
<file path=[Content_Types].xml><?xml version="1.0" encoding="utf-8"?>
<Types xmlns="http://schemas.openxmlformats.org/package/2006/content-types">
  <Default Extension="emf" ContentType="image/x-emf"/>
  <Default Extension="png" ContentType="image/png"/>
  <Default Extension="jpeg" ContentType="image/jpe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71" r:id="rId4"/>
    <p:sldMasterId id="2147483697" r:id="rId5"/>
    <p:sldMasterId id="2147483730" r:id="rId6"/>
    <p:sldMasterId id="2147483783" r:id="rId7"/>
    <p:sldMasterId id="2147483795" r:id="rId8"/>
    <p:sldMasterId id="2147483801" r:id="rId9"/>
    <p:sldMasterId id="2147483808" r:id="rId10"/>
  </p:sldMasterIdLst>
  <p:notesMasterIdLst>
    <p:notesMasterId r:id="rId13"/>
  </p:notesMasterIdLst>
  <p:sldIdLst>
    <p:sldId id="1006" r:id="rId11"/>
    <p:sldId id="257" r:id="rId12"/>
    <p:sldId id="989" r:id="rId14"/>
    <p:sldId id="280" r:id="rId15"/>
    <p:sldId id="456" r:id="rId16"/>
    <p:sldId id="310" r:id="rId17"/>
    <p:sldId id="261" r:id="rId18"/>
    <p:sldId id="299" r:id="rId19"/>
    <p:sldId id="771" r:id="rId20"/>
    <p:sldId id="772" r:id="rId21"/>
    <p:sldId id="773" r:id="rId22"/>
    <p:sldId id="774" r:id="rId23"/>
    <p:sldId id="324" r:id="rId24"/>
    <p:sldId id="962" r:id="rId25"/>
    <p:sldId id="987" r:id="rId26"/>
    <p:sldId id="331" r:id="rId27"/>
    <p:sldId id="403" r:id="rId28"/>
    <p:sldId id="775" r:id="rId29"/>
    <p:sldId id="341"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101"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notesMaster" Target="notesMasters/notesMaster1.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1#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6F82F74-0549-417F-B023-169264B96135}" type="doc">
      <dgm:prSet loTypeId="urn:microsoft.com/office/officeart/2005/8/layout/equation1" loCatId="process" qsTypeId="urn:microsoft.com/office/officeart/2005/8/quickstyle/simple1#1" qsCatId="simple" csTypeId="urn:microsoft.com/office/officeart/2005/8/colors/accent2_1#1" csCatId="accent2" phldr="1"/>
      <dgm:spPr/>
    </dgm:pt>
    <dgm:pt modelId="{06F4E2C2-2802-4C61-862B-51D392EE1954}">
      <dgm:prSet phldrT="[文本]" custT="1"/>
      <dgm:spPr/>
      <dgm:t>
        <a:bodyPr/>
        <a:lstStyle/>
        <a:p>
          <a:r>
            <a:rPr lang="en-US" altLang="zh-CN" sz="1800" dirty="0"/>
            <a:t>positive</a:t>
          </a:r>
          <a:r>
            <a:rPr lang="en-US" altLang="zh-CN" sz="1400" dirty="0"/>
            <a:t> </a:t>
          </a:r>
          <a:r>
            <a:rPr lang="en-US" altLang="zh-CN" sz="1800" dirty="0"/>
            <a:t>attitude</a:t>
          </a:r>
          <a:endParaRPr lang="zh-CN" altLang="en-US" sz="1400" dirty="0"/>
        </a:p>
      </dgm:t>
    </dgm:pt>
    <dgm:pt modelId="{152227FD-854A-42BA-AB66-0EA6E3247D79}" cxnId="{35A4E806-EED8-4577-ABD1-E7668A2C08E8}" type="parTrans">
      <dgm:prSet/>
      <dgm:spPr/>
      <dgm:t>
        <a:bodyPr/>
        <a:lstStyle/>
        <a:p>
          <a:endParaRPr lang="zh-CN" altLang="en-US"/>
        </a:p>
      </dgm:t>
    </dgm:pt>
    <dgm:pt modelId="{98594668-524B-4C3A-BE89-E14A854EAF0A}" cxnId="{35A4E806-EED8-4577-ABD1-E7668A2C08E8}" type="sibTrans">
      <dgm:prSet/>
      <dgm:spPr/>
      <dgm:t>
        <a:bodyPr/>
        <a:lstStyle/>
        <a:p>
          <a:endParaRPr lang="zh-CN" altLang="en-US"/>
        </a:p>
      </dgm:t>
    </dgm:pt>
    <dgm:pt modelId="{968F67BF-A21F-42E0-8101-C57FD315418C}">
      <dgm:prSet phldrT="[文本]" custT="1"/>
      <dgm:spPr/>
      <dgm:t>
        <a:bodyPr/>
        <a:lstStyle/>
        <a:p>
          <a:r>
            <a:rPr lang="en-US" altLang="zh-CN" sz="1800" dirty="0"/>
            <a:t>initiative</a:t>
          </a:r>
        </a:p>
        <a:p>
          <a:r>
            <a:rPr lang="en-US" altLang="zh-CN" sz="1800" dirty="0"/>
            <a:t>action</a:t>
          </a:r>
          <a:endParaRPr lang="zh-CN" altLang="en-US" sz="1800" dirty="0"/>
        </a:p>
      </dgm:t>
    </dgm:pt>
    <dgm:pt modelId="{B70E1C97-9D8E-4363-9D73-C207DB5574F3}" cxnId="{C6837313-A285-4FDC-B26C-E0306953DC58}" type="parTrans">
      <dgm:prSet/>
      <dgm:spPr/>
      <dgm:t>
        <a:bodyPr/>
        <a:lstStyle/>
        <a:p>
          <a:endParaRPr lang="zh-CN" altLang="en-US"/>
        </a:p>
      </dgm:t>
    </dgm:pt>
    <dgm:pt modelId="{03220DC9-7295-4F75-92A0-BD2850A0A3B2}" cxnId="{C6837313-A285-4FDC-B26C-E0306953DC58}" type="sibTrans">
      <dgm:prSet/>
      <dgm:spPr/>
      <dgm:t>
        <a:bodyPr/>
        <a:lstStyle/>
        <a:p>
          <a:endParaRPr lang="zh-CN" altLang="en-US"/>
        </a:p>
      </dgm:t>
    </dgm:pt>
    <dgm:pt modelId="{7AD43C52-4DFC-4FAB-8554-C88C97541B8C}">
      <dgm:prSet phldrT="[文本]" custT="1"/>
      <dgm:spPr/>
      <dgm:t>
        <a:bodyPr/>
        <a:lstStyle/>
        <a:p>
          <a:r>
            <a:rPr lang="en-US" altLang="zh-CN" sz="1600" dirty="0"/>
            <a:t>Wonderful</a:t>
          </a:r>
        </a:p>
        <a:p>
          <a:r>
            <a:rPr lang="en-US" altLang="zh-CN" sz="1600" dirty="0"/>
            <a:t>school life</a:t>
          </a:r>
        </a:p>
      </dgm:t>
    </dgm:pt>
    <dgm:pt modelId="{BEEA2C67-22FE-4967-9193-B44C9C445DF6}" cxnId="{F3F15CB7-9284-4A4F-8765-C0C922552137}" type="parTrans">
      <dgm:prSet/>
      <dgm:spPr/>
      <dgm:t>
        <a:bodyPr/>
        <a:lstStyle/>
        <a:p>
          <a:endParaRPr lang="zh-CN" altLang="en-US"/>
        </a:p>
      </dgm:t>
    </dgm:pt>
    <dgm:pt modelId="{2F1E4C43-93EB-4726-94B9-D5D51FADA876}" cxnId="{F3F15CB7-9284-4A4F-8765-C0C922552137}" type="sibTrans">
      <dgm:prSet/>
      <dgm:spPr/>
      <dgm:t>
        <a:bodyPr/>
        <a:lstStyle/>
        <a:p>
          <a:endParaRPr lang="zh-CN" altLang="en-US"/>
        </a:p>
      </dgm:t>
    </dgm:pt>
    <dgm:pt modelId="{F0640591-ECDF-46E3-A0BB-0C10FDA2FD24}" type="pres">
      <dgm:prSet presAssocID="{26F82F74-0549-417F-B023-169264B96135}" presName="linearFlow" presStyleCnt="0">
        <dgm:presLayoutVars>
          <dgm:dir/>
          <dgm:resizeHandles val="exact"/>
        </dgm:presLayoutVars>
      </dgm:prSet>
      <dgm:spPr/>
    </dgm:pt>
    <dgm:pt modelId="{C42A251D-2EAB-4B5D-B140-CCC6825D6C95}" type="pres">
      <dgm:prSet presAssocID="{06F4E2C2-2802-4C61-862B-51D392EE1954}" presName="node" presStyleLbl="node1" presStyleIdx="0" presStyleCnt="3" custScaleX="111500" custScaleY="108974">
        <dgm:presLayoutVars>
          <dgm:bulletEnabled val="1"/>
        </dgm:presLayoutVars>
      </dgm:prSet>
      <dgm:spPr/>
    </dgm:pt>
    <dgm:pt modelId="{4E530AA9-9C5A-483C-83C0-18B49F409AA3}" type="pres">
      <dgm:prSet presAssocID="{98594668-524B-4C3A-BE89-E14A854EAF0A}" presName="spacerL" presStyleCnt="0"/>
      <dgm:spPr/>
    </dgm:pt>
    <dgm:pt modelId="{6A792DC6-EC46-4A5F-B4C3-F21ECDF28F62}" type="pres">
      <dgm:prSet presAssocID="{98594668-524B-4C3A-BE89-E14A854EAF0A}" presName="sibTrans" presStyleLbl="sibTrans2D1" presStyleIdx="0" presStyleCnt="2"/>
      <dgm:spPr/>
    </dgm:pt>
    <dgm:pt modelId="{8C52B9EE-719D-4777-A4AD-9861930491B4}" type="pres">
      <dgm:prSet presAssocID="{98594668-524B-4C3A-BE89-E14A854EAF0A}" presName="spacerR" presStyleCnt="0"/>
      <dgm:spPr/>
    </dgm:pt>
    <dgm:pt modelId="{AFBC28BE-C2AF-4160-A2B4-50C535AA8FA5}" type="pres">
      <dgm:prSet presAssocID="{968F67BF-A21F-42E0-8101-C57FD315418C}" presName="node" presStyleLbl="node1" presStyleIdx="1" presStyleCnt="3" custScaleX="114124" custScaleY="112080">
        <dgm:presLayoutVars>
          <dgm:bulletEnabled val="1"/>
        </dgm:presLayoutVars>
      </dgm:prSet>
      <dgm:spPr/>
    </dgm:pt>
    <dgm:pt modelId="{A1C50B17-B91C-4521-8210-BDB97E5A5E0B}" type="pres">
      <dgm:prSet presAssocID="{03220DC9-7295-4F75-92A0-BD2850A0A3B2}" presName="spacerL" presStyleCnt="0"/>
      <dgm:spPr/>
    </dgm:pt>
    <dgm:pt modelId="{C6D2F1CC-927F-444E-9FE9-5D3A62D47673}" type="pres">
      <dgm:prSet presAssocID="{03220DC9-7295-4F75-92A0-BD2850A0A3B2}" presName="sibTrans" presStyleLbl="sibTrans2D1" presStyleIdx="1" presStyleCnt="2"/>
      <dgm:spPr/>
    </dgm:pt>
    <dgm:pt modelId="{69B7B149-68CD-4685-B1DB-15B37D85A4EE}" type="pres">
      <dgm:prSet presAssocID="{03220DC9-7295-4F75-92A0-BD2850A0A3B2}" presName="spacerR" presStyleCnt="0"/>
      <dgm:spPr/>
    </dgm:pt>
    <dgm:pt modelId="{DF7F7F96-C547-4549-A578-10AA019C4ADC}" type="pres">
      <dgm:prSet presAssocID="{7AD43C52-4DFC-4FAB-8554-C88C97541B8C}" presName="node" presStyleLbl="node1" presStyleIdx="2" presStyleCnt="3" custScaleX="133316" custScaleY="95995">
        <dgm:presLayoutVars>
          <dgm:bulletEnabled val="1"/>
        </dgm:presLayoutVars>
      </dgm:prSet>
      <dgm:spPr/>
    </dgm:pt>
  </dgm:ptLst>
  <dgm:cxnLst>
    <dgm:cxn modelId="{35A4E806-EED8-4577-ABD1-E7668A2C08E8}" srcId="{26F82F74-0549-417F-B023-169264B96135}" destId="{06F4E2C2-2802-4C61-862B-51D392EE1954}" srcOrd="0" destOrd="0" parTransId="{152227FD-854A-42BA-AB66-0EA6E3247D79}" sibTransId="{98594668-524B-4C3A-BE89-E14A854EAF0A}"/>
    <dgm:cxn modelId="{C6837313-A285-4FDC-B26C-E0306953DC58}" srcId="{26F82F74-0549-417F-B023-169264B96135}" destId="{968F67BF-A21F-42E0-8101-C57FD315418C}" srcOrd="1" destOrd="0" parTransId="{B70E1C97-9D8E-4363-9D73-C207DB5574F3}" sibTransId="{03220DC9-7295-4F75-92A0-BD2850A0A3B2}"/>
    <dgm:cxn modelId="{4588332E-4CEE-49B3-8E91-4FE47814301B}" type="presOf" srcId="{7AD43C52-4DFC-4FAB-8554-C88C97541B8C}" destId="{DF7F7F96-C547-4549-A578-10AA019C4ADC}" srcOrd="0" destOrd="0" presId="urn:microsoft.com/office/officeart/2005/8/layout/equation1"/>
    <dgm:cxn modelId="{8D338032-0702-40B6-B86E-6850B23E64A9}" type="presOf" srcId="{26F82F74-0549-417F-B023-169264B96135}" destId="{F0640591-ECDF-46E3-A0BB-0C10FDA2FD24}" srcOrd="0" destOrd="0" presId="urn:microsoft.com/office/officeart/2005/8/layout/equation1"/>
    <dgm:cxn modelId="{811A9B80-6C92-4396-A8A2-C23E5C1E8CAC}" type="presOf" srcId="{98594668-524B-4C3A-BE89-E14A854EAF0A}" destId="{6A792DC6-EC46-4A5F-B4C3-F21ECDF28F62}" srcOrd="0" destOrd="0" presId="urn:microsoft.com/office/officeart/2005/8/layout/equation1"/>
    <dgm:cxn modelId="{FA4D4886-91A1-4B33-B229-DA4CE27B3DAE}" type="presOf" srcId="{03220DC9-7295-4F75-92A0-BD2850A0A3B2}" destId="{C6D2F1CC-927F-444E-9FE9-5D3A62D47673}" srcOrd="0" destOrd="0" presId="urn:microsoft.com/office/officeart/2005/8/layout/equation1"/>
    <dgm:cxn modelId="{7232909B-3167-4688-B717-FE12D6F5A021}" type="presOf" srcId="{968F67BF-A21F-42E0-8101-C57FD315418C}" destId="{AFBC28BE-C2AF-4160-A2B4-50C535AA8FA5}" srcOrd="0" destOrd="0" presId="urn:microsoft.com/office/officeart/2005/8/layout/equation1"/>
    <dgm:cxn modelId="{F3F15CB7-9284-4A4F-8765-C0C922552137}" srcId="{26F82F74-0549-417F-B023-169264B96135}" destId="{7AD43C52-4DFC-4FAB-8554-C88C97541B8C}" srcOrd="2" destOrd="0" parTransId="{BEEA2C67-22FE-4967-9193-B44C9C445DF6}" sibTransId="{2F1E4C43-93EB-4726-94B9-D5D51FADA876}"/>
    <dgm:cxn modelId="{91DC9ED9-DBA5-48B5-8EB5-BCF4F5A5387C}" type="presOf" srcId="{06F4E2C2-2802-4C61-862B-51D392EE1954}" destId="{C42A251D-2EAB-4B5D-B140-CCC6825D6C95}" srcOrd="0" destOrd="0" presId="urn:microsoft.com/office/officeart/2005/8/layout/equation1"/>
    <dgm:cxn modelId="{41BCE0BF-A870-4DD2-8045-9FF7CC73344E}" type="presParOf" srcId="{F0640591-ECDF-46E3-A0BB-0C10FDA2FD24}" destId="{C42A251D-2EAB-4B5D-B140-CCC6825D6C95}" srcOrd="0" destOrd="0" presId="urn:microsoft.com/office/officeart/2005/8/layout/equation1"/>
    <dgm:cxn modelId="{A834D69F-1D4F-4FB5-8658-99ABFA8DC2E1}" type="presParOf" srcId="{F0640591-ECDF-46E3-A0BB-0C10FDA2FD24}" destId="{4E530AA9-9C5A-483C-83C0-18B49F409AA3}" srcOrd="1" destOrd="0" presId="urn:microsoft.com/office/officeart/2005/8/layout/equation1"/>
    <dgm:cxn modelId="{5F20B64B-2B18-4CBC-A17D-69B98200F87D}" type="presParOf" srcId="{F0640591-ECDF-46E3-A0BB-0C10FDA2FD24}" destId="{6A792DC6-EC46-4A5F-B4C3-F21ECDF28F62}" srcOrd="2" destOrd="0" presId="urn:microsoft.com/office/officeart/2005/8/layout/equation1"/>
    <dgm:cxn modelId="{9A6DF856-4AFD-4EAB-9A63-B32FEF1A3604}" type="presParOf" srcId="{F0640591-ECDF-46E3-A0BB-0C10FDA2FD24}" destId="{8C52B9EE-719D-4777-A4AD-9861930491B4}" srcOrd="3" destOrd="0" presId="urn:microsoft.com/office/officeart/2005/8/layout/equation1"/>
    <dgm:cxn modelId="{02F2915D-E783-4196-8C0C-50B5291987DC}" type="presParOf" srcId="{F0640591-ECDF-46E3-A0BB-0C10FDA2FD24}" destId="{AFBC28BE-C2AF-4160-A2B4-50C535AA8FA5}" srcOrd="4" destOrd="0" presId="urn:microsoft.com/office/officeart/2005/8/layout/equation1"/>
    <dgm:cxn modelId="{9C09A59B-14D3-4D0E-B49D-42DC9A94476F}" type="presParOf" srcId="{F0640591-ECDF-46E3-A0BB-0C10FDA2FD24}" destId="{A1C50B17-B91C-4521-8210-BDB97E5A5E0B}" srcOrd="5" destOrd="0" presId="urn:microsoft.com/office/officeart/2005/8/layout/equation1"/>
    <dgm:cxn modelId="{94350A57-5621-43A5-9783-A274A81960FB}" type="presParOf" srcId="{F0640591-ECDF-46E3-A0BB-0C10FDA2FD24}" destId="{C6D2F1CC-927F-444E-9FE9-5D3A62D47673}" srcOrd="6" destOrd="0" presId="urn:microsoft.com/office/officeart/2005/8/layout/equation1"/>
    <dgm:cxn modelId="{BA140B7F-6719-474C-99B1-CA78BFAE1583}" type="presParOf" srcId="{F0640591-ECDF-46E3-A0BB-0C10FDA2FD24}" destId="{69B7B149-68CD-4685-B1DB-15B37D85A4EE}" srcOrd="7" destOrd="0" presId="urn:microsoft.com/office/officeart/2005/8/layout/equation1"/>
    <dgm:cxn modelId="{26B30401-C91B-427B-B1E6-2D9B45946695}" type="presParOf" srcId="{F0640591-ECDF-46E3-A0BB-0C10FDA2FD24}" destId="{DF7F7F96-C547-4549-A578-10AA019C4ADC}"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A251D-2EAB-4B5D-B140-CCC6825D6C95}">
      <dsp:nvSpPr>
        <dsp:cNvPr id="0" name=""/>
        <dsp:cNvSpPr/>
      </dsp:nvSpPr>
      <dsp:spPr bwMode="white">
        <a:xfrm>
          <a:off x="758" y="1501554"/>
          <a:ext cx="1218144" cy="119054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positive</a:t>
          </a:r>
          <a:r>
            <a:rPr lang="en-US" altLang="zh-CN" sz="1400" kern="1200" dirty="0"/>
            <a:t> </a:t>
          </a:r>
          <a:r>
            <a:rPr lang="en-US" altLang="zh-CN" sz="1800" kern="1200" dirty="0"/>
            <a:t>attitude</a:t>
          </a:r>
          <a:endParaRPr lang="zh-CN" altLang="en-US" sz="1400" kern="1200" dirty="0"/>
        </a:p>
      </dsp:txBody>
      <dsp:txXfrm>
        <a:off x="179151" y="1675906"/>
        <a:ext cx="861358" cy="841843"/>
      </dsp:txXfrm>
    </dsp:sp>
    <dsp:sp modelId="{6A792DC6-EC46-4A5F-B4C3-F21ECDF28F62}">
      <dsp:nvSpPr>
        <dsp:cNvPr id="0" name=""/>
        <dsp:cNvSpPr/>
      </dsp:nvSpPr>
      <dsp:spPr bwMode="white">
        <a:xfrm>
          <a:off x="1307614" y="1780001"/>
          <a:ext cx="633653" cy="633653"/>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a:off x="1391605" y="2022310"/>
        <a:ext cx="465671" cy="149035"/>
      </dsp:txXfrm>
    </dsp:sp>
    <dsp:sp modelId="{AFBC28BE-C2AF-4160-A2B4-50C535AA8FA5}">
      <dsp:nvSpPr>
        <dsp:cNvPr id="0" name=""/>
        <dsp:cNvSpPr/>
      </dsp:nvSpPr>
      <dsp:spPr bwMode="white">
        <a:xfrm>
          <a:off x="2029979" y="1484587"/>
          <a:ext cx="1246811" cy="1224481"/>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initiative</a:t>
          </a:r>
        </a:p>
        <a:p>
          <a:pPr marL="0" lvl="0" indent="0" algn="ctr" defTabSz="800100">
            <a:lnSpc>
              <a:spcPct val="90000"/>
            </a:lnSpc>
            <a:spcBef>
              <a:spcPct val="0"/>
            </a:spcBef>
            <a:spcAft>
              <a:spcPct val="35000"/>
            </a:spcAft>
            <a:buNone/>
          </a:pPr>
          <a:r>
            <a:rPr lang="en-US" altLang="zh-CN" sz="1800" kern="1200" dirty="0"/>
            <a:t>action</a:t>
          </a:r>
          <a:endParaRPr lang="zh-CN" altLang="en-US" sz="1800" kern="1200" dirty="0"/>
        </a:p>
      </dsp:txBody>
      <dsp:txXfrm>
        <a:off x="2212570" y="1663908"/>
        <a:ext cx="881629" cy="865839"/>
      </dsp:txXfrm>
    </dsp:sp>
    <dsp:sp modelId="{C6D2F1CC-927F-444E-9FE9-5D3A62D47673}">
      <dsp:nvSpPr>
        <dsp:cNvPr id="0" name=""/>
        <dsp:cNvSpPr/>
      </dsp:nvSpPr>
      <dsp:spPr bwMode="white">
        <a:xfrm>
          <a:off x="3365503" y="1780001"/>
          <a:ext cx="633653" cy="633653"/>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CN" altLang="en-US" sz="2800" kern="1200"/>
        </a:p>
      </dsp:txBody>
      <dsp:txXfrm>
        <a:off x="3449494" y="1910534"/>
        <a:ext cx="465671" cy="372587"/>
      </dsp:txXfrm>
    </dsp:sp>
    <dsp:sp modelId="{DF7F7F96-C547-4549-A578-10AA019C4ADC}">
      <dsp:nvSpPr>
        <dsp:cNvPr id="0" name=""/>
        <dsp:cNvSpPr/>
      </dsp:nvSpPr>
      <dsp:spPr bwMode="white">
        <a:xfrm>
          <a:off x="4087868" y="1572452"/>
          <a:ext cx="1456485" cy="1048751"/>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Wonderful</a:t>
          </a:r>
        </a:p>
        <a:p>
          <a:pPr marL="0" lvl="0" indent="0" algn="ctr" defTabSz="711200">
            <a:lnSpc>
              <a:spcPct val="90000"/>
            </a:lnSpc>
            <a:spcBef>
              <a:spcPct val="0"/>
            </a:spcBef>
            <a:spcAft>
              <a:spcPct val="35000"/>
            </a:spcAft>
            <a:buNone/>
          </a:pPr>
          <a:r>
            <a:rPr lang="en-US" altLang="zh-CN" sz="1600" kern="1200" dirty="0"/>
            <a:t>school life</a:t>
          </a:r>
        </a:p>
      </dsp:txBody>
      <dsp:txXfrm>
        <a:off x="4301165" y="1726038"/>
        <a:ext cx="1029891" cy="74157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57295-51BD-47A9-B558-9A08216D489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FA4FC-D5EA-4303-8CA8-08E18BE49E1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990.xml"/><Relationship Id="rId4" Type="http://schemas.openxmlformats.org/officeDocument/2006/relationships/tags" Target="../tags/tag989.xml"/><Relationship Id="rId3" Type="http://schemas.openxmlformats.org/officeDocument/2006/relationships/tags" Target="../tags/tag988.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014.xml"/><Relationship Id="rId4" Type="http://schemas.openxmlformats.org/officeDocument/2006/relationships/tags" Target="../tags/tag1013.xml"/><Relationship Id="rId3" Type="http://schemas.openxmlformats.org/officeDocument/2006/relationships/tags" Target="../tags/tag1012.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099.xml"/><Relationship Id="rId3" Type="http://schemas.openxmlformats.org/officeDocument/2006/relationships/tags" Target="../tags/tag1098.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1127.xml"/><Relationship Id="rId3" Type="http://schemas.openxmlformats.org/officeDocument/2006/relationships/tags" Target="../tags/tag1126.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1166.xml"/><Relationship Id="rId4" Type="http://schemas.openxmlformats.org/officeDocument/2006/relationships/tags" Target="../tags/tag1165.xml"/><Relationship Id="rId3" Type="http://schemas.openxmlformats.org/officeDocument/2006/relationships/tags" Target="../tags/tag1164.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1234.xml"/><Relationship Id="rId4" Type="http://schemas.openxmlformats.org/officeDocument/2006/relationships/tags" Target="../tags/tag1233.xml"/><Relationship Id="rId3" Type="http://schemas.openxmlformats.org/officeDocument/2006/relationships/tags" Target="../tags/tag1232.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6B59E-3220-4780-8047-C4E0AD10C90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6B59E-3220-4780-8047-C4E0AD10C90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3FA4FC-D5EA-4303-8CA8-08E18BE49E1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13951FB-FC33-454D-96F9-3C4F9B46618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en-US" altLang="zh-CN" dirty="0"/>
          </a:p>
          <a:p>
            <a:endParaRPr lang="en-US" altLang="zh-CN" dirty="0"/>
          </a:p>
          <a:p>
            <a:r>
              <a:rPr lang="zh-CN" altLang="en-US" dirty="0"/>
              <a:t>对本课件使用有任何疑问，请联系小助手：</a:t>
            </a:r>
            <a:r>
              <a:rPr lang="en-US" altLang="zh-CN" dirty="0"/>
              <a:t>naodong12</a:t>
            </a:r>
            <a:endParaRPr lang="en-US" altLang="zh-CN" dirty="0"/>
          </a:p>
          <a:p>
            <a:r>
              <a:rPr lang="zh-CN" altLang="en-US" dirty="0"/>
              <a:t>更多优质内容，请关注微信公众号</a:t>
            </a:r>
            <a:r>
              <a:rPr lang="en-US" altLang="zh-CN" dirty="0"/>
              <a:t>【</a:t>
            </a:r>
            <a:r>
              <a:rPr lang="zh-CN" altLang="en-US" dirty="0"/>
              <a:t>脑洞英语课堂</a:t>
            </a:r>
            <a:r>
              <a:rPr lang="en-US" altLang="zh-CN" dirty="0"/>
              <a:t>】</a:t>
            </a:r>
            <a:endParaRPr lang="zh-CN" altLang="en-US" dirty="0"/>
          </a:p>
        </p:txBody>
      </p:sp>
      <p:sp>
        <p:nvSpPr>
          <p:cNvPr id="4" name="灯片编号占位符 3"/>
          <p:cNvSpPr>
            <a:spLocks noGrp="1"/>
          </p:cNvSpPr>
          <p:nvPr>
            <p:ph type="sldNum" sz="quarter" idx="5"/>
            <p:custDataLst>
              <p:tags r:id="rId5"/>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656D98A-9EF1-4529-B3C4-178131F2D4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5" Type="http://schemas.openxmlformats.org/officeDocument/2006/relationships/tags" Target="../tags/tag745.xml"/><Relationship Id="rId4" Type="http://schemas.openxmlformats.org/officeDocument/2006/relationships/tags" Target="../tags/tag744.xml"/><Relationship Id="rId3" Type="http://schemas.openxmlformats.org/officeDocument/2006/relationships/tags" Target="../tags/tag743.xml"/><Relationship Id="rId2" Type="http://schemas.openxmlformats.org/officeDocument/2006/relationships/tags" Target="../tags/tag742.xml"/><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5" Type="http://schemas.openxmlformats.org/officeDocument/2006/relationships/tags" Target="../tags/tag749.xml"/><Relationship Id="rId4" Type="http://schemas.openxmlformats.org/officeDocument/2006/relationships/tags" Target="../tags/tag748.xml"/><Relationship Id="rId3" Type="http://schemas.openxmlformats.org/officeDocument/2006/relationships/tags" Target="../tags/tag747.xml"/><Relationship Id="rId2" Type="http://schemas.openxmlformats.org/officeDocument/2006/relationships/tags" Target="../tags/tag746.xml"/><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5" Type="http://schemas.openxmlformats.org/officeDocument/2006/relationships/tags" Target="../tags/tag753.xml"/><Relationship Id="rId4" Type="http://schemas.openxmlformats.org/officeDocument/2006/relationships/tags" Target="../tags/tag752.xml"/><Relationship Id="rId3" Type="http://schemas.openxmlformats.org/officeDocument/2006/relationships/tags" Target="../tags/tag751.xml"/><Relationship Id="rId2" Type="http://schemas.openxmlformats.org/officeDocument/2006/relationships/tags" Target="../tags/tag750.xml"/><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5" Type="http://schemas.openxmlformats.org/officeDocument/2006/relationships/tags" Target="../tags/tag757.xml"/><Relationship Id="rId4" Type="http://schemas.openxmlformats.org/officeDocument/2006/relationships/tags" Target="../tags/tag756.xml"/><Relationship Id="rId3" Type="http://schemas.openxmlformats.org/officeDocument/2006/relationships/tags" Target="../tags/tag755.xml"/><Relationship Id="rId2" Type="http://schemas.openxmlformats.org/officeDocument/2006/relationships/tags" Target="../tags/tag754.xml"/><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5" Type="http://schemas.openxmlformats.org/officeDocument/2006/relationships/tags" Target="../tags/tag761.xml"/><Relationship Id="rId4" Type="http://schemas.openxmlformats.org/officeDocument/2006/relationships/tags" Target="../tags/tag760.xml"/><Relationship Id="rId3" Type="http://schemas.openxmlformats.org/officeDocument/2006/relationships/tags" Target="../tags/tag759.xml"/><Relationship Id="rId2" Type="http://schemas.openxmlformats.org/officeDocument/2006/relationships/tags" Target="../tags/tag758.xml"/><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5" Type="http://schemas.openxmlformats.org/officeDocument/2006/relationships/tags" Target="../tags/tag765.xml"/><Relationship Id="rId4" Type="http://schemas.openxmlformats.org/officeDocument/2006/relationships/tags" Target="../tags/tag764.xml"/><Relationship Id="rId3" Type="http://schemas.openxmlformats.org/officeDocument/2006/relationships/tags" Target="../tags/tag763.xml"/><Relationship Id="rId2" Type="http://schemas.openxmlformats.org/officeDocument/2006/relationships/tags" Target="../tags/tag762.xml"/><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5" Type="http://schemas.openxmlformats.org/officeDocument/2006/relationships/tags" Target="../tags/tag769.xml"/><Relationship Id="rId4" Type="http://schemas.openxmlformats.org/officeDocument/2006/relationships/tags" Target="../tags/tag768.xml"/><Relationship Id="rId3" Type="http://schemas.openxmlformats.org/officeDocument/2006/relationships/tags" Target="../tags/tag767.xml"/><Relationship Id="rId2" Type="http://schemas.openxmlformats.org/officeDocument/2006/relationships/tags" Target="../tags/tag766.xml"/><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5" Type="http://schemas.openxmlformats.org/officeDocument/2006/relationships/tags" Target="../tags/tag773.xml"/><Relationship Id="rId4" Type="http://schemas.openxmlformats.org/officeDocument/2006/relationships/tags" Target="../tags/tag772.xml"/><Relationship Id="rId3" Type="http://schemas.openxmlformats.org/officeDocument/2006/relationships/tags" Target="../tags/tag771.xml"/><Relationship Id="rId2" Type="http://schemas.openxmlformats.org/officeDocument/2006/relationships/tags" Target="../tags/tag770.xml"/><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5" Type="http://schemas.openxmlformats.org/officeDocument/2006/relationships/tags" Target="../tags/tag777.xml"/><Relationship Id="rId4" Type="http://schemas.openxmlformats.org/officeDocument/2006/relationships/tags" Target="../tags/tag776.xml"/><Relationship Id="rId3" Type="http://schemas.openxmlformats.org/officeDocument/2006/relationships/tags" Target="../tags/tag775.xml"/><Relationship Id="rId2" Type="http://schemas.openxmlformats.org/officeDocument/2006/relationships/tags" Target="../tags/tag774.xml"/><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5" Type="http://schemas.openxmlformats.org/officeDocument/2006/relationships/tags" Target="../tags/tag781.xml"/><Relationship Id="rId4" Type="http://schemas.openxmlformats.org/officeDocument/2006/relationships/tags" Target="../tags/tag780.xml"/><Relationship Id="rId3" Type="http://schemas.openxmlformats.org/officeDocument/2006/relationships/tags" Target="../tags/tag779.xml"/><Relationship Id="rId2" Type="http://schemas.openxmlformats.org/officeDocument/2006/relationships/tags" Target="../tags/tag778.xml"/><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5" Type="http://schemas.openxmlformats.org/officeDocument/2006/relationships/tags" Target="../tags/tag785.xml"/><Relationship Id="rId4" Type="http://schemas.openxmlformats.org/officeDocument/2006/relationships/tags" Target="../tags/tag784.xml"/><Relationship Id="rId3" Type="http://schemas.openxmlformats.org/officeDocument/2006/relationships/tags" Target="../tags/tag783.xml"/><Relationship Id="rId2" Type="http://schemas.openxmlformats.org/officeDocument/2006/relationships/tags" Target="../tags/tag782.xml"/><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5" Type="http://schemas.openxmlformats.org/officeDocument/2006/relationships/tags" Target="../tags/tag789.xml"/><Relationship Id="rId4" Type="http://schemas.openxmlformats.org/officeDocument/2006/relationships/tags" Target="../tags/tag788.xml"/><Relationship Id="rId3" Type="http://schemas.openxmlformats.org/officeDocument/2006/relationships/tags" Target="../tags/tag787.xml"/><Relationship Id="rId2" Type="http://schemas.openxmlformats.org/officeDocument/2006/relationships/tags" Target="../tags/tag786.xml"/><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5" Type="http://schemas.openxmlformats.org/officeDocument/2006/relationships/tags" Target="../tags/tag793.xml"/><Relationship Id="rId4" Type="http://schemas.openxmlformats.org/officeDocument/2006/relationships/tags" Target="../tags/tag792.xml"/><Relationship Id="rId3" Type="http://schemas.openxmlformats.org/officeDocument/2006/relationships/tags" Target="../tags/tag791.xml"/><Relationship Id="rId2" Type="http://schemas.openxmlformats.org/officeDocument/2006/relationships/tags" Target="../tags/tag790.xml"/><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5" Type="http://schemas.openxmlformats.org/officeDocument/2006/relationships/tags" Target="../tags/tag797.xml"/><Relationship Id="rId4" Type="http://schemas.openxmlformats.org/officeDocument/2006/relationships/tags" Target="../tags/tag796.xml"/><Relationship Id="rId3" Type="http://schemas.openxmlformats.org/officeDocument/2006/relationships/tags" Target="../tags/tag795.xml"/><Relationship Id="rId2" Type="http://schemas.openxmlformats.org/officeDocument/2006/relationships/tags" Target="../tags/tag794.xml"/><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5" Type="http://schemas.openxmlformats.org/officeDocument/2006/relationships/tags" Target="../tags/tag801.xml"/><Relationship Id="rId4" Type="http://schemas.openxmlformats.org/officeDocument/2006/relationships/tags" Target="../tags/tag800.xml"/><Relationship Id="rId3" Type="http://schemas.openxmlformats.org/officeDocument/2006/relationships/tags" Target="../tags/tag799.xml"/><Relationship Id="rId2" Type="http://schemas.openxmlformats.org/officeDocument/2006/relationships/tags" Target="../tags/tag798.xml"/><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5" Type="http://schemas.openxmlformats.org/officeDocument/2006/relationships/tags" Target="../tags/tag805.xml"/><Relationship Id="rId4" Type="http://schemas.openxmlformats.org/officeDocument/2006/relationships/tags" Target="../tags/tag804.xml"/><Relationship Id="rId3" Type="http://schemas.openxmlformats.org/officeDocument/2006/relationships/tags" Target="../tags/tag803.xml"/><Relationship Id="rId2" Type="http://schemas.openxmlformats.org/officeDocument/2006/relationships/tags" Target="../tags/tag802.xml"/><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5" Type="http://schemas.openxmlformats.org/officeDocument/2006/relationships/tags" Target="../tags/tag809.xml"/><Relationship Id="rId4" Type="http://schemas.openxmlformats.org/officeDocument/2006/relationships/tags" Target="../tags/tag808.xml"/><Relationship Id="rId3" Type="http://schemas.openxmlformats.org/officeDocument/2006/relationships/tags" Target="../tags/tag807.xml"/><Relationship Id="rId2" Type="http://schemas.openxmlformats.org/officeDocument/2006/relationships/tags" Target="../tags/tag806.xml"/><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5" Type="http://schemas.openxmlformats.org/officeDocument/2006/relationships/tags" Target="../tags/tag813.xml"/><Relationship Id="rId4" Type="http://schemas.openxmlformats.org/officeDocument/2006/relationships/tags" Target="../tags/tag812.xml"/><Relationship Id="rId3" Type="http://schemas.openxmlformats.org/officeDocument/2006/relationships/tags" Target="../tags/tag811.xml"/><Relationship Id="rId2" Type="http://schemas.openxmlformats.org/officeDocument/2006/relationships/tags" Target="../tags/tag810.xml"/><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5" Type="http://schemas.openxmlformats.org/officeDocument/2006/relationships/tags" Target="../tags/tag817.xml"/><Relationship Id="rId4" Type="http://schemas.openxmlformats.org/officeDocument/2006/relationships/tags" Target="../tags/tag816.xml"/><Relationship Id="rId3" Type="http://schemas.openxmlformats.org/officeDocument/2006/relationships/tags" Target="../tags/tag815.xml"/><Relationship Id="rId2" Type="http://schemas.openxmlformats.org/officeDocument/2006/relationships/tags" Target="../tags/tag814.xml"/><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5" Type="http://schemas.openxmlformats.org/officeDocument/2006/relationships/tags" Target="../tags/tag821.xml"/><Relationship Id="rId4" Type="http://schemas.openxmlformats.org/officeDocument/2006/relationships/tags" Target="../tags/tag820.xml"/><Relationship Id="rId3" Type="http://schemas.openxmlformats.org/officeDocument/2006/relationships/tags" Target="../tags/tag819.xml"/><Relationship Id="rId2" Type="http://schemas.openxmlformats.org/officeDocument/2006/relationships/tags" Target="../tags/tag818.xml"/><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5" Type="http://schemas.openxmlformats.org/officeDocument/2006/relationships/tags" Target="../tags/tag825.xml"/><Relationship Id="rId4" Type="http://schemas.openxmlformats.org/officeDocument/2006/relationships/tags" Target="../tags/tag824.xml"/><Relationship Id="rId3" Type="http://schemas.openxmlformats.org/officeDocument/2006/relationships/tags" Target="../tags/tag823.xml"/><Relationship Id="rId2" Type="http://schemas.openxmlformats.org/officeDocument/2006/relationships/tags" Target="../tags/tag822.xml"/><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5" Type="http://schemas.openxmlformats.org/officeDocument/2006/relationships/tags" Target="../tags/tag829.xml"/><Relationship Id="rId4" Type="http://schemas.openxmlformats.org/officeDocument/2006/relationships/tags" Target="../tags/tag828.xml"/><Relationship Id="rId3" Type="http://schemas.openxmlformats.org/officeDocument/2006/relationships/tags" Target="../tags/tag827.xml"/><Relationship Id="rId2" Type="http://schemas.openxmlformats.org/officeDocument/2006/relationships/tags" Target="../tags/tag826.xml"/><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5" Type="http://schemas.openxmlformats.org/officeDocument/2006/relationships/tags" Target="../tags/tag833.xml"/><Relationship Id="rId4" Type="http://schemas.openxmlformats.org/officeDocument/2006/relationships/tags" Target="../tags/tag832.xml"/><Relationship Id="rId3" Type="http://schemas.openxmlformats.org/officeDocument/2006/relationships/tags" Target="../tags/tag831.xml"/><Relationship Id="rId2" Type="http://schemas.openxmlformats.org/officeDocument/2006/relationships/tags" Target="../tags/tag830.xml"/><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5" Type="http://schemas.openxmlformats.org/officeDocument/2006/relationships/tags" Target="../tags/tag837.xml"/><Relationship Id="rId4" Type="http://schemas.openxmlformats.org/officeDocument/2006/relationships/tags" Target="../tags/tag836.xml"/><Relationship Id="rId3" Type="http://schemas.openxmlformats.org/officeDocument/2006/relationships/tags" Target="../tags/tag835.xml"/><Relationship Id="rId2" Type="http://schemas.openxmlformats.org/officeDocument/2006/relationships/tags" Target="../tags/tag834.xml"/><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5" Type="http://schemas.openxmlformats.org/officeDocument/2006/relationships/tags" Target="../tags/tag841.xml"/><Relationship Id="rId4" Type="http://schemas.openxmlformats.org/officeDocument/2006/relationships/tags" Target="../tags/tag840.xml"/><Relationship Id="rId3" Type="http://schemas.openxmlformats.org/officeDocument/2006/relationships/tags" Target="../tags/tag839.xml"/><Relationship Id="rId2" Type="http://schemas.openxmlformats.org/officeDocument/2006/relationships/tags" Target="../tags/tag838.xml"/><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5" Type="http://schemas.openxmlformats.org/officeDocument/2006/relationships/tags" Target="../tags/tag845.xml"/><Relationship Id="rId4" Type="http://schemas.openxmlformats.org/officeDocument/2006/relationships/tags" Target="../tags/tag844.xml"/><Relationship Id="rId3" Type="http://schemas.openxmlformats.org/officeDocument/2006/relationships/tags" Target="../tags/tag843.xml"/><Relationship Id="rId2" Type="http://schemas.openxmlformats.org/officeDocument/2006/relationships/tags" Target="../tags/tag842.xml"/><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5" Type="http://schemas.openxmlformats.org/officeDocument/2006/relationships/tags" Target="../tags/tag849.xml"/><Relationship Id="rId4" Type="http://schemas.openxmlformats.org/officeDocument/2006/relationships/tags" Target="../tags/tag848.xml"/><Relationship Id="rId3" Type="http://schemas.openxmlformats.org/officeDocument/2006/relationships/tags" Target="../tags/tag847.xml"/><Relationship Id="rId2" Type="http://schemas.openxmlformats.org/officeDocument/2006/relationships/tags" Target="../tags/tag846.xml"/><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9" Type="http://schemas.openxmlformats.org/officeDocument/2006/relationships/tags" Target="../tags/tag857.xml"/><Relationship Id="rId8" Type="http://schemas.openxmlformats.org/officeDocument/2006/relationships/tags" Target="../tags/tag856.xml"/><Relationship Id="rId7" Type="http://schemas.openxmlformats.org/officeDocument/2006/relationships/tags" Target="../tags/tag855.xml"/><Relationship Id="rId6" Type="http://schemas.openxmlformats.org/officeDocument/2006/relationships/tags" Target="../tags/tag854.xml"/><Relationship Id="rId5" Type="http://schemas.openxmlformats.org/officeDocument/2006/relationships/tags" Target="../tags/tag853.xml"/><Relationship Id="rId4" Type="http://schemas.openxmlformats.org/officeDocument/2006/relationships/tags" Target="../tags/tag852.xml"/><Relationship Id="rId3" Type="http://schemas.openxmlformats.org/officeDocument/2006/relationships/tags" Target="../tags/tag851.xml"/><Relationship Id="rId2" Type="http://schemas.openxmlformats.org/officeDocument/2006/relationships/tags" Target="../tags/tag850.xml"/><Relationship Id="rId17" Type="http://schemas.openxmlformats.org/officeDocument/2006/relationships/tags" Target="../tags/tag865.xml"/><Relationship Id="rId16" Type="http://schemas.openxmlformats.org/officeDocument/2006/relationships/tags" Target="../tags/tag864.xml"/><Relationship Id="rId15" Type="http://schemas.openxmlformats.org/officeDocument/2006/relationships/tags" Target="../tags/tag863.xml"/><Relationship Id="rId14" Type="http://schemas.openxmlformats.org/officeDocument/2006/relationships/tags" Target="../tags/tag862.xml"/><Relationship Id="rId13" Type="http://schemas.openxmlformats.org/officeDocument/2006/relationships/tags" Target="../tags/tag861.xml"/><Relationship Id="rId12" Type="http://schemas.openxmlformats.org/officeDocument/2006/relationships/tags" Target="../tags/tag860.xml"/><Relationship Id="rId11" Type="http://schemas.openxmlformats.org/officeDocument/2006/relationships/tags" Target="../tags/tag859.xml"/><Relationship Id="rId10" Type="http://schemas.openxmlformats.org/officeDocument/2006/relationships/tags" Target="../tags/tag858.xml"/><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9" Type="http://schemas.openxmlformats.org/officeDocument/2006/relationships/tags" Target="../tags/tag872.xml"/><Relationship Id="rId8" Type="http://schemas.openxmlformats.org/officeDocument/2006/relationships/tags" Target="../tags/tag871.xml"/><Relationship Id="rId7" Type="http://schemas.openxmlformats.org/officeDocument/2006/relationships/tags" Target="../tags/tag870.xml"/><Relationship Id="rId6" Type="http://schemas.openxmlformats.org/officeDocument/2006/relationships/image" Target="../media/image4.png"/><Relationship Id="rId5" Type="http://schemas.openxmlformats.org/officeDocument/2006/relationships/tags" Target="../tags/tag869.xml"/><Relationship Id="rId4" Type="http://schemas.openxmlformats.org/officeDocument/2006/relationships/tags" Target="../tags/tag868.xml"/><Relationship Id="rId3" Type="http://schemas.openxmlformats.org/officeDocument/2006/relationships/tags" Target="../tags/tag867.xml"/><Relationship Id="rId2" Type="http://schemas.openxmlformats.org/officeDocument/2006/relationships/tags" Target="../tags/tag866.xml"/><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9" Type="http://schemas.openxmlformats.org/officeDocument/2006/relationships/tags" Target="../tags/tag886.xml"/><Relationship Id="rId8" Type="http://schemas.openxmlformats.org/officeDocument/2006/relationships/tags" Target="../tags/tag885.xml"/><Relationship Id="rId7" Type="http://schemas.openxmlformats.org/officeDocument/2006/relationships/tags" Target="../tags/tag884.xml"/><Relationship Id="rId6" Type="http://schemas.openxmlformats.org/officeDocument/2006/relationships/tags" Target="../tags/tag883.xml"/><Relationship Id="rId5" Type="http://schemas.openxmlformats.org/officeDocument/2006/relationships/tags" Target="../tags/tag882.xml"/><Relationship Id="rId4" Type="http://schemas.openxmlformats.org/officeDocument/2006/relationships/tags" Target="../tags/tag881.xml"/><Relationship Id="rId3" Type="http://schemas.openxmlformats.org/officeDocument/2006/relationships/tags" Target="../tags/tag880.xml"/><Relationship Id="rId2" Type="http://schemas.openxmlformats.org/officeDocument/2006/relationships/tags" Target="../tags/tag879.xml"/><Relationship Id="rId11" Type="http://schemas.openxmlformats.org/officeDocument/2006/relationships/tags" Target="../tags/tag888.xml"/><Relationship Id="rId10" Type="http://schemas.openxmlformats.org/officeDocument/2006/relationships/tags" Target="../tags/tag887.xml"/><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6" Type="http://schemas.openxmlformats.org/officeDocument/2006/relationships/tags" Target="../tags/tag893.xml"/><Relationship Id="rId5" Type="http://schemas.openxmlformats.org/officeDocument/2006/relationships/tags" Target="../tags/tag892.xml"/><Relationship Id="rId4" Type="http://schemas.openxmlformats.org/officeDocument/2006/relationships/tags" Target="../tags/tag891.xml"/><Relationship Id="rId3" Type="http://schemas.openxmlformats.org/officeDocument/2006/relationships/tags" Target="../tags/tag890.xml"/><Relationship Id="rId2" Type="http://schemas.openxmlformats.org/officeDocument/2006/relationships/tags" Target="../tags/tag889.xml"/><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9" Type="http://schemas.openxmlformats.org/officeDocument/2006/relationships/tags" Target="../tags/tag901.xml"/><Relationship Id="rId8" Type="http://schemas.openxmlformats.org/officeDocument/2006/relationships/tags" Target="../tags/tag900.xml"/><Relationship Id="rId7" Type="http://schemas.openxmlformats.org/officeDocument/2006/relationships/tags" Target="../tags/tag899.xml"/><Relationship Id="rId6" Type="http://schemas.openxmlformats.org/officeDocument/2006/relationships/tags" Target="../tags/tag898.xml"/><Relationship Id="rId5" Type="http://schemas.openxmlformats.org/officeDocument/2006/relationships/tags" Target="../tags/tag897.xml"/><Relationship Id="rId4" Type="http://schemas.openxmlformats.org/officeDocument/2006/relationships/tags" Target="../tags/tag896.xml"/><Relationship Id="rId3" Type="http://schemas.openxmlformats.org/officeDocument/2006/relationships/tags" Target="../tags/tag895.xml"/><Relationship Id="rId2" Type="http://schemas.openxmlformats.org/officeDocument/2006/relationships/tags" Target="../tags/tag894.xml"/><Relationship Id="rId11" Type="http://schemas.openxmlformats.org/officeDocument/2006/relationships/tags" Target="../tags/tag903.xml"/><Relationship Id="rId10" Type="http://schemas.openxmlformats.org/officeDocument/2006/relationships/tags" Target="../tags/tag902.xml"/><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7" Type="http://schemas.openxmlformats.org/officeDocument/2006/relationships/tags" Target="../tags/tag909.xml"/><Relationship Id="rId6" Type="http://schemas.openxmlformats.org/officeDocument/2006/relationships/tags" Target="../tags/tag908.xml"/><Relationship Id="rId5" Type="http://schemas.openxmlformats.org/officeDocument/2006/relationships/tags" Target="../tags/tag907.xml"/><Relationship Id="rId4" Type="http://schemas.openxmlformats.org/officeDocument/2006/relationships/tags" Target="../tags/tag906.xml"/><Relationship Id="rId3" Type="http://schemas.openxmlformats.org/officeDocument/2006/relationships/tags" Target="../tags/tag905.xml"/><Relationship Id="rId2" Type="http://schemas.openxmlformats.org/officeDocument/2006/relationships/tags" Target="../tags/tag904.xml"/><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9" Type="http://schemas.openxmlformats.org/officeDocument/2006/relationships/tags" Target="../tags/tag917.xml"/><Relationship Id="rId8" Type="http://schemas.openxmlformats.org/officeDocument/2006/relationships/tags" Target="../tags/tag916.xml"/><Relationship Id="rId7" Type="http://schemas.openxmlformats.org/officeDocument/2006/relationships/tags" Target="../tags/tag915.xml"/><Relationship Id="rId6" Type="http://schemas.openxmlformats.org/officeDocument/2006/relationships/tags" Target="../tags/tag914.xml"/><Relationship Id="rId5" Type="http://schemas.openxmlformats.org/officeDocument/2006/relationships/tags" Target="../tags/tag913.xml"/><Relationship Id="rId4" Type="http://schemas.openxmlformats.org/officeDocument/2006/relationships/tags" Target="../tags/tag912.xml"/><Relationship Id="rId3" Type="http://schemas.openxmlformats.org/officeDocument/2006/relationships/tags" Target="../tags/tag911.xml"/><Relationship Id="rId2" Type="http://schemas.openxmlformats.org/officeDocument/2006/relationships/tags" Target="../tags/tag910.xml"/><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5" Type="http://schemas.openxmlformats.org/officeDocument/2006/relationships/tags" Target="../tags/tag921.xml"/><Relationship Id="rId4" Type="http://schemas.openxmlformats.org/officeDocument/2006/relationships/tags" Target="../tags/tag920.xml"/><Relationship Id="rId3" Type="http://schemas.openxmlformats.org/officeDocument/2006/relationships/tags" Target="../tags/tag919.xml"/><Relationship Id="rId2" Type="http://schemas.openxmlformats.org/officeDocument/2006/relationships/tags" Target="../tags/tag918.xml"/><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4" Type="http://schemas.openxmlformats.org/officeDocument/2006/relationships/tags" Target="../tags/tag924.xml"/><Relationship Id="rId3" Type="http://schemas.openxmlformats.org/officeDocument/2006/relationships/tags" Target="../tags/tag923.xml"/><Relationship Id="rId2" Type="http://schemas.openxmlformats.org/officeDocument/2006/relationships/tags" Target="../tags/tag922.xml"/><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7" Type="http://schemas.openxmlformats.org/officeDocument/2006/relationships/tags" Target="../tags/tag930.xml"/><Relationship Id="rId6" Type="http://schemas.openxmlformats.org/officeDocument/2006/relationships/tags" Target="../tags/tag929.xml"/><Relationship Id="rId5" Type="http://schemas.openxmlformats.org/officeDocument/2006/relationships/tags" Target="../tags/tag928.xml"/><Relationship Id="rId4" Type="http://schemas.openxmlformats.org/officeDocument/2006/relationships/tags" Target="../tags/tag927.xml"/><Relationship Id="rId3" Type="http://schemas.openxmlformats.org/officeDocument/2006/relationships/tags" Target="../tags/tag926.xml"/><Relationship Id="rId2" Type="http://schemas.openxmlformats.org/officeDocument/2006/relationships/tags" Target="../tags/tag925.xml"/><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7" Type="http://schemas.openxmlformats.org/officeDocument/2006/relationships/tags" Target="../tags/tag936.xml"/><Relationship Id="rId6" Type="http://schemas.openxmlformats.org/officeDocument/2006/relationships/tags" Target="../tags/tag935.xml"/><Relationship Id="rId5" Type="http://schemas.openxmlformats.org/officeDocument/2006/relationships/tags" Target="../tags/tag934.xml"/><Relationship Id="rId4" Type="http://schemas.openxmlformats.org/officeDocument/2006/relationships/tags" Target="../tags/tag933.xml"/><Relationship Id="rId3" Type="http://schemas.openxmlformats.org/officeDocument/2006/relationships/tags" Target="../tags/tag932.xml"/><Relationship Id="rId2" Type="http://schemas.openxmlformats.org/officeDocument/2006/relationships/tags" Target="../tags/tag931.xml"/><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6" Type="http://schemas.openxmlformats.org/officeDocument/2006/relationships/tags" Target="../tags/tag941.xml"/><Relationship Id="rId5" Type="http://schemas.openxmlformats.org/officeDocument/2006/relationships/tags" Target="../tags/tag940.xml"/><Relationship Id="rId4" Type="http://schemas.openxmlformats.org/officeDocument/2006/relationships/tags" Target="../tags/tag939.xml"/><Relationship Id="rId3" Type="http://schemas.openxmlformats.org/officeDocument/2006/relationships/tags" Target="../tags/tag938.xml"/><Relationship Id="rId2" Type="http://schemas.openxmlformats.org/officeDocument/2006/relationships/tags" Target="../tags/tag937.xml"/><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6" Type="http://schemas.openxmlformats.org/officeDocument/2006/relationships/tags" Target="../tags/tag946.xml"/><Relationship Id="rId5" Type="http://schemas.openxmlformats.org/officeDocument/2006/relationships/tags" Target="../tags/tag945.xml"/><Relationship Id="rId4" Type="http://schemas.openxmlformats.org/officeDocument/2006/relationships/tags" Target="../tags/tag944.xml"/><Relationship Id="rId3" Type="http://schemas.openxmlformats.org/officeDocument/2006/relationships/tags" Target="../tags/tag943.xml"/><Relationship Id="rId2" Type="http://schemas.openxmlformats.org/officeDocument/2006/relationships/tags" Target="../tags/tag942.xml"/><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4" Type="http://schemas.openxmlformats.org/officeDocument/2006/relationships/tags" Target="../tags/tag956.xml"/><Relationship Id="rId3" Type="http://schemas.openxmlformats.org/officeDocument/2006/relationships/tags" Target="../tags/tag955.xml"/><Relationship Id="rId2" Type="http://schemas.openxmlformats.org/officeDocument/2006/relationships/tags" Target="../tags/tag954.xml"/><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5" Type="http://schemas.openxmlformats.org/officeDocument/2006/relationships/tags" Target="../tags/tag960.xml"/><Relationship Id="rId4" Type="http://schemas.openxmlformats.org/officeDocument/2006/relationships/tags" Target="../tags/tag959.xml"/><Relationship Id="rId3" Type="http://schemas.openxmlformats.org/officeDocument/2006/relationships/tags" Target="../tags/tag958.xml"/><Relationship Id="rId2" Type="http://schemas.openxmlformats.org/officeDocument/2006/relationships/tags" Target="../tags/tag957.xml"/><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8" Type="http://schemas.openxmlformats.org/officeDocument/2006/relationships/tags" Target="../tags/tag965.xml"/><Relationship Id="rId7" Type="http://schemas.openxmlformats.org/officeDocument/2006/relationships/tags" Target="../tags/tag964.xml"/><Relationship Id="rId6" Type="http://schemas.openxmlformats.org/officeDocument/2006/relationships/tags" Target="../tags/tag963.xml"/><Relationship Id="rId5" Type="http://schemas.openxmlformats.org/officeDocument/2006/relationships/image" Target="../media/image23.png"/><Relationship Id="rId4" Type="http://schemas.openxmlformats.org/officeDocument/2006/relationships/tags" Target="../tags/tag962.xml"/><Relationship Id="rId3" Type="http://schemas.openxmlformats.org/officeDocument/2006/relationships/image" Target="../media/image22.png"/><Relationship Id="rId2" Type="http://schemas.openxmlformats.org/officeDocument/2006/relationships/tags" Target="../tags/tag961.xml"/><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5" Type="http://schemas.openxmlformats.org/officeDocument/2006/relationships/tags" Target="../tags/tag969.xml"/><Relationship Id="rId4" Type="http://schemas.openxmlformats.org/officeDocument/2006/relationships/tags" Target="../tags/tag968.xml"/><Relationship Id="rId3" Type="http://schemas.openxmlformats.org/officeDocument/2006/relationships/tags" Target="../tags/tag967.xml"/><Relationship Id="rId2" Type="http://schemas.openxmlformats.org/officeDocument/2006/relationships/tags" Target="../tags/tag966.xml"/><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6" Type="http://schemas.openxmlformats.org/officeDocument/2006/relationships/tags" Target="../tags/tag974.xml"/><Relationship Id="rId5" Type="http://schemas.openxmlformats.org/officeDocument/2006/relationships/tags" Target="../tags/tag973.xml"/><Relationship Id="rId4" Type="http://schemas.openxmlformats.org/officeDocument/2006/relationships/tags" Target="../tags/tag972.xml"/><Relationship Id="rId3" Type="http://schemas.openxmlformats.org/officeDocument/2006/relationships/tags" Target="../tags/tag971.xml"/><Relationship Id="rId2" Type="http://schemas.openxmlformats.org/officeDocument/2006/relationships/tags" Target="../tags/tag970.xml"/><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tags" Target="../tags/tag981.xml"/><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tags" Target="../tags/tag982.xml"/><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image" Target="../media/image4.png"/><Relationship Id="rId3" Type="http://schemas.openxmlformats.org/officeDocument/2006/relationships/tags" Target="../tags/tag75.xml"/><Relationship Id="rId2" Type="http://schemas.openxmlformats.org/officeDocument/2006/relationships/tags" Target="../tags/tag74.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image" Target="../media/image4.png"/><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image" Target="../media/image6.png"/><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tags" Target="../tags/tag126.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image" Target="../media/image4.png"/><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image" Target="../media/image4.pn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image" Target="../media/image4.png"/><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image" Target="../media/image4.png"/><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image" Target="../media/image4.png"/><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0" Type="http://schemas.openxmlformats.org/officeDocument/2006/relationships/tags" Target="../tags/tag170.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image" Target="../media/image4.png"/><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0" Type="http://schemas.openxmlformats.org/officeDocument/2006/relationships/tags" Target="../tags/tag178.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image" Target="../media/image4.png"/><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image" Target="../media/image4.png"/><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image" Target="../media/image4.png"/><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image" Target="../media/image4.png"/><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image" Target="../media/image4.png"/><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3" Type="http://schemas.openxmlformats.org/officeDocument/2006/relationships/tags" Target="../tags/tag242.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image" Target="../media/image7.png"/><Relationship Id="rId2" Type="http://schemas.openxmlformats.org/officeDocument/2006/relationships/tags" Target="../tags/tag243.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4" Type="http://schemas.microsoft.com/office/2007/relationships/hdphoto" Target="../media/image9.wdp"/><Relationship Id="rId3" Type="http://schemas.openxmlformats.org/officeDocument/2006/relationships/image" Target="../media/image8.png"/><Relationship Id="rId2" Type="http://schemas.openxmlformats.org/officeDocument/2006/relationships/tags" Target="../tags/tag249.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tags" Target="../tags/tag262.xml"/><Relationship Id="rId7" Type="http://schemas.openxmlformats.org/officeDocument/2006/relationships/tags" Target="../tags/tag261.xml"/><Relationship Id="rId60" Type="http://schemas.openxmlformats.org/officeDocument/2006/relationships/tags" Target="../tags/tag312.xml"/><Relationship Id="rId6" Type="http://schemas.openxmlformats.org/officeDocument/2006/relationships/tags" Target="../tags/tag260.xml"/><Relationship Id="rId59" Type="http://schemas.openxmlformats.org/officeDocument/2006/relationships/tags" Target="../tags/tag311.xml"/><Relationship Id="rId58" Type="http://schemas.openxmlformats.org/officeDocument/2006/relationships/tags" Target="../tags/tag310.xml"/><Relationship Id="rId57" Type="http://schemas.openxmlformats.org/officeDocument/2006/relationships/tags" Target="../tags/tag309.xml"/><Relationship Id="rId56" Type="http://schemas.openxmlformats.org/officeDocument/2006/relationships/image" Target="../media/image12.png"/><Relationship Id="rId55" Type="http://schemas.openxmlformats.org/officeDocument/2006/relationships/tags" Target="../tags/tag308.xml"/><Relationship Id="rId54" Type="http://schemas.openxmlformats.org/officeDocument/2006/relationships/image" Target="../media/image11.png"/><Relationship Id="rId53" Type="http://schemas.openxmlformats.org/officeDocument/2006/relationships/tags" Target="../tags/tag307.xml"/><Relationship Id="rId52" Type="http://schemas.openxmlformats.org/officeDocument/2006/relationships/tags" Target="../tags/tag306.xml"/><Relationship Id="rId51" Type="http://schemas.openxmlformats.org/officeDocument/2006/relationships/tags" Target="../tags/tag305.xml"/><Relationship Id="rId50" Type="http://schemas.openxmlformats.org/officeDocument/2006/relationships/tags" Target="../tags/tag304.xml"/><Relationship Id="rId5" Type="http://schemas.openxmlformats.org/officeDocument/2006/relationships/tags" Target="../tags/tag259.xml"/><Relationship Id="rId49" Type="http://schemas.openxmlformats.org/officeDocument/2006/relationships/tags" Target="../tags/tag303.xml"/><Relationship Id="rId48" Type="http://schemas.openxmlformats.org/officeDocument/2006/relationships/tags" Target="../tags/tag302.xml"/><Relationship Id="rId47" Type="http://schemas.openxmlformats.org/officeDocument/2006/relationships/tags" Target="../tags/tag301.xml"/><Relationship Id="rId46" Type="http://schemas.openxmlformats.org/officeDocument/2006/relationships/tags" Target="../tags/tag300.xml"/><Relationship Id="rId45" Type="http://schemas.openxmlformats.org/officeDocument/2006/relationships/tags" Target="../tags/tag299.xml"/><Relationship Id="rId44" Type="http://schemas.openxmlformats.org/officeDocument/2006/relationships/tags" Target="../tags/tag298.xml"/><Relationship Id="rId43" Type="http://schemas.openxmlformats.org/officeDocument/2006/relationships/tags" Target="../tags/tag297.xml"/><Relationship Id="rId42" Type="http://schemas.openxmlformats.org/officeDocument/2006/relationships/tags" Target="../tags/tag296.xml"/><Relationship Id="rId41" Type="http://schemas.openxmlformats.org/officeDocument/2006/relationships/tags" Target="../tags/tag295.xml"/><Relationship Id="rId40" Type="http://schemas.openxmlformats.org/officeDocument/2006/relationships/tags" Target="../tags/tag294.xml"/><Relationship Id="rId4" Type="http://schemas.openxmlformats.org/officeDocument/2006/relationships/tags" Target="../tags/tag258.xml"/><Relationship Id="rId39" Type="http://schemas.openxmlformats.org/officeDocument/2006/relationships/tags" Target="../tags/tag293.xml"/><Relationship Id="rId38" Type="http://schemas.openxmlformats.org/officeDocument/2006/relationships/tags" Target="../tags/tag292.xml"/><Relationship Id="rId37" Type="http://schemas.openxmlformats.org/officeDocument/2006/relationships/tags" Target="../tags/tag291.xml"/><Relationship Id="rId36" Type="http://schemas.openxmlformats.org/officeDocument/2006/relationships/tags" Target="../tags/tag290.xml"/><Relationship Id="rId35" Type="http://schemas.openxmlformats.org/officeDocument/2006/relationships/tags" Target="../tags/tag289.xml"/><Relationship Id="rId34" Type="http://schemas.openxmlformats.org/officeDocument/2006/relationships/tags" Target="../tags/tag288.xml"/><Relationship Id="rId33" Type="http://schemas.openxmlformats.org/officeDocument/2006/relationships/tags" Target="../tags/tag287.xml"/><Relationship Id="rId32" Type="http://schemas.openxmlformats.org/officeDocument/2006/relationships/tags" Target="../tags/tag286.xml"/><Relationship Id="rId31" Type="http://schemas.openxmlformats.org/officeDocument/2006/relationships/tags" Target="../tags/tag285.xml"/><Relationship Id="rId30" Type="http://schemas.openxmlformats.org/officeDocument/2006/relationships/tags" Target="../tags/tag284.xml"/><Relationship Id="rId3" Type="http://schemas.openxmlformats.org/officeDocument/2006/relationships/tags" Target="../tags/tag257.xml"/><Relationship Id="rId29" Type="http://schemas.openxmlformats.org/officeDocument/2006/relationships/tags" Target="../tags/tag283.xml"/><Relationship Id="rId28" Type="http://schemas.openxmlformats.org/officeDocument/2006/relationships/tags" Target="../tags/tag282.xml"/><Relationship Id="rId27" Type="http://schemas.openxmlformats.org/officeDocument/2006/relationships/tags" Target="../tags/tag281.xml"/><Relationship Id="rId26" Type="http://schemas.openxmlformats.org/officeDocument/2006/relationships/tags" Target="../tags/tag280.xml"/><Relationship Id="rId25" Type="http://schemas.openxmlformats.org/officeDocument/2006/relationships/tags" Target="../tags/tag279.xml"/><Relationship Id="rId24" Type="http://schemas.openxmlformats.org/officeDocument/2006/relationships/tags" Target="../tags/tag278.xml"/><Relationship Id="rId23" Type="http://schemas.openxmlformats.org/officeDocument/2006/relationships/tags" Target="../tags/tag277.xml"/><Relationship Id="rId22" Type="http://schemas.openxmlformats.org/officeDocument/2006/relationships/tags" Target="../tags/tag276.xml"/><Relationship Id="rId21" Type="http://schemas.openxmlformats.org/officeDocument/2006/relationships/tags" Target="../tags/tag275.xml"/><Relationship Id="rId20" Type="http://schemas.openxmlformats.org/officeDocument/2006/relationships/tags" Target="../tags/tag274.xml"/><Relationship Id="rId2" Type="http://schemas.openxmlformats.org/officeDocument/2006/relationships/image" Target="../media/image10.png"/><Relationship Id="rId19" Type="http://schemas.openxmlformats.org/officeDocument/2006/relationships/tags" Target="../tags/tag273.xml"/><Relationship Id="rId18" Type="http://schemas.openxmlformats.org/officeDocument/2006/relationships/tags" Target="../tags/tag272.xml"/><Relationship Id="rId17" Type="http://schemas.openxmlformats.org/officeDocument/2006/relationships/tags" Target="../tags/tag271.xml"/><Relationship Id="rId16" Type="http://schemas.openxmlformats.org/officeDocument/2006/relationships/tags" Target="../tags/tag270.xml"/><Relationship Id="rId15" Type="http://schemas.openxmlformats.org/officeDocument/2006/relationships/tags" Target="../tags/tag269.xml"/><Relationship Id="rId14" Type="http://schemas.openxmlformats.org/officeDocument/2006/relationships/tags" Target="../tags/tag268.xml"/><Relationship Id="rId13" Type="http://schemas.openxmlformats.org/officeDocument/2006/relationships/tags" Target="../tags/tag267.xml"/><Relationship Id="rId12" Type="http://schemas.openxmlformats.org/officeDocument/2006/relationships/tags" Target="../tags/tag266.xml"/><Relationship Id="rId11" Type="http://schemas.openxmlformats.org/officeDocument/2006/relationships/tags" Target="../tags/tag265.xml"/><Relationship Id="rId10" Type="http://schemas.openxmlformats.org/officeDocument/2006/relationships/tags" Target="../tags/tag264.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6" Type="http://schemas.openxmlformats.org/officeDocument/2006/relationships/tags" Target="../tags/tag324.xml"/><Relationship Id="rId5" Type="http://schemas.openxmlformats.org/officeDocument/2006/relationships/tags" Target="../tags/tag323.xml"/><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5" Type="http://schemas.openxmlformats.org/officeDocument/2006/relationships/tags" Target="../tags/tag338.xml"/><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7" Type="http://schemas.openxmlformats.org/officeDocument/2006/relationships/tags" Target="../tags/tag344.xml"/><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tags" Target="../tags/tag351.xml"/><Relationship Id="rId7" Type="http://schemas.openxmlformats.org/officeDocument/2006/relationships/tags" Target="../tags/tag350.xml"/><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tags" Target="../tags/tag359.xml"/><Relationship Id="rId7" Type="http://schemas.openxmlformats.org/officeDocument/2006/relationships/tags" Target="../tags/tag358.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1" Type="http://schemas.openxmlformats.org/officeDocument/2006/relationships/tags" Target="../tags/tag362.xml"/><Relationship Id="rId10" Type="http://schemas.openxmlformats.org/officeDocument/2006/relationships/tags" Target="../tags/tag361.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378.xml"/><Relationship Id="rId8" Type="http://schemas.openxmlformats.org/officeDocument/2006/relationships/tags" Target="../tags/tag377.xml"/><Relationship Id="rId7" Type="http://schemas.openxmlformats.org/officeDocument/2006/relationships/tags" Target="../tags/tag376.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tags" Target="../tags/tag371.xml"/><Relationship Id="rId11" Type="http://schemas.openxmlformats.org/officeDocument/2006/relationships/tags" Target="../tags/tag380.xml"/><Relationship Id="rId10" Type="http://schemas.openxmlformats.org/officeDocument/2006/relationships/tags" Target="../tags/tag379.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tags" Target="../tags/tag387.xml"/><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1" Type="http://schemas.openxmlformats.org/officeDocument/2006/relationships/tags" Target="../tags/tag390.xml"/><Relationship Id="rId10" Type="http://schemas.openxmlformats.org/officeDocument/2006/relationships/tags" Target="../tags/tag389.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398.xml"/><Relationship Id="rId8" Type="http://schemas.openxmlformats.org/officeDocument/2006/relationships/tags" Target="../tags/tag397.xml"/><Relationship Id="rId7" Type="http://schemas.openxmlformats.org/officeDocument/2006/relationships/tags" Target="../tags/tag396.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3" Type="http://schemas.openxmlformats.org/officeDocument/2006/relationships/tags" Target="../tags/tag392.xml"/><Relationship Id="rId2" Type="http://schemas.openxmlformats.org/officeDocument/2006/relationships/tags" Target="../tags/tag391.xml"/><Relationship Id="rId13" Type="http://schemas.openxmlformats.org/officeDocument/2006/relationships/tags" Target="../tags/tag402.xml"/><Relationship Id="rId12" Type="http://schemas.openxmlformats.org/officeDocument/2006/relationships/tags" Target="../tags/tag401.xml"/><Relationship Id="rId11" Type="http://schemas.openxmlformats.org/officeDocument/2006/relationships/tags" Target="../tags/tag400.xml"/><Relationship Id="rId10" Type="http://schemas.openxmlformats.org/officeDocument/2006/relationships/tags" Target="../tags/tag399.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9" Type="http://schemas.openxmlformats.org/officeDocument/2006/relationships/tags" Target="../tags/tag410.xml"/><Relationship Id="rId8" Type="http://schemas.openxmlformats.org/officeDocument/2006/relationships/tags" Target="../tags/tag409.xml"/><Relationship Id="rId7" Type="http://schemas.openxmlformats.org/officeDocument/2006/relationships/tags" Target="../tags/tag408.xml"/><Relationship Id="rId6" Type="http://schemas.openxmlformats.org/officeDocument/2006/relationships/tags" Target="../tags/tag407.xml"/><Relationship Id="rId5" Type="http://schemas.openxmlformats.org/officeDocument/2006/relationships/tags" Target="../tags/tag406.xml"/><Relationship Id="rId4" Type="http://schemas.openxmlformats.org/officeDocument/2006/relationships/tags" Target="../tags/tag405.xml"/><Relationship Id="rId3" Type="http://schemas.openxmlformats.org/officeDocument/2006/relationships/tags" Target="../tags/tag404.xml"/><Relationship Id="rId2" Type="http://schemas.openxmlformats.org/officeDocument/2006/relationships/tags" Target="../tags/tag403.xml"/><Relationship Id="rId13" Type="http://schemas.openxmlformats.org/officeDocument/2006/relationships/tags" Target="../tags/tag414.xml"/><Relationship Id="rId12" Type="http://schemas.openxmlformats.org/officeDocument/2006/relationships/tags" Target="../tags/tag413.xml"/><Relationship Id="rId11" Type="http://schemas.openxmlformats.org/officeDocument/2006/relationships/tags" Target="../tags/tag412.xml"/><Relationship Id="rId10" Type="http://schemas.openxmlformats.org/officeDocument/2006/relationships/tags" Target="../tags/tag411.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tags" Target="../tags/tag421.xml"/><Relationship Id="rId7" Type="http://schemas.openxmlformats.org/officeDocument/2006/relationships/tags" Target="../tags/tag420.x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 Id="rId3" Type="http://schemas.openxmlformats.org/officeDocument/2006/relationships/tags" Target="../tags/tag416.xml"/><Relationship Id="rId2" Type="http://schemas.openxmlformats.org/officeDocument/2006/relationships/tags" Target="../tags/tag415.xml"/><Relationship Id="rId15" Type="http://schemas.openxmlformats.org/officeDocument/2006/relationships/tags" Target="../tags/tag428.xml"/><Relationship Id="rId14" Type="http://schemas.openxmlformats.org/officeDocument/2006/relationships/tags" Target="../tags/tag427.xml"/><Relationship Id="rId13" Type="http://schemas.openxmlformats.org/officeDocument/2006/relationships/tags" Target="../tags/tag426.xml"/><Relationship Id="rId12" Type="http://schemas.openxmlformats.org/officeDocument/2006/relationships/tags" Target="../tags/tag425.xml"/><Relationship Id="rId11" Type="http://schemas.openxmlformats.org/officeDocument/2006/relationships/tags" Target="../tags/tag424.xml"/><Relationship Id="rId10" Type="http://schemas.openxmlformats.org/officeDocument/2006/relationships/tags" Target="../tags/tag423.xml"/><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436.xml"/><Relationship Id="rId8" Type="http://schemas.openxmlformats.org/officeDocument/2006/relationships/tags" Target="../tags/tag435.xml"/><Relationship Id="rId7" Type="http://schemas.openxmlformats.org/officeDocument/2006/relationships/tags" Target="../tags/tag434.xml"/><Relationship Id="rId6" Type="http://schemas.openxmlformats.org/officeDocument/2006/relationships/tags" Target="../tags/tag433.xml"/><Relationship Id="rId5" Type="http://schemas.openxmlformats.org/officeDocument/2006/relationships/tags" Target="../tags/tag432.xml"/><Relationship Id="rId4" Type="http://schemas.openxmlformats.org/officeDocument/2006/relationships/tags" Target="../tags/tag431.xml"/><Relationship Id="rId3" Type="http://schemas.openxmlformats.org/officeDocument/2006/relationships/tags" Target="../tags/tag430.xml"/><Relationship Id="rId2" Type="http://schemas.openxmlformats.org/officeDocument/2006/relationships/tags" Target="../tags/tag429.xml"/><Relationship Id="rId15" Type="http://schemas.openxmlformats.org/officeDocument/2006/relationships/tags" Target="../tags/tag442.xml"/><Relationship Id="rId14" Type="http://schemas.openxmlformats.org/officeDocument/2006/relationships/tags" Target="../tags/tag441.xml"/><Relationship Id="rId13" Type="http://schemas.openxmlformats.org/officeDocument/2006/relationships/tags" Target="../tags/tag440.xml"/><Relationship Id="rId12" Type="http://schemas.openxmlformats.org/officeDocument/2006/relationships/tags" Target="../tags/tag439.xml"/><Relationship Id="rId11" Type="http://schemas.openxmlformats.org/officeDocument/2006/relationships/tags" Target="../tags/tag438.xml"/><Relationship Id="rId10" Type="http://schemas.openxmlformats.org/officeDocument/2006/relationships/tags" Target="../tags/tag437.xml"/><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450.xml"/><Relationship Id="rId8" Type="http://schemas.openxmlformats.org/officeDocument/2006/relationships/tags" Target="../tags/tag449.xml"/><Relationship Id="rId7" Type="http://schemas.openxmlformats.org/officeDocument/2006/relationships/tags" Target="../tags/tag448.xml"/><Relationship Id="rId6" Type="http://schemas.openxmlformats.org/officeDocument/2006/relationships/tags" Target="../tags/tag447.xml"/><Relationship Id="rId5" Type="http://schemas.openxmlformats.org/officeDocument/2006/relationships/tags" Target="../tags/tag446.xml"/><Relationship Id="rId4" Type="http://schemas.openxmlformats.org/officeDocument/2006/relationships/tags" Target="../tags/tag445.xml"/><Relationship Id="rId3" Type="http://schemas.openxmlformats.org/officeDocument/2006/relationships/tags" Target="../tags/tag444.xml"/><Relationship Id="rId2" Type="http://schemas.openxmlformats.org/officeDocument/2006/relationships/tags" Target="../tags/tag443.xml"/><Relationship Id="rId17" Type="http://schemas.openxmlformats.org/officeDocument/2006/relationships/tags" Target="../tags/tag458.xml"/><Relationship Id="rId16" Type="http://schemas.openxmlformats.org/officeDocument/2006/relationships/tags" Target="../tags/tag457.xml"/><Relationship Id="rId15" Type="http://schemas.openxmlformats.org/officeDocument/2006/relationships/tags" Target="../tags/tag456.xml"/><Relationship Id="rId14" Type="http://schemas.openxmlformats.org/officeDocument/2006/relationships/tags" Target="../tags/tag455.xml"/><Relationship Id="rId13" Type="http://schemas.openxmlformats.org/officeDocument/2006/relationships/tags" Target="../tags/tag454.xml"/><Relationship Id="rId12" Type="http://schemas.openxmlformats.org/officeDocument/2006/relationships/tags" Target="../tags/tag453.xml"/><Relationship Id="rId11" Type="http://schemas.openxmlformats.org/officeDocument/2006/relationships/tags" Target="../tags/tag452.xml"/><Relationship Id="rId10" Type="http://schemas.openxmlformats.org/officeDocument/2006/relationships/tags" Target="../tags/tag451.xml"/><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466.xml"/><Relationship Id="rId8" Type="http://schemas.openxmlformats.org/officeDocument/2006/relationships/tags" Target="../tags/tag465.xml"/><Relationship Id="rId7" Type="http://schemas.openxmlformats.org/officeDocument/2006/relationships/tags" Target="../tags/tag464.xml"/><Relationship Id="rId6" Type="http://schemas.openxmlformats.org/officeDocument/2006/relationships/tags" Target="../tags/tag463.xml"/><Relationship Id="rId5" Type="http://schemas.openxmlformats.org/officeDocument/2006/relationships/tags" Target="../tags/tag462.xml"/><Relationship Id="rId4" Type="http://schemas.openxmlformats.org/officeDocument/2006/relationships/tags" Target="../tags/tag461.xml"/><Relationship Id="rId3" Type="http://schemas.openxmlformats.org/officeDocument/2006/relationships/tags" Target="../tags/tag460.xml"/><Relationship Id="rId2" Type="http://schemas.openxmlformats.org/officeDocument/2006/relationships/tags" Target="../tags/tag459.xml"/><Relationship Id="rId17" Type="http://schemas.openxmlformats.org/officeDocument/2006/relationships/tags" Target="../tags/tag474.xml"/><Relationship Id="rId16" Type="http://schemas.openxmlformats.org/officeDocument/2006/relationships/tags" Target="../tags/tag473.xml"/><Relationship Id="rId15" Type="http://schemas.openxmlformats.org/officeDocument/2006/relationships/tags" Target="../tags/tag472.xml"/><Relationship Id="rId14" Type="http://schemas.openxmlformats.org/officeDocument/2006/relationships/tags" Target="../tags/tag471.xml"/><Relationship Id="rId13" Type="http://schemas.openxmlformats.org/officeDocument/2006/relationships/tags" Target="../tags/tag470.xml"/><Relationship Id="rId12" Type="http://schemas.openxmlformats.org/officeDocument/2006/relationships/tags" Target="../tags/tag469.xml"/><Relationship Id="rId11" Type="http://schemas.openxmlformats.org/officeDocument/2006/relationships/tags" Target="../tags/tag468.xml"/><Relationship Id="rId10" Type="http://schemas.openxmlformats.org/officeDocument/2006/relationships/tags" Target="../tags/tag467.xml"/><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9" Type="http://schemas.openxmlformats.org/officeDocument/2006/relationships/tags" Target="../tags/tag482.xml"/><Relationship Id="rId8" Type="http://schemas.openxmlformats.org/officeDocument/2006/relationships/tags" Target="../tags/tag481.xml"/><Relationship Id="rId7" Type="http://schemas.openxmlformats.org/officeDocument/2006/relationships/tags" Target="../tags/tag480.xml"/><Relationship Id="rId6" Type="http://schemas.openxmlformats.org/officeDocument/2006/relationships/tags" Target="../tags/tag479.xml"/><Relationship Id="rId5" Type="http://schemas.openxmlformats.org/officeDocument/2006/relationships/tags" Target="../tags/tag478.xml"/><Relationship Id="rId4" Type="http://schemas.openxmlformats.org/officeDocument/2006/relationships/tags" Target="../tags/tag477.xml"/><Relationship Id="rId3" Type="http://schemas.openxmlformats.org/officeDocument/2006/relationships/tags" Target="../tags/tag476.xml"/><Relationship Id="rId2" Type="http://schemas.openxmlformats.org/officeDocument/2006/relationships/tags" Target="../tags/tag475.xml"/><Relationship Id="rId19" Type="http://schemas.openxmlformats.org/officeDocument/2006/relationships/tags" Target="../tags/tag492.xml"/><Relationship Id="rId18" Type="http://schemas.openxmlformats.org/officeDocument/2006/relationships/tags" Target="../tags/tag491.xml"/><Relationship Id="rId17" Type="http://schemas.openxmlformats.org/officeDocument/2006/relationships/tags" Target="../tags/tag490.xml"/><Relationship Id="rId16" Type="http://schemas.openxmlformats.org/officeDocument/2006/relationships/tags" Target="../tags/tag489.xml"/><Relationship Id="rId15" Type="http://schemas.openxmlformats.org/officeDocument/2006/relationships/tags" Target="../tags/tag488.xml"/><Relationship Id="rId14" Type="http://schemas.openxmlformats.org/officeDocument/2006/relationships/tags" Target="../tags/tag487.xml"/><Relationship Id="rId13" Type="http://schemas.openxmlformats.org/officeDocument/2006/relationships/tags" Target="../tags/tag486.xml"/><Relationship Id="rId12" Type="http://schemas.openxmlformats.org/officeDocument/2006/relationships/tags" Target="../tags/tag485.xml"/><Relationship Id="rId11" Type="http://schemas.openxmlformats.org/officeDocument/2006/relationships/tags" Target="../tags/tag484.xml"/><Relationship Id="rId10" Type="http://schemas.openxmlformats.org/officeDocument/2006/relationships/tags" Target="../tags/tag483.xml"/><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9" Type="http://schemas.openxmlformats.org/officeDocument/2006/relationships/tags" Target="../tags/tag500.xml"/><Relationship Id="rId8" Type="http://schemas.openxmlformats.org/officeDocument/2006/relationships/tags" Target="../tags/tag499.xml"/><Relationship Id="rId7" Type="http://schemas.openxmlformats.org/officeDocument/2006/relationships/tags" Target="../tags/tag498.xml"/><Relationship Id="rId6" Type="http://schemas.openxmlformats.org/officeDocument/2006/relationships/tags" Target="../tags/tag497.xml"/><Relationship Id="rId5" Type="http://schemas.openxmlformats.org/officeDocument/2006/relationships/tags" Target="../tags/tag496.xml"/><Relationship Id="rId4" Type="http://schemas.openxmlformats.org/officeDocument/2006/relationships/tags" Target="../tags/tag495.xml"/><Relationship Id="rId3" Type="http://schemas.openxmlformats.org/officeDocument/2006/relationships/tags" Target="../tags/tag494.xml"/><Relationship Id="rId2" Type="http://schemas.openxmlformats.org/officeDocument/2006/relationships/tags" Target="../tags/tag493.xml"/><Relationship Id="rId19" Type="http://schemas.openxmlformats.org/officeDocument/2006/relationships/tags" Target="../tags/tag510.xml"/><Relationship Id="rId18" Type="http://schemas.openxmlformats.org/officeDocument/2006/relationships/tags" Target="../tags/tag509.xml"/><Relationship Id="rId17" Type="http://schemas.openxmlformats.org/officeDocument/2006/relationships/tags" Target="../tags/tag508.xml"/><Relationship Id="rId16" Type="http://schemas.openxmlformats.org/officeDocument/2006/relationships/tags" Target="../tags/tag507.xml"/><Relationship Id="rId15" Type="http://schemas.openxmlformats.org/officeDocument/2006/relationships/tags" Target="../tags/tag506.xml"/><Relationship Id="rId14" Type="http://schemas.openxmlformats.org/officeDocument/2006/relationships/tags" Target="../tags/tag505.xml"/><Relationship Id="rId13" Type="http://schemas.openxmlformats.org/officeDocument/2006/relationships/tags" Target="../tags/tag504.xml"/><Relationship Id="rId12" Type="http://schemas.openxmlformats.org/officeDocument/2006/relationships/tags" Target="../tags/tag503.xml"/><Relationship Id="rId11" Type="http://schemas.openxmlformats.org/officeDocument/2006/relationships/tags" Target="../tags/tag502.xml"/><Relationship Id="rId10" Type="http://schemas.openxmlformats.org/officeDocument/2006/relationships/tags" Target="../tags/tag501.xml"/><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9" Type="http://schemas.openxmlformats.org/officeDocument/2006/relationships/tags" Target="../tags/tag518.xml"/><Relationship Id="rId8" Type="http://schemas.openxmlformats.org/officeDocument/2006/relationships/tags" Target="../tags/tag517.xml"/><Relationship Id="rId7" Type="http://schemas.openxmlformats.org/officeDocument/2006/relationships/tags" Target="../tags/tag516.xml"/><Relationship Id="rId6" Type="http://schemas.openxmlformats.org/officeDocument/2006/relationships/tags" Target="../tags/tag515.xml"/><Relationship Id="rId5" Type="http://schemas.openxmlformats.org/officeDocument/2006/relationships/tags" Target="../tags/tag514.xml"/><Relationship Id="rId4" Type="http://schemas.openxmlformats.org/officeDocument/2006/relationships/tags" Target="../tags/tag513.xml"/><Relationship Id="rId3" Type="http://schemas.openxmlformats.org/officeDocument/2006/relationships/tags" Target="../tags/tag512.xml"/><Relationship Id="rId2" Type="http://schemas.openxmlformats.org/officeDocument/2006/relationships/tags" Target="../tags/tag511.xml"/><Relationship Id="rId19" Type="http://schemas.openxmlformats.org/officeDocument/2006/relationships/tags" Target="../tags/tag528.xml"/><Relationship Id="rId18" Type="http://schemas.openxmlformats.org/officeDocument/2006/relationships/tags" Target="../tags/tag527.xml"/><Relationship Id="rId17" Type="http://schemas.openxmlformats.org/officeDocument/2006/relationships/tags" Target="../tags/tag526.xml"/><Relationship Id="rId16" Type="http://schemas.openxmlformats.org/officeDocument/2006/relationships/tags" Target="../tags/tag525.xml"/><Relationship Id="rId15" Type="http://schemas.openxmlformats.org/officeDocument/2006/relationships/tags" Target="../tags/tag524.xml"/><Relationship Id="rId14" Type="http://schemas.openxmlformats.org/officeDocument/2006/relationships/tags" Target="../tags/tag523.xml"/><Relationship Id="rId13" Type="http://schemas.openxmlformats.org/officeDocument/2006/relationships/tags" Target="../tags/tag522.xml"/><Relationship Id="rId12" Type="http://schemas.openxmlformats.org/officeDocument/2006/relationships/tags" Target="../tags/tag521.xml"/><Relationship Id="rId11" Type="http://schemas.openxmlformats.org/officeDocument/2006/relationships/tags" Target="../tags/tag520.xml"/><Relationship Id="rId10" Type="http://schemas.openxmlformats.org/officeDocument/2006/relationships/tags" Target="../tags/tag519.xm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9" Type="http://schemas.openxmlformats.org/officeDocument/2006/relationships/tags" Target="../tags/tag534.xml"/><Relationship Id="rId8" Type="http://schemas.openxmlformats.org/officeDocument/2006/relationships/tags" Target="../tags/tag533.xml"/><Relationship Id="rId7" Type="http://schemas.openxmlformats.org/officeDocument/2006/relationships/image" Target="../media/image15.png"/><Relationship Id="rId6" Type="http://schemas.openxmlformats.org/officeDocument/2006/relationships/tags" Target="../tags/tag532.xml"/><Relationship Id="rId5" Type="http://schemas.openxmlformats.org/officeDocument/2006/relationships/image" Target="../media/image14.png"/><Relationship Id="rId4" Type="http://schemas.openxmlformats.org/officeDocument/2006/relationships/tags" Target="../tags/tag531.xml"/><Relationship Id="rId3" Type="http://schemas.openxmlformats.org/officeDocument/2006/relationships/tags" Target="../tags/tag530.xml"/><Relationship Id="rId2" Type="http://schemas.openxmlformats.org/officeDocument/2006/relationships/tags" Target="../tags/tag529.xml"/><Relationship Id="rId11" Type="http://schemas.openxmlformats.org/officeDocument/2006/relationships/tags" Target="../tags/tag536.xml"/><Relationship Id="rId10" Type="http://schemas.openxmlformats.org/officeDocument/2006/relationships/tags" Target="../tags/tag535.xm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543.xml"/><Relationship Id="rId8" Type="http://schemas.openxmlformats.org/officeDocument/2006/relationships/image" Target="../media/image14.png"/><Relationship Id="rId7" Type="http://schemas.openxmlformats.org/officeDocument/2006/relationships/tags" Target="../tags/tag542.xml"/><Relationship Id="rId6" Type="http://schemas.openxmlformats.org/officeDocument/2006/relationships/tags" Target="../tags/tag541.xml"/><Relationship Id="rId5" Type="http://schemas.openxmlformats.org/officeDocument/2006/relationships/tags" Target="../tags/tag540.xml"/><Relationship Id="rId4" Type="http://schemas.openxmlformats.org/officeDocument/2006/relationships/tags" Target="../tags/tag539.xml"/><Relationship Id="rId3" Type="http://schemas.openxmlformats.org/officeDocument/2006/relationships/tags" Target="../tags/tag538.xml"/><Relationship Id="rId2" Type="http://schemas.openxmlformats.org/officeDocument/2006/relationships/tags" Target="../tags/tag537.xml"/><Relationship Id="rId11" Type="http://schemas.openxmlformats.org/officeDocument/2006/relationships/tags" Target="../tags/tag544.xml"/><Relationship Id="rId10" Type="http://schemas.openxmlformats.org/officeDocument/2006/relationships/image" Target="../media/image1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7" Type="http://schemas.openxmlformats.org/officeDocument/2006/relationships/tags" Target="../tags/tag549.xml"/><Relationship Id="rId6" Type="http://schemas.openxmlformats.org/officeDocument/2006/relationships/tags" Target="../tags/tag548.xml"/><Relationship Id="rId5" Type="http://schemas.openxmlformats.org/officeDocument/2006/relationships/tags" Target="../tags/tag547.xml"/><Relationship Id="rId4" Type="http://schemas.openxmlformats.org/officeDocument/2006/relationships/image" Target="../media/image16.png"/><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7" Type="http://schemas.openxmlformats.org/officeDocument/2006/relationships/tags" Target="../tags/tag554.xml"/><Relationship Id="rId6" Type="http://schemas.openxmlformats.org/officeDocument/2006/relationships/tags" Target="../tags/tag553.xml"/><Relationship Id="rId5" Type="http://schemas.openxmlformats.org/officeDocument/2006/relationships/tags" Target="../tags/tag552.xml"/><Relationship Id="rId4" Type="http://schemas.openxmlformats.org/officeDocument/2006/relationships/image" Target="../media/image16.png"/><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8" Type="http://schemas.openxmlformats.org/officeDocument/2006/relationships/tags" Target="../tags/tag560.xml"/><Relationship Id="rId7" Type="http://schemas.openxmlformats.org/officeDocument/2006/relationships/tags" Target="../tags/tag559.xml"/><Relationship Id="rId6" Type="http://schemas.openxmlformats.org/officeDocument/2006/relationships/image" Target="../media/image17.png"/><Relationship Id="rId5" Type="http://schemas.openxmlformats.org/officeDocument/2006/relationships/tags" Target="../tags/tag558.xml"/><Relationship Id="rId4" Type="http://schemas.openxmlformats.org/officeDocument/2006/relationships/tags" Target="../tags/tag557.xml"/><Relationship Id="rId3" Type="http://schemas.openxmlformats.org/officeDocument/2006/relationships/tags" Target="../tags/tag556.xml"/><Relationship Id="rId2" Type="http://schemas.openxmlformats.org/officeDocument/2006/relationships/tags" Target="../tags/tag555.xml"/><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9" Type="http://schemas.openxmlformats.org/officeDocument/2006/relationships/tags" Target="../tags/tag567.xml"/><Relationship Id="rId8" Type="http://schemas.openxmlformats.org/officeDocument/2006/relationships/tags" Target="../tags/tag566.xml"/><Relationship Id="rId7" Type="http://schemas.openxmlformats.org/officeDocument/2006/relationships/tags" Target="../tags/tag565.xml"/><Relationship Id="rId6" Type="http://schemas.openxmlformats.org/officeDocument/2006/relationships/tags" Target="../tags/tag564.xml"/><Relationship Id="rId5" Type="http://schemas.openxmlformats.org/officeDocument/2006/relationships/tags" Target="../tags/tag563.xml"/><Relationship Id="rId4" Type="http://schemas.openxmlformats.org/officeDocument/2006/relationships/image" Target="../media/image17.png"/><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9" Type="http://schemas.openxmlformats.org/officeDocument/2006/relationships/tags" Target="../tags/tag574.xml"/><Relationship Id="rId8" Type="http://schemas.openxmlformats.org/officeDocument/2006/relationships/tags" Target="../tags/tag573.xml"/><Relationship Id="rId7" Type="http://schemas.openxmlformats.org/officeDocument/2006/relationships/tags" Target="../tags/tag572.xml"/><Relationship Id="rId6" Type="http://schemas.openxmlformats.org/officeDocument/2006/relationships/tags" Target="../tags/tag571.xml"/><Relationship Id="rId56" Type="http://schemas.openxmlformats.org/officeDocument/2006/relationships/tags" Target="../tags/tag618.xml"/><Relationship Id="rId55" Type="http://schemas.openxmlformats.org/officeDocument/2006/relationships/tags" Target="../tags/tag617.xml"/><Relationship Id="rId54" Type="http://schemas.openxmlformats.org/officeDocument/2006/relationships/tags" Target="../tags/tag616.xml"/><Relationship Id="rId53" Type="http://schemas.openxmlformats.org/officeDocument/2006/relationships/tags" Target="../tags/tag615.xml"/><Relationship Id="rId52" Type="http://schemas.openxmlformats.org/officeDocument/2006/relationships/image" Target="../media/image12.png"/><Relationship Id="rId51" Type="http://schemas.openxmlformats.org/officeDocument/2006/relationships/tags" Target="../tags/tag614.xml"/><Relationship Id="rId50" Type="http://schemas.openxmlformats.org/officeDocument/2006/relationships/image" Target="../media/image11.png"/><Relationship Id="rId5" Type="http://schemas.openxmlformats.org/officeDocument/2006/relationships/tags" Target="../tags/tag570.xml"/><Relationship Id="rId49" Type="http://schemas.openxmlformats.org/officeDocument/2006/relationships/tags" Target="../tags/tag613.xml"/><Relationship Id="rId48" Type="http://schemas.openxmlformats.org/officeDocument/2006/relationships/tags" Target="../tags/tag612.xml"/><Relationship Id="rId47" Type="http://schemas.openxmlformats.org/officeDocument/2006/relationships/tags" Target="../tags/tag611.xml"/><Relationship Id="rId46" Type="http://schemas.openxmlformats.org/officeDocument/2006/relationships/tags" Target="../tags/tag610.xml"/><Relationship Id="rId45" Type="http://schemas.openxmlformats.org/officeDocument/2006/relationships/tags" Target="../tags/tag609.xml"/><Relationship Id="rId44" Type="http://schemas.openxmlformats.org/officeDocument/2006/relationships/tags" Target="../tags/tag608.xml"/><Relationship Id="rId43" Type="http://schemas.openxmlformats.org/officeDocument/2006/relationships/tags" Target="../tags/tag607.xml"/><Relationship Id="rId42" Type="http://schemas.openxmlformats.org/officeDocument/2006/relationships/tags" Target="../tags/tag606.xml"/><Relationship Id="rId41" Type="http://schemas.openxmlformats.org/officeDocument/2006/relationships/tags" Target="../tags/tag605.xml"/><Relationship Id="rId40" Type="http://schemas.openxmlformats.org/officeDocument/2006/relationships/tags" Target="../tags/tag604.xml"/><Relationship Id="rId4" Type="http://schemas.openxmlformats.org/officeDocument/2006/relationships/tags" Target="../tags/tag569.xml"/><Relationship Id="rId39" Type="http://schemas.openxmlformats.org/officeDocument/2006/relationships/tags" Target="../tags/tag603.xml"/><Relationship Id="rId38" Type="http://schemas.openxmlformats.org/officeDocument/2006/relationships/tags" Target="../tags/tag602.xml"/><Relationship Id="rId37" Type="http://schemas.openxmlformats.org/officeDocument/2006/relationships/tags" Target="../tags/tag601.xml"/><Relationship Id="rId36" Type="http://schemas.openxmlformats.org/officeDocument/2006/relationships/tags" Target="../tags/tag600.xml"/><Relationship Id="rId35" Type="http://schemas.openxmlformats.org/officeDocument/2006/relationships/tags" Target="../tags/tag599.xml"/><Relationship Id="rId34" Type="http://schemas.openxmlformats.org/officeDocument/2006/relationships/tags" Target="../tags/tag598.xml"/><Relationship Id="rId33" Type="http://schemas.openxmlformats.org/officeDocument/2006/relationships/tags" Target="../tags/tag597.xml"/><Relationship Id="rId32" Type="http://schemas.openxmlformats.org/officeDocument/2006/relationships/tags" Target="../tags/tag596.xml"/><Relationship Id="rId31" Type="http://schemas.openxmlformats.org/officeDocument/2006/relationships/tags" Target="../tags/tag595.xml"/><Relationship Id="rId30" Type="http://schemas.openxmlformats.org/officeDocument/2006/relationships/tags" Target="../tags/tag594.xml"/><Relationship Id="rId3" Type="http://schemas.openxmlformats.org/officeDocument/2006/relationships/tags" Target="../tags/tag568.xml"/><Relationship Id="rId29" Type="http://schemas.openxmlformats.org/officeDocument/2006/relationships/tags" Target="../tags/tag593.xml"/><Relationship Id="rId28" Type="http://schemas.openxmlformats.org/officeDocument/2006/relationships/tags" Target="../tags/tag592.xml"/><Relationship Id="rId27" Type="http://schemas.openxmlformats.org/officeDocument/2006/relationships/tags" Target="../tags/tag591.xml"/><Relationship Id="rId26" Type="http://schemas.openxmlformats.org/officeDocument/2006/relationships/tags" Target="../tags/tag590.xml"/><Relationship Id="rId25" Type="http://schemas.openxmlformats.org/officeDocument/2006/relationships/tags" Target="../tags/tag589.xml"/><Relationship Id="rId24" Type="http://schemas.openxmlformats.org/officeDocument/2006/relationships/tags" Target="../tags/tag588.xml"/><Relationship Id="rId23" Type="http://schemas.openxmlformats.org/officeDocument/2006/relationships/tags" Target="../tags/tag587.xml"/><Relationship Id="rId22" Type="http://schemas.openxmlformats.org/officeDocument/2006/relationships/tags" Target="../tags/tag586.xml"/><Relationship Id="rId21" Type="http://schemas.openxmlformats.org/officeDocument/2006/relationships/tags" Target="../tags/tag585.xml"/><Relationship Id="rId20" Type="http://schemas.openxmlformats.org/officeDocument/2006/relationships/tags" Target="../tags/tag584.xml"/><Relationship Id="rId2" Type="http://schemas.openxmlformats.org/officeDocument/2006/relationships/image" Target="../media/image10.png"/><Relationship Id="rId19" Type="http://schemas.openxmlformats.org/officeDocument/2006/relationships/tags" Target="../tags/tag583.xml"/><Relationship Id="rId18" Type="http://schemas.openxmlformats.org/officeDocument/2006/relationships/tags" Target="../tags/tag582.xml"/><Relationship Id="rId17" Type="http://schemas.openxmlformats.org/officeDocument/2006/relationships/tags" Target="../tags/tag581.xml"/><Relationship Id="rId16" Type="http://schemas.openxmlformats.org/officeDocument/2006/relationships/tags" Target="../tags/tag580.xml"/><Relationship Id="rId15" Type="http://schemas.openxmlformats.org/officeDocument/2006/relationships/tags" Target="../tags/tag579.xml"/><Relationship Id="rId14" Type="http://schemas.openxmlformats.org/officeDocument/2006/relationships/tags" Target="../tags/tag578.xml"/><Relationship Id="rId13" Type="http://schemas.openxmlformats.org/officeDocument/2006/relationships/tags" Target="../tags/tag577.xml"/><Relationship Id="rId12" Type="http://schemas.openxmlformats.org/officeDocument/2006/relationships/tags" Target="../tags/tag576.xml"/><Relationship Id="rId11" Type="http://schemas.openxmlformats.org/officeDocument/2006/relationships/image" Target="../media/image18.png"/><Relationship Id="rId10" Type="http://schemas.openxmlformats.org/officeDocument/2006/relationships/tags" Target="../tags/tag575.xml"/><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ags" Target="../tags/tag619.xml"/><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ags" Target="../tags/tag620.xml"/><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6" Type="http://schemas.openxmlformats.org/officeDocument/2006/relationships/tags" Target="../tags/tag650.xml"/><Relationship Id="rId5" Type="http://schemas.openxmlformats.org/officeDocument/2006/relationships/tags" Target="../tags/tag649.xml"/><Relationship Id="rId4" Type="http://schemas.openxmlformats.org/officeDocument/2006/relationships/tags" Target="../tags/tag648.xml"/><Relationship Id="rId3" Type="http://schemas.openxmlformats.org/officeDocument/2006/relationships/tags" Target="../tags/tag647.xml"/><Relationship Id="rId2" Type="http://schemas.openxmlformats.org/officeDocument/2006/relationships/tags" Target="../tags/tag646.xm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6" Type="http://schemas.openxmlformats.org/officeDocument/2006/relationships/tags" Target="../tags/tag655.xml"/><Relationship Id="rId5" Type="http://schemas.openxmlformats.org/officeDocument/2006/relationships/tags" Target="../tags/tag654.xml"/><Relationship Id="rId4" Type="http://schemas.openxmlformats.org/officeDocument/2006/relationships/tags" Target="../tags/tag653.xml"/><Relationship Id="rId3" Type="http://schemas.openxmlformats.org/officeDocument/2006/relationships/tags" Target="../tags/tag652.xml"/><Relationship Id="rId2" Type="http://schemas.openxmlformats.org/officeDocument/2006/relationships/tags" Target="../tags/tag651.xml"/><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6" Type="http://schemas.openxmlformats.org/officeDocument/2006/relationships/tags" Target="../tags/tag660.xml"/><Relationship Id="rId5" Type="http://schemas.openxmlformats.org/officeDocument/2006/relationships/tags" Target="../tags/tag659.xml"/><Relationship Id="rId4" Type="http://schemas.openxmlformats.org/officeDocument/2006/relationships/tags" Target="../tags/tag658.xml"/><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7" Type="http://schemas.openxmlformats.org/officeDocument/2006/relationships/tags" Target="../tags/tag666.xml"/><Relationship Id="rId6" Type="http://schemas.openxmlformats.org/officeDocument/2006/relationships/tags" Target="../tags/tag665.xml"/><Relationship Id="rId5" Type="http://schemas.openxmlformats.org/officeDocument/2006/relationships/tags" Target="../tags/tag664.xml"/><Relationship Id="rId4" Type="http://schemas.openxmlformats.org/officeDocument/2006/relationships/tags" Target="../tags/tag663.xml"/><Relationship Id="rId3" Type="http://schemas.openxmlformats.org/officeDocument/2006/relationships/tags" Target="../tags/tag662.xml"/><Relationship Id="rId2" Type="http://schemas.openxmlformats.org/officeDocument/2006/relationships/tags" Target="../tags/tag661.xm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9" Type="http://schemas.openxmlformats.org/officeDocument/2006/relationships/tags" Target="../tags/tag674.xml"/><Relationship Id="rId8" Type="http://schemas.openxmlformats.org/officeDocument/2006/relationships/tags" Target="../tags/tag673.xml"/><Relationship Id="rId7" Type="http://schemas.openxmlformats.org/officeDocument/2006/relationships/tags" Target="../tags/tag672.xml"/><Relationship Id="rId6" Type="http://schemas.openxmlformats.org/officeDocument/2006/relationships/tags" Target="../tags/tag671.xml"/><Relationship Id="rId5" Type="http://schemas.openxmlformats.org/officeDocument/2006/relationships/tags" Target="../tags/tag670.xml"/><Relationship Id="rId4" Type="http://schemas.openxmlformats.org/officeDocument/2006/relationships/tags" Target="../tags/tag669.xml"/><Relationship Id="rId3" Type="http://schemas.openxmlformats.org/officeDocument/2006/relationships/tags" Target="../tags/tag668.xml"/><Relationship Id="rId2" Type="http://schemas.openxmlformats.org/officeDocument/2006/relationships/tags" Target="../tags/tag667.xml"/><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5" Type="http://schemas.openxmlformats.org/officeDocument/2006/relationships/tags" Target="../tags/tag678.xml"/><Relationship Id="rId4" Type="http://schemas.openxmlformats.org/officeDocument/2006/relationships/tags" Target="../tags/tag677.xml"/><Relationship Id="rId3" Type="http://schemas.openxmlformats.org/officeDocument/2006/relationships/tags" Target="../tags/tag676.xml"/><Relationship Id="rId2" Type="http://schemas.openxmlformats.org/officeDocument/2006/relationships/tags" Target="../tags/tag675.xml"/><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4" Type="http://schemas.openxmlformats.org/officeDocument/2006/relationships/tags" Target="../tags/tag681.xml"/><Relationship Id="rId3" Type="http://schemas.openxmlformats.org/officeDocument/2006/relationships/tags" Target="../tags/tag680.xml"/><Relationship Id="rId2" Type="http://schemas.openxmlformats.org/officeDocument/2006/relationships/tags" Target="../tags/tag679.xml"/><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7" Type="http://schemas.openxmlformats.org/officeDocument/2006/relationships/tags" Target="../tags/tag687.xml"/><Relationship Id="rId6" Type="http://schemas.openxmlformats.org/officeDocument/2006/relationships/tags" Target="../tags/tag686.xml"/><Relationship Id="rId5" Type="http://schemas.openxmlformats.org/officeDocument/2006/relationships/tags" Target="../tags/tag685.xml"/><Relationship Id="rId4" Type="http://schemas.openxmlformats.org/officeDocument/2006/relationships/tags" Target="../tags/tag684.xml"/><Relationship Id="rId3" Type="http://schemas.openxmlformats.org/officeDocument/2006/relationships/tags" Target="../tags/tag683.xml"/><Relationship Id="rId2" Type="http://schemas.openxmlformats.org/officeDocument/2006/relationships/tags" Target="../tags/tag682.xml"/><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6" Type="http://schemas.openxmlformats.org/officeDocument/2006/relationships/tags" Target="../tags/tag692.xml"/><Relationship Id="rId5" Type="http://schemas.openxmlformats.org/officeDocument/2006/relationships/tags" Target="../tags/tag691.xml"/><Relationship Id="rId4" Type="http://schemas.openxmlformats.org/officeDocument/2006/relationships/tags" Target="../tags/tag690.xml"/><Relationship Id="rId3" Type="http://schemas.openxmlformats.org/officeDocument/2006/relationships/tags" Target="../tags/tag689.xml"/><Relationship Id="rId2" Type="http://schemas.openxmlformats.org/officeDocument/2006/relationships/tags" Target="../tags/tag688.xml"/><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5" Type="http://schemas.openxmlformats.org/officeDocument/2006/relationships/tags" Target="../tags/tag696.xml"/><Relationship Id="rId4" Type="http://schemas.openxmlformats.org/officeDocument/2006/relationships/tags" Target="../tags/tag695.xml"/><Relationship Id="rId3" Type="http://schemas.openxmlformats.org/officeDocument/2006/relationships/tags" Target="../tags/tag694.xml"/><Relationship Id="rId2" Type="http://schemas.openxmlformats.org/officeDocument/2006/relationships/tags" Target="../tags/tag693.xml"/><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6" Type="http://schemas.openxmlformats.org/officeDocument/2006/relationships/tags" Target="../tags/tag701.xml"/><Relationship Id="rId5" Type="http://schemas.openxmlformats.org/officeDocument/2006/relationships/tags" Target="../tags/tag700.xml"/><Relationship Id="rId4" Type="http://schemas.openxmlformats.org/officeDocument/2006/relationships/tags" Target="../tags/tag699.xml"/><Relationship Id="rId3" Type="http://schemas.openxmlformats.org/officeDocument/2006/relationships/tags" Target="../tags/tag698.xml"/><Relationship Id="rId2" Type="http://schemas.openxmlformats.org/officeDocument/2006/relationships/tags" Target="../tags/tag697.xml"/><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5" Type="http://schemas.openxmlformats.org/officeDocument/2006/relationships/tags" Target="../tags/tag705.xml"/><Relationship Id="rId4" Type="http://schemas.openxmlformats.org/officeDocument/2006/relationships/tags" Target="../tags/tag704.xml"/><Relationship Id="rId3" Type="http://schemas.openxmlformats.org/officeDocument/2006/relationships/tags" Target="../tags/tag703.xml"/><Relationship Id="rId2" Type="http://schemas.openxmlformats.org/officeDocument/2006/relationships/tags" Target="../tags/tag702.xml"/><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5" Type="http://schemas.openxmlformats.org/officeDocument/2006/relationships/tags" Target="../tags/tag709.xml"/><Relationship Id="rId4" Type="http://schemas.openxmlformats.org/officeDocument/2006/relationships/tags" Target="../tags/tag708.xml"/><Relationship Id="rId3" Type="http://schemas.openxmlformats.org/officeDocument/2006/relationships/tags" Target="../tags/tag707.xml"/><Relationship Id="rId2" Type="http://schemas.openxmlformats.org/officeDocument/2006/relationships/tags" Target="../tags/tag706.xml"/><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5" Type="http://schemas.openxmlformats.org/officeDocument/2006/relationships/tags" Target="../tags/tag713.xml"/><Relationship Id="rId4" Type="http://schemas.openxmlformats.org/officeDocument/2006/relationships/tags" Target="../tags/tag712.xml"/><Relationship Id="rId3" Type="http://schemas.openxmlformats.org/officeDocument/2006/relationships/tags" Target="../tags/tag711.xml"/><Relationship Id="rId2" Type="http://schemas.openxmlformats.org/officeDocument/2006/relationships/tags" Target="../tags/tag710.xml"/><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5" Type="http://schemas.openxmlformats.org/officeDocument/2006/relationships/tags" Target="../tags/tag717.xml"/><Relationship Id="rId4" Type="http://schemas.openxmlformats.org/officeDocument/2006/relationships/tags" Target="../tags/tag716.xml"/><Relationship Id="rId3" Type="http://schemas.openxmlformats.org/officeDocument/2006/relationships/tags" Target="../tags/tag715.xml"/><Relationship Id="rId2" Type="http://schemas.openxmlformats.org/officeDocument/2006/relationships/tags" Target="../tags/tag714.xml"/><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5" Type="http://schemas.openxmlformats.org/officeDocument/2006/relationships/tags" Target="../tags/tag721.xml"/><Relationship Id="rId4" Type="http://schemas.openxmlformats.org/officeDocument/2006/relationships/tags" Target="../tags/tag720.xml"/><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5" Type="http://schemas.openxmlformats.org/officeDocument/2006/relationships/tags" Target="../tags/tag725.xml"/><Relationship Id="rId4" Type="http://schemas.openxmlformats.org/officeDocument/2006/relationships/tags" Target="../tags/tag724.xml"/><Relationship Id="rId3" Type="http://schemas.openxmlformats.org/officeDocument/2006/relationships/tags" Target="../tags/tag723.xml"/><Relationship Id="rId2" Type="http://schemas.openxmlformats.org/officeDocument/2006/relationships/tags" Target="../tags/tag722.xml"/><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5" Type="http://schemas.openxmlformats.org/officeDocument/2006/relationships/tags" Target="../tags/tag729.xml"/><Relationship Id="rId4" Type="http://schemas.openxmlformats.org/officeDocument/2006/relationships/tags" Target="../tags/tag728.xml"/><Relationship Id="rId3" Type="http://schemas.openxmlformats.org/officeDocument/2006/relationships/tags" Target="../tags/tag727.xml"/><Relationship Id="rId2" Type="http://schemas.openxmlformats.org/officeDocument/2006/relationships/tags" Target="../tags/tag726.xml"/><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5" Type="http://schemas.openxmlformats.org/officeDocument/2006/relationships/tags" Target="../tags/tag733.xml"/><Relationship Id="rId4" Type="http://schemas.openxmlformats.org/officeDocument/2006/relationships/tags" Target="../tags/tag732.xml"/><Relationship Id="rId3" Type="http://schemas.openxmlformats.org/officeDocument/2006/relationships/tags" Target="../tags/tag731.xml"/><Relationship Id="rId2" Type="http://schemas.openxmlformats.org/officeDocument/2006/relationships/tags" Target="../tags/tag730.xml"/><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5" Type="http://schemas.openxmlformats.org/officeDocument/2006/relationships/tags" Target="../tags/tag737.xml"/><Relationship Id="rId4" Type="http://schemas.openxmlformats.org/officeDocument/2006/relationships/tags" Target="../tags/tag736.xml"/><Relationship Id="rId3" Type="http://schemas.openxmlformats.org/officeDocument/2006/relationships/tags" Target="../tags/tag735.xml"/><Relationship Id="rId2" Type="http://schemas.openxmlformats.org/officeDocument/2006/relationships/tags" Target="../tags/tag734.xml"/><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5" Type="http://schemas.openxmlformats.org/officeDocument/2006/relationships/tags" Target="../tags/tag741.xml"/><Relationship Id="rId4" Type="http://schemas.openxmlformats.org/officeDocument/2006/relationships/tags" Target="../tags/tag740.xml"/><Relationship Id="rId3" Type="http://schemas.openxmlformats.org/officeDocument/2006/relationships/tags" Target="../tags/tag739.xml"/><Relationship Id="rId2" Type="http://schemas.openxmlformats.org/officeDocument/2006/relationships/tags" Target="../tags/tag738.xml"/><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p:checke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 baseline="0">
              <a:latin typeface="Times New Roman" panose="02020603050405020304" pitchFamily="18" charset="0"/>
              <a:ea typeface="微软雅黑" panose="020B0503020204020204" charset="-122"/>
              <a:cs typeface="Times New Roman" panose="02020603050405020304" pitchFamily="18" charset="0"/>
            </a:endParaRPr>
          </a:p>
        </p:txBody>
      </p:sp>
      <p:sp>
        <p:nvSpPr>
          <p:cNvPr id="3" name="日期占位符 2"/>
          <p:cNvSpPr>
            <a:spLocks noGrp="1"/>
          </p:cNvSpPr>
          <p:nvPr>
            <p:ph type="dt" sz="half" idx="10"/>
            <p:custDataLst>
              <p:tags r:id="rId3"/>
            </p:custDataLst>
          </p:nvPr>
        </p:nvSpPr>
        <p:spPr/>
        <p:txBody>
          <a:bodyPr/>
          <a:lstStyle>
            <a:lvl1pPr>
              <a:defRPr u="none" strike="noStrike" kern="1200" cap="none" spc="0" normalizeH="0" baseline="0">
                <a:latin typeface="Times New Roman" panose="02020603050405020304" pitchFamily="18" charset="0"/>
                <a:ea typeface="微软雅黑" panose="020B0503020204020204" charset="-122"/>
                <a:cs typeface="Times New Roman" panose="02020603050405020304" pitchFamily="18"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u="none" strike="noStrike" kern="1200" cap="none" spc="0" normalizeH="0" baseline="0">
                <a:latin typeface="Times New Roman" panose="02020603050405020304" pitchFamily="18" charset="0"/>
                <a:ea typeface="微软雅黑" panose="020B0503020204020204" charset="-122"/>
                <a:cs typeface="Times New Roman" panose="02020603050405020304" pitchFamily="18" charset="0"/>
              </a:defRPr>
            </a:lvl1pPr>
          </a:lstStyle>
          <a:p>
            <a:endParaRPr lang="zh-CN" altLang="en-US"/>
          </a:p>
        </p:txBody>
      </p:sp>
      <p:grpSp>
        <p:nvGrpSpPr>
          <p:cNvPr id="16" name="组合 15"/>
          <p:cNvGrpSpPr/>
          <p:nvPr>
            <p:custDataLst>
              <p:tags r:id="rId5"/>
            </p:custDataLst>
          </p:nvPr>
        </p:nvGrpSpPr>
        <p:grpSpPr>
          <a:xfrm>
            <a:off x="10822305" y="6388100"/>
            <a:ext cx="1195705" cy="240665"/>
            <a:chOff x="10822305" y="6388100"/>
            <a:chExt cx="1195705" cy="240351"/>
          </a:xfrm>
        </p:grpSpPr>
        <p:sp>
          <p:nvSpPr>
            <p:cNvPr id="38" name="等腰三角形 37"/>
            <p:cNvSpPr/>
            <p:nvPr>
              <p:custDataLst>
                <p:tags r:id="rId6"/>
              </p:custDataLst>
            </p:nvPr>
          </p:nvSpPr>
          <p:spPr>
            <a:xfrm flipV="1">
              <a:off x="10822305" y="6388100"/>
              <a:ext cx="274129" cy="2403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 baseline="0">
                <a:latin typeface="Times New Roman" panose="02020603050405020304" pitchFamily="18" charset="0"/>
                <a:ea typeface="微软雅黑" panose="020B0503020204020204" charset="-122"/>
                <a:cs typeface="Times New Roman" panose="02020603050405020304" pitchFamily="18" charset="0"/>
              </a:endParaRPr>
            </a:p>
          </p:txBody>
        </p:sp>
        <p:sp>
          <p:nvSpPr>
            <p:cNvPr id="39" name="等腰三角形 38"/>
            <p:cNvSpPr/>
            <p:nvPr>
              <p:custDataLst>
                <p:tags r:id="rId7"/>
              </p:custDataLst>
            </p:nvPr>
          </p:nvSpPr>
          <p:spPr>
            <a:xfrm>
              <a:off x="11129497" y="6388100"/>
              <a:ext cx="274129" cy="2403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 baseline="0">
                <a:latin typeface="Times New Roman" panose="02020603050405020304" pitchFamily="18" charset="0"/>
                <a:ea typeface="微软雅黑" panose="020B0503020204020204" charset="-122"/>
                <a:cs typeface="Times New Roman" panose="02020603050405020304" pitchFamily="18" charset="0"/>
              </a:endParaRPr>
            </a:p>
          </p:txBody>
        </p:sp>
        <p:sp>
          <p:nvSpPr>
            <p:cNvPr id="40" name="等腰三角形 39"/>
            <p:cNvSpPr/>
            <p:nvPr>
              <p:custDataLst>
                <p:tags r:id="rId8"/>
              </p:custDataLst>
            </p:nvPr>
          </p:nvSpPr>
          <p:spPr>
            <a:xfrm flipV="1">
              <a:off x="11436689" y="6388100"/>
              <a:ext cx="274129" cy="2403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 baseline="0">
                <a:latin typeface="Times New Roman" panose="02020603050405020304" pitchFamily="18" charset="0"/>
                <a:ea typeface="微软雅黑" panose="020B0503020204020204" charset="-122"/>
                <a:cs typeface="Times New Roman" panose="02020603050405020304" pitchFamily="18" charset="0"/>
              </a:endParaRPr>
            </a:p>
          </p:txBody>
        </p:sp>
        <p:sp>
          <p:nvSpPr>
            <p:cNvPr id="41" name="等腰三角形 40"/>
            <p:cNvSpPr/>
            <p:nvPr>
              <p:custDataLst>
                <p:tags r:id="rId9"/>
              </p:custDataLst>
            </p:nvPr>
          </p:nvSpPr>
          <p:spPr>
            <a:xfrm>
              <a:off x="11743881" y="6388100"/>
              <a:ext cx="274129" cy="2403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 baseline="0">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15" name="组合 14"/>
          <p:cNvGrpSpPr/>
          <p:nvPr>
            <p:custDataLst>
              <p:tags r:id="rId10"/>
            </p:custDataLst>
          </p:nvPr>
        </p:nvGrpSpPr>
        <p:grpSpPr>
          <a:xfrm>
            <a:off x="183515" y="231140"/>
            <a:ext cx="1195705" cy="240665"/>
            <a:chOff x="183515" y="231140"/>
            <a:chExt cx="1195705" cy="240351"/>
          </a:xfrm>
        </p:grpSpPr>
        <p:sp>
          <p:nvSpPr>
            <p:cNvPr id="9" name="等腰三角形 8"/>
            <p:cNvSpPr/>
            <p:nvPr>
              <p:custDataLst>
                <p:tags r:id="rId11"/>
              </p:custDataLst>
            </p:nvPr>
          </p:nvSpPr>
          <p:spPr>
            <a:xfrm flipV="1">
              <a:off x="183515" y="231140"/>
              <a:ext cx="274129" cy="2403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 baseline="0">
                <a:latin typeface="Times New Roman" panose="02020603050405020304" pitchFamily="18" charset="0"/>
                <a:ea typeface="微软雅黑" panose="020B0503020204020204" charset="-122"/>
                <a:cs typeface="Times New Roman" panose="02020603050405020304" pitchFamily="18" charset="0"/>
              </a:endParaRPr>
            </a:p>
          </p:txBody>
        </p:sp>
        <p:sp>
          <p:nvSpPr>
            <p:cNvPr id="10" name="等腰三角形 9"/>
            <p:cNvSpPr/>
            <p:nvPr>
              <p:custDataLst>
                <p:tags r:id="rId12"/>
              </p:custDataLst>
            </p:nvPr>
          </p:nvSpPr>
          <p:spPr>
            <a:xfrm>
              <a:off x="490707" y="231140"/>
              <a:ext cx="274129" cy="2403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 baseline="0">
                <a:latin typeface="Times New Roman" panose="02020603050405020304" pitchFamily="18" charset="0"/>
                <a:ea typeface="微软雅黑" panose="020B0503020204020204" charset="-122"/>
                <a:cs typeface="Times New Roman" panose="02020603050405020304" pitchFamily="18" charset="0"/>
              </a:endParaRPr>
            </a:p>
          </p:txBody>
        </p:sp>
        <p:sp>
          <p:nvSpPr>
            <p:cNvPr id="11" name="等腰三角形 10"/>
            <p:cNvSpPr/>
            <p:nvPr>
              <p:custDataLst>
                <p:tags r:id="rId13"/>
              </p:custDataLst>
            </p:nvPr>
          </p:nvSpPr>
          <p:spPr>
            <a:xfrm flipV="1">
              <a:off x="797899" y="231140"/>
              <a:ext cx="274129" cy="2403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 baseline="0">
                <a:latin typeface="Times New Roman" panose="02020603050405020304" pitchFamily="18" charset="0"/>
                <a:ea typeface="微软雅黑" panose="020B0503020204020204" charset="-122"/>
                <a:cs typeface="Times New Roman" panose="02020603050405020304" pitchFamily="18" charset="0"/>
              </a:endParaRPr>
            </a:p>
          </p:txBody>
        </p:sp>
        <p:sp>
          <p:nvSpPr>
            <p:cNvPr id="12" name="等腰三角形 11"/>
            <p:cNvSpPr/>
            <p:nvPr>
              <p:custDataLst>
                <p:tags r:id="rId14"/>
              </p:custDataLst>
            </p:nvPr>
          </p:nvSpPr>
          <p:spPr>
            <a:xfrm>
              <a:off x="1105091" y="231140"/>
              <a:ext cx="274129" cy="2403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 baseline="0">
                <a:latin typeface="Times New Roman" panose="02020603050405020304" pitchFamily="18" charset="0"/>
                <a:ea typeface="微软雅黑" panose="020B0503020204020204" charset="-122"/>
                <a:cs typeface="Times New Roman" panose="02020603050405020304" pitchFamily="18" charset="0"/>
              </a:endParaRPr>
            </a:p>
          </p:txBody>
        </p:sp>
      </p:grpSp>
      <p:sp>
        <p:nvSpPr>
          <p:cNvPr id="5" name="灯片编号占位符 4"/>
          <p:cNvSpPr>
            <a:spLocks noGrp="1"/>
          </p:cNvSpPr>
          <p:nvPr>
            <p:ph type="sldNum" sz="quarter" idx="12"/>
            <p:custDataLst>
              <p:tags r:id="rId15"/>
            </p:custDataLst>
          </p:nvPr>
        </p:nvSpPr>
        <p:spPr/>
        <p:txBody>
          <a:bodyPr/>
          <a:lstStyle>
            <a:lvl1pPr>
              <a:defRPr u="none" strike="noStrike" kern="1200" cap="none" spc="0" normalizeH="0" baseline="0">
                <a:latin typeface="Times New Roman" panose="02020603050405020304" pitchFamily="18" charset="0"/>
                <a:ea typeface="微软雅黑" panose="020B0503020204020204" charset="-122"/>
                <a:cs typeface="Times New Roman" panose="02020603050405020304" pitchFamily="18" charset="0"/>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6"/>
            </p:custDataLst>
          </p:nvPr>
        </p:nvSpPr>
        <p:spPr>
          <a:xfrm>
            <a:off x="491025" y="471961"/>
            <a:ext cx="9626401" cy="723600"/>
          </a:xfrm>
        </p:spPr>
        <p:txBody>
          <a:bodyPr lIns="91440" tIns="45720" rIns="91440" bIns="45720" anchor="ctr">
            <a:normAutofit/>
          </a:bodyPr>
          <a:lstStyle>
            <a:lvl1pPr>
              <a:defRPr sz="2800" u="none" strike="noStrike" kern="1200" cap="none" spc="0" normalizeH="0" baseline="0">
                <a:solidFill>
                  <a:schemeClr val="tx1">
                    <a:lumMod val="85000"/>
                    <a:lumOff val="15000"/>
                  </a:schemeClr>
                </a:solidFill>
                <a:latin typeface="Times New Roman" panose="02020603050405020304" pitchFamily="18" charset="0"/>
                <a:ea typeface="微软雅黑" panose="020B050302020402020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17"/>
            </p:custDataLst>
          </p:nvPr>
        </p:nvSpPr>
        <p:spPr>
          <a:xfrm>
            <a:off x="490855" y="1374140"/>
            <a:ext cx="11344910" cy="5085715"/>
          </a:xfrm>
        </p:spPr>
        <p:txBody>
          <a:bodyPr lIns="91440" tIns="45720" rIns="91440" bIns="45720"/>
          <a:lstStyle>
            <a:lvl1pPr>
              <a:defRPr sz="2000" u="none" strike="noStrike" kern="1200" cap="none" spc="0" normalizeH="0" baseline="0">
                <a:solidFill>
                  <a:schemeClr val="tx1">
                    <a:lumMod val="85000"/>
                    <a:lumOff val="15000"/>
                  </a:schemeClr>
                </a:solidFill>
                <a:uFillTx/>
                <a:latin typeface="Times New Roman" panose="02020603050405020304" pitchFamily="18" charset="0"/>
                <a:ea typeface="微软雅黑" panose="020B0503020204020204" charset="-122"/>
              </a:defRPr>
            </a:lvl1pPr>
            <a:lvl2pPr>
              <a:defRPr sz="2000" u="none" strike="noStrike" kern="1200" cap="none" spc="0" normalizeH="0" baseline="0">
                <a:solidFill>
                  <a:schemeClr val="tx1">
                    <a:lumMod val="85000"/>
                    <a:lumOff val="15000"/>
                  </a:schemeClr>
                </a:solidFill>
                <a:uFillTx/>
                <a:latin typeface="Times New Roman" panose="02020603050405020304" pitchFamily="18" charset="0"/>
                <a:ea typeface="微软雅黑" panose="020B0503020204020204" charset="-122"/>
              </a:defRPr>
            </a:lvl2pPr>
            <a:lvl3pPr>
              <a:defRPr sz="2000" u="none" strike="noStrike" kern="1200" cap="none" spc="0" normalizeH="0" baseline="0">
                <a:solidFill>
                  <a:schemeClr val="tx1">
                    <a:lumMod val="85000"/>
                    <a:lumOff val="15000"/>
                  </a:schemeClr>
                </a:solidFill>
                <a:uFillTx/>
                <a:latin typeface="Times New Roman" panose="02020603050405020304" pitchFamily="18" charset="0"/>
                <a:ea typeface="微软雅黑" panose="020B0503020204020204" charset="-122"/>
              </a:defRPr>
            </a:lvl3pPr>
            <a:lvl4pPr>
              <a:defRPr sz="2000" u="none" strike="noStrike" kern="1200" cap="none" spc="0" normalizeH="0" baseline="0">
                <a:solidFill>
                  <a:schemeClr val="tx1">
                    <a:lumMod val="85000"/>
                    <a:lumOff val="15000"/>
                  </a:schemeClr>
                </a:solidFill>
                <a:uFillTx/>
                <a:latin typeface="Times New Roman" panose="02020603050405020304" pitchFamily="18" charset="0"/>
                <a:ea typeface="微软雅黑" panose="020B0503020204020204" charset="-122"/>
              </a:defRPr>
            </a:lvl4pPr>
            <a:lvl5pPr>
              <a:defRPr sz="2000" u="none" strike="noStrike" kern="1200" cap="none" spc="0" normalizeH="0" baseline="0">
                <a:solidFill>
                  <a:schemeClr val="tx1">
                    <a:lumMod val="85000"/>
                    <a:lumOff val="15000"/>
                  </a:schemeClr>
                </a:solidFill>
                <a:uFillTx/>
                <a:latin typeface="Times New Roman" panose="02020603050405020304" pitchFamily="18"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type="tx" showMasterSp="0">
  <p:cSld name="上下 0">
    <p:spTree>
      <p:nvGrpSpPr>
        <p:cNvPr id="1" name=""/>
        <p:cNvGrpSpPr/>
        <p:nvPr/>
      </p:nvGrpSpPr>
      <p:grpSpPr>
        <a:xfrm>
          <a:off x="0" y="0"/>
          <a:ext cx="0" cy="0"/>
          <a:chOff x="0" y="0"/>
          <a:chExt cx="0" cy="0"/>
        </a:xfrm>
      </p:grpSpPr>
      <p:sp>
        <p:nvSpPr>
          <p:cNvPr id="275" name="Shape 275"/>
          <p:cNvSpPr/>
          <p:nvPr>
            <p:custDataLst>
              <p:tags r:id="rId2"/>
            </p:custDataLst>
          </p:nvPr>
        </p:nvSpPr>
        <p:spPr>
          <a:xfrm>
            <a:off x="0" y="0"/>
            <a:ext cx="12192000" cy="2664000"/>
          </a:xfrm>
          <a:prstGeom prst="rect">
            <a:avLst/>
          </a:prstGeom>
          <a:solidFill>
            <a:srgbClr val="F2F2F2"/>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nvGrpSpPr>
          <p:cNvPr id="278" name="Group 278"/>
          <p:cNvGrpSpPr/>
          <p:nvPr>
            <p:custDataLst>
              <p:tags r:id="rId3"/>
            </p:custDataLst>
          </p:nvPr>
        </p:nvGrpSpPr>
        <p:grpSpPr>
          <a:xfrm>
            <a:off x="10255880" y="-824601"/>
            <a:ext cx="1699470" cy="1699469"/>
            <a:chOff x="0" y="0"/>
            <a:chExt cx="1699468" cy="1699468"/>
          </a:xfrm>
        </p:grpSpPr>
        <p:sp>
          <p:nvSpPr>
            <p:cNvPr id="276" name="Shape 276"/>
            <p:cNvSpPr/>
            <p:nvPr>
              <p:custDataLst>
                <p:tags r:id="rId4"/>
              </p:custDataLst>
            </p:nvPr>
          </p:nvSpPr>
          <p:spPr>
            <a:xfrm rot="18900000">
              <a:off x="248881" y="248881"/>
              <a:ext cx="1201706" cy="12017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277" name="image1.pdf" descr="image1.pdf"/>
            <p:cNvPicPr>
              <a:picLocks noChangeAspect="1"/>
            </p:cNvPicPr>
            <p:nvPr>
              <p:custDataLst>
                <p:tags r:id="rId5"/>
              </p:custDataLst>
            </p:nvPr>
          </p:nvPicPr>
          <p:blipFill>
            <a:blip r:embed="rId6"/>
            <a:stretch>
              <a:fillRect/>
            </a:stretch>
          </p:blipFill>
          <p:spPr>
            <a:xfrm>
              <a:off x="309115" y="849733"/>
              <a:ext cx="1081233" cy="540618"/>
            </a:xfrm>
            <a:prstGeom prst="rect">
              <a:avLst/>
            </a:prstGeom>
            <a:ln w="12700" cap="flat">
              <a:noFill/>
              <a:miter lim="400000"/>
              <a:headEnd/>
              <a:tailEnd/>
            </a:ln>
            <a:effectLst/>
          </p:spPr>
        </p:pic>
      </p:grpSp>
      <p:sp>
        <p:nvSpPr>
          <p:cNvPr id="279" name="标题文本"/>
          <p:cNvSpPr txBox="1">
            <a:spLocks noGrp="1"/>
          </p:cNvSpPr>
          <p:nvPr>
            <p:ph type="title" hasCustomPrompt="1"/>
            <p:custDataLst>
              <p:tags r:id="rId7"/>
            </p:custDataLst>
          </p:nvPr>
        </p:nvSpPr>
        <p:spPr>
          <a:xfrm>
            <a:off x="611998" y="781199"/>
            <a:ext cx="10976403" cy="626402"/>
          </a:xfrm>
          <a:prstGeom prst="rect">
            <a:avLst/>
          </a:prstGeom>
        </p:spPr>
        <p:txBody>
          <a:bodyPr anchor="ctr"/>
          <a:lstStyle>
            <a:lvl1pPr algn="ctr">
              <a:defRPr sz="3600"/>
            </a:lvl1pPr>
          </a:lstStyle>
          <a:p>
            <a:r>
              <a:t>标题文本</a:t>
            </a:r>
          </a:p>
        </p:txBody>
      </p:sp>
      <p:sp>
        <p:nvSpPr>
          <p:cNvPr id="280" name="正文级别 1…"/>
          <p:cNvSpPr txBox="1">
            <a:spLocks noGrp="1"/>
          </p:cNvSpPr>
          <p:nvPr>
            <p:ph type="body" sz="quarter" idx="1" hasCustomPrompt="1"/>
            <p:custDataLst>
              <p:tags r:id="rId8"/>
            </p:custDataLst>
          </p:nvPr>
        </p:nvSpPr>
        <p:spPr>
          <a:xfrm>
            <a:off x="611998" y="1659600"/>
            <a:ext cx="10975977" cy="828002"/>
          </a:xfrm>
          <a:prstGeom prst="rect">
            <a:avLst/>
          </a:prstGeom>
        </p:spPr>
        <p:txBody>
          <a:bodyPr/>
          <a:lstStyle>
            <a:lvl1pPr algn="ctr"/>
            <a:lvl2pPr algn="ctr"/>
            <a:lvl3pPr algn="ctr"/>
            <a:lvl4pPr algn="ctr"/>
            <a:lvl5pPr algn="ctr"/>
          </a:lstStyle>
          <a:p>
            <a:r>
              <a:t>正文级别 1</a:t>
            </a:r>
          </a:p>
          <a:p>
            <a:pPr lvl="1"/>
            <a:r>
              <a:t>正文级别 2</a:t>
            </a:r>
          </a:p>
          <a:p>
            <a:pPr lvl="2"/>
            <a:r>
              <a:t>正文级别 3</a:t>
            </a:r>
          </a:p>
          <a:p>
            <a:pPr lvl="3"/>
            <a:r>
              <a:t>正文级别 4</a:t>
            </a:r>
          </a:p>
          <a:p>
            <a:pPr lvl="4"/>
            <a:r>
              <a:t>正文级别 5</a:t>
            </a:r>
          </a:p>
        </p:txBody>
      </p:sp>
      <p:sp>
        <p:nvSpPr>
          <p:cNvPr id="281" name="幻灯片编号"/>
          <p:cNvSpPr txBox="1">
            <a:spLocks noGrp="1"/>
          </p:cNvSpPr>
          <p:nvPr>
            <p:ph type="sldNum" sz="quarter" idx="2"/>
            <p:custDataLst>
              <p:tags r:id="rId9"/>
            </p:custDataLst>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4" name="Rectangle 13"/>
          <p:cNvSpPr/>
          <p:nvPr>
            <p:custDataLst>
              <p:tags r:id="rId2"/>
            </p:custData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custDataLst>
              <p:tags r:id="rId3"/>
            </p:custDataLst>
          </p:nvPr>
        </p:nvSpPr>
        <p:spPr>
          <a:xfrm>
            <a:off x="2035130" y="1066800"/>
            <a:ext cx="8112369" cy="2073119"/>
          </a:xfrm>
        </p:spPr>
        <p:txBody>
          <a:bodyPr anchor="b">
            <a:normAutofit/>
          </a:bodyPr>
          <a:lstStyle>
            <a:lvl1pPr algn="ctr">
              <a:lnSpc>
                <a:spcPct val="113000"/>
              </a:lnSpc>
              <a:defRPr sz="2800" cap="all" spc="390" baseline="0"/>
            </a:lvl1pPr>
          </a:lstStyle>
          <a:p>
            <a:r>
              <a:rPr lang="en-US"/>
              <a:t>CLICK TO EDIT MASTER TITLE STYLE</a:t>
            </a:r>
            <a:endParaRPr lang="en-US"/>
          </a:p>
        </p:txBody>
      </p:sp>
      <p:sp>
        <p:nvSpPr>
          <p:cNvPr id="3" name="Subtitle 2"/>
          <p:cNvSpPr>
            <a:spLocks noGrp="1"/>
          </p:cNvSpPr>
          <p:nvPr>
            <p:ph type="subTitle" idx="1"/>
            <p:custDataLst>
              <p:tags r:id="rId4"/>
            </p:custDataLst>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custDataLst>
              <p:tags r:id="rId5"/>
            </p:custDataLst>
          </p:nvPr>
        </p:nvSpPr>
        <p:spPr/>
        <p:txBody>
          <a:bodyPr/>
          <a:lstStyle/>
          <a:p>
            <a:fld id="{C485584D-7D79-4248-9986-4CA35242F944}" type="datetimeFigureOut">
              <a:rPr lang="en-US" smtClean="0"/>
            </a:fld>
            <a:endParaRPr lang="en-US"/>
          </a:p>
        </p:txBody>
      </p:sp>
      <p:sp>
        <p:nvSpPr>
          <p:cNvPr id="5" name="Footer Placeholder 4"/>
          <p:cNvSpPr>
            <a:spLocks noGrp="1"/>
          </p:cNvSpPr>
          <p:nvPr>
            <p:ph type="ftr" sz="quarter" idx="11"/>
            <p:custDataLst>
              <p:tags r:id="rId6"/>
            </p:custDataLst>
          </p:nvPr>
        </p:nvSpPr>
        <p:spPr>
          <a:xfrm>
            <a:off x="7279965" y="6245352"/>
            <a:ext cx="4114800" cy="365125"/>
          </a:xfrm>
        </p:spPr>
        <p:txBody>
          <a:bodyPr/>
          <a:lstStyle/>
          <a:p>
            <a:endParaRPr lang="en-US"/>
          </a:p>
        </p:txBody>
      </p:sp>
      <p:sp>
        <p:nvSpPr>
          <p:cNvPr id="6" name="Slide Number Placeholder 5"/>
          <p:cNvSpPr>
            <a:spLocks noGrp="1"/>
          </p:cNvSpPr>
          <p:nvPr>
            <p:ph type="sldNum" sz="quarter" idx="12"/>
            <p:custDataLst>
              <p:tags r:id="rId7"/>
            </p:custDataLst>
          </p:nvPr>
        </p:nvSpPr>
        <p:spPr/>
        <p:txBody>
          <a:bodyPr/>
          <a:lstStyle/>
          <a:p>
            <a:fld id="{19590046-DA73-4BBF-84B5-C08E6F75191A}" type="slidenum">
              <a:rPr lang="en-US" smtClean="0"/>
            </a:fld>
            <a:endParaRPr lang="en-US"/>
          </a:p>
        </p:txBody>
      </p:sp>
      <p:grpSp>
        <p:nvGrpSpPr>
          <p:cNvPr id="7" name="Group 6"/>
          <p:cNvGrpSpPr/>
          <p:nvPr>
            <p:custDataLst>
              <p:tags r:id="rId8"/>
            </p:custDataLst>
          </p:nvPr>
        </p:nvGrpSpPr>
        <p:grpSpPr>
          <a:xfrm>
            <a:off x="5662258" y="4240546"/>
            <a:ext cx="867485" cy="115439"/>
            <a:chOff x="8910933" y="1861308"/>
            <a:chExt cx="867485" cy="115439"/>
          </a:xfrm>
        </p:grpSpPr>
        <p:sp>
          <p:nvSpPr>
            <p:cNvPr id="8" name="Rectangle 7"/>
            <p:cNvSpPr/>
            <p:nvPr>
              <p:custDataLst>
                <p:tags r:id="rId9"/>
              </p:custDataLst>
            </p:nvPr>
          </p:nvSpPr>
          <p:spPr>
            <a:xfrm rot="18964824"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ffectLst>
                  <a:outerShdw blurRad="38100" dist="38100" dir="2700000" algn="tl">
                    <a:srgbClr val="000000">
                      <a:alpha val="43137"/>
                    </a:srgbClr>
                  </a:outerShdw>
                </a:effectLst>
              </a:endParaRPr>
            </a:p>
          </p:txBody>
        </p:sp>
        <p:cxnSp>
          <p:nvCxnSpPr>
            <p:cNvPr id="9" name="Straight Connector 8"/>
            <p:cNvCxnSpPr/>
            <p:nvPr>
              <p:custDataLst>
                <p:tags r:id="rId10"/>
              </p:custData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11"/>
              </p:custData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idx="1"/>
            <p:custDataLst>
              <p:tags r:id="rId3"/>
            </p:custDataLst>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C485584D-7D79-4248-9986-4CA35242F944}"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19590046-DA73-4BBF-84B5-C08E6F75191A}" type="slidenum">
              <a:rPr lang="en-US" smtClean="0"/>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custDataLst>
              <p:tags r:id="rId2"/>
            </p:custDataLst>
          </p:nvPr>
        </p:nvSpPr>
        <p:spPr/>
        <p:txBody>
          <a:bodyPr/>
          <a:lstStyle/>
          <a:p>
            <a:fld id="{C485584D-7D79-4248-9986-4CA35242F944}" type="datetimeFigureOut">
              <a:rPr lang="en-US" smtClean="0"/>
            </a:fld>
            <a:endParaRPr lang="en-US"/>
          </a:p>
        </p:txBody>
      </p:sp>
      <p:sp>
        <p:nvSpPr>
          <p:cNvPr id="5" name="Footer Placeholder 4"/>
          <p:cNvSpPr>
            <a:spLocks noGrp="1"/>
          </p:cNvSpPr>
          <p:nvPr>
            <p:ph type="ftr" sz="quarter" idx="11"/>
            <p:custDataLst>
              <p:tags r:id="rId3"/>
            </p:custDataLst>
          </p:nvPr>
        </p:nvSpPr>
        <p:spPr/>
        <p:txBody>
          <a:bodyPr/>
          <a:lstStyle/>
          <a:p>
            <a:endParaRPr lang="en-US"/>
          </a:p>
        </p:txBody>
      </p:sp>
      <p:sp>
        <p:nvSpPr>
          <p:cNvPr id="6" name="Slide Number Placeholder 5"/>
          <p:cNvSpPr>
            <a:spLocks noGrp="1"/>
          </p:cNvSpPr>
          <p:nvPr>
            <p:ph type="sldNum" sz="quarter" idx="12"/>
            <p:custDataLst>
              <p:tags r:id="rId4"/>
            </p:custDataLst>
          </p:nvPr>
        </p:nvSpPr>
        <p:spPr/>
        <p:txBody>
          <a:bodyPr/>
          <a:lstStyle/>
          <a:p>
            <a:fld id="{19590046-DA73-4BBF-84B5-C08E6F75191A}" type="slidenum">
              <a:rPr lang="en-US" smtClean="0"/>
            </a:fld>
            <a:endParaRPr lang="en-US"/>
          </a:p>
        </p:txBody>
      </p:sp>
      <p:sp>
        <p:nvSpPr>
          <p:cNvPr id="11" name="Rectangle 5"/>
          <p:cNvSpPr/>
          <p:nvPr>
            <p:custDataLst>
              <p:tags r:id="rId5"/>
            </p:custDataLst>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p:cNvGrpSpPr/>
          <p:nvPr>
            <p:custDataLst>
              <p:tags r:id="rId6"/>
            </p:custDataLst>
          </p:nvPr>
        </p:nvGrpSpPr>
        <p:grpSpPr>
          <a:xfrm>
            <a:off x="2580478" y="4714704"/>
            <a:ext cx="867485" cy="115439"/>
            <a:chOff x="8910933" y="1861308"/>
            <a:chExt cx="867485" cy="115439"/>
          </a:xfrm>
        </p:grpSpPr>
        <p:sp>
          <p:nvSpPr>
            <p:cNvPr id="8" name="Rectangle 7"/>
            <p:cNvSpPr/>
            <p:nvPr>
              <p:custDataLst>
                <p:tags r:id="rId7"/>
              </p:custDataLst>
            </p:nvPr>
          </p:nvSpPr>
          <p:spPr>
            <a:xfrm rot="18964824"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ffectLst>
                  <a:outerShdw blurRad="38100" dist="38100" dir="2700000" algn="tl">
                    <a:srgbClr val="000000">
                      <a:alpha val="43137"/>
                    </a:srgbClr>
                  </a:outerShdw>
                </a:effectLst>
              </a:endParaRPr>
            </a:p>
          </p:txBody>
        </p:sp>
        <p:cxnSp>
          <p:nvCxnSpPr>
            <p:cNvPr id="9" name="Straight Connector 8"/>
            <p:cNvCxnSpPr/>
            <p:nvPr>
              <p:custDataLst>
                <p:tags r:id="rId8"/>
              </p:custData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9"/>
              </p:custData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custDataLst>
              <p:tags r:id="rId10"/>
            </p:custDataLst>
          </p:nvPr>
        </p:nvSpPr>
        <p:spPr>
          <a:xfrm>
            <a:off x="1151291" y="1274475"/>
            <a:ext cx="3761832" cy="2823913"/>
          </a:xfrm>
        </p:spPr>
        <p:txBody>
          <a:bodyPr anchor="b">
            <a:normAutofit/>
          </a:bodyPr>
          <a:lstStyle>
            <a:lvl1pPr algn="ctr">
              <a:defRPr sz="3200" cap="all" spc="600" baseline="0"/>
            </a:lvl1pPr>
          </a:lstStyle>
          <a:p>
            <a:r>
              <a:rPr lang="en-US"/>
              <a:t>Click to edit Master title style</a:t>
            </a:r>
            <a:endParaRPr lang="en-US"/>
          </a:p>
        </p:txBody>
      </p:sp>
      <p:sp>
        <p:nvSpPr>
          <p:cNvPr id="3" name="Text Placeholder 2"/>
          <p:cNvSpPr>
            <a:spLocks noGrp="1"/>
          </p:cNvSpPr>
          <p:nvPr>
            <p:ph type="body" idx="1"/>
            <p:custDataLst>
              <p:tags r:id="rId11"/>
            </p:custDataLst>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sz="half" idx="1"/>
            <p:custDataLst>
              <p:tags r:id="rId3"/>
            </p:custDataLst>
          </p:nvPr>
        </p:nvSpPr>
        <p:spPr>
          <a:xfrm>
            <a:off x="1037305" y="2155369"/>
            <a:ext cx="4953000" cy="399832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custDataLst>
              <p:tags r:id="rId4"/>
            </p:custDataLst>
          </p:nvPr>
        </p:nvSpPr>
        <p:spPr>
          <a:xfrm>
            <a:off x="6172200" y="2155369"/>
            <a:ext cx="4953000" cy="399832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custDataLst>
              <p:tags r:id="rId5"/>
            </p:custDataLst>
          </p:nvPr>
        </p:nvSpPr>
        <p:spPr/>
        <p:txBody>
          <a:bodyPr/>
          <a:lstStyle/>
          <a:p>
            <a:fld id="{C485584D-7D79-4248-9986-4CA35242F944}"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19590046-DA73-4BBF-84B5-C08E6F75191A}" type="slidenum">
              <a:rPr lang="en-US" smtClean="0"/>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28700" y="555171"/>
            <a:ext cx="10134600" cy="1135517"/>
          </a:xfrm>
        </p:spPr>
        <p:txBody>
          <a:body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custDataLst>
              <p:tags r:id="rId4"/>
            </p:custDataLst>
          </p:nvPr>
        </p:nvSpPr>
        <p:spPr>
          <a:xfrm>
            <a:off x="1037306" y="2619103"/>
            <a:ext cx="4849036" cy="351499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custDataLst>
              <p:tags r:id="rId5"/>
            </p:custDataLst>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custDataLst>
              <p:tags r:id="rId6"/>
            </p:custDataLst>
          </p:nvPr>
        </p:nvSpPr>
        <p:spPr>
          <a:xfrm>
            <a:off x="6250108" y="2619103"/>
            <a:ext cx="4904585" cy="351499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custDataLst>
              <p:tags r:id="rId7"/>
            </p:custDataLst>
          </p:nvPr>
        </p:nvSpPr>
        <p:spPr/>
        <p:txBody>
          <a:bodyPr/>
          <a:lstStyle/>
          <a:p>
            <a:fld id="{C485584D-7D79-4248-9986-4CA35242F944}" type="datetimeFigureOut">
              <a:rPr lang="en-US" smtClean="0"/>
            </a:fld>
            <a:endParaRPr lang="en-US"/>
          </a:p>
        </p:txBody>
      </p:sp>
      <p:sp>
        <p:nvSpPr>
          <p:cNvPr id="8" name="Footer Placeholder 7"/>
          <p:cNvSpPr>
            <a:spLocks noGrp="1"/>
          </p:cNvSpPr>
          <p:nvPr>
            <p:ph type="ftr" sz="quarter" idx="11"/>
            <p:custDataLst>
              <p:tags r:id="rId8"/>
            </p:custDataLst>
          </p:nvPr>
        </p:nvSpPr>
        <p:spPr/>
        <p:txBody>
          <a:bodyPr/>
          <a:lstStyle/>
          <a:p>
            <a:endParaRPr lang="en-US"/>
          </a:p>
        </p:txBody>
      </p:sp>
      <p:sp>
        <p:nvSpPr>
          <p:cNvPr id="9" name="Slide Number Placeholder 8"/>
          <p:cNvSpPr>
            <a:spLocks noGrp="1"/>
          </p:cNvSpPr>
          <p:nvPr>
            <p:ph type="sldNum" sz="quarter" idx="12"/>
            <p:custDataLst>
              <p:tags r:id="rId9"/>
            </p:custDataLst>
          </p:nvPr>
        </p:nvSpPr>
        <p:spPr/>
        <p:txBody>
          <a:bodyPr/>
          <a:lstStyle/>
          <a:p>
            <a:fld id="{19590046-DA73-4BBF-84B5-C08E6F75191A}" type="slidenum">
              <a:rPr lang="en-US" smtClean="0"/>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Date Placeholder 2"/>
          <p:cNvSpPr>
            <a:spLocks noGrp="1"/>
          </p:cNvSpPr>
          <p:nvPr>
            <p:ph type="dt" sz="half" idx="10"/>
            <p:custDataLst>
              <p:tags r:id="rId3"/>
            </p:custDataLst>
          </p:nvPr>
        </p:nvSpPr>
        <p:spPr/>
        <p:txBody>
          <a:bodyPr/>
          <a:lstStyle/>
          <a:p>
            <a:fld id="{C485584D-7D79-4248-9986-4CA35242F944}" type="datetimeFigureOut">
              <a:rPr lang="en-US" smtClean="0"/>
            </a:fld>
            <a:endParaRPr lang="en-US"/>
          </a:p>
        </p:txBody>
      </p:sp>
      <p:sp>
        <p:nvSpPr>
          <p:cNvPr id="4" name="Footer Placeholder 3"/>
          <p:cNvSpPr>
            <a:spLocks noGrp="1"/>
          </p:cNvSpPr>
          <p:nvPr>
            <p:ph type="ftr" sz="quarter" idx="11"/>
            <p:custDataLst>
              <p:tags r:id="rId4"/>
            </p:custDataLst>
          </p:nvPr>
        </p:nvSpPr>
        <p:spPr/>
        <p:txBody>
          <a:bodyPr/>
          <a:lstStyle/>
          <a:p>
            <a:endParaRPr lang="en-US"/>
          </a:p>
        </p:txBody>
      </p:sp>
      <p:sp>
        <p:nvSpPr>
          <p:cNvPr id="5" name="Slide Number Placeholder 4"/>
          <p:cNvSpPr>
            <a:spLocks noGrp="1"/>
          </p:cNvSpPr>
          <p:nvPr>
            <p:ph type="sldNum" sz="quarter" idx="12"/>
            <p:custDataLst>
              <p:tags r:id="rId5"/>
            </p:custDataLst>
          </p:nvPr>
        </p:nvSpPr>
        <p:spPr/>
        <p:txBody>
          <a:bodyPr/>
          <a:lstStyle/>
          <a:p>
            <a:fld id="{19590046-DA73-4BBF-84B5-C08E6F75191A}" type="slidenum">
              <a:rPr lang="en-US" smtClean="0"/>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C485584D-7D79-4248-9986-4CA35242F944}" type="datetimeFigureOut">
              <a:rPr lang="en-US" smtClean="0"/>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19590046-DA73-4BBF-84B5-C08E6F75191A}" type="slidenum">
              <a:rPr lang="en-US" smtClean="0"/>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6800" y="457200"/>
            <a:ext cx="3705225"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custDataLst>
              <p:tags r:id="rId3"/>
            </p:custDataLst>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custDataLst>
              <p:tags r:id="rId4"/>
            </p:custDataLst>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C485584D-7D79-4248-9986-4CA35242F944}"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19590046-DA73-4BBF-84B5-C08E6F75191A}" type="slidenum">
              <a:rPr lang="en-US" smtClean="0"/>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6800" y="457200"/>
            <a:ext cx="3705225"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custDataLst>
              <p:tags r:id="rId3"/>
            </p:custDataLst>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custDataLst>
              <p:tags r:id="rId4"/>
            </p:custDataLst>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C485584D-7D79-4248-9986-4CA35242F944}"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19590046-DA73-4BBF-84B5-C08E6F75191A}" type="slidenum">
              <a:rPr lang="en-US" smtClean="0"/>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1028700" y="2161903"/>
            <a:ext cx="10134600" cy="374359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C485584D-7D79-4248-9986-4CA35242F944}"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19590046-DA73-4BBF-84B5-C08E6F75191A}" type="slidenum">
              <a:rPr lang="en-US" smtClean="0"/>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9196250" y="723899"/>
            <a:ext cx="2271849" cy="5410201"/>
          </a:xfrm>
        </p:spPr>
        <p:txBody>
          <a:bodyPr vert="eaVert"/>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723900" y="723899"/>
            <a:ext cx="8302534" cy="541020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C485584D-7D79-4248-9986-4CA35242F944}"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19590046-DA73-4BBF-84B5-C08E6F75191A}" type="slidenum">
              <a:rPr lang="en-US" smtClean="0"/>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3022600" y="932815"/>
            <a:ext cx="8331200" cy="1325880"/>
          </a:xfrm>
        </p:spPr>
        <p:txBody>
          <a:bodyPr/>
          <a:lstStyle>
            <a:lvl1pPr>
              <a:defRPr sz="3600"/>
            </a:lvl1pPr>
          </a:lstStyle>
          <a:p>
            <a:r>
              <a:rPr lang="zh-CN" altLang="en-US"/>
              <a:t>单击此处编辑标题</a:t>
            </a:r>
            <a:endParaRPr lang="zh-CN" altLang="en-US"/>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spd="slow"/>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三"/>
          <p:cNvPicPr>
            <a:picLocks noChangeAspect="1"/>
          </p:cNvPicPr>
          <p:nvPr userDrawn="1">
            <p:custDataLst>
              <p:tags r:id="rId2"/>
            </p:custDataLst>
          </p:nvPr>
        </p:nvPicPr>
        <p:blipFill>
          <a:blip r:embed="rId3"/>
          <a:stretch>
            <a:fillRect/>
          </a:stretch>
        </p:blipFill>
        <p:spPr>
          <a:xfrm>
            <a:off x="0" y="2667000"/>
            <a:ext cx="12192000" cy="1524000"/>
          </a:xfrm>
          <a:prstGeom prst="rect">
            <a:avLst/>
          </a:prstGeom>
        </p:spPr>
      </p:pic>
      <p:pic>
        <p:nvPicPr>
          <p:cNvPr id="11" name="图片 10" descr="图片3"/>
          <p:cNvPicPr>
            <a:picLocks noChangeAspect="1"/>
          </p:cNvPicPr>
          <p:nvPr userDrawn="1">
            <p:custDataLst>
              <p:tags r:id="rId4"/>
            </p:custDataLst>
          </p:nvPr>
        </p:nvPicPr>
        <p:blipFill>
          <a:blip r:embed="rId5"/>
          <a:stretch>
            <a:fillRect/>
          </a:stretch>
        </p:blipFill>
        <p:spPr>
          <a:xfrm>
            <a:off x="0" y="2667000"/>
            <a:ext cx="3391535" cy="1524000"/>
          </a:xfrm>
          <a:prstGeom prst="rect">
            <a:avLst/>
          </a:prstGeom>
        </p:spPr>
      </p:pic>
      <p:sp>
        <p:nvSpPr>
          <p:cNvPr id="2" name="标题 1"/>
          <p:cNvSpPr>
            <a:spLocks noGrp="1"/>
          </p:cNvSpPr>
          <p:nvPr>
            <p:ph type="title" hasCustomPrompt="1"/>
            <p:custDataLst>
              <p:tags r:id="rId6"/>
            </p:custDataLst>
          </p:nvPr>
        </p:nvSpPr>
        <p:spPr>
          <a:xfrm>
            <a:off x="3581400" y="2985135"/>
            <a:ext cx="7018020" cy="887095"/>
          </a:xfrm>
        </p:spPr>
        <p:txBody>
          <a:bodyPr anchor="b"/>
          <a:lstStyle>
            <a:lvl1pPr>
              <a:defRPr sz="4000"/>
            </a:lvl1pPr>
          </a:lstStyle>
          <a:p>
            <a:r>
              <a:rPr lang="zh-CN" altLang="en-US"/>
              <a:t>单击此处编辑标题</a:t>
            </a:r>
            <a:endParaRPr lang="zh-CN" altLang="en-US"/>
          </a:p>
        </p:txBody>
      </p:sp>
      <p:sp>
        <p:nvSpPr>
          <p:cNvPr id="4" name="日期占位符 3"/>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6" name="灯片编号占位符 5"/>
          <p:cNvSpPr>
            <a:spLocks noGrp="1"/>
          </p:cNvSpPr>
          <p:nvPr>
            <p:ph type="sldNum" sz="quarter" idx="12"/>
            <p:custDataLst>
              <p:tags r:id="rId8"/>
            </p:custDataLst>
          </p:nvPr>
        </p:nvSpPr>
        <p:spPr/>
        <p:txBody>
          <a:bodyPr/>
          <a:lstStyle/>
          <a:p>
            <a:fld id="{565CE74E-AB26-4998-AD42-012C4C1AD076}" type="slidenum">
              <a:rPr lang="zh-CN" altLang="en-US" smtClean="0"/>
            </a:fld>
            <a:endParaRPr lang="zh-CN" altLang="en-US"/>
          </a:p>
        </p:txBody>
      </p:sp>
    </p:spTree>
  </p:cSld>
  <p:clrMapOvr>
    <a:masterClrMapping/>
  </p:clrMapOvr>
  <p:transition spd="slow"/>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4" name="文本占位符 3"/>
          <p:cNvSpPr>
            <a:spLocks noGrp="1"/>
          </p:cNvSpPr>
          <p:nvPr>
            <p:ph type="body" sz="half" idx="2"/>
            <p:custDataLst>
              <p:tags r:id="rId2"/>
            </p:custDataLst>
          </p:nvPr>
        </p:nvSpPr>
        <p:spPr>
          <a:xfrm>
            <a:off x="838200" y="1523365"/>
            <a:ext cx="10304145" cy="3811905"/>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spd="slow"/>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1"/>
          <p:cNvSpPr/>
          <p:nvPr userDrawn="1"/>
        </p:nvSpPr>
        <p:spPr>
          <a:xfrm>
            <a:off x="0" y="1447025"/>
            <a:ext cx="12192000" cy="35067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1102354" y="1157914"/>
            <a:ext cx="9987292" cy="4107884"/>
          </a:xfrm>
          <a:prstGeom prst="rect">
            <a:avLst/>
          </a:prstGeom>
          <a:pattFill prst="lgGrid">
            <a:fgClr>
              <a:schemeClr val="bg1">
                <a:lumMod val="95000"/>
              </a:schemeClr>
            </a:fgClr>
            <a:bgClr>
              <a:schemeClr val="bg1"/>
            </a:bgClr>
          </a:patt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userDrawn="1"/>
        </p:nvSpPr>
        <p:spPr>
          <a:xfrm>
            <a:off x="3013658" y="3429000"/>
            <a:ext cx="6164684" cy="29934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PA-文本框 60"/>
          <p:cNvSpPr txBox="1"/>
          <p:nvPr userDrawn="1">
            <p:custDataLst>
              <p:tags r:id="rId2"/>
            </p:custDataLst>
          </p:nvPr>
        </p:nvSpPr>
        <p:spPr>
          <a:xfrm rot="16200000">
            <a:off x="163490" y="2602996"/>
            <a:ext cx="3380262" cy="1217720"/>
          </a:xfrm>
          <a:custGeom>
            <a:avLst/>
            <a:gdLst/>
            <a:ahLst/>
            <a:cxnLst/>
            <a:rect l="l" t="t" r="r" b="b"/>
            <a:pathLst>
              <a:path w="3442669" h="1014008">
                <a:moveTo>
                  <a:pt x="1765860" y="518745"/>
                </a:moveTo>
                <a:lnTo>
                  <a:pt x="1765860" y="951389"/>
                </a:lnTo>
                <a:lnTo>
                  <a:pt x="1829903" y="951389"/>
                </a:lnTo>
                <a:cubicBezTo>
                  <a:pt x="1865956" y="951389"/>
                  <a:pt x="1890032" y="945933"/>
                  <a:pt x="1902129" y="935022"/>
                </a:cubicBezTo>
                <a:cubicBezTo>
                  <a:pt x="1914226" y="924111"/>
                  <a:pt x="1920274" y="900392"/>
                  <a:pt x="1920274" y="863864"/>
                </a:cubicBezTo>
                <a:lnTo>
                  <a:pt x="1920274" y="610540"/>
                </a:lnTo>
                <a:cubicBezTo>
                  <a:pt x="1920274" y="571640"/>
                  <a:pt x="1914226" y="546616"/>
                  <a:pt x="1902129" y="535467"/>
                </a:cubicBezTo>
                <a:cubicBezTo>
                  <a:pt x="1890032" y="524319"/>
                  <a:pt x="1864059" y="518745"/>
                  <a:pt x="1824210" y="518745"/>
                </a:cubicBezTo>
                <a:close/>
                <a:moveTo>
                  <a:pt x="375006" y="214187"/>
                </a:moveTo>
                <a:lnTo>
                  <a:pt x="222015" y="658216"/>
                </a:lnTo>
                <a:lnTo>
                  <a:pt x="532266" y="658216"/>
                </a:lnTo>
                <a:lnTo>
                  <a:pt x="377852" y="214187"/>
                </a:lnTo>
                <a:close/>
                <a:moveTo>
                  <a:pt x="1765860" y="64043"/>
                </a:moveTo>
                <a:lnTo>
                  <a:pt x="1765860" y="488147"/>
                </a:lnTo>
                <a:lnTo>
                  <a:pt x="1829903" y="488147"/>
                </a:lnTo>
                <a:cubicBezTo>
                  <a:pt x="1865482" y="488147"/>
                  <a:pt x="1889439" y="481150"/>
                  <a:pt x="1901773" y="467155"/>
                </a:cubicBezTo>
                <a:cubicBezTo>
                  <a:pt x="1914107" y="453161"/>
                  <a:pt x="1920274" y="426951"/>
                  <a:pt x="1920274" y="388525"/>
                </a:cubicBezTo>
                <a:lnTo>
                  <a:pt x="1920274" y="190705"/>
                </a:lnTo>
                <a:cubicBezTo>
                  <a:pt x="1920274" y="138522"/>
                  <a:pt x="1914226" y="104366"/>
                  <a:pt x="1902129" y="88237"/>
                </a:cubicBezTo>
                <a:cubicBezTo>
                  <a:pt x="1890032" y="72107"/>
                  <a:pt x="1865008" y="64043"/>
                  <a:pt x="1827056" y="64043"/>
                </a:cubicBezTo>
                <a:close/>
                <a:moveTo>
                  <a:pt x="1229326" y="30598"/>
                </a:moveTo>
                <a:lnTo>
                  <a:pt x="2039820" y="30598"/>
                </a:lnTo>
                <a:cubicBezTo>
                  <a:pt x="2112402" y="30598"/>
                  <a:pt x="2167550" y="38544"/>
                  <a:pt x="2205264" y="54436"/>
                </a:cubicBezTo>
                <a:cubicBezTo>
                  <a:pt x="2242978" y="70328"/>
                  <a:pt x="2272864" y="98317"/>
                  <a:pt x="2294923" y="138403"/>
                </a:cubicBezTo>
                <a:cubicBezTo>
                  <a:pt x="2316982" y="178489"/>
                  <a:pt x="2328012" y="222014"/>
                  <a:pt x="2328012" y="268979"/>
                </a:cubicBezTo>
                <a:cubicBezTo>
                  <a:pt x="2328012" y="389948"/>
                  <a:pt x="2270848" y="462530"/>
                  <a:pt x="2156520" y="486724"/>
                </a:cubicBezTo>
                <a:lnTo>
                  <a:pt x="2156520" y="489570"/>
                </a:lnTo>
                <a:cubicBezTo>
                  <a:pt x="2221986" y="505225"/>
                  <a:pt x="2272034" y="534637"/>
                  <a:pt x="2306664" y="577807"/>
                </a:cubicBezTo>
                <a:cubicBezTo>
                  <a:pt x="2341295" y="620976"/>
                  <a:pt x="2358610" y="674108"/>
                  <a:pt x="2358610" y="737202"/>
                </a:cubicBezTo>
                <a:cubicBezTo>
                  <a:pt x="2358610" y="815002"/>
                  <a:pt x="2332400" y="875723"/>
                  <a:pt x="2279980" y="919367"/>
                </a:cubicBezTo>
                <a:cubicBezTo>
                  <a:pt x="2227560" y="963011"/>
                  <a:pt x="2144660" y="984833"/>
                  <a:pt x="2031281" y="984833"/>
                </a:cubicBezTo>
                <a:lnTo>
                  <a:pt x="1229326" y="984833"/>
                </a:lnTo>
                <a:lnTo>
                  <a:pt x="1229326" y="951389"/>
                </a:lnTo>
                <a:lnTo>
                  <a:pt x="1350295" y="951389"/>
                </a:lnTo>
                <a:lnTo>
                  <a:pt x="1350295" y="64043"/>
                </a:lnTo>
                <a:lnTo>
                  <a:pt x="1229326" y="64043"/>
                </a:lnTo>
                <a:close/>
                <a:moveTo>
                  <a:pt x="409873" y="30598"/>
                </a:moveTo>
                <a:lnTo>
                  <a:pt x="735779" y="30598"/>
                </a:lnTo>
                <a:lnTo>
                  <a:pt x="1056703" y="951389"/>
                </a:lnTo>
                <a:lnTo>
                  <a:pt x="1109361" y="951389"/>
                </a:lnTo>
                <a:lnTo>
                  <a:pt x="1109361" y="984833"/>
                </a:lnTo>
                <a:lnTo>
                  <a:pt x="525150" y="984833"/>
                </a:lnTo>
                <a:lnTo>
                  <a:pt x="525150" y="951389"/>
                </a:lnTo>
                <a:lnTo>
                  <a:pt x="632599" y="951389"/>
                </a:lnTo>
                <a:lnTo>
                  <a:pt x="542228" y="691660"/>
                </a:lnTo>
                <a:lnTo>
                  <a:pt x="211341" y="691660"/>
                </a:lnTo>
                <a:cubicBezTo>
                  <a:pt x="202802" y="720124"/>
                  <a:pt x="198533" y="747401"/>
                  <a:pt x="198533" y="773492"/>
                </a:cubicBezTo>
                <a:cubicBezTo>
                  <a:pt x="198533" y="823778"/>
                  <a:pt x="211223" y="865880"/>
                  <a:pt x="236602" y="899799"/>
                </a:cubicBezTo>
                <a:cubicBezTo>
                  <a:pt x="261982" y="933718"/>
                  <a:pt x="306931" y="950914"/>
                  <a:pt x="371448" y="951389"/>
                </a:cubicBezTo>
                <a:lnTo>
                  <a:pt x="371448" y="984833"/>
                </a:lnTo>
                <a:lnTo>
                  <a:pt x="0" y="984833"/>
                </a:lnTo>
                <a:lnTo>
                  <a:pt x="0" y="951389"/>
                </a:lnTo>
                <a:cubicBezTo>
                  <a:pt x="27989" y="941901"/>
                  <a:pt x="56334" y="916640"/>
                  <a:pt x="85035" y="875605"/>
                </a:cubicBezTo>
                <a:cubicBezTo>
                  <a:pt x="113735" y="834570"/>
                  <a:pt x="137336" y="787961"/>
                  <a:pt x="155837" y="735778"/>
                </a:cubicBezTo>
                <a:close/>
                <a:moveTo>
                  <a:pt x="3049163" y="0"/>
                </a:moveTo>
                <a:cubicBezTo>
                  <a:pt x="3148311" y="0"/>
                  <a:pt x="3228957" y="25617"/>
                  <a:pt x="3291102" y="76851"/>
                </a:cubicBezTo>
                <a:lnTo>
                  <a:pt x="3436977" y="1423"/>
                </a:lnTo>
                <a:lnTo>
                  <a:pt x="3436977" y="396353"/>
                </a:lnTo>
                <a:lnTo>
                  <a:pt x="3403532" y="396353"/>
                </a:lnTo>
                <a:cubicBezTo>
                  <a:pt x="3403532" y="327092"/>
                  <a:pt x="3385980" y="265421"/>
                  <a:pt x="3350875" y="211341"/>
                </a:cubicBezTo>
                <a:cubicBezTo>
                  <a:pt x="3315770" y="157260"/>
                  <a:pt x="3274380" y="115988"/>
                  <a:pt x="3226703" y="87525"/>
                </a:cubicBezTo>
                <a:cubicBezTo>
                  <a:pt x="3179027" y="59062"/>
                  <a:pt x="3131233" y="44830"/>
                  <a:pt x="3083319" y="44830"/>
                </a:cubicBezTo>
                <a:cubicBezTo>
                  <a:pt x="3060074" y="44830"/>
                  <a:pt x="3040861" y="50404"/>
                  <a:pt x="3025681" y="61552"/>
                </a:cubicBezTo>
                <a:cubicBezTo>
                  <a:pt x="3010500" y="72700"/>
                  <a:pt x="3001013" y="87288"/>
                  <a:pt x="2997217" y="105315"/>
                </a:cubicBezTo>
                <a:cubicBezTo>
                  <a:pt x="2993422" y="123341"/>
                  <a:pt x="2991525" y="150856"/>
                  <a:pt x="2991525" y="187858"/>
                </a:cubicBezTo>
                <a:lnTo>
                  <a:pt x="2991525" y="816899"/>
                </a:lnTo>
                <a:cubicBezTo>
                  <a:pt x="2991525" y="871454"/>
                  <a:pt x="3000064" y="910710"/>
                  <a:pt x="3017142" y="934666"/>
                </a:cubicBezTo>
                <a:cubicBezTo>
                  <a:pt x="3034220" y="958623"/>
                  <a:pt x="3062920" y="970601"/>
                  <a:pt x="3103244" y="970601"/>
                </a:cubicBezTo>
                <a:cubicBezTo>
                  <a:pt x="3217097" y="970601"/>
                  <a:pt x="3319091" y="911777"/>
                  <a:pt x="3409225" y="794128"/>
                </a:cubicBezTo>
                <a:lnTo>
                  <a:pt x="3442669" y="816899"/>
                </a:lnTo>
                <a:cubicBezTo>
                  <a:pt x="3387640" y="887109"/>
                  <a:pt x="3330713" y="937513"/>
                  <a:pt x="3271889" y="968111"/>
                </a:cubicBezTo>
                <a:cubicBezTo>
                  <a:pt x="3213065" y="998709"/>
                  <a:pt x="3140009" y="1014008"/>
                  <a:pt x="3052721" y="1014008"/>
                </a:cubicBezTo>
                <a:cubicBezTo>
                  <a:pt x="2900442" y="1014008"/>
                  <a:pt x="2775559" y="966806"/>
                  <a:pt x="2678072" y="872403"/>
                </a:cubicBezTo>
                <a:cubicBezTo>
                  <a:pt x="2580585" y="777999"/>
                  <a:pt x="2531841" y="656081"/>
                  <a:pt x="2531841" y="506648"/>
                </a:cubicBezTo>
                <a:cubicBezTo>
                  <a:pt x="2531841" y="353420"/>
                  <a:pt x="2579636" y="230672"/>
                  <a:pt x="2675225" y="138403"/>
                </a:cubicBezTo>
                <a:cubicBezTo>
                  <a:pt x="2770815" y="46134"/>
                  <a:pt x="2895461" y="0"/>
                  <a:pt x="3049163" y="0"/>
                </a:cubicBezTo>
                <a:close/>
              </a:path>
            </a:pathLst>
          </a:custGeom>
          <a:solidFill>
            <a:schemeClr val="bg1">
              <a:lumMod val="85000"/>
              <a:alpha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7200" b="1" kern="1200" spc="600" smtClean="0">
                <a:solidFill>
                  <a:schemeClr val="bg1"/>
                </a:solidFill>
                <a:effectLst>
                  <a:outerShdw blurRad="38100" dist="38100" dir="2700000" algn="tl">
                    <a:schemeClr val="accent1">
                      <a:lumMod val="75000"/>
                      <a:alpha val="43000"/>
                    </a:scheme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11500">
              <a:solidFill>
                <a:schemeClr val="tx1"/>
              </a:solidFill>
              <a:effectLst/>
              <a:latin typeface="Bodoni MT Black" panose="02070A03080606020203" pitchFamily="18" charset="0"/>
            </a:endParaRPr>
          </a:p>
        </p:txBody>
      </p:sp>
      <p:sp>
        <p:nvSpPr>
          <p:cNvPr id="9" name="图形 3"/>
          <p:cNvSpPr/>
          <p:nvPr userDrawn="1"/>
        </p:nvSpPr>
        <p:spPr>
          <a:xfrm>
            <a:off x="9482105" y="3752782"/>
            <a:ext cx="1225855" cy="1499831"/>
          </a:xfrm>
          <a:custGeom>
            <a:avLst/>
            <a:gdLst>
              <a:gd name="connsiteX0" fmla="*/ 1219145 w 1224218"/>
              <a:gd name="connsiteY0" fmla="*/ 1035512 h 1499176"/>
              <a:gd name="connsiteX1" fmla="*/ 1212598 w 1224218"/>
              <a:gd name="connsiteY1" fmla="*/ 1022910 h 1499176"/>
              <a:gd name="connsiteX2" fmla="*/ 1009653 w 1224218"/>
              <a:gd name="connsiteY2" fmla="*/ 805725 h 1499176"/>
              <a:gd name="connsiteX3" fmla="*/ 1091485 w 1224218"/>
              <a:gd name="connsiteY3" fmla="*/ 720128 h 1499176"/>
              <a:gd name="connsiteX4" fmla="*/ 1086085 w 1224218"/>
              <a:gd name="connsiteY4" fmla="*/ 697052 h 1499176"/>
              <a:gd name="connsiteX5" fmla="*/ 1079702 w 1224218"/>
              <a:gd name="connsiteY5" fmla="*/ 685104 h 1499176"/>
              <a:gd name="connsiteX6" fmla="*/ 863663 w 1224218"/>
              <a:gd name="connsiteY6" fmla="*/ 454008 h 1499176"/>
              <a:gd name="connsiteX7" fmla="*/ 957280 w 1224218"/>
              <a:gd name="connsiteY7" fmla="*/ 374303 h 1499176"/>
              <a:gd name="connsiteX8" fmla="*/ 953024 w 1224218"/>
              <a:gd name="connsiteY8" fmla="*/ 355482 h 1499176"/>
              <a:gd name="connsiteX9" fmla="*/ 946969 w 1224218"/>
              <a:gd name="connsiteY9" fmla="*/ 344516 h 1499176"/>
              <a:gd name="connsiteX10" fmla="*/ 633058 w 1224218"/>
              <a:gd name="connsiteY10" fmla="*/ 8347 h 1499176"/>
              <a:gd name="connsiteX11" fmla="*/ 613909 w 1224218"/>
              <a:gd name="connsiteY11" fmla="*/ 0 h 1499176"/>
              <a:gd name="connsiteX12" fmla="*/ 594761 w 1224218"/>
              <a:gd name="connsiteY12" fmla="*/ 8183 h 1499176"/>
              <a:gd name="connsiteX13" fmla="*/ 276922 w 1224218"/>
              <a:gd name="connsiteY13" fmla="*/ 345825 h 1499176"/>
              <a:gd name="connsiteX14" fmla="*/ 269884 w 1224218"/>
              <a:gd name="connsiteY14" fmla="*/ 362028 h 1499176"/>
              <a:gd name="connsiteX15" fmla="*/ 268248 w 1224218"/>
              <a:gd name="connsiteY15" fmla="*/ 374139 h 1499176"/>
              <a:gd name="connsiteX16" fmla="*/ 363828 w 1224218"/>
              <a:gd name="connsiteY16" fmla="*/ 453354 h 1499176"/>
              <a:gd name="connsiteX17" fmla="*/ 143535 w 1224218"/>
              <a:gd name="connsiteY17" fmla="*/ 687395 h 1499176"/>
              <a:gd name="connsiteX18" fmla="*/ 136497 w 1224218"/>
              <a:gd name="connsiteY18" fmla="*/ 704744 h 1499176"/>
              <a:gd name="connsiteX19" fmla="*/ 134206 w 1224218"/>
              <a:gd name="connsiteY19" fmla="*/ 720128 h 1499176"/>
              <a:gd name="connsiteX20" fmla="*/ 182978 w 1224218"/>
              <a:gd name="connsiteY20" fmla="*/ 786740 h 1499176"/>
              <a:gd name="connsiteX21" fmla="*/ 217839 w 1224218"/>
              <a:gd name="connsiteY21" fmla="*/ 805071 h 1499176"/>
              <a:gd name="connsiteX22" fmla="*/ 9984 w 1224218"/>
              <a:gd name="connsiteY22" fmla="*/ 1025692 h 1499176"/>
              <a:gd name="connsiteX23" fmla="*/ 2946 w 1224218"/>
              <a:gd name="connsiteY23" fmla="*/ 1044186 h 1499176"/>
              <a:gd name="connsiteX24" fmla="*/ 0 w 1224218"/>
              <a:gd name="connsiteY24" fmla="*/ 1062844 h 1499176"/>
              <a:gd name="connsiteX25" fmla="*/ 194435 w 1224218"/>
              <a:gd name="connsiteY25" fmla="*/ 1198195 h 1499176"/>
              <a:gd name="connsiteX26" fmla="*/ 487887 w 1224218"/>
              <a:gd name="connsiteY26" fmla="*/ 1247950 h 1499176"/>
              <a:gd name="connsiteX27" fmla="*/ 487887 w 1224218"/>
              <a:gd name="connsiteY27" fmla="*/ 1473645 h 1499176"/>
              <a:gd name="connsiteX28" fmla="*/ 514073 w 1224218"/>
              <a:gd name="connsiteY28" fmla="*/ 1499831 h 1499176"/>
              <a:gd name="connsiteX29" fmla="*/ 711781 w 1224218"/>
              <a:gd name="connsiteY29" fmla="*/ 1499831 h 1499176"/>
              <a:gd name="connsiteX30" fmla="*/ 737968 w 1224218"/>
              <a:gd name="connsiteY30" fmla="*/ 1473645 h 1499176"/>
              <a:gd name="connsiteX31" fmla="*/ 737968 w 1224218"/>
              <a:gd name="connsiteY31" fmla="*/ 1248932 h 1499176"/>
              <a:gd name="connsiteX32" fmla="*/ 1039112 w 1224218"/>
              <a:gd name="connsiteY32" fmla="*/ 1198195 h 1499176"/>
              <a:gd name="connsiteX33" fmla="*/ 1225855 w 1224218"/>
              <a:gd name="connsiteY33" fmla="*/ 1062844 h 1499176"/>
              <a:gd name="connsiteX34" fmla="*/ 1219145 w 1224218"/>
              <a:gd name="connsiteY34" fmla="*/ 1035512 h 1499176"/>
              <a:gd name="connsiteX35" fmla="*/ 1099178 w 1224218"/>
              <a:gd name="connsiteY35" fmla="*/ 1120454 h 1499176"/>
              <a:gd name="connsiteX36" fmla="*/ 1082157 w 1224218"/>
              <a:gd name="connsiteY36" fmla="*/ 1113580 h 1499176"/>
              <a:gd name="connsiteX37" fmla="*/ 657608 w 1224218"/>
              <a:gd name="connsiteY37" fmla="*/ 1056788 h 1499176"/>
              <a:gd name="connsiteX38" fmla="*/ 560882 w 1224218"/>
              <a:gd name="connsiteY38" fmla="*/ 1023564 h 1499176"/>
              <a:gd name="connsiteX39" fmla="*/ 558918 w 1224218"/>
              <a:gd name="connsiteY39" fmla="*/ 1022582 h 1499176"/>
              <a:gd name="connsiteX40" fmla="*/ 554663 w 1224218"/>
              <a:gd name="connsiteY40" fmla="*/ 1021109 h 1499176"/>
              <a:gd name="connsiteX41" fmla="*/ 419966 w 1224218"/>
              <a:gd name="connsiteY41" fmla="*/ 947296 h 1499176"/>
              <a:gd name="connsiteX42" fmla="*/ 312928 w 1224218"/>
              <a:gd name="connsiteY42" fmla="*/ 837313 h 1499176"/>
              <a:gd name="connsiteX43" fmla="*/ 618656 w 1224218"/>
              <a:gd name="connsiteY43" fmla="*/ 872828 h 1499176"/>
              <a:gd name="connsiteX44" fmla="*/ 943368 w 1224218"/>
              <a:gd name="connsiteY44" fmla="*/ 830439 h 1499176"/>
              <a:gd name="connsiteX45" fmla="*/ 957116 w 1224218"/>
              <a:gd name="connsiteY45" fmla="*/ 826184 h 1499176"/>
              <a:gd name="connsiteX46" fmla="*/ 1168408 w 1224218"/>
              <a:gd name="connsiteY46" fmla="*/ 1052369 h 1499176"/>
              <a:gd name="connsiteX47" fmla="*/ 1170536 w 1224218"/>
              <a:gd name="connsiteY47" fmla="*/ 1055806 h 1499176"/>
              <a:gd name="connsiteX48" fmla="*/ 1173482 w 1224218"/>
              <a:gd name="connsiteY48" fmla="*/ 1063008 h 1499176"/>
              <a:gd name="connsiteX49" fmla="*/ 1099178 w 1224218"/>
              <a:gd name="connsiteY49" fmla="*/ 1120454 h 1499176"/>
              <a:gd name="connsiteX50" fmla="*/ 736822 w 1224218"/>
              <a:gd name="connsiteY50" fmla="*/ 1196559 h 1499176"/>
              <a:gd name="connsiteX51" fmla="*/ 620292 w 1224218"/>
              <a:gd name="connsiteY51" fmla="*/ 1200487 h 1499176"/>
              <a:gd name="connsiteX52" fmla="*/ 489033 w 1224218"/>
              <a:gd name="connsiteY52" fmla="*/ 1195577 h 1499176"/>
              <a:gd name="connsiteX53" fmla="*/ 209001 w 1224218"/>
              <a:gd name="connsiteY53" fmla="*/ 1148114 h 1499176"/>
              <a:gd name="connsiteX54" fmla="*/ 52209 w 1224218"/>
              <a:gd name="connsiteY54" fmla="*/ 1063008 h 1499176"/>
              <a:gd name="connsiteX55" fmla="*/ 54173 w 1224218"/>
              <a:gd name="connsiteY55" fmla="*/ 1057279 h 1499176"/>
              <a:gd name="connsiteX56" fmla="*/ 56137 w 1224218"/>
              <a:gd name="connsiteY56" fmla="*/ 1053188 h 1499176"/>
              <a:gd name="connsiteX57" fmla="*/ 255155 w 1224218"/>
              <a:gd name="connsiteY57" fmla="*/ 841896 h 1499176"/>
              <a:gd name="connsiteX58" fmla="*/ 346971 w 1224218"/>
              <a:gd name="connsiteY58" fmla="*/ 956134 h 1499176"/>
              <a:gd name="connsiteX59" fmla="*/ 318984 w 1224218"/>
              <a:gd name="connsiteY59" fmla="*/ 987558 h 1499176"/>
              <a:gd name="connsiteX60" fmla="*/ 321112 w 1224218"/>
              <a:gd name="connsiteY60" fmla="*/ 1024546 h 1499176"/>
              <a:gd name="connsiteX61" fmla="*/ 338460 w 1224218"/>
              <a:gd name="connsiteY61" fmla="*/ 1031093 h 1499176"/>
              <a:gd name="connsiteX62" fmla="*/ 358100 w 1224218"/>
              <a:gd name="connsiteY62" fmla="*/ 1022255 h 1499176"/>
              <a:gd name="connsiteX63" fmla="*/ 387887 w 1224218"/>
              <a:gd name="connsiteY63" fmla="*/ 988703 h 1499176"/>
              <a:gd name="connsiteX64" fmla="*/ 512600 w 1224218"/>
              <a:gd name="connsiteY64" fmla="*/ 1059898 h 1499176"/>
              <a:gd name="connsiteX65" fmla="*/ 494925 w 1224218"/>
              <a:gd name="connsiteY65" fmla="*/ 1097868 h 1499176"/>
              <a:gd name="connsiteX66" fmla="*/ 507527 w 1224218"/>
              <a:gd name="connsiteY66" fmla="*/ 1132729 h 1499176"/>
              <a:gd name="connsiteX67" fmla="*/ 518656 w 1224218"/>
              <a:gd name="connsiteY67" fmla="*/ 1135184 h 1499176"/>
              <a:gd name="connsiteX68" fmla="*/ 542388 w 1224218"/>
              <a:gd name="connsiteY68" fmla="*/ 1120127 h 1499176"/>
              <a:gd name="connsiteX69" fmla="*/ 561045 w 1224218"/>
              <a:gd name="connsiteY69" fmla="*/ 1080029 h 1499176"/>
              <a:gd name="connsiteX70" fmla="*/ 638132 w 1224218"/>
              <a:gd name="connsiteY70" fmla="*/ 1105888 h 1499176"/>
              <a:gd name="connsiteX71" fmla="*/ 708344 w 1224218"/>
              <a:gd name="connsiteY71" fmla="*/ 1124219 h 1499176"/>
              <a:gd name="connsiteX72" fmla="*/ 692633 w 1224218"/>
              <a:gd name="connsiteY72" fmla="*/ 1159079 h 1499176"/>
              <a:gd name="connsiteX73" fmla="*/ 691487 w 1224218"/>
              <a:gd name="connsiteY73" fmla="*/ 1177574 h 1499176"/>
              <a:gd name="connsiteX74" fmla="*/ 705726 w 1224218"/>
              <a:gd name="connsiteY74" fmla="*/ 1193776 h 1499176"/>
              <a:gd name="connsiteX75" fmla="*/ 716528 w 1224218"/>
              <a:gd name="connsiteY75" fmla="*/ 1196068 h 1499176"/>
              <a:gd name="connsiteX76" fmla="*/ 733549 w 1224218"/>
              <a:gd name="connsiteY76" fmla="*/ 1189848 h 1499176"/>
              <a:gd name="connsiteX77" fmla="*/ 740423 w 1224218"/>
              <a:gd name="connsiteY77" fmla="*/ 1180683 h 1499176"/>
              <a:gd name="connsiteX78" fmla="*/ 760881 w 1224218"/>
              <a:gd name="connsiteY78" fmla="*/ 1135184 h 1499176"/>
              <a:gd name="connsiteX79" fmla="*/ 974628 w 1224218"/>
              <a:gd name="connsiteY79" fmla="*/ 1161534 h 1499176"/>
              <a:gd name="connsiteX80" fmla="*/ 736822 w 1224218"/>
              <a:gd name="connsiteY80" fmla="*/ 1196559 h 1499176"/>
              <a:gd name="connsiteX81" fmla="*/ 685431 w 1224218"/>
              <a:gd name="connsiteY81" fmla="*/ 1447458 h 1499176"/>
              <a:gd name="connsiteX82" fmla="*/ 540096 w 1224218"/>
              <a:gd name="connsiteY82" fmla="*/ 1447458 h 1499176"/>
              <a:gd name="connsiteX83" fmla="*/ 540096 w 1224218"/>
              <a:gd name="connsiteY83" fmla="*/ 1251059 h 1499176"/>
              <a:gd name="connsiteX84" fmla="*/ 620292 w 1224218"/>
              <a:gd name="connsiteY84" fmla="*/ 1252860 h 1499176"/>
              <a:gd name="connsiteX85" fmla="*/ 685431 w 1224218"/>
              <a:gd name="connsiteY85" fmla="*/ 1251714 h 1499176"/>
              <a:gd name="connsiteX86" fmla="*/ 685431 w 1224218"/>
              <a:gd name="connsiteY86" fmla="*/ 1447458 h 1499176"/>
              <a:gd name="connsiteX87" fmla="*/ 186415 w 1224218"/>
              <a:gd name="connsiteY87" fmla="*/ 720292 h 1499176"/>
              <a:gd name="connsiteX88" fmla="*/ 187070 w 1224218"/>
              <a:gd name="connsiteY88" fmla="*/ 718819 h 1499176"/>
              <a:gd name="connsiteX89" fmla="*/ 188543 w 1224218"/>
              <a:gd name="connsiteY89" fmla="*/ 715873 h 1499176"/>
              <a:gd name="connsiteX90" fmla="*/ 420948 w 1224218"/>
              <a:gd name="connsiteY90" fmla="*/ 469065 h 1499176"/>
              <a:gd name="connsiteX91" fmla="*/ 519474 w 1224218"/>
              <a:gd name="connsiteY91" fmla="*/ 484450 h 1499176"/>
              <a:gd name="connsiteX92" fmla="*/ 552862 w 1224218"/>
              <a:gd name="connsiteY92" fmla="*/ 487232 h 1499176"/>
              <a:gd name="connsiteX93" fmla="*/ 587396 w 1224218"/>
              <a:gd name="connsiteY93" fmla="*/ 488869 h 1499176"/>
              <a:gd name="connsiteX94" fmla="*/ 616692 w 1224218"/>
              <a:gd name="connsiteY94" fmla="*/ 489360 h 1499176"/>
              <a:gd name="connsiteX95" fmla="*/ 641896 w 1224218"/>
              <a:gd name="connsiteY95" fmla="*/ 489033 h 1499176"/>
              <a:gd name="connsiteX96" fmla="*/ 676430 w 1224218"/>
              <a:gd name="connsiteY96" fmla="*/ 487560 h 1499176"/>
              <a:gd name="connsiteX97" fmla="*/ 709817 w 1224218"/>
              <a:gd name="connsiteY97" fmla="*/ 484941 h 1499176"/>
              <a:gd name="connsiteX98" fmla="*/ 797706 w 1224218"/>
              <a:gd name="connsiteY98" fmla="*/ 471684 h 1499176"/>
              <a:gd name="connsiteX99" fmla="*/ 820292 w 1224218"/>
              <a:gd name="connsiteY99" fmla="*/ 507036 h 1499176"/>
              <a:gd name="connsiteX100" fmla="*/ 780194 w 1224218"/>
              <a:gd name="connsiteY100" fmla="*/ 560391 h 1499176"/>
              <a:gd name="connsiteX101" fmla="*/ 759081 w 1224218"/>
              <a:gd name="connsiteY101" fmla="*/ 576103 h 1499176"/>
              <a:gd name="connsiteX102" fmla="*/ 736822 w 1224218"/>
              <a:gd name="connsiteY102" fmla="*/ 590669 h 1499176"/>
              <a:gd name="connsiteX103" fmla="*/ 736331 w 1224218"/>
              <a:gd name="connsiteY103" fmla="*/ 590996 h 1499176"/>
              <a:gd name="connsiteX104" fmla="*/ 542060 w 1224218"/>
              <a:gd name="connsiteY104" fmla="*/ 682485 h 1499176"/>
              <a:gd name="connsiteX105" fmla="*/ 339115 w 1224218"/>
              <a:gd name="connsiteY105" fmla="*/ 752370 h 1499176"/>
              <a:gd name="connsiteX106" fmla="*/ 289033 w 1224218"/>
              <a:gd name="connsiteY106" fmla="*/ 767428 h 1499176"/>
              <a:gd name="connsiteX107" fmla="*/ 274958 w 1224218"/>
              <a:gd name="connsiteY107" fmla="*/ 771519 h 1499176"/>
              <a:gd name="connsiteX108" fmla="*/ 255809 w 1224218"/>
              <a:gd name="connsiteY108" fmla="*/ 764482 h 1499176"/>
              <a:gd name="connsiteX109" fmla="*/ 186415 w 1224218"/>
              <a:gd name="connsiteY109" fmla="*/ 720292 h 1499176"/>
              <a:gd name="connsiteX110" fmla="*/ 883794 w 1224218"/>
              <a:gd name="connsiteY110" fmla="*/ 593451 h 1499176"/>
              <a:gd name="connsiteX111" fmla="*/ 859244 w 1224218"/>
              <a:gd name="connsiteY111" fmla="*/ 561536 h 1499176"/>
              <a:gd name="connsiteX112" fmla="*/ 854989 w 1224218"/>
              <a:gd name="connsiteY112" fmla="*/ 557117 h 1499176"/>
              <a:gd name="connsiteX113" fmla="*/ 867100 w 1224218"/>
              <a:gd name="connsiteY113" fmla="*/ 534204 h 1499176"/>
              <a:gd name="connsiteX114" fmla="*/ 1036167 w 1224218"/>
              <a:gd name="connsiteY114" fmla="*/ 715218 h 1499176"/>
              <a:gd name="connsiteX115" fmla="*/ 1037803 w 1224218"/>
              <a:gd name="connsiteY115" fmla="*/ 717837 h 1499176"/>
              <a:gd name="connsiteX116" fmla="*/ 1038949 w 1224218"/>
              <a:gd name="connsiteY116" fmla="*/ 720128 h 1499176"/>
              <a:gd name="connsiteX117" fmla="*/ 971519 w 1224218"/>
              <a:gd name="connsiteY117" fmla="*/ 764973 h 1499176"/>
              <a:gd name="connsiteX118" fmla="*/ 944841 w 1224218"/>
              <a:gd name="connsiteY118" fmla="*/ 774793 h 1499176"/>
              <a:gd name="connsiteX119" fmla="*/ 927165 w 1224218"/>
              <a:gd name="connsiteY119" fmla="*/ 780357 h 1499176"/>
              <a:gd name="connsiteX120" fmla="*/ 917018 w 1224218"/>
              <a:gd name="connsiteY120" fmla="*/ 783303 h 1499176"/>
              <a:gd name="connsiteX121" fmla="*/ 618492 w 1224218"/>
              <a:gd name="connsiteY121" fmla="*/ 820292 h 1499176"/>
              <a:gd name="connsiteX122" fmla="*/ 372175 w 1224218"/>
              <a:gd name="connsiteY122" fmla="*/ 797051 h 1499176"/>
              <a:gd name="connsiteX123" fmla="*/ 481668 w 1224218"/>
              <a:gd name="connsiteY123" fmla="*/ 760717 h 1499176"/>
              <a:gd name="connsiteX124" fmla="*/ 497707 w 1224218"/>
              <a:gd name="connsiteY124" fmla="*/ 799015 h 1499176"/>
              <a:gd name="connsiteX125" fmla="*/ 521929 w 1224218"/>
              <a:gd name="connsiteY125" fmla="*/ 815054 h 1499176"/>
              <a:gd name="connsiteX126" fmla="*/ 532077 w 1224218"/>
              <a:gd name="connsiteY126" fmla="*/ 812927 h 1499176"/>
              <a:gd name="connsiteX127" fmla="*/ 545988 w 1224218"/>
              <a:gd name="connsiteY127" fmla="*/ 778557 h 1499176"/>
              <a:gd name="connsiteX128" fmla="*/ 530931 w 1224218"/>
              <a:gd name="connsiteY128" fmla="*/ 742878 h 1499176"/>
              <a:gd name="connsiteX129" fmla="*/ 560882 w 1224218"/>
              <a:gd name="connsiteY129" fmla="*/ 731421 h 1499176"/>
              <a:gd name="connsiteX130" fmla="*/ 660881 w 1224218"/>
              <a:gd name="connsiteY130" fmla="*/ 689359 h 1499176"/>
              <a:gd name="connsiteX131" fmla="*/ 682158 w 1224218"/>
              <a:gd name="connsiteY131" fmla="*/ 735677 h 1499176"/>
              <a:gd name="connsiteX132" fmla="*/ 706053 w 1224218"/>
              <a:gd name="connsiteY132" fmla="*/ 750897 h 1499176"/>
              <a:gd name="connsiteX133" fmla="*/ 717019 w 1224218"/>
              <a:gd name="connsiteY133" fmla="*/ 748442 h 1499176"/>
              <a:gd name="connsiteX134" fmla="*/ 729948 w 1224218"/>
              <a:gd name="connsiteY134" fmla="*/ 713745 h 1499176"/>
              <a:gd name="connsiteX135" fmla="*/ 708181 w 1224218"/>
              <a:gd name="connsiteY135" fmla="*/ 666446 h 1499176"/>
              <a:gd name="connsiteX136" fmla="*/ 763991 w 1224218"/>
              <a:gd name="connsiteY136" fmla="*/ 635350 h 1499176"/>
              <a:gd name="connsiteX137" fmla="*/ 773483 w 1224218"/>
              <a:gd name="connsiteY137" fmla="*/ 629294 h 1499176"/>
              <a:gd name="connsiteX138" fmla="*/ 795414 w 1224218"/>
              <a:gd name="connsiteY138" fmla="*/ 614400 h 1499176"/>
              <a:gd name="connsiteX139" fmla="*/ 816200 w 1224218"/>
              <a:gd name="connsiteY139" fmla="*/ 598361 h 1499176"/>
              <a:gd name="connsiteX140" fmla="*/ 819473 w 1224218"/>
              <a:gd name="connsiteY140" fmla="*/ 595579 h 1499176"/>
              <a:gd name="connsiteX141" fmla="*/ 842223 w 1224218"/>
              <a:gd name="connsiteY141" fmla="*/ 625202 h 1499176"/>
              <a:gd name="connsiteX142" fmla="*/ 863008 w 1224218"/>
              <a:gd name="connsiteY142" fmla="*/ 635350 h 1499176"/>
              <a:gd name="connsiteX143" fmla="*/ 878884 w 1224218"/>
              <a:gd name="connsiteY143" fmla="*/ 629949 h 1499176"/>
              <a:gd name="connsiteX144" fmla="*/ 883794 w 1224218"/>
              <a:gd name="connsiteY144" fmla="*/ 593451 h 1499176"/>
              <a:gd name="connsiteX145" fmla="*/ 513091 w 1224218"/>
              <a:gd name="connsiteY145" fmla="*/ 183796 h 1499176"/>
              <a:gd name="connsiteX146" fmla="*/ 520784 w 1224218"/>
              <a:gd name="connsiteY146" fmla="*/ 163175 h 1499176"/>
              <a:gd name="connsiteX147" fmla="*/ 613746 w 1224218"/>
              <a:gd name="connsiteY147" fmla="*/ 64648 h 1499176"/>
              <a:gd name="connsiteX148" fmla="*/ 903434 w 1224218"/>
              <a:gd name="connsiteY148" fmla="*/ 374630 h 1499176"/>
              <a:gd name="connsiteX149" fmla="*/ 823892 w 1224218"/>
              <a:gd name="connsiteY149" fmla="*/ 411455 h 1499176"/>
              <a:gd name="connsiteX150" fmla="*/ 821110 w 1224218"/>
              <a:gd name="connsiteY150" fmla="*/ 412273 h 1499176"/>
              <a:gd name="connsiteX151" fmla="*/ 807689 w 1224218"/>
              <a:gd name="connsiteY151" fmla="*/ 415710 h 1499176"/>
              <a:gd name="connsiteX152" fmla="*/ 791159 w 1224218"/>
              <a:gd name="connsiteY152" fmla="*/ 406873 h 1499176"/>
              <a:gd name="connsiteX153" fmla="*/ 777084 w 1224218"/>
              <a:gd name="connsiteY153" fmla="*/ 399835 h 1499176"/>
              <a:gd name="connsiteX154" fmla="*/ 706053 w 1224218"/>
              <a:gd name="connsiteY154" fmla="*/ 362192 h 1499176"/>
              <a:gd name="connsiteX155" fmla="*/ 591160 w 1224218"/>
              <a:gd name="connsiteY155" fmla="*/ 288542 h 1499176"/>
              <a:gd name="connsiteX156" fmla="*/ 570702 w 1224218"/>
              <a:gd name="connsiteY156" fmla="*/ 272176 h 1499176"/>
              <a:gd name="connsiteX157" fmla="*/ 567919 w 1224218"/>
              <a:gd name="connsiteY157" fmla="*/ 269721 h 1499176"/>
              <a:gd name="connsiteX158" fmla="*/ 551226 w 1224218"/>
              <a:gd name="connsiteY158" fmla="*/ 254500 h 1499176"/>
              <a:gd name="connsiteX159" fmla="*/ 512109 w 1224218"/>
              <a:gd name="connsiteY159" fmla="*/ 197708 h 1499176"/>
              <a:gd name="connsiteX160" fmla="*/ 513091 w 1224218"/>
              <a:gd name="connsiteY160" fmla="*/ 183796 h 1499176"/>
              <a:gd name="connsiteX161" fmla="*/ 322094 w 1224218"/>
              <a:gd name="connsiteY161" fmla="*/ 374303 h 1499176"/>
              <a:gd name="connsiteX162" fmla="*/ 464974 w 1224218"/>
              <a:gd name="connsiteY162" fmla="*/ 222421 h 1499176"/>
              <a:gd name="connsiteX163" fmla="*/ 508345 w 1224218"/>
              <a:gd name="connsiteY163" fmla="*/ 285596 h 1499176"/>
              <a:gd name="connsiteX164" fmla="*/ 482486 w 1224218"/>
              <a:gd name="connsiteY164" fmla="*/ 314729 h 1499176"/>
              <a:gd name="connsiteX165" fmla="*/ 475939 w 1224218"/>
              <a:gd name="connsiteY165" fmla="*/ 334205 h 1499176"/>
              <a:gd name="connsiteX166" fmla="*/ 484614 w 1224218"/>
              <a:gd name="connsiteY166" fmla="*/ 351717 h 1499176"/>
              <a:gd name="connsiteX167" fmla="*/ 491324 w 1224218"/>
              <a:gd name="connsiteY167" fmla="*/ 355973 h 1499176"/>
              <a:gd name="connsiteX168" fmla="*/ 501962 w 1224218"/>
              <a:gd name="connsiteY168" fmla="*/ 358264 h 1499176"/>
              <a:gd name="connsiteX169" fmla="*/ 521602 w 1224218"/>
              <a:gd name="connsiteY169" fmla="*/ 349426 h 1499176"/>
              <a:gd name="connsiteX170" fmla="*/ 547298 w 1224218"/>
              <a:gd name="connsiteY170" fmla="*/ 320621 h 1499176"/>
              <a:gd name="connsiteX171" fmla="*/ 554990 w 1224218"/>
              <a:gd name="connsiteY171" fmla="*/ 326676 h 1499176"/>
              <a:gd name="connsiteX172" fmla="*/ 722747 w 1224218"/>
              <a:gd name="connsiteY172" fmla="*/ 430768 h 1499176"/>
              <a:gd name="connsiteX173" fmla="*/ 663827 w 1224218"/>
              <a:gd name="connsiteY173" fmla="*/ 435678 h 1499176"/>
              <a:gd name="connsiteX174" fmla="*/ 628967 w 1224218"/>
              <a:gd name="connsiteY174" fmla="*/ 436823 h 1499176"/>
              <a:gd name="connsiteX175" fmla="*/ 616692 w 1224218"/>
              <a:gd name="connsiteY175" fmla="*/ 436987 h 1499176"/>
              <a:gd name="connsiteX176" fmla="*/ 600489 w 1224218"/>
              <a:gd name="connsiteY176" fmla="*/ 436823 h 1499176"/>
              <a:gd name="connsiteX177" fmla="*/ 565628 w 1224218"/>
              <a:gd name="connsiteY177" fmla="*/ 435514 h 1499176"/>
              <a:gd name="connsiteX178" fmla="*/ 463337 w 1224218"/>
              <a:gd name="connsiteY178" fmla="*/ 424057 h 1499176"/>
              <a:gd name="connsiteX179" fmla="*/ 433059 w 1224218"/>
              <a:gd name="connsiteY179" fmla="*/ 418165 h 1499176"/>
              <a:gd name="connsiteX180" fmla="*/ 409164 w 1224218"/>
              <a:gd name="connsiteY180" fmla="*/ 412437 h 1499176"/>
              <a:gd name="connsiteX181" fmla="*/ 403927 w 1224218"/>
              <a:gd name="connsiteY181" fmla="*/ 410964 h 1499176"/>
              <a:gd name="connsiteX182" fmla="*/ 322094 w 1224218"/>
              <a:gd name="connsiteY182" fmla="*/ 374303 h 1499176"/>
              <a:gd name="connsiteX0-1" fmla="*/ 1219145 w 1225855"/>
              <a:gd name="connsiteY0-2" fmla="*/ 1035512 h 1499831"/>
              <a:gd name="connsiteX1-3" fmla="*/ 1212598 w 1225855"/>
              <a:gd name="connsiteY1-4" fmla="*/ 1022910 h 1499831"/>
              <a:gd name="connsiteX2-5" fmla="*/ 1009653 w 1225855"/>
              <a:gd name="connsiteY2-6" fmla="*/ 805725 h 1499831"/>
              <a:gd name="connsiteX3-7" fmla="*/ 1091485 w 1225855"/>
              <a:gd name="connsiteY3-8" fmla="*/ 720128 h 1499831"/>
              <a:gd name="connsiteX4-9" fmla="*/ 1086085 w 1225855"/>
              <a:gd name="connsiteY4-10" fmla="*/ 697052 h 1499831"/>
              <a:gd name="connsiteX5-11" fmla="*/ 1079702 w 1225855"/>
              <a:gd name="connsiteY5-12" fmla="*/ 685104 h 1499831"/>
              <a:gd name="connsiteX6-13" fmla="*/ 863663 w 1225855"/>
              <a:gd name="connsiteY6-14" fmla="*/ 454008 h 1499831"/>
              <a:gd name="connsiteX7-15" fmla="*/ 957280 w 1225855"/>
              <a:gd name="connsiteY7-16" fmla="*/ 374303 h 1499831"/>
              <a:gd name="connsiteX8-17" fmla="*/ 953024 w 1225855"/>
              <a:gd name="connsiteY8-18" fmla="*/ 355482 h 1499831"/>
              <a:gd name="connsiteX9-19" fmla="*/ 946969 w 1225855"/>
              <a:gd name="connsiteY9-20" fmla="*/ 344516 h 1499831"/>
              <a:gd name="connsiteX10-21" fmla="*/ 633058 w 1225855"/>
              <a:gd name="connsiteY10-22" fmla="*/ 8347 h 1499831"/>
              <a:gd name="connsiteX11-23" fmla="*/ 613909 w 1225855"/>
              <a:gd name="connsiteY11-24" fmla="*/ 0 h 1499831"/>
              <a:gd name="connsiteX12-25" fmla="*/ 594761 w 1225855"/>
              <a:gd name="connsiteY12-26" fmla="*/ 8183 h 1499831"/>
              <a:gd name="connsiteX13-27" fmla="*/ 276922 w 1225855"/>
              <a:gd name="connsiteY13-28" fmla="*/ 345825 h 1499831"/>
              <a:gd name="connsiteX14-29" fmla="*/ 269884 w 1225855"/>
              <a:gd name="connsiteY14-30" fmla="*/ 362028 h 1499831"/>
              <a:gd name="connsiteX15-31" fmla="*/ 268248 w 1225855"/>
              <a:gd name="connsiteY15-32" fmla="*/ 374139 h 1499831"/>
              <a:gd name="connsiteX16-33" fmla="*/ 363828 w 1225855"/>
              <a:gd name="connsiteY16-34" fmla="*/ 453354 h 1499831"/>
              <a:gd name="connsiteX17-35" fmla="*/ 143535 w 1225855"/>
              <a:gd name="connsiteY17-36" fmla="*/ 687395 h 1499831"/>
              <a:gd name="connsiteX18-37" fmla="*/ 136497 w 1225855"/>
              <a:gd name="connsiteY18-38" fmla="*/ 704744 h 1499831"/>
              <a:gd name="connsiteX19-39" fmla="*/ 134206 w 1225855"/>
              <a:gd name="connsiteY19-40" fmla="*/ 720128 h 1499831"/>
              <a:gd name="connsiteX20-41" fmla="*/ 182978 w 1225855"/>
              <a:gd name="connsiteY20-42" fmla="*/ 786740 h 1499831"/>
              <a:gd name="connsiteX21-43" fmla="*/ 217839 w 1225855"/>
              <a:gd name="connsiteY21-44" fmla="*/ 805071 h 1499831"/>
              <a:gd name="connsiteX22-45" fmla="*/ 9984 w 1225855"/>
              <a:gd name="connsiteY22-46" fmla="*/ 1025692 h 1499831"/>
              <a:gd name="connsiteX23-47" fmla="*/ 2946 w 1225855"/>
              <a:gd name="connsiteY23-48" fmla="*/ 1044186 h 1499831"/>
              <a:gd name="connsiteX24-49" fmla="*/ 0 w 1225855"/>
              <a:gd name="connsiteY24-50" fmla="*/ 1062844 h 1499831"/>
              <a:gd name="connsiteX25-51" fmla="*/ 194435 w 1225855"/>
              <a:gd name="connsiteY25-52" fmla="*/ 1198195 h 1499831"/>
              <a:gd name="connsiteX26-53" fmla="*/ 487887 w 1225855"/>
              <a:gd name="connsiteY26-54" fmla="*/ 1247950 h 1499831"/>
              <a:gd name="connsiteX27-55" fmla="*/ 487887 w 1225855"/>
              <a:gd name="connsiteY27-56" fmla="*/ 1473645 h 1499831"/>
              <a:gd name="connsiteX28-57" fmla="*/ 514073 w 1225855"/>
              <a:gd name="connsiteY28-58" fmla="*/ 1499831 h 1499831"/>
              <a:gd name="connsiteX29-59" fmla="*/ 711781 w 1225855"/>
              <a:gd name="connsiteY29-60" fmla="*/ 1499831 h 1499831"/>
              <a:gd name="connsiteX30-61" fmla="*/ 737968 w 1225855"/>
              <a:gd name="connsiteY30-62" fmla="*/ 1473645 h 1499831"/>
              <a:gd name="connsiteX31-63" fmla="*/ 737968 w 1225855"/>
              <a:gd name="connsiteY31-64" fmla="*/ 1248932 h 1499831"/>
              <a:gd name="connsiteX32-65" fmla="*/ 1039112 w 1225855"/>
              <a:gd name="connsiteY32-66" fmla="*/ 1198195 h 1499831"/>
              <a:gd name="connsiteX33-67" fmla="*/ 1225855 w 1225855"/>
              <a:gd name="connsiteY33-68" fmla="*/ 1062844 h 1499831"/>
              <a:gd name="connsiteX34-69" fmla="*/ 1219145 w 1225855"/>
              <a:gd name="connsiteY34-70" fmla="*/ 1035512 h 1499831"/>
              <a:gd name="connsiteX35-71" fmla="*/ 1099178 w 1225855"/>
              <a:gd name="connsiteY35-72" fmla="*/ 1120454 h 1499831"/>
              <a:gd name="connsiteX36-73" fmla="*/ 1082157 w 1225855"/>
              <a:gd name="connsiteY36-74" fmla="*/ 1113580 h 1499831"/>
              <a:gd name="connsiteX37-75" fmla="*/ 657608 w 1225855"/>
              <a:gd name="connsiteY37-76" fmla="*/ 1056788 h 1499831"/>
              <a:gd name="connsiteX38-77" fmla="*/ 560882 w 1225855"/>
              <a:gd name="connsiteY38-78" fmla="*/ 1023564 h 1499831"/>
              <a:gd name="connsiteX39-79" fmla="*/ 558918 w 1225855"/>
              <a:gd name="connsiteY39-80" fmla="*/ 1022582 h 1499831"/>
              <a:gd name="connsiteX40-81" fmla="*/ 554663 w 1225855"/>
              <a:gd name="connsiteY40-82" fmla="*/ 1021109 h 1499831"/>
              <a:gd name="connsiteX41-83" fmla="*/ 419966 w 1225855"/>
              <a:gd name="connsiteY41-84" fmla="*/ 947296 h 1499831"/>
              <a:gd name="connsiteX42-85" fmla="*/ 312928 w 1225855"/>
              <a:gd name="connsiteY42-86" fmla="*/ 837313 h 1499831"/>
              <a:gd name="connsiteX43-87" fmla="*/ 618656 w 1225855"/>
              <a:gd name="connsiteY43-88" fmla="*/ 872828 h 1499831"/>
              <a:gd name="connsiteX44-89" fmla="*/ 943368 w 1225855"/>
              <a:gd name="connsiteY44-90" fmla="*/ 830439 h 1499831"/>
              <a:gd name="connsiteX45-91" fmla="*/ 957116 w 1225855"/>
              <a:gd name="connsiteY45-92" fmla="*/ 826184 h 1499831"/>
              <a:gd name="connsiteX46-93" fmla="*/ 1168408 w 1225855"/>
              <a:gd name="connsiteY46-94" fmla="*/ 1052369 h 1499831"/>
              <a:gd name="connsiteX47-95" fmla="*/ 1170536 w 1225855"/>
              <a:gd name="connsiteY47-96" fmla="*/ 1055806 h 1499831"/>
              <a:gd name="connsiteX48-97" fmla="*/ 1173482 w 1225855"/>
              <a:gd name="connsiteY48-98" fmla="*/ 1063008 h 1499831"/>
              <a:gd name="connsiteX49-99" fmla="*/ 1099178 w 1225855"/>
              <a:gd name="connsiteY49-100" fmla="*/ 1120454 h 1499831"/>
              <a:gd name="connsiteX50-101" fmla="*/ 736822 w 1225855"/>
              <a:gd name="connsiteY50-102" fmla="*/ 1196559 h 1499831"/>
              <a:gd name="connsiteX51-103" fmla="*/ 620292 w 1225855"/>
              <a:gd name="connsiteY51-104" fmla="*/ 1200487 h 1499831"/>
              <a:gd name="connsiteX52-105" fmla="*/ 489033 w 1225855"/>
              <a:gd name="connsiteY52-106" fmla="*/ 1195577 h 1499831"/>
              <a:gd name="connsiteX53-107" fmla="*/ 209001 w 1225855"/>
              <a:gd name="connsiteY53-108" fmla="*/ 1148114 h 1499831"/>
              <a:gd name="connsiteX54-109" fmla="*/ 52209 w 1225855"/>
              <a:gd name="connsiteY54-110" fmla="*/ 1063008 h 1499831"/>
              <a:gd name="connsiteX55-111" fmla="*/ 54173 w 1225855"/>
              <a:gd name="connsiteY55-112" fmla="*/ 1057279 h 1499831"/>
              <a:gd name="connsiteX56-113" fmla="*/ 56137 w 1225855"/>
              <a:gd name="connsiteY56-114" fmla="*/ 1053188 h 1499831"/>
              <a:gd name="connsiteX57-115" fmla="*/ 255155 w 1225855"/>
              <a:gd name="connsiteY57-116" fmla="*/ 841896 h 1499831"/>
              <a:gd name="connsiteX58-117" fmla="*/ 346971 w 1225855"/>
              <a:gd name="connsiteY58-118" fmla="*/ 956134 h 1499831"/>
              <a:gd name="connsiteX59-119" fmla="*/ 318984 w 1225855"/>
              <a:gd name="connsiteY59-120" fmla="*/ 987558 h 1499831"/>
              <a:gd name="connsiteX60-121" fmla="*/ 321112 w 1225855"/>
              <a:gd name="connsiteY60-122" fmla="*/ 1024546 h 1499831"/>
              <a:gd name="connsiteX61-123" fmla="*/ 338460 w 1225855"/>
              <a:gd name="connsiteY61-124" fmla="*/ 1031093 h 1499831"/>
              <a:gd name="connsiteX62-125" fmla="*/ 358100 w 1225855"/>
              <a:gd name="connsiteY62-126" fmla="*/ 1022255 h 1499831"/>
              <a:gd name="connsiteX63-127" fmla="*/ 387887 w 1225855"/>
              <a:gd name="connsiteY63-128" fmla="*/ 988703 h 1499831"/>
              <a:gd name="connsiteX64-129" fmla="*/ 512600 w 1225855"/>
              <a:gd name="connsiteY64-130" fmla="*/ 1059898 h 1499831"/>
              <a:gd name="connsiteX65-131" fmla="*/ 494925 w 1225855"/>
              <a:gd name="connsiteY65-132" fmla="*/ 1097868 h 1499831"/>
              <a:gd name="connsiteX66-133" fmla="*/ 507527 w 1225855"/>
              <a:gd name="connsiteY66-134" fmla="*/ 1132729 h 1499831"/>
              <a:gd name="connsiteX67-135" fmla="*/ 518656 w 1225855"/>
              <a:gd name="connsiteY67-136" fmla="*/ 1135184 h 1499831"/>
              <a:gd name="connsiteX68-137" fmla="*/ 542388 w 1225855"/>
              <a:gd name="connsiteY68-138" fmla="*/ 1120127 h 1499831"/>
              <a:gd name="connsiteX69-139" fmla="*/ 561045 w 1225855"/>
              <a:gd name="connsiteY69-140" fmla="*/ 1080029 h 1499831"/>
              <a:gd name="connsiteX70-141" fmla="*/ 638132 w 1225855"/>
              <a:gd name="connsiteY70-142" fmla="*/ 1105888 h 1499831"/>
              <a:gd name="connsiteX71-143" fmla="*/ 708344 w 1225855"/>
              <a:gd name="connsiteY71-144" fmla="*/ 1124219 h 1499831"/>
              <a:gd name="connsiteX72-145" fmla="*/ 692633 w 1225855"/>
              <a:gd name="connsiteY72-146" fmla="*/ 1159079 h 1499831"/>
              <a:gd name="connsiteX73-147" fmla="*/ 691487 w 1225855"/>
              <a:gd name="connsiteY73-148" fmla="*/ 1177574 h 1499831"/>
              <a:gd name="connsiteX74-149" fmla="*/ 705726 w 1225855"/>
              <a:gd name="connsiteY74-150" fmla="*/ 1193776 h 1499831"/>
              <a:gd name="connsiteX75-151" fmla="*/ 716528 w 1225855"/>
              <a:gd name="connsiteY75-152" fmla="*/ 1196068 h 1499831"/>
              <a:gd name="connsiteX76-153" fmla="*/ 733549 w 1225855"/>
              <a:gd name="connsiteY76-154" fmla="*/ 1189848 h 1499831"/>
              <a:gd name="connsiteX77-155" fmla="*/ 740423 w 1225855"/>
              <a:gd name="connsiteY77-156" fmla="*/ 1180683 h 1499831"/>
              <a:gd name="connsiteX78-157" fmla="*/ 760881 w 1225855"/>
              <a:gd name="connsiteY78-158" fmla="*/ 1135184 h 1499831"/>
              <a:gd name="connsiteX79-159" fmla="*/ 974628 w 1225855"/>
              <a:gd name="connsiteY79-160" fmla="*/ 1161534 h 1499831"/>
              <a:gd name="connsiteX80-161" fmla="*/ 736822 w 1225855"/>
              <a:gd name="connsiteY80-162" fmla="*/ 1196559 h 1499831"/>
              <a:gd name="connsiteX81-163" fmla="*/ 685431 w 1225855"/>
              <a:gd name="connsiteY81-164" fmla="*/ 1447458 h 1499831"/>
              <a:gd name="connsiteX82-165" fmla="*/ 540096 w 1225855"/>
              <a:gd name="connsiteY82-166" fmla="*/ 1447458 h 1499831"/>
              <a:gd name="connsiteX83-167" fmla="*/ 540096 w 1225855"/>
              <a:gd name="connsiteY83-168" fmla="*/ 1251059 h 1499831"/>
              <a:gd name="connsiteX84-169" fmla="*/ 620292 w 1225855"/>
              <a:gd name="connsiteY84-170" fmla="*/ 1252860 h 1499831"/>
              <a:gd name="connsiteX85-171" fmla="*/ 685431 w 1225855"/>
              <a:gd name="connsiteY85-172" fmla="*/ 1251714 h 1499831"/>
              <a:gd name="connsiteX86-173" fmla="*/ 685431 w 1225855"/>
              <a:gd name="connsiteY86-174" fmla="*/ 1447458 h 1499831"/>
              <a:gd name="connsiteX87-175" fmla="*/ 186415 w 1225855"/>
              <a:gd name="connsiteY87-176" fmla="*/ 720292 h 1499831"/>
              <a:gd name="connsiteX88-177" fmla="*/ 187070 w 1225855"/>
              <a:gd name="connsiteY88-178" fmla="*/ 718819 h 1499831"/>
              <a:gd name="connsiteX89-179" fmla="*/ 188543 w 1225855"/>
              <a:gd name="connsiteY89-180" fmla="*/ 715873 h 1499831"/>
              <a:gd name="connsiteX90-181" fmla="*/ 418567 w 1225855"/>
              <a:gd name="connsiteY90-182" fmla="*/ 483352 h 1499831"/>
              <a:gd name="connsiteX91-183" fmla="*/ 519474 w 1225855"/>
              <a:gd name="connsiteY91-184" fmla="*/ 484450 h 1499831"/>
              <a:gd name="connsiteX92-185" fmla="*/ 552862 w 1225855"/>
              <a:gd name="connsiteY92-186" fmla="*/ 487232 h 1499831"/>
              <a:gd name="connsiteX93-187" fmla="*/ 587396 w 1225855"/>
              <a:gd name="connsiteY93-188" fmla="*/ 488869 h 1499831"/>
              <a:gd name="connsiteX94-189" fmla="*/ 616692 w 1225855"/>
              <a:gd name="connsiteY94-190" fmla="*/ 489360 h 1499831"/>
              <a:gd name="connsiteX95-191" fmla="*/ 641896 w 1225855"/>
              <a:gd name="connsiteY95-192" fmla="*/ 489033 h 1499831"/>
              <a:gd name="connsiteX96-193" fmla="*/ 676430 w 1225855"/>
              <a:gd name="connsiteY96-194" fmla="*/ 487560 h 1499831"/>
              <a:gd name="connsiteX97-195" fmla="*/ 709817 w 1225855"/>
              <a:gd name="connsiteY97-196" fmla="*/ 484941 h 1499831"/>
              <a:gd name="connsiteX98-197" fmla="*/ 797706 w 1225855"/>
              <a:gd name="connsiteY98-198" fmla="*/ 471684 h 1499831"/>
              <a:gd name="connsiteX99-199" fmla="*/ 820292 w 1225855"/>
              <a:gd name="connsiteY99-200" fmla="*/ 507036 h 1499831"/>
              <a:gd name="connsiteX100-201" fmla="*/ 780194 w 1225855"/>
              <a:gd name="connsiteY100-202" fmla="*/ 560391 h 1499831"/>
              <a:gd name="connsiteX101-203" fmla="*/ 759081 w 1225855"/>
              <a:gd name="connsiteY101-204" fmla="*/ 576103 h 1499831"/>
              <a:gd name="connsiteX102-205" fmla="*/ 736822 w 1225855"/>
              <a:gd name="connsiteY102-206" fmla="*/ 590669 h 1499831"/>
              <a:gd name="connsiteX103-207" fmla="*/ 736331 w 1225855"/>
              <a:gd name="connsiteY103-208" fmla="*/ 590996 h 1499831"/>
              <a:gd name="connsiteX104-209" fmla="*/ 542060 w 1225855"/>
              <a:gd name="connsiteY104-210" fmla="*/ 682485 h 1499831"/>
              <a:gd name="connsiteX105-211" fmla="*/ 339115 w 1225855"/>
              <a:gd name="connsiteY105-212" fmla="*/ 752370 h 1499831"/>
              <a:gd name="connsiteX106-213" fmla="*/ 289033 w 1225855"/>
              <a:gd name="connsiteY106-214" fmla="*/ 767428 h 1499831"/>
              <a:gd name="connsiteX107-215" fmla="*/ 274958 w 1225855"/>
              <a:gd name="connsiteY107-216" fmla="*/ 771519 h 1499831"/>
              <a:gd name="connsiteX108-217" fmla="*/ 255809 w 1225855"/>
              <a:gd name="connsiteY108-218" fmla="*/ 764482 h 1499831"/>
              <a:gd name="connsiteX109-219" fmla="*/ 186415 w 1225855"/>
              <a:gd name="connsiteY109-220" fmla="*/ 720292 h 1499831"/>
              <a:gd name="connsiteX110-221" fmla="*/ 883794 w 1225855"/>
              <a:gd name="connsiteY110-222" fmla="*/ 593451 h 1499831"/>
              <a:gd name="connsiteX111-223" fmla="*/ 859244 w 1225855"/>
              <a:gd name="connsiteY111-224" fmla="*/ 561536 h 1499831"/>
              <a:gd name="connsiteX112-225" fmla="*/ 854989 w 1225855"/>
              <a:gd name="connsiteY112-226" fmla="*/ 557117 h 1499831"/>
              <a:gd name="connsiteX113-227" fmla="*/ 867100 w 1225855"/>
              <a:gd name="connsiteY113-228" fmla="*/ 534204 h 1499831"/>
              <a:gd name="connsiteX114-229" fmla="*/ 1036167 w 1225855"/>
              <a:gd name="connsiteY114-230" fmla="*/ 715218 h 1499831"/>
              <a:gd name="connsiteX115-231" fmla="*/ 1037803 w 1225855"/>
              <a:gd name="connsiteY115-232" fmla="*/ 717837 h 1499831"/>
              <a:gd name="connsiteX116-233" fmla="*/ 1038949 w 1225855"/>
              <a:gd name="connsiteY116-234" fmla="*/ 720128 h 1499831"/>
              <a:gd name="connsiteX117-235" fmla="*/ 971519 w 1225855"/>
              <a:gd name="connsiteY117-236" fmla="*/ 764973 h 1499831"/>
              <a:gd name="connsiteX118-237" fmla="*/ 944841 w 1225855"/>
              <a:gd name="connsiteY118-238" fmla="*/ 774793 h 1499831"/>
              <a:gd name="connsiteX119-239" fmla="*/ 927165 w 1225855"/>
              <a:gd name="connsiteY119-240" fmla="*/ 780357 h 1499831"/>
              <a:gd name="connsiteX120-241" fmla="*/ 917018 w 1225855"/>
              <a:gd name="connsiteY120-242" fmla="*/ 783303 h 1499831"/>
              <a:gd name="connsiteX121-243" fmla="*/ 618492 w 1225855"/>
              <a:gd name="connsiteY121-244" fmla="*/ 820292 h 1499831"/>
              <a:gd name="connsiteX122-245" fmla="*/ 372175 w 1225855"/>
              <a:gd name="connsiteY122-246" fmla="*/ 797051 h 1499831"/>
              <a:gd name="connsiteX123-247" fmla="*/ 481668 w 1225855"/>
              <a:gd name="connsiteY123-248" fmla="*/ 760717 h 1499831"/>
              <a:gd name="connsiteX124-249" fmla="*/ 497707 w 1225855"/>
              <a:gd name="connsiteY124-250" fmla="*/ 799015 h 1499831"/>
              <a:gd name="connsiteX125-251" fmla="*/ 521929 w 1225855"/>
              <a:gd name="connsiteY125-252" fmla="*/ 815054 h 1499831"/>
              <a:gd name="connsiteX126-253" fmla="*/ 532077 w 1225855"/>
              <a:gd name="connsiteY126-254" fmla="*/ 812927 h 1499831"/>
              <a:gd name="connsiteX127-255" fmla="*/ 545988 w 1225855"/>
              <a:gd name="connsiteY127-256" fmla="*/ 778557 h 1499831"/>
              <a:gd name="connsiteX128-257" fmla="*/ 530931 w 1225855"/>
              <a:gd name="connsiteY128-258" fmla="*/ 742878 h 1499831"/>
              <a:gd name="connsiteX129-259" fmla="*/ 560882 w 1225855"/>
              <a:gd name="connsiteY129-260" fmla="*/ 731421 h 1499831"/>
              <a:gd name="connsiteX130-261" fmla="*/ 660881 w 1225855"/>
              <a:gd name="connsiteY130-262" fmla="*/ 689359 h 1499831"/>
              <a:gd name="connsiteX131-263" fmla="*/ 682158 w 1225855"/>
              <a:gd name="connsiteY131-264" fmla="*/ 735677 h 1499831"/>
              <a:gd name="connsiteX132-265" fmla="*/ 706053 w 1225855"/>
              <a:gd name="connsiteY132-266" fmla="*/ 750897 h 1499831"/>
              <a:gd name="connsiteX133-267" fmla="*/ 717019 w 1225855"/>
              <a:gd name="connsiteY133-268" fmla="*/ 748442 h 1499831"/>
              <a:gd name="connsiteX134-269" fmla="*/ 729948 w 1225855"/>
              <a:gd name="connsiteY134-270" fmla="*/ 713745 h 1499831"/>
              <a:gd name="connsiteX135-271" fmla="*/ 708181 w 1225855"/>
              <a:gd name="connsiteY135-272" fmla="*/ 666446 h 1499831"/>
              <a:gd name="connsiteX136-273" fmla="*/ 763991 w 1225855"/>
              <a:gd name="connsiteY136-274" fmla="*/ 635350 h 1499831"/>
              <a:gd name="connsiteX137-275" fmla="*/ 773483 w 1225855"/>
              <a:gd name="connsiteY137-276" fmla="*/ 629294 h 1499831"/>
              <a:gd name="connsiteX138-277" fmla="*/ 795414 w 1225855"/>
              <a:gd name="connsiteY138-278" fmla="*/ 614400 h 1499831"/>
              <a:gd name="connsiteX139-279" fmla="*/ 816200 w 1225855"/>
              <a:gd name="connsiteY139-280" fmla="*/ 598361 h 1499831"/>
              <a:gd name="connsiteX140-281" fmla="*/ 819473 w 1225855"/>
              <a:gd name="connsiteY140-282" fmla="*/ 595579 h 1499831"/>
              <a:gd name="connsiteX141-283" fmla="*/ 842223 w 1225855"/>
              <a:gd name="connsiteY141-284" fmla="*/ 625202 h 1499831"/>
              <a:gd name="connsiteX142-285" fmla="*/ 863008 w 1225855"/>
              <a:gd name="connsiteY142-286" fmla="*/ 635350 h 1499831"/>
              <a:gd name="connsiteX143-287" fmla="*/ 878884 w 1225855"/>
              <a:gd name="connsiteY143-288" fmla="*/ 629949 h 1499831"/>
              <a:gd name="connsiteX144-289" fmla="*/ 883794 w 1225855"/>
              <a:gd name="connsiteY144-290" fmla="*/ 593451 h 1499831"/>
              <a:gd name="connsiteX145-291" fmla="*/ 513091 w 1225855"/>
              <a:gd name="connsiteY145-292" fmla="*/ 183796 h 1499831"/>
              <a:gd name="connsiteX146-293" fmla="*/ 520784 w 1225855"/>
              <a:gd name="connsiteY146-294" fmla="*/ 163175 h 1499831"/>
              <a:gd name="connsiteX147-295" fmla="*/ 613746 w 1225855"/>
              <a:gd name="connsiteY147-296" fmla="*/ 64648 h 1499831"/>
              <a:gd name="connsiteX148-297" fmla="*/ 903434 w 1225855"/>
              <a:gd name="connsiteY148-298" fmla="*/ 374630 h 1499831"/>
              <a:gd name="connsiteX149-299" fmla="*/ 823892 w 1225855"/>
              <a:gd name="connsiteY149-300" fmla="*/ 411455 h 1499831"/>
              <a:gd name="connsiteX150-301" fmla="*/ 821110 w 1225855"/>
              <a:gd name="connsiteY150-302" fmla="*/ 412273 h 1499831"/>
              <a:gd name="connsiteX151-303" fmla="*/ 807689 w 1225855"/>
              <a:gd name="connsiteY151-304" fmla="*/ 415710 h 1499831"/>
              <a:gd name="connsiteX152-305" fmla="*/ 791159 w 1225855"/>
              <a:gd name="connsiteY152-306" fmla="*/ 406873 h 1499831"/>
              <a:gd name="connsiteX153-307" fmla="*/ 777084 w 1225855"/>
              <a:gd name="connsiteY153-308" fmla="*/ 399835 h 1499831"/>
              <a:gd name="connsiteX154-309" fmla="*/ 706053 w 1225855"/>
              <a:gd name="connsiteY154-310" fmla="*/ 362192 h 1499831"/>
              <a:gd name="connsiteX155-311" fmla="*/ 591160 w 1225855"/>
              <a:gd name="connsiteY155-312" fmla="*/ 288542 h 1499831"/>
              <a:gd name="connsiteX156-313" fmla="*/ 570702 w 1225855"/>
              <a:gd name="connsiteY156-314" fmla="*/ 272176 h 1499831"/>
              <a:gd name="connsiteX157-315" fmla="*/ 567919 w 1225855"/>
              <a:gd name="connsiteY157-316" fmla="*/ 269721 h 1499831"/>
              <a:gd name="connsiteX158-317" fmla="*/ 551226 w 1225855"/>
              <a:gd name="connsiteY158-318" fmla="*/ 254500 h 1499831"/>
              <a:gd name="connsiteX159-319" fmla="*/ 512109 w 1225855"/>
              <a:gd name="connsiteY159-320" fmla="*/ 197708 h 1499831"/>
              <a:gd name="connsiteX160-321" fmla="*/ 513091 w 1225855"/>
              <a:gd name="connsiteY160-322" fmla="*/ 183796 h 1499831"/>
              <a:gd name="connsiteX161-323" fmla="*/ 322094 w 1225855"/>
              <a:gd name="connsiteY161-324" fmla="*/ 374303 h 1499831"/>
              <a:gd name="connsiteX162-325" fmla="*/ 464974 w 1225855"/>
              <a:gd name="connsiteY162-326" fmla="*/ 222421 h 1499831"/>
              <a:gd name="connsiteX163-327" fmla="*/ 508345 w 1225855"/>
              <a:gd name="connsiteY163-328" fmla="*/ 285596 h 1499831"/>
              <a:gd name="connsiteX164-329" fmla="*/ 482486 w 1225855"/>
              <a:gd name="connsiteY164-330" fmla="*/ 314729 h 1499831"/>
              <a:gd name="connsiteX165-331" fmla="*/ 475939 w 1225855"/>
              <a:gd name="connsiteY165-332" fmla="*/ 334205 h 1499831"/>
              <a:gd name="connsiteX166-333" fmla="*/ 484614 w 1225855"/>
              <a:gd name="connsiteY166-334" fmla="*/ 351717 h 1499831"/>
              <a:gd name="connsiteX167-335" fmla="*/ 491324 w 1225855"/>
              <a:gd name="connsiteY167-336" fmla="*/ 355973 h 1499831"/>
              <a:gd name="connsiteX168-337" fmla="*/ 501962 w 1225855"/>
              <a:gd name="connsiteY168-338" fmla="*/ 358264 h 1499831"/>
              <a:gd name="connsiteX169-339" fmla="*/ 521602 w 1225855"/>
              <a:gd name="connsiteY169-340" fmla="*/ 349426 h 1499831"/>
              <a:gd name="connsiteX170-341" fmla="*/ 547298 w 1225855"/>
              <a:gd name="connsiteY170-342" fmla="*/ 320621 h 1499831"/>
              <a:gd name="connsiteX171-343" fmla="*/ 554990 w 1225855"/>
              <a:gd name="connsiteY171-344" fmla="*/ 326676 h 1499831"/>
              <a:gd name="connsiteX172-345" fmla="*/ 722747 w 1225855"/>
              <a:gd name="connsiteY172-346" fmla="*/ 430768 h 1499831"/>
              <a:gd name="connsiteX173-347" fmla="*/ 663827 w 1225855"/>
              <a:gd name="connsiteY173-348" fmla="*/ 435678 h 1499831"/>
              <a:gd name="connsiteX174-349" fmla="*/ 628967 w 1225855"/>
              <a:gd name="connsiteY174-350" fmla="*/ 436823 h 1499831"/>
              <a:gd name="connsiteX175-351" fmla="*/ 616692 w 1225855"/>
              <a:gd name="connsiteY175-352" fmla="*/ 436987 h 1499831"/>
              <a:gd name="connsiteX176-353" fmla="*/ 600489 w 1225855"/>
              <a:gd name="connsiteY176-354" fmla="*/ 436823 h 1499831"/>
              <a:gd name="connsiteX177-355" fmla="*/ 565628 w 1225855"/>
              <a:gd name="connsiteY177-356" fmla="*/ 435514 h 1499831"/>
              <a:gd name="connsiteX178-357" fmla="*/ 463337 w 1225855"/>
              <a:gd name="connsiteY178-358" fmla="*/ 424057 h 1499831"/>
              <a:gd name="connsiteX179-359" fmla="*/ 433059 w 1225855"/>
              <a:gd name="connsiteY179-360" fmla="*/ 418165 h 1499831"/>
              <a:gd name="connsiteX180-361" fmla="*/ 409164 w 1225855"/>
              <a:gd name="connsiteY180-362" fmla="*/ 412437 h 1499831"/>
              <a:gd name="connsiteX181-363" fmla="*/ 403927 w 1225855"/>
              <a:gd name="connsiteY181-364" fmla="*/ 410964 h 1499831"/>
              <a:gd name="connsiteX182-365" fmla="*/ 322094 w 1225855"/>
              <a:gd name="connsiteY182-366" fmla="*/ 374303 h 1499831"/>
              <a:gd name="connsiteX0-367" fmla="*/ 1219145 w 1225855"/>
              <a:gd name="connsiteY0-368" fmla="*/ 1035512 h 1499831"/>
              <a:gd name="connsiteX1-369" fmla="*/ 1212598 w 1225855"/>
              <a:gd name="connsiteY1-370" fmla="*/ 1022910 h 1499831"/>
              <a:gd name="connsiteX2-371" fmla="*/ 1009653 w 1225855"/>
              <a:gd name="connsiteY2-372" fmla="*/ 805725 h 1499831"/>
              <a:gd name="connsiteX3-373" fmla="*/ 1091485 w 1225855"/>
              <a:gd name="connsiteY3-374" fmla="*/ 720128 h 1499831"/>
              <a:gd name="connsiteX4-375" fmla="*/ 1086085 w 1225855"/>
              <a:gd name="connsiteY4-376" fmla="*/ 697052 h 1499831"/>
              <a:gd name="connsiteX5-377" fmla="*/ 1079702 w 1225855"/>
              <a:gd name="connsiteY5-378" fmla="*/ 685104 h 1499831"/>
              <a:gd name="connsiteX6-379" fmla="*/ 863663 w 1225855"/>
              <a:gd name="connsiteY6-380" fmla="*/ 454008 h 1499831"/>
              <a:gd name="connsiteX7-381" fmla="*/ 957280 w 1225855"/>
              <a:gd name="connsiteY7-382" fmla="*/ 374303 h 1499831"/>
              <a:gd name="connsiteX8-383" fmla="*/ 953024 w 1225855"/>
              <a:gd name="connsiteY8-384" fmla="*/ 355482 h 1499831"/>
              <a:gd name="connsiteX9-385" fmla="*/ 946969 w 1225855"/>
              <a:gd name="connsiteY9-386" fmla="*/ 344516 h 1499831"/>
              <a:gd name="connsiteX10-387" fmla="*/ 633058 w 1225855"/>
              <a:gd name="connsiteY10-388" fmla="*/ 8347 h 1499831"/>
              <a:gd name="connsiteX11-389" fmla="*/ 613909 w 1225855"/>
              <a:gd name="connsiteY11-390" fmla="*/ 0 h 1499831"/>
              <a:gd name="connsiteX12-391" fmla="*/ 594761 w 1225855"/>
              <a:gd name="connsiteY12-392" fmla="*/ 8183 h 1499831"/>
              <a:gd name="connsiteX13-393" fmla="*/ 276922 w 1225855"/>
              <a:gd name="connsiteY13-394" fmla="*/ 345825 h 1499831"/>
              <a:gd name="connsiteX14-395" fmla="*/ 269884 w 1225855"/>
              <a:gd name="connsiteY14-396" fmla="*/ 362028 h 1499831"/>
              <a:gd name="connsiteX15-397" fmla="*/ 268248 w 1225855"/>
              <a:gd name="connsiteY15-398" fmla="*/ 374139 h 1499831"/>
              <a:gd name="connsiteX16-399" fmla="*/ 363828 w 1225855"/>
              <a:gd name="connsiteY16-400" fmla="*/ 453354 h 1499831"/>
              <a:gd name="connsiteX17-401" fmla="*/ 143535 w 1225855"/>
              <a:gd name="connsiteY17-402" fmla="*/ 687395 h 1499831"/>
              <a:gd name="connsiteX18-403" fmla="*/ 136497 w 1225855"/>
              <a:gd name="connsiteY18-404" fmla="*/ 704744 h 1499831"/>
              <a:gd name="connsiteX19-405" fmla="*/ 134206 w 1225855"/>
              <a:gd name="connsiteY19-406" fmla="*/ 720128 h 1499831"/>
              <a:gd name="connsiteX20-407" fmla="*/ 182978 w 1225855"/>
              <a:gd name="connsiteY20-408" fmla="*/ 786740 h 1499831"/>
              <a:gd name="connsiteX21-409" fmla="*/ 217839 w 1225855"/>
              <a:gd name="connsiteY21-410" fmla="*/ 805071 h 1499831"/>
              <a:gd name="connsiteX22-411" fmla="*/ 9984 w 1225855"/>
              <a:gd name="connsiteY22-412" fmla="*/ 1025692 h 1499831"/>
              <a:gd name="connsiteX23-413" fmla="*/ 2946 w 1225855"/>
              <a:gd name="connsiteY23-414" fmla="*/ 1044186 h 1499831"/>
              <a:gd name="connsiteX24-415" fmla="*/ 0 w 1225855"/>
              <a:gd name="connsiteY24-416" fmla="*/ 1062844 h 1499831"/>
              <a:gd name="connsiteX25-417" fmla="*/ 194435 w 1225855"/>
              <a:gd name="connsiteY25-418" fmla="*/ 1198195 h 1499831"/>
              <a:gd name="connsiteX26-419" fmla="*/ 487887 w 1225855"/>
              <a:gd name="connsiteY26-420" fmla="*/ 1247950 h 1499831"/>
              <a:gd name="connsiteX27-421" fmla="*/ 487887 w 1225855"/>
              <a:gd name="connsiteY27-422" fmla="*/ 1473645 h 1499831"/>
              <a:gd name="connsiteX28-423" fmla="*/ 514073 w 1225855"/>
              <a:gd name="connsiteY28-424" fmla="*/ 1499831 h 1499831"/>
              <a:gd name="connsiteX29-425" fmla="*/ 711781 w 1225855"/>
              <a:gd name="connsiteY29-426" fmla="*/ 1499831 h 1499831"/>
              <a:gd name="connsiteX30-427" fmla="*/ 737968 w 1225855"/>
              <a:gd name="connsiteY30-428" fmla="*/ 1473645 h 1499831"/>
              <a:gd name="connsiteX31-429" fmla="*/ 737968 w 1225855"/>
              <a:gd name="connsiteY31-430" fmla="*/ 1248932 h 1499831"/>
              <a:gd name="connsiteX32-431" fmla="*/ 1039112 w 1225855"/>
              <a:gd name="connsiteY32-432" fmla="*/ 1198195 h 1499831"/>
              <a:gd name="connsiteX33-433" fmla="*/ 1225855 w 1225855"/>
              <a:gd name="connsiteY33-434" fmla="*/ 1062844 h 1499831"/>
              <a:gd name="connsiteX34-435" fmla="*/ 1219145 w 1225855"/>
              <a:gd name="connsiteY34-436" fmla="*/ 1035512 h 1499831"/>
              <a:gd name="connsiteX35-437" fmla="*/ 1099178 w 1225855"/>
              <a:gd name="connsiteY35-438" fmla="*/ 1120454 h 1499831"/>
              <a:gd name="connsiteX36-439" fmla="*/ 1082157 w 1225855"/>
              <a:gd name="connsiteY36-440" fmla="*/ 1113580 h 1499831"/>
              <a:gd name="connsiteX37-441" fmla="*/ 657608 w 1225855"/>
              <a:gd name="connsiteY37-442" fmla="*/ 1056788 h 1499831"/>
              <a:gd name="connsiteX38-443" fmla="*/ 560882 w 1225855"/>
              <a:gd name="connsiteY38-444" fmla="*/ 1023564 h 1499831"/>
              <a:gd name="connsiteX39-445" fmla="*/ 558918 w 1225855"/>
              <a:gd name="connsiteY39-446" fmla="*/ 1022582 h 1499831"/>
              <a:gd name="connsiteX40-447" fmla="*/ 554663 w 1225855"/>
              <a:gd name="connsiteY40-448" fmla="*/ 1021109 h 1499831"/>
              <a:gd name="connsiteX41-449" fmla="*/ 419966 w 1225855"/>
              <a:gd name="connsiteY41-450" fmla="*/ 947296 h 1499831"/>
              <a:gd name="connsiteX42-451" fmla="*/ 312928 w 1225855"/>
              <a:gd name="connsiteY42-452" fmla="*/ 837313 h 1499831"/>
              <a:gd name="connsiteX43-453" fmla="*/ 618656 w 1225855"/>
              <a:gd name="connsiteY43-454" fmla="*/ 872828 h 1499831"/>
              <a:gd name="connsiteX44-455" fmla="*/ 943368 w 1225855"/>
              <a:gd name="connsiteY44-456" fmla="*/ 830439 h 1499831"/>
              <a:gd name="connsiteX45-457" fmla="*/ 957116 w 1225855"/>
              <a:gd name="connsiteY45-458" fmla="*/ 826184 h 1499831"/>
              <a:gd name="connsiteX46-459" fmla="*/ 1168408 w 1225855"/>
              <a:gd name="connsiteY46-460" fmla="*/ 1052369 h 1499831"/>
              <a:gd name="connsiteX47-461" fmla="*/ 1170536 w 1225855"/>
              <a:gd name="connsiteY47-462" fmla="*/ 1055806 h 1499831"/>
              <a:gd name="connsiteX48-463" fmla="*/ 1173482 w 1225855"/>
              <a:gd name="connsiteY48-464" fmla="*/ 1063008 h 1499831"/>
              <a:gd name="connsiteX49-465" fmla="*/ 1099178 w 1225855"/>
              <a:gd name="connsiteY49-466" fmla="*/ 1120454 h 1499831"/>
              <a:gd name="connsiteX50-467" fmla="*/ 736822 w 1225855"/>
              <a:gd name="connsiteY50-468" fmla="*/ 1196559 h 1499831"/>
              <a:gd name="connsiteX51-469" fmla="*/ 620292 w 1225855"/>
              <a:gd name="connsiteY51-470" fmla="*/ 1200487 h 1499831"/>
              <a:gd name="connsiteX52-471" fmla="*/ 489033 w 1225855"/>
              <a:gd name="connsiteY52-472" fmla="*/ 1195577 h 1499831"/>
              <a:gd name="connsiteX53-473" fmla="*/ 209001 w 1225855"/>
              <a:gd name="connsiteY53-474" fmla="*/ 1148114 h 1499831"/>
              <a:gd name="connsiteX54-475" fmla="*/ 52209 w 1225855"/>
              <a:gd name="connsiteY54-476" fmla="*/ 1063008 h 1499831"/>
              <a:gd name="connsiteX55-477" fmla="*/ 54173 w 1225855"/>
              <a:gd name="connsiteY55-478" fmla="*/ 1057279 h 1499831"/>
              <a:gd name="connsiteX56-479" fmla="*/ 56137 w 1225855"/>
              <a:gd name="connsiteY56-480" fmla="*/ 1053188 h 1499831"/>
              <a:gd name="connsiteX57-481" fmla="*/ 255155 w 1225855"/>
              <a:gd name="connsiteY57-482" fmla="*/ 841896 h 1499831"/>
              <a:gd name="connsiteX58-483" fmla="*/ 346971 w 1225855"/>
              <a:gd name="connsiteY58-484" fmla="*/ 956134 h 1499831"/>
              <a:gd name="connsiteX59-485" fmla="*/ 318984 w 1225855"/>
              <a:gd name="connsiteY59-486" fmla="*/ 987558 h 1499831"/>
              <a:gd name="connsiteX60-487" fmla="*/ 321112 w 1225855"/>
              <a:gd name="connsiteY60-488" fmla="*/ 1024546 h 1499831"/>
              <a:gd name="connsiteX61-489" fmla="*/ 338460 w 1225855"/>
              <a:gd name="connsiteY61-490" fmla="*/ 1031093 h 1499831"/>
              <a:gd name="connsiteX62-491" fmla="*/ 358100 w 1225855"/>
              <a:gd name="connsiteY62-492" fmla="*/ 1022255 h 1499831"/>
              <a:gd name="connsiteX63-493" fmla="*/ 387887 w 1225855"/>
              <a:gd name="connsiteY63-494" fmla="*/ 988703 h 1499831"/>
              <a:gd name="connsiteX64-495" fmla="*/ 512600 w 1225855"/>
              <a:gd name="connsiteY64-496" fmla="*/ 1059898 h 1499831"/>
              <a:gd name="connsiteX65-497" fmla="*/ 494925 w 1225855"/>
              <a:gd name="connsiteY65-498" fmla="*/ 1097868 h 1499831"/>
              <a:gd name="connsiteX66-499" fmla="*/ 507527 w 1225855"/>
              <a:gd name="connsiteY66-500" fmla="*/ 1132729 h 1499831"/>
              <a:gd name="connsiteX67-501" fmla="*/ 518656 w 1225855"/>
              <a:gd name="connsiteY67-502" fmla="*/ 1135184 h 1499831"/>
              <a:gd name="connsiteX68-503" fmla="*/ 542388 w 1225855"/>
              <a:gd name="connsiteY68-504" fmla="*/ 1120127 h 1499831"/>
              <a:gd name="connsiteX69-505" fmla="*/ 561045 w 1225855"/>
              <a:gd name="connsiteY69-506" fmla="*/ 1080029 h 1499831"/>
              <a:gd name="connsiteX70-507" fmla="*/ 638132 w 1225855"/>
              <a:gd name="connsiteY70-508" fmla="*/ 1105888 h 1499831"/>
              <a:gd name="connsiteX71-509" fmla="*/ 708344 w 1225855"/>
              <a:gd name="connsiteY71-510" fmla="*/ 1124219 h 1499831"/>
              <a:gd name="connsiteX72-511" fmla="*/ 692633 w 1225855"/>
              <a:gd name="connsiteY72-512" fmla="*/ 1159079 h 1499831"/>
              <a:gd name="connsiteX73-513" fmla="*/ 691487 w 1225855"/>
              <a:gd name="connsiteY73-514" fmla="*/ 1177574 h 1499831"/>
              <a:gd name="connsiteX74-515" fmla="*/ 705726 w 1225855"/>
              <a:gd name="connsiteY74-516" fmla="*/ 1193776 h 1499831"/>
              <a:gd name="connsiteX75-517" fmla="*/ 716528 w 1225855"/>
              <a:gd name="connsiteY75-518" fmla="*/ 1196068 h 1499831"/>
              <a:gd name="connsiteX76-519" fmla="*/ 733549 w 1225855"/>
              <a:gd name="connsiteY76-520" fmla="*/ 1189848 h 1499831"/>
              <a:gd name="connsiteX77-521" fmla="*/ 740423 w 1225855"/>
              <a:gd name="connsiteY77-522" fmla="*/ 1180683 h 1499831"/>
              <a:gd name="connsiteX78-523" fmla="*/ 760881 w 1225855"/>
              <a:gd name="connsiteY78-524" fmla="*/ 1135184 h 1499831"/>
              <a:gd name="connsiteX79-525" fmla="*/ 974628 w 1225855"/>
              <a:gd name="connsiteY79-526" fmla="*/ 1161534 h 1499831"/>
              <a:gd name="connsiteX80-527" fmla="*/ 736822 w 1225855"/>
              <a:gd name="connsiteY80-528" fmla="*/ 1196559 h 1499831"/>
              <a:gd name="connsiteX81-529" fmla="*/ 685431 w 1225855"/>
              <a:gd name="connsiteY81-530" fmla="*/ 1447458 h 1499831"/>
              <a:gd name="connsiteX82-531" fmla="*/ 540096 w 1225855"/>
              <a:gd name="connsiteY82-532" fmla="*/ 1447458 h 1499831"/>
              <a:gd name="connsiteX83-533" fmla="*/ 540096 w 1225855"/>
              <a:gd name="connsiteY83-534" fmla="*/ 1251059 h 1499831"/>
              <a:gd name="connsiteX84-535" fmla="*/ 620292 w 1225855"/>
              <a:gd name="connsiteY84-536" fmla="*/ 1252860 h 1499831"/>
              <a:gd name="connsiteX85-537" fmla="*/ 685431 w 1225855"/>
              <a:gd name="connsiteY85-538" fmla="*/ 1251714 h 1499831"/>
              <a:gd name="connsiteX86-539" fmla="*/ 685431 w 1225855"/>
              <a:gd name="connsiteY86-540" fmla="*/ 1447458 h 1499831"/>
              <a:gd name="connsiteX87-541" fmla="*/ 186415 w 1225855"/>
              <a:gd name="connsiteY87-542" fmla="*/ 720292 h 1499831"/>
              <a:gd name="connsiteX88-543" fmla="*/ 187070 w 1225855"/>
              <a:gd name="connsiteY88-544" fmla="*/ 718819 h 1499831"/>
              <a:gd name="connsiteX89-545" fmla="*/ 188543 w 1225855"/>
              <a:gd name="connsiteY89-546" fmla="*/ 715873 h 1499831"/>
              <a:gd name="connsiteX90-547" fmla="*/ 418567 w 1225855"/>
              <a:gd name="connsiteY90-548" fmla="*/ 483352 h 1499831"/>
              <a:gd name="connsiteX91-549" fmla="*/ 519474 w 1225855"/>
              <a:gd name="connsiteY91-550" fmla="*/ 496356 h 1499831"/>
              <a:gd name="connsiteX92-551" fmla="*/ 552862 w 1225855"/>
              <a:gd name="connsiteY92-552" fmla="*/ 487232 h 1499831"/>
              <a:gd name="connsiteX93-553" fmla="*/ 587396 w 1225855"/>
              <a:gd name="connsiteY93-554" fmla="*/ 488869 h 1499831"/>
              <a:gd name="connsiteX94-555" fmla="*/ 616692 w 1225855"/>
              <a:gd name="connsiteY94-556" fmla="*/ 489360 h 1499831"/>
              <a:gd name="connsiteX95-557" fmla="*/ 641896 w 1225855"/>
              <a:gd name="connsiteY95-558" fmla="*/ 489033 h 1499831"/>
              <a:gd name="connsiteX96-559" fmla="*/ 676430 w 1225855"/>
              <a:gd name="connsiteY96-560" fmla="*/ 487560 h 1499831"/>
              <a:gd name="connsiteX97-561" fmla="*/ 709817 w 1225855"/>
              <a:gd name="connsiteY97-562" fmla="*/ 484941 h 1499831"/>
              <a:gd name="connsiteX98-563" fmla="*/ 797706 w 1225855"/>
              <a:gd name="connsiteY98-564" fmla="*/ 471684 h 1499831"/>
              <a:gd name="connsiteX99-565" fmla="*/ 820292 w 1225855"/>
              <a:gd name="connsiteY99-566" fmla="*/ 507036 h 1499831"/>
              <a:gd name="connsiteX100-567" fmla="*/ 780194 w 1225855"/>
              <a:gd name="connsiteY100-568" fmla="*/ 560391 h 1499831"/>
              <a:gd name="connsiteX101-569" fmla="*/ 759081 w 1225855"/>
              <a:gd name="connsiteY101-570" fmla="*/ 576103 h 1499831"/>
              <a:gd name="connsiteX102-571" fmla="*/ 736822 w 1225855"/>
              <a:gd name="connsiteY102-572" fmla="*/ 590669 h 1499831"/>
              <a:gd name="connsiteX103-573" fmla="*/ 736331 w 1225855"/>
              <a:gd name="connsiteY103-574" fmla="*/ 590996 h 1499831"/>
              <a:gd name="connsiteX104-575" fmla="*/ 542060 w 1225855"/>
              <a:gd name="connsiteY104-576" fmla="*/ 682485 h 1499831"/>
              <a:gd name="connsiteX105-577" fmla="*/ 339115 w 1225855"/>
              <a:gd name="connsiteY105-578" fmla="*/ 752370 h 1499831"/>
              <a:gd name="connsiteX106-579" fmla="*/ 289033 w 1225855"/>
              <a:gd name="connsiteY106-580" fmla="*/ 767428 h 1499831"/>
              <a:gd name="connsiteX107-581" fmla="*/ 274958 w 1225855"/>
              <a:gd name="connsiteY107-582" fmla="*/ 771519 h 1499831"/>
              <a:gd name="connsiteX108-583" fmla="*/ 255809 w 1225855"/>
              <a:gd name="connsiteY108-584" fmla="*/ 764482 h 1499831"/>
              <a:gd name="connsiteX109-585" fmla="*/ 186415 w 1225855"/>
              <a:gd name="connsiteY109-586" fmla="*/ 720292 h 1499831"/>
              <a:gd name="connsiteX110-587" fmla="*/ 883794 w 1225855"/>
              <a:gd name="connsiteY110-588" fmla="*/ 593451 h 1499831"/>
              <a:gd name="connsiteX111-589" fmla="*/ 859244 w 1225855"/>
              <a:gd name="connsiteY111-590" fmla="*/ 561536 h 1499831"/>
              <a:gd name="connsiteX112-591" fmla="*/ 854989 w 1225855"/>
              <a:gd name="connsiteY112-592" fmla="*/ 557117 h 1499831"/>
              <a:gd name="connsiteX113-593" fmla="*/ 867100 w 1225855"/>
              <a:gd name="connsiteY113-594" fmla="*/ 534204 h 1499831"/>
              <a:gd name="connsiteX114-595" fmla="*/ 1036167 w 1225855"/>
              <a:gd name="connsiteY114-596" fmla="*/ 715218 h 1499831"/>
              <a:gd name="connsiteX115-597" fmla="*/ 1037803 w 1225855"/>
              <a:gd name="connsiteY115-598" fmla="*/ 717837 h 1499831"/>
              <a:gd name="connsiteX116-599" fmla="*/ 1038949 w 1225855"/>
              <a:gd name="connsiteY116-600" fmla="*/ 720128 h 1499831"/>
              <a:gd name="connsiteX117-601" fmla="*/ 971519 w 1225855"/>
              <a:gd name="connsiteY117-602" fmla="*/ 764973 h 1499831"/>
              <a:gd name="connsiteX118-603" fmla="*/ 944841 w 1225855"/>
              <a:gd name="connsiteY118-604" fmla="*/ 774793 h 1499831"/>
              <a:gd name="connsiteX119-605" fmla="*/ 927165 w 1225855"/>
              <a:gd name="connsiteY119-606" fmla="*/ 780357 h 1499831"/>
              <a:gd name="connsiteX120-607" fmla="*/ 917018 w 1225855"/>
              <a:gd name="connsiteY120-608" fmla="*/ 783303 h 1499831"/>
              <a:gd name="connsiteX121-609" fmla="*/ 618492 w 1225855"/>
              <a:gd name="connsiteY121-610" fmla="*/ 820292 h 1499831"/>
              <a:gd name="connsiteX122-611" fmla="*/ 372175 w 1225855"/>
              <a:gd name="connsiteY122-612" fmla="*/ 797051 h 1499831"/>
              <a:gd name="connsiteX123-613" fmla="*/ 481668 w 1225855"/>
              <a:gd name="connsiteY123-614" fmla="*/ 760717 h 1499831"/>
              <a:gd name="connsiteX124-615" fmla="*/ 497707 w 1225855"/>
              <a:gd name="connsiteY124-616" fmla="*/ 799015 h 1499831"/>
              <a:gd name="connsiteX125-617" fmla="*/ 521929 w 1225855"/>
              <a:gd name="connsiteY125-618" fmla="*/ 815054 h 1499831"/>
              <a:gd name="connsiteX126-619" fmla="*/ 532077 w 1225855"/>
              <a:gd name="connsiteY126-620" fmla="*/ 812927 h 1499831"/>
              <a:gd name="connsiteX127-621" fmla="*/ 545988 w 1225855"/>
              <a:gd name="connsiteY127-622" fmla="*/ 778557 h 1499831"/>
              <a:gd name="connsiteX128-623" fmla="*/ 530931 w 1225855"/>
              <a:gd name="connsiteY128-624" fmla="*/ 742878 h 1499831"/>
              <a:gd name="connsiteX129-625" fmla="*/ 560882 w 1225855"/>
              <a:gd name="connsiteY129-626" fmla="*/ 731421 h 1499831"/>
              <a:gd name="connsiteX130-627" fmla="*/ 660881 w 1225855"/>
              <a:gd name="connsiteY130-628" fmla="*/ 689359 h 1499831"/>
              <a:gd name="connsiteX131-629" fmla="*/ 682158 w 1225855"/>
              <a:gd name="connsiteY131-630" fmla="*/ 735677 h 1499831"/>
              <a:gd name="connsiteX132-631" fmla="*/ 706053 w 1225855"/>
              <a:gd name="connsiteY132-632" fmla="*/ 750897 h 1499831"/>
              <a:gd name="connsiteX133-633" fmla="*/ 717019 w 1225855"/>
              <a:gd name="connsiteY133-634" fmla="*/ 748442 h 1499831"/>
              <a:gd name="connsiteX134-635" fmla="*/ 729948 w 1225855"/>
              <a:gd name="connsiteY134-636" fmla="*/ 713745 h 1499831"/>
              <a:gd name="connsiteX135-637" fmla="*/ 708181 w 1225855"/>
              <a:gd name="connsiteY135-638" fmla="*/ 666446 h 1499831"/>
              <a:gd name="connsiteX136-639" fmla="*/ 763991 w 1225855"/>
              <a:gd name="connsiteY136-640" fmla="*/ 635350 h 1499831"/>
              <a:gd name="connsiteX137-641" fmla="*/ 773483 w 1225855"/>
              <a:gd name="connsiteY137-642" fmla="*/ 629294 h 1499831"/>
              <a:gd name="connsiteX138-643" fmla="*/ 795414 w 1225855"/>
              <a:gd name="connsiteY138-644" fmla="*/ 614400 h 1499831"/>
              <a:gd name="connsiteX139-645" fmla="*/ 816200 w 1225855"/>
              <a:gd name="connsiteY139-646" fmla="*/ 598361 h 1499831"/>
              <a:gd name="connsiteX140-647" fmla="*/ 819473 w 1225855"/>
              <a:gd name="connsiteY140-648" fmla="*/ 595579 h 1499831"/>
              <a:gd name="connsiteX141-649" fmla="*/ 842223 w 1225855"/>
              <a:gd name="connsiteY141-650" fmla="*/ 625202 h 1499831"/>
              <a:gd name="connsiteX142-651" fmla="*/ 863008 w 1225855"/>
              <a:gd name="connsiteY142-652" fmla="*/ 635350 h 1499831"/>
              <a:gd name="connsiteX143-653" fmla="*/ 878884 w 1225855"/>
              <a:gd name="connsiteY143-654" fmla="*/ 629949 h 1499831"/>
              <a:gd name="connsiteX144-655" fmla="*/ 883794 w 1225855"/>
              <a:gd name="connsiteY144-656" fmla="*/ 593451 h 1499831"/>
              <a:gd name="connsiteX145-657" fmla="*/ 513091 w 1225855"/>
              <a:gd name="connsiteY145-658" fmla="*/ 183796 h 1499831"/>
              <a:gd name="connsiteX146-659" fmla="*/ 520784 w 1225855"/>
              <a:gd name="connsiteY146-660" fmla="*/ 163175 h 1499831"/>
              <a:gd name="connsiteX147-661" fmla="*/ 613746 w 1225855"/>
              <a:gd name="connsiteY147-662" fmla="*/ 64648 h 1499831"/>
              <a:gd name="connsiteX148-663" fmla="*/ 903434 w 1225855"/>
              <a:gd name="connsiteY148-664" fmla="*/ 374630 h 1499831"/>
              <a:gd name="connsiteX149-665" fmla="*/ 823892 w 1225855"/>
              <a:gd name="connsiteY149-666" fmla="*/ 411455 h 1499831"/>
              <a:gd name="connsiteX150-667" fmla="*/ 821110 w 1225855"/>
              <a:gd name="connsiteY150-668" fmla="*/ 412273 h 1499831"/>
              <a:gd name="connsiteX151-669" fmla="*/ 807689 w 1225855"/>
              <a:gd name="connsiteY151-670" fmla="*/ 415710 h 1499831"/>
              <a:gd name="connsiteX152-671" fmla="*/ 791159 w 1225855"/>
              <a:gd name="connsiteY152-672" fmla="*/ 406873 h 1499831"/>
              <a:gd name="connsiteX153-673" fmla="*/ 777084 w 1225855"/>
              <a:gd name="connsiteY153-674" fmla="*/ 399835 h 1499831"/>
              <a:gd name="connsiteX154-675" fmla="*/ 706053 w 1225855"/>
              <a:gd name="connsiteY154-676" fmla="*/ 362192 h 1499831"/>
              <a:gd name="connsiteX155-677" fmla="*/ 591160 w 1225855"/>
              <a:gd name="connsiteY155-678" fmla="*/ 288542 h 1499831"/>
              <a:gd name="connsiteX156-679" fmla="*/ 570702 w 1225855"/>
              <a:gd name="connsiteY156-680" fmla="*/ 272176 h 1499831"/>
              <a:gd name="connsiteX157-681" fmla="*/ 567919 w 1225855"/>
              <a:gd name="connsiteY157-682" fmla="*/ 269721 h 1499831"/>
              <a:gd name="connsiteX158-683" fmla="*/ 551226 w 1225855"/>
              <a:gd name="connsiteY158-684" fmla="*/ 254500 h 1499831"/>
              <a:gd name="connsiteX159-685" fmla="*/ 512109 w 1225855"/>
              <a:gd name="connsiteY159-686" fmla="*/ 197708 h 1499831"/>
              <a:gd name="connsiteX160-687" fmla="*/ 513091 w 1225855"/>
              <a:gd name="connsiteY160-688" fmla="*/ 183796 h 1499831"/>
              <a:gd name="connsiteX161-689" fmla="*/ 322094 w 1225855"/>
              <a:gd name="connsiteY161-690" fmla="*/ 374303 h 1499831"/>
              <a:gd name="connsiteX162-691" fmla="*/ 464974 w 1225855"/>
              <a:gd name="connsiteY162-692" fmla="*/ 222421 h 1499831"/>
              <a:gd name="connsiteX163-693" fmla="*/ 508345 w 1225855"/>
              <a:gd name="connsiteY163-694" fmla="*/ 285596 h 1499831"/>
              <a:gd name="connsiteX164-695" fmla="*/ 482486 w 1225855"/>
              <a:gd name="connsiteY164-696" fmla="*/ 314729 h 1499831"/>
              <a:gd name="connsiteX165-697" fmla="*/ 475939 w 1225855"/>
              <a:gd name="connsiteY165-698" fmla="*/ 334205 h 1499831"/>
              <a:gd name="connsiteX166-699" fmla="*/ 484614 w 1225855"/>
              <a:gd name="connsiteY166-700" fmla="*/ 351717 h 1499831"/>
              <a:gd name="connsiteX167-701" fmla="*/ 491324 w 1225855"/>
              <a:gd name="connsiteY167-702" fmla="*/ 355973 h 1499831"/>
              <a:gd name="connsiteX168-703" fmla="*/ 501962 w 1225855"/>
              <a:gd name="connsiteY168-704" fmla="*/ 358264 h 1499831"/>
              <a:gd name="connsiteX169-705" fmla="*/ 521602 w 1225855"/>
              <a:gd name="connsiteY169-706" fmla="*/ 349426 h 1499831"/>
              <a:gd name="connsiteX170-707" fmla="*/ 547298 w 1225855"/>
              <a:gd name="connsiteY170-708" fmla="*/ 320621 h 1499831"/>
              <a:gd name="connsiteX171-709" fmla="*/ 554990 w 1225855"/>
              <a:gd name="connsiteY171-710" fmla="*/ 326676 h 1499831"/>
              <a:gd name="connsiteX172-711" fmla="*/ 722747 w 1225855"/>
              <a:gd name="connsiteY172-712" fmla="*/ 430768 h 1499831"/>
              <a:gd name="connsiteX173-713" fmla="*/ 663827 w 1225855"/>
              <a:gd name="connsiteY173-714" fmla="*/ 435678 h 1499831"/>
              <a:gd name="connsiteX174-715" fmla="*/ 628967 w 1225855"/>
              <a:gd name="connsiteY174-716" fmla="*/ 436823 h 1499831"/>
              <a:gd name="connsiteX175-717" fmla="*/ 616692 w 1225855"/>
              <a:gd name="connsiteY175-718" fmla="*/ 436987 h 1499831"/>
              <a:gd name="connsiteX176-719" fmla="*/ 600489 w 1225855"/>
              <a:gd name="connsiteY176-720" fmla="*/ 436823 h 1499831"/>
              <a:gd name="connsiteX177-721" fmla="*/ 565628 w 1225855"/>
              <a:gd name="connsiteY177-722" fmla="*/ 435514 h 1499831"/>
              <a:gd name="connsiteX178-723" fmla="*/ 463337 w 1225855"/>
              <a:gd name="connsiteY178-724" fmla="*/ 424057 h 1499831"/>
              <a:gd name="connsiteX179-725" fmla="*/ 433059 w 1225855"/>
              <a:gd name="connsiteY179-726" fmla="*/ 418165 h 1499831"/>
              <a:gd name="connsiteX180-727" fmla="*/ 409164 w 1225855"/>
              <a:gd name="connsiteY180-728" fmla="*/ 412437 h 1499831"/>
              <a:gd name="connsiteX181-729" fmla="*/ 403927 w 1225855"/>
              <a:gd name="connsiteY181-730" fmla="*/ 410964 h 1499831"/>
              <a:gd name="connsiteX182-731" fmla="*/ 322094 w 1225855"/>
              <a:gd name="connsiteY182-732" fmla="*/ 374303 h 1499831"/>
              <a:gd name="connsiteX0-733" fmla="*/ 1219145 w 1225855"/>
              <a:gd name="connsiteY0-734" fmla="*/ 1035512 h 1499831"/>
              <a:gd name="connsiteX1-735" fmla="*/ 1212598 w 1225855"/>
              <a:gd name="connsiteY1-736" fmla="*/ 1022910 h 1499831"/>
              <a:gd name="connsiteX2-737" fmla="*/ 1009653 w 1225855"/>
              <a:gd name="connsiteY2-738" fmla="*/ 805725 h 1499831"/>
              <a:gd name="connsiteX3-739" fmla="*/ 1091485 w 1225855"/>
              <a:gd name="connsiteY3-740" fmla="*/ 720128 h 1499831"/>
              <a:gd name="connsiteX4-741" fmla="*/ 1086085 w 1225855"/>
              <a:gd name="connsiteY4-742" fmla="*/ 697052 h 1499831"/>
              <a:gd name="connsiteX5-743" fmla="*/ 1079702 w 1225855"/>
              <a:gd name="connsiteY5-744" fmla="*/ 685104 h 1499831"/>
              <a:gd name="connsiteX6-745" fmla="*/ 863663 w 1225855"/>
              <a:gd name="connsiteY6-746" fmla="*/ 454008 h 1499831"/>
              <a:gd name="connsiteX7-747" fmla="*/ 957280 w 1225855"/>
              <a:gd name="connsiteY7-748" fmla="*/ 374303 h 1499831"/>
              <a:gd name="connsiteX8-749" fmla="*/ 953024 w 1225855"/>
              <a:gd name="connsiteY8-750" fmla="*/ 355482 h 1499831"/>
              <a:gd name="connsiteX9-751" fmla="*/ 946969 w 1225855"/>
              <a:gd name="connsiteY9-752" fmla="*/ 344516 h 1499831"/>
              <a:gd name="connsiteX10-753" fmla="*/ 633058 w 1225855"/>
              <a:gd name="connsiteY10-754" fmla="*/ 8347 h 1499831"/>
              <a:gd name="connsiteX11-755" fmla="*/ 613909 w 1225855"/>
              <a:gd name="connsiteY11-756" fmla="*/ 0 h 1499831"/>
              <a:gd name="connsiteX12-757" fmla="*/ 594761 w 1225855"/>
              <a:gd name="connsiteY12-758" fmla="*/ 8183 h 1499831"/>
              <a:gd name="connsiteX13-759" fmla="*/ 276922 w 1225855"/>
              <a:gd name="connsiteY13-760" fmla="*/ 345825 h 1499831"/>
              <a:gd name="connsiteX14-761" fmla="*/ 269884 w 1225855"/>
              <a:gd name="connsiteY14-762" fmla="*/ 362028 h 1499831"/>
              <a:gd name="connsiteX15-763" fmla="*/ 268248 w 1225855"/>
              <a:gd name="connsiteY15-764" fmla="*/ 374139 h 1499831"/>
              <a:gd name="connsiteX16-765" fmla="*/ 363828 w 1225855"/>
              <a:gd name="connsiteY16-766" fmla="*/ 453354 h 1499831"/>
              <a:gd name="connsiteX17-767" fmla="*/ 143535 w 1225855"/>
              <a:gd name="connsiteY17-768" fmla="*/ 687395 h 1499831"/>
              <a:gd name="connsiteX18-769" fmla="*/ 136497 w 1225855"/>
              <a:gd name="connsiteY18-770" fmla="*/ 704744 h 1499831"/>
              <a:gd name="connsiteX19-771" fmla="*/ 134206 w 1225855"/>
              <a:gd name="connsiteY19-772" fmla="*/ 720128 h 1499831"/>
              <a:gd name="connsiteX20-773" fmla="*/ 182978 w 1225855"/>
              <a:gd name="connsiteY20-774" fmla="*/ 786740 h 1499831"/>
              <a:gd name="connsiteX21-775" fmla="*/ 217839 w 1225855"/>
              <a:gd name="connsiteY21-776" fmla="*/ 805071 h 1499831"/>
              <a:gd name="connsiteX22-777" fmla="*/ 9984 w 1225855"/>
              <a:gd name="connsiteY22-778" fmla="*/ 1025692 h 1499831"/>
              <a:gd name="connsiteX23-779" fmla="*/ 2946 w 1225855"/>
              <a:gd name="connsiteY23-780" fmla="*/ 1044186 h 1499831"/>
              <a:gd name="connsiteX24-781" fmla="*/ 0 w 1225855"/>
              <a:gd name="connsiteY24-782" fmla="*/ 1062844 h 1499831"/>
              <a:gd name="connsiteX25-783" fmla="*/ 194435 w 1225855"/>
              <a:gd name="connsiteY25-784" fmla="*/ 1198195 h 1499831"/>
              <a:gd name="connsiteX26-785" fmla="*/ 487887 w 1225855"/>
              <a:gd name="connsiteY26-786" fmla="*/ 1247950 h 1499831"/>
              <a:gd name="connsiteX27-787" fmla="*/ 487887 w 1225855"/>
              <a:gd name="connsiteY27-788" fmla="*/ 1473645 h 1499831"/>
              <a:gd name="connsiteX28-789" fmla="*/ 514073 w 1225855"/>
              <a:gd name="connsiteY28-790" fmla="*/ 1499831 h 1499831"/>
              <a:gd name="connsiteX29-791" fmla="*/ 711781 w 1225855"/>
              <a:gd name="connsiteY29-792" fmla="*/ 1499831 h 1499831"/>
              <a:gd name="connsiteX30-793" fmla="*/ 737968 w 1225855"/>
              <a:gd name="connsiteY30-794" fmla="*/ 1473645 h 1499831"/>
              <a:gd name="connsiteX31-795" fmla="*/ 737968 w 1225855"/>
              <a:gd name="connsiteY31-796" fmla="*/ 1248932 h 1499831"/>
              <a:gd name="connsiteX32-797" fmla="*/ 1039112 w 1225855"/>
              <a:gd name="connsiteY32-798" fmla="*/ 1198195 h 1499831"/>
              <a:gd name="connsiteX33-799" fmla="*/ 1225855 w 1225855"/>
              <a:gd name="connsiteY33-800" fmla="*/ 1062844 h 1499831"/>
              <a:gd name="connsiteX34-801" fmla="*/ 1219145 w 1225855"/>
              <a:gd name="connsiteY34-802" fmla="*/ 1035512 h 1499831"/>
              <a:gd name="connsiteX35-803" fmla="*/ 1099178 w 1225855"/>
              <a:gd name="connsiteY35-804" fmla="*/ 1120454 h 1499831"/>
              <a:gd name="connsiteX36-805" fmla="*/ 1082157 w 1225855"/>
              <a:gd name="connsiteY36-806" fmla="*/ 1113580 h 1499831"/>
              <a:gd name="connsiteX37-807" fmla="*/ 657608 w 1225855"/>
              <a:gd name="connsiteY37-808" fmla="*/ 1056788 h 1499831"/>
              <a:gd name="connsiteX38-809" fmla="*/ 560882 w 1225855"/>
              <a:gd name="connsiteY38-810" fmla="*/ 1023564 h 1499831"/>
              <a:gd name="connsiteX39-811" fmla="*/ 558918 w 1225855"/>
              <a:gd name="connsiteY39-812" fmla="*/ 1022582 h 1499831"/>
              <a:gd name="connsiteX40-813" fmla="*/ 554663 w 1225855"/>
              <a:gd name="connsiteY40-814" fmla="*/ 1021109 h 1499831"/>
              <a:gd name="connsiteX41-815" fmla="*/ 419966 w 1225855"/>
              <a:gd name="connsiteY41-816" fmla="*/ 947296 h 1499831"/>
              <a:gd name="connsiteX42-817" fmla="*/ 312928 w 1225855"/>
              <a:gd name="connsiteY42-818" fmla="*/ 837313 h 1499831"/>
              <a:gd name="connsiteX43-819" fmla="*/ 618656 w 1225855"/>
              <a:gd name="connsiteY43-820" fmla="*/ 872828 h 1499831"/>
              <a:gd name="connsiteX44-821" fmla="*/ 943368 w 1225855"/>
              <a:gd name="connsiteY44-822" fmla="*/ 830439 h 1499831"/>
              <a:gd name="connsiteX45-823" fmla="*/ 957116 w 1225855"/>
              <a:gd name="connsiteY45-824" fmla="*/ 826184 h 1499831"/>
              <a:gd name="connsiteX46-825" fmla="*/ 1168408 w 1225855"/>
              <a:gd name="connsiteY46-826" fmla="*/ 1052369 h 1499831"/>
              <a:gd name="connsiteX47-827" fmla="*/ 1170536 w 1225855"/>
              <a:gd name="connsiteY47-828" fmla="*/ 1055806 h 1499831"/>
              <a:gd name="connsiteX48-829" fmla="*/ 1173482 w 1225855"/>
              <a:gd name="connsiteY48-830" fmla="*/ 1063008 h 1499831"/>
              <a:gd name="connsiteX49-831" fmla="*/ 1099178 w 1225855"/>
              <a:gd name="connsiteY49-832" fmla="*/ 1120454 h 1499831"/>
              <a:gd name="connsiteX50-833" fmla="*/ 736822 w 1225855"/>
              <a:gd name="connsiteY50-834" fmla="*/ 1196559 h 1499831"/>
              <a:gd name="connsiteX51-835" fmla="*/ 620292 w 1225855"/>
              <a:gd name="connsiteY51-836" fmla="*/ 1200487 h 1499831"/>
              <a:gd name="connsiteX52-837" fmla="*/ 489033 w 1225855"/>
              <a:gd name="connsiteY52-838" fmla="*/ 1195577 h 1499831"/>
              <a:gd name="connsiteX53-839" fmla="*/ 209001 w 1225855"/>
              <a:gd name="connsiteY53-840" fmla="*/ 1148114 h 1499831"/>
              <a:gd name="connsiteX54-841" fmla="*/ 52209 w 1225855"/>
              <a:gd name="connsiteY54-842" fmla="*/ 1063008 h 1499831"/>
              <a:gd name="connsiteX55-843" fmla="*/ 54173 w 1225855"/>
              <a:gd name="connsiteY55-844" fmla="*/ 1057279 h 1499831"/>
              <a:gd name="connsiteX56-845" fmla="*/ 56137 w 1225855"/>
              <a:gd name="connsiteY56-846" fmla="*/ 1053188 h 1499831"/>
              <a:gd name="connsiteX57-847" fmla="*/ 255155 w 1225855"/>
              <a:gd name="connsiteY57-848" fmla="*/ 841896 h 1499831"/>
              <a:gd name="connsiteX58-849" fmla="*/ 346971 w 1225855"/>
              <a:gd name="connsiteY58-850" fmla="*/ 956134 h 1499831"/>
              <a:gd name="connsiteX59-851" fmla="*/ 318984 w 1225855"/>
              <a:gd name="connsiteY59-852" fmla="*/ 987558 h 1499831"/>
              <a:gd name="connsiteX60-853" fmla="*/ 321112 w 1225855"/>
              <a:gd name="connsiteY60-854" fmla="*/ 1024546 h 1499831"/>
              <a:gd name="connsiteX61-855" fmla="*/ 338460 w 1225855"/>
              <a:gd name="connsiteY61-856" fmla="*/ 1031093 h 1499831"/>
              <a:gd name="connsiteX62-857" fmla="*/ 358100 w 1225855"/>
              <a:gd name="connsiteY62-858" fmla="*/ 1022255 h 1499831"/>
              <a:gd name="connsiteX63-859" fmla="*/ 387887 w 1225855"/>
              <a:gd name="connsiteY63-860" fmla="*/ 988703 h 1499831"/>
              <a:gd name="connsiteX64-861" fmla="*/ 512600 w 1225855"/>
              <a:gd name="connsiteY64-862" fmla="*/ 1059898 h 1499831"/>
              <a:gd name="connsiteX65-863" fmla="*/ 494925 w 1225855"/>
              <a:gd name="connsiteY65-864" fmla="*/ 1097868 h 1499831"/>
              <a:gd name="connsiteX66-865" fmla="*/ 507527 w 1225855"/>
              <a:gd name="connsiteY66-866" fmla="*/ 1132729 h 1499831"/>
              <a:gd name="connsiteX67-867" fmla="*/ 518656 w 1225855"/>
              <a:gd name="connsiteY67-868" fmla="*/ 1135184 h 1499831"/>
              <a:gd name="connsiteX68-869" fmla="*/ 542388 w 1225855"/>
              <a:gd name="connsiteY68-870" fmla="*/ 1120127 h 1499831"/>
              <a:gd name="connsiteX69-871" fmla="*/ 561045 w 1225855"/>
              <a:gd name="connsiteY69-872" fmla="*/ 1080029 h 1499831"/>
              <a:gd name="connsiteX70-873" fmla="*/ 638132 w 1225855"/>
              <a:gd name="connsiteY70-874" fmla="*/ 1105888 h 1499831"/>
              <a:gd name="connsiteX71-875" fmla="*/ 708344 w 1225855"/>
              <a:gd name="connsiteY71-876" fmla="*/ 1124219 h 1499831"/>
              <a:gd name="connsiteX72-877" fmla="*/ 692633 w 1225855"/>
              <a:gd name="connsiteY72-878" fmla="*/ 1159079 h 1499831"/>
              <a:gd name="connsiteX73-879" fmla="*/ 691487 w 1225855"/>
              <a:gd name="connsiteY73-880" fmla="*/ 1177574 h 1499831"/>
              <a:gd name="connsiteX74-881" fmla="*/ 705726 w 1225855"/>
              <a:gd name="connsiteY74-882" fmla="*/ 1193776 h 1499831"/>
              <a:gd name="connsiteX75-883" fmla="*/ 716528 w 1225855"/>
              <a:gd name="connsiteY75-884" fmla="*/ 1196068 h 1499831"/>
              <a:gd name="connsiteX76-885" fmla="*/ 733549 w 1225855"/>
              <a:gd name="connsiteY76-886" fmla="*/ 1189848 h 1499831"/>
              <a:gd name="connsiteX77-887" fmla="*/ 740423 w 1225855"/>
              <a:gd name="connsiteY77-888" fmla="*/ 1180683 h 1499831"/>
              <a:gd name="connsiteX78-889" fmla="*/ 760881 w 1225855"/>
              <a:gd name="connsiteY78-890" fmla="*/ 1135184 h 1499831"/>
              <a:gd name="connsiteX79-891" fmla="*/ 974628 w 1225855"/>
              <a:gd name="connsiteY79-892" fmla="*/ 1161534 h 1499831"/>
              <a:gd name="connsiteX80-893" fmla="*/ 736822 w 1225855"/>
              <a:gd name="connsiteY80-894" fmla="*/ 1196559 h 1499831"/>
              <a:gd name="connsiteX81-895" fmla="*/ 685431 w 1225855"/>
              <a:gd name="connsiteY81-896" fmla="*/ 1447458 h 1499831"/>
              <a:gd name="connsiteX82-897" fmla="*/ 540096 w 1225855"/>
              <a:gd name="connsiteY82-898" fmla="*/ 1447458 h 1499831"/>
              <a:gd name="connsiteX83-899" fmla="*/ 540096 w 1225855"/>
              <a:gd name="connsiteY83-900" fmla="*/ 1251059 h 1499831"/>
              <a:gd name="connsiteX84-901" fmla="*/ 620292 w 1225855"/>
              <a:gd name="connsiteY84-902" fmla="*/ 1252860 h 1499831"/>
              <a:gd name="connsiteX85-903" fmla="*/ 685431 w 1225855"/>
              <a:gd name="connsiteY85-904" fmla="*/ 1251714 h 1499831"/>
              <a:gd name="connsiteX86-905" fmla="*/ 685431 w 1225855"/>
              <a:gd name="connsiteY86-906" fmla="*/ 1447458 h 1499831"/>
              <a:gd name="connsiteX87-907" fmla="*/ 186415 w 1225855"/>
              <a:gd name="connsiteY87-908" fmla="*/ 720292 h 1499831"/>
              <a:gd name="connsiteX88-909" fmla="*/ 187070 w 1225855"/>
              <a:gd name="connsiteY88-910" fmla="*/ 718819 h 1499831"/>
              <a:gd name="connsiteX89-911" fmla="*/ 188543 w 1225855"/>
              <a:gd name="connsiteY89-912" fmla="*/ 715873 h 1499831"/>
              <a:gd name="connsiteX90-913" fmla="*/ 418567 w 1225855"/>
              <a:gd name="connsiteY90-914" fmla="*/ 483352 h 1499831"/>
              <a:gd name="connsiteX91-915" fmla="*/ 519474 w 1225855"/>
              <a:gd name="connsiteY91-916" fmla="*/ 496356 h 1499831"/>
              <a:gd name="connsiteX92-917" fmla="*/ 552862 w 1225855"/>
              <a:gd name="connsiteY92-918" fmla="*/ 487232 h 1499831"/>
              <a:gd name="connsiteX93-919" fmla="*/ 587396 w 1225855"/>
              <a:gd name="connsiteY93-920" fmla="*/ 507919 h 1499831"/>
              <a:gd name="connsiteX94-921" fmla="*/ 616692 w 1225855"/>
              <a:gd name="connsiteY94-922" fmla="*/ 489360 h 1499831"/>
              <a:gd name="connsiteX95-923" fmla="*/ 641896 w 1225855"/>
              <a:gd name="connsiteY95-924" fmla="*/ 489033 h 1499831"/>
              <a:gd name="connsiteX96-925" fmla="*/ 676430 w 1225855"/>
              <a:gd name="connsiteY96-926" fmla="*/ 487560 h 1499831"/>
              <a:gd name="connsiteX97-927" fmla="*/ 709817 w 1225855"/>
              <a:gd name="connsiteY97-928" fmla="*/ 484941 h 1499831"/>
              <a:gd name="connsiteX98-929" fmla="*/ 797706 w 1225855"/>
              <a:gd name="connsiteY98-930" fmla="*/ 471684 h 1499831"/>
              <a:gd name="connsiteX99-931" fmla="*/ 820292 w 1225855"/>
              <a:gd name="connsiteY99-932" fmla="*/ 507036 h 1499831"/>
              <a:gd name="connsiteX100-933" fmla="*/ 780194 w 1225855"/>
              <a:gd name="connsiteY100-934" fmla="*/ 560391 h 1499831"/>
              <a:gd name="connsiteX101-935" fmla="*/ 759081 w 1225855"/>
              <a:gd name="connsiteY101-936" fmla="*/ 576103 h 1499831"/>
              <a:gd name="connsiteX102-937" fmla="*/ 736822 w 1225855"/>
              <a:gd name="connsiteY102-938" fmla="*/ 590669 h 1499831"/>
              <a:gd name="connsiteX103-939" fmla="*/ 736331 w 1225855"/>
              <a:gd name="connsiteY103-940" fmla="*/ 590996 h 1499831"/>
              <a:gd name="connsiteX104-941" fmla="*/ 542060 w 1225855"/>
              <a:gd name="connsiteY104-942" fmla="*/ 682485 h 1499831"/>
              <a:gd name="connsiteX105-943" fmla="*/ 339115 w 1225855"/>
              <a:gd name="connsiteY105-944" fmla="*/ 752370 h 1499831"/>
              <a:gd name="connsiteX106-945" fmla="*/ 289033 w 1225855"/>
              <a:gd name="connsiteY106-946" fmla="*/ 767428 h 1499831"/>
              <a:gd name="connsiteX107-947" fmla="*/ 274958 w 1225855"/>
              <a:gd name="connsiteY107-948" fmla="*/ 771519 h 1499831"/>
              <a:gd name="connsiteX108-949" fmla="*/ 255809 w 1225855"/>
              <a:gd name="connsiteY108-950" fmla="*/ 764482 h 1499831"/>
              <a:gd name="connsiteX109-951" fmla="*/ 186415 w 1225855"/>
              <a:gd name="connsiteY109-952" fmla="*/ 720292 h 1499831"/>
              <a:gd name="connsiteX110-953" fmla="*/ 883794 w 1225855"/>
              <a:gd name="connsiteY110-954" fmla="*/ 593451 h 1499831"/>
              <a:gd name="connsiteX111-955" fmla="*/ 859244 w 1225855"/>
              <a:gd name="connsiteY111-956" fmla="*/ 561536 h 1499831"/>
              <a:gd name="connsiteX112-957" fmla="*/ 854989 w 1225855"/>
              <a:gd name="connsiteY112-958" fmla="*/ 557117 h 1499831"/>
              <a:gd name="connsiteX113-959" fmla="*/ 867100 w 1225855"/>
              <a:gd name="connsiteY113-960" fmla="*/ 534204 h 1499831"/>
              <a:gd name="connsiteX114-961" fmla="*/ 1036167 w 1225855"/>
              <a:gd name="connsiteY114-962" fmla="*/ 715218 h 1499831"/>
              <a:gd name="connsiteX115-963" fmla="*/ 1037803 w 1225855"/>
              <a:gd name="connsiteY115-964" fmla="*/ 717837 h 1499831"/>
              <a:gd name="connsiteX116-965" fmla="*/ 1038949 w 1225855"/>
              <a:gd name="connsiteY116-966" fmla="*/ 720128 h 1499831"/>
              <a:gd name="connsiteX117-967" fmla="*/ 971519 w 1225855"/>
              <a:gd name="connsiteY117-968" fmla="*/ 764973 h 1499831"/>
              <a:gd name="connsiteX118-969" fmla="*/ 944841 w 1225855"/>
              <a:gd name="connsiteY118-970" fmla="*/ 774793 h 1499831"/>
              <a:gd name="connsiteX119-971" fmla="*/ 927165 w 1225855"/>
              <a:gd name="connsiteY119-972" fmla="*/ 780357 h 1499831"/>
              <a:gd name="connsiteX120-973" fmla="*/ 917018 w 1225855"/>
              <a:gd name="connsiteY120-974" fmla="*/ 783303 h 1499831"/>
              <a:gd name="connsiteX121-975" fmla="*/ 618492 w 1225855"/>
              <a:gd name="connsiteY121-976" fmla="*/ 820292 h 1499831"/>
              <a:gd name="connsiteX122-977" fmla="*/ 372175 w 1225855"/>
              <a:gd name="connsiteY122-978" fmla="*/ 797051 h 1499831"/>
              <a:gd name="connsiteX123-979" fmla="*/ 481668 w 1225855"/>
              <a:gd name="connsiteY123-980" fmla="*/ 760717 h 1499831"/>
              <a:gd name="connsiteX124-981" fmla="*/ 497707 w 1225855"/>
              <a:gd name="connsiteY124-982" fmla="*/ 799015 h 1499831"/>
              <a:gd name="connsiteX125-983" fmla="*/ 521929 w 1225855"/>
              <a:gd name="connsiteY125-984" fmla="*/ 815054 h 1499831"/>
              <a:gd name="connsiteX126-985" fmla="*/ 532077 w 1225855"/>
              <a:gd name="connsiteY126-986" fmla="*/ 812927 h 1499831"/>
              <a:gd name="connsiteX127-987" fmla="*/ 545988 w 1225855"/>
              <a:gd name="connsiteY127-988" fmla="*/ 778557 h 1499831"/>
              <a:gd name="connsiteX128-989" fmla="*/ 530931 w 1225855"/>
              <a:gd name="connsiteY128-990" fmla="*/ 742878 h 1499831"/>
              <a:gd name="connsiteX129-991" fmla="*/ 560882 w 1225855"/>
              <a:gd name="connsiteY129-992" fmla="*/ 731421 h 1499831"/>
              <a:gd name="connsiteX130-993" fmla="*/ 660881 w 1225855"/>
              <a:gd name="connsiteY130-994" fmla="*/ 689359 h 1499831"/>
              <a:gd name="connsiteX131-995" fmla="*/ 682158 w 1225855"/>
              <a:gd name="connsiteY131-996" fmla="*/ 735677 h 1499831"/>
              <a:gd name="connsiteX132-997" fmla="*/ 706053 w 1225855"/>
              <a:gd name="connsiteY132-998" fmla="*/ 750897 h 1499831"/>
              <a:gd name="connsiteX133-999" fmla="*/ 717019 w 1225855"/>
              <a:gd name="connsiteY133-1000" fmla="*/ 748442 h 1499831"/>
              <a:gd name="connsiteX134-1001" fmla="*/ 729948 w 1225855"/>
              <a:gd name="connsiteY134-1002" fmla="*/ 713745 h 1499831"/>
              <a:gd name="connsiteX135-1003" fmla="*/ 708181 w 1225855"/>
              <a:gd name="connsiteY135-1004" fmla="*/ 666446 h 1499831"/>
              <a:gd name="connsiteX136-1005" fmla="*/ 763991 w 1225855"/>
              <a:gd name="connsiteY136-1006" fmla="*/ 635350 h 1499831"/>
              <a:gd name="connsiteX137-1007" fmla="*/ 773483 w 1225855"/>
              <a:gd name="connsiteY137-1008" fmla="*/ 629294 h 1499831"/>
              <a:gd name="connsiteX138-1009" fmla="*/ 795414 w 1225855"/>
              <a:gd name="connsiteY138-1010" fmla="*/ 614400 h 1499831"/>
              <a:gd name="connsiteX139-1011" fmla="*/ 816200 w 1225855"/>
              <a:gd name="connsiteY139-1012" fmla="*/ 598361 h 1499831"/>
              <a:gd name="connsiteX140-1013" fmla="*/ 819473 w 1225855"/>
              <a:gd name="connsiteY140-1014" fmla="*/ 595579 h 1499831"/>
              <a:gd name="connsiteX141-1015" fmla="*/ 842223 w 1225855"/>
              <a:gd name="connsiteY141-1016" fmla="*/ 625202 h 1499831"/>
              <a:gd name="connsiteX142-1017" fmla="*/ 863008 w 1225855"/>
              <a:gd name="connsiteY142-1018" fmla="*/ 635350 h 1499831"/>
              <a:gd name="connsiteX143-1019" fmla="*/ 878884 w 1225855"/>
              <a:gd name="connsiteY143-1020" fmla="*/ 629949 h 1499831"/>
              <a:gd name="connsiteX144-1021" fmla="*/ 883794 w 1225855"/>
              <a:gd name="connsiteY144-1022" fmla="*/ 593451 h 1499831"/>
              <a:gd name="connsiteX145-1023" fmla="*/ 513091 w 1225855"/>
              <a:gd name="connsiteY145-1024" fmla="*/ 183796 h 1499831"/>
              <a:gd name="connsiteX146-1025" fmla="*/ 520784 w 1225855"/>
              <a:gd name="connsiteY146-1026" fmla="*/ 163175 h 1499831"/>
              <a:gd name="connsiteX147-1027" fmla="*/ 613746 w 1225855"/>
              <a:gd name="connsiteY147-1028" fmla="*/ 64648 h 1499831"/>
              <a:gd name="connsiteX148-1029" fmla="*/ 903434 w 1225855"/>
              <a:gd name="connsiteY148-1030" fmla="*/ 374630 h 1499831"/>
              <a:gd name="connsiteX149-1031" fmla="*/ 823892 w 1225855"/>
              <a:gd name="connsiteY149-1032" fmla="*/ 411455 h 1499831"/>
              <a:gd name="connsiteX150-1033" fmla="*/ 821110 w 1225855"/>
              <a:gd name="connsiteY150-1034" fmla="*/ 412273 h 1499831"/>
              <a:gd name="connsiteX151-1035" fmla="*/ 807689 w 1225855"/>
              <a:gd name="connsiteY151-1036" fmla="*/ 415710 h 1499831"/>
              <a:gd name="connsiteX152-1037" fmla="*/ 791159 w 1225855"/>
              <a:gd name="connsiteY152-1038" fmla="*/ 406873 h 1499831"/>
              <a:gd name="connsiteX153-1039" fmla="*/ 777084 w 1225855"/>
              <a:gd name="connsiteY153-1040" fmla="*/ 399835 h 1499831"/>
              <a:gd name="connsiteX154-1041" fmla="*/ 706053 w 1225855"/>
              <a:gd name="connsiteY154-1042" fmla="*/ 362192 h 1499831"/>
              <a:gd name="connsiteX155-1043" fmla="*/ 591160 w 1225855"/>
              <a:gd name="connsiteY155-1044" fmla="*/ 288542 h 1499831"/>
              <a:gd name="connsiteX156-1045" fmla="*/ 570702 w 1225855"/>
              <a:gd name="connsiteY156-1046" fmla="*/ 272176 h 1499831"/>
              <a:gd name="connsiteX157-1047" fmla="*/ 567919 w 1225855"/>
              <a:gd name="connsiteY157-1048" fmla="*/ 269721 h 1499831"/>
              <a:gd name="connsiteX158-1049" fmla="*/ 551226 w 1225855"/>
              <a:gd name="connsiteY158-1050" fmla="*/ 254500 h 1499831"/>
              <a:gd name="connsiteX159-1051" fmla="*/ 512109 w 1225855"/>
              <a:gd name="connsiteY159-1052" fmla="*/ 197708 h 1499831"/>
              <a:gd name="connsiteX160-1053" fmla="*/ 513091 w 1225855"/>
              <a:gd name="connsiteY160-1054" fmla="*/ 183796 h 1499831"/>
              <a:gd name="connsiteX161-1055" fmla="*/ 322094 w 1225855"/>
              <a:gd name="connsiteY161-1056" fmla="*/ 374303 h 1499831"/>
              <a:gd name="connsiteX162-1057" fmla="*/ 464974 w 1225855"/>
              <a:gd name="connsiteY162-1058" fmla="*/ 222421 h 1499831"/>
              <a:gd name="connsiteX163-1059" fmla="*/ 508345 w 1225855"/>
              <a:gd name="connsiteY163-1060" fmla="*/ 285596 h 1499831"/>
              <a:gd name="connsiteX164-1061" fmla="*/ 482486 w 1225855"/>
              <a:gd name="connsiteY164-1062" fmla="*/ 314729 h 1499831"/>
              <a:gd name="connsiteX165-1063" fmla="*/ 475939 w 1225855"/>
              <a:gd name="connsiteY165-1064" fmla="*/ 334205 h 1499831"/>
              <a:gd name="connsiteX166-1065" fmla="*/ 484614 w 1225855"/>
              <a:gd name="connsiteY166-1066" fmla="*/ 351717 h 1499831"/>
              <a:gd name="connsiteX167-1067" fmla="*/ 491324 w 1225855"/>
              <a:gd name="connsiteY167-1068" fmla="*/ 355973 h 1499831"/>
              <a:gd name="connsiteX168-1069" fmla="*/ 501962 w 1225855"/>
              <a:gd name="connsiteY168-1070" fmla="*/ 358264 h 1499831"/>
              <a:gd name="connsiteX169-1071" fmla="*/ 521602 w 1225855"/>
              <a:gd name="connsiteY169-1072" fmla="*/ 349426 h 1499831"/>
              <a:gd name="connsiteX170-1073" fmla="*/ 547298 w 1225855"/>
              <a:gd name="connsiteY170-1074" fmla="*/ 320621 h 1499831"/>
              <a:gd name="connsiteX171-1075" fmla="*/ 554990 w 1225855"/>
              <a:gd name="connsiteY171-1076" fmla="*/ 326676 h 1499831"/>
              <a:gd name="connsiteX172-1077" fmla="*/ 722747 w 1225855"/>
              <a:gd name="connsiteY172-1078" fmla="*/ 430768 h 1499831"/>
              <a:gd name="connsiteX173-1079" fmla="*/ 663827 w 1225855"/>
              <a:gd name="connsiteY173-1080" fmla="*/ 435678 h 1499831"/>
              <a:gd name="connsiteX174-1081" fmla="*/ 628967 w 1225855"/>
              <a:gd name="connsiteY174-1082" fmla="*/ 436823 h 1499831"/>
              <a:gd name="connsiteX175-1083" fmla="*/ 616692 w 1225855"/>
              <a:gd name="connsiteY175-1084" fmla="*/ 436987 h 1499831"/>
              <a:gd name="connsiteX176-1085" fmla="*/ 600489 w 1225855"/>
              <a:gd name="connsiteY176-1086" fmla="*/ 436823 h 1499831"/>
              <a:gd name="connsiteX177-1087" fmla="*/ 565628 w 1225855"/>
              <a:gd name="connsiteY177-1088" fmla="*/ 435514 h 1499831"/>
              <a:gd name="connsiteX178-1089" fmla="*/ 463337 w 1225855"/>
              <a:gd name="connsiteY178-1090" fmla="*/ 424057 h 1499831"/>
              <a:gd name="connsiteX179-1091" fmla="*/ 433059 w 1225855"/>
              <a:gd name="connsiteY179-1092" fmla="*/ 418165 h 1499831"/>
              <a:gd name="connsiteX180-1093" fmla="*/ 409164 w 1225855"/>
              <a:gd name="connsiteY180-1094" fmla="*/ 412437 h 1499831"/>
              <a:gd name="connsiteX181-1095" fmla="*/ 403927 w 1225855"/>
              <a:gd name="connsiteY181-1096" fmla="*/ 410964 h 1499831"/>
              <a:gd name="connsiteX182-1097" fmla="*/ 322094 w 1225855"/>
              <a:gd name="connsiteY182-1098" fmla="*/ 374303 h 1499831"/>
              <a:gd name="connsiteX0-1099" fmla="*/ 1219145 w 1225855"/>
              <a:gd name="connsiteY0-1100" fmla="*/ 1035512 h 1499831"/>
              <a:gd name="connsiteX1-1101" fmla="*/ 1212598 w 1225855"/>
              <a:gd name="connsiteY1-1102" fmla="*/ 1022910 h 1499831"/>
              <a:gd name="connsiteX2-1103" fmla="*/ 1009653 w 1225855"/>
              <a:gd name="connsiteY2-1104" fmla="*/ 805725 h 1499831"/>
              <a:gd name="connsiteX3-1105" fmla="*/ 1091485 w 1225855"/>
              <a:gd name="connsiteY3-1106" fmla="*/ 720128 h 1499831"/>
              <a:gd name="connsiteX4-1107" fmla="*/ 1086085 w 1225855"/>
              <a:gd name="connsiteY4-1108" fmla="*/ 697052 h 1499831"/>
              <a:gd name="connsiteX5-1109" fmla="*/ 1079702 w 1225855"/>
              <a:gd name="connsiteY5-1110" fmla="*/ 685104 h 1499831"/>
              <a:gd name="connsiteX6-1111" fmla="*/ 863663 w 1225855"/>
              <a:gd name="connsiteY6-1112" fmla="*/ 454008 h 1499831"/>
              <a:gd name="connsiteX7-1113" fmla="*/ 957280 w 1225855"/>
              <a:gd name="connsiteY7-1114" fmla="*/ 374303 h 1499831"/>
              <a:gd name="connsiteX8-1115" fmla="*/ 953024 w 1225855"/>
              <a:gd name="connsiteY8-1116" fmla="*/ 355482 h 1499831"/>
              <a:gd name="connsiteX9-1117" fmla="*/ 946969 w 1225855"/>
              <a:gd name="connsiteY9-1118" fmla="*/ 344516 h 1499831"/>
              <a:gd name="connsiteX10-1119" fmla="*/ 633058 w 1225855"/>
              <a:gd name="connsiteY10-1120" fmla="*/ 8347 h 1499831"/>
              <a:gd name="connsiteX11-1121" fmla="*/ 613909 w 1225855"/>
              <a:gd name="connsiteY11-1122" fmla="*/ 0 h 1499831"/>
              <a:gd name="connsiteX12-1123" fmla="*/ 594761 w 1225855"/>
              <a:gd name="connsiteY12-1124" fmla="*/ 8183 h 1499831"/>
              <a:gd name="connsiteX13-1125" fmla="*/ 276922 w 1225855"/>
              <a:gd name="connsiteY13-1126" fmla="*/ 345825 h 1499831"/>
              <a:gd name="connsiteX14-1127" fmla="*/ 269884 w 1225855"/>
              <a:gd name="connsiteY14-1128" fmla="*/ 362028 h 1499831"/>
              <a:gd name="connsiteX15-1129" fmla="*/ 268248 w 1225855"/>
              <a:gd name="connsiteY15-1130" fmla="*/ 374139 h 1499831"/>
              <a:gd name="connsiteX16-1131" fmla="*/ 363828 w 1225855"/>
              <a:gd name="connsiteY16-1132" fmla="*/ 453354 h 1499831"/>
              <a:gd name="connsiteX17-1133" fmla="*/ 143535 w 1225855"/>
              <a:gd name="connsiteY17-1134" fmla="*/ 687395 h 1499831"/>
              <a:gd name="connsiteX18-1135" fmla="*/ 136497 w 1225855"/>
              <a:gd name="connsiteY18-1136" fmla="*/ 704744 h 1499831"/>
              <a:gd name="connsiteX19-1137" fmla="*/ 134206 w 1225855"/>
              <a:gd name="connsiteY19-1138" fmla="*/ 720128 h 1499831"/>
              <a:gd name="connsiteX20-1139" fmla="*/ 182978 w 1225855"/>
              <a:gd name="connsiteY20-1140" fmla="*/ 786740 h 1499831"/>
              <a:gd name="connsiteX21-1141" fmla="*/ 217839 w 1225855"/>
              <a:gd name="connsiteY21-1142" fmla="*/ 805071 h 1499831"/>
              <a:gd name="connsiteX22-1143" fmla="*/ 9984 w 1225855"/>
              <a:gd name="connsiteY22-1144" fmla="*/ 1025692 h 1499831"/>
              <a:gd name="connsiteX23-1145" fmla="*/ 2946 w 1225855"/>
              <a:gd name="connsiteY23-1146" fmla="*/ 1044186 h 1499831"/>
              <a:gd name="connsiteX24-1147" fmla="*/ 0 w 1225855"/>
              <a:gd name="connsiteY24-1148" fmla="*/ 1062844 h 1499831"/>
              <a:gd name="connsiteX25-1149" fmla="*/ 194435 w 1225855"/>
              <a:gd name="connsiteY25-1150" fmla="*/ 1198195 h 1499831"/>
              <a:gd name="connsiteX26-1151" fmla="*/ 487887 w 1225855"/>
              <a:gd name="connsiteY26-1152" fmla="*/ 1247950 h 1499831"/>
              <a:gd name="connsiteX27-1153" fmla="*/ 487887 w 1225855"/>
              <a:gd name="connsiteY27-1154" fmla="*/ 1473645 h 1499831"/>
              <a:gd name="connsiteX28-1155" fmla="*/ 514073 w 1225855"/>
              <a:gd name="connsiteY28-1156" fmla="*/ 1499831 h 1499831"/>
              <a:gd name="connsiteX29-1157" fmla="*/ 711781 w 1225855"/>
              <a:gd name="connsiteY29-1158" fmla="*/ 1499831 h 1499831"/>
              <a:gd name="connsiteX30-1159" fmla="*/ 737968 w 1225855"/>
              <a:gd name="connsiteY30-1160" fmla="*/ 1473645 h 1499831"/>
              <a:gd name="connsiteX31-1161" fmla="*/ 737968 w 1225855"/>
              <a:gd name="connsiteY31-1162" fmla="*/ 1248932 h 1499831"/>
              <a:gd name="connsiteX32-1163" fmla="*/ 1039112 w 1225855"/>
              <a:gd name="connsiteY32-1164" fmla="*/ 1198195 h 1499831"/>
              <a:gd name="connsiteX33-1165" fmla="*/ 1225855 w 1225855"/>
              <a:gd name="connsiteY33-1166" fmla="*/ 1062844 h 1499831"/>
              <a:gd name="connsiteX34-1167" fmla="*/ 1219145 w 1225855"/>
              <a:gd name="connsiteY34-1168" fmla="*/ 1035512 h 1499831"/>
              <a:gd name="connsiteX35-1169" fmla="*/ 1099178 w 1225855"/>
              <a:gd name="connsiteY35-1170" fmla="*/ 1120454 h 1499831"/>
              <a:gd name="connsiteX36-1171" fmla="*/ 1082157 w 1225855"/>
              <a:gd name="connsiteY36-1172" fmla="*/ 1113580 h 1499831"/>
              <a:gd name="connsiteX37-1173" fmla="*/ 657608 w 1225855"/>
              <a:gd name="connsiteY37-1174" fmla="*/ 1056788 h 1499831"/>
              <a:gd name="connsiteX38-1175" fmla="*/ 560882 w 1225855"/>
              <a:gd name="connsiteY38-1176" fmla="*/ 1023564 h 1499831"/>
              <a:gd name="connsiteX39-1177" fmla="*/ 558918 w 1225855"/>
              <a:gd name="connsiteY39-1178" fmla="*/ 1022582 h 1499831"/>
              <a:gd name="connsiteX40-1179" fmla="*/ 554663 w 1225855"/>
              <a:gd name="connsiteY40-1180" fmla="*/ 1021109 h 1499831"/>
              <a:gd name="connsiteX41-1181" fmla="*/ 419966 w 1225855"/>
              <a:gd name="connsiteY41-1182" fmla="*/ 947296 h 1499831"/>
              <a:gd name="connsiteX42-1183" fmla="*/ 312928 w 1225855"/>
              <a:gd name="connsiteY42-1184" fmla="*/ 837313 h 1499831"/>
              <a:gd name="connsiteX43-1185" fmla="*/ 618656 w 1225855"/>
              <a:gd name="connsiteY43-1186" fmla="*/ 872828 h 1499831"/>
              <a:gd name="connsiteX44-1187" fmla="*/ 943368 w 1225855"/>
              <a:gd name="connsiteY44-1188" fmla="*/ 830439 h 1499831"/>
              <a:gd name="connsiteX45-1189" fmla="*/ 957116 w 1225855"/>
              <a:gd name="connsiteY45-1190" fmla="*/ 826184 h 1499831"/>
              <a:gd name="connsiteX46-1191" fmla="*/ 1168408 w 1225855"/>
              <a:gd name="connsiteY46-1192" fmla="*/ 1052369 h 1499831"/>
              <a:gd name="connsiteX47-1193" fmla="*/ 1170536 w 1225855"/>
              <a:gd name="connsiteY47-1194" fmla="*/ 1055806 h 1499831"/>
              <a:gd name="connsiteX48-1195" fmla="*/ 1173482 w 1225855"/>
              <a:gd name="connsiteY48-1196" fmla="*/ 1063008 h 1499831"/>
              <a:gd name="connsiteX49-1197" fmla="*/ 1099178 w 1225855"/>
              <a:gd name="connsiteY49-1198" fmla="*/ 1120454 h 1499831"/>
              <a:gd name="connsiteX50-1199" fmla="*/ 736822 w 1225855"/>
              <a:gd name="connsiteY50-1200" fmla="*/ 1196559 h 1499831"/>
              <a:gd name="connsiteX51-1201" fmla="*/ 620292 w 1225855"/>
              <a:gd name="connsiteY51-1202" fmla="*/ 1200487 h 1499831"/>
              <a:gd name="connsiteX52-1203" fmla="*/ 489033 w 1225855"/>
              <a:gd name="connsiteY52-1204" fmla="*/ 1195577 h 1499831"/>
              <a:gd name="connsiteX53-1205" fmla="*/ 209001 w 1225855"/>
              <a:gd name="connsiteY53-1206" fmla="*/ 1148114 h 1499831"/>
              <a:gd name="connsiteX54-1207" fmla="*/ 52209 w 1225855"/>
              <a:gd name="connsiteY54-1208" fmla="*/ 1063008 h 1499831"/>
              <a:gd name="connsiteX55-1209" fmla="*/ 54173 w 1225855"/>
              <a:gd name="connsiteY55-1210" fmla="*/ 1057279 h 1499831"/>
              <a:gd name="connsiteX56-1211" fmla="*/ 56137 w 1225855"/>
              <a:gd name="connsiteY56-1212" fmla="*/ 1053188 h 1499831"/>
              <a:gd name="connsiteX57-1213" fmla="*/ 255155 w 1225855"/>
              <a:gd name="connsiteY57-1214" fmla="*/ 841896 h 1499831"/>
              <a:gd name="connsiteX58-1215" fmla="*/ 346971 w 1225855"/>
              <a:gd name="connsiteY58-1216" fmla="*/ 956134 h 1499831"/>
              <a:gd name="connsiteX59-1217" fmla="*/ 318984 w 1225855"/>
              <a:gd name="connsiteY59-1218" fmla="*/ 987558 h 1499831"/>
              <a:gd name="connsiteX60-1219" fmla="*/ 321112 w 1225855"/>
              <a:gd name="connsiteY60-1220" fmla="*/ 1024546 h 1499831"/>
              <a:gd name="connsiteX61-1221" fmla="*/ 338460 w 1225855"/>
              <a:gd name="connsiteY61-1222" fmla="*/ 1031093 h 1499831"/>
              <a:gd name="connsiteX62-1223" fmla="*/ 358100 w 1225855"/>
              <a:gd name="connsiteY62-1224" fmla="*/ 1022255 h 1499831"/>
              <a:gd name="connsiteX63-1225" fmla="*/ 387887 w 1225855"/>
              <a:gd name="connsiteY63-1226" fmla="*/ 988703 h 1499831"/>
              <a:gd name="connsiteX64-1227" fmla="*/ 512600 w 1225855"/>
              <a:gd name="connsiteY64-1228" fmla="*/ 1059898 h 1499831"/>
              <a:gd name="connsiteX65-1229" fmla="*/ 494925 w 1225855"/>
              <a:gd name="connsiteY65-1230" fmla="*/ 1097868 h 1499831"/>
              <a:gd name="connsiteX66-1231" fmla="*/ 507527 w 1225855"/>
              <a:gd name="connsiteY66-1232" fmla="*/ 1132729 h 1499831"/>
              <a:gd name="connsiteX67-1233" fmla="*/ 518656 w 1225855"/>
              <a:gd name="connsiteY67-1234" fmla="*/ 1135184 h 1499831"/>
              <a:gd name="connsiteX68-1235" fmla="*/ 542388 w 1225855"/>
              <a:gd name="connsiteY68-1236" fmla="*/ 1120127 h 1499831"/>
              <a:gd name="connsiteX69-1237" fmla="*/ 561045 w 1225855"/>
              <a:gd name="connsiteY69-1238" fmla="*/ 1080029 h 1499831"/>
              <a:gd name="connsiteX70-1239" fmla="*/ 638132 w 1225855"/>
              <a:gd name="connsiteY70-1240" fmla="*/ 1105888 h 1499831"/>
              <a:gd name="connsiteX71-1241" fmla="*/ 708344 w 1225855"/>
              <a:gd name="connsiteY71-1242" fmla="*/ 1124219 h 1499831"/>
              <a:gd name="connsiteX72-1243" fmla="*/ 692633 w 1225855"/>
              <a:gd name="connsiteY72-1244" fmla="*/ 1159079 h 1499831"/>
              <a:gd name="connsiteX73-1245" fmla="*/ 691487 w 1225855"/>
              <a:gd name="connsiteY73-1246" fmla="*/ 1177574 h 1499831"/>
              <a:gd name="connsiteX74-1247" fmla="*/ 705726 w 1225855"/>
              <a:gd name="connsiteY74-1248" fmla="*/ 1193776 h 1499831"/>
              <a:gd name="connsiteX75-1249" fmla="*/ 716528 w 1225855"/>
              <a:gd name="connsiteY75-1250" fmla="*/ 1196068 h 1499831"/>
              <a:gd name="connsiteX76-1251" fmla="*/ 733549 w 1225855"/>
              <a:gd name="connsiteY76-1252" fmla="*/ 1189848 h 1499831"/>
              <a:gd name="connsiteX77-1253" fmla="*/ 740423 w 1225855"/>
              <a:gd name="connsiteY77-1254" fmla="*/ 1180683 h 1499831"/>
              <a:gd name="connsiteX78-1255" fmla="*/ 760881 w 1225855"/>
              <a:gd name="connsiteY78-1256" fmla="*/ 1135184 h 1499831"/>
              <a:gd name="connsiteX79-1257" fmla="*/ 974628 w 1225855"/>
              <a:gd name="connsiteY79-1258" fmla="*/ 1161534 h 1499831"/>
              <a:gd name="connsiteX80-1259" fmla="*/ 736822 w 1225855"/>
              <a:gd name="connsiteY80-1260" fmla="*/ 1196559 h 1499831"/>
              <a:gd name="connsiteX81-1261" fmla="*/ 685431 w 1225855"/>
              <a:gd name="connsiteY81-1262" fmla="*/ 1447458 h 1499831"/>
              <a:gd name="connsiteX82-1263" fmla="*/ 540096 w 1225855"/>
              <a:gd name="connsiteY82-1264" fmla="*/ 1447458 h 1499831"/>
              <a:gd name="connsiteX83-1265" fmla="*/ 540096 w 1225855"/>
              <a:gd name="connsiteY83-1266" fmla="*/ 1251059 h 1499831"/>
              <a:gd name="connsiteX84-1267" fmla="*/ 620292 w 1225855"/>
              <a:gd name="connsiteY84-1268" fmla="*/ 1252860 h 1499831"/>
              <a:gd name="connsiteX85-1269" fmla="*/ 685431 w 1225855"/>
              <a:gd name="connsiteY85-1270" fmla="*/ 1251714 h 1499831"/>
              <a:gd name="connsiteX86-1271" fmla="*/ 685431 w 1225855"/>
              <a:gd name="connsiteY86-1272" fmla="*/ 1447458 h 1499831"/>
              <a:gd name="connsiteX87-1273" fmla="*/ 186415 w 1225855"/>
              <a:gd name="connsiteY87-1274" fmla="*/ 720292 h 1499831"/>
              <a:gd name="connsiteX88-1275" fmla="*/ 187070 w 1225855"/>
              <a:gd name="connsiteY88-1276" fmla="*/ 718819 h 1499831"/>
              <a:gd name="connsiteX89-1277" fmla="*/ 188543 w 1225855"/>
              <a:gd name="connsiteY89-1278" fmla="*/ 715873 h 1499831"/>
              <a:gd name="connsiteX90-1279" fmla="*/ 418567 w 1225855"/>
              <a:gd name="connsiteY90-1280" fmla="*/ 483352 h 1499831"/>
              <a:gd name="connsiteX91-1281" fmla="*/ 519474 w 1225855"/>
              <a:gd name="connsiteY91-1282" fmla="*/ 496356 h 1499831"/>
              <a:gd name="connsiteX92-1283" fmla="*/ 550480 w 1225855"/>
              <a:gd name="connsiteY92-1284" fmla="*/ 499138 h 1499831"/>
              <a:gd name="connsiteX93-1285" fmla="*/ 587396 w 1225855"/>
              <a:gd name="connsiteY93-1286" fmla="*/ 507919 h 1499831"/>
              <a:gd name="connsiteX94-1287" fmla="*/ 616692 w 1225855"/>
              <a:gd name="connsiteY94-1288" fmla="*/ 489360 h 1499831"/>
              <a:gd name="connsiteX95-1289" fmla="*/ 641896 w 1225855"/>
              <a:gd name="connsiteY95-1290" fmla="*/ 489033 h 1499831"/>
              <a:gd name="connsiteX96-1291" fmla="*/ 676430 w 1225855"/>
              <a:gd name="connsiteY96-1292" fmla="*/ 487560 h 1499831"/>
              <a:gd name="connsiteX97-1293" fmla="*/ 709817 w 1225855"/>
              <a:gd name="connsiteY97-1294" fmla="*/ 484941 h 1499831"/>
              <a:gd name="connsiteX98-1295" fmla="*/ 797706 w 1225855"/>
              <a:gd name="connsiteY98-1296" fmla="*/ 471684 h 1499831"/>
              <a:gd name="connsiteX99-1297" fmla="*/ 820292 w 1225855"/>
              <a:gd name="connsiteY99-1298" fmla="*/ 507036 h 1499831"/>
              <a:gd name="connsiteX100-1299" fmla="*/ 780194 w 1225855"/>
              <a:gd name="connsiteY100-1300" fmla="*/ 560391 h 1499831"/>
              <a:gd name="connsiteX101-1301" fmla="*/ 759081 w 1225855"/>
              <a:gd name="connsiteY101-1302" fmla="*/ 576103 h 1499831"/>
              <a:gd name="connsiteX102-1303" fmla="*/ 736822 w 1225855"/>
              <a:gd name="connsiteY102-1304" fmla="*/ 590669 h 1499831"/>
              <a:gd name="connsiteX103-1305" fmla="*/ 736331 w 1225855"/>
              <a:gd name="connsiteY103-1306" fmla="*/ 590996 h 1499831"/>
              <a:gd name="connsiteX104-1307" fmla="*/ 542060 w 1225855"/>
              <a:gd name="connsiteY104-1308" fmla="*/ 682485 h 1499831"/>
              <a:gd name="connsiteX105-1309" fmla="*/ 339115 w 1225855"/>
              <a:gd name="connsiteY105-1310" fmla="*/ 752370 h 1499831"/>
              <a:gd name="connsiteX106-1311" fmla="*/ 289033 w 1225855"/>
              <a:gd name="connsiteY106-1312" fmla="*/ 767428 h 1499831"/>
              <a:gd name="connsiteX107-1313" fmla="*/ 274958 w 1225855"/>
              <a:gd name="connsiteY107-1314" fmla="*/ 771519 h 1499831"/>
              <a:gd name="connsiteX108-1315" fmla="*/ 255809 w 1225855"/>
              <a:gd name="connsiteY108-1316" fmla="*/ 764482 h 1499831"/>
              <a:gd name="connsiteX109-1317" fmla="*/ 186415 w 1225855"/>
              <a:gd name="connsiteY109-1318" fmla="*/ 720292 h 1499831"/>
              <a:gd name="connsiteX110-1319" fmla="*/ 883794 w 1225855"/>
              <a:gd name="connsiteY110-1320" fmla="*/ 593451 h 1499831"/>
              <a:gd name="connsiteX111-1321" fmla="*/ 859244 w 1225855"/>
              <a:gd name="connsiteY111-1322" fmla="*/ 561536 h 1499831"/>
              <a:gd name="connsiteX112-1323" fmla="*/ 854989 w 1225855"/>
              <a:gd name="connsiteY112-1324" fmla="*/ 557117 h 1499831"/>
              <a:gd name="connsiteX113-1325" fmla="*/ 867100 w 1225855"/>
              <a:gd name="connsiteY113-1326" fmla="*/ 534204 h 1499831"/>
              <a:gd name="connsiteX114-1327" fmla="*/ 1036167 w 1225855"/>
              <a:gd name="connsiteY114-1328" fmla="*/ 715218 h 1499831"/>
              <a:gd name="connsiteX115-1329" fmla="*/ 1037803 w 1225855"/>
              <a:gd name="connsiteY115-1330" fmla="*/ 717837 h 1499831"/>
              <a:gd name="connsiteX116-1331" fmla="*/ 1038949 w 1225855"/>
              <a:gd name="connsiteY116-1332" fmla="*/ 720128 h 1499831"/>
              <a:gd name="connsiteX117-1333" fmla="*/ 971519 w 1225855"/>
              <a:gd name="connsiteY117-1334" fmla="*/ 764973 h 1499831"/>
              <a:gd name="connsiteX118-1335" fmla="*/ 944841 w 1225855"/>
              <a:gd name="connsiteY118-1336" fmla="*/ 774793 h 1499831"/>
              <a:gd name="connsiteX119-1337" fmla="*/ 927165 w 1225855"/>
              <a:gd name="connsiteY119-1338" fmla="*/ 780357 h 1499831"/>
              <a:gd name="connsiteX120-1339" fmla="*/ 917018 w 1225855"/>
              <a:gd name="connsiteY120-1340" fmla="*/ 783303 h 1499831"/>
              <a:gd name="connsiteX121-1341" fmla="*/ 618492 w 1225855"/>
              <a:gd name="connsiteY121-1342" fmla="*/ 820292 h 1499831"/>
              <a:gd name="connsiteX122-1343" fmla="*/ 372175 w 1225855"/>
              <a:gd name="connsiteY122-1344" fmla="*/ 797051 h 1499831"/>
              <a:gd name="connsiteX123-1345" fmla="*/ 481668 w 1225855"/>
              <a:gd name="connsiteY123-1346" fmla="*/ 760717 h 1499831"/>
              <a:gd name="connsiteX124-1347" fmla="*/ 497707 w 1225855"/>
              <a:gd name="connsiteY124-1348" fmla="*/ 799015 h 1499831"/>
              <a:gd name="connsiteX125-1349" fmla="*/ 521929 w 1225855"/>
              <a:gd name="connsiteY125-1350" fmla="*/ 815054 h 1499831"/>
              <a:gd name="connsiteX126-1351" fmla="*/ 532077 w 1225855"/>
              <a:gd name="connsiteY126-1352" fmla="*/ 812927 h 1499831"/>
              <a:gd name="connsiteX127-1353" fmla="*/ 545988 w 1225855"/>
              <a:gd name="connsiteY127-1354" fmla="*/ 778557 h 1499831"/>
              <a:gd name="connsiteX128-1355" fmla="*/ 530931 w 1225855"/>
              <a:gd name="connsiteY128-1356" fmla="*/ 742878 h 1499831"/>
              <a:gd name="connsiteX129-1357" fmla="*/ 560882 w 1225855"/>
              <a:gd name="connsiteY129-1358" fmla="*/ 731421 h 1499831"/>
              <a:gd name="connsiteX130-1359" fmla="*/ 660881 w 1225855"/>
              <a:gd name="connsiteY130-1360" fmla="*/ 689359 h 1499831"/>
              <a:gd name="connsiteX131-1361" fmla="*/ 682158 w 1225855"/>
              <a:gd name="connsiteY131-1362" fmla="*/ 735677 h 1499831"/>
              <a:gd name="connsiteX132-1363" fmla="*/ 706053 w 1225855"/>
              <a:gd name="connsiteY132-1364" fmla="*/ 750897 h 1499831"/>
              <a:gd name="connsiteX133-1365" fmla="*/ 717019 w 1225855"/>
              <a:gd name="connsiteY133-1366" fmla="*/ 748442 h 1499831"/>
              <a:gd name="connsiteX134-1367" fmla="*/ 729948 w 1225855"/>
              <a:gd name="connsiteY134-1368" fmla="*/ 713745 h 1499831"/>
              <a:gd name="connsiteX135-1369" fmla="*/ 708181 w 1225855"/>
              <a:gd name="connsiteY135-1370" fmla="*/ 666446 h 1499831"/>
              <a:gd name="connsiteX136-1371" fmla="*/ 763991 w 1225855"/>
              <a:gd name="connsiteY136-1372" fmla="*/ 635350 h 1499831"/>
              <a:gd name="connsiteX137-1373" fmla="*/ 773483 w 1225855"/>
              <a:gd name="connsiteY137-1374" fmla="*/ 629294 h 1499831"/>
              <a:gd name="connsiteX138-1375" fmla="*/ 795414 w 1225855"/>
              <a:gd name="connsiteY138-1376" fmla="*/ 614400 h 1499831"/>
              <a:gd name="connsiteX139-1377" fmla="*/ 816200 w 1225855"/>
              <a:gd name="connsiteY139-1378" fmla="*/ 598361 h 1499831"/>
              <a:gd name="connsiteX140-1379" fmla="*/ 819473 w 1225855"/>
              <a:gd name="connsiteY140-1380" fmla="*/ 595579 h 1499831"/>
              <a:gd name="connsiteX141-1381" fmla="*/ 842223 w 1225855"/>
              <a:gd name="connsiteY141-1382" fmla="*/ 625202 h 1499831"/>
              <a:gd name="connsiteX142-1383" fmla="*/ 863008 w 1225855"/>
              <a:gd name="connsiteY142-1384" fmla="*/ 635350 h 1499831"/>
              <a:gd name="connsiteX143-1385" fmla="*/ 878884 w 1225855"/>
              <a:gd name="connsiteY143-1386" fmla="*/ 629949 h 1499831"/>
              <a:gd name="connsiteX144-1387" fmla="*/ 883794 w 1225855"/>
              <a:gd name="connsiteY144-1388" fmla="*/ 593451 h 1499831"/>
              <a:gd name="connsiteX145-1389" fmla="*/ 513091 w 1225855"/>
              <a:gd name="connsiteY145-1390" fmla="*/ 183796 h 1499831"/>
              <a:gd name="connsiteX146-1391" fmla="*/ 520784 w 1225855"/>
              <a:gd name="connsiteY146-1392" fmla="*/ 163175 h 1499831"/>
              <a:gd name="connsiteX147-1393" fmla="*/ 613746 w 1225855"/>
              <a:gd name="connsiteY147-1394" fmla="*/ 64648 h 1499831"/>
              <a:gd name="connsiteX148-1395" fmla="*/ 903434 w 1225855"/>
              <a:gd name="connsiteY148-1396" fmla="*/ 374630 h 1499831"/>
              <a:gd name="connsiteX149-1397" fmla="*/ 823892 w 1225855"/>
              <a:gd name="connsiteY149-1398" fmla="*/ 411455 h 1499831"/>
              <a:gd name="connsiteX150-1399" fmla="*/ 821110 w 1225855"/>
              <a:gd name="connsiteY150-1400" fmla="*/ 412273 h 1499831"/>
              <a:gd name="connsiteX151-1401" fmla="*/ 807689 w 1225855"/>
              <a:gd name="connsiteY151-1402" fmla="*/ 415710 h 1499831"/>
              <a:gd name="connsiteX152-1403" fmla="*/ 791159 w 1225855"/>
              <a:gd name="connsiteY152-1404" fmla="*/ 406873 h 1499831"/>
              <a:gd name="connsiteX153-1405" fmla="*/ 777084 w 1225855"/>
              <a:gd name="connsiteY153-1406" fmla="*/ 399835 h 1499831"/>
              <a:gd name="connsiteX154-1407" fmla="*/ 706053 w 1225855"/>
              <a:gd name="connsiteY154-1408" fmla="*/ 362192 h 1499831"/>
              <a:gd name="connsiteX155-1409" fmla="*/ 591160 w 1225855"/>
              <a:gd name="connsiteY155-1410" fmla="*/ 288542 h 1499831"/>
              <a:gd name="connsiteX156-1411" fmla="*/ 570702 w 1225855"/>
              <a:gd name="connsiteY156-1412" fmla="*/ 272176 h 1499831"/>
              <a:gd name="connsiteX157-1413" fmla="*/ 567919 w 1225855"/>
              <a:gd name="connsiteY157-1414" fmla="*/ 269721 h 1499831"/>
              <a:gd name="connsiteX158-1415" fmla="*/ 551226 w 1225855"/>
              <a:gd name="connsiteY158-1416" fmla="*/ 254500 h 1499831"/>
              <a:gd name="connsiteX159-1417" fmla="*/ 512109 w 1225855"/>
              <a:gd name="connsiteY159-1418" fmla="*/ 197708 h 1499831"/>
              <a:gd name="connsiteX160-1419" fmla="*/ 513091 w 1225855"/>
              <a:gd name="connsiteY160-1420" fmla="*/ 183796 h 1499831"/>
              <a:gd name="connsiteX161-1421" fmla="*/ 322094 w 1225855"/>
              <a:gd name="connsiteY161-1422" fmla="*/ 374303 h 1499831"/>
              <a:gd name="connsiteX162-1423" fmla="*/ 464974 w 1225855"/>
              <a:gd name="connsiteY162-1424" fmla="*/ 222421 h 1499831"/>
              <a:gd name="connsiteX163-1425" fmla="*/ 508345 w 1225855"/>
              <a:gd name="connsiteY163-1426" fmla="*/ 285596 h 1499831"/>
              <a:gd name="connsiteX164-1427" fmla="*/ 482486 w 1225855"/>
              <a:gd name="connsiteY164-1428" fmla="*/ 314729 h 1499831"/>
              <a:gd name="connsiteX165-1429" fmla="*/ 475939 w 1225855"/>
              <a:gd name="connsiteY165-1430" fmla="*/ 334205 h 1499831"/>
              <a:gd name="connsiteX166-1431" fmla="*/ 484614 w 1225855"/>
              <a:gd name="connsiteY166-1432" fmla="*/ 351717 h 1499831"/>
              <a:gd name="connsiteX167-1433" fmla="*/ 491324 w 1225855"/>
              <a:gd name="connsiteY167-1434" fmla="*/ 355973 h 1499831"/>
              <a:gd name="connsiteX168-1435" fmla="*/ 501962 w 1225855"/>
              <a:gd name="connsiteY168-1436" fmla="*/ 358264 h 1499831"/>
              <a:gd name="connsiteX169-1437" fmla="*/ 521602 w 1225855"/>
              <a:gd name="connsiteY169-1438" fmla="*/ 349426 h 1499831"/>
              <a:gd name="connsiteX170-1439" fmla="*/ 547298 w 1225855"/>
              <a:gd name="connsiteY170-1440" fmla="*/ 320621 h 1499831"/>
              <a:gd name="connsiteX171-1441" fmla="*/ 554990 w 1225855"/>
              <a:gd name="connsiteY171-1442" fmla="*/ 326676 h 1499831"/>
              <a:gd name="connsiteX172-1443" fmla="*/ 722747 w 1225855"/>
              <a:gd name="connsiteY172-1444" fmla="*/ 430768 h 1499831"/>
              <a:gd name="connsiteX173-1445" fmla="*/ 663827 w 1225855"/>
              <a:gd name="connsiteY173-1446" fmla="*/ 435678 h 1499831"/>
              <a:gd name="connsiteX174-1447" fmla="*/ 628967 w 1225855"/>
              <a:gd name="connsiteY174-1448" fmla="*/ 436823 h 1499831"/>
              <a:gd name="connsiteX175-1449" fmla="*/ 616692 w 1225855"/>
              <a:gd name="connsiteY175-1450" fmla="*/ 436987 h 1499831"/>
              <a:gd name="connsiteX176-1451" fmla="*/ 600489 w 1225855"/>
              <a:gd name="connsiteY176-1452" fmla="*/ 436823 h 1499831"/>
              <a:gd name="connsiteX177-1453" fmla="*/ 565628 w 1225855"/>
              <a:gd name="connsiteY177-1454" fmla="*/ 435514 h 1499831"/>
              <a:gd name="connsiteX178-1455" fmla="*/ 463337 w 1225855"/>
              <a:gd name="connsiteY178-1456" fmla="*/ 424057 h 1499831"/>
              <a:gd name="connsiteX179-1457" fmla="*/ 433059 w 1225855"/>
              <a:gd name="connsiteY179-1458" fmla="*/ 418165 h 1499831"/>
              <a:gd name="connsiteX180-1459" fmla="*/ 409164 w 1225855"/>
              <a:gd name="connsiteY180-1460" fmla="*/ 412437 h 1499831"/>
              <a:gd name="connsiteX181-1461" fmla="*/ 403927 w 1225855"/>
              <a:gd name="connsiteY181-1462" fmla="*/ 410964 h 1499831"/>
              <a:gd name="connsiteX182-1463" fmla="*/ 322094 w 1225855"/>
              <a:gd name="connsiteY182-1464" fmla="*/ 374303 h 1499831"/>
              <a:gd name="connsiteX0-1465" fmla="*/ 1219145 w 1225855"/>
              <a:gd name="connsiteY0-1466" fmla="*/ 1035512 h 1499831"/>
              <a:gd name="connsiteX1-1467" fmla="*/ 1212598 w 1225855"/>
              <a:gd name="connsiteY1-1468" fmla="*/ 1022910 h 1499831"/>
              <a:gd name="connsiteX2-1469" fmla="*/ 1009653 w 1225855"/>
              <a:gd name="connsiteY2-1470" fmla="*/ 805725 h 1499831"/>
              <a:gd name="connsiteX3-1471" fmla="*/ 1091485 w 1225855"/>
              <a:gd name="connsiteY3-1472" fmla="*/ 720128 h 1499831"/>
              <a:gd name="connsiteX4-1473" fmla="*/ 1086085 w 1225855"/>
              <a:gd name="connsiteY4-1474" fmla="*/ 697052 h 1499831"/>
              <a:gd name="connsiteX5-1475" fmla="*/ 1079702 w 1225855"/>
              <a:gd name="connsiteY5-1476" fmla="*/ 685104 h 1499831"/>
              <a:gd name="connsiteX6-1477" fmla="*/ 863663 w 1225855"/>
              <a:gd name="connsiteY6-1478" fmla="*/ 454008 h 1499831"/>
              <a:gd name="connsiteX7-1479" fmla="*/ 957280 w 1225855"/>
              <a:gd name="connsiteY7-1480" fmla="*/ 374303 h 1499831"/>
              <a:gd name="connsiteX8-1481" fmla="*/ 953024 w 1225855"/>
              <a:gd name="connsiteY8-1482" fmla="*/ 355482 h 1499831"/>
              <a:gd name="connsiteX9-1483" fmla="*/ 946969 w 1225855"/>
              <a:gd name="connsiteY9-1484" fmla="*/ 344516 h 1499831"/>
              <a:gd name="connsiteX10-1485" fmla="*/ 633058 w 1225855"/>
              <a:gd name="connsiteY10-1486" fmla="*/ 8347 h 1499831"/>
              <a:gd name="connsiteX11-1487" fmla="*/ 613909 w 1225855"/>
              <a:gd name="connsiteY11-1488" fmla="*/ 0 h 1499831"/>
              <a:gd name="connsiteX12-1489" fmla="*/ 594761 w 1225855"/>
              <a:gd name="connsiteY12-1490" fmla="*/ 8183 h 1499831"/>
              <a:gd name="connsiteX13-1491" fmla="*/ 276922 w 1225855"/>
              <a:gd name="connsiteY13-1492" fmla="*/ 345825 h 1499831"/>
              <a:gd name="connsiteX14-1493" fmla="*/ 269884 w 1225855"/>
              <a:gd name="connsiteY14-1494" fmla="*/ 362028 h 1499831"/>
              <a:gd name="connsiteX15-1495" fmla="*/ 268248 w 1225855"/>
              <a:gd name="connsiteY15-1496" fmla="*/ 374139 h 1499831"/>
              <a:gd name="connsiteX16-1497" fmla="*/ 363828 w 1225855"/>
              <a:gd name="connsiteY16-1498" fmla="*/ 453354 h 1499831"/>
              <a:gd name="connsiteX17-1499" fmla="*/ 143535 w 1225855"/>
              <a:gd name="connsiteY17-1500" fmla="*/ 687395 h 1499831"/>
              <a:gd name="connsiteX18-1501" fmla="*/ 136497 w 1225855"/>
              <a:gd name="connsiteY18-1502" fmla="*/ 704744 h 1499831"/>
              <a:gd name="connsiteX19-1503" fmla="*/ 134206 w 1225855"/>
              <a:gd name="connsiteY19-1504" fmla="*/ 720128 h 1499831"/>
              <a:gd name="connsiteX20-1505" fmla="*/ 182978 w 1225855"/>
              <a:gd name="connsiteY20-1506" fmla="*/ 786740 h 1499831"/>
              <a:gd name="connsiteX21-1507" fmla="*/ 217839 w 1225855"/>
              <a:gd name="connsiteY21-1508" fmla="*/ 805071 h 1499831"/>
              <a:gd name="connsiteX22-1509" fmla="*/ 9984 w 1225855"/>
              <a:gd name="connsiteY22-1510" fmla="*/ 1025692 h 1499831"/>
              <a:gd name="connsiteX23-1511" fmla="*/ 2946 w 1225855"/>
              <a:gd name="connsiteY23-1512" fmla="*/ 1044186 h 1499831"/>
              <a:gd name="connsiteX24-1513" fmla="*/ 0 w 1225855"/>
              <a:gd name="connsiteY24-1514" fmla="*/ 1062844 h 1499831"/>
              <a:gd name="connsiteX25-1515" fmla="*/ 194435 w 1225855"/>
              <a:gd name="connsiteY25-1516" fmla="*/ 1198195 h 1499831"/>
              <a:gd name="connsiteX26-1517" fmla="*/ 487887 w 1225855"/>
              <a:gd name="connsiteY26-1518" fmla="*/ 1247950 h 1499831"/>
              <a:gd name="connsiteX27-1519" fmla="*/ 487887 w 1225855"/>
              <a:gd name="connsiteY27-1520" fmla="*/ 1473645 h 1499831"/>
              <a:gd name="connsiteX28-1521" fmla="*/ 514073 w 1225855"/>
              <a:gd name="connsiteY28-1522" fmla="*/ 1499831 h 1499831"/>
              <a:gd name="connsiteX29-1523" fmla="*/ 711781 w 1225855"/>
              <a:gd name="connsiteY29-1524" fmla="*/ 1499831 h 1499831"/>
              <a:gd name="connsiteX30-1525" fmla="*/ 737968 w 1225855"/>
              <a:gd name="connsiteY30-1526" fmla="*/ 1473645 h 1499831"/>
              <a:gd name="connsiteX31-1527" fmla="*/ 737968 w 1225855"/>
              <a:gd name="connsiteY31-1528" fmla="*/ 1248932 h 1499831"/>
              <a:gd name="connsiteX32-1529" fmla="*/ 1039112 w 1225855"/>
              <a:gd name="connsiteY32-1530" fmla="*/ 1198195 h 1499831"/>
              <a:gd name="connsiteX33-1531" fmla="*/ 1225855 w 1225855"/>
              <a:gd name="connsiteY33-1532" fmla="*/ 1062844 h 1499831"/>
              <a:gd name="connsiteX34-1533" fmla="*/ 1219145 w 1225855"/>
              <a:gd name="connsiteY34-1534" fmla="*/ 1035512 h 1499831"/>
              <a:gd name="connsiteX35-1535" fmla="*/ 1099178 w 1225855"/>
              <a:gd name="connsiteY35-1536" fmla="*/ 1120454 h 1499831"/>
              <a:gd name="connsiteX36-1537" fmla="*/ 1082157 w 1225855"/>
              <a:gd name="connsiteY36-1538" fmla="*/ 1113580 h 1499831"/>
              <a:gd name="connsiteX37-1539" fmla="*/ 657608 w 1225855"/>
              <a:gd name="connsiteY37-1540" fmla="*/ 1056788 h 1499831"/>
              <a:gd name="connsiteX38-1541" fmla="*/ 560882 w 1225855"/>
              <a:gd name="connsiteY38-1542" fmla="*/ 1023564 h 1499831"/>
              <a:gd name="connsiteX39-1543" fmla="*/ 558918 w 1225855"/>
              <a:gd name="connsiteY39-1544" fmla="*/ 1022582 h 1499831"/>
              <a:gd name="connsiteX40-1545" fmla="*/ 554663 w 1225855"/>
              <a:gd name="connsiteY40-1546" fmla="*/ 1021109 h 1499831"/>
              <a:gd name="connsiteX41-1547" fmla="*/ 419966 w 1225855"/>
              <a:gd name="connsiteY41-1548" fmla="*/ 947296 h 1499831"/>
              <a:gd name="connsiteX42-1549" fmla="*/ 312928 w 1225855"/>
              <a:gd name="connsiteY42-1550" fmla="*/ 837313 h 1499831"/>
              <a:gd name="connsiteX43-1551" fmla="*/ 618656 w 1225855"/>
              <a:gd name="connsiteY43-1552" fmla="*/ 872828 h 1499831"/>
              <a:gd name="connsiteX44-1553" fmla="*/ 943368 w 1225855"/>
              <a:gd name="connsiteY44-1554" fmla="*/ 830439 h 1499831"/>
              <a:gd name="connsiteX45-1555" fmla="*/ 957116 w 1225855"/>
              <a:gd name="connsiteY45-1556" fmla="*/ 826184 h 1499831"/>
              <a:gd name="connsiteX46-1557" fmla="*/ 1168408 w 1225855"/>
              <a:gd name="connsiteY46-1558" fmla="*/ 1052369 h 1499831"/>
              <a:gd name="connsiteX47-1559" fmla="*/ 1170536 w 1225855"/>
              <a:gd name="connsiteY47-1560" fmla="*/ 1055806 h 1499831"/>
              <a:gd name="connsiteX48-1561" fmla="*/ 1173482 w 1225855"/>
              <a:gd name="connsiteY48-1562" fmla="*/ 1063008 h 1499831"/>
              <a:gd name="connsiteX49-1563" fmla="*/ 1099178 w 1225855"/>
              <a:gd name="connsiteY49-1564" fmla="*/ 1120454 h 1499831"/>
              <a:gd name="connsiteX50-1565" fmla="*/ 736822 w 1225855"/>
              <a:gd name="connsiteY50-1566" fmla="*/ 1196559 h 1499831"/>
              <a:gd name="connsiteX51-1567" fmla="*/ 620292 w 1225855"/>
              <a:gd name="connsiteY51-1568" fmla="*/ 1200487 h 1499831"/>
              <a:gd name="connsiteX52-1569" fmla="*/ 489033 w 1225855"/>
              <a:gd name="connsiteY52-1570" fmla="*/ 1195577 h 1499831"/>
              <a:gd name="connsiteX53-1571" fmla="*/ 209001 w 1225855"/>
              <a:gd name="connsiteY53-1572" fmla="*/ 1148114 h 1499831"/>
              <a:gd name="connsiteX54-1573" fmla="*/ 52209 w 1225855"/>
              <a:gd name="connsiteY54-1574" fmla="*/ 1063008 h 1499831"/>
              <a:gd name="connsiteX55-1575" fmla="*/ 54173 w 1225855"/>
              <a:gd name="connsiteY55-1576" fmla="*/ 1057279 h 1499831"/>
              <a:gd name="connsiteX56-1577" fmla="*/ 56137 w 1225855"/>
              <a:gd name="connsiteY56-1578" fmla="*/ 1053188 h 1499831"/>
              <a:gd name="connsiteX57-1579" fmla="*/ 255155 w 1225855"/>
              <a:gd name="connsiteY57-1580" fmla="*/ 841896 h 1499831"/>
              <a:gd name="connsiteX58-1581" fmla="*/ 346971 w 1225855"/>
              <a:gd name="connsiteY58-1582" fmla="*/ 956134 h 1499831"/>
              <a:gd name="connsiteX59-1583" fmla="*/ 318984 w 1225855"/>
              <a:gd name="connsiteY59-1584" fmla="*/ 987558 h 1499831"/>
              <a:gd name="connsiteX60-1585" fmla="*/ 321112 w 1225855"/>
              <a:gd name="connsiteY60-1586" fmla="*/ 1024546 h 1499831"/>
              <a:gd name="connsiteX61-1587" fmla="*/ 338460 w 1225855"/>
              <a:gd name="connsiteY61-1588" fmla="*/ 1031093 h 1499831"/>
              <a:gd name="connsiteX62-1589" fmla="*/ 358100 w 1225855"/>
              <a:gd name="connsiteY62-1590" fmla="*/ 1022255 h 1499831"/>
              <a:gd name="connsiteX63-1591" fmla="*/ 387887 w 1225855"/>
              <a:gd name="connsiteY63-1592" fmla="*/ 988703 h 1499831"/>
              <a:gd name="connsiteX64-1593" fmla="*/ 512600 w 1225855"/>
              <a:gd name="connsiteY64-1594" fmla="*/ 1059898 h 1499831"/>
              <a:gd name="connsiteX65-1595" fmla="*/ 494925 w 1225855"/>
              <a:gd name="connsiteY65-1596" fmla="*/ 1097868 h 1499831"/>
              <a:gd name="connsiteX66-1597" fmla="*/ 507527 w 1225855"/>
              <a:gd name="connsiteY66-1598" fmla="*/ 1132729 h 1499831"/>
              <a:gd name="connsiteX67-1599" fmla="*/ 518656 w 1225855"/>
              <a:gd name="connsiteY67-1600" fmla="*/ 1135184 h 1499831"/>
              <a:gd name="connsiteX68-1601" fmla="*/ 542388 w 1225855"/>
              <a:gd name="connsiteY68-1602" fmla="*/ 1120127 h 1499831"/>
              <a:gd name="connsiteX69-1603" fmla="*/ 561045 w 1225855"/>
              <a:gd name="connsiteY69-1604" fmla="*/ 1080029 h 1499831"/>
              <a:gd name="connsiteX70-1605" fmla="*/ 638132 w 1225855"/>
              <a:gd name="connsiteY70-1606" fmla="*/ 1105888 h 1499831"/>
              <a:gd name="connsiteX71-1607" fmla="*/ 708344 w 1225855"/>
              <a:gd name="connsiteY71-1608" fmla="*/ 1124219 h 1499831"/>
              <a:gd name="connsiteX72-1609" fmla="*/ 692633 w 1225855"/>
              <a:gd name="connsiteY72-1610" fmla="*/ 1159079 h 1499831"/>
              <a:gd name="connsiteX73-1611" fmla="*/ 691487 w 1225855"/>
              <a:gd name="connsiteY73-1612" fmla="*/ 1177574 h 1499831"/>
              <a:gd name="connsiteX74-1613" fmla="*/ 705726 w 1225855"/>
              <a:gd name="connsiteY74-1614" fmla="*/ 1193776 h 1499831"/>
              <a:gd name="connsiteX75-1615" fmla="*/ 716528 w 1225855"/>
              <a:gd name="connsiteY75-1616" fmla="*/ 1196068 h 1499831"/>
              <a:gd name="connsiteX76-1617" fmla="*/ 733549 w 1225855"/>
              <a:gd name="connsiteY76-1618" fmla="*/ 1189848 h 1499831"/>
              <a:gd name="connsiteX77-1619" fmla="*/ 740423 w 1225855"/>
              <a:gd name="connsiteY77-1620" fmla="*/ 1180683 h 1499831"/>
              <a:gd name="connsiteX78-1621" fmla="*/ 760881 w 1225855"/>
              <a:gd name="connsiteY78-1622" fmla="*/ 1135184 h 1499831"/>
              <a:gd name="connsiteX79-1623" fmla="*/ 974628 w 1225855"/>
              <a:gd name="connsiteY79-1624" fmla="*/ 1161534 h 1499831"/>
              <a:gd name="connsiteX80-1625" fmla="*/ 736822 w 1225855"/>
              <a:gd name="connsiteY80-1626" fmla="*/ 1196559 h 1499831"/>
              <a:gd name="connsiteX81-1627" fmla="*/ 685431 w 1225855"/>
              <a:gd name="connsiteY81-1628" fmla="*/ 1447458 h 1499831"/>
              <a:gd name="connsiteX82-1629" fmla="*/ 540096 w 1225855"/>
              <a:gd name="connsiteY82-1630" fmla="*/ 1447458 h 1499831"/>
              <a:gd name="connsiteX83-1631" fmla="*/ 540096 w 1225855"/>
              <a:gd name="connsiteY83-1632" fmla="*/ 1251059 h 1499831"/>
              <a:gd name="connsiteX84-1633" fmla="*/ 620292 w 1225855"/>
              <a:gd name="connsiteY84-1634" fmla="*/ 1252860 h 1499831"/>
              <a:gd name="connsiteX85-1635" fmla="*/ 685431 w 1225855"/>
              <a:gd name="connsiteY85-1636" fmla="*/ 1251714 h 1499831"/>
              <a:gd name="connsiteX86-1637" fmla="*/ 685431 w 1225855"/>
              <a:gd name="connsiteY86-1638" fmla="*/ 1447458 h 1499831"/>
              <a:gd name="connsiteX87-1639" fmla="*/ 186415 w 1225855"/>
              <a:gd name="connsiteY87-1640" fmla="*/ 720292 h 1499831"/>
              <a:gd name="connsiteX88-1641" fmla="*/ 187070 w 1225855"/>
              <a:gd name="connsiteY88-1642" fmla="*/ 718819 h 1499831"/>
              <a:gd name="connsiteX89-1643" fmla="*/ 188543 w 1225855"/>
              <a:gd name="connsiteY89-1644" fmla="*/ 715873 h 1499831"/>
              <a:gd name="connsiteX90-1645" fmla="*/ 418567 w 1225855"/>
              <a:gd name="connsiteY90-1646" fmla="*/ 483352 h 1499831"/>
              <a:gd name="connsiteX91-1647" fmla="*/ 519474 w 1225855"/>
              <a:gd name="connsiteY91-1648" fmla="*/ 496356 h 1499831"/>
              <a:gd name="connsiteX92-1649" fmla="*/ 550480 w 1225855"/>
              <a:gd name="connsiteY92-1650" fmla="*/ 499138 h 1499831"/>
              <a:gd name="connsiteX93-1651" fmla="*/ 587396 w 1225855"/>
              <a:gd name="connsiteY93-1652" fmla="*/ 507919 h 1499831"/>
              <a:gd name="connsiteX94-1653" fmla="*/ 616692 w 1225855"/>
              <a:gd name="connsiteY94-1654" fmla="*/ 489360 h 1499831"/>
              <a:gd name="connsiteX95-1655" fmla="*/ 644277 w 1225855"/>
              <a:gd name="connsiteY95-1656" fmla="*/ 510465 h 1499831"/>
              <a:gd name="connsiteX96-1657" fmla="*/ 676430 w 1225855"/>
              <a:gd name="connsiteY96-1658" fmla="*/ 487560 h 1499831"/>
              <a:gd name="connsiteX97-1659" fmla="*/ 709817 w 1225855"/>
              <a:gd name="connsiteY97-1660" fmla="*/ 484941 h 1499831"/>
              <a:gd name="connsiteX98-1661" fmla="*/ 797706 w 1225855"/>
              <a:gd name="connsiteY98-1662" fmla="*/ 471684 h 1499831"/>
              <a:gd name="connsiteX99-1663" fmla="*/ 820292 w 1225855"/>
              <a:gd name="connsiteY99-1664" fmla="*/ 507036 h 1499831"/>
              <a:gd name="connsiteX100-1665" fmla="*/ 780194 w 1225855"/>
              <a:gd name="connsiteY100-1666" fmla="*/ 560391 h 1499831"/>
              <a:gd name="connsiteX101-1667" fmla="*/ 759081 w 1225855"/>
              <a:gd name="connsiteY101-1668" fmla="*/ 576103 h 1499831"/>
              <a:gd name="connsiteX102-1669" fmla="*/ 736822 w 1225855"/>
              <a:gd name="connsiteY102-1670" fmla="*/ 590669 h 1499831"/>
              <a:gd name="connsiteX103-1671" fmla="*/ 736331 w 1225855"/>
              <a:gd name="connsiteY103-1672" fmla="*/ 590996 h 1499831"/>
              <a:gd name="connsiteX104-1673" fmla="*/ 542060 w 1225855"/>
              <a:gd name="connsiteY104-1674" fmla="*/ 682485 h 1499831"/>
              <a:gd name="connsiteX105-1675" fmla="*/ 339115 w 1225855"/>
              <a:gd name="connsiteY105-1676" fmla="*/ 752370 h 1499831"/>
              <a:gd name="connsiteX106-1677" fmla="*/ 289033 w 1225855"/>
              <a:gd name="connsiteY106-1678" fmla="*/ 767428 h 1499831"/>
              <a:gd name="connsiteX107-1679" fmla="*/ 274958 w 1225855"/>
              <a:gd name="connsiteY107-1680" fmla="*/ 771519 h 1499831"/>
              <a:gd name="connsiteX108-1681" fmla="*/ 255809 w 1225855"/>
              <a:gd name="connsiteY108-1682" fmla="*/ 764482 h 1499831"/>
              <a:gd name="connsiteX109-1683" fmla="*/ 186415 w 1225855"/>
              <a:gd name="connsiteY109-1684" fmla="*/ 720292 h 1499831"/>
              <a:gd name="connsiteX110-1685" fmla="*/ 883794 w 1225855"/>
              <a:gd name="connsiteY110-1686" fmla="*/ 593451 h 1499831"/>
              <a:gd name="connsiteX111-1687" fmla="*/ 859244 w 1225855"/>
              <a:gd name="connsiteY111-1688" fmla="*/ 561536 h 1499831"/>
              <a:gd name="connsiteX112-1689" fmla="*/ 854989 w 1225855"/>
              <a:gd name="connsiteY112-1690" fmla="*/ 557117 h 1499831"/>
              <a:gd name="connsiteX113-1691" fmla="*/ 867100 w 1225855"/>
              <a:gd name="connsiteY113-1692" fmla="*/ 534204 h 1499831"/>
              <a:gd name="connsiteX114-1693" fmla="*/ 1036167 w 1225855"/>
              <a:gd name="connsiteY114-1694" fmla="*/ 715218 h 1499831"/>
              <a:gd name="connsiteX115-1695" fmla="*/ 1037803 w 1225855"/>
              <a:gd name="connsiteY115-1696" fmla="*/ 717837 h 1499831"/>
              <a:gd name="connsiteX116-1697" fmla="*/ 1038949 w 1225855"/>
              <a:gd name="connsiteY116-1698" fmla="*/ 720128 h 1499831"/>
              <a:gd name="connsiteX117-1699" fmla="*/ 971519 w 1225855"/>
              <a:gd name="connsiteY117-1700" fmla="*/ 764973 h 1499831"/>
              <a:gd name="connsiteX118-1701" fmla="*/ 944841 w 1225855"/>
              <a:gd name="connsiteY118-1702" fmla="*/ 774793 h 1499831"/>
              <a:gd name="connsiteX119-1703" fmla="*/ 927165 w 1225855"/>
              <a:gd name="connsiteY119-1704" fmla="*/ 780357 h 1499831"/>
              <a:gd name="connsiteX120-1705" fmla="*/ 917018 w 1225855"/>
              <a:gd name="connsiteY120-1706" fmla="*/ 783303 h 1499831"/>
              <a:gd name="connsiteX121-1707" fmla="*/ 618492 w 1225855"/>
              <a:gd name="connsiteY121-1708" fmla="*/ 820292 h 1499831"/>
              <a:gd name="connsiteX122-1709" fmla="*/ 372175 w 1225855"/>
              <a:gd name="connsiteY122-1710" fmla="*/ 797051 h 1499831"/>
              <a:gd name="connsiteX123-1711" fmla="*/ 481668 w 1225855"/>
              <a:gd name="connsiteY123-1712" fmla="*/ 760717 h 1499831"/>
              <a:gd name="connsiteX124-1713" fmla="*/ 497707 w 1225855"/>
              <a:gd name="connsiteY124-1714" fmla="*/ 799015 h 1499831"/>
              <a:gd name="connsiteX125-1715" fmla="*/ 521929 w 1225855"/>
              <a:gd name="connsiteY125-1716" fmla="*/ 815054 h 1499831"/>
              <a:gd name="connsiteX126-1717" fmla="*/ 532077 w 1225855"/>
              <a:gd name="connsiteY126-1718" fmla="*/ 812927 h 1499831"/>
              <a:gd name="connsiteX127-1719" fmla="*/ 545988 w 1225855"/>
              <a:gd name="connsiteY127-1720" fmla="*/ 778557 h 1499831"/>
              <a:gd name="connsiteX128-1721" fmla="*/ 530931 w 1225855"/>
              <a:gd name="connsiteY128-1722" fmla="*/ 742878 h 1499831"/>
              <a:gd name="connsiteX129-1723" fmla="*/ 560882 w 1225855"/>
              <a:gd name="connsiteY129-1724" fmla="*/ 731421 h 1499831"/>
              <a:gd name="connsiteX130-1725" fmla="*/ 660881 w 1225855"/>
              <a:gd name="connsiteY130-1726" fmla="*/ 689359 h 1499831"/>
              <a:gd name="connsiteX131-1727" fmla="*/ 682158 w 1225855"/>
              <a:gd name="connsiteY131-1728" fmla="*/ 735677 h 1499831"/>
              <a:gd name="connsiteX132-1729" fmla="*/ 706053 w 1225855"/>
              <a:gd name="connsiteY132-1730" fmla="*/ 750897 h 1499831"/>
              <a:gd name="connsiteX133-1731" fmla="*/ 717019 w 1225855"/>
              <a:gd name="connsiteY133-1732" fmla="*/ 748442 h 1499831"/>
              <a:gd name="connsiteX134-1733" fmla="*/ 729948 w 1225855"/>
              <a:gd name="connsiteY134-1734" fmla="*/ 713745 h 1499831"/>
              <a:gd name="connsiteX135-1735" fmla="*/ 708181 w 1225855"/>
              <a:gd name="connsiteY135-1736" fmla="*/ 666446 h 1499831"/>
              <a:gd name="connsiteX136-1737" fmla="*/ 763991 w 1225855"/>
              <a:gd name="connsiteY136-1738" fmla="*/ 635350 h 1499831"/>
              <a:gd name="connsiteX137-1739" fmla="*/ 773483 w 1225855"/>
              <a:gd name="connsiteY137-1740" fmla="*/ 629294 h 1499831"/>
              <a:gd name="connsiteX138-1741" fmla="*/ 795414 w 1225855"/>
              <a:gd name="connsiteY138-1742" fmla="*/ 614400 h 1499831"/>
              <a:gd name="connsiteX139-1743" fmla="*/ 816200 w 1225855"/>
              <a:gd name="connsiteY139-1744" fmla="*/ 598361 h 1499831"/>
              <a:gd name="connsiteX140-1745" fmla="*/ 819473 w 1225855"/>
              <a:gd name="connsiteY140-1746" fmla="*/ 595579 h 1499831"/>
              <a:gd name="connsiteX141-1747" fmla="*/ 842223 w 1225855"/>
              <a:gd name="connsiteY141-1748" fmla="*/ 625202 h 1499831"/>
              <a:gd name="connsiteX142-1749" fmla="*/ 863008 w 1225855"/>
              <a:gd name="connsiteY142-1750" fmla="*/ 635350 h 1499831"/>
              <a:gd name="connsiteX143-1751" fmla="*/ 878884 w 1225855"/>
              <a:gd name="connsiteY143-1752" fmla="*/ 629949 h 1499831"/>
              <a:gd name="connsiteX144-1753" fmla="*/ 883794 w 1225855"/>
              <a:gd name="connsiteY144-1754" fmla="*/ 593451 h 1499831"/>
              <a:gd name="connsiteX145-1755" fmla="*/ 513091 w 1225855"/>
              <a:gd name="connsiteY145-1756" fmla="*/ 183796 h 1499831"/>
              <a:gd name="connsiteX146-1757" fmla="*/ 520784 w 1225855"/>
              <a:gd name="connsiteY146-1758" fmla="*/ 163175 h 1499831"/>
              <a:gd name="connsiteX147-1759" fmla="*/ 613746 w 1225855"/>
              <a:gd name="connsiteY147-1760" fmla="*/ 64648 h 1499831"/>
              <a:gd name="connsiteX148-1761" fmla="*/ 903434 w 1225855"/>
              <a:gd name="connsiteY148-1762" fmla="*/ 374630 h 1499831"/>
              <a:gd name="connsiteX149-1763" fmla="*/ 823892 w 1225855"/>
              <a:gd name="connsiteY149-1764" fmla="*/ 411455 h 1499831"/>
              <a:gd name="connsiteX150-1765" fmla="*/ 821110 w 1225855"/>
              <a:gd name="connsiteY150-1766" fmla="*/ 412273 h 1499831"/>
              <a:gd name="connsiteX151-1767" fmla="*/ 807689 w 1225855"/>
              <a:gd name="connsiteY151-1768" fmla="*/ 415710 h 1499831"/>
              <a:gd name="connsiteX152-1769" fmla="*/ 791159 w 1225855"/>
              <a:gd name="connsiteY152-1770" fmla="*/ 406873 h 1499831"/>
              <a:gd name="connsiteX153-1771" fmla="*/ 777084 w 1225855"/>
              <a:gd name="connsiteY153-1772" fmla="*/ 399835 h 1499831"/>
              <a:gd name="connsiteX154-1773" fmla="*/ 706053 w 1225855"/>
              <a:gd name="connsiteY154-1774" fmla="*/ 362192 h 1499831"/>
              <a:gd name="connsiteX155-1775" fmla="*/ 591160 w 1225855"/>
              <a:gd name="connsiteY155-1776" fmla="*/ 288542 h 1499831"/>
              <a:gd name="connsiteX156-1777" fmla="*/ 570702 w 1225855"/>
              <a:gd name="connsiteY156-1778" fmla="*/ 272176 h 1499831"/>
              <a:gd name="connsiteX157-1779" fmla="*/ 567919 w 1225855"/>
              <a:gd name="connsiteY157-1780" fmla="*/ 269721 h 1499831"/>
              <a:gd name="connsiteX158-1781" fmla="*/ 551226 w 1225855"/>
              <a:gd name="connsiteY158-1782" fmla="*/ 254500 h 1499831"/>
              <a:gd name="connsiteX159-1783" fmla="*/ 512109 w 1225855"/>
              <a:gd name="connsiteY159-1784" fmla="*/ 197708 h 1499831"/>
              <a:gd name="connsiteX160-1785" fmla="*/ 513091 w 1225855"/>
              <a:gd name="connsiteY160-1786" fmla="*/ 183796 h 1499831"/>
              <a:gd name="connsiteX161-1787" fmla="*/ 322094 w 1225855"/>
              <a:gd name="connsiteY161-1788" fmla="*/ 374303 h 1499831"/>
              <a:gd name="connsiteX162-1789" fmla="*/ 464974 w 1225855"/>
              <a:gd name="connsiteY162-1790" fmla="*/ 222421 h 1499831"/>
              <a:gd name="connsiteX163-1791" fmla="*/ 508345 w 1225855"/>
              <a:gd name="connsiteY163-1792" fmla="*/ 285596 h 1499831"/>
              <a:gd name="connsiteX164-1793" fmla="*/ 482486 w 1225855"/>
              <a:gd name="connsiteY164-1794" fmla="*/ 314729 h 1499831"/>
              <a:gd name="connsiteX165-1795" fmla="*/ 475939 w 1225855"/>
              <a:gd name="connsiteY165-1796" fmla="*/ 334205 h 1499831"/>
              <a:gd name="connsiteX166-1797" fmla="*/ 484614 w 1225855"/>
              <a:gd name="connsiteY166-1798" fmla="*/ 351717 h 1499831"/>
              <a:gd name="connsiteX167-1799" fmla="*/ 491324 w 1225855"/>
              <a:gd name="connsiteY167-1800" fmla="*/ 355973 h 1499831"/>
              <a:gd name="connsiteX168-1801" fmla="*/ 501962 w 1225855"/>
              <a:gd name="connsiteY168-1802" fmla="*/ 358264 h 1499831"/>
              <a:gd name="connsiteX169-1803" fmla="*/ 521602 w 1225855"/>
              <a:gd name="connsiteY169-1804" fmla="*/ 349426 h 1499831"/>
              <a:gd name="connsiteX170-1805" fmla="*/ 547298 w 1225855"/>
              <a:gd name="connsiteY170-1806" fmla="*/ 320621 h 1499831"/>
              <a:gd name="connsiteX171-1807" fmla="*/ 554990 w 1225855"/>
              <a:gd name="connsiteY171-1808" fmla="*/ 326676 h 1499831"/>
              <a:gd name="connsiteX172-1809" fmla="*/ 722747 w 1225855"/>
              <a:gd name="connsiteY172-1810" fmla="*/ 430768 h 1499831"/>
              <a:gd name="connsiteX173-1811" fmla="*/ 663827 w 1225855"/>
              <a:gd name="connsiteY173-1812" fmla="*/ 435678 h 1499831"/>
              <a:gd name="connsiteX174-1813" fmla="*/ 628967 w 1225855"/>
              <a:gd name="connsiteY174-1814" fmla="*/ 436823 h 1499831"/>
              <a:gd name="connsiteX175-1815" fmla="*/ 616692 w 1225855"/>
              <a:gd name="connsiteY175-1816" fmla="*/ 436987 h 1499831"/>
              <a:gd name="connsiteX176-1817" fmla="*/ 600489 w 1225855"/>
              <a:gd name="connsiteY176-1818" fmla="*/ 436823 h 1499831"/>
              <a:gd name="connsiteX177-1819" fmla="*/ 565628 w 1225855"/>
              <a:gd name="connsiteY177-1820" fmla="*/ 435514 h 1499831"/>
              <a:gd name="connsiteX178-1821" fmla="*/ 463337 w 1225855"/>
              <a:gd name="connsiteY178-1822" fmla="*/ 424057 h 1499831"/>
              <a:gd name="connsiteX179-1823" fmla="*/ 433059 w 1225855"/>
              <a:gd name="connsiteY179-1824" fmla="*/ 418165 h 1499831"/>
              <a:gd name="connsiteX180-1825" fmla="*/ 409164 w 1225855"/>
              <a:gd name="connsiteY180-1826" fmla="*/ 412437 h 1499831"/>
              <a:gd name="connsiteX181-1827" fmla="*/ 403927 w 1225855"/>
              <a:gd name="connsiteY181-1828" fmla="*/ 410964 h 1499831"/>
              <a:gd name="connsiteX182-1829" fmla="*/ 322094 w 1225855"/>
              <a:gd name="connsiteY182-1830" fmla="*/ 374303 h 1499831"/>
              <a:gd name="connsiteX0-1831" fmla="*/ 1219145 w 1225855"/>
              <a:gd name="connsiteY0-1832" fmla="*/ 1035512 h 1499831"/>
              <a:gd name="connsiteX1-1833" fmla="*/ 1212598 w 1225855"/>
              <a:gd name="connsiteY1-1834" fmla="*/ 1022910 h 1499831"/>
              <a:gd name="connsiteX2-1835" fmla="*/ 1009653 w 1225855"/>
              <a:gd name="connsiteY2-1836" fmla="*/ 805725 h 1499831"/>
              <a:gd name="connsiteX3-1837" fmla="*/ 1091485 w 1225855"/>
              <a:gd name="connsiteY3-1838" fmla="*/ 720128 h 1499831"/>
              <a:gd name="connsiteX4-1839" fmla="*/ 1086085 w 1225855"/>
              <a:gd name="connsiteY4-1840" fmla="*/ 697052 h 1499831"/>
              <a:gd name="connsiteX5-1841" fmla="*/ 1079702 w 1225855"/>
              <a:gd name="connsiteY5-1842" fmla="*/ 685104 h 1499831"/>
              <a:gd name="connsiteX6-1843" fmla="*/ 863663 w 1225855"/>
              <a:gd name="connsiteY6-1844" fmla="*/ 454008 h 1499831"/>
              <a:gd name="connsiteX7-1845" fmla="*/ 957280 w 1225855"/>
              <a:gd name="connsiteY7-1846" fmla="*/ 374303 h 1499831"/>
              <a:gd name="connsiteX8-1847" fmla="*/ 953024 w 1225855"/>
              <a:gd name="connsiteY8-1848" fmla="*/ 355482 h 1499831"/>
              <a:gd name="connsiteX9-1849" fmla="*/ 946969 w 1225855"/>
              <a:gd name="connsiteY9-1850" fmla="*/ 344516 h 1499831"/>
              <a:gd name="connsiteX10-1851" fmla="*/ 633058 w 1225855"/>
              <a:gd name="connsiteY10-1852" fmla="*/ 8347 h 1499831"/>
              <a:gd name="connsiteX11-1853" fmla="*/ 613909 w 1225855"/>
              <a:gd name="connsiteY11-1854" fmla="*/ 0 h 1499831"/>
              <a:gd name="connsiteX12-1855" fmla="*/ 594761 w 1225855"/>
              <a:gd name="connsiteY12-1856" fmla="*/ 8183 h 1499831"/>
              <a:gd name="connsiteX13-1857" fmla="*/ 276922 w 1225855"/>
              <a:gd name="connsiteY13-1858" fmla="*/ 345825 h 1499831"/>
              <a:gd name="connsiteX14-1859" fmla="*/ 269884 w 1225855"/>
              <a:gd name="connsiteY14-1860" fmla="*/ 362028 h 1499831"/>
              <a:gd name="connsiteX15-1861" fmla="*/ 268248 w 1225855"/>
              <a:gd name="connsiteY15-1862" fmla="*/ 374139 h 1499831"/>
              <a:gd name="connsiteX16-1863" fmla="*/ 363828 w 1225855"/>
              <a:gd name="connsiteY16-1864" fmla="*/ 453354 h 1499831"/>
              <a:gd name="connsiteX17-1865" fmla="*/ 143535 w 1225855"/>
              <a:gd name="connsiteY17-1866" fmla="*/ 687395 h 1499831"/>
              <a:gd name="connsiteX18-1867" fmla="*/ 136497 w 1225855"/>
              <a:gd name="connsiteY18-1868" fmla="*/ 704744 h 1499831"/>
              <a:gd name="connsiteX19-1869" fmla="*/ 134206 w 1225855"/>
              <a:gd name="connsiteY19-1870" fmla="*/ 720128 h 1499831"/>
              <a:gd name="connsiteX20-1871" fmla="*/ 182978 w 1225855"/>
              <a:gd name="connsiteY20-1872" fmla="*/ 786740 h 1499831"/>
              <a:gd name="connsiteX21-1873" fmla="*/ 217839 w 1225855"/>
              <a:gd name="connsiteY21-1874" fmla="*/ 805071 h 1499831"/>
              <a:gd name="connsiteX22-1875" fmla="*/ 9984 w 1225855"/>
              <a:gd name="connsiteY22-1876" fmla="*/ 1025692 h 1499831"/>
              <a:gd name="connsiteX23-1877" fmla="*/ 2946 w 1225855"/>
              <a:gd name="connsiteY23-1878" fmla="*/ 1044186 h 1499831"/>
              <a:gd name="connsiteX24-1879" fmla="*/ 0 w 1225855"/>
              <a:gd name="connsiteY24-1880" fmla="*/ 1062844 h 1499831"/>
              <a:gd name="connsiteX25-1881" fmla="*/ 194435 w 1225855"/>
              <a:gd name="connsiteY25-1882" fmla="*/ 1198195 h 1499831"/>
              <a:gd name="connsiteX26-1883" fmla="*/ 487887 w 1225855"/>
              <a:gd name="connsiteY26-1884" fmla="*/ 1247950 h 1499831"/>
              <a:gd name="connsiteX27-1885" fmla="*/ 487887 w 1225855"/>
              <a:gd name="connsiteY27-1886" fmla="*/ 1473645 h 1499831"/>
              <a:gd name="connsiteX28-1887" fmla="*/ 514073 w 1225855"/>
              <a:gd name="connsiteY28-1888" fmla="*/ 1499831 h 1499831"/>
              <a:gd name="connsiteX29-1889" fmla="*/ 711781 w 1225855"/>
              <a:gd name="connsiteY29-1890" fmla="*/ 1499831 h 1499831"/>
              <a:gd name="connsiteX30-1891" fmla="*/ 737968 w 1225855"/>
              <a:gd name="connsiteY30-1892" fmla="*/ 1473645 h 1499831"/>
              <a:gd name="connsiteX31-1893" fmla="*/ 737968 w 1225855"/>
              <a:gd name="connsiteY31-1894" fmla="*/ 1248932 h 1499831"/>
              <a:gd name="connsiteX32-1895" fmla="*/ 1039112 w 1225855"/>
              <a:gd name="connsiteY32-1896" fmla="*/ 1198195 h 1499831"/>
              <a:gd name="connsiteX33-1897" fmla="*/ 1225855 w 1225855"/>
              <a:gd name="connsiteY33-1898" fmla="*/ 1062844 h 1499831"/>
              <a:gd name="connsiteX34-1899" fmla="*/ 1219145 w 1225855"/>
              <a:gd name="connsiteY34-1900" fmla="*/ 1035512 h 1499831"/>
              <a:gd name="connsiteX35-1901" fmla="*/ 1099178 w 1225855"/>
              <a:gd name="connsiteY35-1902" fmla="*/ 1120454 h 1499831"/>
              <a:gd name="connsiteX36-1903" fmla="*/ 1082157 w 1225855"/>
              <a:gd name="connsiteY36-1904" fmla="*/ 1113580 h 1499831"/>
              <a:gd name="connsiteX37-1905" fmla="*/ 657608 w 1225855"/>
              <a:gd name="connsiteY37-1906" fmla="*/ 1056788 h 1499831"/>
              <a:gd name="connsiteX38-1907" fmla="*/ 560882 w 1225855"/>
              <a:gd name="connsiteY38-1908" fmla="*/ 1023564 h 1499831"/>
              <a:gd name="connsiteX39-1909" fmla="*/ 558918 w 1225855"/>
              <a:gd name="connsiteY39-1910" fmla="*/ 1022582 h 1499831"/>
              <a:gd name="connsiteX40-1911" fmla="*/ 554663 w 1225855"/>
              <a:gd name="connsiteY40-1912" fmla="*/ 1021109 h 1499831"/>
              <a:gd name="connsiteX41-1913" fmla="*/ 419966 w 1225855"/>
              <a:gd name="connsiteY41-1914" fmla="*/ 947296 h 1499831"/>
              <a:gd name="connsiteX42-1915" fmla="*/ 312928 w 1225855"/>
              <a:gd name="connsiteY42-1916" fmla="*/ 837313 h 1499831"/>
              <a:gd name="connsiteX43-1917" fmla="*/ 618656 w 1225855"/>
              <a:gd name="connsiteY43-1918" fmla="*/ 872828 h 1499831"/>
              <a:gd name="connsiteX44-1919" fmla="*/ 943368 w 1225855"/>
              <a:gd name="connsiteY44-1920" fmla="*/ 830439 h 1499831"/>
              <a:gd name="connsiteX45-1921" fmla="*/ 957116 w 1225855"/>
              <a:gd name="connsiteY45-1922" fmla="*/ 826184 h 1499831"/>
              <a:gd name="connsiteX46-1923" fmla="*/ 1168408 w 1225855"/>
              <a:gd name="connsiteY46-1924" fmla="*/ 1052369 h 1499831"/>
              <a:gd name="connsiteX47-1925" fmla="*/ 1170536 w 1225855"/>
              <a:gd name="connsiteY47-1926" fmla="*/ 1055806 h 1499831"/>
              <a:gd name="connsiteX48-1927" fmla="*/ 1173482 w 1225855"/>
              <a:gd name="connsiteY48-1928" fmla="*/ 1063008 h 1499831"/>
              <a:gd name="connsiteX49-1929" fmla="*/ 1099178 w 1225855"/>
              <a:gd name="connsiteY49-1930" fmla="*/ 1120454 h 1499831"/>
              <a:gd name="connsiteX50-1931" fmla="*/ 736822 w 1225855"/>
              <a:gd name="connsiteY50-1932" fmla="*/ 1196559 h 1499831"/>
              <a:gd name="connsiteX51-1933" fmla="*/ 620292 w 1225855"/>
              <a:gd name="connsiteY51-1934" fmla="*/ 1200487 h 1499831"/>
              <a:gd name="connsiteX52-1935" fmla="*/ 489033 w 1225855"/>
              <a:gd name="connsiteY52-1936" fmla="*/ 1195577 h 1499831"/>
              <a:gd name="connsiteX53-1937" fmla="*/ 209001 w 1225855"/>
              <a:gd name="connsiteY53-1938" fmla="*/ 1148114 h 1499831"/>
              <a:gd name="connsiteX54-1939" fmla="*/ 52209 w 1225855"/>
              <a:gd name="connsiteY54-1940" fmla="*/ 1063008 h 1499831"/>
              <a:gd name="connsiteX55-1941" fmla="*/ 54173 w 1225855"/>
              <a:gd name="connsiteY55-1942" fmla="*/ 1057279 h 1499831"/>
              <a:gd name="connsiteX56-1943" fmla="*/ 56137 w 1225855"/>
              <a:gd name="connsiteY56-1944" fmla="*/ 1053188 h 1499831"/>
              <a:gd name="connsiteX57-1945" fmla="*/ 255155 w 1225855"/>
              <a:gd name="connsiteY57-1946" fmla="*/ 841896 h 1499831"/>
              <a:gd name="connsiteX58-1947" fmla="*/ 346971 w 1225855"/>
              <a:gd name="connsiteY58-1948" fmla="*/ 956134 h 1499831"/>
              <a:gd name="connsiteX59-1949" fmla="*/ 318984 w 1225855"/>
              <a:gd name="connsiteY59-1950" fmla="*/ 987558 h 1499831"/>
              <a:gd name="connsiteX60-1951" fmla="*/ 321112 w 1225855"/>
              <a:gd name="connsiteY60-1952" fmla="*/ 1024546 h 1499831"/>
              <a:gd name="connsiteX61-1953" fmla="*/ 338460 w 1225855"/>
              <a:gd name="connsiteY61-1954" fmla="*/ 1031093 h 1499831"/>
              <a:gd name="connsiteX62-1955" fmla="*/ 358100 w 1225855"/>
              <a:gd name="connsiteY62-1956" fmla="*/ 1022255 h 1499831"/>
              <a:gd name="connsiteX63-1957" fmla="*/ 387887 w 1225855"/>
              <a:gd name="connsiteY63-1958" fmla="*/ 988703 h 1499831"/>
              <a:gd name="connsiteX64-1959" fmla="*/ 512600 w 1225855"/>
              <a:gd name="connsiteY64-1960" fmla="*/ 1059898 h 1499831"/>
              <a:gd name="connsiteX65-1961" fmla="*/ 494925 w 1225855"/>
              <a:gd name="connsiteY65-1962" fmla="*/ 1097868 h 1499831"/>
              <a:gd name="connsiteX66-1963" fmla="*/ 507527 w 1225855"/>
              <a:gd name="connsiteY66-1964" fmla="*/ 1132729 h 1499831"/>
              <a:gd name="connsiteX67-1965" fmla="*/ 518656 w 1225855"/>
              <a:gd name="connsiteY67-1966" fmla="*/ 1135184 h 1499831"/>
              <a:gd name="connsiteX68-1967" fmla="*/ 542388 w 1225855"/>
              <a:gd name="connsiteY68-1968" fmla="*/ 1120127 h 1499831"/>
              <a:gd name="connsiteX69-1969" fmla="*/ 561045 w 1225855"/>
              <a:gd name="connsiteY69-1970" fmla="*/ 1080029 h 1499831"/>
              <a:gd name="connsiteX70-1971" fmla="*/ 638132 w 1225855"/>
              <a:gd name="connsiteY70-1972" fmla="*/ 1105888 h 1499831"/>
              <a:gd name="connsiteX71-1973" fmla="*/ 708344 w 1225855"/>
              <a:gd name="connsiteY71-1974" fmla="*/ 1124219 h 1499831"/>
              <a:gd name="connsiteX72-1975" fmla="*/ 692633 w 1225855"/>
              <a:gd name="connsiteY72-1976" fmla="*/ 1159079 h 1499831"/>
              <a:gd name="connsiteX73-1977" fmla="*/ 691487 w 1225855"/>
              <a:gd name="connsiteY73-1978" fmla="*/ 1177574 h 1499831"/>
              <a:gd name="connsiteX74-1979" fmla="*/ 705726 w 1225855"/>
              <a:gd name="connsiteY74-1980" fmla="*/ 1193776 h 1499831"/>
              <a:gd name="connsiteX75-1981" fmla="*/ 716528 w 1225855"/>
              <a:gd name="connsiteY75-1982" fmla="*/ 1196068 h 1499831"/>
              <a:gd name="connsiteX76-1983" fmla="*/ 733549 w 1225855"/>
              <a:gd name="connsiteY76-1984" fmla="*/ 1189848 h 1499831"/>
              <a:gd name="connsiteX77-1985" fmla="*/ 740423 w 1225855"/>
              <a:gd name="connsiteY77-1986" fmla="*/ 1180683 h 1499831"/>
              <a:gd name="connsiteX78-1987" fmla="*/ 760881 w 1225855"/>
              <a:gd name="connsiteY78-1988" fmla="*/ 1135184 h 1499831"/>
              <a:gd name="connsiteX79-1989" fmla="*/ 974628 w 1225855"/>
              <a:gd name="connsiteY79-1990" fmla="*/ 1161534 h 1499831"/>
              <a:gd name="connsiteX80-1991" fmla="*/ 736822 w 1225855"/>
              <a:gd name="connsiteY80-1992" fmla="*/ 1196559 h 1499831"/>
              <a:gd name="connsiteX81-1993" fmla="*/ 685431 w 1225855"/>
              <a:gd name="connsiteY81-1994" fmla="*/ 1447458 h 1499831"/>
              <a:gd name="connsiteX82-1995" fmla="*/ 540096 w 1225855"/>
              <a:gd name="connsiteY82-1996" fmla="*/ 1447458 h 1499831"/>
              <a:gd name="connsiteX83-1997" fmla="*/ 540096 w 1225855"/>
              <a:gd name="connsiteY83-1998" fmla="*/ 1251059 h 1499831"/>
              <a:gd name="connsiteX84-1999" fmla="*/ 620292 w 1225855"/>
              <a:gd name="connsiteY84-2000" fmla="*/ 1252860 h 1499831"/>
              <a:gd name="connsiteX85-2001" fmla="*/ 685431 w 1225855"/>
              <a:gd name="connsiteY85-2002" fmla="*/ 1251714 h 1499831"/>
              <a:gd name="connsiteX86-2003" fmla="*/ 685431 w 1225855"/>
              <a:gd name="connsiteY86-2004" fmla="*/ 1447458 h 1499831"/>
              <a:gd name="connsiteX87-2005" fmla="*/ 186415 w 1225855"/>
              <a:gd name="connsiteY87-2006" fmla="*/ 720292 h 1499831"/>
              <a:gd name="connsiteX88-2007" fmla="*/ 187070 w 1225855"/>
              <a:gd name="connsiteY88-2008" fmla="*/ 718819 h 1499831"/>
              <a:gd name="connsiteX89-2009" fmla="*/ 188543 w 1225855"/>
              <a:gd name="connsiteY89-2010" fmla="*/ 715873 h 1499831"/>
              <a:gd name="connsiteX90-2011" fmla="*/ 418567 w 1225855"/>
              <a:gd name="connsiteY90-2012" fmla="*/ 483352 h 1499831"/>
              <a:gd name="connsiteX91-2013" fmla="*/ 519474 w 1225855"/>
              <a:gd name="connsiteY91-2014" fmla="*/ 496356 h 1499831"/>
              <a:gd name="connsiteX92-2015" fmla="*/ 550480 w 1225855"/>
              <a:gd name="connsiteY92-2016" fmla="*/ 499138 h 1499831"/>
              <a:gd name="connsiteX93-2017" fmla="*/ 587396 w 1225855"/>
              <a:gd name="connsiteY93-2018" fmla="*/ 507919 h 1499831"/>
              <a:gd name="connsiteX94-2019" fmla="*/ 616692 w 1225855"/>
              <a:gd name="connsiteY94-2020" fmla="*/ 489360 h 1499831"/>
              <a:gd name="connsiteX95-2021" fmla="*/ 644277 w 1225855"/>
              <a:gd name="connsiteY95-2022" fmla="*/ 510465 h 1499831"/>
              <a:gd name="connsiteX96-2023" fmla="*/ 676430 w 1225855"/>
              <a:gd name="connsiteY96-2024" fmla="*/ 487560 h 1499831"/>
              <a:gd name="connsiteX97-2025" fmla="*/ 712198 w 1225855"/>
              <a:gd name="connsiteY97-2026" fmla="*/ 499229 h 1499831"/>
              <a:gd name="connsiteX98-2027" fmla="*/ 797706 w 1225855"/>
              <a:gd name="connsiteY98-2028" fmla="*/ 471684 h 1499831"/>
              <a:gd name="connsiteX99-2029" fmla="*/ 820292 w 1225855"/>
              <a:gd name="connsiteY99-2030" fmla="*/ 507036 h 1499831"/>
              <a:gd name="connsiteX100-2031" fmla="*/ 780194 w 1225855"/>
              <a:gd name="connsiteY100-2032" fmla="*/ 560391 h 1499831"/>
              <a:gd name="connsiteX101-2033" fmla="*/ 759081 w 1225855"/>
              <a:gd name="connsiteY101-2034" fmla="*/ 576103 h 1499831"/>
              <a:gd name="connsiteX102-2035" fmla="*/ 736822 w 1225855"/>
              <a:gd name="connsiteY102-2036" fmla="*/ 590669 h 1499831"/>
              <a:gd name="connsiteX103-2037" fmla="*/ 736331 w 1225855"/>
              <a:gd name="connsiteY103-2038" fmla="*/ 590996 h 1499831"/>
              <a:gd name="connsiteX104-2039" fmla="*/ 542060 w 1225855"/>
              <a:gd name="connsiteY104-2040" fmla="*/ 682485 h 1499831"/>
              <a:gd name="connsiteX105-2041" fmla="*/ 339115 w 1225855"/>
              <a:gd name="connsiteY105-2042" fmla="*/ 752370 h 1499831"/>
              <a:gd name="connsiteX106-2043" fmla="*/ 289033 w 1225855"/>
              <a:gd name="connsiteY106-2044" fmla="*/ 767428 h 1499831"/>
              <a:gd name="connsiteX107-2045" fmla="*/ 274958 w 1225855"/>
              <a:gd name="connsiteY107-2046" fmla="*/ 771519 h 1499831"/>
              <a:gd name="connsiteX108-2047" fmla="*/ 255809 w 1225855"/>
              <a:gd name="connsiteY108-2048" fmla="*/ 764482 h 1499831"/>
              <a:gd name="connsiteX109-2049" fmla="*/ 186415 w 1225855"/>
              <a:gd name="connsiteY109-2050" fmla="*/ 720292 h 1499831"/>
              <a:gd name="connsiteX110-2051" fmla="*/ 883794 w 1225855"/>
              <a:gd name="connsiteY110-2052" fmla="*/ 593451 h 1499831"/>
              <a:gd name="connsiteX111-2053" fmla="*/ 859244 w 1225855"/>
              <a:gd name="connsiteY111-2054" fmla="*/ 561536 h 1499831"/>
              <a:gd name="connsiteX112-2055" fmla="*/ 854989 w 1225855"/>
              <a:gd name="connsiteY112-2056" fmla="*/ 557117 h 1499831"/>
              <a:gd name="connsiteX113-2057" fmla="*/ 867100 w 1225855"/>
              <a:gd name="connsiteY113-2058" fmla="*/ 534204 h 1499831"/>
              <a:gd name="connsiteX114-2059" fmla="*/ 1036167 w 1225855"/>
              <a:gd name="connsiteY114-2060" fmla="*/ 715218 h 1499831"/>
              <a:gd name="connsiteX115-2061" fmla="*/ 1037803 w 1225855"/>
              <a:gd name="connsiteY115-2062" fmla="*/ 717837 h 1499831"/>
              <a:gd name="connsiteX116-2063" fmla="*/ 1038949 w 1225855"/>
              <a:gd name="connsiteY116-2064" fmla="*/ 720128 h 1499831"/>
              <a:gd name="connsiteX117-2065" fmla="*/ 971519 w 1225855"/>
              <a:gd name="connsiteY117-2066" fmla="*/ 764973 h 1499831"/>
              <a:gd name="connsiteX118-2067" fmla="*/ 944841 w 1225855"/>
              <a:gd name="connsiteY118-2068" fmla="*/ 774793 h 1499831"/>
              <a:gd name="connsiteX119-2069" fmla="*/ 927165 w 1225855"/>
              <a:gd name="connsiteY119-2070" fmla="*/ 780357 h 1499831"/>
              <a:gd name="connsiteX120-2071" fmla="*/ 917018 w 1225855"/>
              <a:gd name="connsiteY120-2072" fmla="*/ 783303 h 1499831"/>
              <a:gd name="connsiteX121-2073" fmla="*/ 618492 w 1225855"/>
              <a:gd name="connsiteY121-2074" fmla="*/ 820292 h 1499831"/>
              <a:gd name="connsiteX122-2075" fmla="*/ 372175 w 1225855"/>
              <a:gd name="connsiteY122-2076" fmla="*/ 797051 h 1499831"/>
              <a:gd name="connsiteX123-2077" fmla="*/ 481668 w 1225855"/>
              <a:gd name="connsiteY123-2078" fmla="*/ 760717 h 1499831"/>
              <a:gd name="connsiteX124-2079" fmla="*/ 497707 w 1225855"/>
              <a:gd name="connsiteY124-2080" fmla="*/ 799015 h 1499831"/>
              <a:gd name="connsiteX125-2081" fmla="*/ 521929 w 1225855"/>
              <a:gd name="connsiteY125-2082" fmla="*/ 815054 h 1499831"/>
              <a:gd name="connsiteX126-2083" fmla="*/ 532077 w 1225855"/>
              <a:gd name="connsiteY126-2084" fmla="*/ 812927 h 1499831"/>
              <a:gd name="connsiteX127-2085" fmla="*/ 545988 w 1225855"/>
              <a:gd name="connsiteY127-2086" fmla="*/ 778557 h 1499831"/>
              <a:gd name="connsiteX128-2087" fmla="*/ 530931 w 1225855"/>
              <a:gd name="connsiteY128-2088" fmla="*/ 742878 h 1499831"/>
              <a:gd name="connsiteX129-2089" fmla="*/ 560882 w 1225855"/>
              <a:gd name="connsiteY129-2090" fmla="*/ 731421 h 1499831"/>
              <a:gd name="connsiteX130-2091" fmla="*/ 660881 w 1225855"/>
              <a:gd name="connsiteY130-2092" fmla="*/ 689359 h 1499831"/>
              <a:gd name="connsiteX131-2093" fmla="*/ 682158 w 1225855"/>
              <a:gd name="connsiteY131-2094" fmla="*/ 735677 h 1499831"/>
              <a:gd name="connsiteX132-2095" fmla="*/ 706053 w 1225855"/>
              <a:gd name="connsiteY132-2096" fmla="*/ 750897 h 1499831"/>
              <a:gd name="connsiteX133-2097" fmla="*/ 717019 w 1225855"/>
              <a:gd name="connsiteY133-2098" fmla="*/ 748442 h 1499831"/>
              <a:gd name="connsiteX134-2099" fmla="*/ 729948 w 1225855"/>
              <a:gd name="connsiteY134-2100" fmla="*/ 713745 h 1499831"/>
              <a:gd name="connsiteX135-2101" fmla="*/ 708181 w 1225855"/>
              <a:gd name="connsiteY135-2102" fmla="*/ 666446 h 1499831"/>
              <a:gd name="connsiteX136-2103" fmla="*/ 763991 w 1225855"/>
              <a:gd name="connsiteY136-2104" fmla="*/ 635350 h 1499831"/>
              <a:gd name="connsiteX137-2105" fmla="*/ 773483 w 1225855"/>
              <a:gd name="connsiteY137-2106" fmla="*/ 629294 h 1499831"/>
              <a:gd name="connsiteX138-2107" fmla="*/ 795414 w 1225855"/>
              <a:gd name="connsiteY138-2108" fmla="*/ 614400 h 1499831"/>
              <a:gd name="connsiteX139-2109" fmla="*/ 816200 w 1225855"/>
              <a:gd name="connsiteY139-2110" fmla="*/ 598361 h 1499831"/>
              <a:gd name="connsiteX140-2111" fmla="*/ 819473 w 1225855"/>
              <a:gd name="connsiteY140-2112" fmla="*/ 595579 h 1499831"/>
              <a:gd name="connsiteX141-2113" fmla="*/ 842223 w 1225855"/>
              <a:gd name="connsiteY141-2114" fmla="*/ 625202 h 1499831"/>
              <a:gd name="connsiteX142-2115" fmla="*/ 863008 w 1225855"/>
              <a:gd name="connsiteY142-2116" fmla="*/ 635350 h 1499831"/>
              <a:gd name="connsiteX143-2117" fmla="*/ 878884 w 1225855"/>
              <a:gd name="connsiteY143-2118" fmla="*/ 629949 h 1499831"/>
              <a:gd name="connsiteX144-2119" fmla="*/ 883794 w 1225855"/>
              <a:gd name="connsiteY144-2120" fmla="*/ 593451 h 1499831"/>
              <a:gd name="connsiteX145-2121" fmla="*/ 513091 w 1225855"/>
              <a:gd name="connsiteY145-2122" fmla="*/ 183796 h 1499831"/>
              <a:gd name="connsiteX146-2123" fmla="*/ 520784 w 1225855"/>
              <a:gd name="connsiteY146-2124" fmla="*/ 163175 h 1499831"/>
              <a:gd name="connsiteX147-2125" fmla="*/ 613746 w 1225855"/>
              <a:gd name="connsiteY147-2126" fmla="*/ 64648 h 1499831"/>
              <a:gd name="connsiteX148-2127" fmla="*/ 903434 w 1225855"/>
              <a:gd name="connsiteY148-2128" fmla="*/ 374630 h 1499831"/>
              <a:gd name="connsiteX149-2129" fmla="*/ 823892 w 1225855"/>
              <a:gd name="connsiteY149-2130" fmla="*/ 411455 h 1499831"/>
              <a:gd name="connsiteX150-2131" fmla="*/ 821110 w 1225855"/>
              <a:gd name="connsiteY150-2132" fmla="*/ 412273 h 1499831"/>
              <a:gd name="connsiteX151-2133" fmla="*/ 807689 w 1225855"/>
              <a:gd name="connsiteY151-2134" fmla="*/ 415710 h 1499831"/>
              <a:gd name="connsiteX152-2135" fmla="*/ 791159 w 1225855"/>
              <a:gd name="connsiteY152-2136" fmla="*/ 406873 h 1499831"/>
              <a:gd name="connsiteX153-2137" fmla="*/ 777084 w 1225855"/>
              <a:gd name="connsiteY153-2138" fmla="*/ 399835 h 1499831"/>
              <a:gd name="connsiteX154-2139" fmla="*/ 706053 w 1225855"/>
              <a:gd name="connsiteY154-2140" fmla="*/ 362192 h 1499831"/>
              <a:gd name="connsiteX155-2141" fmla="*/ 591160 w 1225855"/>
              <a:gd name="connsiteY155-2142" fmla="*/ 288542 h 1499831"/>
              <a:gd name="connsiteX156-2143" fmla="*/ 570702 w 1225855"/>
              <a:gd name="connsiteY156-2144" fmla="*/ 272176 h 1499831"/>
              <a:gd name="connsiteX157-2145" fmla="*/ 567919 w 1225855"/>
              <a:gd name="connsiteY157-2146" fmla="*/ 269721 h 1499831"/>
              <a:gd name="connsiteX158-2147" fmla="*/ 551226 w 1225855"/>
              <a:gd name="connsiteY158-2148" fmla="*/ 254500 h 1499831"/>
              <a:gd name="connsiteX159-2149" fmla="*/ 512109 w 1225855"/>
              <a:gd name="connsiteY159-2150" fmla="*/ 197708 h 1499831"/>
              <a:gd name="connsiteX160-2151" fmla="*/ 513091 w 1225855"/>
              <a:gd name="connsiteY160-2152" fmla="*/ 183796 h 1499831"/>
              <a:gd name="connsiteX161-2153" fmla="*/ 322094 w 1225855"/>
              <a:gd name="connsiteY161-2154" fmla="*/ 374303 h 1499831"/>
              <a:gd name="connsiteX162-2155" fmla="*/ 464974 w 1225855"/>
              <a:gd name="connsiteY162-2156" fmla="*/ 222421 h 1499831"/>
              <a:gd name="connsiteX163-2157" fmla="*/ 508345 w 1225855"/>
              <a:gd name="connsiteY163-2158" fmla="*/ 285596 h 1499831"/>
              <a:gd name="connsiteX164-2159" fmla="*/ 482486 w 1225855"/>
              <a:gd name="connsiteY164-2160" fmla="*/ 314729 h 1499831"/>
              <a:gd name="connsiteX165-2161" fmla="*/ 475939 w 1225855"/>
              <a:gd name="connsiteY165-2162" fmla="*/ 334205 h 1499831"/>
              <a:gd name="connsiteX166-2163" fmla="*/ 484614 w 1225855"/>
              <a:gd name="connsiteY166-2164" fmla="*/ 351717 h 1499831"/>
              <a:gd name="connsiteX167-2165" fmla="*/ 491324 w 1225855"/>
              <a:gd name="connsiteY167-2166" fmla="*/ 355973 h 1499831"/>
              <a:gd name="connsiteX168-2167" fmla="*/ 501962 w 1225855"/>
              <a:gd name="connsiteY168-2168" fmla="*/ 358264 h 1499831"/>
              <a:gd name="connsiteX169-2169" fmla="*/ 521602 w 1225855"/>
              <a:gd name="connsiteY169-2170" fmla="*/ 349426 h 1499831"/>
              <a:gd name="connsiteX170-2171" fmla="*/ 547298 w 1225855"/>
              <a:gd name="connsiteY170-2172" fmla="*/ 320621 h 1499831"/>
              <a:gd name="connsiteX171-2173" fmla="*/ 554990 w 1225855"/>
              <a:gd name="connsiteY171-2174" fmla="*/ 326676 h 1499831"/>
              <a:gd name="connsiteX172-2175" fmla="*/ 722747 w 1225855"/>
              <a:gd name="connsiteY172-2176" fmla="*/ 430768 h 1499831"/>
              <a:gd name="connsiteX173-2177" fmla="*/ 663827 w 1225855"/>
              <a:gd name="connsiteY173-2178" fmla="*/ 435678 h 1499831"/>
              <a:gd name="connsiteX174-2179" fmla="*/ 628967 w 1225855"/>
              <a:gd name="connsiteY174-2180" fmla="*/ 436823 h 1499831"/>
              <a:gd name="connsiteX175-2181" fmla="*/ 616692 w 1225855"/>
              <a:gd name="connsiteY175-2182" fmla="*/ 436987 h 1499831"/>
              <a:gd name="connsiteX176-2183" fmla="*/ 600489 w 1225855"/>
              <a:gd name="connsiteY176-2184" fmla="*/ 436823 h 1499831"/>
              <a:gd name="connsiteX177-2185" fmla="*/ 565628 w 1225855"/>
              <a:gd name="connsiteY177-2186" fmla="*/ 435514 h 1499831"/>
              <a:gd name="connsiteX178-2187" fmla="*/ 463337 w 1225855"/>
              <a:gd name="connsiteY178-2188" fmla="*/ 424057 h 1499831"/>
              <a:gd name="connsiteX179-2189" fmla="*/ 433059 w 1225855"/>
              <a:gd name="connsiteY179-2190" fmla="*/ 418165 h 1499831"/>
              <a:gd name="connsiteX180-2191" fmla="*/ 409164 w 1225855"/>
              <a:gd name="connsiteY180-2192" fmla="*/ 412437 h 1499831"/>
              <a:gd name="connsiteX181-2193" fmla="*/ 403927 w 1225855"/>
              <a:gd name="connsiteY181-2194" fmla="*/ 410964 h 1499831"/>
              <a:gd name="connsiteX182-2195" fmla="*/ 322094 w 1225855"/>
              <a:gd name="connsiteY182-2196" fmla="*/ 374303 h 1499831"/>
              <a:gd name="connsiteX0-2197" fmla="*/ 1219145 w 1225855"/>
              <a:gd name="connsiteY0-2198" fmla="*/ 1035512 h 1499831"/>
              <a:gd name="connsiteX1-2199" fmla="*/ 1212598 w 1225855"/>
              <a:gd name="connsiteY1-2200" fmla="*/ 1022910 h 1499831"/>
              <a:gd name="connsiteX2-2201" fmla="*/ 1009653 w 1225855"/>
              <a:gd name="connsiteY2-2202" fmla="*/ 805725 h 1499831"/>
              <a:gd name="connsiteX3-2203" fmla="*/ 1091485 w 1225855"/>
              <a:gd name="connsiteY3-2204" fmla="*/ 720128 h 1499831"/>
              <a:gd name="connsiteX4-2205" fmla="*/ 1086085 w 1225855"/>
              <a:gd name="connsiteY4-2206" fmla="*/ 697052 h 1499831"/>
              <a:gd name="connsiteX5-2207" fmla="*/ 1079702 w 1225855"/>
              <a:gd name="connsiteY5-2208" fmla="*/ 685104 h 1499831"/>
              <a:gd name="connsiteX6-2209" fmla="*/ 863663 w 1225855"/>
              <a:gd name="connsiteY6-2210" fmla="*/ 454008 h 1499831"/>
              <a:gd name="connsiteX7-2211" fmla="*/ 957280 w 1225855"/>
              <a:gd name="connsiteY7-2212" fmla="*/ 374303 h 1499831"/>
              <a:gd name="connsiteX8-2213" fmla="*/ 953024 w 1225855"/>
              <a:gd name="connsiteY8-2214" fmla="*/ 355482 h 1499831"/>
              <a:gd name="connsiteX9-2215" fmla="*/ 946969 w 1225855"/>
              <a:gd name="connsiteY9-2216" fmla="*/ 344516 h 1499831"/>
              <a:gd name="connsiteX10-2217" fmla="*/ 633058 w 1225855"/>
              <a:gd name="connsiteY10-2218" fmla="*/ 8347 h 1499831"/>
              <a:gd name="connsiteX11-2219" fmla="*/ 613909 w 1225855"/>
              <a:gd name="connsiteY11-2220" fmla="*/ 0 h 1499831"/>
              <a:gd name="connsiteX12-2221" fmla="*/ 594761 w 1225855"/>
              <a:gd name="connsiteY12-2222" fmla="*/ 8183 h 1499831"/>
              <a:gd name="connsiteX13-2223" fmla="*/ 276922 w 1225855"/>
              <a:gd name="connsiteY13-2224" fmla="*/ 345825 h 1499831"/>
              <a:gd name="connsiteX14-2225" fmla="*/ 269884 w 1225855"/>
              <a:gd name="connsiteY14-2226" fmla="*/ 362028 h 1499831"/>
              <a:gd name="connsiteX15-2227" fmla="*/ 268248 w 1225855"/>
              <a:gd name="connsiteY15-2228" fmla="*/ 374139 h 1499831"/>
              <a:gd name="connsiteX16-2229" fmla="*/ 363828 w 1225855"/>
              <a:gd name="connsiteY16-2230" fmla="*/ 453354 h 1499831"/>
              <a:gd name="connsiteX17-2231" fmla="*/ 143535 w 1225855"/>
              <a:gd name="connsiteY17-2232" fmla="*/ 687395 h 1499831"/>
              <a:gd name="connsiteX18-2233" fmla="*/ 136497 w 1225855"/>
              <a:gd name="connsiteY18-2234" fmla="*/ 704744 h 1499831"/>
              <a:gd name="connsiteX19-2235" fmla="*/ 134206 w 1225855"/>
              <a:gd name="connsiteY19-2236" fmla="*/ 720128 h 1499831"/>
              <a:gd name="connsiteX20-2237" fmla="*/ 182978 w 1225855"/>
              <a:gd name="connsiteY20-2238" fmla="*/ 786740 h 1499831"/>
              <a:gd name="connsiteX21-2239" fmla="*/ 217839 w 1225855"/>
              <a:gd name="connsiteY21-2240" fmla="*/ 805071 h 1499831"/>
              <a:gd name="connsiteX22-2241" fmla="*/ 9984 w 1225855"/>
              <a:gd name="connsiteY22-2242" fmla="*/ 1025692 h 1499831"/>
              <a:gd name="connsiteX23-2243" fmla="*/ 2946 w 1225855"/>
              <a:gd name="connsiteY23-2244" fmla="*/ 1044186 h 1499831"/>
              <a:gd name="connsiteX24-2245" fmla="*/ 0 w 1225855"/>
              <a:gd name="connsiteY24-2246" fmla="*/ 1062844 h 1499831"/>
              <a:gd name="connsiteX25-2247" fmla="*/ 194435 w 1225855"/>
              <a:gd name="connsiteY25-2248" fmla="*/ 1198195 h 1499831"/>
              <a:gd name="connsiteX26-2249" fmla="*/ 487887 w 1225855"/>
              <a:gd name="connsiteY26-2250" fmla="*/ 1247950 h 1499831"/>
              <a:gd name="connsiteX27-2251" fmla="*/ 487887 w 1225855"/>
              <a:gd name="connsiteY27-2252" fmla="*/ 1473645 h 1499831"/>
              <a:gd name="connsiteX28-2253" fmla="*/ 514073 w 1225855"/>
              <a:gd name="connsiteY28-2254" fmla="*/ 1499831 h 1499831"/>
              <a:gd name="connsiteX29-2255" fmla="*/ 711781 w 1225855"/>
              <a:gd name="connsiteY29-2256" fmla="*/ 1499831 h 1499831"/>
              <a:gd name="connsiteX30-2257" fmla="*/ 737968 w 1225855"/>
              <a:gd name="connsiteY30-2258" fmla="*/ 1473645 h 1499831"/>
              <a:gd name="connsiteX31-2259" fmla="*/ 737968 w 1225855"/>
              <a:gd name="connsiteY31-2260" fmla="*/ 1248932 h 1499831"/>
              <a:gd name="connsiteX32-2261" fmla="*/ 1039112 w 1225855"/>
              <a:gd name="connsiteY32-2262" fmla="*/ 1198195 h 1499831"/>
              <a:gd name="connsiteX33-2263" fmla="*/ 1225855 w 1225855"/>
              <a:gd name="connsiteY33-2264" fmla="*/ 1062844 h 1499831"/>
              <a:gd name="connsiteX34-2265" fmla="*/ 1219145 w 1225855"/>
              <a:gd name="connsiteY34-2266" fmla="*/ 1035512 h 1499831"/>
              <a:gd name="connsiteX35-2267" fmla="*/ 1099178 w 1225855"/>
              <a:gd name="connsiteY35-2268" fmla="*/ 1120454 h 1499831"/>
              <a:gd name="connsiteX36-2269" fmla="*/ 1082157 w 1225855"/>
              <a:gd name="connsiteY36-2270" fmla="*/ 1113580 h 1499831"/>
              <a:gd name="connsiteX37-2271" fmla="*/ 657608 w 1225855"/>
              <a:gd name="connsiteY37-2272" fmla="*/ 1056788 h 1499831"/>
              <a:gd name="connsiteX38-2273" fmla="*/ 560882 w 1225855"/>
              <a:gd name="connsiteY38-2274" fmla="*/ 1023564 h 1499831"/>
              <a:gd name="connsiteX39-2275" fmla="*/ 558918 w 1225855"/>
              <a:gd name="connsiteY39-2276" fmla="*/ 1022582 h 1499831"/>
              <a:gd name="connsiteX40-2277" fmla="*/ 554663 w 1225855"/>
              <a:gd name="connsiteY40-2278" fmla="*/ 1021109 h 1499831"/>
              <a:gd name="connsiteX41-2279" fmla="*/ 419966 w 1225855"/>
              <a:gd name="connsiteY41-2280" fmla="*/ 947296 h 1499831"/>
              <a:gd name="connsiteX42-2281" fmla="*/ 312928 w 1225855"/>
              <a:gd name="connsiteY42-2282" fmla="*/ 837313 h 1499831"/>
              <a:gd name="connsiteX43-2283" fmla="*/ 618656 w 1225855"/>
              <a:gd name="connsiteY43-2284" fmla="*/ 872828 h 1499831"/>
              <a:gd name="connsiteX44-2285" fmla="*/ 943368 w 1225855"/>
              <a:gd name="connsiteY44-2286" fmla="*/ 830439 h 1499831"/>
              <a:gd name="connsiteX45-2287" fmla="*/ 957116 w 1225855"/>
              <a:gd name="connsiteY45-2288" fmla="*/ 826184 h 1499831"/>
              <a:gd name="connsiteX46-2289" fmla="*/ 1168408 w 1225855"/>
              <a:gd name="connsiteY46-2290" fmla="*/ 1052369 h 1499831"/>
              <a:gd name="connsiteX47-2291" fmla="*/ 1170536 w 1225855"/>
              <a:gd name="connsiteY47-2292" fmla="*/ 1055806 h 1499831"/>
              <a:gd name="connsiteX48-2293" fmla="*/ 1173482 w 1225855"/>
              <a:gd name="connsiteY48-2294" fmla="*/ 1063008 h 1499831"/>
              <a:gd name="connsiteX49-2295" fmla="*/ 1099178 w 1225855"/>
              <a:gd name="connsiteY49-2296" fmla="*/ 1120454 h 1499831"/>
              <a:gd name="connsiteX50-2297" fmla="*/ 736822 w 1225855"/>
              <a:gd name="connsiteY50-2298" fmla="*/ 1196559 h 1499831"/>
              <a:gd name="connsiteX51-2299" fmla="*/ 620292 w 1225855"/>
              <a:gd name="connsiteY51-2300" fmla="*/ 1200487 h 1499831"/>
              <a:gd name="connsiteX52-2301" fmla="*/ 489033 w 1225855"/>
              <a:gd name="connsiteY52-2302" fmla="*/ 1195577 h 1499831"/>
              <a:gd name="connsiteX53-2303" fmla="*/ 209001 w 1225855"/>
              <a:gd name="connsiteY53-2304" fmla="*/ 1148114 h 1499831"/>
              <a:gd name="connsiteX54-2305" fmla="*/ 52209 w 1225855"/>
              <a:gd name="connsiteY54-2306" fmla="*/ 1063008 h 1499831"/>
              <a:gd name="connsiteX55-2307" fmla="*/ 54173 w 1225855"/>
              <a:gd name="connsiteY55-2308" fmla="*/ 1057279 h 1499831"/>
              <a:gd name="connsiteX56-2309" fmla="*/ 56137 w 1225855"/>
              <a:gd name="connsiteY56-2310" fmla="*/ 1053188 h 1499831"/>
              <a:gd name="connsiteX57-2311" fmla="*/ 255155 w 1225855"/>
              <a:gd name="connsiteY57-2312" fmla="*/ 841896 h 1499831"/>
              <a:gd name="connsiteX58-2313" fmla="*/ 346971 w 1225855"/>
              <a:gd name="connsiteY58-2314" fmla="*/ 956134 h 1499831"/>
              <a:gd name="connsiteX59-2315" fmla="*/ 318984 w 1225855"/>
              <a:gd name="connsiteY59-2316" fmla="*/ 987558 h 1499831"/>
              <a:gd name="connsiteX60-2317" fmla="*/ 321112 w 1225855"/>
              <a:gd name="connsiteY60-2318" fmla="*/ 1024546 h 1499831"/>
              <a:gd name="connsiteX61-2319" fmla="*/ 338460 w 1225855"/>
              <a:gd name="connsiteY61-2320" fmla="*/ 1031093 h 1499831"/>
              <a:gd name="connsiteX62-2321" fmla="*/ 358100 w 1225855"/>
              <a:gd name="connsiteY62-2322" fmla="*/ 1022255 h 1499831"/>
              <a:gd name="connsiteX63-2323" fmla="*/ 387887 w 1225855"/>
              <a:gd name="connsiteY63-2324" fmla="*/ 988703 h 1499831"/>
              <a:gd name="connsiteX64-2325" fmla="*/ 512600 w 1225855"/>
              <a:gd name="connsiteY64-2326" fmla="*/ 1059898 h 1499831"/>
              <a:gd name="connsiteX65-2327" fmla="*/ 494925 w 1225855"/>
              <a:gd name="connsiteY65-2328" fmla="*/ 1097868 h 1499831"/>
              <a:gd name="connsiteX66-2329" fmla="*/ 507527 w 1225855"/>
              <a:gd name="connsiteY66-2330" fmla="*/ 1132729 h 1499831"/>
              <a:gd name="connsiteX67-2331" fmla="*/ 518656 w 1225855"/>
              <a:gd name="connsiteY67-2332" fmla="*/ 1135184 h 1499831"/>
              <a:gd name="connsiteX68-2333" fmla="*/ 542388 w 1225855"/>
              <a:gd name="connsiteY68-2334" fmla="*/ 1120127 h 1499831"/>
              <a:gd name="connsiteX69-2335" fmla="*/ 561045 w 1225855"/>
              <a:gd name="connsiteY69-2336" fmla="*/ 1080029 h 1499831"/>
              <a:gd name="connsiteX70-2337" fmla="*/ 638132 w 1225855"/>
              <a:gd name="connsiteY70-2338" fmla="*/ 1105888 h 1499831"/>
              <a:gd name="connsiteX71-2339" fmla="*/ 708344 w 1225855"/>
              <a:gd name="connsiteY71-2340" fmla="*/ 1124219 h 1499831"/>
              <a:gd name="connsiteX72-2341" fmla="*/ 692633 w 1225855"/>
              <a:gd name="connsiteY72-2342" fmla="*/ 1159079 h 1499831"/>
              <a:gd name="connsiteX73-2343" fmla="*/ 691487 w 1225855"/>
              <a:gd name="connsiteY73-2344" fmla="*/ 1177574 h 1499831"/>
              <a:gd name="connsiteX74-2345" fmla="*/ 705726 w 1225855"/>
              <a:gd name="connsiteY74-2346" fmla="*/ 1193776 h 1499831"/>
              <a:gd name="connsiteX75-2347" fmla="*/ 716528 w 1225855"/>
              <a:gd name="connsiteY75-2348" fmla="*/ 1196068 h 1499831"/>
              <a:gd name="connsiteX76-2349" fmla="*/ 733549 w 1225855"/>
              <a:gd name="connsiteY76-2350" fmla="*/ 1189848 h 1499831"/>
              <a:gd name="connsiteX77-2351" fmla="*/ 740423 w 1225855"/>
              <a:gd name="connsiteY77-2352" fmla="*/ 1180683 h 1499831"/>
              <a:gd name="connsiteX78-2353" fmla="*/ 760881 w 1225855"/>
              <a:gd name="connsiteY78-2354" fmla="*/ 1135184 h 1499831"/>
              <a:gd name="connsiteX79-2355" fmla="*/ 974628 w 1225855"/>
              <a:gd name="connsiteY79-2356" fmla="*/ 1161534 h 1499831"/>
              <a:gd name="connsiteX80-2357" fmla="*/ 736822 w 1225855"/>
              <a:gd name="connsiteY80-2358" fmla="*/ 1196559 h 1499831"/>
              <a:gd name="connsiteX81-2359" fmla="*/ 685431 w 1225855"/>
              <a:gd name="connsiteY81-2360" fmla="*/ 1447458 h 1499831"/>
              <a:gd name="connsiteX82-2361" fmla="*/ 540096 w 1225855"/>
              <a:gd name="connsiteY82-2362" fmla="*/ 1447458 h 1499831"/>
              <a:gd name="connsiteX83-2363" fmla="*/ 540096 w 1225855"/>
              <a:gd name="connsiteY83-2364" fmla="*/ 1251059 h 1499831"/>
              <a:gd name="connsiteX84-2365" fmla="*/ 620292 w 1225855"/>
              <a:gd name="connsiteY84-2366" fmla="*/ 1252860 h 1499831"/>
              <a:gd name="connsiteX85-2367" fmla="*/ 685431 w 1225855"/>
              <a:gd name="connsiteY85-2368" fmla="*/ 1251714 h 1499831"/>
              <a:gd name="connsiteX86-2369" fmla="*/ 685431 w 1225855"/>
              <a:gd name="connsiteY86-2370" fmla="*/ 1447458 h 1499831"/>
              <a:gd name="connsiteX87-2371" fmla="*/ 186415 w 1225855"/>
              <a:gd name="connsiteY87-2372" fmla="*/ 720292 h 1499831"/>
              <a:gd name="connsiteX88-2373" fmla="*/ 187070 w 1225855"/>
              <a:gd name="connsiteY88-2374" fmla="*/ 718819 h 1499831"/>
              <a:gd name="connsiteX89-2375" fmla="*/ 188543 w 1225855"/>
              <a:gd name="connsiteY89-2376" fmla="*/ 715873 h 1499831"/>
              <a:gd name="connsiteX90-2377" fmla="*/ 418567 w 1225855"/>
              <a:gd name="connsiteY90-2378" fmla="*/ 483352 h 1499831"/>
              <a:gd name="connsiteX91-2379" fmla="*/ 519474 w 1225855"/>
              <a:gd name="connsiteY91-2380" fmla="*/ 496356 h 1499831"/>
              <a:gd name="connsiteX92-2381" fmla="*/ 550480 w 1225855"/>
              <a:gd name="connsiteY92-2382" fmla="*/ 499138 h 1499831"/>
              <a:gd name="connsiteX93-2383" fmla="*/ 587396 w 1225855"/>
              <a:gd name="connsiteY93-2384" fmla="*/ 507919 h 1499831"/>
              <a:gd name="connsiteX94-2385" fmla="*/ 616692 w 1225855"/>
              <a:gd name="connsiteY94-2386" fmla="*/ 489360 h 1499831"/>
              <a:gd name="connsiteX95-2387" fmla="*/ 644277 w 1225855"/>
              <a:gd name="connsiteY95-2388" fmla="*/ 510465 h 1499831"/>
              <a:gd name="connsiteX96-2389" fmla="*/ 676430 w 1225855"/>
              <a:gd name="connsiteY96-2390" fmla="*/ 508991 h 1499831"/>
              <a:gd name="connsiteX97-2391" fmla="*/ 712198 w 1225855"/>
              <a:gd name="connsiteY97-2392" fmla="*/ 499229 h 1499831"/>
              <a:gd name="connsiteX98-2393" fmla="*/ 797706 w 1225855"/>
              <a:gd name="connsiteY98-2394" fmla="*/ 471684 h 1499831"/>
              <a:gd name="connsiteX99-2395" fmla="*/ 820292 w 1225855"/>
              <a:gd name="connsiteY99-2396" fmla="*/ 507036 h 1499831"/>
              <a:gd name="connsiteX100-2397" fmla="*/ 780194 w 1225855"/>
              <a:gd name="connsiteY100-2398" fmla="*/ 560391 h 1499831"/>
              <a:gd name="connsiteX101-2399" fmla="*/ 759081 w 1225855"/>
              <a:gd name="connsiteY101-2400" fmla="*/ 576103 h 1499831"/>
              <a:gd name="connsiteX102-2401" fmla="*/ 736822 w 1225855"/>
              <a:gd name="connsiteY102-2402" fmla="*/ 590669 h 1499831"/>
              <a:gd name="connsiteX103-2403" fmla="*/ 736331 w 1225855"/>
              <a:gd name="connsiteY103-2404" fmla="*/ 590996 h 1499831"/>
              <a:gd name="connsiteX104-2405" fmla="*/ 542060 w 1225855"/>
              <a:gd name="connsiteY104-2406" fmla="*/ 682485 h 1499831"/>
              <a:gd name="connsiteX105-2407" fmla="*/ 339115 w 1225855"/>
              <a:gd name="connsiteY105-2408" fmla="*/ 752370 h 1499831"/>
              <a:gd name="connsiteX106-2409" fmla="*/ 289033 w 1225855"/>
              <a:gd name="connsiteY106-2410" fmla="*/ 767428 h 1499831"/>
              <a:gd name="connsiteX107-2411" fmla="*/ 274958 w 1225855"/>
              <a:gd name="connsiteY107-2412" fmla="*/ 771519 h 1499831"/>
              <a:gd name="connsiteX108-2413" fmla="*/ 255809 w 1225855"/>
              <a:gd name="connsiteY108-2414" fmla="*/ 764482 h 1499831"/>
              <a:gd name="connsiteX109-2415" fmla="*/ 186415 w 1225855"/>
              <a:gd name="connsiteY109-2416" fmla="*/ 720292 h 1499831"/>
              <a:gd name="connsiteX110-2417" fmla="*/ 883794 w 1225855"/>
              <a:gd name="connsiteY110-2418" fmla="*/ 593451 h 1499831"/>
              <a:gd name="connsiteX111-2419" fmla="*/ 859244 w 1225855"/>
              <a:gd name="connsiteY111-2420" fmla="*/ 561536 h 1499831"/>
              <a:gd name="connsiteX112-2421" fmla="*/ 854989 w 1225855"/>
              <a:gd name="connsiteY112-2422" fmla="*/ 557117 h 1499831"/>
              <a:gd name="connsiteX113-2423" fmla="*/ 867100 w 1225855"/>
              <a:gd name="connsiteY113-2424" fmla="*/ 534204 h 1499831"/>
              <a:gd name="connsiteX114-2425" fmla="*/ 1036167 w 1225855"/>
              <a:gd name="connsiteY114-2426" fmla="*/ 715218 h 1499831"/>
              <a:gd name="connsiteX115-2427" fmla="*/ 1037803 w 1225855"/>
              <a:gd name="connsiteY115-2428" fmla="*/ 717837 h 1499831"/>
              <a:gd name="connsiteX116-2429" fmla="*/ 1038949 w 1225855"/>
              <a:gd name="connsiteY116-2430" fmla="*/ 720128 h 1499831"/>
              <a:gd name="connsiteX117-2431" fmla="*/ 971519 w 1225855"/>
              <a:gd name="connsiteY117-2432" fmla="*/ 764973 h 1499831"/>
              <a:gd name="connsiteX118-2433" fmla="*/ 944841 w 1225855"/>
              <a:gd name="connsiteY118-2434" fmla="*/ 774793 h 1499831"/>
              <a:gd name="connsiteX119-2435" fmla="*/ 927165 w 1225855"/>
              <a:gd name="connsiteY119-2436" fmla="*/ 780357 h 1499831"/>
              <a:gd name="connsiteX120-2437" fmla="*/ 917018 w 1225855"/>
              <a:gd name="connsiteY120-2438" fmla="*/ 783303 h 1499831"/>
              <a:gd name="connsiteX121-2439" fmla="*/ 618492 w 1225855"/>
              <a:gd name="connsiteY121-2440" fmla="*/ 820292 h 1499831"/>
              <a:gd name="connsiteX122-2441" fmla="*/ 372175 w 1225855"/>
              <a:gd name="connsiteY122-2442" fmla="*/ 797051 h 1499831"/>
              <a:gd name="connsiteX123-2443" fmla="*/ 481668 w 1225855"/>
              <a:gd name="connsiteY123-2444" fmla="*/ 760717 h 1499831"/>
              <a:gd name="connsiteX124-2445" fmla="*/ 497707 w 1225855"/>
              <a:gd name="connsiteY124-2446" fmla="*/ 799015 h 1499831"/>
              <a:gd name="connsiteX125-2447" fmla="*/ 521929 w 1225855"/>
              <a:gd name="connsiteY125-2448" fmla="*/ 815054 h 1499831"/>
              <a:gd name="connsiteX126-2449" fmla="*/ 532077 w 1225855"/>
              <a:gd name="connsiteY126-2450" fmla="*/ 812927 h 1499831"/>
              <a:gd name="connsiteX127-2451" fmla="*/ 545988 w 1225855"/>
              <a:gd name="connsiteY127-2452" fmla="*/ 778557 h 1499831"/>
              <a:gd name="connsiteX128-2453" fmla="*/ 530931 w 1225855"/>
              <a:gd name="connsiteY128-2454" fmla="*/ 742878 h 1499831"/>
              <a:gd name="connsiteX129-2455" fmla="*/ 560882 w 1225855"/>
              <a:gd name="connsiteY129-2456" fmla="*/ 731421 h 1499831"/>
              <a:gd name="connsiteX130-2457" fmla="*/ 660881 w 1225855"/>
              <a:gd name="connsiteY130-2458" fmla="*/ 689359 h 1499831"/>
              <a:gd name="connsiteX131-2459" fmla="*/ 682158 w 1225855"/>
              <a:gd name="connsiteY131-2460" fmla="*/ 735677 h 1499831"/>
              <a:gd name="connsiteX132-2461" fmla="*/ 706053 w 1225855"/>
              <a:gd name="connsiteY132-2462" fmla="*/ 750897 h 1499831"/>
              <a:gd name="connsiteX133-2463" fmla="*/ 717019 w 1225855"/>
              <a:gd name="connsiteY133-2464" fmla="*/ 748442 h 1499831"/>
              <a:gd name="connsiteX134-2465" fmla="*/ 729948 w 1225855"/>
              <a:gd name="connsiteY134-2466" fmla="*/ 713745 h 1499831"/>
              <a:gd name="connsiteX135-2467" fmla="*/ 708181 w 1225855"/>
              <a:gd name="connsiteY135-2468" fmla="*/ 666446 h 1499831"/>
              <a:gd name="connsiteX136-2469" fmla="*/ 763991 w 1225855"/>
              <a:gd name="connsiteY136-2470" fmla="*/ 635350 h 1499831"/>
              <a:gd name="connsiteX137-2471" fmla="*/ 773483 w 1225855"/>
              <a:gd name="connsiteY137-2472" fmla="*/ 629294 h 1499831"/>
              <a:gd name="connsiteX138-2473" fmla="*/ 795414 w 1225855"/>
              <a:gd name="connsiteY138-2474" fmla="*/ 614400 h 1499831"/>
              <a:gd name="connsiteX139-2475" fmla="*/ 816200 w 1225855"/>
              <a:gd name="connsiteY139-2476" fmla="*/ 598361 h 1499831"/>
              <a:gd name="connsiteX140-2477" fmla="*/ 819473 w 1225855"/>
              <a:gd name="connsiteY140-2478" fmla="*/ 595579 h 1499831"/>
              <a:gd name="connsiteX141-2479" fmla="*/ 842223 w 1225855"/>
              <a:gd name="connsiteY141-2480" fmla="*/ 625202 h 1499831"/>
              <a:gd name="connsiteX142-2481" fmla="*/ 863008 w 1225855"/>
              <a:gd name="connsiteY142-2482" fmla="*/ 635350 h 1499831"/>
              <a:gd name="connsiteX143-2483" fmla="*/ 878884 w 1225855"/>
              <a:gd name="connsiteY143-2484" fmla="*/ 629949 h 1499831"/>
              <a:gd name="connsiteX144-2485" fmla="*/ 883794 w 1225855"/>
              <a:gd name="connsiteY144-2486" fmla="*/ 593451 h 1499831"/>
              <a:gd name="connsiteX145-2487" fmla="*/ 513091 w 1225855"/>
              <a:gd name="connsiteY145-2488" fmla="*/ 183796 h 1499831"/>
              <a:gd name="connsiteX146-2489" fmla="*/ 520784 w 1225855"/>
              <a:gd name="connsiteY146-2490" fmla="*/ 163175 h 1499831"/>
              <a:gd name="connsiteX147-2491" fmla="*/ 613746 w 1225855"/>
              <a:gd name="connsiteY147-2492" fmla="*/ 64648 h 1499831"/>
              <a:gd name="connsiteX148-2493" fmla="*/ 903434 w 1225855"/>
              <a:gd name="connsiteY148-2494" fmla="*/ 374630 h 1499831"/>
              <a:gd name="connsiteX149-2495" fmla="*/ 823892 w 1225855"/>
              <a:gd name="connsiteY149-2496" fmla="*/ 411455 h 1499831"/>
              <a:gd name="connsiteX150-2497" fmla="*/ 821110 w 1225855"/>
              <a:gd name="connsiteY150-2498" fmla="*/ 412273 h 1499831"/>
              <a:gd name="connsiteX151-2499" fmla="*/ 807689 w 1225855"/>
              <a:gd name="connsiteY151-2500" fmla="*/ 415710 h 1499831"/>
              <a:gd name="connsiteX152-2501" fmla="*/ 791159 w 1225855"/>
              <a:gd name="connsiteY152-2502" fmla="*/ 406873 h 1499831"/>
              <a:gd name="connsiteX153-2503" fmla="*/ 777084 w 1225855"/>
              <a:gd name="connsiteY153-2504" fmla="*/ 399835 h 1499831"/>
              <a:gd name="connsiteX154-2505" fmla="*/ 706053 w 1225855"/>
              <a:gd name="connsiteY154-2506" fmla="*/ 362192 h 1499831"/>
              <a:gd name="connsiteX155-2507" fmla="*/ 591160 w 1225855"/>
              <a:gd name="connsiteY155-2508" fmla="*/ 288542 h 1499831"/>
              <a:gd name="connsiteX156-2509" fmla="*/ 570702 w 1225855"/>
              <a:gd name="connsiteY156-2510" fmla="*/ 272176 h 1499831"/>
              <a:gd name="connsiteX157-2511" fmla="*/ 567919 w 1225855"/>
              <a:gd name="connsiteY157-2512" fmla="*/ 269721 h 1499831"/>
              <a:gd name="connsiteX158-2513" fmla="*/ 551226 w 1225855"/>
              <a:gd name="connsiteY158-2514" fmla="*/ 254500 h 1499831"/>
              <a:gd name="connsiteX159-2515" fmla="*/ 512109 w 1225855"/>
              <a:gd name="connsiteY159-2516" fmla="*/ 197708 h 1499831"/>
              <a:gd name="connsiteX160-2517" fmla="*/ 513091 w 1225855"/>
              <a:gd name="connsiteY160-2518" fmla="*/ 183796 h 1499831"/>
              <a:gd name="connsiteX161-2519" fmla="*/ 322094 w 1225855"/>
              <a:gd name="connsiteY161-2520" fmla="*/ 374303 h 1499831"/>
              <a:gd name="connsiteX162-2521" fmla="*/ 464974 w 1225855"/>
              <a:gd name="connsiteY162-2522" fmla="*/ 222421 h 1499831"/>
              <a:gd name="connsiteX163-2523" fmla="*/ 508345 w 1225855"/>
              <a:gd name="connsiteY163-2524" fmla="*/ 285596 h 1499831"/>
              <a:gd name="connsiteX164-2525" fmla="*/ 482486 w 1225855"/>
              <a:gd name="connsiteY164-2526" fmla="*/ 314729 h 1499831"/>
              <a:gd name="connsiteX165-2527" fmla="*/ 475939 w 1225855"/>
              <a:gd name="connsiteY165-2528" fmla="*/ 334205 h 1499831"/>
              <a:gd name="connsiteX166-2529" fmla="*/ 484614 w 1225855"/>
              <a:gd name="connsiteY166-2530" fmla="*/ 351717 h 1499831"/>
              <a:gd name="connsiteX167-2531" fmla="*/ 491324 w 1225855"/>
              <a:gd name="connsiteY167-2532" fmla="*/ 355973 h 1499831"/>
              <a:gd name="connsiteX168-2533" fmla="*/ 501962 w 1225855"/>
              <a:gd name="connsiteY168-2534" fmla="*/ 358264 h 1499831"/>
              <a:gd name="connsiteX169-2535" fmla="*/ 521602 w 1225855"/>
              <a:gd name="connsiteY169-2536" fmla="*/ 349426 h 1499831"/>
              <a:gd name="connsiteX170-2537" fmla="*/ 547298 w 1225855"/>
              <a:gd name="connsiteY170-2538" fmla="*/ 320621 h 1499831"/>
              <a:gd name="connsiteX171-2539" fmla="*/ 554990 w 1225855"/>
              <a:gd name="connsiteY171-2540" fmla="*/ 326676 h 1499831"/>
              <a:gd name="connsiteX172-2541" fmla="*/ 722747 w 1225855"/>
              <a:gd name="connsiteY172-2542" fmla="*/ 430768 h 1499831"/>
              <a:gd name="connsiteX173-2543" fmla="*/ 663827 w 1225855"/>
              <a:gd name="connsiteY173-2544" fmla="*/ 435678 h 1499831"/>
              <a:gd name="connsiteX174-2545" fmla="*/ 628967 w 1225855"/>
              <a:gd name="connsiteY174-2546" fmla="*/ 436823 h 1499831"/>
              <a:gd name="connsiteX175-2547" fmla="*/ 616692 w 1225855"/>
              <a:gd name="connsiteY175-2548" fmla="*/ 436987 h 1499831"/>
              <a:gd name="connsiteX176-2549" fmla="*/ 600489 w 1225855"/>
              <a:gd name="connsiteY176-2550" fmla="*/ 436823 h 1499831"/>
              <a:gd name="connsiteX177-2551" fmla="*/ 565628 w 1225855"/>
              <a:gd name="connsiteY177-2552" fmla="*/ 435514 h 1499831"/>
              <a:gd name="connsiteX178-2553" fmla="*/ 463337 w 1225855"/>
              <a:gd name="connsiteY178-2554" fmla="*/ 424057 h 1499831"/>
              <a:gd name="connsiteX179-2555" fmla="*/ 433059 w 1225855"/>
              <a:gd name="connsiteY179-2556" fmla="*/ 418165 h 1499831"/>
              <a:gd name="connsiteX180-2557" fmla="*/ 409164 w 1225855"/>
              <a:gd name="connsiteY180-2558" fmla="*/ 412437 h 1499831"/>
              <a:gd name="connsiteX181-2559" fmla="*/ 403927 w 1225855"/>
              <a:gd name="connsiteY181-2560" fmla="*/ 410964 h 1499831"/>
              <a:gd name="connsiteX182-2561" fmla="*/ 322094 w 1225855"/>
              <a:gd name="connsiteY182-2562" fmla="*/ 374303 h 1499831"/>
              <a:gd name="connsiteX0-2563" fmla="*/ 1219145 w 1225855"/>
              <a:gd name="connsiteY0-2564" fmla="*/ 1035512 h 1499831"/>
              <a:gd name="connsiteX1-2565" fmla="*/ 1212598 w 1225855"/>
              <a:gd name="connsiteY1-2566" fmla="*/ 1022910 h 1499831"/>
              <a:gd name="connsiteX2-2567" fmla="*/ 1009653 w 1225855"/>
              <a:gd name="connsiteY2-2568" fmla="*/ 805725 h 1499831"/>
              <a:gd name="connsiteX3-2569" fmla="*/ 1091485 w 1225855"/>
              <a:gd name="connsiteY3-2570" fmla="*/ 720128 h 1499831"/>
              <a:gd name="connsiteX4-2571" fmla="*/ 1086085 w 1225855"/>
              <a:gd name="connsiteY4-2572" fmla="*/ 697052 h 1499831"/>
              <a:gd name="connsiteX5-2573" fmla="*/ 1079702 w 1225855"/>
              <a:gd name="connsiteY5-2574" fmla="*/ 685104 h 1499831"/>
              <a:gd name="connsiteX6-2575" fmla="*/ 863663 w 1225855"/>
              <a:gd name="connsiteY6-2576" fmla="*/ 454008 h 1499831"/>
              <a:gd name="connsiteX7-2577" fmla="*/ 957280 w 1225855"/>
              <a:gd name="connsiteY7-2578" fmla="*/ 374303 h 1499831"/>
              <a:gd name="connsiteX8-2579" fmla="*/ 953024 w 1225855"/>
              <a:gd name="connsiteY8-2580" fmla="*/ 355482 h 1499831"/>
              <a:gd name="connsiteX9-2581" fmla="*/ 946969 w 1225855"/>
              <a:gd name="connsiteY9-2582" fmla="*/ 344516 h 1499831"/>
              <a:gd name="connsiteX10-2583" fmla="*/ 633058 w 1225855"/>
              <a:gd name="connsiteY10-2584" fmla="*/ 8347 h 1499831"/>
              <a:gd name="connsiteX11-2585" fmla="*/ 613909 w 1225855"/>
              <a:gd name="connsiteY11-2586" fmla="*/ 0 h 1499831"/>
              <a:gd name="connsiteX12-2587" fmla="*/ 594761 w 1225855"/>
              <a:gd name="connsiteY12-2588" fmla="*/ 8183 h 1499831"/>
              <a:gd name="connsiteX13-2589" fmla="*/ 276922 w 1225855"/>
              <a:gd name="connsiteY13-2590" fmla="*/ 345825 h 1499831"/>
              <a:gd name="connsiteX14-2591" fmla="*/ 269884 w 1225855"/>
              <a:gd name="connsiteY14-2592" fmla="*/ 362028 h 1499831"/>
              <a:gd name="connsiteX15-2593" fmla="*/ 268248 w 1225855"/>
              <a:gd name="connsiteY15-2594" fmla="*/ 374139 h 1499831"/>
              <a:gd name="connsiteX16-2595" fmla="*/ 363828 w 1225855"/>
              <a:gd name="connsiteY16-2596" fmla="*/ 453354 h 1499831"/>
              <a:gd name="connsiteX17-2597" fmla="*/ 143535 w 1225855"/>
              <a:gd name="connsiteY17-2598" fmla="*/ 687395 h 1499831"/>
              <a:gd name="connsiteX18-2599" fmla="*/ 136497 w 1225855"/>
              <a:gd name="connsiteY18-2600" fmla="*/ 704744 h 1499831"/>
              <a:gd name="connsiteX19-2601" fmla="*/ 134206 w 1225855"/>
              <a:gd name="connsiteY19-2602" fmla="*/ 720128 h 1499831"/>
              <a:gd name="connsiteX20-2603" fmla="*/ 182978 w 1225855"/>
              <a:gd name="connsiteY20-2604" fmla="*/ 786740 h 1499831"/>
              <a:gd name="connsiteX21-2605" fmla="*/ 217839 w 1225855"/>
              <a:gd name="connsiteY21-2606" fmla="*/ 805071 h 1499831"/>
              <a:gd name="connsiteX22-2607" fmla="*/ 9984 w 1225855"/>
              <a:gd name="connsiteY22-2608" fmla="*/ 1025692 h 1499831"/>
              <a:gd name="connsiteX23-2609" fmla="*/ 2946 w 1225855"/>
              <a:gd name="connsiteY23-2610" fmla="*/ 1044186 h 1499831"/>
              <a:gd name="connsiteX24-2611" fmla="*/ 0 w 1225855"/>
              <a:gd name="connsiteY24-2612" fmla="*/ 1062844 h 1499831"/>
              <a:gd name="connsiteX25-2613" fmla="*/ 194435 w 1225855"/>
              <a:gd name="connsiteY25-2614" fmla="*/ 1198195 h 1499831"/>
              <a:gd name="connsiteX26-2615" fmla="*/ 487887 w 1225855"/>
              <a:gd name="connsiteY26-2616" fmla="*/ 1247950 h 1499831"/>
              <a:gd name="connsiteX27-2617" fmla="*/ 487887 w 1225855"/>
              <a:gd name="connsiteY27-2618" fmla="*/ 1473645 h 1499831"/>
              <a:gd name="connsiteX28-2619" fmla="*/ 514073 w 1225855"/>
              <a:gd name="connsiteY28-2620" fmla="*/ 1499831 h 1499831"/>
              <a:gd name="connsiteX29-2621" fmla="*/ 711781 w 1225855"/>
              <a:gd name="connsiteY29-2622" fmla="*/ 1499831 h 1499831"/>
              <a:gd name="connsiteX30-2623" fmla="*/ 737968 w 1225855"/>
              <a:gd name="connsiteY30-2624" fmla="*/ 1473645 h 1499831"/>
              <a:gd name="connsiteX31-2625" fmla="*/ 737968 w 1225855"/>
              <a:gd name="connsiteY31-2626" fmla="*/ 1248932 h 1499831"/>
              <a:gd name="connsiteX32-2627" fmla="*/ 1039112 w 1225855"/>
              <a:gd name="connsiteY32-2628" fmla="*/ 1198195 h 1499831"/>
              <a:gd name="connsiteX33-2629" fmla="*/ 1225855 w 1225855"/>
              <a:gd name="connsiteY33-2630" fmla="*/ 1062844 h 1499831"/>
              <a:gd name="connsiteX34-2631" fmla="*/ 1219145 w 1225855"/>
              <a:gd name="connsiteY34-2632" fmla="*/ 1035512 h 1499831"/>
              <a:gd name="connsiteX35-2633" fmla="*/ 1099178 w 1225855"/>
              <a:gd name="connsiteY35-2634" fmla="*/ 1120454 h 1499831"/>
              <a:gd name="connsiteX36-2635" fmla="*/ 1082157 w 1225855"/>
              <a:gd name="connsiteY36-2636" fmla="*/ 1113580 h 1499831"/>
              <a:gd name="connsiteX37-2637" fmla="*/ 657608 w 1225855"/>
              <a:gd name="connsiteY37-2638" fmla="*/ 1056788 h 1499831"/>
              <a:gd name="connsiteX38-2639" fmla="*/ 560882 w 1225855"/>
              <a:gd name="connsiteY38-2640" fmla="*/ 1023564 h 1499831"/>
              <a:gd name="connsiteX39-2641" fmla="*/ 558918 w 1225855"/>
              <a:gd name="connsiteY39-2642" fmla="*/ 1022582 h 1499831"/>
              <a:gd name="connsiteX40-2643" fmla="*/ 554663 w 1225855"/>
              <a:gd name="connsiteY40-2644" fmla="*/ 1021109 h 1499831"/>
              <a:gd name="connsiteX41-2645" fmla="*/ 419966 w 1225855"/>
              <a:gd name="connsiteY41-2646" fmla="*/ 947296 h 1499831"/>
              <a:gd name="connsiteX42-2647" fmla="*/ 312928 w 1225855"/>
              <a:gd name="connsiteY42-2648" fmla="*/ 837313 h 1499831"/>
              <a:gd name="connsiteX43-2649" fmla="*/ 618656 w 1225855"/>
              <a:gd name="connsiteY43-2650" fmla="*/ 872828 h 1499831"/>
              <a:gd name="connsiteX44-2651" fmla="*/ 943368 w 1225855"/>
              <a:gd name="connsiteY44-2652" fmla="*/ 830439 h 1499831"/>
              <a:gd name="connsiteX45-2653" fmla="*/ 957116 w 1225855"/>
              <a:gd name="connsiteY45-2654" fmla="*/ 826184 h 1499831"/>
              <a:gd name="connsiteX46-2655" fmla="*/ 1168408 w 1225855"/>
              <a:gd name="connsiteY46-2656" fmla="*/ 1052369 h 1499831"/>
              <a:gd name="connsiteX47-2657" fmla="*/ 1170536 w 1225855"/>
              <a:gd name="connsiteY47-2658" fmla="*/ 1055806 h 1499831"/>
              <a:gd name="connsiteX48-2659" fmla="*/ 1173482 w 1225855"/>
              <a:gd name="connsiteY48-2660" fmla="*/ 1063008 h 1499831"/>
              <a:gd name="connsiteX49-2661" fmla="*/ 1099178 w 1225855"/>
              <a:gd name="connsiteY49-2662" fmla="*/ 1120454 h 1499831"/>
              <a:gd name="connsiteX50-2663" fmla="*/ 736822 w 1225855"/>
              <a:gd name="connsiteY50-2664" fmla="*/ 1196559 h 1499831"/>
              <a:gd name="connsiteX51-2665" fmla="*/ 620292 w 1225855"/>
              <a:gd name="connsiteY51-2666" fmla="*/ 1200487 h 1499831"/>
              <a:gd name="connsiteX52-2667" fmla="*/ 489033 w 1225855"/>
              <a:gd name="connsiteY52-2668" fmla="*/ 1195577 h 1499831"/>
              <a:gd name="connsiteX53-2669" fmla="*/ 209001 w 1225855"/>
              <a:gd name="connsiteY53-2670" fmla="*/ 1148114 h 1499831"/>
              <a:gd name="connsiteX54-2671" fmla="*/ 52209 w 1225855"/>
              <a:gd name="connsiteY54-2672" fmla="*/ 1063008 h 1499831"/>
              <a:gd name="connsiteX55-2673" fmla="*/ 54173 w 1225855"/>
              <a:gd name="connsiteY55-2674" fmla="*/ 1057279 h 1499831"/>
              <a:gd name="connsiteX56-2675" fmla="*/ 56137 w 1225855"/>
              <a:gd name="connsiteY56-2676" fmla="*/ 1053188 h 1499831"/>
              <a:gd name="connsiteX57-2677" fmla="*/ 255155 w 1225855"/>
              <a:gd name="connsiteY57-2678" fmla="*/ 841896 h 1499831"/>
              <a:gd name="connsiteX58-2679" fmla="*/ 346971 w 1225855"/>
              <a:gd name="connsiteY58-2680" fmla="*/ 956134 h 1499831"/>
              <a:gd name="connsiteX59-2681" fmla="*/ 318984 w 1225855"/>
              <a:gd name="connsiteY59-2682" fmla="*/ 987558 h 1499831"/>
              <a:gd name="connsiteX60-2683" fmla="*/ 321112 w 1225855"/>
              <a:gd name="connsiteY60-2684" fmla="*/ 1024546 h 1499831"/>
              <a:gd name="connsiteX61-2685" fmla="*/ 338460 w 1225855"/>
              <a:gd name="connsiteY61-2686" fmla="*/ 1031093 h 1499831"/>
              <a:gd name="connsiteX62-2687" fmla="*/ 358100 w 1225855"/>
              <a:gd name="connsiteY62-2688" fmla="*/ 1022255 h 1499831"/>
              <a:gd name="connsiteX63-2689" fmla="*/ 387887 w 1225855"/>
              <a:gd name="connsiteY63-2690" fmla="*/ 988703 h 1499831"/>
              <a:gd name="connsiteX64-2691" fmla="*/ 512600 w 1225855"/>
              <a:gd name="connsiteY64-2692" fmla="*/ 1059898 h 1499831"/>
              <a:gd name="connsiteX65-2693" fmla="*/ 494925 w 1225855"/>
              <a:gd name="connsiteY65-2694" fmla="*/ 1097868 h 1499831"/>
              <a:gd name="connsiteX66-2695" fmla="*/ 507527 w 1225855"/>
              <a:gd name="connsiteY66-2696" fmla="*/ 1132729 h 1499831"/>
              <a:gd name="connsiteX67-2697" fmla="*/ 518656 w 1225855"/>
              <a:gd name="connsiteY67-2698" fmla="*/ 1135184 h 1499831"/>
              <a:gd name="connsiteX68-2699" fmla="*/ 542388 w 1225855"/>
              <a:gd name="connsiteY68-2700" fmla="*/ 1120127 h 1499831"/>
              <a:gd name="connsiteX69-2701" fmla="*/ 561045 w 1225855"/>
              <a:gd name="connsiteY69-2702" fmla="*/ 1080029 h 1499831"/>
              <a:gd name="connsiteX70-2703" fmla="*/ 638132 w 1225855"/>
              <a:gd name="connsiteY70-2704" fmla="*/ 1105888 h 1499831"/>
              <a:gd name="connsiteX71-2705" fmla="*/ 708344 w 1225855"/>
              <a:gd name="connsiteY71-2706" fmla="*/ 1124219 h 1499831"/>
              <a:gd name="connsiteX72-2707" fmla="*/ 692633 w 1225855"/>
              <a:gd name="connsiteY72-2708" fmla="*/ 1159079 h 1499831"/>
              <a:gd name="connsiteX73-2709" fmla="*/ 691487 w 1225855"/>
              <a:gd name="connsiteY73-2710" fmla="*/ 1177574 h 1499831"/>
              <a:gd name="connsiteX74-2711" fmla="*/ 705726 w 1225855"/>
              <a:gd name="connsiteY74-2712" fmla="*/ 1193776 h 1499831"/>
              <a:gd name="connsiteX75-2713" fmla="*/ 716528 w 1225855"/>
              <a:gd name="connsiteY75-2714" fmla="*/ 1196068 h 1499831"/>
              <a:gd name="connsiteX76-2715" fmla="*/ 733549 w 1225855"/>
              <a:gd name="connsiteY76-2716" fmla="*/ 1189848 h 1499831"/>
              <a:gd name="connsiteX77-2717" fmla="*/ 740423 w 1225855"/>
              <a:gd name="connsiteY77-2718" fmla="*/ 1180683 h 1499831"/>
              <a:gd name="connsiteX78-2719" fmla="*/ 760881 w 1225855"/>
              <a:gd name="connsiteY78-2720" fmla="*/ 1135184 h 1499831"/>
              <a:gd name="connsiteX79-2721" fmla="*/ 974628 w 1225855"/>
              <a:gd name="connsiteY79-2722" fmla="*/ 1161534 h 1499831"/>
              <a:gd name="connsiteX80-2723" fmla="*/ 736822 w 1225855"/>
              <a:gd name="connsiteY80-2724" fmla="*/ 1196559 h 1499831"/>
              <a:gd name="connsiteX81-2725" fmla="*/ 685431 w 1225855"/>
              <a:gd name="connsiteY81-2726" fmla="*/ 1447458 h 1499831"/>
              <a:gd name="connsiteX82-2727" fmla="*/ 540096 w 1225855"/>
              <a:gd name="connsiteY82-2728" fmla="*/ 1447458 h 1499831"/>
              <a:gd name="connsiteX83-2729" fmla="*/ 540096 w 1225855"/>
              <a:gd name="connsiteY83-2730" fmla="*/ 1251059 h 1499831"/>
              <a:gd name="connsiteX84-2731" fmla="*/ 620292 w 1225855"/>
              <a:gd name="connsiteY84-2732" fmla="*/ 1252860 h 1499831"/>
              <a:gd name="connsiteX85-2733" fmla="*/ 685431 w 1225855"/>
              <a:gd name="connsiteY85-2734" fmla="*/ 1251714 h 1499831"/>
              <a:gd name="connsiteX86-2735" fmla="*/ 685431 w 1225855"/>
              <a:gd name="connsiteY86-2736" fmla="*/ 1447458 h 1499831"/>
              <a:gd name="connsiteX87-2737" fmla="*/ 186415 w 1225855"/>
              <a:gd name="connsiteY87-2738" fmla="*/ 720292 h 1499831"/>
              <a:gd name="connsiteX88-2739" fmla="*/ 187070 w 1225855"/>
              <a:gd name="connsiteY88-2740" fmla="*/ 718819 h 1499831"/>
              <a:gd name="connsiteX89-2741" fmla="*/ 188543 w 1225855"/>
              <a:gd name="connsiteY89-2742" fmla="*/ 715873 h 1499831"/>
              <a:gd name="connsiteX90-2743" fmla="*/ 418567 w 1225855"/>
              <a:gd name="connsiteY90-2744" fmla="*/ 483352 h 1499831"/>
              <a:gd name="connsiteX91-2745" fmla="*/ 519474 w 1225855"/>
              <a:gd name="connsiteY91-2746" fmla="*/ 496356 h 1499831"/>
              <a:gd name="connsiteX92-2747" fmla="*/ 550480 w 1225855"/>
              <a:gd name="connsiteY92-2748" fmla="*/ 499138 h 1499831"/>
              <a:gd name="connsiteX93-2749" fmla="*/ 587396 w 1225855"/>
              <a:gd name="connsiteY93-2750" fmla="*/ 507919 h 1499831"/>
              <a:gd name="connsiteX94-2751" fmla="*/ 611929 w 1225855"/>
              <a:gd name="connsiteY94-2752" fmla="*/ 498885 h 1499831"/>
              <a:gd name="connsiteX95-2753" fmla="*/ 644277 w 1225855"/>
              <a:gd name="connsiteY95-2754" fmla="*/ 510465 h 1499831"/>
              <a:gd name="connsiteX96-2755" fmla="*/ 676430 w 1225855"/>
              <a:gd name="connsiteY96-2756" fmla="*/ 508991 h 1499831"/>
              <a:gd name="connsiteX97-2757" fmla="*/ 712198 w 1225855"/>
              <a:gd name="connsiteY97-2758" fmla="*/ 499229 h 1499831"/>
              <a:gd name="connsiteX98-2759" fmla="*/ 797706 w 1225855"/>
              <a:gd name="connsiteY98-2760" fmla="*/ 471684 h 1499831"/>
              <a:gd name="connsiteX99-2761" fmla="*/ 820292 w 1225855"/>
              <a:gd name="connsiteY99-2762" fmla="*/ 507036 h 1499831"/>
              <a:gd name="connsiteX100-2763" fmla="*/ 780194 w 1225855"/>
              <a:gd name="connsiteY100-2764" fmla="*/ 560391 h 1499831"/>
              <a:gd name="connsiteX101-2765" fmla="*/ 759081 w 1225855"/>
              <a:gd name="connsiteY101-2766" fmla="*/ 576103 h 1499831"/>
              <a:gd name="connsiteX102-2767" fmla="*/ 736822 w 1225855"/>
              <a:gd name="connsiteY102-2768" fmla="*/ 590669 h 1499831"/>
              <a:gd name="connsiteX103-2769" fmla="*/ 736331 w 1225855"/>
              <a:gd name="connsiteY103-2770" fmla="*/ 590996 h 1499831"/>
              <a:gd name="connsiteX104-2771" fmla="*/ 542060 w 1225855"/>
              <a:gd name="connsiteY104-2772" fmla="*/ 682485 h 1499831"/>
              <a:gd name="connsiteX105-2773" fmla="*/ 339115 w 1225855"/>
              <a:gd name="connsiteY105-2774" fmla="*/ 752370 h 1499831"/>
              <a:gd name="connsiteX106-2775" fmla="*/ 289033 w 1225855"/>
              <a:gd name="connsiteY106-2776" fmla="*/ 767428 h 1499831"/>
              <a:gd name="connsiteX107-2777" fmla="*/ 274958 w 1225855"/>
              <a:gd name="connsiteY107-2778" fmla="*/ 771519 h 1499831"/>
              <a:gd name="connsiteX108-2779" fmla="*/ 255809 w 1225855"/>
              <a:gd name="connsiteY108-2780" fmla="*/ 764482 h 1499831"/>
              <a:gd name="connsiteX109-2781" fmla="*/ 186415 w 1225855"/>
              <a:gd name="connsiteY109-2782" fmla="*/ 720292 h 1499831"/>
              <a:gd name="connsiteX110-2783" fmla="*/ 883794 w 1225855"/>
              <a:gd name="connsiteY110-2784" fmla="*/ 593451 h 1499831"/>
              <a:gd name="connsiteX111-2785" fmla="*/ 859244 w 1225855"/>
              <a:gd name="connsiteY111-2786" fmla="*/ 561536 h 1499831"/>
              <a:gd name="connsiteX112-2787" fmla="*/ 854989 w 1225855"/>
              <a:gd name="connsiteY112-2788" fmla="*/ 557117 h 1499831"/>
              <a:gd name="connsiteX113-2789" fmla="*/ 867100 w 1225855"/>
              <a:gd name="connsiteY113-2790" fmla="*/ 534204 h 1499831"/>
              <a:gd name="connsiteX114-2791" fmla="*/ 1036167 w 1225855"/>
              <a:gd name="connsiteY114-2792" fmla="*/ 715218 h 1499831"/>
              <a:gd name="connsiteX115-2793" fmla="*/ 1037803 w 1225855"/>
              <a:gd name="connsiteY115-2794" fmla="*/ 717837 h 1499831"/>
              <a:gd name="connsiteX116-2795" fmla="*/ 1038949 w 1225855"/>
              <a:gd name="connsiteY116-2796" fmla="*/ 720128 h 1499831"/>
              <a:gd name="connsiteX117-2797" fmla="*/ 971519 w 1225855"/>
              <a:gd name="connsiteY117-2798" fmla="*/ 764973 h 1499831"/>
              <a:gd name="connsiteX118-2799" fmla="*/ 944841 w 1225855"/>
              <a:gd name="connsiteY118-2800" fmla="*/ 774793 h 1499831"/>
              <a:gd name="connsiteX119-2801" fmla="*/ 927165 w 1225855"/>
              <a:gd name="connsiteY119-2802" fmla="*/ 780357 h 1499831"/>
              <a:gd name="connsiteX120-2803" fmla="*/ 917018 w 1225855"/>
              <a:gd name="connsiteY120-2804" fmla="*/ 783303 h 1499831"/>
              <a:gd name="connsiteX121-2805" fmla="*/ 618492 w 1225855"/>
              <a:gd name="connsiteY121-2806" fmla="*/ 820292 h 1499831"/>
              <a:gd name="connsiteX122-2807" fmla="*/ 372175 w 1225855"/>
              <a:gd name="connsiteY122-2808" fmla="*/ 797051 h 1499831"/>
              <a:gd name="connsiteX123-2809" fmla="*/ 481668 w 1225855"/>
              <a:gd name="connsiteY123-2810" fmla="*/ 760717 h 1499831"/>
              <a:gd name="connsiteX124-2811" fmla="*/ 497707 w 1225855"/>
              <a:gd name="connsiteY124-2812" fmla="*/ 799015 h 1499831"/>
              <a:gd name="connsiteX125-2813" fmla="*/ 521929 w 1225855"/>
              <a:gd name="connsiteY125-2814" fmla="*/ 815054 h 1499831"/>
              <a:gd name="connsiteX126-2815" fmla="*/ 532077 w 1225855"/>
              <a:gd name="connsiteY126-2816" fmla="*/ 812927 h 1499831"/>
              <a:gd name="connsiteX127-2817" fmla="*/ 545988 w 1225855"/>
              <a:gd name="connsiteY127-2818" fmla="*/ 778557 h 1499831"/>
              <a:gd name="connsiteX128-2819" fmla="*/ 530931 w 1225855"/>
              <a:gd name="connsiteY128-2820" fmla="*/ 742878 h 1499831"/>
              <a:gd name="connsiteX129-2821" fmla="*/ 560882 w 1225855"/>
              <a:gd name="connsiteY129-2822" fmla="*/ 731421 h 1499831"/>
              <a:gd name="connsiteX130-2823" fmla="*/ 660881 w 1225855"/>
              <a:gd name="connsiteY130-2824" fmla="*/ 689359 h 1499831"/>
              <a:gd name="connsiteX131-2825" fmla="*/ 682158 w 1225855"/>
              <a:gd name="connsiteY131-2826" fmla="*/ 735677 h 1499831"/>
              <a:gd name="connsiteX132-2827" fmla="*/ 706053 w 1225855"/>
              <a:gd name="connsiteY132-2828" fmla="*/ 750897 h 1499831"/>
              <a:gd name="connsiteX133-2829" fmla="*/ 717019 w 1225855"/>
              <a:gd name="connsiteY133-2830" fmla="*/ 748442 h 1499831"/>
              <a:gd name="connsiteX134-2831" fmla="*/ 729948 w 1225855"/>
              <a:gd name="connsiteY134-2832" fmla="*/ 713745 h 1499831"/>
              <a:gd name="connsiteX135-2833" fmla="*/ 708181 w 1225855"/>
              <a:gd name="connsiteY135-2834" fmla="*/ 666446 h 1499831"/>
              <a:gd name="connsiteX136-2835" fmla="*/ 763991 w 1225855"/>
              <a:gd name="connsiteY136-2836" fmla="*/ 635350 h 1499831"/>
              <a:gd name="connsiteX137-2837" fmla="*/ 773483 w 1225855"/>
              <a:gd name="connsiteY137-2838" fmla="*/ 629294 h 1499831"/>
              <a:gd name="connsiteX138-2839" fmla="*/ 795414 w 1225855"/>
              <a:gd name="connsiteY138-2840" fmla="*/ 614400 h 1499831"/>
              <a:gd name="connsiteX139-2841" fmla="*/ 816200 w 1225855"/>
              <a:gd name="connsiteY139-2842" fmla="*/ 598361 h 1499831"/>
              <a:gd name="connsiteX140-2843" fmla="*/ 819473 w 1225855"/>
              <a:gd name="connsiteY140-2844" fmla="*/ 595579 h 1499831"/>
              <a:gd name="connsiteX141-2845" fmla="*/ 842223 w 1225855"/>
              <a:gd name="connsiteY141-2846" fmla="*/ 625202 h 1499831"/>
              <a:gd name="connsiteX142-2847" fmla="*/ 863008 w 1225855"/>
              <a:gd name="connsiteY142-2848" fmla="*/ 635350 h 1499831"/>
              <a:gd name="connsiteX143-2849" fmla="*/ 878884 w 1225855"/>
              <a:gd name="connsiteY143-2850" fmla="*/ 629949 h 1499831"/>
              <a:gd name="connsiteX144-2851" fmla="*/ 883794 w 1225855"/>
              <a:gd name="connsiteY144-2852" fmla="*/ 593451 h 1499831"/>
              <a:gd name="connsiteX145-2853" fmla="*/ 513091 w 1225855"/>
              <a:gd name="connsiteY145-2854" fmla="*/ 183796 h 1499831"/>
              <a:gd name="connsiteX146-2855" fmla="*/ 520784 w 1225855"/>
              <a:gd name="connsiteY146-2856" fmla="*/ 163175 h 1499831"/>
              <a:gd name="connsiteX147-2857" fmla="*/ 613746 w 1225855"/>
              <a:gd name="connsiteY147-2858" fmla="*/ 64648 h 1499831"/>
              <a:gd name="connsiteX148-2859" fmla="*/ 903434 w 1225855"/>
              <a:gd name="connsiteY148-2860" fmla="*/ 374630 h 1499831"/>
              <a:gd name="connsiteX149-2861" fmla="*/ 823892 w 1225855"/>
              <a:gd name="connsiteY149-2862" fmla="*/ 411455 h 1499831"/>
              <a:gd name="connsiteX150-2863" fmla="*/ 821110 w 1225855"/>
              <a:gd name="connsiteY150-2864" fmla="*/ 412273 h 1499831"/>
              <a:gd name="connsiteX151-2865" fmla="*/ 807689 w 1225855"/>
              <a:gd name="connsiteY151-2866" fmla="*/ 415710 h 1499831"/>
              <a:gd name="connsiteX152-2867" fmla="*/ 791159 w 1225855"/>
              <a:gd name="connsiteY152-2868" fmla="*/ 406873 h 1499831"/>
              <a:gd name="connsiteX153-2869" fmla="*/ 777084 w 1225855"/>
              <a:gd name="connsiteY153-2870" fmla="*/ 399835 h 1499831"/>
              <a:gd name="connsiteX154-2871" fmla="*/ 706053 w 1225855"/>
              <a:gd name="connsiteY154-2872" fmla="*/ 362192 h 1499831"/>
              <a:gd name="connsiteX155-2873" fmla="*/ 591160 w 1225855"/>
              <a:gd name="connsiteY155-2874" fmla="*/ 288542 h 1499831"/>
              <a:gd name="connsiteX156-2875" fmla="*/ 570702 w 1225855"/>
              <a:gd name="connsiteY156-2876" fmla="*/ 272176 h 1499831"/>
              <a:gd name="connsiteX157-2877" fmla="*/ 567919 w 1225855"/>
              <a:gd name="connsiteY157-2878" fmla="*/ 269721 h 1499831"/>
              <a:gd name="connsiteX158-2879" fmla="*/ 551226 w 1225855"/>
              <a:gd name="connsiteY158-2880" fmla="*/ 254500 h 1499831"/>
              <a:gd name="connsiteX159-2881" fmla="*/ 512109 w 1225855"/>
              <a:gd name="connsiteY159-2882" fmla="*/ 197708 h 1499831"/>
              <a:gd name="connsiteX160-2883" fmla="*/ 513091 w 1225855"/>
              <a:gd name="connsiteY160-2884" fmla="*/ 183796 h 1499831"/>
              <a:gd name="connsiteX161-2885" fmla="*/ 322094 w 1225855"/>
              <a:gd name="connsiteY161-2886" fmla="*/ 374303 h 1499831"/>
              <a:gd name="connsiteX162-2887" fmla="*/ 464974 w 1225855"/>
              <a:gd name="connsiteY162-2888" fmla="*/ 222421 h 1499831"/>
              <a:gd name="connsiteX163-2889" fmla="*/ 508345 w 1225855"/>
              <a:gd name="connsiteY163-2890" fmla="*/ 285596 h 1499831"/>
              <a:gd name="connsiteX164-2891" fmla="*/ 482486 w 1225855"/>
              <a:gd name="connsiteY164-2892" fmla="*/ 314729 h 1499831"/>
              <a:gd name="connsiteX165-2893" fmla="*/ 475939 w 1225855"/>
              <a:gd name="connsiteY165-2894" fmla="*/ 334205 h 1499831"/>
              <a:gd name="connsiteX166-2895" fmla="*/ 484614 w 1225855"/>
              <a:gd name="connsiteY166-2896" fmla="*/ 351717 h 1499831"/>
              <a:gd name="connsiteX167-2897" fmla="*/ 491324 w 1225855"/>
              <a:gd name="connsiteY167-2898" fmla="*/ 355973 h 1499831"/>
              <a:gd name="connsiteX168-2899" fmla="*/ 501962 w 1225855"/>
              <a:gd name="connsiteY168-2900" fmla="*/ 358264 h 1499831"/>
              <a:gd name="connsiteX169-2901" fmla="*/ 521602 w 1225855"/>
              <a:gd name="connsiteY169-2902" fmla="*/ 349426 h 1499831"/>
              <a:gd name="connsiteX170-2903" fmla="*/ 547298 w 1225855"/>
              <a:gd name="connsiteY170-2904" fmla="*/ 320621 h 1499831"/>
              <a:gd name="connsiteX171-2905" fmla="*/ 554990 w 1225855"/>
              <a:gd name="connsiteY171-2906" fmla="*/ 326676 h 1499831"/>
              <a:gd name="connsiteX172-2907" fmla="*/ 722747 w 1225855"/>
              <a:gd name="connsiteY172-2908" fmla="*/ 430768 h 1499831"/>
              <a:gd name="connsiteX173-2909" fmla="*/ 663827 w 1225855"/>
              <a:gd name="connsiteY173-2910" fmla="*/ 435678 h 1499831"/>
              <a:gd name="connsiteX174-2911" fmla="*/ 628967 w 1225855"/>
              <a:gd name="connsiteY174-2912" fmla="*/ 436823 h 1499831"/>
              <a:gd name="connsiteX175-2913" fmla="*/ 616692 w 1225855"/>
              <a:gd name="connsiteY175-2914" fmla="*/ 436987 h 1499831"/>
              <a:gd name="connsiteX176-2915" fmla="*/ 600489 w 1225855"/>
              <a:gd name="connsiteY176-2916" fmla="*/ 436823 h 1499831"/>
              <a:gd name="connsiteX177-2917" fmla="*/ 565628 w 1225855"/>
              <a:gd name="connsiteY177-2918" fmla="*/ 435514 h 1499831"/>
              <a:gd name="connsiteX178-2919" fmla="*/ 463337 w 1225855"/>
              <a:gd name="connsiteY178-2920" fmla="*/ 424057 h 1499831"/>
              <a:gd name="connsiteX179-2921" fmla="*/ 433059 w 1225855"/>
              <a:gd name="connsiteY179-2922" fmla="*/ 418165 h 1499831"/>
              <a:gd name="connsiteX180-2923" fmla="*/ 409164 w 1225855"/>
              <a:gd name="connsiteY180-2924" fmla="*/ 412437 h 1499831"/>
              <a:gd name="connsiteX181-2925" fmla="*/ 403927 w 1225855"/>
              <a:gd name="connsiteY181-2926" fmla="*/ 410964 h 1499831"/>
              <a:gd name="connsiteX182-2927" fmla="*/ 322094 w 1225855"/>
              <a:gd name="connsiteY182-2928" fmla="*/ 374303 h 1499831"/>
              <a:gd name="connsiteX0-2929" fmla="*/ 1219145 w 1225855"/>
              <a:gd name="connsiteY0-2930" fmla="*/ 1035512 h 1499831"/>
              <a:gd name="connsiteX1-2931" fmla="*/ 1212598 w 1225855"/>
              <a:gd name="connsiteY1-2932" fmla="*/ 1022910 h 1499831"/>
              <a:gd name="connsiteX2-2933" fmla="*/ 1009653 w 1225855"/>
              <a:gd name="connsiteY2-2934" fmla="*/ 805725 h 1499831"/>
              <a:gd name="connsiteX3-2935" fmla="*/ 1091485 w 1225855"/>
              <a:gd name="connsiteY3-2936" fmla="*/ 720128 h 1499831"/>
              <a:gd name="connsiteX4-2937" fmla="*/ 1086085 w 1225855"/>
              <a:gd name="connsiteY4-2938" fmla="*/ 697052 h 1499831"/>
              <a:gd name="connsiteX5-2939" fmla="*/ 1079702 w 1225855"/>
              <a:gd name="connsiteY5-2940" fmla="*/ 685104 h 1499831"/>
              <a:gd name="connsiteX6-2941" fmla="*/ 863663 w 1225855"/>
              <a:gd name="connsiteY6-2942" fmla="*/ 454008 h 1499831"/>
              <a:gd name="connsiteX7-2943" fmla="*/ 957280 w 1225855"/>
              <a:gd name="connsiteY7-2944" fmla="*/ 374303 h 1499831"/>
              <a:gd name="connsiteX8-2945" fmla="*/ 953024 w 1225855"/>
              <a:gd name="connsiteY8-2946" fmla="*/ 355482 h 1499831"/>
              <a:gd name="connsiteX9-2947" fmla="*/ 946969 w 1225855"/>
              <a:gd name="connsiteY9-2948" fmla="*/ 344516 h 1499831"/>
              <a:gd name="connsiteX10-2949" fmla="*/ 633058 w 1225855"/>
              <a:gd name="connsiteY10-2950" fmla="*/ 8347 h 1499831"/>
              <a:gd name="connsiteX11-2951" fmla="*/ 613909 w 1225855"/>
              <a:gd name="connsiteY11-2952" fmla="*/ 0 h 1499831"/>
              <a:gd name="connsiteX12-2953" fmla="*/ 594761 w 1225855"/>
              <a:gd name="connsiteY12-2954" fmla="*/ 8183 h 1499831"/>
              <a:gd name="connsiteX13-2955" fmla="*/ 276922 w 1225855"/>
              <a:gd name="connsiteY13-2956" fmla="*/ 345825 h 1499831"/>
              <a:gd name="connsiteX14-2957" fmla="*/ 269884 w 1225855"/>
              <a:gd name="connsiteY14-2958" fmla="*/ 362028 h 1499831"/>
              <a:gd name="connsiteX15-2959" fmla="*/ 268248 w 1225855"/>
              <a:gd name="connsiteY15-2960" fmla="*/ 374139 h 1499831"/>
              <a:gd name="connsiteX16-2961" fmla="*/ 363828 w 1225855"/>
              <a:gd name="connsiteY16-2962" fmla="*/ 453354 h 1499831"/>
              <a:gd name="connsiteX17-2963" fmla="*/ 143535 w 1225855"/>
              <a:gd name="connsiteY17-2964" fmla="*/ 687395 h 1499831"/>
              <a:gd name="connsiteX18-2965" fmla="*/ 136497 w 1225855"/>
              <a:gd name="connsiteY18-2966" fmla="*/ 704744 h 1499831"/>
              <a:gd name="connsiteX19-2967" fmla="*/ 134206 w 1225855"/>
              <a:gd name="connsiteY19-2968" fmla="*/ 720128 h 1499831"/>
              <a:gd name="connsiteX20-2969" fmla="*/ 182978 w 1225855"/>
              <a:gd name="connsiteY20-2970" fmla="*/ 786740 h 1499831"/>
              <a:gd name="connsiteX21-2971" fmla="*/ 217839 w 1225855"/>
              <a:gd name="connsiteY21-2972" fmla="*/ 805071 h 1499831"/>
              <a:gd name="connsiteX22-2973" fmla="*/ 9984 w 1225855"/>
              <a:gd name="connsiteY22-2974" fmla="*/ 1025692 h 1499831"/>
              <a:gd name="connsiteX23-2975" fmla="*/ 2946 w 1225855"/>
              <a:gd name="connsiteY23-2976" fmla="*/ 1044186 h 1499831"/>
              <a:gd name="connsiteX24-2977" fmla="*/ 0 w 1225855"/>
              <a:gd name="connsiteY24-2978" fmla="*/ 1062844 h 1499831"/>
              <a:gd name="connsiteX25-2979" fmla="*/ 194435 w 1225855"/>
              <a:gd name="connsiteY25-2980" fmla="*/ 1198195 h 1499831"/>
              <a:gd name="connsiteX26-2981" fmla="*/ 487887 w 1225855"/>
              <a:gd name="connsiteY26-2982" fmla="*/ 1247950 h 1499831"/>
              <a:gd name="connsiteX27-2983" fmla="*/ 487887 w 1225855"/>
              <a:gd name="connsiteY27-2984" fmla="*/ 1473645 h 1499831"/>
              <a:gd name="connsiteX28-2985" fmla="*/ 514073 w 1225855"/>
              <a:gd name="connsiteY28-2986" fmla="*/ 1499831 h 1499831"/>
              <a:gd name="connsiteX29-2987" fmla="*/ 711781 w 1225855"/>
              <a:gd name="connsiteY29-2988" fmla="*/ 1499831 h 1499831"/>
              <a:gd name="connsiteX30-2989" fmla="*/ 737968 w 1225855"/>
              <a:gd name="connsiteY30-2990" fmla="*/ 1473645 h 1499831"/>
              <a:gd name="connsiteX31-2991" fmla="*/ 737968 w 1225855"/>
              <a:gd name="connsiteY31-2992" fmla="*/ 1248932 h 1499831"/>
              <a:gd name="connsiteX32-2993" fmla="*/ 1039112 w 1225855"/>
              <a:gd name="connsiteY32-2994" fmla="*/ 1198195 h 1499831"/>
              <a:gd name="connsiteX33-2995" fmla="*/ 1225855 w 1225855"/>
              <a:gd name="connsiteY33-2996" fmla="*/ 1062844 h 1499831"/>
              <a:gd name="connsiteX34-2997" fmla="*/ 1219145 w 1225855"/>
              <a:gd name="connsiteY34-2998" fmla="*/ 1035512 h 1499831"/>
              <a:gd name="connsiteX35-2999" fmla="*/ 1099178 w 1225855"/>
              <a:gd name="connsiteY35-3000" fmla="*/ 1120454 h 1499831"/>
              <a:gd name="connsiteX36-3001" fmla="*/ 1082157 w 1225855"/>
              <a:gd name="connsiteY36-3002" fmla="*/ 1113580 h 1499831"/>
              <a:gd name="connsiteX37-3003" fmla="*/ 657608 w 1225855"/>
              <a:gd name="connsiteY37-3004" fmla="*/ 1056788 h 1499831"/>
              <a:gd name="connsiteX38-3005" fmla="*/ 560882 w 1225855"/>
              <a:gd name="connsiteY38-3006" fmla="*/ 1023564 h 1499831"/>
              <a:gd name="connsiteX39-3007" fmla="*/ 558918 w 1225855"/>
              <a:gd name="connsiteY39-3008" fmla="*/ 1022582 h 1499831"/>
              <a:gd name="connsiteX40-3009" fmla="*/ 554663 w 1225855"/>
              <a:gd name="connsiteY40-3010" fmla="*/ 1021109 h 1499831"/>
              <a:gd name="connsiteX41-3011" fmla="*/ 419966 w 1225855"/>
              <a:gd name="connsiteY41-3012" fmla="*/ 947296 h 1499831"/>
              <a:gd name="connsiteX42-3013" fmla="*/ 312928 w 1225855"/>
              <a:gd name="connsiteY42-3014" fmla="*/ 837313 h 1499831"/>
              <a:gd name="connsiteX43-3015" fmla="*/ 618656 w 1225855"/>
              <a:gd name="connsiteY43-3016" fmla="*/ 872828 h 1499831"/>
              <a:gd name="connsiteX44-3017" fmla="*/ 943368 w 1225855"/>
              <a:gd name="connsiteY44-3018" fmla="*/ 830439 h 1499831"/>
              <a:gd name="connsiteX45-3019" fmla="*/ 957116 w 1225855"/>
              <a:gd name="connsiteY45-3020" fmla="*/ 826184 h 1499831"/>
              <a:gd name="connsiteX46-3021" fmla="*/ 1168408 w 1225855"/>
              <a:gd name="connsiteY46-3022" fmla="*/ 1052369 h 1499831"/>
              <a:gd name="connsiteX47-3023" fmla="*/ 1170536 w 1225855"/>
              <a:gd name="connsiteY47-3024" fmla="*/ 1055806 h 1499831"/>
              <a:gd name="connsiteX48-3025" fmla="*/ 1173482 w 1225855"/>
              <a:gd name="connsiteY48-3026" fmla="*/ 1063008 h 1499831"/>
              <a:gd name="connsiteX49-3027" fmla="*/ 1099178 w 1225855"/>
              <a:gd name="connsiteY49-3028" fmla="*/ 1120454 h 1499831"/>
              <a:gd name="connsiteX50-3029" fmla="*/ 736822 w 1225855"/>
              <a:gd name="connsiteY50-3030" fmla="*/ 1196559 h 1499831"/>
              <a:gd name="connsiteX51-3031" fmla="*/ 620292 w 1225855"/>
              <a:gd name="connsiteY51-3032" fmla="*/ 1200487 h 1499831"/>
              <a:gd name="connsiteX52-3033" fmla="*/ 489033 w 1225855"/>
              <a:gd name="connsiteY52-3034" fmla="*/ 1195577 h 1499831"/>
              <a:gd name="connsiteX53-3035" fmla="*/ 209001 w 1225855"/>
              <a:gd name="connsiteY53-3036" fmla="*/ 1148114 h 1499831"/>
              <a:gd name="connsiteX54-3037" fmla="*/ 52209 w 1225855"/>
              <a:gd name="connsiteY54-3038" fmla="*/ 1063008 h 1499831"/>
              <a:gd name="connsiteX55-3039" fmla="*/ 54173 w 1225855"/>
              <a:gd name="connsiteY55-3040" fmla="*/ 1057279 h 1499831"/>
              <a:gd name="connsiteX56-3041" fmla="*/ 56137 w 1225855"/>
              <a:gd name="connsiteY56-3042" fmla="*/ 1053188 h 1499831"/>
              <a:gd name="connsiteX57-3043" fmla="*/ 255155 w 1225855"/>
              <a:gd name="connsiteY57-3044" fmla="*/ 841896 h 1499831"/>
              <a:gd name="connsiteX58-3045" fmla="*/ 346971 w 1225855"/>
              <a:gd name="connsiteY58-3046" fmla="*/ 956134 h 1499831"/>
              <a:gd name="connsiteX59-3047" fmla="*/ 318984 w 1225855"/>
              <a:gd name="connsiteY59-3048" fmla="*/ 987558 h 1499831"/>
              <a:gd name="connsiteX60-3049" fmla="*/ 321112 w 1225855"/>
              <a:gd name="connsiteY60-3050" fmla="*/ 1024546 h 1499831"/>
              <a:gd name="connsiteX61-3051" fmla="*/ 338460 w 1225855"/>
              <a:gd name="connsiteY61-3052" fmla="*/ 1031093 h 1499831"/>
              <a:gd name="connsiteX62-3053" fmla="*/ 358100 w 1225855"/>
              <a:gd name="connsiteY62-3054" fmla="*/ 1022255 h 1499831"/>
              <a:gd name="connsiteX63-3055" fmla="*/ 387887 w 1225855"/>
              <a:gd name="connsiteY63-3056" fmla="*/ 988703 h 1499831"/>
              <a:gd name="connsiteX64-3057" fmla="*/ 512600 w 1225855"/>
              <a:gd name="connsiteY64-3058" fmla="*/ 1059898 h 1499831"/>
              <a:gd name="connsiteX65-3059" fmla="*/ 494925 w 1225855"/>
              <a:gd name="connsiteY65-3060" fmla="*/ 1097868 h 1499831"/>
              <a:gd name="connsiteX66-3061" fmla="*/ 507527 w 1225855"/>
              <a:gd name="connsiteY66-3062" fmla="*/ 1132729 h 1499831"/>
              <a:gd name="connsiteX67-3063" fmla="*/ 518656 w 1225855"/>
              <a:gd name="connsiteY67-3064" fmla="*/ 1135184 h 1499831"/>
              <a:gd name="connsiteX68-3065" fmla="*/ 542388 w 1225855"/>
              <a:gd name="connsiteY68-3066" fmla="*/ 1120127 h 1499831"/>
              <a:gd name="connsiteX69-3067" fmla="*/ 561045 w 1225855"/>
              <a:gd name="connsiteY69-3068" fmla="*/ 1080029 h 1499831"/>
              <a:gd name="connsiteX70-3069" fmla="*/ 638132 w 1225855"/>
              <a:gd name="connsiteY70-3070" fmla="*/ 1105888 h 1499831"/>
              <a:gd name="connsiteX71-3071" fmla="*/ 708344 w 1225855"/>
              <a:gd name="connsiteY71-3072" fmla="*/ 1124219 h 1499831"/>
              <a:gd name="connsiteX72-3073" fmla="*/ 692633 w 1225855"/>
              <a:gd name="connsiteY72-3074" fmla="*/ 1159079 h 1499831"/>
              <a:gd name="connsiteX73-3075" fmla="*/ 691487 w 1225855"/>
              <a:gd name="connsiteY73-3076" fmla="*/ 1177574 h 1499831"/>
              <a:gd name="connsiteX74-3077" fmla="*/ 705726 w 1225855"/>
              <a:gd name="connsiteY74-3078" fmla="*/ 1193776 h 1499831"/>
              <a:gd name="connsiteX75-3079" fmla="*/ 716528 w 1225855"/>
              <a:gd name="connsiteY75-3080" fmla="*/ 1196068 h 1499831"/>
              <a:gd name="connsiteX76-3081" fmla="*/ 733549 w 1225855"/>
              <a:gd name="connsiteY76-3082" fmla="*/ 1189848 h 1499831"/>
              <a:gd name="connsiteX77-3083" fmla="*/ 740423 w 1225855"/>
              <a:gd name="connsiteY77-3084" fmla="*/ 1180683 h 1499831"/>
              <a:gd name="connsiteX78-3085" fmla="*/ 760881 w 1225855"/>
              <a:gd name="connsiteY78-3086" fmla="*/ 1135184 h 1499831"/>
              <a:gd name="connsiteX79-3087" fmla="*/ 974628 w 1225855"/>
              <a:gd name="connsiteY79-3088" fmla="*/ 1161534 h 1499831"/>
              <a:gd name="connsiteX80-3089" fmla="*/ 736822 w 1225855"/>
              <a:gd name="connsiteY80-3090" fmla="*/ 1196559 h 1499831"/>
              <a:gd name="connsiteX81-3091" fmla="*/ 685431 w 1225855"/>
              <a:gd name="connsiteY81-3092" fmla="*/ 1447458 h 1499831"/>
              <a:gd name="connsiteX82-3093" fmla="*/ 540096 w 1225855"/>
              <a:gd name="connsiteY82-3094" fmla="*/ 1447458 h 1499831"/>
              <a:gd name="connsiteX83-3095" fmla="*/ 540096 w 1225855"/>
              <a:gd name="connsiteY83-3096" fmla="*/ 1251059 h 1499831"/>
              <a:gd name="connsiteX84-3097" fmla="*/ 620292 w 1225855"/>
              <a:gd name="connsiteY84-3098" fmla="*/ 1252860 h 1499831"/>
              <a:gd name="connsiteX85-3099" fmla="*/ 685431 w 1225855"/>
              <a:gd name="connsiteY85-3100" fmla="*/ 1251714 h 1499831"/>
              <a:gd name="connsiteX86-3101" fmla="*/ 685431 w 1225855"/>
              <a:gd name="connsiteY86-3102" fmla="*/ 1447458 h 1499831"/>
              <a:gd name="connsiteX87-3103" fmla="*/ 186415 w 1225855"/>
              <a:gd name="connsiteY87-3104" fmla="*/ 720292 h 1499831"/>
              <a:gd name="connsiteX88-3105" fmla="*/ 187070 w 1225855"/>
              <a:gd name="connsiteY88-3106" fmla="*/ 718819 h 1499831"/>
              <a:gd name="connsiteX89-3107" fmla="*/ 188543 w 1225855"/>
              <a:gd name="connsiteY89-3108" fmla="*/ 715873 h 1499831"/>
              <a:gd name="connsiteX90-3109" fmla="*/ 418567 w 1225855"/>
              <a:gd name="connsiteY90-3110" fmla="*/ 483352 h 1499831"/>
              <a:gd name="connsiteX91-3111" fmla="*/ 493280 w 1225855"/>
              <a:gd name="connsiteY91-3112" fmla="*/ 505881 h 1499831"/>
              <a:gd name="connsiteX92-3113" fmla="*/ 550480 w 1225855"/>
              <a:gd name="connsiteY92-3114" fmla="*/ 499138 h 1499831"/>
              <a:gd name="connsiteX93-3115" fmla="*/ 587396 w 1225855"/>
              <a:gd name="connsiteY93-3116" fmla="*/ 507919 h 1499831"/>
              <a:gd name="connsiteX94-3117" fmla="*/ 611929 w 1225855"/>
              <a:gd name="connsiteY94-3118" fmla="*/ 498885 h 1499831"/>
              <a:gd name="connsiteX95-3119" fmla="*/ 644277 w 1225855"/>
              <a:gd name="connsiteY95-3120" fmla="*/ 510465 h 1499831"/>
              <a:gd name="connsiteX96-3121" fmla="*/ 676430 w 1225855"/>
              <a:gd name="connsiteY96-3122" fmla="*/ 508991 h 1499831"/>
              <a:gd name="connsiteX97-3123" fmla="*/ 712198 w 1225855"/>
              <a:gd name="connsiteY97-3124" fmla="*/ 499229 h 1499831"/>
              <a:gd name="connsiteX98-3125" fmla="*/ 797706 w 1225855"/>
              <a:gd name="connsiteY98-3126" fmla="*/ 471684 h 1499831"/>
              <a:gd name="connsiteX99-3127" fmla="*/ 820292 w 1225855"/>
              <a:gd name="connsiteY99-3128" fmla="*/ 507036 h 1499831"/>
              <a:gd name="connsiteX100-3129" fmla="*/ 780194 w 1225855"/>
              <a:gd name="connsiteY100-3130" fmla="*/ 560391 h 1499831"/>
              <a:gd name="connsiteX101-3131" fmla="*/ 759081 w 1225855"/>
              <a:gd name="connsiteY101-3132" fmla="*/ 576103 h 1499831"/>
              <a:gd name="connsiteX102-3133" fmla="*/ 736822 w 1225855"/>
              <a:gd name="connsiteY102-3134" fmla="*/ 590669 h 1499831"/>
              <a:gd name="connsiteX103-3135" fmla="*/ 736331 w 1225855"/>
              <a:gd name="connsiteY103-3136" fmla="*/ 590996 h 1499831"/>
              <a:gd name="connsiteX104-3137" fmla="*/ 542060 w 1225855"/>
              <a:gd name="connsiteY104-3138" fmla="*/ 682485 h 1499831"/>
              <a:gd name="connsiteX105-3139" fmla="*/ 339115 w 1225855"/>
              <a:gd name="connsiteY105-3140" fmla="*/ 752370 h 1499831"/>
              <a:gd name="connsiteX106-3141" fmla="*/ 289033 w 1225855"/>
              <a:gd name="connsiteY106-3142" fmla="*/ 767428 h 1499831"/>
              <a:gd name="connsiteX107-3143" fmla="*/ 274958 w 1225855"/>
              <a:gd name="connsiteY107-3144" fmla="*/ 771519 h 1499831"/>
              <a:gd name="connsiteX108-3145" fmla="*/ 255809 w 1225855"/>
              <a:gd name="connsiteY108-3146" fmla="*/ 764482 h 1499831"/>
              <a:gd name="connsiteX109-3147" fmla="*/ 186415 w 1225855"/>
              <a:gd name="connsiteY109-3148" fmla="*/ 720292 h 1499831"/>
              <a:gd name="connsiteX110-3149" fmla="*/ 883794 w 1225855"/>
              <a:gd name="connsiteY110-3150" fmla="*/ 593451 h 1499831"/>
              <a:gd name="connsiteX111-3151" fmla="*/ 859244 w 1225855"/>
              <a:gd name="connsiteY111-3152" fmla="*/ 561536 h 1499831"/>
              <a:gd name="connsiteX112-3153" fmla="*/ 854989 w 1225855"/>
              <a:gd name="connsiteY112-3154" fmla="*/ 557117 h 1499831"/>
              <a:gd name="connsiteX113-3155" fmla="*/ 867100 w 1225855"/>
              <a:gd name="connsiteY113-3156" fmla="*/ 534204 h 1499831"/>
              <a:gd name="connsiteX114-3157" fmla="*/ 1036167 w 1225855"/>
              <a:gd name="connsiteY114-3158" fmla="*/ 715218 h 1499831"/>
              <a:gd name="connsiteX115-3159" fmla="*/ 1037803 w 1225855"/>
              <a:gd name="connsiteY115-3160" fmla="*/ 717837 h 1499831"/>
              <a:gd name="connsiteX116-3161" fmla="*/ 1038949 w 1225855"/>
              <a:gd name="connsiteY116-3162" fmla="*/ 720128 h 1499831"/>
              <a:gd name="connsiteX117-3163" fmla="*/ 971519 w 1225855"/>
              <a:gd name="connsiteY117-3164" fmla="*/ 764973 h 1499831"/>
              <a:gd name="connsiteX118-3165" fmla="*/ 944841 w 1225855"/>
              <a:gd name="connsiteY118-3166" fmla="*/ 774793 h 1499831"/>
              <a:gd name="connsiteX119-3167" fmla="*/ 927165 w 1225855"/>
              <a:gd name="connsiteY119-3168" fmla="*/ 780357 h 1499831"/>
              <a:gd name="connsiteX120-3169" fmla="*/ 917018 w 1225855"/>
              <a:gd name="connsiteY120-3170" fmla="*/ 783303 h 1499831"/>
              <a:gd name="connsiteX121-3171" fmla="*/ 618492 w 1225855"/>
              <a:gd name="connsiteY121-3172" fmla="*/ 820292 h 1499831"/>
              <a:gd name="connsiteX122-3173" fmla="*/ 372175 w 1225855"/>
              <a:gd name="connsiteY122-3174" fmla="*/ 797051 h 1499831"/>
              <a:gd name="connsiteX123-3175" fmla="*/ 481668 w 1225855"/>
              <a:gd name="connsiteY123-3176" fmla="*/ 760717 h 1499831"/>
              <a:gd name="connsiteX124-3177" fmla="*/ 497707 w 1225855"/>
              <a:gd name="connsiteY124-3178" fmla="*/ 799015 h 1499831"/>
              <a:gd name="connsiteX125-3179" fmla="*/ 521929 w 1225855"/>
              <a:gd name="connsiteY125-3180" fmla="*/ 815054 h 1499831"/>
              <a:gd name="connsiteX126-3181" fmla="*/ 532077 w 1225855"/>
              <a:gd name="connsiteY126-3182" fmla="*/ 812927 h 1499831"/>
              <a:gd name="connsiteX127-3183" fmla="*/ 545988 w 1225855"/>
              <a:gd name="connsiteY127-3184" fmla="*/ 778557 h 1499831"/>
              <a:gd name="connsiteX128-3185" fmla="*/ 530931 w 1225855"/>
              <a:gd name="connsiteY128-3186" fmla="*/ 742878 h 1499831"/>
              <a:gd name="connsiteX129-3187" fmla="*/ 560882 w 1225855"/>
              <a:gd name="connsiteY129-3188" fmla="*/ 731421 h 1499831"/>
              <a:gd name="connsiteX130-3189" fmla="*/ 660881 w 1225855"/>
              <a:gd name="connsiteY130-3190" fmla="*/ 689359 h 1499831"/>
              <a:gd name="connsiteX131-3191" fmla="*/ 682158 w 1225855"/>
              <a:gd name="connsiteY131-3192" fmla="*/ 735677 h 1499831"/>
              <a:gd name="connsiteX132-3193" fmla="*/ 706053 w 1225855"/>
              <a:gd name="connsiteY132-3194" fmla="*/ 750897 h 1499831"/>
              <a:gd name="connsiteX133-3195" fmla="*/ 717019 w 1225855"/>
              <a:gd name="connsiteY133-3196" fmla="*/ 748442 h 1499831"/>
              <a:gd name="connsiteX134-3197" fmla="*/ 729948 w 1225855"/>
              <a:gd name="connsiteY134-3198" fmla="*/ 713745 h 1499831"/>
              <a:gd name="connsiteX135-3199" fmla="*/ 708181 w 1225855"/>
              <a:gd name="connsiteY135-3200" fmla="*/ 666446 h 1499831"/>
              <a:gd name="connsiteX136-3201" fmla="*/ 763991 w 1225855"/>
              <a:gd name="connsiteY136-3202" fmla="*/ 635350 h 1499831"/>
              <a:gd name="connsiteX137-3203" fmla="*/ 773483 w 1225855"/>
              <a:gd name="connsiteY137-3204" fmla="*/ 629294 h 1499831"/>
              <a:gd name="connsiteX138-3205" fmla="*/ 795414 w 1225855"/>
              <a:gd name="connsiteY138-3206" fmla="*/ 614400 h 1499831"/>
              <a:gd name="connsiteX139-3207" fmla="*/ 816200 w 1225855"/>
              <a:gd name="connsiteY139-3208" fmla="*/ 598361 h 1499831"/>
              <a:gd name="connsiteX140-3209" fmla="*/ 819473 w 1225855"/>
              <a:gd name="connsiteY140-3210" fmla="*/ 595579 h 1499831"/>
              <a:gd name="connsiteX141-3211" fmla="*/ 842223 w 1225855"/>
              <a:gd name="connsiteY141-3212" fmla="*/ 625202 h 1499831"/>
              <a:gd name="connsiteX142-3213" fmla="*/ 863008 w 1225855"/>
              <a:gd name="connsiteY142-3214" fmla="*/ 635350 h 1499831"/>
              <a:gd name="connsiteX143-3215" fmla="*/ 878884 w 1225855"/>
              <a:gd name="connsiteY143-3216" fmla="*/ 629949 h 1499831"/>
              <a:gd name="connsiteX144-3217" fmla="*/ 883794 w 1225855"/>
              <a:gd name="connsiteY144-3218" fmla="*/ 593451 h 1499831"/>
              <a:gd name="connsiteX145-3219" fmla="*/ 513091 w 1225855"/>
              <a:gd name="connsiteY145-3220" fmla="*/ 183796 h 1499831"/>
              <a:gd name="connsiteX146-3221" fmla="*/ 520784 w 1225855"/>
              <a:gd name="connsiteY146-3222" fmla="*/ 163175 h 1499831"/>
              <a:gd name="connsiteX147-3223" fmla="*/ 613746 w 1225855"/>
              <a:gd name="connsiteY147-3224" fmla="*/ 64648 h 1499831"/>
              <a:gd name="connsiteX148-3225" fmla="*/ 903434 w 1225855"/>
              <a:gd name="connsiteY148-3226" fmla="*/ 374630 h 1499831"/>
              <a:gd name="connsiteX149-3227" fmla="*/ 823892 w 1225855"/>
              <a:gd name="connsiteY149-3228" fmla="*/ 411455 h 1499831"/>
              <a:gd name="connsiteX150-3229" fmla="*/ 821110 w 1225855"/>
              <a:gd name="connsiteY150-3230" fmla="*/ 412273 h 1499831"/>
              <a:gd name="connsiteX151-3231" fmla="*/ 807689 w 1225855"/>
              <a:gd name="connsiteY151-3232" fmla="*/ 415710 h 1499831"/>
              <a:gd name="connsiteX152-3233" fmla="*/ 791159 w 1225855"/>
              <a:gd name="connsiteY152-3234" fmla="*/ 406873 h 1499831"/>
              <a:gd name="connsiteX153-3235" fmla="*/ 777084 w 1225855"/>
              <a:gd name="connsiteY153-3236" fmla="*/ 399835 h 1499831"/>
              <a:gd name="connsiteX154-3237" fmla="*/ 706053 w 1225855"/>
              <a:gd name="connsiteY154-3238" fmla="*/ 362192 h 1499831"/>
              <a:gd name="connsiteX155-3239" fmla="*/ 591160 w 1225855"/>
              <a:gd name="connsiteY155-3240" fmla="*/ 288542 h 1499831"/>
              <a:gd name="connsiteX156-3241" fmla="*/ 570702 w 1225855"/>
              <a:gd name="connsiteY156-3242" fmla="*/ 272176 h 1499831"/>
              <a:gd name="connsiteX157-3243" fmla="*/ 567919 w 1225855"/>
              <a:gd name="connsiteY157-3244" fmla="*/ 269721 h 1499831"/>
              <a:gd name="connsiteX158-3245" fmla="*/ 551226 w 1225855"/>
              <a:gd name="connsiteY158-3246" fmla="*/ 254500 h 1499831"/>
              <a:gd name="connsiteX159-3247" fmla="*/ 512109 w 1225855"/>
              <a:gd name="connsiteY159-3248" fmla="*/ 197708 h 1499831"/>
              <a:gd name="connsiteX160-3249" fmla="*/ 513091 w 1225855"/>
              <a:gd name="connsiteY160-3250" fmla="*/ 183796 h 1499831"/>
              <a:gd name="connsiteX161-3251" fmla="*/ 322094 w 1225855"/>
              <a:gd name="connsiteY161-3252" fmla="*/ 374303 h 1499831"/>
              <a:gd name="connsiteX162-3253" fmla="*/ 464974 w 1225855"/>
              <a:gd name="connsiteY162-3254" fmla="*/ 222421 h 1499831"/>
              <a:gd name="connsiteX163-3255" fmla="*/ 508345 w 1225855"/>
              <a:gd name="connsiteY163-3256" fmla="*/ 285596 h 1499831"/>
              <a:gd name="connsiteX164-3257" fmla="*/ 482486 w 1225855"/>
              <a:gd name="connsiteY164-3258" fmla="*/ 314729 h 1499831"/>
              <a:gd name="connsiteX165-3259" fmla="*/ 475939 w 1225855"/>
              <a:gd name="connsiteY165-3260" fmla="*/ 334205 h 1499831"/>
              <a:gd name="connsiteX166-3261" fmla="*/ 484614 w 1225855"/>
              <a:gd name="connsiteY166-3262" fmla="*/ 351717 h 1499831"/>
              <a:gd name="connsiteX167-3263" fmla="*/ 491324 w 1225855"/>
              <a:gd name="connsiteY167-3264" fmla="*/ 355973 h 1499831"/>
              <a:gd name="connsiteX168-3265" fmla="*/ 501962 w 1225855"/>
              <a:gd name="connsiteY168-3266" fmla="*/ 358264 h 1499831"/>
              <a:gd name="connsiteX169-3267" fmla="*/ 521602 w 1225855"/>
              <a:gd name="connsiteY169-3268" fmla="*/ 349426 h 1499831"/>
              <a:gd name="connsiteX170-3269" fmla="*/ 547298 w 1225855"/>
              <a:gd name="connsiteY170-3270" fmla="*/ 320621 h 1499831"/>
              <a:gd name="connsiteX171-3271" fmla="*/ 554990 w 1225855"/>
              <a:gd name="connsiteY171-3272" fmla="*/ 326676 h 1499831"/>
              <a:gd name="connsiteX172-3273" fmla="*/ 722747 w 1225855"/>
              <a:gd name="connsiteY172-3274" fmla="*/ 430768 h 1499831"/>
              <a:gd name="connsiteX173-3275" fmla="*/ 663827 w 1225855"/>
              <a:gd name="connsiteY173-3276" fmla="*/ 435678 h 1499831"/>
              <a:gd name="connsiteX174-3277" fmla="*/ 628967 w 1225855"/>
              <a:gd name="connsiteY174-3278" fmla="*/ 436823 h 1499831"/>
              <a:gd name="connsiteX175-3279" fmla="*/ 616692 w 1225855"/>
              <a:gd name="connsiteY175-3280" fmla="*/ 436987 h 1499831"/>
              <a:gd name="connsiteX176-3281" fmla="*/ 600489 w 1225855"/>
              <a:gd name="connsiteY176-3282" fmla="*/ 436823 h 1499831"/>
              <a:gd name="connsiteX177-3283" fmla="*/ 565628 w 1225855"/>
              <a:gd name="connsiteY177-3284" fmla="*/ 435514 h 1499831"/>
              <a:gd name="connsiteX178-3285" fmla="*/ 463337 w 1225855"/>
              <a:gd name="connsiteY178-3286" fmla="*/ 424057 h 1499831"/>
              <a:gd name="connsiteX179-3287" fmla="*/ 433059 w 1225855"/>
              <a:gd name="connsiteY179-3288" fmla="*/ 418165 h 1499831"/>
              <a:gd name="connsiteX180-3289" fmla="*/ 409164 w 1225855"/>
              <a:gd name="connsiteY180-3290" fmla="*/ 412437 h 1499831"/>
              <a:gd name="connsiteX181-3291" fmla="*/ 403927 w 1225855"/>
              <a:gd name="connsiteY181-3292" fmla="*/ 410964 h 1499831"/>
              <a:gd name="connsiteX182-3293" fmla="*/ 322094 w 1225855"/>
              <a:gd name="connsiteY182-3294" fmla="*/ 374303 h 1499831"/>
              <a:gd name="connsiteX0-3295" fmla="*/ 1219145 w 1225855"/>
              <a:gd name="connsiteY0-3296" fmla="*/ 1035512 h 1499831"/>
              <a:gd name="connsiteX1-3297" fmla="*/ 1212598 w 1225855"/>
              <a:gd name="connsiteY1-3298" fmla="*/ 1022910 h 1499831"/>
              <a:gd name="connsiteX2-3299" fmla="*/ 1009653 w 1225855"/>
              <a:gd name="connsiteY2-3300" fmla="*/ 805725 h 1499831"/>
              <a:gd name="connsiteX3-3301" fmla="*/ 1091485 w 1225855"/>
              <a:gd name="connsiteY3-3302" fmla="*/ 720128 h 1499831"/>
              <a:gd name="connsiteX4-3303" fmla="*/ 1086085 w 1225855"/>
              <a:gd name="connsiteY4-3304" fmla="*/ 697052 h 1499831"/>
              <a:gd name="connsiteX5-3305" fmla="*/ 1079702 w 1225855"/>
              <a:gd name="connsiteY5-3306" fmla="*/ 685104 h 1499831"/>
              <a:gd name="connsiteX6-3307" fmla="*/ 863663 w 1225855"/>
              <a:gd name="connsiteY6-3308" fmla="*/ 454008 h 1499831"/>
              <a:gd name="connsiteX7-3309" fmla="*/ 957280 w 1225855"/>
              <a:gd name="connsiteY7-3310" fmla="*/ 374303 h 1499831"/>
              <a:gd name="connsiteX8-3311" fmla="*/ 953024 w 1225855"/>
              <a:gd name="connsiteY8-3312" fmla="*/ 355482 h 1499831"/>
              <a:gd name="connsiteX9-3313" fmla="*/ 946969 w 1225855"/>
              <a:gd name="connsiteY9-3314" fmla="*/ 344516 h 1499831"/>
              <a:gd name="connsiteX10-3315" fmla="*/ 633058 w 1225855"/>
              <a:gd name="connsiteY10-3316" fmla="*/ 8347 h 1499831"/>
              <a:gd name="connsiteX11-3317" fmla="*/ 613909 w 1225855"/>
              <a:gd name="connsiteY11-3318" fmla="*/ 0 h 1499831"/>
              <a:gd name="connsiteX12-3319" fmla="*/ 594761 w 1225855"/>
              <a:gd name="connsiteY12-3320" fmla="*/ 8183 h 1499831"/>
              <a:gd name="connsiteX13-3321" fmla="*/ 276922 w 1225855"/>
              <a:gd name="connsiteY13-3322" fmla="*/ 345825 h 1499831"/>
              <a:gd name="connsiteX14-3323" fmla="*/ 269884 w 1225855"/>
              <a:gd name="connsiteY14-3324" fmla="*/ 362028 h 1499831"/>
              <a:gd name="connsiteX15-3325" fmla="*/ 268248 w 1225855"/>
              <a:gd name="connsiteY15-3326" fmla="*/ 374139 h 1499831"/>
              <a:gd name="connsiteX16-3327" fmla="*/ 363828 w 1225855"/>
              <a:gd name="connsiteY16-3328" fmla="*/ 453354 h 1499831"/>
              <a:gd name="connsiteX17-3329" fmla="*/ 143535 w 1225855"/>
              <a:gd name="connsiteY17-3330" fmla="*/ 687395 h 1499831"/>
              <a:gd name="connsiteX18-3331" fmla="*/ 136497 w 1225855"/>
              <a:gd name="connsiteY18-3332" fmla="*/ 704744 h 1499831"/>
              <a:gd name="connsiteX19-3333" fmla="*/ 134206 w 1225855"/>
              <a:gd name="connsiteY19-3334" fmla="*/ 720128 h 1499831"/>
              <a:gd name="connsiteX20-3335" fmla="*/ 182978 w 1225855"/>
              <a:gd name="connsiteY20-3336" fmla="*/ 786740 h 1499831"/>
              <a:gd name="connsiteX21-3337" fmla="*/ 217839 w 1225855"/>
              <a:gd name="connsiteY21-3338" fmla="*/ 805071 h 1499831"/>
              <a:gd name="connsiteX22-3339" fmla="*/ 9984 w 1225855"/>
              <a:gd name="connsiteY22-3340" fmla="*/ 1025692 h 1499831"/>
              <a:gd name="connsiteX23-3341" fmla="*/ 2946 w 1225855"/>
              <a:gd name="connsiteY23-3342" fmla="*/ 1044186 h 1499831"/>
              <a:gd name="connsiteX24-3343" fmla="*/ 0 w 1225855"/>
              <a:gd name="connsiteY24-3344" fmla="*/ 1062844 h 1499831"/>
              <a:gd name="connsiteX25-3345" fmla="*/ 194435 w 1225855"/>
              <a:gd name="connsiteY25-3346" fmla="*/ 1198195 h 1499831"/>
              <a:gd name="connsiteX26-3347" fmla="*/ 487887 w 1225855"/>
              <a:gd name="connsiteY26-3348" fmla="*/ 1247950 h 1499831"/>
              <a:gd name="connsiteX27-3349" fmla="*/ 487887 w 1225855"/>
              <a:gd name="connsiteY27-3350" fmla="*/ 1473645 h 1499831"/>
              <a:gd name="connsiteX28-3351" fmla="*/ 514073 w 1225855"/>
              <a:gd name="connsiteY28-3352" fmla="*/ 1499831 h 1499831"/>
              <a:gd name="connsiteX29-3353" fmla="*/ 711781 w 1225855"/>
              <a:gd name="connsiteY29-3354" fmla="*/ 1499831 h 1499831"/>
              <a:gd name="connsiteX30-3355" fmla="*/ 737968 w 1225855"/>
              <a:gd name="connsiteY30-3356" fmla="*/ 1473645 h 1499831"/>
              <a:gd name="connsiteX31-3357" fmla="*/ 737968 w 1225855"/>
              <a:gd name="connsiteY31-3358" fmla="*/ 1248932 h 1499831"/>
              <a:gd name="connsiteX32-3359" fmla="*/ 1039112 w 1225855"/>
              <a:gd name="connsiteY32-3360" fmla="*/ 1198195 h 1499831"/>
              <a:gd name="connsiteX33-3361" fmla="*/ 1225855 w 1225855"/>
              <a:gd name="connsiteY33-3362" fmla="*/ 1062844 h 1499831"/>
              <a:gd name="connsiteX34-3363" fmla="*/ 1219145 w 1225855"/>
              <a:gd name="connsiteY34-3364" fmla="*/ 1035512 h 1499831"/>
              <a:gd name="connsiteX35-3365" fmla="*/ 1099178 w 1225855"/>
              <a:gd name="connsiteY35-3366" fmla="*/ 1120454 h 1499831"/>
              <a:gd name="connsiteX36-3367" fmla="*/ 1082157 w 1225855"/>
              <a:gd name="connsiteY36-3368" fmla="*/ 1113580 h 1499831"/>
              <a:gd name="connsiteX37-3369" fmla="*/ 657608 w 1225855"/>
              <a:gd name="connsiteY37-3370" fmla="*/ 1056788 h 1499831"/>
              <a:gd name="connsiteX38-3371" fmla="*/ 560882 w 1225855"/>
              <a:gd name="connsiteY38-3372" fmla="*/ 1023564 h 1499831"/>
              <a:gd name="connsiteX39-3373" fmla="*/ 558918 w 1225855"/>
              <a:gd name="connsiteY39-3374" fmla="*/ 1022582 h 1499831"/>
              <a:gd name="connsiteX40-3375" fmla="*/ 554663 w 1225855"/>
              <a:gd name="connsiteY40-3376" fmla="*/ 1021109 h 1499831"/>
              <a:gd name="connsiteX41-3377" fmla="*/ 419966 w 1225855"/>
              <a:gd name="connsiteY41-3378" fmla="*/ 947296 h 1499831"/>
              <a:gd name="connsiteX42-3379" fmla="*/ 312928 w 1225855"/>
              <a:gd name="connsiteY42-3380" fmla="*/ 837313 h 1499831"/>
              <a:gd name="connsiteX43-3381" fmla="*/ 618656 w 1225855"/>
              <a:gd name="connsiteY43-3382" fmla="*/ 872828 h 1499831"/>
              <a:gd name="connsiteX44-3383" fmla="*/ 943368 w 1225855"/>
              <a:gd name="connsiteY44-3384" fmla="*/ 830439 h 1499831"/>
              <a:gd name="connsiteX45-3385" fmla="*/ 957116 w 1225855"/>
              <a:gd name="connsiteY45-3386" fmla="*/ 826184 h 1499831"/>
              <a:gd name="connsiteX46-3387" fmla="*/ 1168408 w 1225855"/>
              <a:gd name="connsiteY46-3388" fmla="*/ 1052369 h 1499831"/>
              <a:gd name="connsiteX47-3389" fmla="*/ 1170536 w 1225855"/>
              <a:gd name="connsiteY47-3390" fmla="*/ 1055806 h 1499831"/>
              <a:gd name="connsiteX48-3391" fmla="*/ 1173482 w 1225855"/>
              <a:gd name="connsiteY48-3392" fmla="*/ 1063008 h 1499831"/>
              <a:gd name="connsiteX49-3393" fmla="*/ 1099178 w 1225855"/>
              <a:gd name="connsiteY49-3394" fmla="*/ 1120454 h 1499831"/>
              <a:gd name="connsiteX50-3395" fmla="*/ 736822 w 1225855"/>
              <a:gd name="connsiteY50-3396" fmla="*/ 1196559 h 1499831"/>
              <a:gd name="connsiteX51-3397" fmla="*/ 620292 w 1225855"/>
              <a:gd name="connsiteY51-3398" fmla="*/ 1200487 h 1499831"/>
              <a:gd name="connsiteX52-3399" fmla="*/ 489033 w 1225855"/>
              <a:gd name="connsiteY52-3400" fmla="*/ 1195577 h 1499831"/>
              <a:gd name="connsiteX53-3401" fmla="*/ 209001 w 1225855"/>
              <a:gd name="connsiteY53-3402" fmla="*/ 1148114 h 1499831"/>
              <a:gd name="connsiteX54-3403" fmla="*/ 52209 w 1225855"/>
              <a:gd name="connsiteY54-3404" fmla="*/ 1063008 h 1499831"/>
              <a:gd name="connsiteX55-3405" fmla="*/ 54173 w 1225855"/>
              <a:gd name="connsiteY55-3406" fmla="*/ 1057279 h 1499831"/>
              <a:gd name="connsiteX56-3407" fmla="*/ 56137 w 1225855"/>
              <a:gd name="connsiteY56-3408" fmla="*/ 1053188 h 1499831"/>
              <a:gd name="connsiteX57-3409" fmla="*/ 255155 w 1225855"/>
              <a:gd name="connsiteY57-3410" fmla="*/ 841896 h 1499831"/>
              <a:gd name="connsiteX58-3411" fmla="*/ 346971 w 1225855"/>
              <a:gd name="connsiteY58-3412" fmla="*/ 956134 h 1499831"/>
              <a:gd name="connsiteX59-3413" fmla="*/ 318984 w 1225855"/>
              <a:gd name="connsiteY59-3414" fmla="*/ 987558 h 1499831"/>
              <a:gd name="connsiteX60-3415" fmla="*/ 321112 w 1225855"/>
              <a:gd name="connsiteY60-3416" fmla="*/ 1024546 h 1499831"/>
              <a:gd name="connsiteX61-3417" fmla="*/ 338460 w 1225855"/>
              <a:gd name="connsiteY61-3418" fmla="*/ 1031093 h 1499831"/>
              <a:gd name="connsiteX62-3419" fmla="*/ 358100 w 1225855"/>
              <a:gd name="connsiteY62-3420" fmla="*/ 1022255 h 1499831"/>
              <a:gd name="connsiteX63-3421" fmla="*/ 387887 w 1225855"/>
              <a:gd name="connsiteY63-3422" fmla="*/ 988703 h 1499831"/>
              <a:gd name="connsiteX64-3423" fmla="*/ 512600 w 1225855"/>
              <a:gd name="connsiteY64-3424" fmla="*/ 1059898 h 1499831"/>
              <a:gd name="connsiteX65-3425" fmla="*/ 494925 w 1225855"/>
              <a:gd name="connsiteY65-3426" fmla="*/ 1097868 h 1499831"/>
              <a:gd name="connsiteX66-3427" fmla="*/ 507527 w 1225855"/>
              <a:gd name="connsiteY66-3428" fmla="*/ 1132729 h 1499831"/>
              <a:gd name="connsiteX67-3429" fmla="*/ 518656 w 1225855"/>
              <a:gd name="connsiteY67-3430" fmla="*/ 1135184 h 1499831"/>
              <a:gd name="connsiteX68-3431" fmla="*/ 542388 w 1225855"/>
              <a:gd name="connsiteY68-3432" fmla="*/ 1120127 h 1499831"/>
              <a:gd name="connsiteX69-3433" fmla="*/ 561045 w 1225855"/>
              <a:gd name="connsiteY69-3434" fmla="*/ 1080029 h 1499831"/>
              <a:gd name="connsiteX70-3435" fmla="*/ 638132 w 1225855"/>
              <a:gd name="connsiteY70-3436" fmla="*/ 1105888 h 1499831"/>
              <a:gd name="connsiteX71-3437" fmla="*/ 708344 w 1225855"/>
              <a:gd name="connsiteY71-3438" fmla="*/ 1124219 h 1499831"/>
              <a:gd name="connsiteX72-3439" fmla="*/ 692633 w 1225855"/>
              <a:gd name="connsiteY72-3440" fmla="*/ 1159079 h 1499831"/>
              <a:gd name="connsiteX73-3441" fmla="*/ 691487 w 1225855"/>
              <a:gd name="connsiteY73-3442" fmla="*/ 1177574 h 1499831"/>
              <a:gd name="connsiteX74-3443" fmla="*/ 705726 w 1225855"/>
              <a:gd name="connsiteY74-3444" fmla="*/ 1193776 h 1499831"/>
              <a:gd name="connsiteX75-3445" fmla="*/ 716528 w 1225855"/>
              <a:gd name="connsiteY75-3446" fmla="*/ 1196068 h 1499831"/>
              <a:gd name="connsiteX76-3447" fmla="*/ 733549 w 1225855"/>
              <a:gd name="connsiteY76-3448" fmla="*/ 1189848 h 1499831"/>
              <a:gd name="connsiteX77-3449" fmla="*/ 740423 w 1225855"/>
              <a:gd name="connsiteY77-3450" fmla="*/ 1180683 h 1499831"/>
              <a:gd name="connsiteX78-3451" fmla="*/ 760881 w 1225855"/>
              <a:gd name="connsiteY78-3452" fmla="*/ 1135184 h 1499831"/>
              <a:gd name="connsiteX79-3453" fmla="*/ 974628 w 1225855"/>
              <a:gd name="connsiteY79-3454" fmla="*/ 1161534 h 1499831"/>
              <a:gd name="connsiteX80-3455" fmla="*/ 736822 w 1225855"/>
              <a:gd name="connsiteY80-3456" fmla="*/ 1196559 h 1499831"/>
              <a:gd name="connsiteX81-3457" fmla="*/ 685431 w 1225855"/>
              <a:gd name="connsiteY81-3458" fmla="*/ 1447458 h 1499831"/>
              <a:gd name="connsiteX82-3459" fmla="*/ 540096 w 1225855"/>
              <a:gd name="connsiteY82-3460" fmla="*/ 1447458 h 1499831"/>
              <a:gd name="connsiteX83-3461" fmla="*/ 540096 w 1225855"/>
              <a:gd name="connsiteY83-3462" fmla="*/ 1251059 h 1499831"/>
              <a:gd name="connsiteX84-3463" fmla="*/ 620292 w 1225855"/>
              <a:gd name="connsiteY84-3464" fmla="*/ 1252860 h 1499831"/>
              <a:gd name="connsiteX85-3465" fmla="*/ 685431 w 1225855"/>
              <a:gd name="connsiteY85-3466" fmla="*/ 1251714 h 1499831"/>
              <a:gd name="connsiteX86-3467" fmla="*/ 685431 w 1225855"/>
              <a:gd name="connsiteY86-3468" fmla="*/ 1447458 h 1499831"/>
              <a:gd name="connsiteX87-3469" fmla="*/ 186415 w 1225855"/>
              <a:gd name="connsiteY87-3470" fmla="*/ 720292 h 1499831"/>
              <a:gd name="connsiteX88-3471" fmla="*/ 187070 w 1225855"/>
              <a:gd name="connsiteY88-3472" fmla="*/ 718819 h 1499831"/>
              <a:gd name="connsiteX89-3473" fmla="*/ 188543 w 1225855"/>
              <a:gd name="connsiteY89-3474" fmla="*/ 715873 h 1499831"/>
              <a:gd name="connsiteX90-3475" fmla="*/ 418567 w 1225855"/>
              <a:gd name="connsiteY90-3476" fmla="*/ 483352 h 1499831"/>
              <a:gd name="connsiteX91-3477" fmla="*/ 493280 w 1225855"/>
              <a:gd name="connsiteY91-3478" fmla="*/ 505881 h 1499831"/>
              <a:gd name="connsiteX92-3479" fmla="*/ 550480 w 1225855"/>
              <a:gd name="connsiteY92-3480" fmla="*/ 513426 h 1499831"/>
              <a:gd name="connsiteX93-3481" fmla="*/ 587396 w 1225855"/>
              <a:gd name="connsiteY93-3482" fmla="*/ 507919 h 1499831"/>
              <a:gd name="connsiteX94-3483" fmla="*/ 611929 w 1225855"/>
              <a:gd name="connsiteY94-3484" fmla="*/ 498885 h 1499831"/>
              <a:gd name="connsiteX95-3485" fmla="*/ 644277 w 1225855"/>
              <a:gd name="connsiteY95-3486" fmla="*/ 510465 h 1499831"/>
              <a:gd name="connsiteX96-3487" fmla="*/ 676430 w 1225855"/>
              <a:gd name="connsiteY96-3488" fmla="*/ 508991 h 1499831"/>
              <a:gd name="connsiteX97-3489" fmla="*/ 712198 w 1225855"/>
              <a:gd name="connsiteY97-3490" fmla="*/ 499229 h 1499831"/>
              <a:gd name="connsiteX98-3491" fmla="*/ 797706 w 1225855"/>
              <a:gd name="connsiteY98-3492" fmla="*/ 471684 h 1499831"/>
              <a:gd name="connsiteX99-3493" fmla="*/ 820292 w 1225855"/>
              <a:gd name="connsiteY99-3494" fmla="*/ 507036 h 1499831"/>
              <a:gd name="connsiteX100-3495" fmla="*/ 780194 w 1225855"/>
              <a:gd name="connsiteY100-3496" fmla="*/ 560391 h 1499831"/>
              <a:gd name="connsiteX101-3497" fmla="*/ 759081 w 1225855"/>
              <a:gd name="connsiteY101-3498" fmla="*/ 576103 h 1499831"/>
              <a:gd name="connsiteX102-3499" fmla="*/ 736822 w 1225855"/>
              <a:gd name="connsiteY102-3500" fmla="*/ 590669 h 1499831"/>
              <a:gd name="connsiteX103-3501" fmla="*/ 736331 w 1225855"/>
              <a:gd name="connsiteY103-3502" fmla="*/ 590996 h 1499831"/>
              <a:gd name="connsiteX104-3503" fmla="*/ 542060 w 1225855"/>
              <a:gd name="connsiteY104-3504" fmla="*/ 682485 h 1499831"/>
              <a:gd name="connsiteX105-3505" fmla="*/ 339115 w 1225855"/>
              <a:gd name="connsiteY105-3506" fmla="*/ 752370 h 1499831"/>
              <a:gd name="connsiteX106-3507" fmla="*/ 289033 w 1225855"/>
              <a:gd name="connsiteY106-3508" fmla="*/ 767428 h 1499831"/>
              <a:gd name="connsiteX107-3509" fmla="*/ 274958 w 1225855"/>
              <a:gd name="connsiteY107-3510" fmla="*/ 771519 h 1499831"/>
              <a:gd name="connsiteX108-3511" fmla="*/ 255809 w 1225855"/>
              <a:gd name="connsiteY108-3512" fmla="*/ 764482 h 1499831"/>
              <a:gd name="connsiteX109-3513" fmla="*/ 186415 w 1225855"/>
              <a:gd name="connsiteY109-3514" fmla="*/ 720292 h 1499831"/>
              <a:gd name="connsiteX110-3515" fmla="*/ 883794 w 1225855"/>
              <a:gd name="connsiteY110-3516" fmla="*/ 593451 h 1499831"/>
              <a:gd name="connsiteX111-3517" fmla="*/ 859244 w 1225855"/>
              <a:gd name="connsiteY111-3518" fmla="*/ 561536 h 1499831"/>
              <a:gd name="connsiteX112-3519" fmla="*/ 854989 w 1225855"/>
              <a:gd name="connsiteY112-3520" fmla="*/ 557117 h 1499831"/>
              <a:gd name="connsiteX113-3521" fmla="*/ 867100 w 1225855"/>
              <a:gd name="connsiteY113-3522" fmla="*/ 534204 h 1499831"/>
              <a:gd name="connsiteX114-3523" fmla="*/ 1036167 w 1225855"/>
              <a:gd name="connsiteY114-3524" fmla="*/ 715218 h 1499831"/>
              <a:gd name="connsiteX115-3525" fmla="*/ 1037803 w 1225855"/>
              <a:gd name="connsiteY115-3526" fmla="*/ 717837 h 1499831"/>
              <a:gd name="connsiteX116-3527" fmla="*/ 1038949 w 1225855"/>
              <a:gd name="connsiteY116-3528" fmla="*/ 720128 h 1499831"/>
              <a:gd name="connsiteX117-3529" fmla="*/ 971519 w 1225855"/>
              <a:gd name="connsiteY117-3530" fmla="*/ 764973 h 1499831"/>
              <a:gd name="connsiteX118-3531" fmla="*/ 944841 w 1225855"/>
              <a:gd name="connsiteY118-3532" fmla="*/ 774793 h 1499831"/>
              <a:gd name="connsiteX119-3533" fmla="*/ 927165 w 1225855"/>
              <a:gd name="connsiteY119-3534" fmla="*/ 780357 h 1499831"/>
              <a:gd name="connsiteX120-3535" fmla="*/ 917018 w 1225855"/>
              <a:gd name="connsiteY120-3536" fmla="*/ 783303 h 1499831"/>
              <a:gd name="connsiteX121-3537" fmla="*/ 618492 w 1225855"/>
              <a:gd name="connsiteY121-3538" fmla="*/ 820292 h 1499831"/>
              <a:gd name="connsiteX122-3539" fmla="*/ 372175 w 1225855"/>
              <a:gd name="connsiteY122-3540" fmla="*/ 797051 h 1499831"/>
              <a:gd name="connsiteX123-3541" fmla="*/ 481668 w 1225855"/>
              <a:gd name="connsiteY123-3542" fmla="*/ 760717 h 1499831"/>
              <a:gd name="connsiteX124-3543" fmla="*/ 497707 w 1225855"/>
              <a:gd name="connsiteY124-3544" fmla="*/ 799015 h 1499831"/>
              <a:gd name="connsiteX125-3545" fmla="*/ 521929 w 1225855"/>
              <a:gd name="connsiteY125-3546" fmla="*/ 815054 h 1499831"/>
              <a:gd name="connsiteX126-3547" fmla="*/ 532077 w 1225855"/>
              <a:gd name="connsiteY126-3548" fmla="*/ 812927 h 1499831"/>
              <a:gd name="connsiteX127-3549" fmla="*/ 545988 w 1225855"/>
              <a:gd name="connsiteY127-3550" fmla="*/ 778557 h 1499831"/>
              <a:gd name="connsiteX128-3551" fmla="*/ 530931 w 1225855"/>
              <a:gd name="connsiteY128-3552" fmla="*/ 742878 h 1499831"/>
              <a:gd name="connsiteX129-3553" fmla="*/ 560882 w 1225855"/>
              <a:gd name="connsiteY129-3554" fmla="*/ 731421 h 1499831"/>
              <a:gd name="connsiteX130-3555" fmla="*/ 660881 w 1225855"/>
              <a:gd name="connsiteY130-3556" fmla="*/ 689359 h 1499831"/>
              <a:gd name="connsiteX131-3557" fmla="*/ 682158 w 1225855"/>
              <a:gd name="connsiteY131-3558" fmla="*/ 735677 h 1499831"/>
              <a:gd name="connsiteX132-3559" fmla="*/ 706053 w 1225855"/>
              <a:gd name="connsiteY132-3560" fmla="*/ 750897 h 1499831"/>
              <a:gd name="connsiteX133-3561" fmla="*/ 717019 w 1225855"/>
              <a:gd name="connsiteY133-3562" fmla="*/ 748442 h 1499831"/>
              <a:gd name="connsiteX134-3563" fmla="*/ 729948 w 1225855"/>
              <a:gd name="connsiteY134-3564" fmla="*/ 713745 h 1499831"/>
              <a:gd name="connsiteX135-3565" fmla="*/ 708181 w 1225855"/>
              <a:gd name="connsiteY135-3566" fmla="*/ 666446 h 1499831"/>
              <a:gd name="connsiteX136-3567" fmla="*/ 763991 w 1225855"/>
              <a:gd name="connsiteY136-3568" fmla="*/ 635350 h 1499831"/>
              <a:gd name="connsiteX137-3569" fmla="*/ 773483 w 1225855"/>
              <a:gd name="connsiteY137-3570" fmla="*/ 629294 h 1499831"/>
              <a:gd name="connsiteX138-3571" fmla="*/ 795414 w 1225855"/>
              <a:gd name="connsiteY138-3572" fmla="*/ 614400 h 1499831"/>
              <a:gd name="connsiteX139-3573" fmla="*/ 816200 w 1225855"/>
              <a:gd name="connsiteY139-3574" fmla="*/ 598361 h 1499831"/>
              <a:gd name="connsiteX140-3575" fmla="*/ 819473 w 1225855"/>
              <a:gd name="connsiteY140-3576" fmla="*/ 595579 h 1499831"/>
              <a:gd name="connsiteX141-3577" fmla="*/ 842223 w 1225855"/>
              <a:gd name="connsiteY141-3578" fmla="*/ 625202 h 1499831"/>
              <a:gd name="connsiteX142-3579" fmla="*/ 863008 w 1225855"/>
              <a:gd name="connsiteY142-3580" fmla="*/ 635350 h 1499831"/>
              <a:gd name="connsiteX143-3581" fmla="*/ 878884 w 1225855"/>
              <a:gd name="connsiteY143-3582" fmla="*/ 629949 h 1499831"/>
              <a:gd name="connsiteX144-3583" fmla="*/ 883794 w 1225855"/>
              <a:gd name="connsiteY144-3584" fmla="*/ 593451 h 1499831"/>
              <a:gd name="connsiteX145-3585" fmla="*/ 513091 w 1225855"/>
              <a:gd name="connsiteY145-3586" fmla="*/ 183796 h 1499831"/>
              <a:gd name="connsiteX146-3587" fmla="*/ 520784 w 1225855"/>
              <a:gd name="connsiteY146-3588" fmla="*/ 163175 h 1499831"/>
              <a:gd name="connsiteX147-3589" fmla="*/ 613746 w 1225855"/>
              <a:gd name="connsiteY147-3590" fmla="*/ 64648 h 1499831"/>
              <a:gd name="connsiteX148-3591" fmla="*/ 903434 w 1225855"/>
              <a:gd name="connsiteY148-3592" fmla="*/ 374630 h 1499831"/>
              <a:gd name="connsiteX149-3593" fmla="*/ 823892 w 1225855"/>
              <a:gd name="connsiteY149-3594" fmla="*/ 411455 h 1499831"/>
              <a:gd name="connsiteX150-3595" fmla="*/ 821110 w 1225855"/>
              <a:gd name="connsiteY150-3596" fmla="*/ 412273 h 1499831"/>
              <a:gd name="connsiteX151-3597" fmla="*/ 807689 w 1225855"/>
              <a:gd name="connsiteY151-3598" fmla="*/ 415710 h 1499831"/>
              <a:gd name="connsiteX152-3599" fmla="*/ 791159 w 1225855"/>
              <a:gd name="connsiteY152-3600" fmla="*/ 406873 h 1499831"/>
              <a:gd name="connsiteX153-3601" fmla="*/ 777084 w 1225855"/>
              <a:gd name="connsiteY153-3602" fmla="*/ 399835 h 1499831"/>
              <a:gd name="connsiteX154-3603" fmla="*/ 706053 w 1225855"/>
              <a:gd name="connsiteY154-3604" fmla="*/ 362192 h 1499831"/>
              <a:gd name="connsiteX155-3605" fmla="*/ 591160 w 1225855"/>
              <a:gd name="connsiteY155-3606" fmla="*/ 288542 h 1499831"/>
              <a:gd name="connsiteX156-3607" fmla="*/ 570702 w 1225855"/>
              <a:gd name="connsiteY156-3608" fmla="*/ 272176 h 1499831"/>
              <a:gd name="connsiteX157-3609" fmla="*/ 567919 w 1225855"/>
              <a:gd name="connsiteY157-3610" fmla="*/ 269721 h 1499831"/>
              <a:gd name="connsiteX158-3611" fmla="*/ 551226 w 1225855"/>
              <a:gd name="connsiteY158-3612" fmla="*/ 254500 h 1499831"/>
              <a:gd name="connsiteX159-3613" fmla="*/ 512109 w 1225855"/>
              <a:gd name="connsiteY159-3614" fmla="*/ 197708 h 1499831"/>
              <a:gd name="connsiteX160-3615" fmla="*/ 513091 w 1225855"/>
              <a:gd name="connsiteY160-3616" fmla="*/ 183796 h 1499831"/>
              <a:gd name="connsiteX161-3617" fmla="*/ 322094 w 1225855"/>
              <a:gd name="connsiteY161-3618" fmla="*/ 374303 h 1499831"/>
              <a:gd name="connsiteX162-3619" fmla="*/ 464974 w 1225855"/>
              <a:gd name="connsiteY162-3620" fmla="*/ 222421 h 1499831"/>
              <a:gd name="connsiteX163-3621" fmla="*/ 508345 w 1225855"/>
              <a:gd name="connsiteY163-3622" fmla="*/ 285596 h 1499831"/>
              <a:gd name="connsiteX164-3623" fmla="*/ 482486 w 1225855"/>
              <a:gd name="connsiteY164-3624" fmla="*/ 314729 h 1499831"/>
              <a:gd name="connsiteX165-3625" fmla="*/ 475939 w 1225855"/>
              <a:gd name="connsiteY165-3626" fmla="*/ 334205 h 1499831"/>
              <a:gd name="connsiteX166-3627" fmla="*/ 484614 w 1225855"/>
              <a:gd name="connsiteY166-3628" fmla="*/ 351717 h 1499831"/>
              <a:gd name="connsiteX167-3629" fmla="*/ 491324 w 1225855"/>
              <a:gd name="connsiteY167-3630" fmla="*/ 355973 h 1499831"/>
              <a:gd name="connsiteX168-3631" fmla="*/ 501962 w 1225855"/>
              <a:gd name="connsiteY168-3632" fmla="*/ 358264 h 1499831"/>
              <a:gd name="connsiteX169-3633" fmla="*/ 521602 w 1225855"/>
              <a:gd name="connsiteY169-3634" fmla="*/ 349426 h 1499831"/>
              <a:gd name="connsiteX170-3635" fmla="*/ 547298 w 1225855"/>
              <a:gd name="connsiteY170-3636" fmla="*/ 320621 h 1499831"/>
              <a:gd name="connsiteX171-3637" fmla="*/ 554990 w 1225855"/>
              <a:gd name="connsiteY171-3638" fmla="*/ 326676 h 1499831"/>
              <a:gd name="connsiteX172-3639" fmla="*/ 722747 w 1225855"/>
              <a:gd name="connsiteY172-3640" fmla="*/ 430768 h 1499831"/>
              <a:gd name="connsiteX173-3641" fmla="*/ 663827 w 1225855"/>
              <a:gd name="connsiteY173-3642" fmla="*/ 435678 h 1499831"/>
              <a:gd name="connsiteX174-3643" fmla="*/ 628967 w 1225855"/>
              <a:gd name="connsiteY174-3644" fmla="*/ 436823 h 1499831"/>
              <a:gd name="connsiteX175-3645" fmla="*/ 616692 w 1225855"/>
              <a:gd name="connsiteY175-3646" fmla="*/ 436987 h 1499831"/>
              <a:gd name="connsiteX176-3647" fmla="*/ 600489 w 1225855"/>
              <a:gd name="connsiteY176-3648" fmla="*/ 436823 h 1499831"/>
              <a:gd name="connsiteX177-3649" fmla="*/ 565628 w 1225855"/>
              <a:gd name="connsiteY177-3650" fmla="*/ 435514 h 1499831"/>
              <a:gd name="connsiteX178-3651" fmla="*/ 463337 w 1225855"/>
              <a:gd name="connsiteY178-3652" fmla="*/ 424057 h 1499831"/>
              <a:gd name="connsiteX179-3653" fmla="*/ 433059 w 1225855"/>
              <a:gd name="connsiteY179-3654" fmla="*/ 418165 h 1499831"/>
              <a:gd name="connsiteX180-3655" fmla="*/ 409164 w 1225855"/>
              <a:gd name="connsiteY180-3656" fmla="*/ 412437 h 1499831"/>
              <a:gd name="connsiteX181-3657" fmla="*/ 403927 w 1225855"/>
              <a:gd name="connsiteY181-3658" fmla="*/ 410964 h 1499831"/>
              <a:gd name="connsiteX182-3659" fmla="*/ 322094 w 1225855"/>
              <a:gd name="connsiteY182-3660" fmla="*/ 374303 h 1499831"/>
              <a:gd name="connsiteX0-3661" fmla="*/ 1219145 w 1225855"/>
              <a:gd name="connsiteY0-3662" fmla="*/ 1035512 h 1499831"/>
              <a:gd name="connsiteX1-3663" fmla="*/ 1212598 w 1225855"/>
              <a:gd name="connsiteY1-3664" fmla="*/ 1022910 h 1499831"/>
              <a:gd name="connsiteX2-3665" fmla="*/ 1009653 w 1225855"/>
              <a:gd name="connsiteY2-3666" fmla="*/ 805725 h 1499831"/>
              <a:gd name="connsiteX3-3667" fmla="*/ 1091485 w 1225855"/>
              <a:gd name="connsiteY3-3668" fmla="*/ 720128 h 1499831"/>
              <a:gd name="connsiteX4-3669" fmla="*/ 1086085 w 1225855"/>
              <a:gd name="connsiteY4-3670" fmla="*/ 697052 h 1499831"/>
              <a:gd name="connsiteX5-3671" fmla="*/ 1079702 w 1225855"/>
              <a:gd name="connsiteY5-3672" fmla="*/ 685104 h 1499831"/>
              <a:gd name="connsiteX6-3673" fmla="*/ 863663 w 1225855"/>
              <a:gd name="connsiteY6-3674" fmla="*/ 454008 h 1499831"/>
              <a:gd name="connsiteX7-3675" fmla="*/ 957280 w 1225855"/>
              <a:gd name="connsiteY7-3676" fmla="*/ 374303 h 1499831"/>
              <a:gd name="connsiteX8-3677" fmla="*/ 953024 w 1225855"/>
              <a:gd name="connsiteY8-3678" fmla="*/ 355482 h 1499831"/>
              <a:gd name="connsiteX9-3679" fmla="*/ 946969 w 1225855"/>
              <a:gd name="connsiteY9-3680" fmla="*/ 344516 h 1499831"/>
              <a:gd name="connsiteX10-3681" fmla="*/ 633058 w 1225855"/>
              <a:gd name="connsiteY10-3682" fmla="*/ 8347 h 1499831"/>
              <a:gd name="connsiteX11-3683" fmla="*/ 613909 w 1225855"/>
              <a:gd name="connsiteY11-3684" fmla="*/ 0 h 1499831"/>
              <a:gd name="connsiteX12-3685" fmla="*/ 594761 w 1225855"/>
              <a:gd name="connsiteY12-3686" fmla="*/ 8183 h 1499831"/>
              <a:gd name="connsiteX13-3687" fmla="*/ 276922 w 1225855"/>
              <a:gd name="connsiteY13-3688" fmla="*/ 345825 h 1499831"/>
              <a:gd name="connsiteX14-3689" fmla="*/ 269884 w 1225855"/>
              <a:gd name="connsiteY14-3690" fmla="*/ 362028 h 1499831"/>
              <a:gd name="connsiteX15-3691" fmla="*/ 268248 w 1225855"/>
              <a:gd name="connsiteY15-3692" fmla="*/ 374139 h 1499831"/>
              <a:gd name="connsiteX16-3693" fmla="*/ 363828 w 1225855"/>
              <a:gd name="connsiteY16-3694" fmla="*/ 453354 h 1499831"/>
              <a:gd name="connsiteX17-3695" fmla="*/ 143535 w 1225855"/>
              <a:gd name="connsiteY17-3696" fmla="*/ 687395 h 1499831"/>
              <a:gd name="connsiteX18-3697" fmla="*/ 136497 w 1225855"/>
              <a:gd name="connsiteY18-3698" fmla="*/ 704744 h 1499831"/>
              <a:gd name="connsiteX19-3699" fmla="*/ 134206 w 1225855"/>
              <a:gd name="connsiteY19-3700" fmla="*/ 720128 h 1499831"/>
              <a:gd name="connsiteX20-3701" fmla="*/ 182978 w 1225855"/>
              <a:gd name="connsiteY20-3702" fmla="*/ 786740 h 1499831"/>
              <a:gd name="connsiteX21-3703" fmla="*/ 217839 w 1225855"/>
              <a:gd name="connsiteY21-3704" fmla="*/ 805071 h 1499831"/>
              <a:gd name="connsiteX22-3705" fmla="*/ 9984 w 1225855"/>
              <a:gd name="connsiteY22-3706" fmla="*/ 1025692 h 1499831"/>
              <a:gd name="connsiteX23-3707" fmla="*/ 2946 w 1225855"/>
              <a:gd name="connsiteY23-3708" fmla="*/ 1044186 h 1499831"/>
              <a:gd name="connsiteX24-3709" fmla="*/ 0 w 1225855"/>
              <a:gd name="connsiteY24-3710" fmla="*/ 1062844 h 1499831"/>
              <a:gd name="connsiteX25-3711" fmla="*/ 194435 w 1225855"/>
              <a:gd name="connsiteY25-3712" fmla="*/ 1198195 h 1499831"/>
              <a:gd name="connsiteX26-3713" fmla="*/ 487887 w 1225855"/>
              <a:gd name="connsiteY26-3714" fmla="*/ 1247950 h 1499831"/>
              <a:gd name="connsiteX27-3715" fmla="*/ 487887 w 1225855"/>
              <a:gd name="connsiteY27-3716" fmla="*/ 1473645 h 1499831"/>
              <a:gd name="connsiteX28-3717" fmla="*/ 514073 w 1225855"/>
              <a:gd name="connsiteY28-3718" fmla="*/ 1499831 h 1499831"/>
              <a:gd name="connsiteX29-3719" fmla="*/ 711781 w 1225855"/>
              <a:gd name="connsiteY29-3720" fmla="*/ 1499831 h 1499831"/>
              <a:gd name="connsiteX30-3721" fmla="*/ 737968 w 1225855"/>
              <a:gd name="connsiteY30-3722" fmla="*/ 1473645 h 1499831"/>
              <a:gd name="connsiteX31-3723" fmla="*/ 737968 w 1225855"/>
              <a:gd name="connsiteY31-3724" fmla="*/ 1248932 h 1499831"/>
              <a:gd name="connsiteX32-3725" fmla="*/ 1039112 w 1225855"/>
              <a:gd name="connsiteY32-3726" fmla="*/ 1198195 h 1499831"/>
              <a:gd name="connsiteX33-3727" fmla="*/ 1225855 w 1225855"/>
              <a:gd name="connsiteY33-3728" fmla="*/ 1062844 h 1499831"/>
              <a:gd name="connsiteX34-3729" fmla="*/ 1219145 w 1225855"/>
              <a:gd name="connsiteY34-3730" fmla="*/ 1035512 h 1499831"/>
              <a:gd name="connsiteX35-3731" fmla="*/ 1099178 w 1225855"/>
              <a:gd name="connsiteY35-3732" fmla="*/ 1120454 h 1499831"/>
              <a:gd name="connsiteX36-3733" fmla="*/ 1082157 w 1225855"/>
              <a:gd name="connsiteY36-3734" fmla="*/ 1113580 h 1499831"/>
              <a:gd name="connsiteX37-3735" fmla="*/ 657608 w 1225855"/>
              <a:gd name="connsiteY37-3736" fmla="*/ 1056788 h 1499831"/>
              <a:gd name="connsiteX38-3737" fmla="*/ 560882 w 1225855"/>
              <a:gd name="connsiteY38-3738" fmla="*/ 1023564 h 1499831"/>
              <a:gd name="connsiteX39-3739" fmla="*/ 558918 w 1225855"/>
              <a:gd name="connsiteY39-3740" fmla="*/ 1022582 h 1499831"/>
              <a:gd name="connsiteX40-3741" fmla="*/ 554663 w 1225855"/>
              <a:gd name="connsiteY40-3742" fmla="*/ 1021109 h 1499831"/>
              <a:gd name="connsiteX41-3743" fmla="*/ 419966 w 1225855"/>
              <a:gd name="connsiteY41-3744" fmla="*/ 947296 h 1499831"/>
              <a:gd name="connsiteX42-3745" fmla="*/ 312928 w 1225855"/>
              <a:gd name="connsiteY42-3746" fmla="*/ 837313 h 1499831"/>
              <a:gd name="connsiteX43-3747" fmla="*/ 618656 w 1225855"/>
              <a:gd name="connsiteY43-3748" fmla="*/ 872828 h 1499831"/>
              <a:gd name="connsiteX44-3749" fmla="*/ 943368 w 1225855"/>
              <a:gd name="connsiteY44-3750" fmla="*/ 830439 h 1499831"/>
              <a:gd name="connsiteX45-3751" fmla="*/ 957116 w 1225855"/>
              <a:gd name="connsiteY45-3752" fmla="*/ 826184 h 1499831"/>
              <a:gd name="connsiteX46-3753" fmla="*/ 1168408 w 1225855"/>
              <a:gd name="connsiteY46-3754" fmla="*/ 1052369 h 1499831"/>
              <a:gd name="connsiteX47-3755" fmla="*/ 1170536 w 1225855"/>
              <a:gd name="connsiteY47-3756" fmla="*/ 1055806 h 1499831"/>
              <a:gd name="connsiteX48-3757" fmla="*/ 1173482 w 1225855"/>
              <a:gd name="connsiteY48-3758" fmla="*/ 1063008 h 1499831"/>
              <a:gd name="connsiteX49-3759" fmla="*/ 1099178 w 1225855"/>
              <a:gd name="connsiteY49-3760" fmla="*/ 1120454 h 1499831"/>
              <a:gd name="connsiteX50-3761" fmla="*/ 736822 w 1225855"/>
              <a:gd name="connsiteY50-3762" fmla="*/ 1196559 h 1499831"/>
              <a:gd name="connsiteX51-3763" fmla="*/ 620292 w 1225855"/>
              <a:gd name="connsiteY51-3764" fmla="*/ 1200487 h 1499831"/>
              <a:gd name="connsiteX52-3765" fmla="*/ 489033 w 1225855"/>
              <a:gd name="connsiteY52-3766" fmla="*/ 1195577 h 1499831"/>
              <a:gd name="connsiteX53-3767" fmla="*/ 209001 w 1225855"/>
              <a:gd name="connsiteY53-3768" fmla="*/ 1148114 h 1499831"/>
              <a:gd name="connsiteX54-3769" fmla="*/ 52209 w 1225855"/>
              <a:gd name="connsiteY54-3770" fmla="*/ 1063008 h 1499831"/>
              <a:gd name="connsiteX55-3771" fmla="*/ 54173 w 1225855"/>
              <a:gd name="connsiteY55-3772" fmla="*/ 1057279 h 1499831"/>
              <a:gd name="connsiteX56-3773" fmla="*/ 56137 w 1225855"/>
              <a:gd name="connsiteY56-3774" fmla="*/ 1053188 h 1499831"/>
              <a:gd name="connsiteX57-3775" fmla="*/ 255155 w 1225855"/>
              <a:gd name="connsiteY57-3776" fmla="*/ 841896 h 1499831"/>
              <a:gd name="connsiteX58-3777" fmla="*/ 346971 w 1225855"/>
              <a:gd name="connsiteY58-3778" fmla="*/ 956134 h 1499831"/>
              <a:gd name="connsiteX59-3779" fmla="*/ 318984 w 1225855"/>
              <a:gd name="connsiteY59-3780" fmla="*/ 987558 h 1499831"/>
              <a:gd name="connsiteX60-3781" fmla="*/ 321112 w 1225855"/>
              <a:gd name="connsiteY60-3782" fmla="*/ 1024546 h 1499831"/>
              <a:gd name="connsiteX61-3783" fmla="*/ 338460 w 1225855"/>
              <a:gd name="connsiteY61-3784" fmla="*/ 1031093 h 1499831"/>
              <a:gd name="connsiteX62-3785" fmla="*/ 358100 w 1225855"/>
              <a:gd name="connsiteY62-3786" fmla="*/ 1022255 h 1499831"/>
              <a:gd name="connsiteX63-3787" fmla="*/ 387887 w 1225855"/>
              <a:gd name="connsiteY63-3788" fmla="*/ 988703 h 1499831"/>
              <a:gd name="connsiteX64-3789" fmla="*/ 512600 w 1225855"/>
              <a:gd name="connsiteY64-3790" fmla="*/ 1059898 h 1499831"/>
              <a:gd name="connsiteX65-3791" fmla="*/ 494925 w 1225855"/>
              <a:gd name="connsiteY65-3792" fmla="*/ 1097868 h 1499831"/>
              <a:gd name="connsiteX66-3793" fmla="*/ 507527 w 1225855"/>
              <a:gd name="connsiteY66-3794" fmla="*/ 1132729 h 1499831"/>
              <a:gd name="connsiteX67-3795" fmla="*/ 518656 w 1225855"/>
              <a:gd name="connsiteY67-3796" fmla="*/ 1135184 h 1499831"/>
              <a:gd name="connsiteX68-3797" fmla="*/ 542388 w 1225855"/>
              <a:gd name="connsiteY68-3798" fmla="*/ 1120127 h 1499831"/>
              <a:gd name="connsiteX69-3799" fmla="*/ 561045 w 1225855"/>
              <a:gd name="connsiteY69-3800" fmla="*/ 1080029 h 1499831"/>
              <a:gd name="connsiteX70-3801" fmla="*/ 638132 w 1225855"/>
              <a:gd name="connsiteY70-3802" fmla="*/ 1105888 h 1499831"/>
              <a:gd name="connsiteX71-3803" fmla="*/ 708344 w 1225855"/>
              <a:gd name="connsiteY71-3804" fmla="*/ 1124219 h 1499831"/>
              <a:gd name="connsiteX72-3805" fmla="*/ 692633 w 1225855"/>
              <a:gd name="connsiteY72-3806" fmla="*/ 1159079 h 1499831"/>
              <a:gd name="connsiteX73-3807" fmla="*/ 691487 w 1225855"/>
              <a:gd name="connsiteY73-3808" fmla="*/ 1177574 h 1499831"/>
              <a:gd name="connsiteX74-3809" fmla="*/ 705726 w 1225855"/>
              <a:gd name="connsiteY74-3810" fmla="*/ 1193776 h 1499831"/>
              <a:gd name="connsiteX75-3811" fmla="*/ 716528 w 1225855"/>
              <a:gd name="connsiteY75-3812" fmla="*/ 1196068 h 1499831"/>
              <a:gd name="connsiteX76-3813" fmla="*/ 733549 w 1225855"/>
              <a:gd name="connsiteY76-3814" fmla="*/ 1189848 h 1499831"/>
              <a:gd name="connsiteX77-3815" fmla="*/ 740423 w 1225855"/>
              <a:gd name="connsiteY77-3816" fmla="*/ 1180683 h 1499831"/>
              <a:gd name="connsiteX78-3817" fmla="*/ 760881 w 1225855"/>
              <a:gd name="connsiteY78-3818" fmla="*/ 1135184 h 1499831"/>
              <a:gd name="connsiteX79-3819" fmla="*/ 974628 w 1225855"/>
              <a:gd name="connsiteY79-3820" fmla="*/ 1161534 h 1499831"/>
              <a:gd name="connsiteX80-3821" fmla="*/ 736822 w 1225855"/>
              <a:gd name="connsiteY80-3822" fmla="*/ 1196559 h 1499831"/>
              <a:gd name="connsiteX81-3823" fmla="*/ 685431 w 1225855"/>
              <a:gd name="connsiteY81-3824" fmla="*/ 1447458 h 1499831"/>
              <a:gd name="connsiteX82-3825" fmla="*/ 540096 w 1225855"/>
              <a:gd name="connsiteY82-3826" fmla="*/ 1447458 h 1499831"/>
              <a:gd name="connsiteX83-3827" fmla="*/ 540096 w 1225855"/>
              <a:gd name="connsiteY83-3828" fmla="*/ 1251059 h 1499831"/>
              <a:gd name="connsiteX84-3829" fmla="*/ 620292 w 1225855"/>
              <a:gd name="connsiteY84-3830" fmla="*/ 1252860 h 1499831"/>
              <a:gd name="connsiteX85-3831" fmla="*/ 685431 w 1225855"/>
              <a:gd name="connsiteY85-3832" fmla="*/ 1251714 h 1499831"/>
              <a:gd name="connsiteX86-3833" fmla="*/ 685431 w 1225855"/>
              <a:gd name="connsiteY86-3834" fmla="*/ 1447458 h 1499831"/>
              <a:gd name="connsiteX87-3835" fmla="*/ 186415 w 1225855"/>
              <a:gd name="connsiteY87-3836" fmla="*/ 720292 h 1499831"/>
              <a:gd name="connsiteX88-3837" fmla="*/ 187070 w 1225855"/>
              <a:gd name="connsiteY88-3838" fmla="*/ 718819 h 1499831"/>
              <a:gd name="connsiteX89-3839" fmla="*/ 188543 w 1225855"/>
              <a:gd name="connsiteY89-3840" fmla="*/ 715873 h 1499831"/>
              <a:gd name="connsiteX90-3841" fmla="*/ 418567 w 1225855"/>
              <a:gd name="connsiteY90-3842" fmla="*/ 483352 h 1499831"/>
              <a:gd name="connsiteX91-3843" fmla="*/ 493280 w 1225855"/>
              <a:gd name="connsiteY91-3844" fmla="*/ 505881 h 1499831"/>
              <a:gd name="connsiteX92-3845" fmla="*/ 550480 w 1225855"/>
              <a:gd name="connsiteY92-3846" fmla="*/ 513426 h 1499831"/>
              <a:gd name="connsiteX93-3847" fmla="*/ 587396 w 1225855"/>
              <a:gd name="connsiteY93-3848" fmla="*/ 507919 h 1499831"/>
              <a:gd name="connsiteX94-3849" fmla="*/ 609547 w 1225855"/>
              <a:gd name="connsiteY94-3850" fmla="*/ 513172 h 1499831"/>
              <a:gd name="connsiteX95-3851" fmla="*/ 644277 w 1225855"/>
              <a:gd name="connsiteY95-3852" fmla="*/ 510465 h 1499831"/>
              <a:gd name="connsiteX96-3853" fmla="*/ 676430 w 1225855"/>
              <a:gd name="connsiteY96-3854" fmla="*/ 508991 h 1499831"/>
              <a:gd name="connsiteX97-3855" fmla="*/ 712198 w 1225855"/>
              <a:gd name="connsiteY97-3856" fmla="*/ 499229 h 1499831"/>
              <a:gd name="connsiteX98-3857" fmla="*/ 797706 w 1225855"/>
              <a:gd name="connsiteY98-3858" fmla="*/ 471684 h 1499831"/>
              <a:gd name="connsiteX99-3859" fmla="*/ 820292 w 1225855"/>
              <a:gd name="connsiteY99-3860" fmla="*/ 507036 h 1499831"/>
              <a:gd name="connsiteX100-3861" fmla="*/ 780194 w 1225855"/>
              <a:gd name="connsiteY100-3862" fmla="*/ 560391 h 1499831"/>
              <a:gd name="connsiteX101-3863" fmla="*/ 759081 w 1225855"/>
              <a:gd name="connsiteY101-3864" fmla="*/ 576103 h 1499831"/>
              <a:gd name="connsiteX102-3865" fmla="*/ 736822 w 1225855"/>
              <a:gd name="connsiteY102-3866" fmla="*/ 590669 h 1499831"/>
              <a:gd name="connsiteX103-3867" fmla="*/ 736331 w 1225855"/>
              <a:gd name="connsiteY103-3868" fmla="*/ 590996 h 1499831"/>
              <a:gd name="connsiteX104-3869" fmla="*/ 542060 w 1225855"/>
              <a:gd name="connsiteY104-3870" fmla="*/ 682485 h 1499831"/>
              <a:gd name="connsiteX105-3871" fmla="*/ 339115 w 1225855"/>
              <a:gd name="connsiteY105-3872" fmla="*/ 752370 h 1499831"/>
              <a:gd name="connsiteX106-3873" fmla="*/ 289033 w 1225855"/>
              <a:gd name="connsiteY106-3874" fmla="*/ 767428 h 1499831"/>
              <a:gd name="connsiteX107-3875" fmla="*/ 274958 w 1225855"/>
              <a:gd name="connsiteY107-3876" fmla="*/ 771519 h 1499831"/>
              <a:gd name="connsiteX108-3877" fmla="*/ 255809 w 1225855"/>
              <a:gd name="connsiteY108-3878" fmla="*/ 764482 h 1499831"/>
              <a:gd name="connsiteX109-3879" fmla="*/ 186415 w 1225855"/>
              <a:gd name="connsiteY109-3880" fmla="*/ 720292 h 1499831"/>
              <a:gd name="connsiteX110-3881" fmla="*/ 883794 w 1225855"/>
              <a:gd name="connsiteY110-3882" fmla="*/ 593451 h 1499831"/>
              <a:gd name="connsiteX111-3883" fmla="*/ 859244 w 1225855"/>
              <a:gd name="connsiteY111-3884" fmla="*/ 561536 h 1499831"/>
              <a:gd name="connsiteX112-3885" fmla="*/ 854989 w 1225855"/>
              <a:gd name="connsiteY112-3886" fmla="*/ 557117 h 1499831"/>
              <a:gd name="connsiteX113-3887" fmla="*/ 867100 w 1225855"/>
              <a:gd name="connsiteY113-3888" fmla="*/ 534204 h 1499831"/>
              <a:gd name="connsiteX114-3889" fmla="*/ 1036167 w 1225855"/>
              <a:gd name="connsiteY114-3890" fmla="*/ 715218 h 1499831"/>
              <a:gd name="connsiteX115-3891" fmla="*/ 1037803 w 1225855"/>
              <a:gd name="connsiteY115-3892" fmla="*/ 717837 h 1499831"/>
              <a:gd name="connsiteX116-3893" fmla="*/ 1038949 w 1225855"/>
              <a:gd name="connsiteY116-3894" fmla="*/ 720128 h 1499831"/>
              <a:gd name="connsiteX117-3895" fmla="*/ 971519 w 1225855"/>
              <a:gd name="connsiteY117-3896" fmla="*/ 764973 h 1499831"/>
              <a:gd name="connsiteX118-3897" fmla="*/ 944841 w 1225855"/>
              <a:gd name="connsiteY118-3898" fmla="*/ 774793 h 1499831"/>
              <a:gd name="connsiteX119-3899" fmla="*/ 927165 w 1225855"/>
              <a:gd name="connsiteY119-3900" fmla="*/ 780357 h 1499831"/>
              <a:gd name="connsiteX120-3901" fmla="*/ 917018 w 1225855"/>
              <a:gd name="connsiteY120-3902" fmla="*/ 783303 h 1499831"/>
              <a:gd name="connsiteX121-3903" fmla="*/ 618492 w 1225855"/>
              <a:gd name="connsiteY121-3904" fmla="*/ 820292 h 1499831"/>
              <a:gd name="connsiteX122-3905" fmla="*/ 372175 w 1225855"/>
              <a:gd name="connsiteY122-3906" fmla="*/ 797051 h 1499831"/>
              <a:gd name="connsiteX123-3907" fmla="*/ 481668 w 1225855"/>
              <a:gd name="connsiteY123-3908" fmla="*/ 760717 h 1499831"/>
              <a:gd name="connsiteX124-3909" fmla="*/ 497707 w 1225855"/>
              <a:gd name="connsiteY124-3910" fmla="*/ 799015 h 1499831"/>
              <a:gd name="connsiteX125-3911" fmla="*/ 521929 w 1225855"/>
              <a:gd name="connsiteY125-3912" fmla="*/ 815054 h 1499831"/>
              <a:gd name="connsiteX126-3913" fmla="*/ 532077 w 1225855"/>
              <a:gd name="connsiteY126-3914" fmla="*/ 812927 h 1499831"/>
              <a:gd name="connsiteX127-3915" fmla="*/ 545988 w 1225855"/>
              <a:gd name="connsiteY127-3916" fmla="*/ 778557 h 1499831"/>
              <a:gd name="connsiteX128-3917" fmla="*/ 530931 w 1225855"/>
              <a:gd name="connsiteY128-3918" fmla="*/ 742878 h 1499831"/>
              <a:gd name="connsiteX129-3919" fmla="*/ 560882 w 1225855"/>
              <a:gd name="connsiteY129-3920" fmla="*/ 731421 h 1499831"/>
              <a:gd name="connsiteX130-3921" fmla="*/ 660881 w 1225855"/>
              <a:gd name="connsiteY130-3922" fmla="*/ 689359 h 1499831"/>
              <a:gd name="connsiteX131-3923" fmla="*/ 682158 w 1225855"/>
              <a:gd name="connsiteY131-3924" fmla="*/ 735677 h 1499831"/>
              <a:gd name="connsiteX132-3925" fmla="*/ 706053 w 1225855"/>
              <a:gd name="connsiteY132-3926" fmla="*/ 750897 h 1499831"/>
              <a:gd name="connsiteX133-3927" fmla="*/ 717019 w 1225855"/>
              <a:gd name="connsiteY133-3928" fmla="*/ 748442 h 1499831"/>
              <a:gd name="connsiteX134-3929" fmla="*/ 729948 w 1225855"/>
              <a:gd name="connsiteY134-3930" fmla="*/ 713745 h 1499831"/>
              <a:gd name="connsiteX135-3931" fmla="*/ 708181 w 1225855"/>
              <a:gd name="connsiteY135-3932" fmla="*/ 666446 h 1499831"/>
              <a:gd name="connsiteX136-3933" fmla="*/ 763991 w 1225855"/>
              <a:gd name="connsiteY136-3934" fmla="*/ 635350 h 1499831"/>
              <a:gd name="connsiteX137-3935" fmla="*/ 773483 w 1225855"/>
              <a:gd name="connsiteY137-3936" fmla="*/ 629294 h 1499831"/>
              <a:gd name="connsiteX138-3937" fmla="*/ 795414 w 1225855"/>
              <a:gd name="connsiteY138-3938" fmla="*/ 614400 h 1499831"/>
              <a:gd name="connsiteX139-3939" fmla="*/ 816200 w 1225855"/>
              <a:gd name="connsiteY139-3940" fmla="*/ 598361 h 1499831"/>
              <a:gd name="connsiteX140-3941" fmla="*/ 819473 w 1225855"/>
              <a:gd name="connsiteY140-3942" fmla="*/ 595579 h 1499831"/>
              <a:gd name="connsiteX141-3943" fmla="*/ 842223 w 1225855"/>
              <a:gd name="connsiteY141-3944" fmla="*/ 625202 h 1499831"/>
              <a:gd name="connsiteX142-3945" fmla="*/ 863008 w 1225855"/>
              <a:gd name="connsiteY142-3946" fmla="*/ 635350 h 1499831"/>
              <a:gd name="connsiteX143-3947" fmla="*/ 878884 w 1225855"/>
              <a:gd name="connsiteY143-3948" fmla="*/ 629949 h 1499831"/>
              <a:gd name="connsiteX144-3949" fmla="*/ 883794 w 1225855"/>
              <a:gd name="connsiteY144-3950" fmla="*/ 593451 h 1499831"/>
              <a:gd name="connsiteX145-3951" fmla="*/ 513091 w 1225855"/>
              <a:gd name="connsiteY145-3952" fmla="*/ 183796 h 1499831"/>
              <a:gd name="connsiteX146-3953" fmla="*/ 520784 w 1225855"/>
              <a:gd name="connsiteY146-3954" fmla="*/ 163175 h 1499831"/>
              <a:gd name="connsiteX147-3955" fmla="*/ 613746 w 1225855"/>
              <a:gd name="connsiteY147-3956" fmla="*/ 64648 h 1499831"/>
              <a:gd name="connsiteX148-3957" fmla="*/ 903434 w 1225855"/>
              <a:gd name="connsiteY148-3958" fmla="*/ 374630 h 1499831"/>
              <a:gd name="connsiteX149-3959" fmla="*/ 823892 w 1225855"/>
              <a:gd name="connsiteY149-3960" fmla="*/ 411455 h 1499831"/>
              <a:gd name="connsiteX150-3961" fmla="*/ 821110 w 1225855"/>
              <a:gd name="connsiteY150-3962" fmla="*/ 412273 h 1499831"/>
              <a:gd name="connsiteX151-3963" fmla="*/ 807689 w 1225855"/>
              <a:gd name="connsiteY151-3964" fmla="*/ 415710 h 1499831"/>
              <a:gd name="connsiteX152-3965" fmla="*/ 791159 w 1225855"/>
              <a:gd name="connsiteY152-3966" fmla="*/ 406873 h 1499831"/>
              <a:gd name="connsiteX153-3967" fmla="*/ 777084 w 1225855"/>
              <a:gd name="connsiteY153-3968" fmla="*/ 399835 h 1499831"/>
              <a:gd name="connsiteX154-3969" fmla="*/ 706053 w 1225855"/>
              <a:gd name="connsiteY154-3970" fmla="*/ 362192 h 1499831"/>
              <a:gd name="connsiteX155-3971" fmla="*/ 591160 w 1225855"/>
              <a:gd name="connsiteY155-3972" fmla="*/ 288542 h 1499831"/>
              <a:gd name="connsiteX156-3973" fmla="*/ 570702 w 1225855"/>
              <a:gd name="connsiteY156-3974" fmla="*/ 272176 h 1499831"/>
              <a:gd name="connsiteX157-3975" fmla="*/ 567919 w 1225855"/>
              <a:gd name="connsiteY157-3976" fmla="*/ 269721 h 1499831"/>
              <a:gd name="connsiteX158-3977" fmla="*/ 551226 w 1225855"/>
              <a:gd name="connsiteY158-3978" fmla="*/ 254500 h 1499831"/>
              <a:gd name="connsiteX159-3979" fmla="*/ 512109 w 1225855"/>
              <a:gd name="connsiteY159-3980" fmla="*/ 197708 h 1499831"/>
              <a:gd name="connsiteX160-3981" fmla="*/ 513091 w 1225855"/>
              <a:gd name="connsiteY160-3982" fmla="*/ 183796 h 1499831"/>
              <a:gd name="connsiteX161-3983" fmla="*/ 322094 w 1225855"/>
              <a:gd name="connsiteY161-3984" fmla="*/ 374303 h 1499831"/>
              <a:gd name="connsiteX162-3985" fmla="*/ 464974 w 1225855"/>
              <a:gd name="connsiteY162-3986" fmla="*/ 222421 h 1499831"/>
              <a:gd name="connsiteX163-3987" fmla="*/ 508345 w 1225855"/>
              <a:gd name="connsiteY163-3988" fmla="*/ 285596 h 1499831"/>
              <a:gd name="connsiteX164-3989" fmla="*/ 482486 w 1225855"/>
              <a:gd name="connsiteY164-3990" fmla="*/ 314729 h 1499831"/>
              <a:gd name="connsiteX165-3991" fmla="*/ 475939 w 1225855"/>
              <a:gd name="connsiteY165-3992" fmla="*/ 334205 h 1499831"/>
              <a:gd name="connsiteX166-3993" fmla="*/ 484614 w 1225855"/>
              <a:gd name="connsiteY166-3994" fmla="*/ 351717 h 1499831"/>
              <a:gd name="connsiteX167-3995" fmla="*/ 491324 w 1225855"/>
              <a:gd name="connsiteY167-3996" fmla="*/ 355973 h 1499831"/>
              <a:gd name="connsiteX168-3997" fmla="*/ 501962 w 1225855"/>
              <a:gd name="connsiteY168-3998" fmla="*/ 358264 h 1499831"/>
              <a:gd name="connsiteX169-3999" fmla="*/ 521602 w 1225855"/>
              <a:gd name="connsiteY169-4000" fmla="*/ 349426 h 1499831"/>
              <a:gd name="connsiteX170-4001" fmla="*/ 547298 w 1225855"/>
              <a:gd name="connsiteY170-4002" fmla="*/ 320621 h 1499831"/>
              <a:gd name="connsiteX171-4003" fmla="*/ 554990 w 1225855"/>
              <a:gd name="connsiteY171-4004" fmla="*/ 326676 h 1499831"/>
              <a:gd name="connsiteX172-4005" fmla="*/ 722747 w 1225855"/>
              <a:gd name="connsiteY172-4006" fmla="*/ 430768 h 1499831"/>
              <a:gd name="connsiteX173-4007" fmla="*/ 663827 w 1225855"/>
              <a:gd name="connsiteY173-4008" fmla="*/ 435678 h 1499831"/>
              <a:gd name="connsiteX174-4009" fmla="*/ 628967 w 1225855"/>
              <a:gd name="connsiteY174-4010" fmla="*/ 436823 h 1499831"/>
              <a:gd name="connsiteX175-4011" fmla="*/ 616692 w 1225855"/>
              <a:gd name="connsiteY175-4012" fmla="*/ 436987 h 1499831"/>
              <a:gd name="connsiteX176-4013" fmla="*/ 600489 w 1225855"/>
              <a:gd name="connsiteY176-4014" fmla="*/ 436823 h 1499831"/>
              <a:gd name="connsiteX177-4015" fmla="*/ 565628 w 1225855"/>
              <a:gd name="connsiteY177-4016" fmla="*/ 435514 h 1499831"/>
              <a:gd name="connsiteX178-4017" fmla="*/ 463337 w 1225855"/>
              <a:gd name="connsiteY178-4018" fmla="*/ 424057 h 1499831"/>
              <a:gd name="connsiteX179-4019" fmla="*/ 433059 w 1225855"/>
              <a:gd name="connsiteY179-4020" fmla="*/ 418165 h 1499831"/>
              <a:gd name="connsiteX180-4021" fmla="*/ 409164 w 1225855"/>
              <a:gd name="connsiteY180-4022" fmla="*/ 412437 h 1499831"/>
              <a:gd name="connsiteX181-4023" fmla="*/ 403927 w 1225855"/>
              <a:gd name="connsiteY181-4024" fmla="*/ 410964 h 1499831"/>
              <a:gd name="connsiteX182-4025" fmla="*/ 322094 w 1225855"/>
              <a:gd name="connsiteY182-4026" fmla="*/ 374303 h 1499831"/>
              <a:gd name="connsiteX0-4027" fmla="*/ 1219145 w 1225855"/>
              <a:gd name="connsiteY0-4028" fmla="*/ 1035512 h 1499831"/>
              <a:gd name="connsiteX1-4029" fmla="*/ 1212598 w 1225855"/>
              <a:gd name="connsiteY1-4030" fmla="*/ 1022910 h 1499831"/>
              <a:gd name="connsiteX2-4031" fmla="*/ 1009653 w 1225855"/>
              <a:gd name="connsiteY2-4032" fmla="*/ 805725 h 1499831"/>
              <a:gd name="connsiteX3-4033" fmla="*/ 1091485 w 1225855"/>
              <a:gd name="connsiteY3-4034" fmla="*/ 720128 h 1499831"/>
              <a:gd name="connsiteX4-4035" fmla="*/ 1086085 w 1225855"/>
              <a:gd name="connsiteY4-4036" fmla="*/ 697052 h 1499831"/>
              <a:gd name="connsiteX5-4037" fmla="*/ 1079702 w 1225855"/>
              <a:gd name="connsiteY5-4038" fmla="*/ 685104 h 1499831"/>
              <a:gd name="connsiteX6-4039" fmla="*/ 863663 w 1225855"/>
              <a:gd name="connsiteY6-4040" fmla="*/ 454008 h 1499831"/>
              <a:gd name="connsiteX7-4041" fmla="*/ 957280 w 1225855"/>
              <a:gd name="connsiteY7-4042" fmla="*/ 374303 h 1499831"/>
              <a:gd name="connsiteX8-4043" fmla="*/ 953024 w 1225855"/>
              <a:gd name="connsiteY8-4044" fmla="*/ 355482 h 1499831"/>
              <a:gd name="connsiteX9-4045" fmla="*/ 946969 w 1225855"/>
              <a:gd name="connsiteY9-4046" fmla="*/ 344516 h 1499831"/>
              <a:gd name="connsiteX10-4047" fmla="*/ 633058 w 1225855"/>
              <a:gd name="connsiteY10-4048" fmla="*/ 8347 h 1499831"/>
              <a:gd name="connsiteX11-4049" fmla="*/ 613909 w 1225855"/>
              <a:gd name="connsiteY11-4050" fmla="*/ 0 h 1499831"/>
              <a:gd name="connsiteX12-4051" fmla="*/ 594761 w 1225855"/>
              <a:gd name="connsiteY12-4052" fmla="*/ 8183 h 1499831"/>
              <a:gd name="connsiteX13-4053" fmla="*/ 276922 w 1225855"/>
              <a:gd name="connsiteY13-4054" fmla="*/ 345825 h 1499831"/>
              <a:gd name="connsiteX14-4055" fmla="*/ 269884 w 1225855"/>
              <a:gd name="connsiteY14-4056" fmla="*/ 362028 h 1499831"/>
              <a:gd name="connsiteX15-4057" fmla="*/ 268248 w 1225855"/>
              <a:gd name="connsiteY15-4058" fmla="*/ 374139 h 1499831"/>
              <a:gd name="connsiteX16-4059" fmla="*/ 363828 w 1225855"/>
              <a:gd name="connsiteY16-4060" fmla="*/ 453354 h 1499831"/>
              <a:gd name="connsiteX17-4061" fmla="*/ 143535 w 1225855"/>
              <a:gd name="connsiteY17-4062" fmla="*/ 687395 h 1499831"/>
              <a:gd name="connsiteX18-4063" fmla="*/ 136497 w 1225855"/>
              <a:gd name="connsiteY18-4064" fmla="*/ 704744 h 1499831"/>
              <a:gd name="connsiteX19-4065" fmla="*/ 134206 w 1225855"/>
              <a:gd name="connsiteY19-4066" fmla="*/ 720128 h 1499831"/>
              <a:gd name="connsiteX20-4067" fmla="*/ 182978 w 1225855"/>
              <a:gd name="connsiteY20-4068" fmla="*/ 786740 h 1499831"/>
              <a:gd name="connsiteX21-4069" fmla="*/ 217839 w 1225855"/>
              <a:gd name="connsiteY21-4070" fmla="*/ 805071 h 1499831"/>
              <a:gd name="connsiteX22-4071" fmla="*/ 9984 w 1225855"/>
              <a:gd name="connsiteY22-4072" fmla="*/ 1025692 h 1499831"/>
              <a:gd name="connsiteX23-4073" fmla="*/ 2946 w 1225855"/>
              <a:gd name="connsiteY23-4074" fmla="*/ 1044186 h 1499831"/>
              <a:gd name="connsiteX24-4075" fmla="*/ 0 w 1225855"/>
              <a:gd name="connsiteY24-4076" fmla="*/ 1062844 h 1499831"/>
              <a:gd name="connsiteX25-4077" fmla="*/ 194435 w 1225855"/>
              <a:gd name="connsiteY25-4078" fmla="*/ 1198195 h 1499831"/>
              <a:gd name="connsiteX26-4079" fmla="*/ 487887 w 1225855"/>
              <a:gd name="connsiteY26-4080" fmla="*/ 1247950 h 1499831"/>
              <a:gd name="connsiteX27-4081" fmla="*/ 487887 w 1225855"/>
              <a:gd name="connsiteY27-4082" fmla="*/ 1473645 h 1499831"/>
              <a:gd name="connsiteX28-4083" fmla="*/ 514073 w 1225855"/>
              <a:gd name="connsiteY28-4084" fmla="*/ 1499831 h 1499831"/>
              <a:gd name="connsiteX29-4085" fmla="*/ 711781 w 1225855"/>
              <a:gd name="connsiteY29-4086" fmla="*/ 1499831 h 1499831"/>
              <a:gd name="connsiteX30-4087" fmla="*/ 737968 w 1225855"/>
              <a:gd name="connsiteY30-4088" fmla="*/ 1473645 h 1499831"/>
              <a:gd name="connsiteX31-4089" fmla="*/ 737968 w 1225855"/>
              <a:gd name="connsiteY31-4090" fmla="*/ 1248932 h 1499831"/>
              <a:gd name="connsiteX32-4091" fmla="*/ 1039112 w 1225855"/>
              <a:gd name="connsiteY32-4092" fmla="*/ 1198195 h 1499831"/>
              <a:gd name="connsiteX33-4093" fmla="*/ 1225855 w 1225855"/>
              <a:gd name="connsiteY33-4094" fmla="*/ 1062844 h 1499831"/>
              <a:gd name="connsiteX34-4095" fmla="*/ 1219145 w 1225855"/>
              <a:gd name="connsiteY34-4096" fmla="*/ 1035512 h 1499831"/>
              <a:gd name="connsiteX35-4097" fmla="*/ 1099178 w 1225855"/>
              <a:gd name="connsiteY35-4098" fmla="*/ 1120454 h 1499831"/>
              <a:gd name="connsiteX36-4099" fmla="*/ 1082157 w 1225855"/>
              <a:gd name="connsiteY36-4100" fmla="*/ 1113580 h 1499831"/>
              <a:gd name="connsiteX37-4101" fmla="*/ 657608 w 1225855"/>
              <a:gd name="connsiteY37-4102" fmla="*/ 1056788 h 1499831"/>
              <a:gd name="connsiteX38-4103" fmla="*/ 560882 w 1225855"/>
              <a:gd name="connsiteY38-4104" fmla="*/ 1023564 h 1499831"/>
              <a:gd name="connsiteX39-4105" fmla="*/ 558918 w 1225855"/>
              <a:gd name="connsiteY39-4106" fmla="*/ 1022582 h 1499831"/>
              <a:gd name="connsiteX40-4107" fmla="*/ 554663 w 1225855"/>
              <a:gd name="connsiteY40-4108" fmla="*/ 1021109 h 1499831"/>
              <a:gd name="connsiteX41-4109" fmla="*/ 419966 w 1225855"/>
              <a:gd name="connsiteY41-4110" fmla="*/ 947296 h 1499831"/>
              <a:gd name="connsiteX42-4111" fmla="*/ 312928 w 1225855"/>
              <a:gd name="connsiteY42-4112" fmla="*/ 837313 h 1499831"/>
              <a:gd name="connsiteX43-4113" fmla="*/ 618656 w 1225855"/>
              <a:gd name="connsiteY43-4114" fmla="*/ 872828 h 1499831"/>
              <a:gd name="connsiteX44-4115" fmla="*/ 943368 w 1225855"/>
              <a:gd name="connsiteY44-4116" fmla="*/ 830439 h 1499831"/>
              <a:gd name="connsiteX45-4117" fmla="*/ 957116 w 1225855"/>
              <a:gd name="connsiteY45-4118" fmla="*/ 826184 h 1499831"/>
              <a:gd name="connsiteX46-4119" fmla="*/ 1168408 w 1225855"/>
              <a:gd name="connsiteY46-4120" fmla="*/ 1052369 h 1499831"/>
              <a:gd name="connsiteX47-4121" fmla="*/ 1170536 w 1225855"/>
              <a:gd name="connsiteY47-4122" fmla="*/ 1055806 h 1499831"/>
              <a:gd name="connsiteX48-4123" fmla="*/ 1173482 w 1225855"/>
              <a:gd name="connsiteY48-4124" fmla="*/ 1063008 h 1499831"/>
              <a:gd name="connsiteX49-4125" fmla="*/ 1099178 w 1225855"/>
              <a:gd name="connsiteY49-4126" fmla="*/ 1120454 h 1499831"/>
              <a:gd name="connsiteX50-4127" fmla="*/ 736822 w 1225855"/>
              <a:gd name="connsiteY50-4128" fmla="*/ 1196559 h 1499831"/>
              <a:gd name="connsiteX51-4129" fmla="*/ 620292 w 1225855"/>
              <a:gd name="connsiteY51-4130" fmla="*/ 1200487 h 1499831"/>
              <a:gd name="connsiteX52-4131" fmla="*/ 489033 w 1225855"/>
              <a:gd name="connsiteY52-4132" fmla="*/ 1195577 h 1499831"/>
              <a:gd name="connsiteX53-4133" fmla="*/ 209001 w 1225855"/>
              <a:gd name="connsiteY53-4134" fmla="*/ 1148114 h 1499831"/>
              <a:gd name="connsiteX54-4135" fmla="*/ 52209 w 1225855"/>
              <a:gd name="connsiteY54-4136" fmla="*/ 1063008 h 1499831"/>
              <a:gd name="connsiteX55-4137" fmla="*/ 54173 w 1225855"/>
              <a:gd name="connsiteY55-4138" fmla="*/ 1057279 h 1499831"/>
              <a:gd name="connsiteX56-4139" fmla="*/ 56137 w 1225855"/>
              <a:gd name="connsiteY56-4140" fmla="*/ 1053188 h 1499831"/>
              <a:gd name="connsiteX57-4141" fmla="*/ 255155 w 1225855"/>
              <a:gd name="connsiteY57-4142" fmla="*/ 841896 h 1499831"/>
              <a:gd name="connsiteX58-4143" fmla="*/ 346971 w 1225855"/>
              <a:gd name="connsiteY58-4144" fmla="*/ 956134 h 1499831"/>
              <a:gd name="connsiteX59-4145" fmla="*/ 318984 w 1225855"/>
              <a:gd name="connsiteY59-4146" fmla="*/ 987558 h 1499831"/>
              <a:gd name="connsiteX60-4147" fmla="*/ 321112 w 1225855"/>
              <a:gd name="connsiteY60-4148" fmla="*/ 1024546 h 1499831"/>
              <a:gd name="connsiteX61-4149" fmla="*/ 338460 w 1225855"/>
              <a:gd name="connsiteY61-4150" fmla="*/ 1031093 h 1499831"/>
              <a:gd name="connsiteX62-4151" fmla="*/ 358100 w 1225855"/>
              <a:gd name="connsiteY62-4152" fmla="*/ 1022255 h 1499831"/>
              <a:gd name="connsiteX63-4153" fmla="*/ 387887 w 1225855"/>
              <a:gd name="connsiteY63-4154" fmla="*/ 988703 h 1499831"/>
              <a:gd name="connsiteX64-4155" fmla="*/ 512600 w 1225855"/>
              <a:gd name="connsiteY64-4156" fmla="*/ 1059898 h 1499831"/>
              <a:gd name="connsiteX65-4157" fmla="*/ 494925 w 1225855"/>
              <a:gd name="connsiteY65-4158" fmla="*/ 1097868 h 1499831"/>
              <a:gd name="connsiteX66-4159" fmla="*/ 507527 w 1225855"/>
              <a:gd name="connsiteY66-4160" fmla="*/ 1132729 h 1499831"/>
              <a:gd name="connsiteX67-4161" fmla="*/ 518656 w 1225855"/>
              <a:gd name="connsiteY67-4162" fmla="*/ 1135184 h 1499831"/>
              <a:gd name="connsiteX68-4163" fmla="*/ 542388 w 1225855"/>
              <a:gd name="connsiteY68-4164" fmla="*/ 1120127 h 1499831"/>
              <a:gd name="connsiteX69-4165" fmla="*/ 561045 w 1225855"/>
              <a:gd name="connsiteY69-4166" fmla="*/ 1080029 h 1499831"/>
              <a:gd name="connsiteX70-4167" fmla="*/ 638132 w 1225855"/>
              <a:gd name="connsiteY70-4168" fmla="*/ 1105888 h 1499831"/>
              <a:gd name="connsiteX71-4169" fmla="*/ 708344 w 1225855"/>
              <a:gd name="connsiteY71-4170" fmla="*/ 1124219 h 1499831"/>
              <a:gd name="connsiteX72-4171" fmla="*/ 692633 w 1225855"/>
              <a:gd name="connsiteY72-4172" fmla="*/ 1159079 h 1499831"/>
              <a:gd name="connsiteX73-4173" fmla="*/ 691487 w 1225855"/>
              <a:gd name="connsiteY73-4174" fmla="*/ 1177574 h 1499831"/>
              <a:gd name="connsiteX74-4175" fmla="*/ 705726 w 1225855"/>
              <a:gd name="connsiteY74-4176" fmla="*/ 1193776 h 1499831"/>
              <a:gd name="connsiteX75-4177" fmla="*/ 716528 w 1225855"/>
              <a:gd name="connsiteY75-4178" fmla="*/ 1196068 h 1499831"/>
              <a:gd name="connsiteX76-4179" fmla="*/ 733549 w 1225855"/>
              <a:gd name="connsiteY76-4180" fmla="*/ 1189848 h 1499831"/>
              <a:gd name="connsiteX77-4181" fmla="*/ 740423 w 1225855"/>
              <a:gd name="connsiteY77-4182" fmla="*/ 1180683 h 1499831"/>
              <a:gd name="connsiteX78-4183" fmla="*/ 760881 w 1225855"/>
              <a:gd name="connsiteY78-4184" fmla="*/ 1135184 h 1499831"/>
              <a:gd name="connsiteX79-4185" fmla="*/ 974628 w 1225855"/>
              <a:gd name="connsiteY79-4186" fmla="*/ 1161534 h 1499831"/>
              <a:gd name="connsiteX80-4187" fmla="*/ 736822 w 1225855"/>
              <a:gd name="connsiteY80-4188" fmla="*/ 1196559 h 1499831"/>
              <a:gd name="connsiteX81-4189" fmla="*/ 685431 w 1225855"/>
              <a:gd name="connsiteY81-4190" fmla="*/ 1447458 h 1499831"/>
              <a:gd name="connsiteX82-4191" fmla="*/ 540096 w 1225855"/>
              <a:gd name="connsiteY82-4192" fmla="*/ 1447458 h 1499831"/>
              <a:gd name="connsiteX83-4193" fmla="*/ 540096 w 1225855"/>
              <a:gd name="connsiteY83-4194" fmla="*/ 1251059 h 1499831"/>
              <a:gd name="connsiteX84-4195" fmla="*/ 620292 w 1225855"/>
              <a:gd name="connsiteY84-4196" fmla="*/ 1252860 h 1499831"/>
              <a:gd name="connsiteX85-4197" fmla="*/ 685431 w 1225855"/>
              <a:gd name="connsiteY85-4198" fmla="*/ 1251714 h 1499831"/>
              <a:gd name="connsiteX86-4199" fmla="*/ 685431 w 1225855"/>
              <a:gd name="connsiteY86-4200" fmla="*/ 1447458 h 1499831"/>
              <a:gd name="connsiteX87-4201" fmla="*/ 186415 w 1225855"/>
              <a:gd name="connsiteY87-4202" fmla="*/ 720292 h 1499831"/>
              <a:gd name="connsiteX88-4203" fmla="*/ 187070 w 1225855"/>
              <a:gd name="connsiteY88-4204" fmla="*/ 718819 h 1499831"/>
              <a:gd name="connsiteX89-4205" fmla="*/ 188543 w 1225855"/>
              <a:gd name="connsiteY89-4206" fmla="*/ 715873 h 1499831"/>
              <a:gd name="connsiteX90-4207" fmla="*/ 418567 w 1225855"/>
              <a:gd name="connsiteY90-4208" fmla="*/ 483352 h 1499831"/>
              <a:gd name="connsiteX91-4209" fmla="*/ 493280 w 1225855"/>
              <a:gd name="connsiteY91-4210" fmla="*/ 505881 h 1499831"/>
              <a:gd name="connsiteX92-4211" fmla="*/ 550480 w 1225855"/>
              <a:gd name="connsiteY92-4212" fmla="*/ 513426 h 1499831"/>
              <a:gd name="connsiteX93-4213" fmla="*/ 587396 w 1225855"/>
              <a:gd name="connsiteY93-4214" fmla="*/ 507919 h 1499831"/>
              <a:gd name="connsiteX94-4215" fmla="*/ 609547 w 1225855"/>
              <a:gd name="connsiteY94-4216" fmla="*/ 513172 h 1499831"/>
              <a:gd name="connsiteX95-4217" fmla="*/ 644277 w 1225855"/>
              <a:gd name="connsiteY95-4218" fmla="*/ 510465 h 1499831"/>
              <a:gd name="connsiteX96-4219" fmla="*/ 676430 w 1225855"/>
              <a:gd name="connsiteY96-4220" fmla="*/ 508991 h 1499831"/>
              <a:gd name="connsiteX97-4221" fmla="*/ 712198 w 1225855"/>
              <a:gd name="connsiteY97-4222" fmla="*/ 499229 h 1499831"/>
              <a:gd name="connsiteX98-4223" fmla="*/ 797706 w 1225855"/>
              <a:gd name="connsiteY98-4224" fmla="*/ 471684 h 1499831"/>
              <a:gd name="connsiteX99-4225" fmla="*/ 820292 w 1225855"/>
              <a:gd name="connsiteY99-4226" fmla="*/ 507036 h 1499831"/>
              <a:gd name="connsiteX100-4227" fmla="*/ 780194 w 1225855"/>
              <a:gd name="connsiteY100-4228" fmla="*/ 560391 h 1499831"/>
              <a:gd name="connsiteX101-4229" fmla="*/ 759081 w 1225855"/>
              <a:gd name="connsiteY101-4230" fmla="*/ 576103 h 1499831"/>
              <a:gd name="connsiteX102-4231" fmla="*/ 736822 w 1225855"/>
              <a:gd name="connsiteY102-4232" fmla="*/ 590669 h 1499831"/>
              <a:gd name="connsiteX103-4233" fmla="*/ 736331 w 1225855"/>
              <a:gd name="connsiteY103-4234" fmla="*/ 590996 h 1499831"/>
              <a:gd name="connsiteX104-4235" fmla="*/ 537297 w 1225855"/>
              <a:gd name="connsiteY104-4236" fmla="*/ 672960 h 1499831"/>
              <a:gd name="connsiteX105-4237" fmla="*/ 339115 w 1225855"/>
              <a:gd name="connsiteY105-4238" fmla="*/ 752370 h 1499831"/>
              <a:gd name="connsiteX106-4239" fmla="*/ 289033 w 1225855"/>
              <a:gd name="connsiteY106-4240" fmla="*/ 767428 h 1499831"/>
              <a:gd name="connsiteX107-4241" fmla="*/ 274958 w 1225855"/>
              <a:gd name="connsiteY107-4242" fmla="*/ 771519 h 1499831"/>
              <a:gd name="connsiteX108-4243" fmla="*/ 255809 w 1225855"/>
              <a:gd name="connsiteY108-4244" fmla="*/ 764482 h 1499831"/>
              <a:gd name="connsiteX109-4245" fmla="*/ 186415 w 1225855"/>
              <a:gd name="connsiteY109-4246" fmla="*/ 720292 h 1499831"/>
              <a:gd name="connsiteX110-4247" fmla="*/ 883794 w 1225855"/>
              <a:gd name="connsiteY110-4248" fmla="*/ 593451 h 1499831"/>
              <a:gd name="connsiteX111-4249" fmla="*/ 859244 w 1225855"/>
              <a:gd name="connsiteY111-4250" fmla="*/ 561536 h 1499831"/>
              <a:gd name="connsiteX112-4251" fmla="*/ 854989 w 1225855"/>
              <a:gd name="connsiteY112-4252" fmla="*/ 557117 h 1499831"/>
              <a:gd name="connsiteX113-4253" fmla="*/ 867100 w 1225855"/>
              <a:gd name="connsiteY113-4254" fmla="*/ 534204 h 1499831"/>
              <a:gd name="connsiteX114-4255" fmla="*/ 1036167 w 1225855"/>
              <a:gd name="connsiteY114-4256" fmla="*/ 715218 h 1499831"/>
              <a:gd name="connsiteX115-4257" fmla="*/ 1037803 w 1225855"/>
              <a:gd name="connsiteY115-4258" fmla="*/ 717837 h 1499831"/>
              <a:gd name="connsiteX116-4259" fmla="*/ 1038949 w 1225855"/>
              <a:gd name="connsiteY116-4260" fmla="*/ 720128 h 1499831"/>
              <a:gd name="connsiteX117-4261" fmla="*/ 971519 w 1225855"/>
              <a:gd name="connsiteY117-4262" fmla="*/ 764973 h 1499831"/>
              <a:gd name="connsiteX118-4263" fmla="*/ 944841 w 1225855"/>
              <a:gd name="connsiteY118-4264" fmla="*/ 774793 h 1499831"/>
              <a:gd name="connsiteX119-4265" fmla="*/ 927165 w 1225855"/>
              <a:gd name="connsiteY119-4266" fmla="*/ 780357 h 1499831"/>
              <a:gd name="connsiteX120-4267" fmla="*/ 917018 w 1225855"/>
              <a:gd name="connsiteY120-4268" fmla="*/ 783303 h 1499831"/>
              <a:gd name="connsiteX121-4269" fmla="*/ 618492 w 1225855"/>
              <a:gd name="connsiteY121-4270" fmla="*/ 820292 h 1499831"/>
              <a:gd name="connsiteX122-4271" fmla="*/ 372175 w 1225855"/>
              <a:gd name="connsiteY122-4272" fmla="*/ 797051 h 1499831"/>
              <a:gd name="connsiteX123-4273" fmla="*/ 481668 w 1225855"/>
              <a:gd name="connsiteY123-4274" fmla="*/ 760717 h 1499831"/>
              <a:gd name="connsiteX124-4275" fmla="*/ 497707 w 1225855"/>
              <a:gd name="connsiteY124-4276" fmla="*/ 799015 h 1499831"/>
              <a:gd name="connsiteX125-4277" fmla="*/ 521929 w 1225855"/>
              <a:gd name="connsiteY125-4278" fmla="*/ 815054 h 1499831"/>
              <a:gd name="connsiteX126-4279" fmla="*/ 532077 w 1225855"/>
              <a:gd name="connsiteY126-4280" fmla="*/ 812927 h 1499831"/>
              <a:gd name="connsiteX127-4281" fmla="*/ 545988 w 1225855"/>
              <a:gd name="connsiteY127-4282" fmla="*/ 778557 h 1499831"/>
              <a:gd name="connsiteX128-4283" fmla="*/ 530931 w 1225855"/>
              <a:gd name="connsiteY128-4284" fmla="*/ 742878 h 1499831"/>
              <a:gd name="connsiteX129-4285" fmla="*/ 560882 w 1225855"/>
              <a:gd name="connsiteY129-4286" fmla="*/ 731421 h 1499831"/>
              <a:gd name="connsiteX130-4287" fmla="*/ 660881 w 1225855"/>
              <a:gd name="connsiteY130-4288" fmla="*/ 689359 h 1499831"/>
              <a:gd name="connsiteX131-4289" fmla="*/ 682158 w 1225855"/>
              <a:gd name="connsiteY131-4290" fmla="*/ 735677 h 1499831"/>
              <a:gd name="connsiteX132-4291" fmla="*/ 706053 w 1225855"/>
              <a:gd name="connsiteY132-4292" fmla="*/ 750897 h 1499831"/>
              <a:gd name="connsiteX133-4293" fmla="*/ 717019 w 1225855"/>
              <a:gd name="connsiteY133-4294" fmla="*/ 748442 h 1499831"/>
              <a:gd name="connsiteX134-4295" fmla="*/ 729948 w 1225855"/>
              <a:gd name="connsiteY134-4296" fmla="*/ 713745 h 1499831"/>
              <a:gd name="connsiteX135-4297" fmla="*/ 708181 w 1225855"/>
              <a:gd name="connsiteY135-4298" fmla="*/ 666446 h 1499831"/>
              <a:gd name="connsiteX136-4299" fmla="*/ 763991 w 1225855"/>
              <a:gd name="connsiteY136-4300" fmla="*/ 635350 h 1499831"/>
              <a:gd name="connsiteX137-4301" fmla="*/ 773483 w 1225855"/>
              <a:gd name="connsiteY137-4302" fmla="*/ 629294 h 1499831"/>
              <a:gd name="connsiteX138-4303" fmla="*/ 795414 w 1225855"/>
              <a:gd name="connsiteY138-4304" fmla="*/ 614400 h 1499831"/>
              <a:gd name="connsiteX139-4305" fmla="*/ 816200 w 1225855"/>
              <a:gd name="connsiteY139-4306" fmla="*/ 598361 h 1499831"/>
              <a:gd name="connsiteX140-4307" fmla="*/ 819473 w 1225855"/>
              <a:gd name="connsiteY140-4308" fmla="*/ 595579 h 1499831"/>
              <a:gd name="connsiteX141-4309" fmla="*/ 842223 w 1225855"/>
              <a:gd name="connsiteY141-4310" fmla="*/ 625202 h 1499831"/>
              <a:gd name="connsiteX142-4311" fmla="*/ 863008 w 1225855"/>
              <a:gd name="connsiteY142-4312" fmla="*/ 635350 h 1499831"/>
              <a:gd name="connsiteX143-4313" fmla="*/ 878884 w 1225855"/>
              <a:gd name="connsiteY143-4314" fmla="*/ 629949 h 1499831"/>
              <a:gd name="connsiteX144-4315" fmla="*/ 883794 w 1225855"/>
              <a:gd name="connsiteY144-4316" fmla="*/ 593451 h 1499831"/>
              <a:gd name="connsiteX145-4317" fmla="*/ 513091 w 1225855"/>
              <a:gd name="connsiteY145-4318" fmla="*/ 183796 h 1499831"/>
              <a:gd name="connsiteX146-4319" fmla="*/ 520784 w 1225855"/>
              <a:gd name="connsiteY146-4320" fmla="*/ 163175 h 1499831"/>
              <a:gd name="connsiteX147-4321" fmla="*/ 613746 w 1225855"/>
              <a:gd name="connsiteY147-4322" fmla="*/ 64648 h 1499831"/>
              <a:gd name="connsiteX148-4323" fmla="*/ 903434 w 1225855"/>
              <a:gd name="connsiteY148-4324" fmla="*/ 374630 h 1499831"/>
              <a:gd name="connsiteX149-4325" fmla="*/ 823892 w 1225855"/>
              <a:gd name="connsiteY149-4326" fmla="*/ 411455 h 1499831"/>
              <a:gd name="connsiteX150-4327" fmla="*/ 821110 w 1225855"/>
              <a:gd name="connsiteY150-4328" fmla="*/ 412273 h 1499831"/>
              <a:gd name="connsiteX151-4329" fmla="*/ 807689 w 1225855"/>
              <a:gd name="connsiteY151-4330" fmla="*/ 415710 h 1499831"/>
              <a:gd name="connsiteX152-4331" fmla="*/ 791159 w 1225855"/>
              <a:gd name="connsiteY152-4332" fmla="*/ 406873 h 1499831"/>
              <a:gd name="connsiteX153-4333" fmla="*/ 777084 w 1225855"/>
              <a:gd name="connsiteY153-4334" fmla="*/ 399835 h 1499831"/>
              <a:gd name="connsiteX154-4335" fmla="*/ 706053 w 1225855"/>
              <a:gd name="connsiteY154-4336" fmla="*/ 362192 h 1499831"/>
              <a:gd name="connsiteX155-4337" fmla="*/ 591160 w 1225855"/>
              <a:gd name="connsiteY155-4338" fmla="*/ 288542 h 1499831"/>
              <a:gd name="connsiteX156-4339" fmla="*/ 570702 w 1225855"/>
              <a:gd name="connsiteY156-4340" fmla="*/ 272176 h 1499831"/>
              <a:gd name="connsiteX157-4341" fmla="*/ 567919 w 1225855"/>
              <a:gd name="connsiteY157-4342" fmla="*/ 269721 h 1499831"/>
              <a:gd name="connsiteX158-4343" fmla="*/ 551226 w 1225855"/>
              <a:gd name="connsiteY158-4344" fmla="*/ 254500 h 1499831"/>
              <a:gd name="connsiteX159-4345" fmla="*/ 512109 w 1225855"/>
              <a:gd name="connsiteY159-4346" fmla="*/ 197708 h 1499831"/>
              <a:gd name="connsiteX160-4347" fmla="*/ 513091 w 1225855"/>
              <a:gd name="connsiteY160-4348" fmla="*/ 183796 h 1499831"/>
              <a:gd name="connsiteX161-4349" fmla="*/ 322094 w 1225855"/>
              <a:gd name="connsiteY161-4350" fmla="*/ 374303 h 1499831"/>
              <a:gd name="connsiteX162-4351" fmla="*/ 464974 w 1225855"/>
              <a:gd name="connsiteY162-4352" fmla="*/ 222421 h 1499831"/>
              <a:gd name="connsiteX163-4353" fmla="*/ 508345 w 1225855"/>
              <a:gd name="connsiteY163-4354" fmla="*/ 285596 h 1499831"/>
              <a:gd name="connsiteX164-4355" fmla="*/ 482486 w 1225855"/>
              <a:gd name="connsiteY164-4356" fmla="*/ 314729 h 1499831"/>
              <a:gd name="connsiteX165-4357" fmla="*/ 475939 w 1225855"/>
              <a:gd name="connsiteY165-4358" fmla="*/ 334205 h 1499831"/>
              <a:gd name="connsiteX166-4359" fmla="*/ 484614 w 1225855"/>
              <a:gd name="connsiteY166-4360" fmla="*/ 351717 h 1499831"/>
              <a:gd name="connsiteX167-4361" fmla="*/ 491324 w 1225855"/>
              <a:gd name="connsiteY167-4362" fmla="*/ 355973 h 1499831"/>
              <a:gd name="connsiteX168-4363" fmla="*/ 501962 w 1225855"/>
              <a:gd name="connsiteY168-4364" fmla="*/ 358264 h 1499831"/>
              <a:gd name="connsiteX169-4365" fmla="*/ 521602 w 1225855"/>
              <a:gd name="connsiteY169-4366" fmla="*/ 349426 h 1499831"/>
              <a:gd name="connsiteX170-4367" fmla="*/ 547298 w 1225855"/>
              <a:gd name="connsiteY170-4368" fmla="*/ 320621 h 1499831"/>
              <a:gd name="connsiteX171-4369" fmla="*/ 554990 w 1225855"/>
              <a:gd name="connsiteY171-4370" fmla="*/ 326676 h 1499831"/>
              <a:gd name="connsiteX172-4371" fmla="*/ 722747 w 1225855"/>
              <a:gd name="connsiteY172-4372" fmla="*/ 430768 h 1499831"/>
              <a:gd name="connsiteX173-4373" fmla="*/ 663827 w 1225855"/>
              <a:gd name="connsiteY173-4374" fmla="*/ 435678 h 1499831"/>
              <a:gd name="connsiteX174-4375" fmla="*/ 628967 w 1225855"/>
              <a:gd name="connsiteY174-4376" fmla="*/ 436823 h 1499831"/>
              <a:gd name="connsiteX175-4377" fmla="*/ 616692 w 1225855"/>
              <a:gd name="connsiteY175-4378" fmla="*/ 436987 h 1499831"/>
              <a:gd name="connsiteX176-4379" fmla="*/ 600489 w 1225855"/>
              <a:gd name="connsiteY176-4380" fmla="*/ 436823 h 1499831"/>
              <a:gd name="connsiteX177-4381" fmla="*/ 565628 w 1225855"/>
              <a:gd name="connsiteY177-4382" fmla="*/ 435514 h 1499831"/>
              <a:gd name="connsiteX178-4383" fmla="*/ 463337 w 1225855"/>
              <a:gd name="connsiteY178-4384" fmla="*/ 424057 h 1499831"/>
              <a:gd name="connsiteX179-4385" fmla="*/ 433059 w 1225855"/>
              <a:gd name="connsiteY179-4386" fmla="*/ 418165 h 1499831"/>
              <a:gd name="connsiteX180-4387" fmla="*/ 409164 w 1225855"/>
              <a:gd name="connsiteY180-4388" fmla="*/ 412437 h 1499831"/>
              <a:gd name="connsiteX181-4389" fmla="*/ 403927 w 1225855"/>
              <a:gd name="connsiteY181-4390" fmla="*/ 410964 h 1499831"/>
              <a:gd name="connsiteX182-4391" fmla="*/ 322094 w 1225855"/>
              <a:gd name="connsiteY182-4392" fmla="*/ 374303 h 1499831"/>
              <a:gd name="connsiteX0-4393" fmla="*/ 1219145 w 1225855"/>
              <a:gd name="connsiteY0-4394" fmla="*/ 1035512 h 1499831"/>
              <a:gd name="connsiteX1-4395" fmla="*/ 1212598 w 1225855"/>
              <a:gd name="connsiteY1-4396" fmla="*/ 1022910 h 1499831"/>
              <a:gd name="connsiteX2-4397" fmla="*/ 1009653 w 1225855"/>
              <a:gd name="connsiteY2-4398" fmla="*/ 805725 h 1499831"/>
              <a:gd name="connsiteX3-4399" fmla="*/ 1091485 w 1225855"/>
              <a:gd name="connsiteY3-4400" fmla="*/ 720128 h 1499831"/>
              <a:gd name="connsiteX4-4401" fmla="*/ 1086085 w 1225855"/>
              <a:gd name="connsiteY4-4402" fmla="*/ 697052 h 1499831"/>
              <a:gd name="connsiteX5-4403" fmla="*/ 1079702 w 1225855"/>
              <a:gd name="connsiteY5-4404" fmla="*/ 685104 h 1499831"/>
              <a:gd name="connsiteX6-4405" fmla="*/ 863663 w 1225855"/>
              <a:gd name="connsiteY6-4406" fmla="*/ 454008 h 1499831"/>
              <a:gd name="connsiteX7-4407" fmla="*/ 957280 w 1225855"/>
              <a:gd name="connsiteY7-4408" fmla="*/ 374303 h 1499831"/>
              <a:gd name="connsiteX8-4409" fmla="*/ 953024 w 1225855"/>
              <a:gd name="connsiteY8-4410" fmla="*/ 355482 h 1499831"/>
              <a:gd name="connsiteX9-4411" fmla="*/ 946969 w 1225855"/>
              <a:gd name="connsiteY9-4412" fmla="*/ 344516 h 1499831"/>
              <a:gd name="connsiteX10-4413" fmla="*/ 633058 w 1225855"/>
              <a:gd name="connsiteY10-4414" fmla="*/ 8347 h 1499831"/>
              <a:gd name="connsiteX11-4415" fmla="*/ 613909 w 1225855"/>
              <a:gd name="connsiteY11-4416" fmla="*/ 0 h 1499831"/>
              <a:gd name="connsiteX12-4417" fmla="*/ 594761 w 1225855"/>
              <a:gd name="connsiteY12-4418" fmla="*/ 8183 h 1499831"/>
              <a:gd name="connsiteX13-4419" fmla="*/ 276922 w 1225855"/>
              <a:gd name="connsiteY13-4420" fmla="*/ 345825 h 1499831"/>
              <a:gd name="connsiteX14-4421" fmla="*/ 269884 w 1225855"/>
              <a:gd name="connsiteY14-4422" fmla="*/ 362028 h 1499831"/>
              <a:gd name="connsiteX15-4423" fmla="*/ 268248 w 1225855"/>
              <a:gd name="connsiteY15-4424" fmla="*/ 374139 h 1499831"/>
              <a:gd name="connsiteX16-4425" fmla="*/ 363828 w 1225855"/>
              <a:gd name="connsiteY16-4426" fmla="*/ 453354 h 1499831"/>
              <a:gd name="connsiteX17-4427" fmla="*/ 143535 w 1225855"/>
              <a:gd name="connsiteY17-4428" fmla="*/ 687395 h 1499831"/>
              <a:gd name="connsiteX18-4429" fmla="*/ 136497 w 1225855"/>
              <a:gd name="connsiteY18-4430" fmla="*/ 704744 h 1499831"/>
              <a:gd name="connsiteX19-4431" fmla="*/ 134206 w 1225855"/>
              <a:gd name="connsiteY19-4432" fmla="*/ 720128 h 1499831"/>
              <a:gd name="connsiteX20-4433" fmla="*/ 182978 w 1225855"/>
              <a:gd name="connsiteY20-4434" fmla="*/ 786740 h 1499831"/>
              <a:gd name="connsiteX21-4435" fmla="*/ 217839 w 1225855"/>
              <a:gd name="connsiteY21-4436" fmla="*/ 805071 h 1499831"/>
              <a:gd name="connsiteX22-4437" fmla="*/ 9984 w 1225855"/>
              <a:gd name="connsiteY22-4438" fmla="*/ 1025692 h 1499831"/>
              <a:gd name="connsiteX23-4439" fmla="*/ 2946 w 1225855"/>
              <a:gd name="connsiteY23-4440" fmla="*/ 1044186 h 1499831"/>
              <a:gd name="connsiteX24-4441" fmla="*/ 0 w 1225855"/>
              <a:gd name="connsiteY24-4442" fmla="*/ 1062844 h 1499831"/>
              <a:gd name="connsiteX25-4443" fmla="*/ 194435 w 1225855"/>
              <a:gd name="connsiteY25-4444" fmla="*/ 1198195 h 1499831"/>
              <a:gd name="connsiteX26-4445" fmla="*/ 487887 w 1225855"/>
              <a:gd name="connsiteY26-4446" fmla="*/ 1247950 h 1499831"/>
              <a:gd name="connsiteX27-4447" fmla="*/ 487887 w 1225855"/>
              <a:gd name="connsiteY27-4448" fmla="*/ 1473645 h 1499831"/>
              <a:gd name="connsiteX28-4449" fmla="*/ 514073 w 1225855"/>
              <a:gd name="connsiteY28-4450" fmla="*/ 1499831 h 1499831"/>
              <a:gd name="connsiteX29-4451" fmla="*/ 711781 w 1225855"/>
              <a:gd name="connsiteY29-4452" fmla="*/ 1499831 h 1499831"/>
              <a:gd name="connsiteX30-4453" fmla="*/ 737968 w 1225855"/>
              <a:gd name="connsiteY30-4454" fmla="*/ 1473645 h 1499831"/>
              <a:gd name="connsiteX31-4455" fmla="*/ 737968 w 1225855"/>
              <a:gd name="connsiteY31-4456" fmla="*/ 1248932 h 1499831"/>
              <a:gd name="connsiteX32-4457" fmla="*/ 1039112 w 1225855"/>
              <a:gd name="connsiteY32-4458" fmla="*/ 1198195 h 1499831"/>
              <a:gd name="connsiteX33-4459" fmla="*/ 1225855 w 1225855"/>
              <a:gd name="connsiteY33-4460" fmla="*/ 1062844 h 1499831"/>
              <a:gd name="connsiteX34-4461" fmla="*/ 1219145 w 1225855"/>
              <a:gd name="connsiteY34-4462" fmla="*/ 1035512 h 1499831"/>
              <a:gd name="connsiteX35-4463" fmla="*/ 1099178 w 1225855"/>
              <a:gd name="connsiteY35-4464" fmla="*/ 1120454 h 1499831"/>
              <a:gd name="connsiteX36-4465" fmla="*/ 1082157 w 1225855"/>
              <a:gd name="connsiteY36-4466" fmla="*/ 1113580 h 1499831"/>
              <a:gd name="connsiteX37-4467" fmla="*/ 657608 w 1225855"/>
              <a:gd name="connsiteY37-4468" fmla="*/ 1056788 h 1499831"/>
              <a:gd name="connsiteX38-4469" fmla="*/ 560882 w 1225855"/>
              <a:gd name="connsiteY38-4470" fmla="*/ 1023564 h 1499831"/>
              <a:gd name="connsiteX39-4471" fmla="*/ 558918 w 1225855"/>
              <a:gd name="connsiteY39-4472" fmla="*/ 1022582 h 1499831"/>
              <a:gd name="connsiteX40-4473" fmla="*/ 554663 w 1225855"/>
              <a:gd name="connsiteY40-4474" fmla="*/ 1021109 h 1499831"/>
              <a:gd name="connsiteX41-4475" fmla="*/ 419966 w 1225855"/>
              <a:gd name="connsiteY41-4476" fmla="*/ 947296 h 1499831"/>
              <a:gd name="connsiteX42-4477" fmla="*/ 312928 w 1225855"/>
              <a:gd name="connsiteY42-4478" fmla="*/ 837313 h 1499831"/>
              <a:gd name="connsiteX43-4479" fmla="*/ 618656 w 1225855"/>
              <a:gd name="connsiteY43-4480" fmla="*/ 887115 h 1499831"/>
              <a:gd name="connsiteX44-4481" fmla="*/ 943368 w 1225855"/>
              <a:gd name="connsiteY44-4482" fmla="*/ 830439 h 1499831"/>
              <a:gd name="connsiteX45-4483" fmla="*/ 957116 w 1225855"/>
              <a:gd name="connsiteY45-4484" fmla="*/ 826184 h 1499831"/>
              <a:gd name="connsiteX46-4485" fmla="*/ 1168408 w 1225855"/>
              <a:gd name="connsiteY46-4486" fmla="*/ 1052369 h 1499831"/>
              <a:gd name="connsiteX47-4487" fmla="*/ 1170536 w 1225855"/>
              <a:gd name="connsiteY47-4488" fmla="*/ 1055806 h 1499831"/>
              <a:gd name="connsiteX48-4489" fmla="*/ 1173482 w 1225855"/>
              <a:gd name="connsiteY48-4490" fmla="*/ 1063008 h 1499831"/>
              <a:gd name="connsiteX49-4491" fmla="*/ 1099178 w 1225855"/>
              <a:gd name="connsiteY49-4492" fmla="*/ 1120454 h 1499831"/>
              <a:gd name="connsiteX50-4493" fmla="*/ 736822 w 1225855"/>
              <a:gd name="connsiteY50-4494" fmla="*/ 1196559 h 1499831"/>
              <a:gd name="connsiteX51-4495" fmla="*/ 620292 w 1225855"/>
              <a:gd name="connsiteY51-4496" fmla="*/ 1200487 h 1499831"/>
              <a:gd name="connsiteX52-4497" fmla="*/ 489033 w 1225855"/>
              <a:gd name="connsiteY52-4498" fmla="*/ 1195577 h 1499831"/>
              <a:gd name="connsiteX53-4499" fmla="*/ 209001 w 1225855"/>
              <a:gd name="connsiteY53-4500" fmla="*/ 1148114 h 1499831"/>
              <a:gd name="connsiteX54-4501" fmla="*/ 52209 w 1225855"/>
              <a:gd name="connsiteY54-4502" fmla="*/ 1063008 h 1499831"/>
              <a:gd name="connsiteX55-4503" fmla="*/ 54173 w 1225855"/>
              <a:gd name="connsiteY55-4504" fmla="*/ 1057279 h 1499831"/>
              <a:gd name="connsiteX56-4505" fmla="*/ 56137 w 1225855"/>
              <a:gd name="connsiteY56-4506" fmla="*/ 1053188 h 1499831"/>
              <a:gd name="connsiteX57-4507" fmla="*/ 255155 w 1225855"/>
              <a:gd name="connsiteY57-4508" fmla="*/ 841896 h 1499831"/>
              <a:gd name="connsiteX58-4509" fmla="*/ 346971 w 1225855"/>
              <a:gd name="connsiteY58-4510" fmla="*/ 956134 h 1499831"/>
              <a:gd name="connsiteX59-4511" fmla="*/ 318984 w 1225855"/>
              <a:gd name="connsiteY59-4512" fmla="*/ 987558 h 1499831"/>
              <a:gd name="connsiteX60-4513" fmla="*/ 321112 w 1225855"/>
              <a:gd name="connsiteY60-4514" fmla="*/ 1024546 h 1499831"/>
              <a:gd name="connsiteX61-4515" fmla="*/ 338460 w 1225855"/>
              <a:gd name="connsiteY61-4516" fmla="*/ 1031093 h 1499831"/>
              <a:gd name="connsiteX62-4517" fmla="*/ 358100 w 1225855"/>
              <a:gd name="connsiteY62-4518" fmla="*/ 1022255 h 1499831"/>
              <a:gd name="connsiteX63-4519" fmla="*/ 387887 w 1225855"/>
              <a:gd name="connsiteY63-4520" fmla="*/ 988703 h 1499831"/>
              <a:gd name="connsiteX64-4521" fmla="*/ 512600 w 1225855"/>
              <a:gd name="connsiteY64-4522" fmla="*/ 1059898 h 1499831"/>
              <a:gd name="connsiteX65-4523" fmla="*/ 494925 w 1225855"/>
              <a:gd name="connsiteY65-4524" fmla="*/ 1097868 h 1499831"/>
              <a:gd name="connsiteX66-4525" fmla="*/ 507527 w 1225855"/>
              <a:gd name="connsiteY66-4526" fmla="*/ 1132729 h 1499831"/>
              <a:gd name="connsiteX67-4527" fmla="*/ 518656 w 1225855"/>
              <a:gd name="connsiteY67-4528" fmla="*/ 1135184 h 1499831"/>
              <a:gd name="connsiteX68-4529" fmla="*/ 542388 w 1225855"/>
              <a:gd name="connsiteY68-4530" fmla="*/ 1120127 h 1499831"/>
              <a:gd name="connsiteX69-4531" fmla="*/ 561045 w 1225855"/>
              <a:gd name="connsiteY69-4532" fmla="*/ 1080029 h 1499831"/>
              <a:gd name="connsiteX70-4533" fmla="*/ 638132 w 1225855"/>
              <a:gd name="connsiteY70-4534" fmla="*/ 1105888 h 1499831"/>
              <a:gd name="connsiteX71-4535" fmla="*/ 708344 w 1225855"/>
              <a:gd name="connsiteY71-4536" fmla="*/ 1124219 h 1499831"/>
              <a:gd name="connsiteX72-4537" fmla="*/ 692633 w 1225855"/>
              <a:gd name="connsiteY72-4538" fmla="*/ 1159079 h 1499831"/>
              <a:gd name="connsiteX73-4539" fmla="*/ 691487 w 1225855"/>
              <a:gd name="connsiteY73-4540" fmla="*/ 1177574 h 1499831"/>
              <a:gd name="connsiteX74-4541" fmla="*/ 705726 w 1225855"/>
              <a:gd name="connsiteY74-4542" fmla="*/ 1193776 h 1499831"/>
              <a:gd name="connsiteX75-4543" fmla="*/ 716528 w 1225855"/>
              <a:gd name="connsiteY75-4544" fmla="*/ 1196068 h 1499831"/>
              <a:gd name="connsiteX76-4545" fmla="*/ 733549 w 1225855"/>
              <a:gd name="connsiteY76-4546" fmla="*/ 1189848 h 1499831"/>
              <a:gd name="connsiteX77-4547" fmla="*/ 740423 w 1225855"/>
              <a:gd name="connsiteY77-4548" fmla="*/ 1180683 h 1499831"/>
              <a:gd name="connsiteX78-4549" fmla="*/ 760881 w 1225855"/>
              <a:gd name="connsiteY78-4550" fmla="*/ 1135184 h 1499831"/>
              <a:gd name="connsiteX79-4551" fmla="*/ 974628 w 1225855"/>
              <a:gd name="connsiteY79-4552" fmla="*/ 1161534 h 1499831"/>
              <a:gd name="connsiteX80-4553" fmla="*/ 736822 w 1225855"/>
              <a:gd name="connsiteY80-4554" fmla="*/ 1196559 h 1499831"/>
              <a:gd name="connsiteX81-4555" fmla="*/ 685431 w 1225855"/>
              <a:gd name="connsiteY81-4556" fmla="*/ 1447458 h 1499831"/>
              <a:gd name="connsiteX82-4557" fmla="*/ 540096 w 1225855"/>
              <a:gd name="connsiteY82-4558" fmla="*/ 1447458 h 1499831"/>
              <a:gd name="connsiteX83-4559" fmla="*/ 540096 w 1225855"/>
              <a:gd name="connsiteY83-4560" fmla="*/ 1251059 h 1499831"/>
              <a:gd name="connsiteX84-4561" fmla="*/ 620292 w 1225855"/>
              <a:gd name="connsiteY84-4562" fmla="*/ 1252860 h 1499831"/>
              <a:gd name="connsiteX85-4563" fmla="*/ 685431 w 1225855"/>
              <a:gd name="connsiteY85-4564" fmla="*/ 1251714 h 1499831"/>
              <a:gd name="connsiteX86-4565" fmla="*/ 685431 w 1225855"/>
              <a:gd name="connsiteY86-4566" fmla="*/ 1447458 h 1499831"/>
              <a:gd name="connsiteX87-4567" fmla="*/ 186415 w 1225855"/>
              <a:gd name="connsiteY87-4568" fmla="*/ 720292 h 1499831"/>
              <a:gd name="connsiteX88-4569" fmla="*/ 187070 w 1225855"/>
              <a:gd name="connsiteY88-4570" fmla="*/ 718819 h 1499831"/>
              <a:gd name="connsiteX89-4571" fmla="*/ 188543 w 1225855"/>
              <a:gd name="connsiteY89-4572" fmla="*/ 715873 h 1499831"/>
              <a:gd name="connsiteX90-4573" fmla="*/ 418567 w 1225855"/>
              <a:gd name="connsiteY90-4574" fmla="*/ 483352 h 1499831"/>
              <a:gd name="connsiteX91-4575" fmla="*/ 493280 w 1225855"/>
              <a:gd name="connsiteY91-4576" fmla="*/ 505881 h 1499831"/>
              <a:gd name="connsiteX92-4577" fmla="*/ 550480 w 1225855"/>
              <a:gd name="connsiteY92-4578" fmla="*/ 513426 h 1499831"/>
              <a:gd name="connsiteX93-4579" fmla="*/ 587396 w 1225855"/>
              <a:gd name="connsiteY93-4580" fmla="*/ 507919 h 1499831"/>
              <a:gd name="connsiteX94-4581" fmla="*/ 609547 w 1225855"/>
              <a:gd name="connsiteY94-4582" fmla="*/ 513172 h 1499831"/>
              <a:gd name="connsiteX95-4583" fmla="*/ 644277 w 1225855"/>
              <a:gd name="connsiteY95-4584" fmla="*/ 510465 h 1499831"/>
              <a:gd name="connsiteX96-4585" fmla="*/ 676430 w 1225855"/>
              <a:gd name="connsiteY96-4586" fmla="*/ 508991 h 1499831"/>
              <a:gd name="connsiteX97-4587" fmla="*/ 712198 w 1225855"/>
              <a:gd name="connsiteY97-4588" fmla="*/ 499229 h 1499831"/>
              <a:gd name="connsiteX98-4589" fmla="*/ 797706 w 1225855"/>
              <a:gd name="connsiteY98-4590" fmla="*/ 471684 h 1499831"/>
              <a:gd name="connsiteX99-4591" fmla="*/ 820292 w 1225855"/>
              <a:gd name="connsiteY99-4592" fmla="*/ 507036 h 1499831"/>
              <a:gd name="connsiteX100-4593" fmla="*/ 780194 w 1225855"/>
              <a:gd name="connsiteY100-4594" fmla="*/ 560391 h 1499831"/>
              <a:gd name="connsiteX101-4595" fmla="*/ 759081 w 1225855"/>
              <a:gd name="connsiteY101-4596" fmla="*/ 576103 h 1499831"/>
              <a:gd name="connsiteX102-4597" fmla="*/ 736822 w 1225855"/>
              <a:gd name="connsiteY102-4598" fmla="*/ 590669 h 1499831"/>
              <a:gd name="connsiteX103-4599" fmla="*/ 736331 w 1225855"/>
              <a:gd name="connsiteY103-4600" fmla="*/ 590996 h 1499831"/>
              <a:gd name="connsiteX104-4601" fmla="*/ 537297 w 1225855"/>
              <a:gd name="connsiteY104-4602" fmla="*/ 672960 h 1499831"/>
              <a:gd name="connsiteX105-4603" fmla="*/ 339115 w 1225855"/>
              <a:gd name="connsiteY105-4604" fmla="*/ 752370 h 1499831"/>
              <a:gd name="connsiteX106-4605" fmla="*/ 289033 w 1225855"/>
              <a:gd name="connsiteY106-4606" fmla="*/ 767428 h 1499831"/>
              <a:gd name="connsiteX107-4607" fmla="*/ 274958 w 1225855"/>
              <a:gd name="connsiteY107-4608" fmla="*/ 771519 h 1499831"/>
              <a:gd name="connsiteX108-4609" fmla="*/ 255809 w 1225855"/>
              <a:gd name="connsiteY108-4610" fmla="*/ 764482 h 1499831"/>
              <a:gd name="connsiteX109-4611" fmla="*/ 186415 w 1225855"/>
              <a:gd name="connsiteY109-4612" fmla="*/ 720292 h 1499831"/>
              <a:gd name="connsiteX110-4613" fmla="*/ 883794 w 1225855"/>
              <a:gd name="connsiteY110-4614" fmla="*/ 593451 h 1499831"/>
              <a:gd name="connsiteX111-4615" fmla="*/ 859244 w 1225855"/>
              <a:gd name="connsiteY111-4616" fmla="*/ 561536 h 1499831"/>
              <a:gd name="connsiteX112-4617" fmla="*/ 854989 w 1225855"/>
              <a:gd name="connsiteY112-4618" fmla="*/ 557117 h 1499831"/>
              <a:gd name="connsiteX113-4619" fmla="*/ 867100 w 1225855"/>
              <a:gd name="connsiteY113-4620" fmla="*/ 534204 h 1499831"/>
              <a:gd name="connsiteX114-4621" fmla="*/ 1036167 w 1225855"/>
              <a:gd name="connsiteY114-4622" fmla="*/ 715218 h 1499831"/>
              <a:gd name="connsiteX115-4623" fmla="*/ 1037803 w 1225855"/>
              <a:gd name="connsiteY115-4624" fmla="*/ 717837 h 1499831"/>
              <a:gd name="connsiteX116-4625" fmla="*/ 1038949 w 1225855"/>
              <a:gd name="connsiteY116-4626" fmla="*/ 720128 h 1499831"/>
              <a:gd name="connsiteX117-4627" fmla="*/ 971519 w 1225855"/>
              <a:gd name="connsiteY117-4628" fmla="*/ 764973 h 1499831"/>
              <a:gd name="connsiteX118-4629" fmla="*/ 944841 w 1225855"/>
              <a:gd name="connsiteY118-4630" fmla="*/ 774793 h 1499831"/>
              <a:gd name="connsiteX119-4631" fmla="*/ 927165 w 1225855"/>
              <a:gd name="connsiteY119-4632" fmla="*/ 780357 h 1499831"/>
              <a:gd name="connsiteX120-4633" fmla="*/ 917018 w 1225855"/>
              <a:gd name="connsiteY120-4634" fmla="*/ 783303 h 1499831"/>
              <a:gd name="connsiteX121-4635" fmla="*/ 618492 w 1225855"/>
              <a:gd name="connsiteY121-4636" fmla="*/ 820292 h 1499831"/>
              <a:gd name="connsiteX122-4637" fmla="*/ 372175 w 1225855"/>
              <a:gd name="connsiteY122-4638" fmla="*/ 797051 h 1499831"/>
              <a:gd name="connsiteX123-4639" fmla="*/ 481668 w 1225855"/>
              <a:gd name="connsiteY123-4640" fmla="*/ 760717 h 1499831"/>
              <a:gd name="connsiteX124-4641" fmla="*/ 497707 w 1225855"/>
              <a:gd name="connsiteY124-4642" fmla="*/ 799015 h 1499831"/>
              <a:gd name="connsiteX125-4643" fmla="*/ 521929 w 1225855"/>
              <a:gd name="connsiteY125-4644" fmla="*/ 815054 h 1499831"/>
              <a:gd name="connsiteX126-4645" fmla="*/ 532077 w 1225855"/>
              <a:gd name="connsiteY126-4646" fmla="*/ 812927 h 1499831"/>
              <a:gd name="connsiteX127-4647" fmla="*/ 545988 w 1225855"/>
              <a:gd name="connsiteY127-4648" fmla="*/ 778557 h 1499831"/>
              <a:gd name="connsiteX128-4649" fmla="*/ 530931 w 1225855"/>
              <a:gd name="connsiteY128-4650" fmla="*/ 742878 h 1499831"/>
              <a:gd name="connsiteX129-4651" fmla="*/ 560882 w 1225855"/>
              <a:gd name="connsiteY129-4652" fmla="*/ 731421 h 1499831"/>
              <a:gd name="connsiteX130-4653" fmla="*/ 660881 w 1225855"/>
              <a:gd name="connsiteY130-4654" fmla="*/ 689359 h 1499831"/>
              <a:gd name="connsiteX131-4655" fmla="*/ 682158 w 1225855"/>
              <a:gd name="connsiteY131-4656" fmla="*/ 735677 h 1499831"/>
              <a:gd name="connsiteX132-4657" fmla="*/ 706053 w 1225855"/>
              <a:gd name="connsiteY132-4658" fmla="*/ 750897 h 1499831"/>
              <a:gd name="connsiteX133-4659" fmla="*/ 717019 w 1225855"/>
              <a:gd name="connsiteY133-4660" fmla="*/ 748442 h 1499831"/>
              <a:gd name="connsiteX134-4661" fmla="*/ 729948 w 1225855"/>
              <a:gd name="connsiteY134-4662" fmla="*/ 713745 h 1499831"/>
              <a:gd name="connsiteX135-4663" fmla="*/ 708181 w 1225855"/>
              <a:gd name="connsiteY135-4664" fmla="*/ 666446 h 1499831"/>
              <a:gd name="connsiteX136-4665" fmla="*/ 763991 w 1225855"/>
              <a:gd name="connsiteY136-4666" fmla="*/ 635350 h 1499831"/>
              <a:gd name="connsiteX137-4667" fmla="*/ 773483 w 1225855"/>
              <a:gd name="connsiteY137-4668" fmla="*/ 629294 h 1499831"/>
              <a:gd name="connsiteX138-4669" fmla="*/ 795414 w 1225855"/>
              <a:gd name="connsiteY138-4670" fmla="*/ 614400 h 1499831"/>
              <a:gd name="connsiteX139-4671" fmla="*/ 816200 w 1225855"/>
              <a:gd name="connsiteY139-4672" fmla="*/ 598361 h 1499831"/>
              <a:gd name="connsiteX140-4673" fmla="*/ 819473 w 1225855"/>
              <a:gd name="connsiteY140-4674" fmla="*/ 595579 h 1499831"/>
              <a:gd name="connsiteX141-4675" fmla="*/ 842223 w 1225855"/>
              <a:gd name="connsiteY141-4676" fmla="*/ 625202 h 1499831"/>
              <a:gd name="connsiteX142-4677" fmla="*/ 863008 w 1225855"/>
              <a:gd name="connsiteY142-4678" fmla="*/ 635350 h 1499831"/>
              <a:gd name="connsiteX143-4679" fmla="*/ 878884 w 1225855"/>
              <a:gd name="connsiteY143-4680" fmla="*/ 629949 h 1499831"/>
              <a:gd name="connsiteX144-4681" fmla="*/ 883794 w 1225855"/>
              <a:gd name="connsiteY144-4682" fmla="*/ 593451 h 1499831"/>
              <a:gd name="connsiteX145-4683" fmla="*/ 513091 w 1225855"/>
              <a:gd name="connsiteY145-4684" fmla="*/ 183796 h 1499831"/>
              <a:gd name="connsiteX146-4685" fmla="*/ 520784 w 1225855"/>
              <a:gd name="connsiteY146-4686" fmla="*/ 163175 h 1499831"/>
              <a:gd name="connsiteX147-4687" fmla="*/ 613746 w 1225855"/>
              <a:gd name="connsiteY147-4688" fmla="*/ 64648 h 1499831"/>
              <a:gd name="connsiteX148-4689" fmla="*/ 903434 w 1225855"/>
              <a:gd name="connsiteY148-4690" fmla="*/ 374630 h 1499831"/>
              <a:gd name="connsiteX149-4691" fmla="*/ 823892 w 1225855"/>
              <a:gd name="connsiteY149-4692" fmla="*/ 411455 h 1499831"/>
              <a:gd name="connsiteX150-4693" fmla="*/ 821110 w 1225855"/>
              <a:gd name="connsiteY150-4694" fmla="*/ 412273 h 1499831"/>
              <a:gd name="connsiteX151-4695" fmla="*/ 807689 w 1225855"/>
              <a:gd name="connsiteY151-4696" fmla="*/ 415710 h 1499831"/>
              <a:gd name="connsiteX152-4697" fmla="*/ 791159 w 1225855"/>
              <a:gd name="connsiteY152-4698" fmla="*/ 406873 h 1499831"/>
              <a:gd name="connsiteX153-4699" fmla="*/ 777084 w 1225855"/>
              <a:gd name="connsiteY153-4700" fmla="*/ 399835 h 1499831"/>
              <a:gd name="connsiteX154-4701" fmla="*/ 706053 w 1225855"/>
              <a:gd name="connsiteY154-4702" fmla="*/ 362192 h 1499831"/>
              <a:gd name="connsiteX155-4703" fmla="*/ 591160 w 1225855"/>
              <a:gd name="connsiteY155-4704" fmla="*/ 288542 h 1499831"/>
              <a:gd name="connsiteX156-4705" fmla="*/ 570702 w 1225855"/>
              <a:gd name="connsiteY156-4706" fmla="*/ 272176 h 1499831"/>
              <a:gd name="connsiteX157-4707" fmla="*/ 567919 w 1225855"/>
              <a:gd name="connsiteY157-4708" fmla="*/ 269721 h 1499831"/>
              <a:gd name="connsiteX158-4709" fmla="*/ 551226 w 1225855"/>
              <a:gd name="connsiteY158-4710" fmla="*/ 254500 h 1499831"/>
              <a:gd name="connsiteX159-4711" fmla="*/ 512109 w 1225855"/>
              <a:gd name="connsiteY159-4712" fmla="*/ 197708 h 1499831"/>
              <a:gd name="connsiteX160-4713" fmla="*/ 513091 w 1225855"/>
              <a:gd name="connsiteY160-4714" fmla="*/ 183796 h 1499831"/>
              <a:gd name="connsiteX161-4715" fmla="*/ 322094 w 1225855"/>
              <a:gd name="connsiteY161-4716" fmla="*/ 374303 h 1499831"/>
              <a:gd name="connsiteX162-4717" fmla="*/ 464974 w 1225855"/>
              <a:gd name="connsiteY162-4718" fmla="*/ 222421 h 1499831"/>
              <a:gd name="connsiteX163-4719" fmla="*/ 508345 w 1225855"/>
              <a:gd name="connsiteY163-4720" fmla="*/ 285596 h 1499831"/>
              <a:gd name="connsiteX164-4721" fmla="*/ 482486 w 1225855"/>
              <a:gd name="connsiteY164-4722" fmla="*/ 314729 h 1499831"/>
              <a:gd name="connsiteX165-4723" fmla="*/ 475939 w 1225855"/>
              <a:gd name="connsiteY165-4724" fmla="*/ 334205 h 1499831"/>
              <a:gd name="connsiteX166-4725" fmla="*/ 484614 w 1225855"/>
              <a:gd name="connsiteY166-4726" fmla="*/ 351717 h 1499831"/>
              <a:gd name="connsiteX167-4727" fmla="*/ 491324 w 1225855"/>
              <a:gd name="connsiteY167-4728" fmla="*/ 355973 h 1499831"/>
              <a:gd name="connsiteX168-4729" fmla="*/ 501962 w 1225855"/>
              <a:gd name="connsiteY168-4730" fmla="*/ 358264 h 1499831"/>
              <a:gd name="connsiteX169-4731" fmla="*/ 521602 w 1225855"/>
              <a:gd name="connsiteY169-4732" fmla="*/ 349426 h 1499831"/>
              <a:gd name="connsiteX170-4733" fmla="*/ 547298 w 1225855"/>
              <a:gd name="connsiteY170-4734" fmla="*/ 320621 h 1499831"/>
              <a:gd name="connsiteX171-4735" fmla="*/ 554990 w 1225855"/>
              <a:gd name="connsiteY171-4736" fmla="*/ 326676 h 1499831"/>
              <a:gd name="connsiteX172-4737" fmla="*/ 722747 w 1225855"/>
              <a:gd name="connsiteY172-4738" fmla="*/ 430768 h 1499831"/>
              <a:gd name="connsiteX173-4739" fmla="*/ 663827 w 1225855"/>
              <a:gd name="connsiteY173-4740" fmla="*/ 435678 h 1499831"/>
              <a:gd name="connsiteX174-4741" fmla="*/ 628967 w 1225855"/>
              <a:gd name="connsiteY174-4742" fmla="*/ 436823 h 1499831"/>
              <a:gd name="connsiteX175-4743" fmla="*/ 616692 w 1225855"/>
              <a:gd name="connsiteY175-4744" fmla="*/ 436987 h 1499831"/>
              <a:gd name="connsiteX176-4745" fmla="*/ 600489 w 1225855"/>
              <a:gd name="connsiteY176-4746" fmla="*/ 436823 h 1499831"/>
              <a:gd name="connsiteX177-4747" fmla="*/ 565628 w 1225855"/>
              <a:gd name="connsiteY177-4748" fmla="*/ 435514 h 1499831"/>
              <a:gd name="connsiteX178-4749" fmla="*/ 463337 w 1225855"/>
              <a:gd name="connsiteY178-4750" fmla="*/ 424057 h 1499831"/>
              <a:gd name="connsiteX179-4751" fmla="*/ 433059 w 1225855"/>
              <a:gd name="connsiteY179-4752" fmla="*/ 418165 h 1499831"/>
              <a:gd name="connsiteX180-4753" fmla="*/ 409164 w 1225855"/>
              <a:gd name="connsiteY180-4754" fmla="*/ 412437 h 1499831"/>
              <a:gd name="connsiteX181-4755" fmla="*/ 403927 w 1225855"/>
              <a:gd name="connsiteY181-4756" fmla="*/ 410964 h 1499831"/>
              <a:gd name="connsiteX182-4757" fmla="*/ 322094 w 1225855"/>
              <a:gd name="connsiteY182-4758" fmla="*/ 374303 h 1499831"/>
              <a:gd name="connsiteX0-4759" fmla="*/ 1219145 w 1225855"/>
              <a:gd name="connsiteY0-4760" fmla="*/ 1035512 h 1499831"/>
              <a:gd name="connsiteX1-4761" fmla="*/ 1212598 w 1225855"/>
              <a:gd name="connsiteY1-4762" fmla="*/ 1022910 h 1499831"/>
              <a:gd name="connsiteX2-4763" fmla="*/ 1009653 w 1225855"/>
              <a:gd name="connsiteY2-4764" fmla="*/ 805725 h 1499831"/>
              <a:gd name="connsiteX3-4765" fmla="*/ 1091485 w 1225855"/>
              <a:gd name="connsiteY3-4766" fmla="*/ 720128 h 1499831"/>
              <a:gd name="connsiteX4-4767" fmla="*/ 1086085 w 1225855"/>
              <a:gd name="connsiteY4-4768" fmla="*/ 697052 h 1499831"/>
              <a:gd name="connsiteX5-4769" fmla="*/ 1079702 w 1225855"/>
              <a:gd name="connsiteY5-4770" fmla="*/ 685104 h 1499831"/>
              <a:gd name="connsiteX6-4771" fmla="*/ 863663 w 1225855"/>
              <a:gd name="connsiteY6-4772" fmla="*/ 454008 h 1499831"/>
              <a:gd name="connsiteX7-4773" fmla="*/ 957280 w 1225855"/>
              <a:gd name="connsiteY7-4774" fmla="*/ 374303 h 1499831"/>
              <a:gd name="connsiteX8-4775" fmla="*/ 953024 w 1225855"/>
              <a:gd name="connsiteY8-4776" fmla="*/ 355482 h 1499831"/>
              <a:gd name="connsiteX9-4777" fmla="*/ 946969 w 1225855"/>
              <a:gd name="connsiteY9-4778" fmla="*/ 344516 h 1499831"/>
              <a:gd name="connsiteX10-4779" fmla="*/ 633058 w 1225855"/>
              <a:gd name="connsiteY10-4780" fmla="*/ 8347 h 1499831"/>
              <a:gd name="connsiteX11-4781" fmla="*/ 613909 w 1225855"/>
              <a:gd name="connsiteY11-4782" fmla="*/ 0 h 1499831"/>
              <a:gd name="connsiteX12-4783" fmla="*/ 594761 w 1225855"/>
              <a:gd name="connsiteY12-4784" fmla="*/ 8183 h 1499831"/>
              <a:gd name="connsiteX13-4785" fmla="*/ 276922 w 1225855"/>
              <a:gd name="connsiteY13-4786" fmla="*/ 345825 h 1499831"/>
              <a:gd name="connsiteX14-4787" fmla="*/ 269884 w 1225855"/>
              <a:gd name="connsiteY14-4788" fmla="*/ 362028 h 1499831"/>
              <a:gd name="connsiteX15-4789" fmla="*/ 268248 w 1225855"/>
              <a:gd name="connsiteY15-4790" fmla="*/ 374139 h 1499831"/>
              <a:gd name="connsiteX16-4791" fmla="*/ 363828 w 1225855"/>
              <a:gd name="connsiteY16-4792" fmla="*/ 453354 h 1499831"/>
              <a:gd name="connsiteX17-4793" fmla="*/ 143535 w 1225855"/>
              <a:gd name="connsiteY17-4794" fmla="*/ 687395 h 1499831"/>
              <a:gd name="connsiteX18-4795" fmla="*/ 136497 w 1225855"/>
              <a:gd name="connsiteY18-4796" fmla="*/ 704744 h 1499831"/>
              <a:gd name="connsiteX19-4797" fmla="*/ 134206 w 1225855"/>
              <a:gd name="connsiteY19-4798" fmla="*/ 720128 h 1499831"/>
              <a:gd name="connsiteX20-4799" fmla="*/ 182978 w 1225855"/>
              <a:gd name="connsiteY20-4800" fmla="*/ 786740 h 1499831"/>
              <a:gd name="connsiteX21-4801" fmla="*/ 217839 w 1225855"/>
              <a:gd name="connsiteY21-4802" fmla="*/ 805071 h 1499831"/>
              <a:gd name="connsiteX22-4803" fmla="*/ 9984 w 1225855"/>
              <a:gd name="connsiteY22-4804" fmla="*/ 1025692 h 1499831"/>
              <a:gd name="connsiteX23-4805" fmla="*/ 2946 w 1225855"/>
              <a:gd name="connsiteY23-4806" fmla="*/ 1044186 h 1499831"/>
              <a:gd name="connsiteX24-4807" fmla="*/ 0 w 1225855"/>
              <a:gd name="connsiteY24-4808" fmla="*/ 1062844 h 1499831"/>
              <a:gd name="connsiteX25-4809" fmla="*/ 194435 w 1225855"/>
              <a:gd name="connsiteY25-4810" fmla="*/ 1198195 h 1499831"/>
              <a:gd name="connsiteX26-4811" fmla="*/ 487887 w 1225855"/>
              <a:gd name="connsiteY26-4812" fmla="*/ 1247950 h 1499831"/>
              <a:gd name="connsiteX27-4813" fmla="*/ 487887 w 1225855"/>
              <a:gd name="connsiteY27-4814" fmla="*/ 1473645 h 1499831"/>
              <a:gd name="connsiteX28-4815" fmla="*/ 514073 w 1225855"/>
              <a:gd name="connsiteY28-4816" fmla="*/ 1499831 h 1499831"/>
              <a:gd name="connsiteX29-4817" fmla="*/ 711781 w 1225855"/>
              <a:gd name="connsiteY29-4818" fmla="*/ 1499831 h 1499831"/>
              <a:gd name="connsiteX30-4819" fmla="*/ 737968 w 1225855"/>
              <a:gd name="connsiteY30-4820" fmla="*/ 1473645 h 1499831"/>
              <a:gd name="connsiteX31-4821" fmla="*/ 737968 w 1225855"/>
              <a:gd name="connsiteY31-4822" fmla="*/ 1248932 h 1499831"/>
              <a:gd name="connsiteX32-4823" fmla="*/ 1039112 w 1225855"/>
              <a:gd name="connsiteY32-4824" fmla="*/ 1198195 h 1499831"/>
              <a:gd name="connsiteX33-4825" fmla="*/ 1225855 w 1225855"/>
              <a:gd name="connsiteY33-4826" fmla="*/ 1062844 h 1499831"/>
              <a:gd name="connsiteX34-4827" fmla="*/ 1219145 w 1225855"/>
              <a:gd name="connsiteY34-4828" fmla="*/ 1035512 h 1499831"/>
              <a:gd name="connsiteX35-4829" fmla="*/ 1099178 w 1225855"/>
              <a:gd name="connsiteY35-4830" fmla="*/ 1120454 h 1499831"/>
              <a:gd name="connsiteX36-4831" fmla="*/ 1082157 w 1225855"/>
              <a:gd name="connsiteY36-4832" fmla="*/ 1113580 h 1499831"/>
              <a:gd name="connsiteX37-4833" fmla="*/ 657608 w 1225855"/>
              <a:gd name="connsiteY37-4834" fmla="*/ 1056788 h 1499831"/>
              <a:gd name="connsiteX38-4835" fmla="*/ 560882 w 1225855"/>
              <a:gd name="connsiteY38-4836" fmla="*/ 1023564 h 1499831"/>
              <a:gd name="connsiteX39-4837" fmla="*/ 558918 w 1225855"/>
              <a:gd name="connsiteY39-4838" fmla="*/ 1022582 h 1499831"/>
              <a:gd name="connsiteX40-4839" fmla="*/ 554663 w 1225855"/>
              <a:gd name="connsiteY40-4840" fmla="*/ 1021109 h 1499831"/>
              <a:gd name="connsiteX41-4841" fmla="*/ 419966 w 1225855"/>
              <a:gd name="connsiteY41-4842" fmla="*/ 947296 h 1499831"/>
              <a:gd name="connsiteX42-4843" fmla="*/ 312928 w 1225855"/>
              <a:gd name="connsiteY42-4844" fmla="*/ 837313 h 1499831"/>
              <a:gd name="connsiteX43-4845" fmla="*/ 618656 w 1225855"/>
              <a:gd name="connsiteY43-4846" fmla="*/ 887115 h 1499831"/>
              <a:gd name="connsiteX44-4847" fmla="*/ 943368 w 1225855"/>
              <a:gd name="connsiteY44-4848" fmla="*/ 830439 h 1499831"/>
              <a:gd name="connsiteX45-4849" fmla="*/ 957116 w 1225855"/>
              <a:gd name="connsiteY45-4850" fmla="*/ 826184 h 1499831"/>
              <a:gd name="connsiteX46-4851" fmla="*/ 1168408 w 1225855"/>
              <a:gd name="connsiteY46-4852" fmla="*/ 1052369 h 1499831"/>
              <a:gd name="connsiteX47-4853" fmla="*/ 1170536 w 1225855"/>
              <a:gd name="connsiteY47-4854" fmla="*/ 1055806 h 1499831"/>
              <a:gd name="connsiteX48-4855" fmla="*/ 1173482 w 1225855"/>
              <a:gd name="connsiteY48-4856" fmla="*/ 1063008 h 1499831"/>
              <a:gd name="connsiteX49-4857" fmla="*/ 1099178 w 1225855"/>
              <a:gd name="connsiteY49-4858" fmla="*/ 1120454 h 1499831"/>
              <a:gd name="connsiteX50-4859" fmla="*/ 736822 w 1225855"/>
              <a:gd name="connsiteY50-4860" fmla="*/ 1196559 h 1499831"/>
              <a:gd name="connsiteX51-4861" fmla="*/ 620292 w 1225855"/>
              <a:gd name="connsiteY51-4862" fmla="*/ 1200487 h 1499831"/>
              <a:gd name="connsiteX52-4863" fmla="*/ 489033 w 1225855"/>
              <a:gd name="connsiteY52-4864" fmla="*/ 1195577 h 1499831"/>
              <a:gd name="connsiteX53-4865" fmla="*/ 209001 w 1225855"/>
              <a:gd name="connsiteY53-4866" fmla="*/ 1148114 h 1499831"/>
              <a:gd name="connsiteX54-4867" fmla="*/ 52209 w 1225855"/>
              <a:gd name="connsiteY54-4868" fmla="*/ 1063008 h 1499831"/>
              <a:gd name="connsiteX55-4869" fmla="*/ 54173 w 1225855"/>
              <a:gd name="connsiteY55-4870" fmla="*/ 1057279 h 1499831"/>
              <a:gd name="connsiteX56-4871" fmla="*/ 56137 w 1225855"/>
              <a:gd name="connsiteY56-4872" fmla="*/ 1053188 h 1499831"/>
              <a:gd name="connsiteX57-4873" fmla="*/ 255155 w 1225855"/>
              <a:gd name="connsiteY57-4874" fmla="*/ 841896 h 1499831"/>
              <a:gd name="connsiteX58-4875" fmla="*/ 346971 w 1225855"/>
              <a:gd name="connsiteY58-4876" fmla="*/ 956134 h 1499831"/>
              <a:gd name="connsiteX59-4877" fmla="*/ 318984 w 1225855"/>
              <a:gd name="connsiteY59-4878" fmla="*/ 987558 h 1499831"/>
              <a:gd name="connsiteX60-4879" fmla="*/ 321112 w 1225855"/>
              <a:gd name="connsiteY60-4880" fmla="*/ 1024546 h 1499831"/>
              <a:gd name="connsiteX61-4881" fmla="*/ 338460 w 1225855"/>
              <a:gd name="connsiteY61-4882" fmla="*/ 1031093 h 1499831"/>
              <a:gd name="connsiteX62-4883" fmla="*/ 358100 w 1225855"/>
              <a:gd name="connsiteY62-4884" fmla="*/ 1022255 h 1499831"/>
              <a:gd name="connsiteX63-4885" fmla="*/ 387887 w 1225855"/>
              <a:gd name="connsiteY63-4886" fmla="*/ 988703 h 1499831"/>
              <a:gd name="connsiteX64-4887" fmla="*/ 512600 w 1225855"/>
              <a:gd name="connsiteY64-4888" fmla="*/ 1059898 h 1499831"/>
              <a:gd name="connsiteX65-4889" fmla="*/ 494925 w 1225855"/>
              <a:gd name="connsiteY65-4890" fmla="*/ 1097868 h 1499831"/>
              <a:gd name="connsiteX66-4891" fmla="*/ 507527 w 1225855"/>
              <a:gd name="connsiteY66-4892" fmla="*/ 1132729 h 1499831"/>
              <a:gd name="connsiteX67-4893" fmla="*/ 518656 w 1225855"/>
              <a:gd name="connsiteY67-4894" fmla="*/ 1135184 h 1499831"/>
              <a:gd name="connsiteX68-4895" fmla="*/ 542388 w 1225855"/>
              <a:gd name="connsiteY68-4896" fmla="*/ 1120127 h 1499831"/>
              <a:gd name="connsiteX69-4897" fmla="*/ 561045 w 1225855"/>
              <a:gd name="connsiteY69-4898" fmla="*/ 1080029 h 1499831"/>
              <a:gd name="connsiteX70-4899" fmla="*/ 638132 w 1225855"/>
              <a:gd name="connsiteY70-4900" fmla="*/ 1105888 h 1499831"/>
              <a:gd name="connsiteX71-4901" fmla="*/ 708344 w 1225855"/>
              <a:gd name="connsiteY71-4902" fmla="*/ 1124219 h 1499831"/>
              <a:gd name="connsiteX72-4903" fmla="*/ 692633 w 1225855"/>
              <a:gd name="connsiteY72-4904" fmla="*/ 1159079 h 1499831"/>
              <a:gd name="connsiteX73-4905" fmla="*/ 691487 w 1225855"/>
              <a:gd name="connsiteY73-4906" fmla="*/ 1177574 h 1499831"/>
              <a:gd name="connsiteX74-4907" fmla="*/ 705726 w 1225855"/>
              <a:gd name="connsiteY74-4908" fmla="*/ 1193776 h 1499831"/>
              <a:gd name="connsiteX75-4909" fmla="*/ 716528 w 1225855"/>
              <a:gd name="connsiteY75-4910" fmla="*/ 1196068 h 1499831"/>
              <a:gd name="connsiteX76-4911" fmla="*/ 733549 w 1225855"/>
              <a:gd name="connsiteY76-4912" fmla="*/ 1189848 h 1499831"/>
              <a:gd name="connsiteX77-4913" fmla="*/ 740423 w 1225855"/>
              <a:gd name="connsiteY77-4914" fmla="*/ 1180683 h 1499831"/>
              <a:gd name="connsiteX78-4915" fmla="*/ 760881 w 1225855"/>
              <a:gd name="connsiteY78-4916" fmla="*/ 1135184 h 1499831"/>
              <a:gd name="connsiteX79-4917" fmla="*/ 974628 w 1225855"/>
              <a:gd name="connsiteY79-4918" fmla="*/ 1161534 h 1499831"/>
              <a:gd name="connsiteX80-4919" fmla="*/ 736822 w 1225855"/>
              <a:gd name="connsiteY80-4920" fmla="*/ 1196559 h 1499831"/>
              <a:gd name="connsiteX81-4921" fmla="*/ 685431 w 1225855"/>
              <a:gd name="connsiteY81-4922" fmla="*/ 1447458 h 1499831"/>
              <a:gd name="connsiteX82-4923" fmla="*/ 540096 w 1225855"/>
              <a:gd name="connsiteY82-4924" fmla="*/ 1447458 h 1499831"/>
              <a:gd name="connsiteX83-4925" fmla="*/ 540096 w 1225855"/>
              <a:gd name="connsiteY83-4926" fmla="*/ 1251059 h 1499831"/>
              <a:gd name="connsiteX84-4927" fmla="*/ 620292 w 1225855"/>
              <a:gd name="connsiteY84-4928" fmla="*/ 1252860 h 1499831"/>
              <a:gd name="connsiteX85-4929" fmla="*/ 685431 w 1225855"/>
              <a:gd name="connsiteY85-4930" fmla="*/ 1251714 h 1499831"/>
              <a:gd name="connsiteX86-4931" fmla="*/ 685431 w 1225855"/>
              <a:gd name="connsiteY86-4932" fmla="*/ 1447458 h 1499831"/>
              <a:gd name="connsiteX87-4933" fmla="*/ 186415 w 1225855"/>
              <a:gd name="connsiteY87-4934" fmla="*/ 720292 h 1499831"/>
              <a:gd name="connsiteX88-4935" fmla="*/ 187070 w 1225855"/>
              <a:gd name="connsiteY88-4936" fmla="*/ 718819 h 1499831"/>
              <a:gd name="connsiteX89-4937" fmla="*/ 188543 w 1225855"/>
              <a:gd name="connsiteY89-4938" fmla="*/ 715873 h 1499831"/>
              <a:gd name="connsiteX90-4939" fmla="*/ 418567 w 1225855"/>
              <a:gd name="connsiteY90-4940" fmla="*/ 483352 h 1499831"/>
              <a:gd name="connsiteX91-4941" fmla="*/ 493280 w 1225855"/>
              <a:gd name="connsiteY91-4942" fmla="*/ 505881 h 1499831"/>
              <a:gd name="connsiteX92-4943" fmla="*/ 550480 w 1225855"/>
              <a:gd name="connsiteY92-4944" fmla="*/ 513426 h 1499831"/>
              <a:gd name="connsiteX93-4945" fmla="*/ 587396 w 1225855"/>
              <a:gd name="connsiteY93-4946" fmla="*/ 507919 h 1499831"/>
              <a:gd name="connsiteX94-4947" fmla="*/ 609547 w 1225855"/>
              <a:gd name="connsiteY94-4948" fmla="*/ 513172 h 1499831"/>
              <a:gd name="connsiteX95-4949" fmla="*/ 644277 w 1225855"/>
              <a:gd name="connsiteY95-4950" fmla="*/ 510465 h 1499831"/>
              <a:gd name="connsiteX96-4951" fmla="*/ 676430 w 1225855"/>
              <a:gd name="connsiteY96-4952" fmla="*/ 508991 h 1499831"/>
              <a:gd name="connsiteX97-4953" fmla="*/ 712198 w 1225855"/>
              <a:gd name="connsiteY97-4954" fmla="*/ 499229 h 1499831"/>
              <a:gd name="connsiteX98-4955" fmla="*/ 797706 w 1225855"/>
              <a:gd name="connsiteY98-4956" fmla="*/ 471684 h 1499831"/>
              <a:gd name="connsiteX99-4957" fmla="*/ 820292 w 1225855"/>
              <a:gd name="connsiteY99-4958" fmla="*/ 507036 h 1499831"/>
              <a:gd name="connsiteX100-4959" fmla="*/ 780194 w 1225855"/>
              <a:gd name="connsiteY100-4960" fmla="*/ 560391 h 1499831"/>
              <a:gd name="connsiteX101-4961" fmla="*/ 759081 w 1225855"/>
              <a:gd name="connsiteY101-4962" fmla="*/ 576103 h 1499831"/>
              <a:gd name="connsiteX102-4963" fmla="*/ 736822 w 1225855"/>
              <a:gd name="connsiteY102-4964" fmla="*/ 590669 h 1499831"/>
              <a:gd name="connsiteX103-4965" fmla="*/ 736331 w 1225855"/>
              <a:gd name="connsiteY103-4966" fmla="*/ 590996 h 1499831"/>
              <a:gd name="connsiteX104-4967" fmla="*/ 537297 w 1225855"/>
              <a:gd name="connsiteY104-4968" fmla="*/ 672960 h 1499831"/>
              <a:gd name="connsiteX105-4969" fmla="*/ 339115 w 1225855"/>
              <a:gd name="connsiteY105-4970" fmla="*/ 752370 h 1499831"/>
              <a:gd name="connsiteX106-4971" fmla="*/ 289033 w 1225855"/>
              <a:gd name="connsiteY106-4972" fmla="*/ 767428 h 1499831"/>
              <a:gd name="connsiteX107-4973" fmla="*/ 274958 w 1225855"/>
              <a:gd name="connsiteY107-4974" fmla="*/ 771519 h 1499831"/>
              <a:gd name="connsiteX108-4975" fmla="*/ 255809 w 1225855"/>
              <a:gd name="connsiteY108-4976" fmla="*/ 764482 h 1499831"/>
              <a:gd name="connsiteX109-4977" fmla="*/ 186415 w 1225855"/>
              <a:gd name="connsiteY109-4978" fmla="*/ 720292 h 1499831"/>
              <a:gd name="connsiteX110-4979" fmla="*/ 883794 w 1225855"/>
              <a:gd name="connsiteY110-4980" fmla="*/ 593451 h 1499831"/>
              <a:gd name="connsiteX111-4981" fmla="*/ 859244 w 1225855"/>
              <a:gd name="connsiteY111-4982" fmla="*/ 561536 h 1499831"/>
              <a:gd name="connsiteX112-4983" fmla="*/ 854989 w 1225855"/>
              <a:gd name="connsiteY112-4984" fmla="*/ 557117 h 1499831"/>
              <a:gd name="connsiteX113-4985" fmla="*/ 867100 w 1225855"/>
              <a:gd name="connsiteY113-4986" fmla="*/ 534204 h 1499831"/>
              <a:gd name="connsiteX114-4987" fmla="*/ 1036167 w 1225855"/>
              <a:gd name="connsiteY114-4988" fmla="*/ 715218 h 1499831"/>
              <a:gd name="connsiteX115-4989" fmla="*/ 1037803 w 1225855"/>
              <a:gd name="connsiteY115-4990" fmla="*/ 717837 h 1499831"/>
              <a:gd name="connsiteX116-4991" fmla="*/ 1038949 w 1225855"/>
              <a:gd name="connsiteY116-4992" fmla="*/ 720128 h 1499831"/>
              <a:gd name="connsiteX117-4993" fmla="*/ 971519 w 1225855"/>
              <a:gd name="connsiteY117-4994" fmla="*/ 764973 h 1499831"/>
              <a:gd name="connsiteX118-4995" fmla="*/ 944841 w 1225855"/>
              <a:gd name="connsiteY118-4996" fmla="*/ 774793 h 1499831"/>
              <a:gd name="connsiteX119-4997" fmla="*/ 927165 w 1225855"/>
              <a:gd name="connsiteY119-4998" fmla="*/ 780357 h 1499831"/>
              <a:gd name="connsiteX120-4999" fmla="*/ 917018 w 1225855"/>
              <a:gd name="connsiteY120-5000" fmla="*/ 783303 h 1499831"/>
              <a:gd name="connsiteX121-5001" fmla="*/ 616111 w 1225855"/>
              <a:gd name="connsiteY121-5002" fmla="*/ 832198 h 1499831"/>
              <a:gd name="connsiteX122-5003" fmla="*/ 372175 w 1225855"/>
              <a:gd name="connsiteY122-5004" fmla="*/ 797051 h 1499831"/>
              <a:gd name="connsiteX123-5005" fmla="*/ 481668 w 1225855"/>
              <a:gd name="connsiteY123-5006" fmla="*/ 760717 h 1499831"/>
              <a:gd name="connsiteX124-5007" fmla="*/ 497707 w 1225855"/>
              <a:gd name="connsiteY124-5008" fmla="*/ 799015 h 1499831"/>
              <a:gd name="connsiteX125-5009" fmla="*/ 521929 w 1225855"/>
              <a:gd name="connsiteY125-5010" fmla="*/ 815054 h 1499831"/>
              <a:gd name="connsiteX126-5011" fmla="*/ 532077 w 1225855"/>
              <a:gd name="connsiteY126-5012" fmla="*/ 812927 h 1499831"/>
              <a:gd name="connsiteX127-5013" fmla="*/ 545988 w 1225855"/>
              <a:gd name="connsiteY127-5014" fmla="*/ 778557 h 1499831"/>
              <a:gd name="connsiteX128-5015" fmla="*/ 530931 w 1225855"/>
              <a:gd name="connsiteY128-5016" fmla="*/ 742878 h 1499831"/>
              <a:gd name="connsiteX129-5017" fmla="*/ 560882 w 1225855"/>
              <a:gd name="connsiteY129-5018" fmla="*/ 731421 h 1499831"/>
              <a:gd name="connsiteX130-5019" fmla="*/ 660881 w 1225855"/>
              <a:gd name="connsiteY130-5020" fmla="*/ 689359 h 1499831"/>
              <a:gd name="connsiteX131-5021" fmla="*/ 682158 w 1225855"/>
              <a:gd name="connsiteY131-5022" fmla="*/ 735677 h 1499831"/>
              <a:gd name="connsiteX132-5023" fmla="*/ 706053 w 1225855"/>
              <a:gd name="connsiteY132-5024" fmla="*/ 750897 h 1499831"/>
              <a:gd name="connsiteX133-5025" fmla="*/ 717019 w 1225855"/>
              <a:gd name="connsiteY133-5026" fmla="*/ 748442 h 1499831"/>
              <a:gd name="connsiteX134-5027" fmla="*/ 729948 w 1225855"/>
              <a:gd name="connsiteY134-5028" fmla="*/ 713745 h 1499831"/>
              <a:gd name="connsiteX135-5029" fmla="*/ 708181 w 1225855"/>
              <a:gd name="connsiteY135-5030" fmla="*/ 666446 h 1499831"/>
              <a:gd name="connsiteX136-5031" fmla="*/ 763991 w 1225855"/>
              <a:gd name="connsiteY136-5032" fmla="*/ 635350 h 1499831"/>
              <a:gd name="connsiteX137-5033" fmla="*/ 773483 w 1225855"/>
              <a:gd name="connsiteY137-5034" fmla="*/ 629294 h 1499831"/>
              <a:gd name="connsiteX138-5035" fmla="*/ 795414 w 1225855"/>
              <a:gd name="connsiteY138-5036" fmla="*/ 614400 h 1499831"/>
              <a:gd name="connsiteX139-5037" fmla="*/ 816200 w 1225855"/>
              <a:gd name="connsiteY139-5038" fmla="*/ 598361 h 1499831"/>
              <a:gd name="connsiteX140-5039" fmla="*/ 819473 w 1225855"/>
              <a:gd name="connsiteY140-5040" fmla="*/ 595579 h 1499831"/>
              <a:gd name="connsiteX141-5041" fmla="*/ 842223 w 1225855"/>
              <a:gd name="connsiteY141-5042" fmla="*/ 625202 h 1499831"/>
              <a:gd name="connsiteX142-5043" fmla="*/ 863008 w 1225855"/>
              <a:gd name="connsiteY142-5044" fmla="*/ 635350 h 1499831"/>
              <a:gd name="connsiteX143-5045" fmla="*/ 878884 w 1225855"/>
              <a:gd name="connsiteY143-5046" fmla="*/ 629949 h 1499831"/>
              <a:gd name="connsiteX144-5047" fmla="*/ 883794 w 1225855"/>
              <a:gd name="connsiteY144-5048" fmla="*/ 593451 h 1499831"/>
              <a:gd name="connsiteX145-5049" fmla="*/ 513091 w 1225855"/>
              <a:gd name="connsiteY145-5050" fmla="*/ 183796 h 1499831"/>
              <a:gd name="connsiteX146-5051" fmla="*/ 520784 w 1225855"/>
              <a:gd name="connsiteY146-5052" fmla="*/ 163175 h 1499831"/>
              <a:gd name="connsiteX147-5053" fmla="*/ 613746 w 1225855"/>
              <a:gd name="connsiteY147-5054" fmla="*/ 64648 h 1499831"/>
              <a:gd name="connsiteX148-5055" fmla="*/ 903434 w 1225855"/>
              <a:gd name="connsiteY148-5056" fmla="*/ 374630 h 1499831"/>
              <a:gd name="connsiteX149-5057" fmla="*/ 823892 w 1225855"/>
              <a:gd name="connsiteY149-5058" fmla="*/ 411455 h 1499831"/>
              <a:gd name="connsiteX150-5059" fmla="*/ 821110 w 1225855"/>
              <a:gd name="connsiteY150-5060" fmla="*/ 412273 h 1499831"/>
              <a:gd name="connsiteX151-5061" fmla="*/ 807689 w 1225855"/>
              <a:gd name="connsiteY151-5062" fmla="*/ 415710 h 1499831"/>
              <a:gd name="connsiteX152-5063" fmla="*/ 791159 w 1225855"/>
              <a:gd name="connsiteY152-5064" fmla="*/ 406873 h 1499831"/>
              <a:gd name="connsiteX153-5065" fmla="*/ 777084 w 1225855"/>
              <a:gd name="connsiteY153-5066" fmla="*/ 399835 h 1499831"/>
              <a:gd name="connsiteX154-5067" fmla="*/ 706053 w 1225855"/>
              <a:gd name="connsiteY154-5068" fmla="*/ 362192 h 1499831"/>
              <a:gd name="connsiteX155-5069" fmla="*/ 591160 w 1225855"/>
              <a:gd name="connsiteY155-5070" fmla="*/ 288542 h 1499831"/>
              <a:gd name="connsiteX156-5071" fmla="*/ 570702 w 1225855"/>
              <a:gd name="connsiteY156-5072" fmla="*/ 272176 h 1499831"/>
              <a:gd name="connsiteX157-5073" fmla="*/ 567919 w 1225855"/>
              <a:gd name="connsiteY157-5074" fmla="*/ 269721 h 1499831"/>
              <a:gd name="connsiteX158-5075" fmla="*/ 551226 w 1225855"/>
              <a:gd name="connsiteY158-5076" fmla="*/ 254500 h 1499831"/>
              <a:gd name="connsiteX159-5077" fmla="*/ 512109 w 1225855"/>
              <a:gd name="connsiteY159-5078" fmla="*/ 197708 h 1499831"/>
              <a:gd name="connsiteX160-5079" fmla="*/ 513091 w 1225855"/>
              <a:gd name="connsiteY160-5080" fmla="*/ 183796 h 1499831"/>
              <a:gd name="connsiteX161-5081" fmla="*/ 322094 w 1225855"/>
              <a:gd name="connsiteY161-5082" fmla="*/ 374303 h 1499831"/>
              <a:gd name="connsiteX162-5083" fmla="*/ 464974 w 1225855"/>
              <a:gd name="connsiteY162-5084" fmla="*/ 222421 h 1499831"/>
              <a:gd name="connsiteX163-5085" fmla="*/ 508345 w 1225855"/>
              <a:gd name="connsiteY163-5086" fmla="*/ 285596 h 1499831"/>
              <a:gd name="connsiteX164-5087" fmla="*/ 482486 w 1225855"/>
              <a:gd name="connsiteY164-5088" fmla="*/ 314729 h 1499831"/>
              <a:gd name="connsiteX165-5089" fmla="*/ 475939 w 1225855"/>
              <a:gd name="connsiteY165-5090" fmla="*/ 334205 h 1499831"/>
              <a:gd name="connsiteX166-5091" fmla="*/ 484614 w 1225855"/>
              <a:gd name="connsiteY166-5092" fmla="*/ 351717 h 1499831"/>
              <a:gd name="connsiteX167-5093" fmla="*/ 491324 w 1225855"/>
              <a:gd name="connsiteY167-5094" fmla="*/ 355973 h 1499831"/>
              <a:gd name="connsiteX168-5095" fmla="*/ 501962 w 1225855"/>
              <a:gd name="connsiteY168-5096" fmla="*/ 358264 h 1499831"/>
              <a:gd name="connsiteX169-5097" fmla="*/ 521602 w 1225855"/>
              <a:gd name="connsiteY169-5098" fmla="*/ 349426 h 1499831"/>
              <a:gd name="connsiteX170-5099" fmla="*/ 547298 w 1225855"/>
              <a:gd name="connsiteY170-5100" fmla="*/ 320621 h 1499831"/>
              <a:gd name="connsiteX171-5101" fmla="*/ 554990 w 1225855"/>
              <a:gd name="connsiteY171-5102" fmla="*/ 326676 h 1499831"/>
              <a:gd name="connsiteX172-5103" fmla="*/ 722747 w 1225855"/>
              <a:gd name="connsiteY172-5104" fmla="*/ 430768 h 1499831"/>
              <a:gd name="connsiteX173-5105" fmla="*/ 663827 w 1225855"/>
              <a:gd name="connsiteY173-5106" fmla="*/ 435678 h 1499831"/>
              <a:gd name="connsiteX174-5107" fmla="*/ 628967 w 1225855"/>
              <a:gd name="connsiteY174-5108" fmla="*/ 436823 h 1499831"/>
              <a:gd name="connsiteX175-5109" fmla="*/ 616692 w 1225855"/>
              <a:gd name="connsiteY175-5110" fmla="*/ 436987 h 1499831"/>
              <a:gd name="connsiteX176-5111" fmla="*/ 600489 w 1225855"/>
              <a:gd name="connsiteY176-5112" fmla="*/ 436823 h 1499831"/>
              <a:gd name="connsiteX177-5113" fmla="*/ 565628 w 1225855"/>
              <a:gd name="connsiteY177-5114" fmla="*/ 435514 h 1499831"/>
              <a:gd name="connsiteX178-5115" fmla="*/ 463337 w 1225855"/>
              <a:gd name="connsiteY178-5116" fmla="*/ 424057 h 1499831"/>
              <a:gd name="connsiteX179-5117" fmla="*/ 433059 w 1225855"/>
              <a:gd name="connsiteY179-5118" fmla="*/ 418165 h 1499831"/>
              <a:gd name="connsiteX180-5119" fmla="*/ 409164 w 1225855"/>
              <a:gd name="connsiteY180-5120" fmla="*/ 412437 h 1499831"/>
              <a:gd name="connsiteX181-5121" fmla="*/ 403927 w 1225855"/>
              <a:gd name="connsiteY181-5122" fmla="*/ 410964 h 1499831"/>
              <a:gd name="connsiteX182-5123" fmla="*/ 322094 w 1225855"/>
              <a:gd name="connsiteY182-5124" fmla="*/ 374303 h 1499831"/>
              <a:gd name="connsiteX0-5125" fmla="*/ 1219145 w 1225855"/>
              <a:gd name="connsiteY0-5126" fmla="*/ 1035512 h 1499831"/>
              <a:gd name="connsiteX1-5127" fmla="*/ 1212598 w 1225855"/>
              <a:gd name="connsiteY1-5128" fmla="*/ 1022910 h 1499831"/>
              <a:gd name="connsiteX2-5129" fmla="*/ 1009653 w 1225855"/>
              <a:gd name="connsiteY2-5130" fmla="*/ 805725 h 1499831"/>
              <a:gd name="connsiteX3-5131" fmla="*/ 1091485 w 1225855"/>
              <a:gd name="connsiteY3-5132" fmla="*/ 720128 h 1499831"/>
              <a:gd name="connsiteX4-5133" fmla="*/ 1086085 w 1225855"/>
              <a:gd name="connsiteY4-5134" fmla="*/ 697052 h 1499831"/>
              <a:gd name="connsiteX5-5135" fmla="*/ 1079702 w 1225855"/>
              <a:gd name="connsiteY5-5136" fmla="*/ 685104 h 1499831"/>
              <a:gd name="connsiteX6-5137" fmla="*/ 863663 w 1225855"/>
              <a:gd name="connsiteY6-5138" fmla="*/ 454008 h 1499831"/>
              <a:gd name="connsiteX7-5139" fmla="*/ 957280 w 1225855"/>
              <a:gd name="connsiteY7-5140" fmla="*/ 374303 h 1499831"/>
              <a:gd name="connsiteX8-5141" fmla="*/ 953024 w 1225855"/>
              <a:gd name="connsiteY8-5142" fmla="*/ 355482 h 1499831"/>
              <a:gd name="connsiteX9-5143" fmla="*/ 946969 w 1225855"/>
              <a:gd name="connsiteY9-5144" fmla="*/ 344516 h 1499831"/>
              <a:gd name="connsiteX10-5145" fmla="*/ 633058 w 1225855"/>
              <a:gd name="connsiteY10-5146" fmla="*/ 8347 h 1499831"/>
              <a:gd name="connsiteX11-5147" fmla="*/ 613909 w 1225855"/>
              <a:gd name="connsiteY11-5148" fmla="*/ 0 h 1499831"/>
              <a:gd name="connsiteX12-5149" fmla="*/ 594761 w 1225855"/>
              <a:gd name="connsiteY12-5150" fmla="*/ 8183 h 1499831"/>
              <a:gd name="connsiteX13-5151" fmla="*/ 276922 w 1225855"/>
              <a:gd name="connsiteY13-5152" fmla="*/ 345825 h 1499831"/>
              <a:gd name="connsiteX14-5153" fmla="*/ 269884 w 1225855"/>
              <a:gd name="connsiteY14-5154" fmla="*/ 362028 h 1499831"/>
              <a:gd name="connsiteX15-5155" fmla="*/ 268248 w 1225855"/>
              <a:gd name="connsiteY15-5156" fmla="*/ 374139 h 1499831"/>
              <a:gd name="connsiteX16-5157" fmla="*/ 363828 w 1225855"/>
              <a:gd name="connsiteY16-5158" fmla="*/ 453354 h 1499831"/>
              <a:gd name="connsiteX17-5159" fmla="*/ 143535 w 1225855"/>
              <a:gd name="connsiteY17-5160" fmla="*/ 687395 h 1499831"/>
              <a:gd name="connsiteX18-5161" fmla="*/ 136497 w 1225855"/>
              <a:gd name="connsiteY18-5162" fmla="*/ 704744 h 1499831"/>
              <a:gd name="connsiteX19-5163" fmla="*/ 134206 w 1225855"/>
              <a:gd name="connsiteY19-5164" fmla="*/ 720128 h 1499831"/>
              <a:gd name="connsiteX20-5165" fmla="*/ 182978 w 1225855"/>
              <a:gd name="connsiteY20-5166" fmla="*/ 786740 h 1499831"/>
              <a:gd name="connsiteX21-5167" fmla="*/ 217839 w 1225855"/>
              <a:gd name="connsiteY21-5168" fmla="*/ 805071 h 1499831"/>
              <a:gd name="connsiteX22-5169" fmla="*/ 9984 w 1225855"/>
              <a:gd name="connsiteY22-5170" fmla="*/ 1025692 h 1499831"/>
              <a:gd name="connsiteX23-5171" fmla="*/ 2946 w 1225855"/>
              <a:gd name="connsiteY23-5172" fmla="*/ 1044186 h 1499831"/>
              <a:gd name="connsiteX24-5173" fmla="*/ 0 w 1225855"/>
              <a:gd name="connsiteY24-5174" fmla="*/ 1062844 h 1499831"/>
              <a:gd name="connsiteX25-5175" fmla="*/ 194435 w 1225855"/>
              <a:gd name="connsiteY25-5176" fmla="*/ 1198195 h 1499831"/>
              <a:gd name="connsiteX26-5177" fmla="*/ 487887 w 1225855"/>
              <a:gd name="connsiteY26-5178" fmla="*/ 1247950 h 1499831"/>
              <a:gd name="connsiteX27-5179" fmla="*/ 487887 w 1225855"/>
              <a:gd name="connsiteY27-5180" fmla="*/ 1473645 h 1499831"/>
              <a:gd name="connsiteX28-5181" fmla="*/ 514073 w 1225855"/>
              <a:gd name="connsiteY28-5182" fmla="*/ 1499831 h 1499831"/>
              <a:gd name="connsiteX29-5183" fmla="*/ 711781 w 1225855"/>
              <a:gd name="connsiteY29-5184" fmla="*/ 1499831 h 1499831"/>
              <a:gd name="connsiteX30-5185" fmla="*/ 737968 w 1225855"/>
              <a:gd name="connsiteY30-5186" fmla="*/ 1473645 h 1499831"/>
              <a:gd name="connsiteX31-5187" fmla="*/ 737968 w 1225855"/>
              <a:gd name="connsiteY31-5188" fmla="*/ 1248932 h 1499831"/>
              <a:gd name="connsiteX32-5189" fmla="*/ 1039112 w 1225855"/>
              <a:gd name="connsiteY32-5190" fmla="*/ 1198195 h 1499831"/>
              <a:gd name="connsiteX33-5191" fmla="*/ 1225855 w 1225855"/>
              <a:gd name="connsiteY33-5192" fmla="*/ 1062844 h 1499831"/>
              <a:gd name="connsiteX34-5193" fmla="*/ 1219145 w 1225855"/>
              <a:gd name="connsiteY34-5194" fmla="*/ 1035512 h 1499831"/>
              <a:gd name="connsiteX35-5195" fmla="*/ 1099178 w 1225855"/>
              <a:gd name="connsiteY35-5196" fmla="*/ 1120454 h 1499831"/>
              <a:gd name="connsiteX36-5197" fmla="*/ 1082157 w 1225855"/>
              <a:gd name="connsiteY36-5198" fmla="*/ 1113580 h 1499831"/>
              <a:gd name="connsiteX37-5199" fmla="*/ 657608 w 1225855"/>
              <a:gd name="connsiteY37-5200" fmla="*/ 1056788 h 1499831"/>
              <a:gd name="connsiteX38-5201" fmla="*/ 560882 w 1225855"/>
              <a:gd name="connsiteY38-5202" fmla="*/ 1023564 h 1499831"/>
              <a:gd name="connsiteX39-5203" fmla="*/ 558918 w 1225855"/>
              <a:gd name="connsiteY39-5204" fmla="*/ 1022582 h 1499831"/>
              <a:gd name="connsiteX40-5205" fmla="*/ 554663 w 1225855"/>
              <a:gd name="connsiteY40-5206" fmla="*/ 1021109 h 1499831"/>
              <a:gd name="connsiteX41-5207" fmla="*/ 419966 w 1225855"/>
              <a:gd name="connsiteY41-5208" fmla="*/ 947296 h 1499831"/>
              <a:gd name="connsiteX42-5209" fmla="*/ 312928 w 1225855"/>
              <a:gd name="connsiteY42-5210" fmla="*/ 837313 h 1499831"/>
              <a:gd name="connsiteX43-5211" fmla="*/ 618656 w 1225855"/>
              <a:gd name="connsiteY43-5212" fmla="*/ 887115 h 1499831"/>
              <a:gd name="connsiteX44-5213" fmla="*/ 943368 w 1225855"/>
              <a:gd name="connsiteY44-5214" fmla="*/ 830439 h 1499831"/>
              <a:gd name="connsiteX45-5215" fmla="*/ 957116 w 1225855"/>
              <a:gd name="connsiteY45-5216" fmla="*/ 826184 h 1499831"/>
              <a:gd name="connsiteX46-5217" fmla="*/ 1168408 w 1225855"/>
              <a:gd name="connsiteY46-5218" fmla="*/ 1052369 h 1499831"/>
              <a:gd name="connsiteX47-5219" fmla="*/ 1170536 w 1225855"/>
              <a:gd name="connsiteY47-5220" fmla="*/ 1055806 h 1499831"/>
              <a:gd name="connsiteX48-5221" fmla="*/ 1173482 w 1225855"/>
              <a:gd name="connsiteY48-5222" fmla="*/ 1063008 h 1499831"/>
              <a:gd name="connsiteX49-5223" fmla="*/ 1099178 w 1225855"/>
              <a:gd name="connsiteY49-5224" fmla="*/ 1120454 h 1499831"/>
              <a:gd name="connsiteX50-5225" fmla="*/ 736822 w 1225855"/>
              <a:gd name="connsiteY50-5226" fmla="*/ 1196559 h 1499831"/>
              <a:gd name="connsiteX51-5227" fmla="*/ 620292 w 1225855"/>
              <a:gd name="connsiteY51-5228" fmla="*/ 1200487 h 1499831"/>
              <a:gd name="connsiteX52-5229" fmla="*/ 489033 w 1225855"/>
              <a:gd name="connsiteY52-5230" fmla="*/ 1195577 h 1499831"/>
              <a:gd name="connsiteX53-5231" fmla="*/ 209001 w 1225855"/>
              <a:gd name="connsiteY53-5232" fmla="*/ 1148114 h 1499831"/>
              <a:gd name="connsiteX54-5233" fmla="*/ 52209 w 1225855"/>
              <a:gd name="connsiteY54-5234" fmla="*/ 1063008 h 1499831"/>
              <a:gd name="connsiteX55-5235" fmla="*/ 54173 w 1225855"/>
              <a:gd name="connsiteY55-5236" fmla="*/ 1057279 h 1499831"/>
              <a:gd name="connsiteX56-5237" fmla="*/ 56137 w 1225855"/>
              <a:gd name="connsiteY56-5238" fmla="*/ 1053188 h 1499831"/>
              <a:gd name="connsiteX57-5239" fmla="*/ 255155 w 1225855"/>
              <a:gd name="connsiteY57-5240" fmla="*/ 841896 h 1499831"/>
              <a:gd name="connsiteX58-5241" fmla="*/ 346971 w 1225855"/>
              <a:gd name="connsiteY58-5242" fmla="*/ 956134 h 1499831"/>
              <a:gd name="connsiteX59-5243" fmla="*/ 318984 w 1225855"/>
              <a:gd name="connsiteY59-5244" fmla="*/ 987558 h 1499831"/>
              <a:gd name="connsiteX60-5245" fmla="*/ 321112 w 1225855"/>
              <a:gd name="connsiteY60-5246" fmla="*/ 1024546 h 1499831"/>
              <a:gd name="connsiteX61-5247" fmla="*/ 338460 w 1225855"/>
              <a:gd name="connsiteY61-5248" fmla="*/ 1031093 h 1499831"/>
              <a:gd name="connsiteX62-5249" fmla="*/ 358100 w 1225855"/>
              <a:gd name="connsiteY62-5250" fmla="*/ 1022255 h 1499831"/>
              <a:gd name="connsiteX63-5251" fmla="*/ 387887 w 1225855"/>
              <a:gd name="connsiteY63-5252" fmla="*/ 988703 h 1499831"/>
              <a:gd name="connsiteX64-5253" fmla="*/ 512600 w 1225855"/>
              <a:gd name="connsiteY64-5254" fmla="*/ 1059898 h 1499831"/>
              <a:gd name="connsiteX65-5255" fmla="*/ 494925 w 1225855"/>
              <a:gd name="connsiteY65-5256" fmla="*/ 1097868 h 1499831"/>
              <a:gd name="connsiteX66-5257" fmla="*/ 507527 w 1225855"/>
              <a:gd name="connsiteY66-5258" fmla="*/ 1132729 h 1499831"/>
              <a:gd name="connsiteX67-5259" fmla="*/ 518656 w 1225855"/>
              <a:gd name="connsiteY67-5260" fmla="*/ 1135184 h 1499831"/>
              <a:gd name="connsiteX68-5261" fmla="*/ 542388 w 1225855"/>
              <a:gd name="connsiteY68-5262" fmla="*/ 1120127 h 1499831"/>
              <a:gd name="connsiteX69-5263" fmla="*/ 561045 w 1225855"/>
              <a:gd name="connsiteY69-5264" fmla="*/ 1080029 h 1499831"/>
              <a:gd name="connsiteX70-5265" fmla="*/ 638132 w 1225855"/>
              <a:gd name="connsiteY70-5266" fmla="*/ 1105888 h 1499831"/>
              <a:gd name="connsiteX71-5267" fmla="*/ 708344 w 1225855"/>
              <a:gd name="connsiteY71-5268" fmla="*/ 1124219 h 1499831"/>
              <a:gd name="connsiteX72-5269" fmla="*/ 692633 w 1225855"/>
              <a:gd name="connsiteY72-5270" fmla="*/ 1159079 h 1499831"/>
              <a:gd name="connsiteX73-5271" fmla="*/ 691487 w 1225855"/>
              <a:gd name="connsiteY73-5272" fmla="*/ 1177574 h 1499831"/>
              <a:gd name="connsiteX74-5273" fmla="*/ 705726 w 1225855"/>
              <a:gd name="connsiteY74-5274" fmla="*/ 1193776 h 1499831"/>
              <a:gd name="connsiteX75-5275" fmla="*/ 716528 w 1225855"/>
              <a:gd name="connsiteY75-5276" fmla="*/ 1196068 h 1499831"/>
              <a:gd name="connsiteX76-5277" fmla="*/ 733549 w 1225855"/>
              <a:gd name="connsiteY76-5278" fmla="*/ 1189848 h 1499831"/>
              <a:gd name="connsiteX77-5279" fmla="*/ 740423 w 1225855"/>
              <a:gd name="connsiteY77-5280" fmla="*/ 1180683 h 1499831"/>
              <a:gd name="connsiteX78-5281" fmla="*/ 760881 w 1225855"/>
              <a:gd name="connsiteY78-5282" fmla="*/ 1135184 h 1499831"/>
              <a:gd name="connsiteX79-5283" fmla="*/ 974628 w 1225855"/>
              <a:gd name="connsiteY79-5284" fmla="*/ 1161534 h 1499831"/>
              <a:gd name="connsiteX80-5285" fmla="*/ 736822 w 1225855"/>
              <a:gd name="connsiteY80-5286" fmla="*/ 1196559 h 1499831"/>
              <a:gd name="connsiteX81-5287" fmla="*/ 685431 w 1225855"/>
              <a:gd name="connsiteY81-5288" fmla="*/ 1447458 h 1499831"/>
              <a:gd name="connsiteX82-5289" fmla="*/ 540096 w 1225855"/>
              <a:gd name="connsiteY82-5290" fmla="*/ 1447458 h 1499831"/>
              <a:gd name="connsiteX83-5291" fmla="*/ 540096 w 1225855"/>
              <a:gd name="connsiteY83-5292" fmla="*/ 1251059 h 1499831"/>
              <a:gd name="connsiteX84-5293" fmla="*/ 620292 w 1225855"/>
              <a:gd name="connsiteY84-5294" fmla="*/ 1252860 h 1499831"/>
              <a:gd name="connsiteX85-5295" fmla="*/ 685431 w 1225855"/>
              <a:gd name="connsiteY85-5296" fmla="*/ 1251714 h 1499831"/>
              <a:gd name="connsiteX86-5297" fmla="*/ 685431 w 1225855"/>
              <a:gd name="connsiteY86-5298" fmla="*/ 1447458 h 1499831"/>
              <a:gd name="connsiteX87-5299" fmla="*/ 186415 w 1225855"/>
              <a:gd name="connsiteY87-5300" fmla="*/ 720292 h 1499831"/>
              <a:gd name="connsiteX88-5301" fmla="*/ 187070 w 1225855"/>
              <a:gd name="connsiteY88-5302" fmla="*/ 718819 h 1499831"/>
              <a:gd name="connsiteX89-5303" fmla="*/ 188543 w 1225855"/>
              <a:gd name="connsiteY89-5304" fmla="*/ 715873 h 1499831"/>
              <a:gd name="connsiteX90-5305" fmla="*/ 418567 w 1225855"/>
              <a:gd name="connsiteY90-5306" fmla="*/ 483352 h 1499831"/>
              <a:gd name="connsiteX91-5307" fmla="*/ 493280 w 1225855"/>
              <a:gd name="connsiteY91-5308" fmla="*/ 505881 h 1499831"/>
              <a:gd name="connsiteX92-5309" fmla="*/ 550480 w 1225855"/>
              <a:gd name="connsiteY92-5310" fmla="*/ 513426 h 1499831"/>
              <a:gd name="connsiteX93-5311" fmla="*/ 587396 w 1225855"/>
              <a:gd name="connsiteY93-5312" fmla="*/ 507919 h 1499831"/>
              <a:gd name="connsiteX94-5313" fmla="*/ 609547 w 1225855"/>
              <a:gd name="connsiteY94-5314" fmla="*/ 513172 h 1499831"/>
              <a:gd name="connsiteX95-5315" fmla="*/ 644277 w 1225855"/>
              <a:gd name="connsiteY95-5316" fmla="*/ 510465 h 1499831"/>
              <a:gd name="connsiteX96-5317" fmla="*/ 676430 w 1225855"/>
              <a:gd name="connsiteY96-5318" fmla="*/ 508991 h 1499831"/>
              <a:gd name="connsiteX97-5319" fmla="*/ 712198 w 1225855"/>
              <a:gd name="connsiteY97-5320" fmla="*/ 499229 h 1499831"/>
              <a:gd name="connsiteX98-5321" fmla="*/ 797706 w 1225855"/>
              <a:gd name="connsiteY98-5322" fmla="*/ 471684 h 1499831"/>
              <a:gd name="connsiteX99-5323" fmla="*/ 820292 w 1225855"/>
              <a:gd name="connsiteY99-5324" fmla="*/ 507036 h 1499831"/>
              <a:gd name="connsiteX100-5325" fmla="*/ 780194 w 1225855"/>
              <a:gd name="connsiteY100-5326" fmla="*/ 560391 h 1499831"/>
              <a:gd name="connsiteX101-5327" fmla="*/ 759081 w 1225855"/>
              <a:gd name="connsiteY101-5328" fmla="*/ 576103 h 1499831"/>
              <a:gd name="connsiteX102-5329" fmla="*/ 736822 w 1225855"/>
              <a:gd name="connsiteY102-5330" fmla="*/ 590669 h 1499831"/>
              <a:gd name="connsiteX103-5331" fmla="*/ 736331 w 1225855"/>
              <a:gd name="connsiteY103-5332" fmla="*/ 590996 h 1499831"/>
              <a:gd name="connsiteX104-5333" fmla="*/ 537297 w 1225855"/>
              <a:gd name="connsiteY104-5334" fmla="*/ 672960 h 1499831"/>
              <a:gd name="connsiteX105-5335" fmla="*/ 339115 w 1225855"/>
              <a:gd name="connsiteY105-5336" fmla="*/ 752370 h 1499831"/>
              <a:gd name="connsiteX106-5337" fmla="*/ 289033 w 1225855"/>
              <a:gd name="connsiteY106-5338" fmla="*/ 767428 h 1499831"/>
              <a:gd name="connsiteX107-5339" fmla="*/ 274958 w 1225855"/>
              <a:gd name="connsiteY107-5340" fmla="*/ 771519 h 1499831"/>
              <a:gd name="connsiteX108-5341" fmla="*/ 255809 w 1225855"/>
              <a:gd name="connsiteY108-5342" fmla="*/ 764482 h 1499831"/>
              <a:gd name="connsiteX109-5343" fmla="*/ 186415 w 1225855"/>
              <a:gd name="connsiteY109-5344" fmla="*/ 720292 h 1499831"/>
              <a:gd name="connsiteX110-5345" fmla="*/ 883794 w 1225855"/>
              <a:gd name="connsiteY110-5346" fmla="*/ 593451 h 1499831"/>
              <a:gd name="connsiteX111-5347" fmla="*/ 859244 w 1225855"/>
              <a:gd name="connsiteY111-5348" fmla="*/ 561536 h 1499831"/>
              <a:gd name="connsiteX112-5349" fmla="*/ 854989 w 1225855"/>
              <a:gd name="connsiteY112-5350" fmla="*/ 557117 h 1499831"/>
              <a:gd name="connsiteX113-5351" fmla="*/ 867100 w 1225855"/>
              <a:gd name="connsiteY113-5352" fmla="*/ 534204 h 1499831"/>
              <a:gd name="connsiteX114-5353" fmla="*/ 1036167 w 1225855"/>
              <a:gd name="connsiteY114-5354" fmla="*/ 715218 h 1499831"/>
              <a:gd name="connsiteX115-5355" fmla="*/ 1037803 w 1225855"/>
              <a:gd name="connsiteY115-5356" fmla="*/ 717837 h 1499831"/>
              <a:gd name="connsiteX116-5357" fmla="*/ 1038949 w 1225855"/>
              <a:gd name="connsiteY116-5358" fmla="*/ 720128 h 1499831"/>
              <a:gd name="connsiteX117-5359" fmla="*/ 971519 w 1225855"/>
              <a:gd name="connsiteY117-5360" fmla="*/ 764973 h 1499831"/>
              <a:gd name="connsiteX118-5361" fmla="*/ 944841 w 1225855"/>
              <a:gd name="connsiteY118-5362" fmla="*/ 774793 h 1499831"/>
              <a:gd name="connsiteX119-5363" fmla="*/ 927165 w 1225855"/>
              <a:gd name="connsiteY119-5364" fmla="*/ 780357 h 1499831"/>
              <a:gd name="connsiteX120-5365" fmla="*/ 917018 w 1225855"/>
              <a:gd name="connsiteY120-5366" fmla="*/ 783303 h 1499831"/>
              <a:gd name="connsiteX121-5367" fmla="*/ 611348 w 1225855"/>
              <a:gd name="connsiteY121-5368" fmla="*/ 844104 h 1499831"/>
              <a:gd name="connsiteX122-5369" fmla="*/ 372175 w 1225855"/>
              <a:gd name="connsiteY122-5370" fmla="*/ 797051 h 1499831"/>
              <a:gd name="connsiteX123-5371" fmla="*/ 481668 w 1225855"/>
              <a:gd name="connsiteY123-5372" fmla="*/ 760717 h 1499831"/>
              <a:gd name="connsiteX124-5373" fmla="*/ 497707 w 1225855"/>
              <a:gd name="connsiteY124-5374" fmla="*/ 799015 h 1499831"/>
              <a:gd name="connsiteX125-5375" fmla="*/ 521929 w 1225855"/>
              <a:gd name="connsiteY125-5376" fmla="*/ 815054 h 1499831"/>
              <a:gd name="connsiteX126-5377" fmla="*/ 532077 w 1225855"/>
              <a:gd name="connsiteY126-5378" fmla="*/ 812927 h 1499831"/>
              <a:gd name="connsiteX127-5379" fmla="*/ 545988 w 1225855"/>
              <a:gd name="connsiteY127-5380" fmla="*/ 778557 h 1499831"/>
              <a:gd name="connsiteX128-5381" fmla="*/ 530931 w 1225855"/>
              <a:gd name="connsiteY128-5382" fmla="*/ 742878 h 1499831"/>
              <a:gd name="connsiteX129-5383" fmla="*/ 560882 w 1225855"/>
              <a:gd name="connsiteY129-5384" fmla="*/ 731421 h 1499831"/>
              <a:gd name="connsiteX130-5385" fmla="*/ 660881 w 1225855"/>
              <a:gd name="connsiteY130-5386" fmla="*/ 689359 h 1499831"/>
              <a:gd name="connsiteX131-5387" fmla="*/ 682158 w 1225855"/>
              <a:gd name="connsiteY131-5388" fmla="*/ 735677 h 1499831"/>
              <a:gd name="connsiteX132-5389" fmla="*/ 706053 w 1225855"/>
              <a:gd name="connsiteY132-5390" fmla="*/ 750897 h 1499831"/>
              <a:gd name="connsiteX133-5391" fmla="*/ 717019 w 1225855"/>
              <a:gd name="connsiteY133-5392" fmla="*/ 748442 h 1499831"/>
              <a:gd name="connsiteX134-5393" fmla="*/ 729948 w 1225855"/>
              <a:gd name="connsiteY134-5394" fmla="*/ 713745 h 1499831"/>
              <a:gd name="connsiteX135-5395" fmla="*/ 708181 w 1225855"/>
              <a:gd name="connsiteY135-5396" fmla="*/ 666446 h 1499831"/>
              <a:gd name="connsiteX136-5397" fmla="*/ 763991 w 1225855"/>
              <a:gd name="connsiteY136-5398" fmla="*/ 635350 h 1499831"/>
              <a:gd name="connsiteX137-5399" fmla="*/ 773483 w 1225855"/>
              <a:gd name="connsiteY137-5400" fmla="*/ 629294 h 1499831"/>
              <a:gd name="connsiteX138-5401" fmla="*/ 795414 w 1225855"/>
              <a:gd name="connsiteY138-5402" fmla="*/ 614400 h 1499831"/>
              <a:gd name="connsiteX139-5403" fmla="*/ 816200 w 1225855"/>
              <a:gd name="connsiteY139-5404" fmla="*/ 598361 h 1499831"/>
              <a:gd name="connsiteX140-5405" fmla="*/ 819473 w 1225855"/>
              <a:gd name="connsiteY140-5406" fmla="*/ 595579 h 1499831"/>
              <a:gd name="connsiteX141-5407" fmla="*/ 842223 w 1225855"/>
              <a:gd name="connsiteY141-5408" fmla="*/ 625202 h 1499831"/>
              <a:gd name="connsiteX142-5409" fmla="*/ 863008 w 1225855"/>
              <a:gd name="connsiteY142-5410" fmla="*/ 635350 h 1499831"/>
              <a:gd name="connsiteX143-5411" fmla="*/ 878884 w 1225855"/>
              <a:gd name="connsiteY143-5412" fmla="*/ 629949 h 1499831"/>
              <a:gd name="connsiteX144-5413" fmla="*/ 883794 w 1225855"/>
              <a:gd name="connsiteY144-5414" fmla="*/ 593451 h 1499831"/>
              <a:gd name="connsiteX145-5415" fmla="*/ 513091 w 1225855"/>
              <a:gd name="connsiteY145-5416" fmla="*/ 183796 h 1499831"/>
              <a:gd name="connsiteX146-5417" fmla="*/ 520784 w 1225855"/>
              <a:gd name="connsiteY146-5418" fmla="*/ 163175 h 1499831"/>
              <a:gd name="connsiteX147-5419" fmla="*/ 613746 w 1225855"/>
              <a:gd name="connsiteY147-5420" fmla="*/ 64648 h 1499831"/>
              <a:gd name="connsiteX148-5421" fmla="*/ 903434 w 1225855"/>
              <a:gd name="connsiteY148-5422" fmla="*/ 374630 h 1499831"/>
              <a:gd name="connsiteX149-5423" fmla="*/ 823892 w 1225855"/>
              <a:gd name="connsiteY149-5424" fmla="*/ 411455 h 1499831"/>
              <a:gd name="connsiteX150-5425" fmla="*/ 821110 w 1225855"/>
              <a:gd name="connsiteY150-5426" fmla="*/ 412273 h 1499831"/>
              <a:gd name="connsiteX151-5427" fmla="*/ 807689 w 1225855"/>
              <a:gd name="connsiteY151-5428" fmla="*/ 415710 h 1499831"/>
              <a:gd name="connsiteX152-5429" fmla="*/ 791159 w 1225855"/>
              <a:gd name="connsiteY152-5430" fmla="*/ 406873 h 1499831"/>
              <a:gd name="connsiteX153-5431" fmla="*/ 777084 w 1225855"/>
              <a:gd name="connsiteY153-5432" fmla="*/ 399835 h 1499831"/>
              <a:gd name="connsiteX154-5433" fmla="*/ 706053 w 1225855"/>
              <a:gd name="connsiteY154-5434" fmla="*/ 362192 h 1499831"/>
              <a:gd name="connsiteX155-5435" fmla="*/ 591160 w 1225855"/>
              <a:gd name="connsiteY155-5436" fmla="*/ 288542 h 1499831"/>
              <a:gd name="connsiteX156-5437" fmla="*/ 570702 w 1225855"/>
              <a:gd name="connsiteY156-5438" fmla="*/ 272176 h 1499831"/>
              <a:gd name="connsiteX157-5439" fmla="*/ 567919 w 1225855"/>
              <a:gd name="connsiteY157-5440" fmla="*/ 269721 h 1499831"/>
              <a:gd name="connsiteX158-5441" fmla="*/ 551226 w 1225855"/>
              <a:gd name="connsiteY158-5442" fmla="*/ 254500 h 1499831"/>
              <a:gd name="connsiteX159-5443" fmla="*/ 512109 w 1225855"/>
              <a:gd name="connsiteY159-5444" fmla="*/ 197708 h 1499831"/>
              <a:gd name="connsiteX160-5445" fmla="*/ 513091 w 1225855"/>
              <a:gd name="connsiteY160-5446" fmla="*/ 183796 h 1499831"/>
              <a:gd name="connsiteX161-5447" fmla="*/ 322094 w 1225855"/>
              <a:gd name="connsiteY161-5448" fmla="*/ 374303 h 1499831"/>
              <a:gd name="connsiteX162-5449" fmla="*/ 464974 w 1225855"/>
              <a:gd name="connsiteY162-5450" fmla="*/ 222421 h 1499831"/>
              <a:gd name="connsiteX163-5451" fmla="*/ 508345 w 1225855"/>
              <a:gd name="connsiteY163-5452" fmla="*/ 285596 h 1499831"/>
              <a:gd name="connsiteX164-5453" fmla="*/ 482486 w 1225855"/>
              <a:gd name="connsiteY164-5454" fmla="*/ 314729 h 1499831"/>
              <a:gd name="connsiteX165-5455" fmla="*/ 475939 w 1225855"/>
              <a:gd name="connsiteY165-5456" fmla="*/ 334205 h 1499831"/>
              <a:gd name="connsiteX166-5457" fmla="*/ 484614 w 1225855"/>
              <a:gd name="connsiteY166-5458" fmla="*/ 351717 h 1499831"/>
              <a:gd name="connsiteX167-5459" fmla="*/ 491324 w 1225855"/>
              <a:gd name="connsiteY167-5460" fmla="*/ 355973 h 1499831"/>
              <a:gd name="connsiteX168-5461" fmla="*/ 501962 w 1225855"/>
              <a:gd name="connsiteY168-5462" fmla="*/ 358264 h 1499831"/>
              <a:gd name="connsiteX169-5463" fmla="*/ 521602 w 1225855"/>
              <a:gd name="connsiteY169-5464" fmla="*/ 349426 h 1499831"/>
              <a:gd name="connsiteX170-5465" fmla="*/ 547298 w 1225855"/>
              <a:gd name="connsiteY170-5466" fmla="*/ 320621 h 1499831"/>
              <a:gd name="connsiteX171-5467" fmla="*/ 554990 w 1225855"/>
              <a:gd name="connsiteY171-5468" fmla="*/ 326676 h 1499831"/>
              <a:gd name="connsiteX172-5469" fmla="*/ 722747 w 1225855"/>
              <a:gd name="connsiteY172-5470" fmla="*/ 430768 h 1499831"/>
              <a:gd name="connsiteX173-5471" fmla="*/ 663827 w 1225855"/>
              <a:gd name="connsiteY173-5472" fmla="*/ 435678 h 1499831"/>
              <a:gd name="connsiteX174-5473" fmla="*/ 628967 w 1225855"/>
              <a:gd name="connsiteY174-5474" fmla="*/ 436823 h 1499831"/>
              <a:gd name="connsiteX175-5475" fmla="*/ 616692 w 1225855"/>
              <a:gd name="connsiteY175-5476" fmla="*/ 436987 h 1499831"/>
              <a:gd name="connsiteX176-5477" fmla="*/ 600489 w 1225855"/>
              <a:gd name="connsiteY176-5478" fmla="*/ 436823 h 1499831"/>
              <a:gd name="connsiteX177-5479" fmla="*/ 565628 w 1225855"/>
              <a:gd name="connsiteY177-5480" fmla="*/ 435514 h 1499831"/>
              <a:gd name="connsiteX178-5481" fmla="*/ 463337 w 1225855"/>
              <a:gd name="connsiteY178-5482" fmla="*/ 424057 h 1499831"/>
              <a:gd name="connsiteX179-5483" fmla="*/ 433059 w 1225855"/>
              <a:gd name="connsiteY179-5484" fmla="*/ 418165 h 1499831"/>
              <a:gd name="connsiteX180-5485" fmla="*/ 409164 w 1225855"/>
              <a:gd name="connsiteY180-5486" fmla="*/ 412437 h 1499831"/>
              <a:gd name="connsiteX181-5487" fmla="*/ 403927 w 1225855"/>
              <a:gd name="connsiteY181-5488" fmla="*/ 410964 h 1499831"/>
              <a:gd name="connsiteX182-5489" fmla="*/ 322094 w 1225855"/>
              <a:gd name="connsiteY182-5490" fmla="*/ 374303 h 1499831"/>
              <a:gd name="connsiteX0-5491" fmla="*/ 1219145 w 1225855"/>
              <a:gd name="connsiteY0-5492" fmla="*/ 1035512 h 1499831"/>
              <a:gd name="connsiteX1-5493" fmla="*/ 1212598 w 1225855"/>
              <a:gd name="connsiteY1-5494" fmla="*/ 1022910 h 1499831"/>
              <a:gd name="connsiteX2-5495" fmla="*/ 1009653 w 1225855"/>
              <a:gd name="connsiteY2-5496" fmla="*/ 805725 h 1499831"/>
              <a:gd name="connsiteX3-5497" fmla="*/ 1091485 w 1225855"/>
              <a:gd name="connsiteY3-5498" fmla="*/ 720128 h 1499831"/>
              <a:gd name="connsiteX4-5499" fmla="*/ 1086085 w 1225855"/>
              <a:gd name="connsiteY4-5500" fmla="*/ 697052 h 1499831"/>
              <a:gd name="connsiteX5-5501" fmla="*/ 1079702 w 1225855"/>
              <a:gd name="connsiteY5-5502" fmla="*/ 685104 h 1499831"/>
              <a:gd name="connsiteX6-5503" fmla="*/ 863663 w 1225855"/>
              <a:gd name="connsiteY6-5504" fmla="*/ 454008 h 1499831"/>
              <a:gd name="connsiteX7-5505" fmla="*/ 957280 w 1225855"/>
              <a:gd name="connsiteY7-5506" fmla="*/ 374303 h 1499831"/>
              <a:gd name="connsiteX8-5507" fmla="*/ 953024 w 1225855"/>
              <a:gd name="connsiteY8-5508" fmla="*/ 355482 h 1499831"/>
              <a:gd name="connsiteX9-5509" fmla="*/ 946969 w 1225855"/>
              <a:gd name="connsiteY9-5510" fmla="*/ 344516 h 1499831"/>
              <a:gd name="connsiteX10-5511" fmla="*/ 633058 w 1225855"/>
              <a:gd name="connsiteY10-5512" fmla="*/ 8347 h 1499831"/>
              <a:gd name="connsiteX11-5513" fmla="*/ 613909 w 1225855"/>
              <a:gd name="connsiteY11-5514" fmla="*/ 0 h 1499831"/>
              <a:gd name="connsiteX12-5515" fmla="*/ 594761 w 1225855"/>
              <a:gd name="connsiteY12-5516" fmla="*/ 8183 h 1499831"/>
              <a:gd name="connsiteX13-5517" fmla="*/ 276922 w 1225855"/>
              <a:gd name="connsiteY13-5518" fmla="*/ 345825 h 1499831"/>
              <a:gd name="connsiteX14-5519" fmla="*/ 269884 w 1225855"/>
              <a:gd name="connsiteY14-5520" fmla="*/ 362028 h 1499831"/>
              <a:gd name="connsiteX15-5521" fmla="*/ 268248 w 1225855"/>
              <a:gd name="connsiteY15-5522" fmla="*/ 374139 h 1499831"/>
              <a:gd name="connsiteX16-5523" fmla="*/ 363828 w 1225855"/>
              <a:gd name="connsiteY16-5524" fmla="*/ 453354 h 1499831"/>
              <a:gd name="connsiteX17-5525" fmla="*/ 143535 w 1225855"/>
              <a:gd name="connsiteY17-5526" fmla="*/ 687395 h 1499831"/>
              <a:gd name="connsiteX18-5527" fmla="*/ 136497 w 1225855"/>
              <a:gd name="connsiteY18-5528" fmla="*/ 704744 h 1499831"/>
              <a:gd name="connsiteX19-5529" fmla="*/ 134206 w 1225855"/>
              <a:gd name="connsiteY19-5530" fmla="*/ 720128 h 1499831"/>
              <a:gd name="connsiteX20-5531" fmla="*/ 182978 w 1225855"/>
              <a:gd name="connsiteY20-5532" fmla="*/ 786740 h 1499831"/>
              <a:gd name="connsiteX21-5533" fmla="*/ 217839 w 1225855"/>
              <a:gd name="connsiteY21-5534" fmla="*/ 805071 h 1499831"/>
              <a:gd name="connsiteX22-5535" fmla="*/ 9984 w 1225855"/>
              <a:gd name="connsiteY22-5536" fmla="*/ 1025692 h 1499831"/>
              <a:gd name="connsiteX23-5537" fmla="*/ 2946 w 1225855"/>
              <a:gd name="connsiteY23-5538" fmla="*/ 1044186 h 1499831"/>
              <a:gd name="connsiteX24-5539" fmla="*/ 0 w 1225855"/>
              <a:gd name="connsiteY24-5540" fmla="*/ 1062844 h 1499831"/>
              <a:gd name="connsiteX25-5541" fmla="*/ 194435 w 1225855"/>
              <a:gd name="connsiteY25-5542" fmla="*/ 1198195 h 1499831"/>
              <a:gd name="connsiteX26-5543" fmla="*/ 487887 w 1225855"/>
              <a:gd name="connsiteY26-5544" fmla="*/ 1247950 h 1499831"/>
              <a:gd name="connsiteX27-5545" fmla="*/ 487887 w 1225855"/>
              <a:gd name="connsiteY27-5546" fmla="*/ 1473645 h 1499831"/>
              <a:gd name="connsiteX28-5547" fmla="*/ 514073 w 1225855"/>
              <a:gd name="connsiteY28-5548" fmla="*/ 1499831 h 1499831"/>
              <a:gd name="connsiteX29-5549" fmla="*/ 711781 w 1225855"/>
              <a:gd name="connsiteY29-5550" fmla="*/ 1499831 h 1499831"/>
              <a:gd name="connsiteX30-5551" fmla="*/ 737968 w 1225855"/>
              <a:gd name="connsiteY30-5552" fmla="*/ 1473645 h 1499831"/>
              <a:gd name="connsiteX31-5553" fmla="*/ 737968 w 1225855"/>
              <a:gd name="connsiteY31-5554" fmla="*/ 1248932 h 1499831"/>
              <a:gd name="connsiteX32-5555" fmla="*/ 1039112 w 1225855"/>
              <a:gd name="connsiteY32-5556" fmla="*/ 1198195 h 1499831"/>
              <a:gd name="connsiteX33-5557" fmla="*/ 1225855 w 1225855"/>
              <a:gd name="connsiteY33-5558" fmla="*/ 1062844 h 1499831"/>
              <a:gd name="connsiteX34-5559" fmla="*/ 1219145 w 1225855"/>
              <a:gd name="connsiteY34-5560" fmla="*/ 1035512 h 1499831"/>
              <a:gd name="connsiteX35-5561" fmla="*/ 1099178 w 1225855"/>
              <a:gd name="connsiteY35-5562" fmla="*/ 1120454 h 1499831"/>
              <a:gd name="connsiteX36-5563" fmla="*/ 1082157 w 1225855"/>
              <a:gd name="connsiteY36-5564" fmla="*/ 1113580 h 1499831"/>
              <a:gd name="connsiteX37-5565" fmla="*/ 657608 w 1225855"/>
              <a:gd name="connsiteY37-5566" fmla="*/ 1056788 h 1499831"/>
              <a:gd name="connsiteX38-5567" fmla="*/ 560882 w 1225855"/>
              <a:gd name="connsiteY38-5568" fmla="*/ 1023564 h 1499831"/>
              <a:gd name="connsiteX39-5569" fmla="*/ 558918 w 1225855"/>
              <a:gd name="connsiteY39-5570" fmla="*/ 1022582 h 1499831"/>
              <a:gd name="connsiteX40-5571" fmla="*/ 554663 w 1225855"/>
              <a:gd name="connsiteY40-5572" fmla="*/ 1021109 h 1499831"/>
              <a:gd name="connsiteX41-5573" fmla="*/ 419966 w 1225855"/>
              <a:gd name="connsiteY41-5574" fmla="*/ 947296 h 1499831"/>
              <a:gd name="connsiteX42-5575" fmla="*/ 312928 w 1225855"/>
              <a:gd name="connsiteY42-5576" fmla="*/ 837313 h 1499831"/>
              <a:gd name="connsiteX43-5577" fmla="*/ 618656 w 1225855"/>
              <a:gd name="connsiteY43-5578" fmla="*/ 887115 h 1499831"/>
              <a:gd name="connsiteX44-5579" fmla="*/ 943368 w 1225855"/>
              <a:gd name="connsiteY44-5580" fmla="*/ 830439 h 1499831"/>
              <a:gd name="connsiteX45-5581" fmla="*/ 957116 w 1225855"/>
              <a:gd name="connsiteY45-5582" fmla="*/ 826184 h 1499831"/>
              <a:gd name="connsiteX46-5583" fmla="*/ 1168408 w 1225855"/>
              <a:gd name="connsiteY46-5584" fmla="*/ 1052369 h 1499831"/>
              <a:gd name="connsiteX47-5585" fmla="*/ 1170536 w 1225855"/>
              <a:gd name="connsiteY47-5586" fmla="*/ 1055806 h 1499831"/>
              <a:gd name="connsiteX48-5587" fmla="*/ 1173482 w 1225855"/>
              <a:gd name="connsiteY48-5588" fmla="*/ 1063008 h 1499831"/>
              <a:gd name="connsiteX49-5589" fmla="*/ 1099178 w 1225855"/>
              <a:gd name="connsiteY49-5590" fmla="*/ 1120454 h 1499831"/>
              <a:gd name="connsiteX50-5591" fmla="*/ 736822 w 1225855"/>
              <a:gd name="connsiteY50-5592" fmla="*/ 1196559 h 1499831"/>
              <a:gd name="connsiteX51-5593" fmla="*/ 620292 w 1225855"/>
              <a:gd name="connsiteY51-5594" fmla="*/ 1200487 h 1499831"/>
              <a:gd name="connsiteX52-5595" fmla="*/ 489033 w 1225855"/>
              <a:gd name="connsiteY52-5596" fmla="*/ 1195577 h 1499831"/>
              <a:gd name="connsiteX53-5597" fmla="*/ 209001 w 1225855"/>
              <a:gd name="connsiteY53-5598" fmla="*/ 1148114 h 1499831"/>
              <a:gd name="connsiteX54-5599" fmla="*/ 52209 w 1225855"/>
              <a:gd name="connsiteY54-5600" fmla="*/ 1063008 h 1499831"/>
              <a:gd name="connsiteX55-5601" fmla="*/ 54173 w 1225855"/>
              <a:gd name="connsiteY55-5602" fmla="*/ 1057279 h 1499831"/>
              <a:gd name="connsiteX56-5603" fmla="*/ 56137 w 1225855"/>
              <a:gd name="connsiteY56-5604" fmla="*/ 1053188 h 1499831"/>
              <a:gd name="connsiteX57-5605" fmla="*/ 255155 w 1225855"/>
              <a:gd name="connsiteY57-5606" fmla="*/ 841896 h 1499831"/>
              <a:gd name="connsiteX58-5607" fmla="*/ 346971 w 1225855"/>
              <a:gd name="connsiteY58-5608" fmla="*/ 956134 h 1499831"/>
              <a:gd name="connsiteX59-5609" fmla="*/ 318984 w 1225855"/>
              <a:gd name="connsiteY59-5610" fmla="*/ 987558 h 1499831"/>
              <a:gd name="connsiteX60-5611" fmla="*/ 321112 w 1225855"/>
              <a:gd name="connsiteY60-5612" fmla="*/ 1024546 h 1499831"/>
              <a:gd name="connsiteX61-5613" fmla="*/ 338460 w 1225855"/>
              <a:gd name="connsiteY61-5614" fmla="*/ 1031093 h 1499831"/>
              <a:gd name="connsiteX62-5615" fmla="*/ 358100 w 1225855"/>
              <a:gd name="connsiteY62-5616" fmla="*/ 1022255 h 1499831"/>
              <a:gd name="connsiteX63-5617" fmla="*/ 387887 w 1225855"/>
              <a:gd name="connsiteY63-5618" fmla="*/ 988703 h 1499831"/>
              <a:gd name="connsiteX64-5619" fmla="*/ 512600 w 1225855"/>
              <a:gd name="connsiteY64-5620" fmla="*/ 1059898 h 1499831"/>
              <a:gd name="connsiteX65-5621" fmla="*/ 494925 w 1225855"/>
              <a:gd name="connsiteY65-5622" fmla="*/ 1097868 h 1499831"/>
              <a:gd name="connsiteX66-5623" fmla="*/ 507527 w 1225855"/>
              <a:gd name="connsiteY66-5624" fmla="*/ 1132729 h 1499831"/>
              <a:gd name="connsiteX67-5625" fmla="*/ 518656 w 1225855"/>
              <a:gd name="connsiteY67-5626" fmla="*/ 1135184 h 1499831"/>
              <a:gd name="connsiteX68-5627" fmla="*/ 542388 w 1225855"/>
              <a:gd name="connsiteY68-5628" fmla="*/ 1120127 h 1499831"/>
              <a:gd name="connsiteX69-5629" fmla="*/ 561045 w 1225855"/>
              <a:gd name="connsiteY69-5630" fmla="*/ 1080029 h 1499831"/>
              <a:gd name="connsiteX70-5631" fmla="*/ 638132 w 1225855"/>
              <a:gd name="connsiteY70-5632" fmla="*/ 1105888 h 1499831"/>
              <a:gd name="connsiteX71-5633" fmla="*/ 708344 w 1225855"/>
              <a:gd name="connsiteY71-5634" fmla="*/ 1124219 h 1499831"/>
              <a:gd name="connsiteX72-5635" fmla="*/ 692633 w 1225855"/>
              <a:gd name="connsiteY72-5636" fmla="*/ 1159079 h 1499831"/>
              <a:gd name="connsiteX73-5637" fmla="*/ 691487 w 1225855"/>
              <a:gd name="connsiteY73-5638" fmla="*/ 1177574 h 1499831"/>
              <a:gd name="connsiteX74-5639" fmla="*/ 705726 w 1225855"/>
              <a:gd name="connsiteY74-5640" fmla="*/ 1193776 h 1499831"/>
              <a:gd name="connsiteX75-5641" fmla="*/ 716528 w 1225855"/>
              <a:gd name="connsiteY75-5642" fmla="*/ 1196068 h 1499831"/>
              <a:gd name="connsiteX76-5643" fmla="*/ 733549 w 1225855"/>
              <a:gd name="connsiteY76-5644" fmla="*/ 1189848 h 1499831"/>
              <a:gd name="connsiteX77-5645" fmla="*/ 740423 w 1225855"/>
              <a:gd name="connsiteY77-5646" fmla="*/ 1180683 h 1499831"/>
              <a:gd name="connsiteX78-5647" fmla="*/ 760881 w 1225855"/>
              <a:gd name="connsiteY78-5648" fmla="*/ 1135184 h 1499831"/>
              <a:gd name="connsiteX79-5649" fmla="*/ 974628 w 1225855"/>
              <a:gd name="connsiteY79-5650" fmla="*/ 1161534 h 1499831"/>
              <a:gd name="connsiteX80-5651" fmla="*/ 736822 w 1225855"/>
              <a:gd name="connsiteY80-5652" fmla="*/ 1196559 h 1499831"/>
              <a:gd name="connsiteX81-5653" fmla="*/ 685431 w 1225855"/>
              <a:gd name="connsiteY81-5654" fmla="*/ 1447458 h 1499831"/>
              <a:gd name="connsiteX82-5655" fmla="*/ 540096 w 1225855"/>
              <a:gd name="connsiteY82-5656" fmla="*/ 1447458 h 1499831"/>
              <a:gd name="connsiteX83-5657" fmla="*/ 540096 w 1225855"/>
              <a:gd name="connsiteY83-5658" fmla="*/ 1251059 h 1499831"/>
              <a:gd name="connsiteX84-5659" fmla="*/ 620292 w 1225855"/>
              <a:gd name="connsiteY84-5660" fmla="*/ 1252860 h 1499831"/>
              <a:gd name="connsiteX85-5661" fmla="*/ 685431 w 1225855"/>
              <a:gd name="connsiteY85-5662" fmla="*/ 1251714 h 1499831"/>
              <a:gd name="connsiteX86-5663" fmla="*/ 685431 w 1225855"/>
              <a:gd name="connsiteY86-5664" fmla="*/ 1447458 h 1499831"/>
              <a:gd name="connsiteX87-5665" fmla="*/ 186415 w 1225855"/>
              <a:gd name="connsiteY87-5666" fmla="*/ 720292 h 1499831"/>
              <a:gd name="connsiteX88-5667" fmla="*/ 187070 w 1225855"/>
              <a:gd name="connsiteY88-5668" fmla="*/ 718819 h 1499831"/>
              <a:gd name="connsiteX89-5669" fmla="*/ 188543 w 1225855"/>
              <a:gd name="connsiteY89-5670" fmla="*/ 715873 h 1499831"/>
              <a:gd name="connsiteX90-5671" fmla="*/ 418567 w 1225855"/>
              <a:gd name="connsiteY90-5672" fmla="*/ 483352 h 1499831"/>
              <a:gd name="connsiteX91-5673" fmla="*/ 493280 w 1225855"/>
              <a:gd name="connsiteY91-5674" fmla="*/ 505881 h 1499831"/>
              <a:gd name="connsiteX92-5675" fmla="*/ 550480 w 1225855"/>
              <a:gd name="connsiteY92-5676" fmla="*/ 513426 h 1499831"/>
              <a:gd name="connsiteX93-5677" fmla="*/ 587396 w 1225855"/>
              <a:gd name="connsiteY93-5678" fmla="*/ 507919 h 1499831"/>
              <a:gd name="connsiteX94-5679" fmla="*/ 609547 w 1225855"/>
              <a:gd name="connsiteY94-5680" fmla="*/ 513172 h 1499831"/>
              <a:gd name="connsiteX95-5681" fmla="*/ 644277 w 1225855"/>
              <a:gd name="connsiteY95-5682" fmla="*/ 510465 h 1499831"/>
              <a:gd name="connsiteX96-5683" fmla="*/ 676430 w 1225855"/>
              <a:gd name="connsiteY96-5684" fmla="*/ 508991 h 1499831"/>
              <a:gd name="connsiteX97-5685" fmla="*/ 712198 w 1225855"/>
              <a:gd name="connsiteY97-5686" fmla="*/ 499229 h 1499831"/>
              <a:gd name="connsiteX98-5687" fmla="*/ 797706 w 1225855"/>
              <a:gd name="connsiteY98-5688" fmla="*/ 471684 h 1499831"/>
              <a:gd name="connsiteX99-5689" fmla="*/ 820292 w 1225855"/>
              <a:gd name="connsiteY99-5690" fmla="*/ 507036 h 1499831"/>
              <a:gd name="connsiteX100-5691" fmla="*/ 780194 w 1225855"/>
              <a:gd name="connsiteY100-5692" fmla="*/ 560391 h 1499831"/>
              <a:gd name="connsiteX101-5693" fmla="*/ 759081 w 1225855"/>
              <a:gd name="connsiteY101-5694" fmla="*/ 576103 h 1499831"/>
              <a:gd name="connsiteX102-5695" fmla="*/ 736822 w 1225855"/>
              <a:gd name="connsiteY102-5696" fmla="*/ 590669 h 1499831"/>
              <a:gd name="connsiteX103-5697" fmla="*/ 736331 w 1225855"/>
              <a:gd name="connsiteY103-5698" fmla="*/ 590996 h 1499831"/>
              <a:gd name="connsiteX104-5699" fmla="*/ 537297 w 1225855"/>
              <a:gd name="connsiteY104-5700" fmla="*/ 672960 h 1499831"/>
              <a:gd name="connsiteX105-5701" fmla="*/ 339115 w 1225855"/>
              <a:gd name="connsiteY105-5702" fmla="*/ 752370 h 1499831"/>
              <a:gd name="connsiteX106-5703" fmla="*/ 289033 w 1225855"/>
              <a:gd name="connsiteY106-5704" fmla="*/ 767428 h 1499831"/>
              <a:gd name="connsiteX107-5705" fmla="*/ 274958 w 1225855"/>
              <a:gd name="connsiteY107-5706" fmla="*/ 771519 h 1499831"/>
              <a:gd name="connsiteX108-5707" fmla="*/ 255809 w 1225855"/>
              <a:gd name="connsiteY108-5708" fmla="*/ 764482 h 1499831"/>
              <a:gd name="connsiteX109-5709" fmla="*/ 186415 w 1225855"/>
              <a:gd name="connsiteY109-5710" fmla="*/ 720292 h 1499831"/>
              <a:gd name="connsiteX110-5711" fmla="*/ 883794 w 1225855"/>
              <a:gd name="connsiteY110-5712" fmla="*/ 593451 h 1499831"/>
              <a:gd name="connsiteX111-5713" fmla="*/ 859244 w 1225855"/>
              <a:gd name="connsiteY111-5714" fmla="*/ 561536 h 1499831"/>
              <a:gd name="connsiteX112-5715" fmla="*/ 854989 w 1225855"/>
              <a:gd name="connsiteY112-5716" fmla="*/ 557117 h 1499831"/>
              <a:gd name="connsiteX113-5717" fmla="*/ 867100 w 1225855"/>
              <a:gd name="connsiteY113-5718" fmla="*/ 534204 h 1499831"/>
              <a:gd name="connsiteX114-5719" fmla="*/ 1036167 w 1225855"/>
              <a:gd name="connsiteY114-5720" fmla="*/ 715218 h 1499831"/>
              <a:gd name="connsiteX115-5721" fmla="*/ 1037803 w 1225855"/>
              <a:gd name="connsiteY115-5722" fmla="*/ 717837 h 1499831"/>
              <a:gd name="connsiteX116-5723" fmla="*/ 1038949 w 1225855"/>
              <a:gd name="connsiteY116-5724" fmla="*/ 720128 h 1499831"/>
              <a:gd name="connsiteX117-5725" fmla="*/ 971519 w 1225855"/>
              <a:gd name="connsiteY117-5726" fmla="*/ 764973 h 1499831"/>
              <a:gd name="connsiteX118-5727" fmla="*/ 944841 w 1225855"/>
              <a:gd name="connsiteY118-5728" fmla="*/ 774793 h 1499831"/>
              <a:gd name="connsiteX119-5729" fmla="*/ 927165 w 1225855"/>
              <a:gd name="connsiteY119-5730" fmla="*/ 780357 h 1499831"/>
              <a:gd name="connsiteX120-5731" fmla="*/ 917018 w 1225855"/>
              <a:gd name="connsiteY120-5732" fmla="*/ 783303 h 1499831"/>
              <a:gd name="connsiteX121-5733" fmla="*/ 601823 w 1225855"/>
              <a:gd name="connsiteY121-5734" fmla="*/ 839342 h 1499831"/>
              <a:gd name="connsiteX122-5735" fmla="*/ 372175 w 1225855"/>
              <a:gd name="connsiteY122-5736" fmla="*/ 797051 h 1499831"/>
              <a:gd name="connsiteX123-5737" fmla="*/ 481668 w 1225855"/>
              <a:gd name="connsiteY123-5738" fmla="*/ 760717 h 1499831"/>
              <a:gd name="connsiteX124-5739" fmla="*/ 497707 w 1225855"/>
              <a:gd name="connsiteY124-5740" fmla="*/ 799015 h 1499831"/>
              <a:gd name="connsiteX125-5741" fmla="*/ 521929 w 1225855"/>
              <a:gd name="connsiteY125-5742" fmla="*/ 815054 h 1499831"/>
              <a:gd name="connsiteX126-5743" fmla="*/ 532077 w 1225855"/>
              <a:gd name="connsiteY126-5744" fmla="*/ 812927 h 1499831"/>
              <a:gd name="connsiteX127-5745" fmla="*/ 545988 w 1225855"/>
              <a:gd name="connsiteY127-5746" fmla="*/ 778557 h 1499831"/>
              <a:gd name="connsiteX128-5747" fmla="*/ 530931 w 1225855"/>
              <a:gd name="connsiteY128-5748" fmla="*/ 742878 h 1499831"/>
              <a:gd name="connsiteX129-5749" fmla="*/ 560882 w 1225855"/>
              <a:gd name="connsiteY129-5750" fmla="*/ 731421 h 1499831"/>
              <a:gd name="connsiteX130-5751" fmla="*/ 660881 w 1225855"/>
              <a:gd name="connsiteY130-5752" fmla="*/ 689359 h 1499831"/>
              <a:gd name="connsiteX131-5753" fmla="*/ 682158 w 1225855"/>
              <a:gd name="connsiteY131-5754" fmla="*/ 735677 h 1499831"/>
              <a:gd name="connsiteX132-5755" fmla="*/ 706053 w 1225855"/>
              <a:gd name="connsiteY132-5756" fmla="*/ 750897 h 1499831"/>
              <a:gd name="connsiteX133-5757" fmla="*/ 717019 w 1225855"/>
              <a:gd name="connsiteY133-5758" fmla="*/ 748442 h 1499831"/>
              <a:gd name="connsiteX134-5759" fmla="*/ 729948 w 1225855"/>
              <a:gd name="connsiteY134-5760" fmla="*/ 713745 h 1499831"/>
              <a:gd name="connsiteX135-5761" fmla="*/ 708181 w 1225855"/>
              <a:gd name="connsiteY135-5762" fmla="*/ 666446 h 1499831"/>
              <a:gd name="connsiteX136-5763" fmla="*/ 763991 w 1225855"/>
              <a:gd name="connsiteY136-5764" fmla="*/ 635350 h 1499831"/>
              <a:gd name="connsiteX137-5765" fmla="*/ 773483 w 1225855"/>
              <a:gd name="connsiteY137-5766" fmla="*/ 629294 h 1499831"/>
              <a:gd name="connsiteX138-5767" fmla="*/ 795414 w 1225855"/>
              <a:gd name="connsiteY138-5768" fmla="*/ 614400 h 1499831"/>
              <a:gd name="connsiteX139-5769" fmla="*/ 816200 w 1225855"/>
              <a:gd name="connsiteY139-5770" fmla="*/ 598361 h 1499831"/>
              <a:gd name="connsiteX140-5771" fmla="*/ 819473 w 1225855"/>
              <a:gd name="connsiteY140-5772" fmla="*/ 595579 h 1499831"/>
              <a:gd name="connsiteX141-5773" fmla="*/ 842223 w 1225855"/>
              <a:gd name="connsiteY141-5774" fmla="*/ 625202 h 1499831"/>
              <a:gd name="connsiteX142-5775" fmla="*/ 863008 w 1225855"/>
              <a:gd name="connsiteY142-5776" fmla="*/ 635350 h 1499831"/>
              <a:gd name="connsiteX143-5777" fmla="*/ 878884 w 1225855"/>
              <a:gd name="connsiteY143-5778" fmla="*/ 629949 h 1499831"/>
              <a:gd name="connsiteX144-5779" fmla="*/ 883794 w 1225855"/>
              <a:gd name="connsiteY144-5780" fmla="*/ 593451 h 1499831"/>
              <a:gd name="connsiteX145-5781" fmla="*/ 513091 w 1225855"/>
              <a:gd name="connsiteY145-5782" fmla="*/ 183796 h 1499831"/>
              <a:gd name="connsiteX146-5783" fmla="*/ 520784 w 1225855"/>
              <a:gd name="connsiteY146-5784" fmla="*/ 163175 h 1499831"/>
              <a:gd name="connsiteX147-5785" fmla="*/ 613746 w 1225855"/>
              <a:gd name="connsiteY147-5786" fmla="*/ 64648 h 1499831"/>
              <a:gd name="connsiteX148-5787" fmla="*/ 903434 w 1225855"/>
              <a:gd name="connsiteY148-5788" fmla="*/ 374630 h 1499831"/>
              <a:gd name="connsiteX149-5789" fmla="*/ 823892 w 1225855"/>
              <a:gd name="connsiteY149-5790" fmla="*/ 411455 h 1499831"/>
              <a:gd name="connsiteX150-5791" fmla="*/ 821110 w 1225855"/>
              <a:gd name="connsiteY150-5792" fmla="*/ 412273 h 1499831"/>
              <a:gd name="connsiteX151-5793" fmla="*/ 807689 w 1225855"/>
              <a:gd name="connsiteY151-5794" fmla="*/ 415710 h 1499831"/>
              <a:gd name="connsiteX152-5795" fmla="*/ 791159 w 1225855"/>
              <a:gd name="connsiteY152-5796" fmla="*/ 406873 h 1499831"/>
              <a:gd name="connsiteX153-5797" fmla="*/ 777084 w 1225855"/>
              <a:gd name="connsiteY153-5798" fmla="*/ 399835 h 1499831"/>
              <a:gd name="connsiteX154-5799" fmla="*/ 706053 w 1225855"/>
              <a:gd name="connsiteY154-5800" fmla="*/ 362192 h 1499831"/>
              <a:gd name="connsiteX155-5801" fmla="*/ 591160 w 1225855"/>
              <a:gd name="connsiteY155-5802" fmla="*/ 288542 h 1499831"/>
              <a:gd name="connsiteX156-5803" fmla="*/ 570702 w 1225855"/>
              <a:gd name="connsiteY156-5804" fmla="*/ 272176 h 1499831"/>
              <a:gd name="connsiteX157-5805" fmla="*/ 567919 w 1225855"/>
              <a:gd name="connsiteY157-5806" fmla="*/ 269721 h 1499831"/>
              <a:gd name="connsiteX158-5807" fmla="*/ 551226 w 1225855"/>
              <a:gd name="connsiteY158-5808" fmla="*/ 254500 h 1499831"/>
              <a:gd name="connsiteX159-5809" fmla="*/ 512109 w 1225855"/>
              <a:gd name="connsiteY159-5810" fmla="*/ 197708 h 1499831"/>
              <a:gd name="connsiteX160-5811" fmla="*/ 513091 w 1225855"/>
              <a:gd name="connsiteY160-5812" fmla="*/ 183796 h 1499831"/>
              <a:gd name="connsiteX161-5813" fmla="*/ 322094 w 1225855"/>
              <a:gd name="connsiteY161-5814" fmla="*/ 374303 h 1499831"/>
              <a:gd name="connsiteX162-5815" fmla="*/ 464974 w 1225855"/>
              <a:gd name="connsiteY162-5816" fmla="*/ 222421 h 1499831"/>
              <a:gd name="connsiteX163-5817" fmla="*/ 508345 w 1225855"/>
              <a:gd name="connsiteY163-5818" fmla="*/ 285596 h 1499831"/>
              <a:gd name="connsiteX164-5819" fmla="*/ 482486 w 1225855"/>
              <a:gd name="connsiteY164-5820" fmla="*/ 314729 h 1499831"/>
              <a:gd name="connsiteX165-5821" fmla="*/ 475939 w 1225855"/>
              <a:gd name="connsiteY165-5822" fmla="*/ 334205 h 1499831"/>
              <a:gd name="connsiteX166-5823" fmla="*/ 484614 w 1225855"/>
              <a:gd name="connsiteY166-5824" fmla="*/ 351717 h 1499831"/>
              <a:gd name="connsiteX167-5825" fmla="*/ 491324 w 1225855"/>
              <a:gd name="connsiteY167-5826" fmla="*/ 355973 h 1499831"/>
              <a:gd name="connsiteX168-5827" fmla="*/ 501962 w 1225855"/>
              <a:gd name="connsiteY168-5828" fmla="*/ 358264 h 1499831"/>
              <a:gd name="connsiteX169-5829" fmla="*/ 521602 w 1225855"/>
              <a:gd name="connsiteY169-5830" fmla="*/ 349426 h 1499831"/>
              <a:gd name="connsiteX170-5831" fmla="*/ 547298 w 1225855"/>
              <a:gd name="connsiteY170-5832" fmla="*/ 320621 h 1499831"/>
              <a:gd name="connsiteX171-5833" fmla="*/ 554990 w 1225855"/>
              <a:gd name="connsiteY171-5834" fmla="*/ 326676 h 1499831"/>
              <a:gd name="connsiteX172-5835" fmla="*/ 722747 w 1225855"/>
              <a:gd name="connsiteY172-5836" fmla="*/ 430768 h 1499831"/>
              <a:gd name="connsiteX173-5837" fmla="*/ 663827 w 1225855"/>
              <a:gd name="connsiteY173-5838" fmla="*/ 435678 h 1499831"/>
              <a:gd name="connsiteX174-5839" fmla="*/ 628967 w 1225855"/>
              <a:gd name="connsiteY174-5840" fmla="*/ 436823 h 1499831"/>
              <a:gd name="connsiteX175-5841" fmla="*/ 616692 w 1225855"/>
              <a:gd name="connsiteY175-5842" fmla="*/ 436987 h 1499831"/>
              <a:gd name="connsiteX176-5843" fmla="*/ 600489 w 1225855"/>
              <a:gd name="connsiteY176-5844" fmla="*/ 436823 h 1499831"/>
              <a:gd name="connsiteX177-5845" fmla="*/ 565628 w 1225855"/>
              <a:gd name="connsiteY177-5846" fmla="*/ 435514 h 1499831"/>
              <a:gd name="connsiteX178-5847" fmla="*/ 463337 w 1225855"/>
              <a:gd name="connsiteY178-5848" fmla="*/ 424057 h 1499831"/>
              <a:gd name="connsiteX179-5849" fmla="*/ 433059 w 1225855"/>
              <a:gd name="connsiteY179-5850" fmla="*/ 418165 h 1499831"/>
              <a:gd name="connsiteX180-5851" fmla="*/ 409164 w 1225855"/>
              <a:gd name="connsiteY180-5852" fmla="*/ 412437 h 1499831"/>
              <a:gd name="connsiteX181-5853" fmla="*/ 403927 w 1225855"/>
              <a:gd name="connsiteY181-5854" fmla="*/ 410964 h 1499831"/>
              <a:gd name="connsiteX182-5855" fmla="*/ 322094 w 1225855"/>
              <a:gd name="connsiteY182-5856" fmla="*/ 374303 h 1499831"/>
              <a:gd name="connsiteX0-5857" fmla="*/ 1219145 w 1225855"/>
              <a:gd name="connsiteY0-5858" fmla="*/ 1035512 h 1499831"/>
              <a:gd name="connsiteX1-5859" fmla="*/ 1212598 w 1225855"/>
              <a:gd name="connsiteY1-5860" fmla="*/ 1022910 h 1499831"/>
              <a:gd name="connsiteX2-5861" fmla="*/ 1009653 w 1225855"/>
              <a:gd name="connsiteY2-5862" fmla="*/ 805725 h 1499831"/>
              <a:gd name="connsiteX3-5863" fmla="*/ 1091485 w 1225855"/>
              <a:gd name="connsiteY3-5864" fmla="*/ 720128 h 1499831"/>
              <a:gd name="connsiteX4-5865" fmla="*/ 1086085 w 1225855"/>
              <a:gd name="connsiteY4-5866" fmla="*/ 697052 h 1499831"/>
              <a:gd name="connsiteX5-5867" fmla="*/ 1079702 w 1225855"/>
              <a:gd name="connsiteY5-5868" fmla="*/ 685104 h 1499831"/>
              <a:gd name="connsiteX6-5869" fmla="*/ 863663 w 1225855"/>
              <a:gd name="connsiteY6-5870" fmla="*/ 454008 h 1499831"/>
              <a:gd name="connsiteX7-5871" fmla="*/ 957280 w 1225855"/>
              <a:gd name="connsiteY7-5872" fmla="*/ 374303 h 1499831"/>
              <a:gd name="connsiteX8-5873" fmla="*/ 953024 w 1225855"/>
              <a:gd name="connsiteY8-5874" fmla="*/ 355482 h 1499831"/>
              <a:gd name="connsiteX9-5875" fmla="*/ 946969 w 1225855"/>
              <a:gd name="connsiteY9-5876" fmla="*/ 344516 h 1499831"/>
              <a:gd name="connsiteX10-5877" fmla="*/ 633058 w 1225855"/>
              <a:gd name="connsiteY10-5878" fmla="*/ 8347 h 1499831"/>
              <a:gd name="connsiteX11-5879" fmla="*/ 613909 w 1225855"/>
              <a:gd name="connsiteY11-5880" fmla="*/ 0 h 1499831"/>
              <a:gd name="connsiteX12-5881" fmla="*/ 594761 w 1225855"/>
              <a:gd name="connsiteY12-5882" fmla="*/ 8183 h 1499831"/>
              <a:gd name="connsiteX13-5883" fmla="*/ 276922 w 1225855"/>
              <a:gd name="connsiteY13-5884" fmla="*/ 345825 h 1499831"/>
              <a:gd name="connsiteX14-5885" fmla="*/ 269884 w 1225855"/>
              <a:gd name="connsiteY14-5886" fmla="*/ 362028 h 1499831"/>
              <a:gd name="connsiteX15-5887" fmla="*/ 268248 w 1225855"/>
              <a:gd name="connsiteY15-5888" fmla="*/ 374139 h 1499831"/>
              <a:gd name="connsiteX16-5889" fmla="*/ 363828 w 1225855"/>
              <a:gd name="connsiteY16-5890" fmla="*/ 453354 h 1499831"/>
              <a:gd name="connsiteX17-5891" fmla="*/ 143535 w 1225855"/>
              <a:gd name="connsiteY17-5892" fmla="*/ 687395 h 1499831"/>
              <a:gd name="connsiteX18-5893" fmla="*/ 136497 w 1225855"/>
              <a:gd name="connsiteY18-5894" fmla="*/ 704744 h 1499831"/>
              <a:gd name="connsiteX19-5895" fmla="*/ 134206 w 1225855"/>
              <a:gd name="connsiteY19-5896" fmla="*/ 720128 h 1499831"/>
              <a:gd name="connsiteX20-5897" fmla="*/ 182978 w 1225855"/>
              <a:gd name="connsiteY20-5898" fmla="*/ 786740 h 1499831"/>
              <a:gd name="connsiteX21-5899" fmla="*/ 217839 w 1225855"/>
              <a:gd name="connsiteY21-5900" fmla="*/ 805071 h 1499831"/>
              <a:gd name="connsiteX22-5901" fmla="*/ 9984 w 1225855"/>
              <a:gd name="connsiteY22-5902" fmla="*/ 1025692 h 1499831"/>
              <a:gd name="connsiteX23-5903" fmla="*/ 2946 w 1225855"/>
              <a:gd name="connsiteY23-5904" fmla="*/ 1044186 h 1499831"/>
              <a:gd name="connsiteX24-5905" fmla="*/ 0 w 1225855"/>
              <a:gd name="connsiteY24-5906" fmla="*/ 1062844 h 1499831"/>
              <a:gd name="connsiteX25-5907" fmla="*/ 194435 w 1225855"/>
              <a:gd name="connsiteY25-5908" fmla="*/ 1198195 h 1499831"/>
              <a:gd name="connsiteX26-5909" fmla="*/ 487887 w 1225855"/>
              <a:gd name="connsiteY26-5910" fmla="*/ 1247950 h 1499831"/>
              <a:gd name="connsiteX27-5911" fmla="*/ 487887 w 1225855"/>
              <a:gd name="connsiteY27-5912" fmla="*/ 1473645 h 1499831"/>
              <a:gd name="connsiteX28-5913" fmla="*/ 514073 w 1225855"/>
              <a:gd name="connsiteY28-5914" fmla="*/ 1499831 h 1499831"/>
              <a:gd name="connsiteX29-5915" fmla="*/ 711781 w 1225855"/>
              <a:gd name="connsiteY29-5916" fmla="*/ 1499831 h 1499831"/>
              <a:gd name="connsiteX30-5917" fmla="*/ 737968 w 1225855"/>
              <a:gd name="connsiteY30-5918" fmla="*/ 1473645 h 1499831"/>
              <a:gd name="connsiteX31-5919" fmla="*/ 737968 w 1225855"/>
              <a:gd name="connsiteY31-5920" fmla="*/ 1248932 h 1499831"/>
              <a:gd name="connsiteX32-5921" fmla="*/ 1039112 w 1225855"/>
              <a:gd name="connsiteY32-5922" fmla="*/ 1198195 h 1499831"/>
              <a:gd name="connsiteX33-5923" fmla="*/ 1225855 w 1225855"/>
              <a:gd name="connsiteY33-5924" fmla="*/ 1062844 h 1499831"/>
              <a:gd name="connsiteX34-5925" fmla="*/ 1219145 w 1225855"/>
              <a:gd name="connsiteY34-5926" fmla="*/ 1035512 h 1499831"/>
              <a:gd name="connsiteX35-5927" fmla="*/ 1099178 w 1225855"/>
              <a:gd name="connsiteY35-5928" fmla="*/ 1120454 h 1499831"/>
              <a:gd name="connsiteX36-5929" fmla="*/ 1082157 w 1225855"/>
              <a:gd name="connsiteY36-5930" fmla="*/ 1113580 h 1499831"/>
              <a:gd name="connsiteX37-5931" fmla="*/ 657608 w 1225855"/>
              <a:gd name="connsiteY37-5932" fmla="*/ 1056788 h 1499831"/>
              <a:gd name="connsiteX38-5933" fmla="*/ 560882 w 1225855"/>
              <a:gd name="connsiteY38-5934" fmla="*/ 1023564 h 1499831"/>
              <a:gd name="connsiteX39-5935" fmla="*/ 558918 w 1225855"/>
              <a:gd name="connsiteY39-5936" fmla="*/ 1022582 h 1499831"/>
              <a:gd name="connsiteX40-5937" fmla="*/ 554663 w 1225855"/>
              <a:gd name="connsiteY40-5938" fmla="*/ 1021109 h 1499831"/>
              <a:gd name="connsiteX41-5939" fmla="*/ 419966 w 1225855"/>
              <a:gd name="connsiteY41-5940" fmla="*/ 947296 h 1499831"/>
              <a:gd name="connsiteX42-5941" fmla="*/ 312928 w 1225855"/>
              <a:gd name="connsiteY42-5942" fmla="*/ 837313 h 1499831"/>
              <a:gd name="connsiteX43-5943" fmla="*/ 618656 w 1225855"/>
              <a:gd name="connsiteY43-5944" fmla="*/ 887115 h 1499831"/>
              <a:gd name="connsiteX44-5945" fmla="*/ 943368 w 1225855"/>
              <a:gd name="connsiteY44-5946" fmla="*/ 830439 h 1499831"/>
              <a:gd name="connsiteX45-5947" fmla="*/ 957116 w 1225855"/>
              <a:gd name="connsiteY45-5948" fmla="*/ 826184 h 1499831"/>
              <a:gd name="connsiteX46-5949" fmla="*/ 1168408 w 1225855"/>
              <a:gd name="connsiteY46-5950" fmla="*/ 1052369 h 1499831"/>
              <a:gd name="connsiteX47-5951" fmla="*/ 1170536 w 1225855"/>
              <a:gd name="connsiteY47-5952" fmla="*/ 1055806 h 1499831"/>
              <a:gd name="connsiteX48-5953" fmla="*/ 1173482 w 1225855"/>
              <a:gd name="connsiteY48-5954" fmla="*/ 1063008 h 1499831"/>
              <a:gd name="connsiteX49-5955" fmla="*/ 1099178 w 1225855"/>
              <a:gd name="connsiteY49-5956" fmla="*/ 1120454 h 1499831"/>
              <a:gd name="connsiteX50-5957" fmla="*/ 736822 w 1225855"/>
              <a:gd name="connsiteY50-5958" fmla="*/ 1196559 h 1499831"/>
              <a:gd name="connsiteX51-5959" fmla="*/ 620292 w 1225855"/>
              <a:gd name="connsiteY51-5960" fmla="*/ 1200487 h 1499831"/>
              <a:gd name="connsiteX52-5961" fmla="*/ 489033 w 1225855"/>
              <a:gd name="connsiteY52-5962" fmla="*/ 1195577 h 1499831"/>
              <a:gd name="connsiteX53-5963" fmla="*/ 209001 w 1225855"/>
              <a:gd name="connsiteY53-5964" fmla="*/ 1148114 h 1499831"/>
              <a:gd name="connsiteX54-5965" fmla="*/ 52209 w 1225855"/>
              <a:gd name="connsiteY54-5966" fmla="*/ 1063008 h 1499831"/>
              <a:gd name="connsiteX55-5967" fmla="*/ 54173 w 1225855"/>
              <a:gd name="connsiteY55-5968" fmla="*/ 1057279 h 1499831"/>
              <a:gd name="connsiteX56-5969" fmla="*/ 56137 w 1225855"/>
              <a:gd name="connsiteY56-5970" fmla="*/ 1053188 h 1499831"/>
              <a:gd name="connsiteX57-5971" fmla="*/ 255155 w 1225855"/>
              <a:gd name="connsiteY57-5972" fmla="*/ 841896 h 1499831"/>
              <a:gd name="connsiteX58-5973" fmla="*/ 346971 w 1225855"/>
              <a:gd name="connsiteY58-5974" fmla="*/ 956134 h 1499831"/>
              <a:gd name="connsiteX59-5975" fmla="*/ 318984 w 1225855"/>
              <a:gd name="connsiteY59-5976" fmla="*/ 987558 h 1499831"/>
              <a:gd name="connsiteX60-5977" fmla="*/ 321112 w 1225855"/>
              <a:gd name="connsiteY60-5978" fmla="*/ 1024546 h 1499831"/>
              <a:gd name="connsiteX61-5979" fmla="*/ 338460 w 1225855"/>
              <a:gd name="connsiteY61-5980" fmla="*/ 1031093 h 1499831"/>
              <a:gd name="connsiteX62-5981" fmla="*/ 358100 w 1225855"/>
              <a:gd name="connsiteY62-5982" fmla="*/ 1022255 h 1499831"/>
              <a:gd name="connsiteX63-5983" fmla="*/ 387887 w 1225855"/>
              <a:gd name="connsiteY63-5984" fmla="*/ 988703 h 1499831"/>
              <a:gd name="connsiteX64-5985" fmla="*/ 512600 w 1225855"/>
              <a:gd name="connsiteY64-5986" fmla="*/ 1059898 h 1499831"/>
              <a:gd name="connsiteX65-5987" fmla="*/ 494925 w 1225855"/>
              <a:gd name="connsiteY65-5988" fmla="*/ 1097868 h 1499831"/>
              <a:gd name="connsiteX66-5989" fmla="*/ 507527 w 1225855"/>
              <a:gd name="connsiteY66-5990" fmla="*/ 1132729 h 1499831"/>
              <a:gd name="connsiteX67-5991" fmla="*/ 518656 w 1225855"/>
              <a:gd name="connsiteY67-5992" fmla="*/ 1135184 h 1499831"/>
              <a:gd name="connsiteX68-5993" fmla="*/ 542388 w 1225855"/>
              <a:gd name="connsiteY68-5994" fmla="*/ 1120127 h 1499831"/>
              <a:gd name="connsiteX69-5995" fmla="*/ 561045 w 1225855"/>
              <a:gd name="connsiteY69-5996" fmla="*/ 1080029 h 1499831"/>
              <a:gd name="connsiteX70-5997" fmla="*/ 638132 w 1225855"/>
              <a:gd name="connsiteY70-5998" fmla="*/ 1105888 h 1499831"/>
              <a:gd name="connsiteX71-5999" fmla="*/ 708344 w 1225855"/>
              <a:gd name="connsiteY71-6000" fmla="*/ 1124219 h 1499831"/>
              <a:gd name="connsiteX72-6001" fmla="*/ 692633 w 1225855"/>
              <a:gd name="connsiteY72-6002" fmla="*/ 1159079 h 1499831"/>
              <a:gd name="connsiteX73-6003" fmla="*/ 691487 w 1225855"/>
              <a:gd name="connsiteY73-6004" fmla="*/ 1177574 h 1499831"/>
              <a:gd name="connsiteX74-6005" fmla="*/ 705726 w 1225855"/>
              <a:gd name="connsiteY74-6006" fmla="*/ 1193776 h 1499831"/>
              <a:gd name="connsiteX75-6007" fmla="*/ 716528 w 1225855"/>
              <a:gd name="connsiteY75-6008" fmla="*/ 1196068 h 1499831"/>
              <a:gd name="connsiteX76-6009" fmla="*/ 733549 w 1225855"/>
              <a:gd name="connsiteY76-6010" fmla="*/ 1189848 h 1499831"/>
              <a:gd name="connsiteX77-6011" fmla="*/ 740423 w 1225855"/>
              <a:gd name="connsiteY77-6012" fmla="*/ 1180683 h 1499831"/>
              <a:gd name="connsiteX78-6013" fmla="*/ 760881 w 1225855"/>
              <a:gd name="connsiteY78-6014" fmla="*/ 1135184 h 1499831"/>
              <a:gd name="connsiteX79-6015" fmla="*/ 974628 w 1225855"/>
              <a:gd name="connsiteY79-6016" fmla="*/ 1161534 h 1499831"/>
              <a:gd name="connsiteX80-6017" fmla="*/ 736822 w 1225855"/>
              <a:gd name="connsiteY80-6018" fmla="*/ 1196559 h 1499831"/>
              <a:gd name="connsiteX81-6019" fmla="*/ 685431 w 1225855"/>
              <a:gd name="connsiteY81-6020" fmla="*/ 1447458 h 1499831"/>
              <a:gd name="connsiteX82-6021" fmla="*/ 540096 w 1225855"/>
              <a:gd name="connsiteY82-6022" fmla="*/ 1447458 h 1499831"/>
              <a:gd name="connsiteX83-6023" fmla="*/ 540096 w 1225855"/>
              <a:gd name="connsiteY83-6024" fmla="*/ 1251059 h 1499831"/>
              <a:gd name="connsiteX84-6025" fmla="*/ 620292 w 1225855"/>
              <a:gd name="connsiteY84-6026" fmla="*/ 1252860 h 1499831"/>
              <a:gd name="connsiteX85-6027" fmla="*/ 685431 w 1225855"/>
              <a:gd name="connsiteY85-6028" fmla="*/ 1251714 h 1499831"/>
              <a:gd name="connsiteX86-6029" fmla="*/ 685431 w 1225855"/>
              <a:gd name="connsiteY86-6030" fmla="*/ 1447458 h 1499831"/>
              <a:gd name="connsiteX87-6031" fmla="*/ 186415 w 1225855"/>
              <a:gd name="connsiteY87-6032" fmla="*/ 720292 h 1499831"/>
              <a:gd name="connsiteX88-6033" fmla="*/ 187070 w 1225855"/>
              <a:gd name="connsiteY88-6034" fmla="*/ 718819 h 1499831"/>
              <a:gd name="connsiteX89-6035" fmla="*/ 188543 w 1225855"/>
              <a:gd name="connsiteY89-6036" fmla="*/ 715873 h 1499831"/>
              <a:gd name="connsiteX90-6037" fmla="*/ 418567 w 1225855"/>
              <a:gd name="connsiteY90-6038" fmla="*/ 483352 h 1499831"/>
              <a:gd name="connsiteX91-6039" fmla="*/ 493280 w 1225855"/>
              <a:gd name="connsiteY91-6040" fmla="*/ 505881 h 1499831"/>
              <a:gd name="connsiteX92-6041" fmla="*/ 550480 w 1225855"/>
              <a:gd name="connsiteY92-6042" fmla="*/ 513426 h 1499831"/>
              <a:gd name="connsiteX93-6043" fmla="*/ 587396 w 1225855"/>
              <a:gd name="connsiteY93-6044" fmla="*/ 507919 h 1499831"/>
              <a:gd name="connsiteX94-6045" fmla="*/ 609547 w 1225855"/>
              <a:gd name="connsiteY94-6046" fmla="*/ 513172 h 1499831"/>
              <a:gd name="connsiteX95-6047" fmla="*/ 644277 w 1225855"/>
              <a:gd name="connsiteY95-6048" fmla="*/ 510465 h 1499831"/>
              <a:gd name="connsiteX96-6049" fmla="*/ 676430 w 1225855"/>
              <a:gd name="connsiteY96-6050" fmla="*/ 508991 h 1499831"/>
              <a:gd name="connsiteX97-6051" fmla="*/ 712198 w 1225855"/>
              <a:gd name="connsiteY97-6052" fmla="*/ 499229 h 1499831"/>
              <a:gd name="connsiteX98-6053" fmla="*/ 797706 w 1225855"/>
              <a:gd name="connsiteY98-6054" fmla="*/ 471684 h 1499831"/>
              <a:gd name="connsiteX99-6055" fmla="*/ 820292 w 1225855"/>
              <a:gd name="connsiteY99-6056" fmla="*/ 507036 h 1499831"/>
              <a:gd name="connsiteX100-6057" fmla="*/ 780194 w 1225855"/>
              <a:gd name="connsiteY100-6058" fmla="*/ 560391 h 1499831"/>
              <a:gd name="connsiteX101-6059" fmla="*/ 759081 w 1225855"/>
              <a:gd name="connsiteY101-6060" fmla="*/ 576103 h 1499831"/>
              <a:gd name="connsiteX102-6061" fmla="*/ 736822 w 1225855"/>
              <a:gd name="connsiteY102-6062" fmla="*/ 590669 h 1499831"/>
              <a:gd name="connsiteX103-6063" fmla="*/ 736331 w 1225855"/>
              <a:gd name="connsiteY103-6064" fmla="*/ 590996 h 1499831"/>
              <a:gd name="connsiteX104-6065" fmla="*/ 537297 w 1225855"/>
              <a:gd name="connsiteY104-6066" fmla="*/ 689628 h 1499831"/>
              <a:gd name="connsiteX105-6067" fmla="*/ 339115 w 1225855"/>
              <a:gd name="connsiteY105-6068" fmla="*/ 752370 h 1499831"/>
              <a:gd name="connsiteX106-6069" fmla="*/ 289033 w 1225855"/>
              <a:gd name="connsiteY106-6070" fmla="*/ 767428 h 1499831"/>
              <a:gd name="connsiteX107-6071" fmla="*/ 274958 w 1225855"/>
              <a:gd name="connsiteY107-6072" fmla="*/ 771519 h 1499831"/>
              <a:gd name="connsiteX108-6073" fmla="*/ 255809 w 1225855"/>
              <a:gd name="connsiteY108-6074" fmla="*/ 764482 h 1499831"/>
              <a:gd name="connsiteX109-6075" fmla="*/ 186415 w 1225855"/>
              <a:gd name="connsiteY109-6076" fmla="*/ 720292 h 1499831"/>
              <a:gd name="connsiteX110-6077" fmla="*/ 883794 w 1225855"/>
              <a:gd name="connsiteY110-6078" fmla="*/ 593451 h 1499831"/>
              <a:gd name="connsiteX111-6079" fmla="*/ 859244 w 1225855"/>
              <a:gd name="connsiteY111-6080" fmla="*/ 561536 h 1499831"/>
              <a:gd name="connsiteX112-6081" fmla="*/ 854989 w 1225855"/>
              <a:gd name="connsiteY112-6082" fmla="*/ 557117 h 1499831"/>
              <a:gd name="connsiteX113-6083" fmla="*/ 867100 w 1225855"/>
              <a:gd name="connsiteY113-6084" fmla="*/ 534204 h 1499831"/>
              <a:gd name="connsiteX114-6085" fmla="*/ 1036167 w 1225855"/>
              <a:gd name="connsiteY114-6086" fmla="*/ 715218 h 1499831"/>
              <a:gd name="connsiteX115-6087" fmla="*/ 1037803 w 1225855"/>
              <a:gd name="connsiteY115-6088" fmla="*/ 717837 h 1499831"/>
              <a:gd name="connsiteX116-6089" fmla="*/ 1038949 w 1225855"/>
              <a:gd name="connsiteY116-6090" fmla="*/ 720128 h 1499831"/>
              <a:gd name="connsiteX117-6091" fmla="*/ 971519 w 1225855"/>
              <a:gd name="connsiteY117-6092" fmla="*/ 764973 h 1499831"/>
              <a:gd name="connsiteX118-6093" fmla="*/ 944841 w 1225855"/>
              <a:gd name="connsiteY118-6094" fmla="*/ 774793 h 1499831"/>
              <a:gd name="connsiteX119-6095" fmla="*/ 927165 w 1225855"/>
              <a:gd name="connsiteY119-6096" fmla="*/ 780357 h 1499831"/>
              <a:gd name="connsiteX120-6097" fmla="*/ 917018 w 1225855"/>
              <a:gd name="connsiteY120-6098" fmla="*/ 783303 h 1499831"/>
              <a:gd name="connsiteX121-6099" fmla="*/ 601823 w 1225855"/>
              <a:gd name="connsiteY121-6100" fmla="*/ 839342 h 1499831"/>
              <a:gd name="connsiteX122-6101" fmla="*/ 372175 w 1225855"/>
              <a:gd name="connsiteY122-6102" fmla="*/ 797051 h 1499831"/>
              <a:gd name="connsiteX123-6103" fmla="*/ 481668 w 1225855"/>
              <a:gd name="connsiteY123-6104" fmla="*/ 760717 h 1499831"/>
              <a:gd name="connsiteX124-6105" fmla="*/ 497707 w 1225855"/>
              <a:gd name="connsiteY124-6106" fmla="*/ 799015 h 1499831"/>
              <a:gd name="connsiteX125-6107" fmla="*/ 521929 w 1225855"/>
              <a:gd name="connsiteY125-6108" fmla="*/ 815054 h 1499831"/>
              <a:gd name="connsiteX126-6109" fmla="*/ 532077 w 1225855"/>
              <a:gd name="connsiteY126-6110" fmla="*/ 812927 h 1499831"/>
              <a:gd name="connsiteX127-6111" fmla="*/ 545988 w 1225855"/>
              <a:gd name="connsiteY127-6112" fmla="*/ 778557 h 1499831"/>
              <a:gd name="connsiteX128-6113" fmla="*/ 530931 w 1225855"/>
              <a:gd name="connsiteY128-6114" fmla="*/ 742878 h 1499831"/>
              <a:gd name="connsiteX129-6115" fmla="*/ 560882 w 1225855"/>
              <a:gd name="connsiteY129-6116" fmla="*/ 731421 h 1499831"/>
              <a:gd name="connsiteX130-6117" fmla="*/ 660881 w 1225855"/>
              <a:gd name="connsiteY130-6118" fmla="*/ 689359 h 1499831"/>
              <a:gd name="connsiteX131-6119" fmla="*/ 682158 w 1225855"/>
              <a:gd name="connsiteY131-6120" fmla="*/ 735677 h 1499831"/>
              <a:gd name="connsiteX132-6121" fmla="*/ 706053 w 1225855"/>
              <a:gd name="connsiteY132-6122" fmla="*/ 750897 h 1499831"/>
              <a:gd name="connsiteX133-6123" fmla="*/ 717019 w 1225855"/>
              <a:gd name="connsiteY133-6124" fmla="*/ 748442 h 1499831"/>
              <a:gd name="connsiteX134-6125" fmla="*/ 729948 w 1225855"/>
              <a:gd name="connsiteY134-6126" fmla="*/ 713745 h 1499831"/>
              <a:gd name="connsiteX135-6127" fmla="*/ 708181 w 1225855"/>
              <a:gd name="connsiteY135-6128" fmla="*/ 666446 h 1499831"/>
              <a:gd name="connsiteX136-6129" fmla="*/ 763991 w 1225855"/>
              <a:gd name="connsiteY136-6130" fmla="*/ 635350 h 1499831"/>
              <a:gd name="connsiteX137-6131" fmla="*/ 773483 w 1225855"/>
              <a:gd name="connsiteY137-6132" fmla="*/ 629294 h 1499831"/>
              <a:gd name="connsiteX138-6133" fmla="*/ 795414 w 1225855"/>
              <a:gd name="connsiteY138-6134" fmla="*/ 614400 h 1499831"/>
              <a:gd name="connsiteX139-6135" fmla="*/ 816200 w 1225855"/>
              <a:gd name="connsiteY139-6136" fmla="*/ 598361 h 1499831"/>
              <a:gd name="connsiteX140-6137" fmla="*/ 819473 w 1225855"/>
              <a:gd name="connsiteY140-6138" fmla="*/ 595579 h 1499831"/>
              <a:gd name="connsiteX141-6139" fmla="*/ 842223 w 1225855"/>
              <a:gd name="connsiteY141-6140" fmla="*/ 625202 h 1499831"/>
              <a:gd name="connsiteX142-6141" fmla="*/ 863008 w 1225855"/>
              <a:gd name="connsiteY142-6142" fmla="*/ 635350 h 1499831"/>
              <a:gd name="connsiteX143-6143" fmla="*/ 878884 w 1225855"/>
              <a:gd name="connsiteY143-6144" fmla="*/ 629949 h 1499831"/>
              <a:gd name="connsiteX144-6145" fmla="*/ 883794 w 1225855"/>
              <a:gd name="connsiteY144-6146" fmla="*/ 593451 h 1499831"/>
              <a:gd name="connsiteX145-6147" fmla="*/ 513091 w 1225855"/>
              <a:gd name="connsiteY145-6148" fmla="*/ 183796 h 1499831"/>
              <a:gd name="connsiteX146-6149" fmla="*/ 520784 w 1225855"/>
              <a:gd name="connsiteY146-6150" fmla="*/ 163175 h 1499831"/>
              <a:gd name="connsiteX147-6151" fmla="*/ 613746 w 1225855"/>
              <a:gd name="connsiteY147-6152" fmla="*/ 64648 h 1499831"/>
              <a:gd name="connsiteX148-6153" fmla="*/ 903434 w 1225855"/>
              <a:gd name="connsiteY148-6154" fmla="*/ 374630 h 1499831"/>
              <a:gd name="connsiteX149-6155" fmla="*/ 823892 w 1225855"/>
              <a:gd name="connsiteY149-6156" fmla="*/ 411455 h 1499831"/>
              <a:gd name="connsiteX150-6157" fmla="*/ 821110 w 1225855"/>
              <a:gd name="connsiteY150-6158" fmla="*/ 412273 h 1499831"/>
              <a:gd name="connsiteX151-6159" fmla="*/ 807689 w 1225855"/>
              <a:gd name="connsiteY151-6160" fmla="*/ 415710 h 1499831"/>
              <a:gd name="connsiteX152-6161" fmla="*/ 791159 w 1225855"/>
              <a:gd name="connsiteY152-6162" fmla="*/ 406873 h 1499831"/>
              <a:gd name="connsiteX153-6163" fmla="*/ 777084 w 1225855"/>
              <a:gd name="connsiteY153-6164" fmla="*/ 399835 h 1499831"/>
              <a:gd name="connsiteX154-6165" fmla="*/ 706053 w 1225855"/>
              <a:gd name="connsiteY154-6166" fmla="*/ 362192 h 1499831"/>
              <a:gd name="connsiteX155-6167" fmla="*/ 591160 w 1225855"/>
              <a:gd name="connsiteY155-6168" fmla="*/ 288542 h 1499831"/>
              <a:gd name="connsiteX156-6169" fmla="*/ 570702 w 1225855"/>
              <a:gd name="connsiteY156-6170" fmla="*/ 272176 h 1499831"/>
              <a:gd name="connsiteX157-6171" fmla="*/ 567919 w 1225855"/>
              <a:gd name="connsiteY157-6172" fmla="*/ 269721 h 1499831"/>
              <a:gd name="connsiteX158-6173" fmla="*/ 551226 w 1225855"/>
              <a:gd name="connsiteY158-6174" fmla="*/ 254500 h 1499831"/>
              <a:gd name="connsiteX159-6175" fmla="*/ 512109 w 1225855"/>
              <a:gd name="connsiteY159-6176" fmla="*/ 197708 h 1499831"/>
              <a:gd name="connsiteX160-6177" fmla="*/ 513091 w 1225855"/>
              <a:gd name="connsiteY160-6178" fmla="*/ 183796 h 1499831"/>
              <a:gd name="connsiteX161-6179" fmla="*/ 322094 w 1225855"/>
              <a:gd name="connsiteY161-6180" fmla="*/ 374303 h 1499831"/>
              <a:gd name="connsiteX162-6181" fmla="*/ 464974 w 1225855"/>
              <a:gd name="connsiteY162-6182" fmla="*/ 222421 h 1499831"/>
              <a:gd name="connsiteX163-6183" fmla="*/ 508345 w 1225855"/>
              <a:gd name="connsiteY163-6184" fmla="*/ 285596 h 1499831"/>
              <a:gd name="connsiteX164-6185" fmla="*/ 482486 w 1225855"/>
              <a:gd name="connsiteY164-6186" fmla="*/ 314729 h 1499831"/>
              <a:gd name="connsiteX165-6187" fmla="*/ 475939 w 1225855"/>
              <a:gd name="connsiteY165-6188" fmla="*/ 334205 h 1499831"/>
              <a:gd name="connsiteX166-6189" fmla="*/ 484614 w 1225855"/>
              <a:gd name="connsiteY166-6190" fmla="*/ 351717 h 1499831"/>
              <a:gd name="connsiteX167-6191" fmla="*/ 491324 w 1225855"/>
              <a:gd name="connsiteY167-6192" fmla="*/ 355973 h 1499831"/>
              <a:gd name="connsiteX168-6193" fmla="*/ 501962 w 1225855"/>
              <a:gd name="connsiteY168-6194" fmla="*/ 358264 h 1499831"/>
              <a:gd name="connsiteX169-6195" fmla="*/ 521602 w 1225855"/>
              <a:gd name="connsiteY169-6196" fmla="*/ 349426 h 1499831"/>
              <a:gd name="connsiteX170-6197" fmla="*/ 547298 w 1225855"/>
              <a:gd name="connsiteY170-6198" fmla="*/ 320621 h 1499831"/>
              <a:gd name="connsiteX171-6199" fmla="*/ 554990 w 1225855"/>
              <a:gd name="connsiteY171-6200" fmla="*/ 326676 h 1499831"/>
              <a:gd name="connsiteX172-6201" fmla="*/ 722747 w 1225855"/>
              <a:gd name="connsiteY172-6202" fmla="*/ 430768 h 1499831"/>
              <a:gd name="connsiteX173-6203" fmla="*/ 663827 w 1225855"/>
              <a:gd name="connsiteY173-6204" fmla="*/ 435678 h 1499831"/>
              <a:gd name="connsiteX174-6205" fmla="*/ 628967 w 1225855"/>
              <a:gd name="connsiteY174-6206" fmla="*/ 436823 h 1499831"/>
              <a:gd name="connsiteX175-6207" fmla="*/ 616692 w 1225855"/>
              <a:gd name="connsiteY175-6208" fmla="*/ 436987 h 1499831"/>
              <a:gd name="connsiteX176-6209" fmla="*/ 600489 w 1225855"/>
              <a:gd name="connsiteY176-6210" fmla="*/ 436823 h 1499831"/>
              <a:gd name="connsiteX177-6211" fmla="*/ 565628 w 1225855"/>
              <a:gd name="connsiteY177-6212" fmla="*/ 435514 h 1499831"/>
              <a:gd name="connsiteX178-6213" fmla="*/ 463337 w 1225855"/>
              <a:gd name="connsiteY178-6214" fmla="*/ 424057 h 1499831"/>
              <a:gd name="connsiteX179-6215" fmla="*/ 433059 w 1225855"/>
              <a:gd name="connsiteY179-6216" fmla="*/ 418165 h 1499831"/>
              <a:gd name="connsiteX180-6217" fmla="*/ 409164 w 1225855"/>
              <a:gd name="connsiteY180-6218" fmla="*/ 412437 h 1499831"/>
              <a:gd name="connsiteX181-6219" fmla="*/ 403927 w 1225855"/>
              <a:gd name="connsiteY181-6220" fmla="*/ 410964 h 1499831"/>
              <a:gd name="connsiteX182-6221" fmla="*/ 322094 w 1225855"/>
              <a:gd name="connsiteY182-6222" fmla="*/ 374303 h 1499831"/>
              <a:gd name="connsiteX0-6223" fmla="*/ 1219145 w 1225855"/>
              <a:gd name="connsiteY0-6224" fmla="*/ 1035512 h 1499831"/>
              <a:gd name="connsiteX1-6225" fmla="*/ 1212598 w 1225855"/>
              <a:gd name="connsiteY1-6226" fmla="*/ 1022910 h 1499831"/>
              <a:gd name="connsiteX2-6227" fmla="*/ 1009653 w 1225855"/>
              <a:gd name="connsiteY2-6228" fmla="*/ 805725 h 1499831"/>
              <a:gd name="connsiteX3-6229" fmla="*/ 1091485 w 1225855"/>
              <a:gd name="connsiteY3-6230" fmla="*/ 720128 h 1499831"/>
              <a:gd name="connsiteX4-6231" fmla="*/ 1086085 w 1225855"/>
              <a:gd name="connsiteY4-6232" fmla="*/ 697052 h 1499831"/>
              <a:gd name="connsiteX5-6233" fmla="*/ 1079702 w 1225855"/>
              <a:gd name="connsiteY5-6234" fmla="*/ 685104 h 1499831"/>
              <a:gd name="connsiteX6-6235" fmla="*/ 863663 w 1225855"/>
              <a:gd name="connsiteY6-6236" fmla="*/ 454008 h 1499831"/>
              <a:gd name="connsiteX7-6237" fmla="*/ 957280 w 1225855"/>
              <a:gd name="connsiteY7-6238" fmla="*/ 374303 h 1499831"/>
              <a:gd name="connsiteX8-6239" fmla="*/ 953024 w 1225855"/>
              <a:gd name="connsiteY8-6240" fmla="*/ 355482 h 1499831"/>
              <a:gd name="connsiteX9-6241" fmla="*/ 946969 w 1225855"/>
              <a:gd name="connsiteY9-6242" fmla="*/ 344516 h 1499831"/>
              <a:gd name="connsiteX10-6243" fmla="*/ 633058 w 1225855"/>
              <a:gd name="connsiteY10-6244" fmla="*/ 8347 h 1499831"/>
              <a:gd name="connsiteX11-6245" fmla="*/ 613909 w 1225855"/>
              <a:gd name="connsiteY11-6246" fmla="*/ 0 h 1499831"/>
              <a:gd name="connsiteX12-6247" fmla="*/ 594761 w 1225855"/>
              <a:gd name="connsiteY12-6248" fmla="*/ 8183 h 1499831"/>
              <a:gd name="connsiteX13-6249" fmla="*/ 276922 w 1225855"/>
              <a:gd name="connsiteY13-6250" fmla="*/ 345825 h 1499831"/>
              <a:gd name="connsiteX14-6251" fmla="*/ 269884 w 1225855"/>
              <a:gd name="connsiteY14-6252" fmla="*/ 362028 h 1499831"/>
              <a:gd name="connsiteX15-6253" fmla="*/ 268248 w 1225855"/>
              <a:gd name="connsiteY15-6254" fmla="*/ 374139 h 1499831"/>
              <a:gd name="connsiteX16-6255" fmla="*/ 363828 w 1225855"/>
              <a:gd name="connsiteY16-6256" fmla="*/ 453354 h 1499831"/>
              <a:gd name="connsiteX17-6257" fmla="*/ 143535 w 1225855"/>
              <a:gd name="connsiteY17-6258" fmla="*/ 687395 h 1499831"/>
              <a:gd name="connsiteX18-6259" fmla="*/ 136497 w 1225855"/>
              <a:gd name="connsiteY18-6260" fmla="*/ 704744 h 1499831"/>
              <a:gd name="connsiteX19-6261" fmla="*/ 134206 w 1225855"/>
              <a:gd name="connsiteY19-6262" fmla="*/ 720128 h 1499831"/>
              <a:gd name="connsiteX20-6263" fmla="*/ 182978 w 1225855"/>
              <a:gd name="connsiteY20-6264" fmla="*/ 786740 h 1499831"/>
              <a:gd name="connsiteX21-6265" fmla="*/ 217839 w 1225855"/>
              <a:gd name="connsiteY21-6266" fmla="*/ 805071 h 1499831"/>
              <a:gd name="connsiteX22-6267" fmla="*/ 9984 w 1225855"/>
              <a:gd name="connsiteY22-6268" fmla="*/ 1025692 h 1499831"/>
              <a:gd name="connsiteX23-6269" fmla="*/ 2946 w 1225855"/>
              <a:gd name="connsiteY23-6270" fmla="*/ 1044186 h 1499831"/>
              <a:gd name="connsiteX24-6271" fmla="*/ 0 w 1225855"/>
              <a:gd name="connsiteY24-6272" fmla="*/ 1062844 h 1499831"/>
              <a:gd name="connsiteX25-6273" fmla="*/ 194435 w 1225855"/>
              <a:gd name="connsiteY25-6274" fmla="*/ 1198195 h 1499831"/>
              <a:gd name="connsiteX26-6275" fmla="*/ 487887 w 1225855"/>
              <a:gd name="connsiteY26-6276" fmla="*/ 1247950 h 1499831"/>
              <a:gd name="connsiteX27-6277" fmla="*/ 487887 w 1225855"/>
              <a:gd name="connsiteY27-6278" fmla="*/ 1473645 h 1499831"/>
              <a:gd name="connsiteX28-6279" fmla="*/ 514073 w 1225855"/>
              <a:gd name="connsiteY28-6280" fmla="*/ 1499831 h 1499831"/>
              <a:gd name="connsiteX29-6281" fmla="*/ 711781 w 1225855"/>
              <a:gd name="connsiteY29-6282" fmla="*/ 1499831 h 1499831"/>
              <a:gd name="connsiteX30-6283" fmla="*/ 737968 w 1225855"/>
              <a:gd name="connsiteY30-6284" fmla="*/ 1473645 h 1499831"/>
              <a:gd name="connsiteX31-6285" fmla="*/ 737968 w 1225855"/>
              <a:gd name="connsiteY31-6286" fmla="*/ 1248932 h 1499831"/>
              <a:gd name="connsiteX32-6287" fmla="*/ 1039112 w 1225855"/>
              <a:gd name="connsiteY32-6288" fmla="*/ 1198195 h 1499831"/>
              <a:gd name="connsiteX33-6289" fmla="*/ 1225855 w 1225855"/>
              <a:gd name="connsiteY33-6290" fmla="*/ 1062844 h 1499831"/>
              <a:gd name="connsiteX34-6291" fmla="*/ 1219145 w 1225855"/>
              <a:gd name="connsiteY34-6292" fmla="*/ 1035512 h 1499831"/>
              <a:gd name="connsiteX35-6293" fmla="*/ 1099178 w 1225855"/>
              <a:gd name="connsiteY35-6294" fmla="*/ 1120454 h 1499831"/>
              <a:gd name="connsiteX36-6295" fmla="*/ 1082157 w 1225855"/>
              <a:gd name="connsiteY36-6296" fmla="*/ 1113580 h 1499831"/>
              <a:gd name="connsiteX37-6297" fmla="*/ 657608 w 1225855"/>
              <a:gd name="connsiteY37-6298" fmla="*/ 1056788 h 1499831"/>
              <a:gd name="connsiteX38-6299" fmla="*/ 560882 w 1225855"/>
              <a:gd name="connsiteY38-6300" fmla="*/ 1023564 h 1499831"/>
              <a:gd name="connsiteX39-6301" fmla="*/ 558918 w 1225855"/>
              <a:gd name="connsiteY39-6302" fmla="*/ 1022582 h 1499831"/>
              <a:gd name="connsiteX40-6303" fmla="*/ 554663 w 1225855"/>
              <a:gd name="connsiteY40-6304" fmla="*/ 1021109 h 1499831"/>
              <a:gd name="connsiteX41-6305" fmla="*/ 419966 w 1225855"/>
              <a:gd name="connsiteY41-6306" fmla="*/ 947296 h 1499831"/>
              <a:gd name="connsiteX42-6307" fmla="*/ 312928 w 1225855"/>
              <a:gd name="connsiteY42-6308" fmla="*/ 837313 h 1499831"/>
              <a:gd name="connsiteX43-6309" fmla="*/ 618656 w 1225855"/>
              <a:gd name="connsiteY43-6310" fmla="*/ 887115 h 1499831"/>
              <a:gd name="connsiteX44-6311" fmla="*/ 943368 w 1225855"/>
              <a:gd name="connsiteY44-6312" fmla="*/ 830439 h 1499831"/>
              <a:gd name="connsiteX45-6313" fmla="*/ 957116 w 1225855"/>
              <a:gd name="connsiteY45-6314" fmla="*/ 826184 h 1499831"/>
              <a:gd name="connsiteX46-6315" fmla="*/ 1168408 w 1225855"/>
              <a:gd name="connsiteY46-6316" fmla="*/ 1052369 h 1499831"/>
              <a:gd name="connsiteX47-6317" fmla="*/ 1170536 w 1225855"/>
              <a:gd name="connsiteY47-6318" fmla="*/ 1055806 h 1499831"/>
              <a:gd name="connsiteX48-6319" fmla="*/ 1173482 w 1225855"/>
              <a:gd name="connsiteY48-6320" fmla="*/ 1063008 h 1499831"/>
              <a:gd name="connsiteX49-6321" fmla="*/ 1099178 w 1225855"/>
              <a:gd name="connsiteY49-6322" fmla="*/ 1120454 h 1499831"/>
              <a:gd name="connsiteX50-6323" fmla="*/ 736822 w 1225855"/>
              <a:gd name="connsiteY50-6324" fmla="*/ 1196559 h 1499831"/>
              <a:gd name="connsiteX51-6325" fmla="*/ 620292 w 1225855"/>
              <a:gd name="connsiteY51-6326" fmla="*/ 1200487 h 1499831"/>
              <a:gd name="connsiteX52-6327" fmla="*/ 489033 w 1225855"/>
              <a:gd name="connsiteY52-6328" fmla="*/ 1195577 h 1499831"/>
              <a:gd name="connsiteX53-6329" fmla="*/ 209001 w 1225855"/>
              <a:gd name="connsiteY53-6330" fmla="*/ 1148114 h 1499831"/>
              <a:gd name="connsiteX54-6331" fmla="*/ 52209 w 1225855"/>
              <a:gd name="connsiteY54-6332" fmla="*/ 1063008 h 1499831"/>
              <a:gd name="connsiteX55-6333" fmla="*/ 54173 w 1225855"/>
              <a:gd name="connsiteY55-6334" fmla="*/ 1057279 h 1499831"/>
              <a:gd name="connsiteX56-6335" fmla="*/ 56137 w 1225855"/>
              <a:gd name="connsiteY56-6336" fmla="*/ 1053188 h 1499831"/>
              <a:gd name="connsiteX57-6337" fmla="*/ 255155 w 1225855"/>
              <a:gd name="connsiteY57-6338" fmla="*/ 841896 h 1499831"/>
              <a:gd name="connsiteX58-6339" fmla="*/ 346971 w 1225855"/>
              <a:gd name="connsiteY58-6340" fmla="*/ 956134 h 1499831"/>
              <a:gd name="connsiteX59-6341" fmla="*/ 318984 w 1225855"/>
              <a:gd name="connsiteY59-6342" fmla="*/ 987558 h 1499831"/>
              <a:gd name="connsiteX60-6343" fmla="*/ 321112 w 1225855"/>
              <a:gd name="connsiteY60-6344" fmla="*/ 1024546 h 1499831"/>
              <a:gd name="connsiteX61-6345" fmla="*/ 338460 w 1225855"/>
              <a:gd name="connsiteY61-6346" fmla="*/ 1031093 h 1499831"/>
              <a:gd name="connsiteX62-6347" fmla="*/ 358100 w 1225855"/>
              <a:gd name="connsiteY62-6348" fmla="*/ 1022255 h 1499831"/>
              <a:gd name="connsiteX63-6349" fmla="*/ 387887 w 1225855"/>
              <a:gd name="connsiteY63-6350" fmla="*/ 988703 h 1499831"/>
              <a:gd name="connsiteX64-6351" fmla="*/ 512600 w 1225855"/>
              <a:gd name="connsiteY64-6352" fmla="*/ 1059898 h 1499831"/>
              <a:gd name="connsiteX65-6353" fmla="*/ 494925 w 1225855"/>
              <a:gd name="connsiteY65-6354" fmla="*/ 1097868 h 1499831"/>
              <a:gd name="connsiteX66-6355" fmla="*/ 507527 w 1225855"/>
              <a:gd name="connsiteY66-6356" fmla="*/ 1132729 h 1499831"/>
              <a:gd name="connsiteX67-6357" fmla="*/ 518656 w 1225855"/>
              <a:gd name="connsiteY67-6358" fmla="*/ 1135184 h 1499831"/>
              <a:gd name="connsiteX68-6359" fmla="*/ 542388 w 1225855"/>
              <a:gd name="connsiteY68-6360" fmla="*/ 1120127 h 1499831"/>
              <a:gd name="connsiteX69-6361" fmla="*/ 561045 w 1225855"/>
              <a:gd name="connsiteY69-6362" fmla="*/ 1080029 h 1499831"/>
              <a:gd name="connsiteX70-6363" fmla="*/ 638132 w 1225855"/>
              <a:gd name="connsiteY70-6364" fmla="*/ 1105888 h 1499831"/>
              <a:gd name="connsiteX71-6365" fmla="*/ 708344 w 1225855"/>
              <a:gd name="connsiteY71-6366" fmla="*/ 1124219 h 1499831"/>
              <a:gd name="connsiteX72-6367" fmla="*/ 692633 w 1225855"/>
              <a:gd name="connsiteY72-6368" fmla="*/ 1159079 h 1499831"/>
              <a:gd name="connsiteX73-6369" fmla="*/ 691487 w 1225855"/>
              <a:gd name="connsiteY73-6370" fmla="*/ 1177574 h 1499831"/>
              <a:gd name="connsiteX74-6371" fmla="*/ 705726 w 1225855"/>
              <a:gd name="connsiteY74-6372" fmla="*/ 1193776 h 1499831"/>
              <a:gd name="connsiteX75-6373" fmla="*/ 716528 w 1225855"/>
              <a:gd name="connsiteY75-6374" fmla="*/ 1196068 h 1499831"/>
              <a:gd name="connsiteX76-6375" fmla="*/ 733549 w 1225855"/>
              <a:gd name="connsiteY76-6376" fmla="*/ 1189848 h 1499831"/>
              <a:gd name="connsiteX77-6377" fmla="*/ 740423 w 1225855"/>
              <a:gd name="connsiteY77-6378" fmla="*/ 1180683 h 1499831"/>
              <a:gd name="connsiteX78-6379" fmla="*/ 760881 w 1225855"/>
              <a:gd name="connsiteY78-6380" fmla="*/ 1135184 h 1499831"/>
              <a:gd name="connsiteX79-6381" fmla="*/ 974628 w 1225855"/>
              <a:gd name="connsiteY79-6382" fmla="*/ 1161534 h 1499831"/>
              <a:gd name="connsiteX80-6383" fmla="*/ 736822 w 1225855"/>
              <a:gd name="connsiteY80-6384" fmla="*/ 1196559 h 1499831"/>
              <a:gd name="connsiteX81-6385" fmla="*/ 685431 w 1225855"/>
              <a:gd name="connsiteY81-6386" fmla="*/ 1447458 h 1499831"/>
              <a:gd name="connsiteX82-6387" fmla="*/ 540096 w 1225855"/>
              <a:gd name="connsiteY82-6388" fmla="*/ 1447458 h 1499831"/>
              <a:gd name="connsiteX83-6389" fmla="*/ 540096 w 1225855"/>
              <a:gd name="connsiteY83-6390" fmla="*/ 1251059 h 1499831"/>
              <a:gd name="connsiteX84-6391" fmla="*/ 620292 w 1225855"/>
              <a:gd name="connsiteY84-6392" fmla="*/ 1252860 h 1499831"/>
              <a:gd name="connsiteX85-6393" fmla="*/ 685431 w 1225855"/>
              <a:gd name="connsiteY85-6394" fmla="*/ 1251714 h 1499831"/>
              <a:gd name="connsiteX86-6395" fmla="*/ 685431 w 1225855"/>
              <a:gd name="connsiteY86-6396" fmla="*/ 1447458 h 1499831"/>
              <a:gd name="connsiteX87-6397" fmla="*/ 186415 w 1225855"/>
              <a:gd name="connsiteY87-6398" fmla="*/ 720292 h 1499831"/>
              <a:gd name="connsiteX88-6399" fmla="*/ 187070 w 1225855"/>
              <a:gd name="connsiteY88-6400" fmla="*/ 718819 h 1499831"/>
              <a:gd name="connsiteX89-6401" fmla="*/ 188543 w 1225855"/>
              <a:gd name="connsiteY89-6402" fmla="*/ 715873 h 1499831"/>
              <a:gd name="connsiteX90-6403" fmla="*/ 418567 w 1225855"/>
              <a:gd name="connsiteY90-6404" fmla="*/ 483352 h 1499831"/>
              <a:gd name="connsiteX91-6405" fmla="*/ 483426 w 1225855"/>
              <a:gd name="connsiteY91-6406" fmla="*/ 492987 h 1499831"/>
              <a:gd name="connsiteX92-6407" fmla="*/ 493280 w 1225855"/>
              <a:gd name="connsiteY92-6408" fmla="*/ 505881 h 1499831"/>
              <a:gd name="connsiteX93-6409" fmla="*/ 550480 w 1225855"/>
              <a:gd name="connsiteY93-6410" fmla="*/ 513426 h 1499831"/>
              <a:gd name="connsiteX94-6411" fmla="*/ 587396 w 1225855"/>
              <a:gd name="connsiteY94-6412" fmla="*/ 507919 h 1499831"/>
              <a:gd name="connsiteX95-6413" fmla="*/ 609547 w 1225855"/>
              <a:gd name="connsiteY95-6414" fmla="*/ 513172 h 1499831"/>
              <a:gd name="connsiteX96-6415" fmla="*/ 644277 w 1225855"/>
              <a:gd name="connsiteY96-6416" fmla="*/ 510465 h 1499831"/>
              <a:gd name="connsiteX97-6417" fmla="*/ 676430 w 1225855"/>
              <a:gd name="connsiteY97-6418" fmla="*/ 508991 h 1499831"/>
              <a:gd name="connsiteX98-6419" fmla="*/ 712198 w 1225855"/>
              <a:gd name="connsiteY98-6420" fmla="*/ 499229 h 1499831"/>
              <a:gd name="connsiteX99-6421" fmla="*/ 797706 w 1225855"/>
              <a:gd name="connsiteY99-6422" fmla="*/ 471684 h 1499831"/>
              <a:gd name="connsiteX100-6423" fmla="*/ 820292 w 1225855"/>
              <a:gd name="connsiteY100-6424" fmla="*/ 507036 h 1499831"/>
              <a:gd name="connsiteX101-6425" fmla="*/ 780194 w 1225855"/>
              <a:gd name="connsiteY101-6426" fmla="*/ 560391 h 1499831"/>
              <a:gd name="connsiteX102-6427" fmla="*/ 759081 w 1225855"/>
              <a:gd name="connsiteY102-6428" fmla="*/ 576103 h 1499831"/>
              <a:gd name="connsiteX103-6429" fmla="*/ 736822 w 1225855"/>
              <a:gd name="connsiteY103-6430" fmla="*/ 590669 h 1499831"/>
              <a:gd name="connsiteX104-6431" fmla="*/ 736331 w 1225855"/>
              <a:gd name="connsiteY104-6432" fmla="*/ 590996 h 1499831"/>
              <a:gd name="connsiteX105-6433" fmla="*/ 537297 w 1225855"/>
              <a:gd name="connsiteY105-6434" fmla="*/ 689628 h 1499831"/>
              <a:gd name="connsiteX106-6435" fmla="*/ 339115 w 1225855"/>
              <a:gd name="connsiteY106-6436" fmla="*/ 752370 h 1499831"/>
              <a:gd name="connsiteX107-6437" fmla="*/ 289033 w 1225855"/>
              <a:gd name="connsiteY107-6438" fmla="*/ 767428 h 1499831"/>
              <a:gd name="connsiteX108-6439" fmla="*/ 274958 w 1225855"/>
              <a:gd name="connsiteY108-6440" fmla="*/ 771519 h 1499831"/>
              <a:gd name="connsiteX109-6441" fmla="*/ 255809 w 1225855"/>
              <a:gd name="connsiteY109-6442" fmla="*/ 764482 h 1499831"/>
              <a:gd name="connsiteX110-6443" fmla="*/ 186415 w 1225855"/>
              <a:gd name="connsiteY110-6444" fmla="*/ 720292 h 1499831"/>
              <a:gd name="connsiteX111-6445" fmla="*/ 883794 w 1225855"/>
              <a:gd name="connsiteY111-6446" fmla="*/ 593451 h 1499831"/>
              <a:gd name="connsiteX112-6447" fmla="*/ 859244 w 1225855"/>
              <a:gd name="connsiteY112-6448" fmla="*/ 561536 h 1499831"/>
              <a:gd name="connsiteX113-6449" fmla="*/ 854989 w 1225855"/>
              <a:gd name="connsiteY113-6450" fmla="*/ 557117 h 1499831"/>
              <a:gd name="connsiteX114-6451" fmla="*/ 867100 w 1225855"/>
              <a:gd name="connsiteY114-6452" fmla="*/ 534204 h 1499831"/>
              <a:gd name="connsiteX115-6453" fmla="*/ 1036167 w 1225855"/>
              <a:gd name="connsiteY115-6454" fmla="*/ 715218 h 1499831"/>
              <a:gd name="connsiteX116-6455" fmla="*/ 1037803 w 1225855"/>
              <a:gd name="connsiteY116-6456" fmla="*/ 717837 h 1499831"/>
              <a:gd name="connsiteX117-6457" fmla="*/ 1038949 w 1225855"/>
              <a:gd name="connsiteY117-6458" fmla="*/ 720128 h 1499831"/>
              <a:gd name="connsiteX118-6459" fmla="*/ 971519 w 1225855"/>
              <a:gd name="connsiteY118-6460" fmla="*/ 764973 h 1499831"/>
              <a:gd name="connsiteX119-6461" fmla="*/ 944841 w 1225855"/>
              <a:gd name="connsiteY119-6462" fmla="*/ 774793 h 1499831"/>
              <a:gd name="connsiteX120-6463" fmla="*/ 927165 w 1225855"/>
              <a:gd name="connsiteY120-6464" fmla="*/ 780357 h 1499831"/>
              <a:gd name="connsiteX121-6465" fmla="*/ 917018 w 1225855"/>
              <a:gd name="connsiteY121-6466" fmla="*/ 783303 h 1499831"/>
              <a:gd name="connsiteX122-6467" fmla="*/ 601823 w 1225855"/>
              <a:gd name="connsiteY122-6468" fmla="*/ 839342 h 1499831"/>
              <a:gd name="connsiteX123-6469" fmla="*/ 372175 w 1225855"/>
              <a:gd name="connsiteY123-6470" fmla="*/ 797051 h 1499831"/>
              <a:gd name="connsiteX124-6471" fmla="*/ 481668 w 1225855"/>
              <a:gd name="connsiteY124-6472" fmla="*/ 760717 h 1499831"/>
              <a:gd name="connsiteX125-6473" fmla="*/ 497707 w 1225855"/>
              <a:gd name="connsiteY125-6474" fmla="*/ 799015 h 1499831"/>
              <a:gd name="connsiteX126-6475" fmla="*/ 521929 w 1225855"/>
              <a:gd name="connsiteY126-6476" fmla="*/ 815054 h 1499831"/>
              <a:gd name="connsiteX127-6477" fmla="*/ 532077 w 1225855"/>
              <a:gd name="connsiteY127-6478" fmla="*/ 812927 h 1499831"/>
              <a:gd name="connsiteX128-6479" fmla="*/ 545988 w 1225855"/>
              <a:gd name="connsiteY128-6480" fmla="*/ 778557 h 1499831"/>
              <a:gd name="connsiteX129-6481" fmla="*/ 530931 w 1225855"/>
              <a:gd name="connsiteY129-6482" fmla="*/ 742878 h 1499831"/>
              <a:gd name="connsiteX130-6483" fmla="*/ 560882 w 1225855"/>
              <a:gd name="connsiteY130-6484" fmla="*/ 731421 h 1499831"/>
              <a:gd name="connsiteX131-6485" fmla="*/ 660881 w 1225855"/>
              <a:gd name="connsiteY131-6486" fmla="*/ 689359 h 1499831"/>
              <a:gd name="connsiteX132-6487" fmla="*/ 682158 w 1225855"/>
              <a:gd name="connsiteY132-6488" fmla="*/ 735677 h 1499831"/>
              <a:gd name="connsiteX133-6489" fmla="*/ 706053 w 1225855"/>
              <a:gd name="connsiteY133-6490" fmla="*/ 750897 h 1499831"/>
              <a:gd name="connsiteX134-6491" fmla="*/ 717019 w 1225855"/>
              <a:gd name="connsiteY134-6492" fmla="*/ 748442 h 1499831"/>
              <a:gd name="connsiteX135-6493" fmla="*/ 729948 w 1225855"/>
              <a:gd name="connsiteY135-6494" fmla="*/ 713745 h 1499831"/>
              <a:gd name="connsiteX136-6495" fmla="*/ 708181 w 1225855"/>
              <a:gd name="connsiteY136-6496" fmla="*/ 666446 h 1499831"/>
              <a:gd name="connsiteX137-6497" fmla="*/ 763991 w 1225855"/>
              <a:gd name="connsiteY137-6498" fmla="*/ 635350 h 1499831"/>
              <a:gd name="connsiteX138-6499" fmla="*/ 773483 w 1225855"/>
              <a:gd name="connsiteY138-6500" fmla="*/ 629294 h 1499831"/>
              <a:gd name="connsiteX139-6501" fmla="*/ 795414 w 1225855"/>
              <a:gd name="connsiteY139-6502" fmla="*/ 614400 h 1499831"/>
              <a:gd name="connsiteX140-6503" fmla="*/ 816200 w 1225855"/>
              <a:gd name="connsiteY140-6504" fmla="*/ 598361 h 1499831"/>
              <a:gd name="connsiteX141-6505" fmla="*/ 819473 w 1225855"/>
              <a:gd name="connsiteY141-6506" fmla="*/ 595579 h 1499831"/>
              <a:gd name="connsiteX142-6507" fmla="*/ 842223 w 1225855"/>
              <a:gd name="connsiteY142-6508" fmla="*/ 625202 h 1499831"/>
              <a:gd name="connsiteX143-6509" fmla="*/ 863008 w 1225855"/>
              <a:gd name="connsiteY143-6510" fmla="*/ 635350 h 1499831"/>
              <a:gd name="connsiteX144-6511" fmla="*/ 878884 w 1225855"/>
              <a:gd name="connsiteY144-6512" fmla="*/ 629949 h 1499831"/>
              <a:gd name="connsiteX145-6513" fmla="*/ 883794 w 1225855"/>
              <a:gd name="connsiteY145-6514" fmla="*/ 593451 h 1499831"/>
              <a:gd name="connsiteX146-6515" fmla="*/ 513091 w 1225855"/>
              <a:gd name="connsiteY146-6516" fmla="*/ 183796 h 1499831"/>
              <a:gd name="connsiteX147-6517" fmla="*/ 520784 w 1225855"/>
              <a:gd name="connsiteY147-6518" fmla="*/ 163175 h 1499831"/>
              <a:gd name="connsiteX148-6519" fmla="*/ 613746 w 1225855"/>
              <a:gd name="connsiteY148-6520" fmla="*/ 64648 h 1499831"/>
              <a:gd name="connsiteX149-6521" fmla="*/ 903434 w 1225855"/>
              <a:gd name="connsiteY149-6522" fmla="*/ 374630 h 1499831"/>
              <a:gd name="connsiteX150-6523" fmla="*/ 823892 w 1225855"/>
              <a:gd name="connsiteY150-6524" fmla="*/ 411455 h 1499831"/>
              <a:gd name="connsiteX151-6525" fmla="*/ 821110 w 1225855"/>
              <a:gd name="connsiteY151-6526" fmla="*/ 412273 h 1499831"/>
              <a:gd name="connsiteX152-6527" fmla="*/ 807689 w 1225855"/>
              <a:gd name="connsiteY152-6528" fmla="*/ 415710 h 1499831"/>
              <a:gd name="connsiteX153-6529" fmla="*/ 791159 w 1225855"/>
              <a:gd name="connsiteY153-6530" fmla="*/ 406873 h 1499831"/>
              <a:gd name="connsiteX154-6531" fmla="*/ 777084 w 1225855"/>
              <a:gd name="connsiteY154-6532" fmla="*/ 399835 h 1499831"/>
              <a:gd name="connsiteX155-6533" fmla="*/ 706053 w 1225855"/>
              <a:gd name="connsiteY155-6534" fmla="*/ 362192 h 1499831"/>
              <a:gd name="connsiteX156-6535" fmla="*/ 591160 w 1225855"/>
              <a:gd name="connsiteY156-6536" fmla="*/ 288542 h 1499831"/>
              <a:gd name="connsiteX157-6537" fmla="*/ 570702 w 1225855"/>
              <a:gd name="connsiteY157-6538" fmla="*/ 272176 h 1499831"/>
              <a:gd name="connsiteX158-6539" fmla="*/ 567919 w 1225855"/>
              <a:gd name="connsiteY158-6540" fmla="*/ 269721 h 1499831"/>
              <a:gd name="connsiteX159-6541" fmla="*/ 551226 w 1225855"/>
              <a:gd name="connsiteY159-6542" fmla="*/ 254500 h 1499831"/>
              <a:gd name="connsiteX160-6543" fmla="*/ 512109 w 1225855"/>
              <a:gd name="connsiteY160-6544" fmla="*/ 197708 h 1499831"/>
              <a:gd name="connsiteX161-6545" fmla="*/ 513091 w 1225855"/>
              <a:gd name="connsiteY161-6546" fmla="*/ 183796 h 1499831"/>
              <a:gd name="connsiteX162-6547" fmla="*/ 322094 w 1225855"/>
              <a:gd name="connsiteY162-6548" fmla="*/ 374303 h 1499831"/>
              <a:gd name="connsiteX163-6549" fmla="*/ 464974 w 1225855"/>
              <a:gd name="connsiteY163-6550" fmla="*/ 222421 h 1499831"/>
              <a:gd name="connsiteX164-6551" fmla="*/ 508345 w 1225855"/>
              <a:gd name="connsiteY164-6552" fmla="*/ 285596 h 1499831"/>
              <a:gd name="connsiteX165-6553" fmla="*/ 482486 w 1225855"/>
              <a:gd name="connsiteY165-6554" fmla="*/ 314729 h 1499831"/>
              <a:gd name="connsiteX166-6555" fmla="*/ 475939 w 1225855"/>
              <a:gd name="connsiteY166-6556" fmla="*/ 334205 h 1499831"/>
              <a:gd name="connsiteX167-6557" fmla="*/ 484614 w 1225855"/>
              <a:gd name="connsiteY167-6558" fmla="*/ 351717 h 1499831"/>
              <a:gd name="connsiteX168-6559" fmla="*/ 491324 w 1225855"/>
              <a:gd name="connsiteY168-6560" fmla="*/ 355973 h 1499831"/>
              <a:gd name="connsiteX169-6561" fmla="*/ 501962 w 1225855"/>
              <a:gd name="connsiteY169-6562" fmla="*/ 358264 h 1499831"/>
              <a:gd name="connsiteX170-6563" fmla="*/ 521602 w 1225855"/>
              <a:gd name="connsiteY170-6564" fmla="*/ 349426 h 1499831"/>
              <a:gd name="connsiteX171-6565" fmla="*/ 547298 w 1225855"/>
              <a:gd name="connsiteY171-6566" fmla="*/ 320621 h 1499831"/>
              <a:gd name="connsiteX172-6567" fmla="*/ 554990 w 1225855"/>
              <a:gd name="connsiteY172-6568" fmla="*/ 326676 h 1499831"/>
              <a:gd name="connsiteX173-6569" fmla="*/ 722747 w 1225855"/>
              <a:gd name="connsiteY173-6570" fmla="*/ 430768 h 1499831"/>
              <a:gd name="connsiteX174-6571" fmla="*/ 663827 w 1225855"/>
              <a:gd name="connsiteY174-6572" fmla="*/ 435678 h 1499831"/>
              <a:gd name="connsiteX175-6573" fmla="*/ 628967 w 1225855"/>
              <a:gd name="connsiteY175-6574" fmla="*/ 436823 h 1499831"/>
              <a:gd name="connsiteX176-6575" fmla="*/ 616692 w 1225855"/>
              <a:gd name="connsiteY176-6576" fmla="*/ 436987 h 1499831"/>
              <a:gd name="connsiteX177-6577" fmla="*/ 600489 w 1225855"/>
              <a:gd name="connsiteY177-6578" fmla="*/ 436823 h 1499831"/>
              <a:gd name="connsiteX178-6579" fmla="*/ 565628 w 1225855"/>
              <a:gd name="connsiteY178-6580" fmla="*/ 435514 h 1499831"/>
              <a:gd name="connsiteX179-6581" fmla="*/ 463337 w 1225855"/>
              <a:gd name="connsiteY179-6582" fmla="*/ 424057 h 1499831"/>
              <a:gd name="connsiteX180-6583" fmla="*/ 433059 w 1225855"/>
              <a:gd name="connsiteY180-6584" fmla="*/ 418165 h 1499831"/>
              <a:gd name="connsiteX181-6585" fmla="*/ 409164 w 1225855"/>
              <a:gd name="connsiteY181-6586" fmla="*/ 412437 h 1499831"/>
              <a:gd name="connsiteX182-6587" fmla="*/ 403927 w 1225855"/>
              <a:gd name="connsiteY182-6588" fmla="*/ 410964 h 1499831"/>
              <a:gd name="connsiteX183" fmla="*/ 322094 w 1225855"/>
              <a:gd name="connsiteY183" fmla="*/ 374303 h 1499831"/>
              <a:gd name="connsiteX0-6589" fmla="*/ 1219145 w 1225855"/>
              <a:gd name="connsiteY0-6590" fmla="*/ 1035512 h 1499831"/>
              <a:gd name="connsiteX1-6591" fmla="*/ 1212598 w 1225855"/>
              <a:gd name="connsiteY1-6592" fmla="*/ 1022910 h 1499831"/>
              <a:gd name="connsiteX2-6593" fmla="*/ 1009653 w 1225855"/>
              <a:gd name="connsiteY2-6594" fmla="*/ 805725 h 1499831"/>
              <a:gd name="connsiteX3-6595" fmla="*/ 1091485 w 1225855"/>
              <a:gd name="connsiteY3-6596" fmla="*/ 720128 h 1499831"/>
              <a:gd name="connsiteX4-6597" fmla="*/ 1086085 w 1225855"/>
              <a:gd name="connsiteY4-6598" fmla="*/ 697052 h 1499831"/>
              <a:gd name="connsiteX5-6599" fmla="*/ 1079702 w 1225855"/>
              <a:gd name="connsiteY5-6600" fmla="*/ 685104 h 1499831"/>
              <a:gd name="connsiteX6-6601" fmla="*/ 863663 w 1225855"/>
              <a:gd name="connsiteY6-6602" fmla="*/ 454008 h 1499831"/>
              <a:gd name="connsiteX7-6603" fmla="*/ 957280 w 1225855"/>
              <a:gd name="connsiteY7-6604" fmla="*/ 374303 h 1499831"/>
              <a:gd name="connsiteX8-6605" fmla="*/ 953024 w 1225855"/>
              <a:gd name="connsiteY8-6606" fmla="*/ 355482 h 1499831"/>
              <a:gd name="connsiteX9-6607" fmla="*/ 946969 w 1225855"/>
              <a:gd name="connsiteY9-6608" fmla="*/ 344516 h 1499831"/>
              <a:gd name="connsiteX10-6609" fmla="*/ 633058 w 1225855"/>
              <a:gd name="connsiteY10-6610" fmla="*/ 8347 h 1499831"/>
              <a:gd name="connsiteX11-6611" fmla="*/ 613909 w 1225855"/>
              <a:gd name="connsiteY11-6612" fmla="*/ 0 h 1499831"/>
              <a:gd name="connsiteX12-6613" fmla="*/ 594761 w 1225855"/>
              <a:gd name="connsiteY12-6614" fmla="*/ 8183 h 1499831"/>
              <a:gd name="connsiteX13-6615" fmla="*/ 276922 w 1225855"/>
              <a:gd name="connsiteY13-6616" fmla="*/ 345825 h 1499831"/>
              <a:gd name="connsiteX14-6617" fmla="*/ 269884 w 1225855"/>
              <a:gd name="connsiteY14-6618" fmla="*/ 362028 h 1499831"/>
              <a:gd name="connsiteX15-6619" fmla="*/ 268248 w 1225855"/>
              <a:gd name="connsiteY15-6620" fmla="*/ 374139 h 1499831"/>
              <a:gd name="connsiteX16-6621" fmla="*/ 363828 w 1225855"/>
              <a:gd name="connsiteY16-6622" fmla="*/ 453354 h 1499831"/>
              <a:gd name="connsiteX17-6623" fmla="*/ 143535 w 1225855"/>
              <a:gd name="connsiteY17-6624" fmla="*/ 687395 h 1499831"/>
              <a:gd name="connsiteX18-6625" fmla="*/ 136497 w 1225855"/>
              <a:gd name="connsiteY18-6626" fmla="*/ 704744 h 1499831"/>
              <a:gd name="connsiteX19-6627" fmla="*/ 134206 w 1225855"/>
              <a:gd name="connsiteY19-6628" fmla="*/ 720128 h 1499831"/>
              <a:gd name="connsiteX20-6629" fmla="*/ 182978 w 1225855"/>
              <a:gd name="connsiteY20-6630" fmla="*/ 786740 h 1499831"/>
              <a:gd name="connsiteX21-6631" fmla="*/ 217839 w 1225855"/>
              <a:gd name="connsiteY21-6632" fmla="*/ 805071 h 1499831"/>
              <a:gd name="connsiteX22-6633" fmla="*/ 9984 w 1225855"/>
              <a:gd name="connsiteY22-6634" fmla="*/ 1025692 h 1499831"/>
              <a:gd name="connsiteX23-6635" fmla="*/ 2946 w 1225855"/>
              <a:gd name="connsiteY23-6636" fmla="*/ 1044186 h 1499831"/>
              <a:gd name="connsiteX24-6637" fmla="*/ 0 w 1225855"/>
              <a:gd name="connsiteY24-6638" fmla="*/ 1062844 h 1499831"/>
              <a:gd name="connsiteX25-6639" fmla="*/ 194435 w 1225855"/>
              <a:gd name="connsiteY25-6640" fmla="*/ 1198195 h 1499831"/>
              <a:gd name="connsiteX26-6641" fmla="*/ 487887 w 1225855"/>
              <a:gd name="connsiteY26-6642" fmla="*/ 1247950 h 1499831"/>
              <a:gd name="connsiteX27-6643" fmla="*/ 487887 w 1225855"/>
              <a:gd name="connsiteY27-6644" fmla="*/ 1473645 h 1499831"/>
              <a:gd name="connsiteX28-6645" fmla="*/ 514073 w 1225855"/>
              <a:gd name="connsiteY28-6646" fmla="*/ 1499831 h 1499831"/>
              <a:gd name="connsiteX29-6647" fmla="*/ 711781 w 1225855"/>
              <a:gd name="connsiteY29-6648" fmla="*/ 1499831 h 1499831"/>
              <a:gd name="connsiteX30-6649" fmla="*/ 737968 w 1225855"/>
              <a:gd name="connsiteY30-6650" fmla="*/ 1473645 h 1499831"/>
              <a:gd name="connsiteX31-6651" fmla="*/ 737968 w 1225855"/>
              <a:gd name="connsiteY31-6652" fmla="*/ 1248932 h 1499831"/>
              <a:gd name="connsiteX32-6653" fmla="*/ 1039112 w 1225855"/>
              <a:gd name="connsiteY32-6654" fmla="*/ 1198195 h 1499831"/>
              <a:gd name="connsiteX33-6655" fmla="*/ 1225855 w 1225855"/>
              <a:gd name="connsiteY33-6656" fmla="*/ 1062844 h 1499831"/>
              <a:gd name="connsiteX34-6657" fmla="*/ 1219145 w 1225855"/>
              <a:gd name="connsiteY34-6658" fmla="*/ 1035512 h 1499831"/>
              <a:gd name="connsiteX35-6659" fmla="*/ 1099178 w 1225855"/>
              <a:gd name="connsiteY35-6660" fmla="*/ 1120454 h 1499831"/>
              <a:gd name="connsiteX36-6661" fmla="*/ 1082157 w 1225855"/>
              <a:gd name="connsiteY36-6662" fmla="*/ 1113580 h 1499831"/>
              <a:gd name="connsiteX37-6663" fmla="*/ 657608 w 1225855"/>
              <a:gd name="connsiteY37-6664" fmla="*/ 1056788 h 1499831"/>
              <a:gd name="connsiteX38-6665" fmla="*/ 560882 w 1225855"/>
              <a:gd name="connsiteY38-6666" fmla="*/ 1023564 h 1499831"/>
              <a:gd name="connsiteX39-6667" fmla="*/ 558918 w 1225855"/>
              <a:gd name="connsiteY39-6668" fmla="*/ 1022582 h 1499831"/>
              <a:gd name="connsiteX40-6669" fmla="*/ 554663 w 1225855"/>
              <a:gd name="connsiteY40-6670" fmla="*/ 1021109 h 1499831"/>
              <a:gd name="connsiteX41-6671" fmla="*/ 419966 w 1225855"/>
              <a:gd name="connsiteY41-6672" fmla="*/ 947296 h 1499831"/>
              <a:gd name="connsiteX42-6673" fmla="*/ 312928 w 1225855"/>
              <a:gd name="connsiteY42-6674" fmla="*/ 837313 h 1499831"/>
              <a:gd name="connsiteX43-6675" fmla="*/ 618656 w 1225855"/>
              <a:gd name="connsiteY43-6676" fmla="*/ 887115 h 1499831"/>
              <a:gd name="connsiteX44-6677" fmla="*/ 943368 w 1225855"/>
              <a:gd name="connsiteY44-6678" fmla="*/ 830439 h 1499831"/>
              <a:gd name="connsiteX45-6679" fmla="*/ 957116 w 1225855"/>
              <a:gd name="connsiteY45-6680" fmla="*/ 826184 h 1499831"/>
              <a:gd name="connsiteX46-6681" fmla="*/ 1168408 w 1225855"/>
              <a:gd name="connsiteY46-6682" fmla="*/ 1052369 h 1499831"/>
              <a:gd name="connsiteX47-6683" fmla="*/ 1170536 w 1225855"/>
              <a:gd name="connsiteY47-6684" fmla="*/ 1055806 h 1499831"/>
              <a:gd name="connsiteX48-6685" fmla="*/ 1173482 w 1225855"/>
              <a:gd name="connsiteY48-6686" fmla="*/ 1063008 h 1499831"/>
              <a:gd name="connsiteX49-6687" fmla="*/ 1099178 w 1225855"/>
              <a:gd name="connsiteY49-6688" fmla="*/ 1120454 h 1499831"/>
              <a:gd name="connsiteX50-6689" fmla="*/ 736822 w 1225855"/>
              <a:gd name="connsiteY50-6690" fmla="*/ 1196559 h 1499831"/>
              <a:gd name="connsiteX51-6691" fmla="*/ 620292 w 1225855"/>
              <a:gd name="connsiteY51-6692" fmla="*/ 1200487 h 1499831"/>
              <a:gd name="connsiteX52-6693" fmla="*/ 489033 w 1225855"/>
              <a:gd name="connsiteY52-6694" fmla="*/ 1195577 h 1499831"/>
              <a:gd name="connsiteX53-6695" fmla="*/ 209001 w 1225855"/>
              <a:gd name="connsiteY53-6696" fmla="*/ 1148114 h 1499831"/>
              <a:gd name="connsiteX54-6697" fmla="*/ 52209 w 1225855"/>
              <a:gd name="connsiteY54-6698" fmla="*/ 1063008 h 1499831"/>
              <a:gd name="connsiteX55-6699" fmla="*/ 54173 w 1225855"/>
              <a:gd name="connsiteY55-6700" fmla="*/ 1057279 h 1499831"/>
              <a:gd name="connsiteX56-6701" fmla="*/ 56137 w 1225855"/>
              <a:gd name="connsiteY56-6702" fmla="*/ 1053188 h 1499831"/>
              <a:gd name="connsiteX57-6703" fmla="*/ 255155 w 1225855"/>
              <a:gd name="connsiteY57-6704" fmla="*/ 841896 h 1499831"/>
              <a:gd name="connsiteX58-6705" fmla="*/ 346971 w 1225855"/>
              <a:gd name="connsiteY58-6706" fmla="*/ 956134 h 1499831"/>
              <a:gd name="connsiteX59-6707" fmla="*/ 318984 w 1225855"/>
              <a:gd name="connsiteY59-6708" fmla="*/ 987558 h 1499831"/>
              <a:gd name="connsiteX60-6709" fmla="*/ 321112 w 1225855"/>
              <a:gd name="connsiteY60-6710" fmla="*/ 1024546 h 1499831"/>
              <a:gd name="connsiteX61-6711" fmla="*/ 338460 w 1225855"/>
              <a:gd name="connsiteY61-6712" fmla="*/ 1031093 h 1499831"/>
              <a:gd name="connsiteX62-6713" fmla="*/ 358100 w 1225855"/>
              <a:gd name="connsiteY62-6714" fmla="*/ 1022255 h 1499831"/>
              <a:gd name="connsiteX63-6715" fmla="*/ 387887 w 1225855"/>
              <a:gd name="connsiteY63-6716" fmla="*/ 988703 h 1499831"/>
              <a:gd name="connsiteX64-6717" fmla="*/ 512600 w 1225855"/>
              <a:gd name="connsiteY64-6718" fmla="*/ 1059898 h 1499831"/>
              <a:gd name="connsiteX65-6719" fmla="*/ 494925 w 1225855"/>
              <a:gd name="connsiteY65-6720" fmla="*/ 1097868 h 1499831"/>
              <a:gd name="connsiteX66-6721" fmla="*/ 507527 w 1225855"/>
              <a:gd name="connsiteY66-6722" fmla="*/ 1132729 h 1499831"/>
              <a:gd name="connsiteX67-6723" fmla="*/ 518656 w 1225855"/>
              <a:gd name="connsiteY67-6724" fmla="*/ 1135184 h 1499831"/>
              <a:gd name="connsiteX68-6725" fmla="*/ 542388 w 1225855"/>
              <a:gd name="connsiteY68-6726" fmla="*/ 1120127 h 1499831"/>
              <a:gd name="connsiteX69-6727" fmla="*/ 561045 w 1225855"/>
              <a:gd name="connsiteY69-6728" fmla="*/ 1080029 h 1499831"/>
              <a:gd name="connsiteX70-6729" fmla="*/ 638132 w 1225855"/>
              <a:gd name="connsiteY70-6730" fmla="*/ 1105888 h 1499831"/>
              <a:gd name="connsiteX71-6731" fmla="*/ 708344 w 1225855"/>
              <a:gd name="connsiteY71-6732" fmla="*/ 1124219 h 1499831"/>
              <a:gd name="connsiteX72-6733" fmla="*/ 692633 w 1225855"/>
              <a:gd name="connsiteY72-6734" fmla="*/ 1159079 h 1499831"/>
              <a:gd name="connsiteX73-6735" fmla="*/ 691487 w 1225855"/>
              <a:gd name="connsiteY73-6736" fmla="*/ 1177574 h 1499831"/>
              <a:gd name="connsiteX74-6737" fmla="*/ 705726 w 1225855"/>
              <a:gd name="connsiteY74-6738" fmla="*/ 1193776 h 1499831"/>
              <a:gd name="connsiteX75-6739" fmla="*/ 716528 w 1225855"/>
              <a:gd name="connsiteY75-6740" fmla="*/ 1196068 h 1499831"/>
              <a:gd name="connsiteX76-6741" fmla="*/ 733549 w 1225855"/>
              <a:gd name="connsiteY76-6742" fmla="*/ 1189848 h 1499831"/>
              <a:gd name="connsiteX77-6743" fmla="*/ 740423 w 1225855"/>
              <a:gd name="connsiteY77-6744" fmla="*/ 1180683 h 1499831"/>
              <a:gd name="connsiteX78-6745" fmla="*/ 760881 w 1225855"/>
              <a:gd name="connsiteY78-6746" fmla="*/ 1135184 h 1499831"/>
              <a:gd name="connsiteX79-6747" fmla="*/ 974628 w 1225855"/>
              <a:gd name="connsiteY79-6748" fmla="*/ 1161534 h 1499831"/>
              <a:gd name="connsiteX80-6749" fmla="*/ 736822 w 1225855"/>
              <a:gd name="connsiteY80-6750" fmla="*/ 1196559 h 1499831"/>
              <a:gd name="connsiteX81-6751" fmla="*/ 685431 w 1225855"/>
              <a:gd name="connsiteY81-6752" fmla="*/ 1447458 h 1499831"/>
              <a:gd name="connsiteX82-6753" fmla="*/ 540096 w 1225855"/>
              <a:gd name="connsiteY82-6754" fmla="*/ 1447458 h 1499831"/>
              <a:gd name="connsiteX83-6755" fmla="*/ 540096 w 1225855"/>
              <a:gd name="connsiteY83-6756" fmla="*/ 1251059 h 1499831"/>
              <a:gd name="connsiteX84-6757" fmla="*/ 620292 w 1225855"/>
              <a:gd name="connsiteY84-6758" fmla="*/ 1252860 h 1499831"/>
              <a:gd name="connsiteX85-6759" fmla="*/ 685431 w 1225855"/>
              <a:gd name="connsiteY85-6760" fmla="*/ 1251714 h 1499831"/>
              <a:gd name="connsiteX86-6761" fmla="*/ 685431 w 1225855"/>
              <a:gd name="connsiteY86-6762" fmla="*/ 1447458 h 1499831"/>
              <a:gd name="connsiteX87-6763" fmla="*/ 186415 w 1225855"/>
              <a:gd name="connsiteY87-6764" fmla="*/ 720292 h 1499831"/>
              <a:gd name="connsiteX88-6765" fmla="*/ 187070 w 1225855"/>
              <a:gd name="connsiteY88-6766" fmla="*/ 718819 h 1499831"/>
              <a:gd name="connsiteX89-6767" fmla="*/ 188543 w 1225855"/>
              <a:gd name="connsiteY89-6768" fmla="*/ 715873 h 1499831"/>
              <a:gd name="connsiteX90-6769" fmla="*/ 418567 w 1225855"/>
              <a:gd name="connsiteY90-6770" fmla="*/ 483352 h 1499831"/>
              <a:gd name="connsiteX91-6771" fmla="*/ 483426 w 1225855"/>
              <a:gd name="connsiteY91-6772" fmla="*/ 492987 h 1499831"/>
              <a:gd name="connsiteX92-6773" fmla="*/ 493280 w 1225855"/>
              <a:gd name="connsiteY92-6774" fmla="*/ 505881 h 1499831"/>
              <a:gd name="connsiteX93-6775" fmla="*/ 550480 w 1225855"/>
              <a:gd name="connsiteY93-6776" fmla="*/ 513426 h 1499831"/>
              <a:gd name="connsiteX94-6777" fmla="*/ 587396 w 1225855"/>
              <a:gd name="connsiteY94-6778" fmla="*/ 507919 h 1499831"/>
              <a:gd name="connsiteX95-6779" fmla="*/ 609547 w 1225855"/>
              <a:gd name="connsiteY95-6780" fmla="*/ 513172 h 1499831"/>
              <a:gd name="connsiteX96-6781" fmla="*/ 644277 w 1225855"/>
              <a:gd name="connsiteY96-6782" fmla="*/ 510465 h 1499831"/>
              <a:gd name="connsiteX97-6783" fmla="*/ 676430 w 1225855"/>
              <a:gd name="connsiteY97-6784" fmla="*/ 508991 h 1499831"/>
              <a:gd name="connsiteX98-6785" fmla="*/ 712198 w 1225855"/>
              <a:gd name="connsiteY98-6786" fmla="*/ 499229 h 1499831"/>
              <a:gd name="connsiteX99-6787" fmla="*/ 797706 w 1225855"/>
              <a:gd name="connsiteY99-6788" fmla="*/ 471684 h 1499831"/>
              <a:gd name="connsiteX100-6789" fmla="*/ 820292 w 1225855"/>
              <a:gd name="connsiteY100-6790" fmla="*/ 507036 h 1499831"/>
              <a:gd name="connsiteX101-6791" fmla="*/ 780194 w 1225855"/>
              <a:gd name="connsiteY101-6792" fmla="*/ 560391 h 1499831"/>
              <a:gd name="connsiteX102-6793" fmla="*/ 759081 w 1225855"/>
              <a:gd name="connsiteY102-6794" fmla="*/ 576103 h 1499831"/>
              <a:gd name="connsiteX103-6795" fmla="*/ 736822 w 1225855"/>
              <a:gd name="connsiteY103-6796" fmla="*/ 590669 h 1499831"/>
              <a:gd name="connsiteX104-6797" fmla="*/ 736331 w 1225855"/>
              <a:gd name="connsiteY104-6798" fmla="*/ 590996 h 1499831"/>
              <a:gd name="connsiteX105-6799" fmla="*/ 537297 w 1225855"/>
              <a:gd name="connsiteY105-6800" fmla="*/ 689628 h 1499831"/>
              <a:gd name="connsiteX106-6801" fmla="*/ 339115 w 1225855"/>
              <a:gd name="connsiteY106-6802" fmla="*/ 752370 h 1499831"/>
              <a:gd name="connsiteX107-6803" fmla="*/ 289033 w 1225855"/>
              <a:gd name="connsiteY107-6804" fmla="*/ 767428 h 1499831"/>
              <a:gd name="connsiteX108-6805" fmla="*/ 274958 w 1225855"/>
              <a:gd name="connsiteY108-6806" fmla="*/ 771519 h 1499831"/>
              <a:gd name="connsiteX109-6807" fmla="*/ 255809 w 1225855"/>
              <a:gd name="connsiteY109-6808" fmla="*/ 764482 h 1499831"/>
              <a:gd name="connsiteX110-6809" fmla="*/ 186415 w 1225855"/>
              <a:gd name="connsiteY110-6810" fmla="*/ 720292 h 1499831"/>
              <a:gd name="connsiteX111-6811" fmla="*/ 883794 w 1225855"/>
              <a:gd name="connsiteY111-6812" fmla="*/ 593451 h 1499831"/>
              <a:gd name="connsiteX112-6813" fmla="*/ 859244 w 1225855"/>
              <a:gd name="connsiteY112-6814" fmla="*/ 561536 h 1499831"/>
              <a:gd name="connsiteX113-6815" fmla="*/ 854989 w 1225855"/>
              <a:gd name="connsiteY113-6816" fmla="*/ 557117 h 1499831"/>
              <a:gd name="connsiteX114-6817" fmla="*/ 867100 w 1225855"/>
              <a:gd name="connsiteY114-6818" fmla="*/ 534204 h 1499831"/>
              <a:gd name="connsiteX115-6819" fmla="*/ 1036167 w 1225855"/>
              <a:gd name="connsiteY115-6820" fmla="*/ 715218 h 1499831"/>
              <a:gd name="connsiteX116-6821" fmla="*/ 1037803 w 1225855"/>
              <a:gd name="connsiteY116-6822" fmla="*/ 717837 h 1499831"/>
              <a:gd name="connsiteX117-6823" fmla="*/ 1038949 w 1225855"/>
              <a:gd name="connsiteY117-6824" fmla="*/ 720128 h 1499831"/>
              <a:gd name="connsiteX118-6825" fmla="*/ 971519 w 1225855"/>
              <a:gd name="connsiteY118-6826" fmla="*/ 764973 h 1499831"/>
              <a:gd name="connsiteX119-6827" fmla="*/ 944841 w 1225855"/>
              <a:gd name="connsiteY119-6828" fmla="*/ 774793 h 1499831"/>
              <a:gd name="connsiteX120-6829" fmla="*/ 927165 w 1225855"/>
              <a:gd name="connsiteY120-6830" fmla="*/ 780357 h 1499831"/>
              <a:gd name="connsiteX121-6831" fmla="*/ 917018 w 1225855"/>
              <a:gd name="connsiteY121-6832" fmla="*/ 783303 h 1499831"/>
              <a:gd name="connsiteX122-6833" fmla="*/ 601823 w 1225855"/>
              <a:gd name="connsiteY122-6834" fmla="*/ 839342 h 1499831"/>
              <a:gd name="connsiteX123-6835" fmla="*/ 372175 w 1225855"/>
              <a:gd name="connsiteY123-6836" fmla="*/ 797051 h 1499831"/>
              <a:gd name="connsiteX124-6837" fmla="*/ 481668 w 1225855"/>
              <a:gd name="connsiteY124-6838" fmla="*/ 760717 h 1499831"/>
              <a:gd name="connsiteX125-6839" fmla="*/ 497707 w 1225855"/>
              <a:gd name="connsiteY125-6840" fmla="*/ 799015 h 1499831"/>
              <a:gd name="connsiteX126-6841" fmla="*/ 521929 w 1225855"/>
              <a:gd name="connsiteY126-6842" fmla="*/ 815054 h 1499831"/>
              <a:gd name="connsiteX127-6843" fmla="*/ 532077 w 1225855"/>
              <a:gd name="connsiteY127-6844" fmla="*/ 812927 h 1499831"/>
              <a:gd name="connsiteX128-6845" fmla="*/ 545988 w 1225855"/>
              <a:gd name="connsiteY128-6846" fmla="*/ 778557 h 1499831"/>
              <a:gd name="connsiteX129-6847" fmla="*/ 530931 w 1225855"/>
              <a:gd name="connsiteY129-6848" fmla="*/ 742878 h 1499831"/>
              <a:gd name="connsiteX130-6849" fmla="*/ 560882 w 1225855"/>
              <a:gd name="connsiteY130-6850" fmla="*/ 731421 h 1499831"/>
              <a:gd name="connsiteX131-6851" fmla="*/ 660881 w 1225855"/>
              <a:gd name="connsiteY131-6852" fmla="*/ 689359 h 1499831"/>
              <a:gd name="connsiteX132-6853" fmla="*/ 682158 w 1225855"/>
              <a:gd name="connsiteY132-6854" fmla="*/ 735677 h 1499831"/>
              <a:gd name="connsiteX133-6855" fmla="*/ 706053 w 1225855"/>
              <a:gd name="connsiteY133-6856" fmla="*/ 750897 h 1499831"/>
              <a:gd name="connsiteX134-6857" fmla="*/ 717019 w 1225855"/>
              <a:gd name="connsiteY134-6858" fmla="*/ 748442 h 1499831"/>
              <a:gd name="connsiteX135-6859" fmla="*/ 729948 w 1225855"/>
              <a:gd name="connsiteY135-6860" fmla="*/ 713745 h 1499831"/>
              <a:gd name="connsiteX136-6861" fmla="*/ 708181 w 1225855"/>
              <a:gd name="connsiteY136-6862" fmla="*/ 666446 h 1499831"/>
              <a:gd name="connsiteX137-6863" fmla="*/ 763991 w 1225855"/>
              <a:gd name="connsiteY137-6864" fmla="*/ 635350 h 1499831"/>
              <a:gd name="connsiteX138-6865" fmla="*/ 773483 w 1225855"/>
              <a:gd name="connsiteY138-6866" fmla="*/ 629294 h 1499831"/>
              <a:gd name="connsiteX139-6867" fmla="*/ 795414 w 1225855"/>
              <a:gd name="connsiteY139-6868" fmla="*/ 614400 h 1499831"/>
              <a:gd name="connsiteX140-6869" fmla="*/ 816200 w 1225855"/>
              <a:gd name="connsiteY140-6870" fmla="*/ 598361 h 1499831"/>
              <a:gd name="connsiteX141-6871" fmla="*/ 819473 w 1225855"/>
              <a:gd name="connsiteY141-6872" fmla="*/ 595579 h 1499831"/>
              <a:gd name="connsiteX142-6873" fmla="*/ 842223 w 1225855"/>
              <a:gd name="connsiteY142-6874" fmla="*/ 625202 h 1499831"/>
              <a:gd name="connsiteX143-6875" fmla="*/ 863008 w 1225855"/>
              <a:gd name="connsiteY143-6876" fmla="*/ 635350 h 1499831"/>
              <a:gd name="connsiteX144-6877" fmla="*/ 878884 w 1225855"/>
              <a:gd name="connsiteY144-6878" fmla="*/ 629949 h 1499831"/>
              <a:gd name="connsiteX145-6879" fmla="*/ 883794 w 1225855"/>
              <a:gd name="connsiteY145-6880" fmla="*/ 593451 h 1499831"/>
              <a:gd name="connsiteX146-6881" fmla="*/ 513091 w 1225855"/>
              <a:gd name="connsiteY146-6882" fmla="*/ 183796 h 1499831"/>
              <a:gd name="connsiteX147-6883" fmla="*/ 520784 w 1225855"/>
              <a:gd name="connsiteY147-6884" fmla="*/ 163175 h 1499831"/>
              <a:gd name="connsiteX148-6885" fmla="*/ 613746 w 1225855"/>
              <a:gd name="connsiteY148-6886" fmla="*/ 64648 h 1499831"/>
              <a:gd name="connsiteX149-6887" fmla="*/ 903434 w 1225855"/>
              <a:gd name="connsiteY149-6888" fmla="*/ 374630 h 1499831"/>
              <a:gd name="connsiteX150-6889" fmla="*/ 823892 w 1225855"/>
              <a:gd name="connsiteY150-6890" fmla="*/ 411455 h 1499831"/>
              <a:gd name="connsiteX151-6891" fmla="*/ 821110 w 1225855"/>
              <a:gd name="connsiteY151-6892" fmla="*/ 412273 h 1499831"/>
              <a:gd name="connsiteX152-6893" fmla="*/ 807689 w 1225855"/>
              <a:gd name="connsiteY152-6894" fmla="*/ 415710 h 1499831"/>
              <a:gd name="connsiteX153-6895" fmla="*/ 791159 w 1225855"/>
              <a:gd name="connsiteY153-6896" fmla="*/ 406873 h 1499831"/>
              <a:gd name="connsiteX154-6897" fmla="*/ 777084 w 1225855"/>
              <a:gd name="connsiteY154-6898" fmla="*/ 399835 h 1499831"/>
              <a:gd name="connsiteX155-6899" fmla="*/ 706053 w 1225855"/>
              <a:gd name="connsiteY155-6900" fmla="*/ 362192 h 1499831"/>
              <a:gd name="connsiteX156-6901" fmla="*/ 591160 w 1225855"/>
              <a:gd name="connsiteY156-6902" fmla="*/ 288542 h 1499831"/>
              <a:gd name="connsiteX157-6903" fmla="*/ 570702 w 1225855"/>
              <a:gd name="connsiteY157-6904" fmla="*/ 272176 h 1499831"/>
              <a:gd name="connsiteX158-6905" fmla="*/ 567919 w 1225855"/>
              <a:gd name="connsiteY158-6906" fmla="*/ 269721 h 1499831"/>
              <a:gd name="connsiteX159-6907" fmla="*/ 551226 w 1225855"/>
              <a:gd name="connsiteY159-6908" fmla="*/ 254500 h 1499831"/>
              <a:gd name="connsiteX160-6909" fmla="*/ 512109 w 1225855"/>
              <a:gd name="connsiteY160-6910" fmla="*/ 197708 h 1499831"/>
              <a:gd name="connsiteX161-6911" fmla="*/ 513091 w 1225855"/>
              <a:gd name="connsiteY161-6912" fmla="*/ 183796 h 1499831"/>
              <a:gd name="connsiteX162-6913" fmla="*/ 322094 w 1225855"/>
              <a:gd name="connsiteY162-6914" fmla="*/ 374303 h 1499831"/>
              <a:gd name="connsiteX163-6915" fmla="*/ 464974 w 1225855"/>
              <a:gd name="connsiteY163-6916" fmla="*/ 222421 h 1499831"/>
              <a:gd name="connsiteX164-6917" fmla="*/ 508345 w 1225855"/>
              <a:gd name="connsiteY164-6918" fmla="*/ 285596 h 1499831"/>
              <a:gd name="connsiteX165-6919" fmla="*/ 482486 w 1225855"/>
              <a:gd name="connsiteY165-6920" fmla="*/ 314729 h 1499831"/>
              <a:gd name="connsiteX166-6921" fmla="*/ 475939 w 1225855"/>
              <a:gd name="connsiteY166-6922" fmla="*/ 334205 h 1499831"/>
              <a:gd name="connsiteX167-6923" fmla="*/ 484614 w 1225855"/>
              <a:gd name="connsiteY167-6924" fmla="*/ 351717 h 1499831"/>
              <a:gd name="connsiteX168-6925" fmla="*/ 491324 w 1225855"/>
              <a:gd name="connsiteY168-6926" fmla="*/ 355973 h 1499831"/>
              <a:gd name="connsiteX169-6927" fmla="*/ 501962 w 1225855"/>
              <a:gd name="connsiteY169-6928" fmla="*/ 358264 h 1499831"/>
              <a:gd name="connsiteX170-6929" fmla="*/ 521602 w 1225855"/>
              <a:gd name="connsiteY170-6930" fmla="*/ 349426 h 1499831"/>
              <a:gd name="connsiteX171-6931" fmla="*/ 547298 w 1225855"/>
              <a:gd name="connsiteY171-6932" fmla="*/ 320621 h 1499831"/>
              <a:gd name="connsiteX172-6933" fmla="*/ 554990 w 1225855"/>
              <a:gd name="connsiteY172-6934" fmla="*/ 326676 h 1499831"/>
              <a:gd name="connsiteX173-6935" fmla="*/ 722747 w 1225855"/>
              <a:gd name="connsiteY173-6936" fmla="*/ 430768 h 1499831"/>
              <a:gd name="connsiteX174-6937" fmla="*/ 663827 w 1225855"/>
              <a:gd name="connsiteY174-6938" fmla="*/ 435678 h 1499831"/>
              <a:gd name="connsiteX175-6939" fmla="*/ 628967 w 1225855"/>
              <a:gd name="connsiteY175-6940" fmla="*/ 436823 h 1499831"/>
              <a:gd name="connsiteX176-6941" fmla="*/ 616692 w 1225855"/>
              <a:gd name="connsiteY176-6942" fmla="*/ 436987 h 1499831"/>
              <a:gd name="connsiteX177-6943" fmla="*/ 600489 w 1225855"/>
              <a:gd name="connsiteY177-6944" fmla="*/ 436823 h 1499831"/>
              <a:gd name="connsiteX178-6945" fmla="*/ 565628 w 1225855"/>
              <a:gd name="connsiteY178-6946" fmla="*/ 435514 h 1499831"/>
              <a:gd name="connsiteX179-6947" fmla="*/ 463337 w 1225855"/>
              <a:gd name="connsiteY179-6948" fmla="*/ 424057 h 1499831"/>
              <a:gd name="connsiteX180-6949" fmla="*/ 433059 w 1225855"/>
              <a:gd name="connsiteY180-6950" fmla="*/ 418165 h 1499831"/>
              <a:gd name="connsiteX181-6951" fmla="*/ 409164 w 1225855"/>
              <a:gd name="connsiteY181-6952" fmla="*/ 412437 h 1499831"/>
              <a:gd name="connsiteX182-6953" fmla="*/ 403927 w 1225855"/>
              <a:gd name="connsiteY182-6954" fmla="*/ 410964 h 1499831"/>
              <a:gd name="connsiteX183-6955" fmla="*/ 322094 w 1225855"/>
              <a:gd name="connsiteY183-6956" fmla="*/ 374303 h 1499831"/>
              <a:gd name="connsiteX0-6957" fmla="*/ 1219145 w 1225855"/>
              <a:gd name="connsiteY0-6958" fmla="*/ 1035512 h 1499831"/>
              <a:gd name="connsiteX1-6959" fmla="*/ 1212598 w 1225855"/>
              <a:gd name="connsiteY1-6960" fmla="*/ 1022910 h 1499831"/>
              <a:gd name="connsiteX2-6961" fmla="*/ 1009653 w 1225855"/>
              <a:gd name="connsiteY2-6962" fmla="*/ 805725 h 1499831"/>
              <a:gd name="connsiteX3-6963" fmla="*/ 1091485 w 1225855"/>
              <a:gd name="connsiteY3-6964" fmla="*/ 720128 h 1499831"/>
              <a:gd name="connsiteX4-6965" fmla="*/ 1086085 w 1225855"/>
              <a:gd name="connsiteY4-6966" fmla="*/ 697052 h 1499831"/>
              <a:gd name="connsiteX5-6967" fmla="*/ 1079702 w 1225855"/>
              <a:gd name="connsiteY5-6968" fmla="*/ 685104 h 1499831"/>
              <a:gd name="connsiteX6-6969" fmla="*/ 863663 w 1225855"/>
              <a:gd name="connsiteY6-6970" fmla="*/ 454008 h 1499831"/>
              <a:gd name="connsiteX7-6971" fmla="*/ 957280 w 1225855"/>
              <a:gd name="connsiteY7-6972" fmla="*/ 374303 h 1499831"/>
              <a:gd name="connsiteX8-6973" fmla="*/ 953024 w 1225855"/>
              <a:gd name="connsiteY8-6974" fmla="*/ 355482 h 1499831"/>
              <a:gd name="connsiteX9-6975" fmla="*/ 946969 w 1225855"/>
              <a:gd name="connsiteY9-6976" fmla="*/ 344516 h 1499831"/>
              <a:gd name="connsiteX10-6977" fmla="*/ 633058 w 1225855"/>
              <a:gd name="connsiteY10-6978" fmla="*/ 8347 h 1499831"/>
              <a:gd name="connsiteX11-6979" fmla="*/ 613909 w 1225855"/>
              <a:gd name="connsiteY11-6980" fmla="*/ 0 h 1499831"/>
              <a:gd name="connsiteX12-6981" fmla="*/ 594761 w 1225855"/>
              <a:gd name="connsiteY12-6982" fmla="*/ 8183 h 1499831"/>
              <a:gd name="connsiteX13-6983" fmla="*/ 276922 w 1225855"/>
              <a:gd name="connsiteY13-6984" fmla="*/ 345825 h 1499831"/>
              <a:gd name="connsiteX14-6985" fmla="*/ 269884 w 1225855"/>
              <a:gd name="connsiteY14-6986" fmla="*/ 362028 h 1499831"/>
              <a:gd name="connsiteX15-6987" fmla="*/ 268248 w 1225855"/>
              <a:gd name="connsiteY15-6988" fmla="*/ 374139 h 1499831"/>
              <a:gd name="connsiteX16-6989" fmla="*/ 363828 w 1225855"/>
              <a:gd name="connsiteY16-6990" fmla="*/ 453354 h 1499831"/>
              <a:gd name="connsiteX17-6991" fmla="*/ 143535 w 1225855"/>
              <a:gd name="connsiteY17-6992" fmla="*/ 687395 h 1499831"/>
              <a:gd name="connsiteX18-6993" fmla="*/ 136497 w 1225855"/>
              <a:gd name="connsiteY18-6994" fmla="*/ 704744 h 1499831"/>
              <a:gd name="connsiteX19-6995" fmla="*/ 134206 w 1225855"/>
              <a:gd name="connsiteY19-6996" fmla="*/ 720128 h 1499831"/>
              <a:gd name="connsiteX20-6997" fmla="*/ 182978 w 1225855"/>
              <a:gd name="connsiteY20-6998" fmla="*/ 786740 h 1499831"/>
              <a:gd name="connsiteX21-6999" fmla="*/ 217839 w 1225855"/>
              <a:gd name="connsiteY21-7000" fmla="*/ 805071 h 1499831"/>
              <a:gd name="connsiteX22-7001" fmla="*/ 9984 w 1225855"/>
              <a:gd name="connsiteY22-7002" fmla="*/ 1025692 h 1499831"/>
              <a:gd name="connsiteX23-7003" fmla="*/ 2946 w 1225855"/>
              <a:gd name="connsiteY23-7004" fmla="*/ 1044186 h 1499831"/>
              <a:gd name="connsiteX24-7005" fmla="*/ 0 w 1225855"/>
              <a:gd name="connsiteY24-7006" fmla="*/ 1062844 h 1499831"/>
              <a:gd name="connsiteX25-7007" fmla="*/ 194435 w 1225855"/>
              <a:gd name="connsiteY25-7008" fmla="*/ 1198195 h 1499831"/>
              <a:gd name="connsiteX26-7009" fmla="*/ 487887 w 1225855"/>
              <a:gd name="connsiteY26-7010" fmla="*/ 1247950 h 1499831"/>
              <a:gd name="connsiteX27-7011" fmla="*/ 487887 w 1225855"/>
              <a:gd name="connsiteY27-7012" fmla="*/ 1473645 h 1499831"/>
              <a:gd name="connsiteX28-7013" fmla="*/ 514073 w 1225855"/>
              <a:gd name="connsiteY28-7014" fmla="*/ 1499831 h 1499831"/>
              <a:gd name="connsiteX29-7015" fmla="*/ 711781 w 1225855"/>
              <a:gd name="connsiteY29-7016" fmla="*/ 1499831 h 1499831"/>
              <a:gd name="connsiteX30-7017" fmla="*/ 737968 w 1225855"/>
              <a:gd name="connsiteY30-7018" fmla="*/ 1473645 h 1499831"/>
              <a:gd name="connsiteX31-7019" fmla="*/ 737968 w 1225855"/>
              <a:gd name="connsiteY31-7020" fmla="*/ 1248932 h 1499831"/>
              <a:gd name="connsiteX32-7021" fmla="*/ 1039112 w 1225855"/>
              <a:gd name="connsiteY32-7022" fmla="*/ 1198195 h 1499831"/>
              <a:gd name="connsiteX33-7023" fmla="*/ 1225855 w 1225855"/>
              <a:gd name="connsiteY33-7024" fmla="*/ 1062844 h 1499831"/>
              <a:gd name="connsiteX34-7025" fmla="*/ 1219145 w 1225855"/>
              <a:gd name="connsiteY34-7026" fmla="*/ 1035512 h 1499831"/>
              <a:gd name="connsiteX35-7027" fmla="*/ 1099178 w 1225855"/>
              <a:gd name="connsiteY35-7028" fmla="*/ 1120454 h 1499831"/>
              <a:gd name="connsiteX36-7029" fmla="*/ 1082157 w 1225855"/>
              <a:gd name="connsiteY36-7030" fmla="*/ 1113580 h 1499831"/>
              <a:gd name="connsiteX37-7031" fmla="*/ 657608 w 1225855"/>
              <a:gd name="connsiteY37-7032" fmla="*/ 1056788 h 1499831"/>
              <a:gd name="connsiteX38-7033" fmla="*/ 560882 w 1225855"/>
              <a:gd name="connsiteY38-7034" fmla="*/ 1023564 h 1499831"/>
              <a:gd name="connsiteX39-7035" fmla="*/ 558918 w 1225855"/>
              <a:gd name="connsiteY39-7036" fmla="*/ 1022582 h 1499831"/>
              <a:gd name="connsiteX40-7037" fmla="*/ 554663 w 1225855"/>
              <a:gd name="connsiteY40-7038" fmla="*/ 1021109 h 1499831"/>
              <a:gd name="connsiteX41-7039" fmla="*/ 419966 w 1225855"/>
              <a:gd name="connsiteY41-7040" fmla="*/ 947296 h 1499831"/>
              <a:gd name="connsiteX42-7041" fmla="*/ 312928 w 1225855"/>
              <a:gd name="connsiteY42-7042" fmla="*/ 837313 h 1499831"/>
              <a:gd name="connsiteX43-7043" fmla="*/ 618656 w 1225855"/>
              <a:gd name="connsiteY43-7044" fmla="*/ 887115 h 1499831"/>
              <a:gd name="connsiteX44-7045" fmla="*/ 943368 w 1225855"/>
              <a:gd name="connsiteY44-7046" fmla="*/ 830439 h 1499831"/>
              <a:gd name="connsiteX45-7047" fmla="*/ 957116 w 1225855"/>
              <a:gd name="connsiteY45-7048" fmla="*/ 826184 h 1499831"/>
              <a:gd name="connsiteX46-7049" fmla="*/ 1168408 w 1225855"/>
              <a:gd name="connsiteY46-7050" fmla="*/ 1052369 h 1499831"/>
              <a:gd name="connsiteX47-7051" fmla="*/ 1170536 w 1225855"/>
              <a:gd name="connsiteY47-7052" fmla="*/ 1055806 h 1499831"/>
              <a:gd name="connsiteX48-7053" fmla="*/ 1173482 w 1225855"/>
              <a:gd name="connsiteY48-7054" fmla="*/ 1063008 h 1499831"/>
              <a:gd name="connsiteX49-7055" fmla="*/ 1099178 w 1225855"/>
              <a:gd name="connsiteY49-7056" fmla="*/ 1120454 h 1499831"/>
              <a:gd name="connsiteX50-7057" fmla="*/ 736822 w 1225855"/>
              <a:gd name="connsiteY50-7058" fmla="*/ 1196559 h 1499831"/>
              <a:gd name="connsiteX51-7059" fmla="*/ 620292 w 1225855"/>
              <a:gd name="connsiteY51-7060" fmla="*/ 1200487 h 1499831"/>
              <a:gd name="connsiteX52-7061" fmla="*/ 489033 w 1225855"/>
              <a:gd name="connsiteY52-7062" fmla="*/ 1195577 h 1499831"/>
              <a:gd name="connsiteX53-7063" fmla="*/ 209001 w 1225855"/>
              <a:gd name="connsiteY53-7064" fmla="*/ 1148114 h 1499831"/>
              <a:gd name="connsiteX54-7065" fmla="*/ 52209 w 1225855"/>
              <a:gd name="connsiteY54-7066" fmla="*/ 1063008 h 1499831"/>
              <a:gd name="connsiteX55-7067" fmla="*/ 54173 w 1225855"/>
              <a:gd name="connsiteY55-7068" fmla="*/ 1057279 h 1499831"/>
              <a:gd name="connsiteX56-7069" fmla="*/ 56137 w 1225855"/>
              <a:gd name="connsiteY56-7070" fmla="*/ 1053188 h 1499831"/>
              <a:gd name="connsiteX57-7071" fmla="*/ 255155 w 1225855"/>
              <a:gd name="connsiteY57-7072" fmla="*/ 841896 h 1499831"/>
              <a:gd name="connsiteX58-7073" fmla="*/ 346971 w 1225855"/>
              <a:gd name="connsiteY58-7074" fmla="*/ 956134 h 1499831"/>
              <a:gd name="connsiteX59-7075" fmla="*/ 318984 w 1225855"/>
              <a:gd name="connsiteY59-7076" fmla="*/ 987558 h 1499831"/>
              <a:gd name="connsiteX60-7077" fmla="*/ 321112 w 1225855"/>
              <a:gd name="connsiteY60-7078" fmla="*/ 1024546 h 1499831"/>
              <a:gd name="connsiteX61-7079" fmla="*/ 338460 w 1225855"/>
              <a:gd name="connsiteY61-7080" fmla="*/ 1031093 h 1499831"/>
              <a:gd name="connsiteX62-7081" fmla="*/ 358100 w 1225855"/>
              <a:gd name="connsiteY62-7082" fmla="*/ 1022255 h 1499831"/>
              <a:gd name="connsiteX63-7083" fmla="*/ 387887 w 1225855"/>
              <a:gd name="connsiteY63-7084" fmla="*/ 988703 h 1499831"/>
              <a:gd name="connsiteX64-7085" fmla="*/ 512600 w 1225855"/>
              <a:gd name="connsiteY64-7086" fmla="*/ 1059898 h 1499831"/>
              <a:gd name="connsiteX65-7087" fmla="*/ 494925 w 1225855"/>
              <a:gd name="connsiteY65-7088" fmla="*/ 1097868 h 1499831"/>
              <a:gd name="connsiteX66-7089" fmla="*/ 507527 w 1225855"/>
              <a:gd name="connsiteY66-7090" fmla="*/ 1132729 h 1499831"/>
              <a:gd name="connsiteX67-7091" fmla="*/ 518656 w 1225855"/>
              <a:gd name="connsiteY67-7092" fmla="*/ 1135184 h 1499831"/>
              <a:gd name="connsiteX68-7093" fmla="*/ 542388 w 1225855"/>
              <a:gd name="connsiteY68-7094" fmla="*/ 1120127 h 1499831"/>
              <a:gd name="connsiteX69-7095" fmla="*/ 561045 w 1225855"/>
              <a:gd name="connsiteY69-7096" fmla="*/ 1080029 h 1499831"/>
              <a:gd name="connsiteX70-7097" fmla="*/ 638132 w 1225855"/>
              <a:gd name="connsiteY70-7098" fmla="*/ 1105888 h 1499831"/>
              <a:gd name="connsiteX71-7099" fmla="*/ 708344 w 1225855"/>
              <a:gd name="connsiteY71-7100" fmla="*/ 1124219 h 1499831"/>
              <a:gd name="connsiteX72-7101" fmla="*/ 692633 w 1225855"/>
              <a:gd name="connsiteY72-7102" fmla="*/ 1159079 h 1499831"/>
              <a:gd name="connsiteX73-7103" fmla="*/ 691487 w 1225855"/>
              <a:gd name="connsiteY73-7104" fmla="*/ 1177574 h 1499831"/>
              <a:gd name="connsiteX74-7105" fmla="*/ 705726 w 1225855"/>
              <a:gd name="connsiteY74-7106" fmla="*/ 1193776 h 1499831"/>
              <a:gd name="connsiteX75-7107" fmla="*/ 716528 w 1225855"/>
              <a:gd name="connsiteY75-7108" fmla="*/ 1196068 h 1499831"/>
              <a:gd name="connsiteX76-7109" fmla="*/ 733549 w 1225855"/>
              <a:gd name="connsiteY76-7110" fmla="*/ 1189848 h 1499831"/>
              <a:gd name="connsiteX77-7111" fmla="*/ 740423 w 1225855"/>
              <a:gd name="connsiteY77-7112" fmla="*/ 1180683 h 1499831"/>
              <a:gd name="connsiteX78-7113" fmla="*/ 760881 w 1225855"/>
              <a:gd name="connsiteY78-7114" fmla="*/ 1135184 h 1499831"/>
              <a:gd name="connsiteX79-7115" fmla="*/ 974628 w 1225855"/>
              <a:gd name="connsiteY79-7116" fmla="*/ 1161534 h 1499831"/>
              <a:gd name="connsiteX80-7117" fmla="*/ 736822 w 1225855"/>
              <a:gd name="connsiteY80-7118" fmla="*/ 1196559 h 1499831"/>
              <a:gd name="connsiteX81-7119" fmla="*/ 685431 w 1225855"/>
              <a:gd name="connsiteY81-7120" fmla="*/ 1447458 h 1499831"/>
              <a:gd name="connsiteX82-7121" fmla="*/ 540096 w 1225855"/>
              <a:gd name="connsiteY82-7122" fmla="*/ 1447458 h 1499831"/>
              <a:gd name="connsiteX83-7123" fmla="*/ 540096 w 1225855"/>
              <a:gd name="connsiteY83-7124" fmla="*/ 1251059 h 1499831"/>
              <a:gd name="connsiteX84-7125" fmla="*/ 620292 w 1225855"/>
              <a:gd name="connsiteY84-7126" fmla="*/ 1252860 h 1499831"/>
              <a:gd name="connsiteX85-7127" fmla="*/ 685431 w 1225855"/>
              <a:gd name="connsiteY85-7128" fmla="*/ 1251714 h 1499831"/>
              <a:gd name="connsiteX86-7129" fmla="*/ 685431 w 1225855"/>
              <a:gd name="connsiteY86-7130" fmla="*/ 1447458 h 1499831"/>
              <a:gd name="connsiteX87-7131" fmla="*/ 186415 w 1225855"/>
              <a:gd name="connsiteY87-7132" fmla="*/ 720292 h 1499831"/>
              <a:gd name="connsiteX88-7133" fmla="*/ 187070 w 1225855"/>
              <a:gd name="connsiteY88-7134" fmla="*/ 718819 h 1499831"/>
              <a:gd name="connsiteX89-7135" fmla="*/ 188543 w 1225855"/>
              <a:gd name="connsiteY89-7136" fmla="*/ 715873 h 1499831"/>
              <a:gd name="connsiteX90-7137" fmla="*/ 418567 w 1225855"/>
              <a:gd name="connsiteY90-7138" fmla="*/ 483352 h 1499831"/>
              <a:gd name="connsiteX91-7139" fmla="*/ 483426 w 1225855"/>
              <a:gd name="connsiteY91-7140" fmla="*/ 492987 h 1499831"/>
              <a:gd name="connsiteX92-7141" fmla="*/ 493280 w 1225855"/>
              <a:gd name="connsiteY92-7142" fmla="*/ 505881 h 1499831"/>
              <a:gd name="connsiteX93-7143" fmla="*/ 550480 w 1225855"/>
              <a:gd name="connsiteY93-7144" fmla="*/ 513426 h 1499831"/>
              <a:gd name="connsiteX94-7145" fmla="*/ 587396 w 1225855"/>
              <a:gd name="connsiteY94-7146" fmla="*/ 507919 h 1499831"/>
              <a:gd name="connsiteX95-7147" fmla="*/ 609547 w 1225855"/>
              <a:gd name="connsiteY95-7148" fmla="*/ 513172 h 1499831"/>
              <a:gd name="connsiteX96-7149" fmla="*/ 644277 w 1225855"/>
              <a:gd name="connsiteY96-7150" fmla="*/ 510465 h 1499831"/>
              <a:gd name="connsiteX97-7151" fmla="*/ 676430 w 1225855"/>
              <a:gd name="connsiteY97-7152" fmla="*/ 508991 h 1499831"/>
              <a:gd name="connsiteX98-7153" fmla="*/ 712198 w 1225855"/>
              <a:gd name="connsiteY98-7154" fmla="*/ 499229 h 1499831"/>
              <a:gd name="connsiteX99-7155" fmla="*/ 797706 w 1225855"/>
              <a:gd name="connsiteY99-7156" fmla="*/ 471684 h 1499831"/>
              <a:gd name="connsiteX100-7157" fmla="*/ 820292 w 1225855"/>
              <a:gd name="connsiteY100-7158" fmla="*/ 507036 h 1499831"/>
              <a:gd name="connsiteX101-7159" fmla="*/ 780194 w 1225855"/>
              <a:gd name="connsiteY101-7160" fmla="*/ 560391 h 1499831"/>
              <a:gd name="connsiteX102-7161" fmla="*/ 759081 w 1225855"/>
              <a:gd name="connsiteY102-7162" fmla="*/ 576103 h 1499831"/>
              <a:gd name="connsiteX103-7163" fmla="*/ 736822 w 1225855"/>
              <a:gd name="connsiteY103-7164" fmla="*/ 590669 h 1499831"/>
              <a:gd name="connsiteX104-7165" fmla="*/ 736331 w 1225855"/>
              <a:gd name="connsiteY104-7166" fmla="*/ 590996 h 1499831"/>
              <a:gd name="connsiteX105-7167" fmla="*/ 537297 w 1225855"/>
              <a:gd name="connsiteY105-7168" fmla="*/ 689628 h 1499831"/>
              <a:gd name="connsiteX106-7169" fmla="*/ 339115 w 1225855"/>
              <a:gd name="connsiteY106-7170" fmla="*/ 752370 h 1499831"/>
              <a:gd name="connsiteX107-7171" fmla="*/ 289033 w 1225855"/>
              <a:gd name="connsiteY107-7172" fmla="*/ 767428 h 1499831"/>
              <a:gd name="connsiteX108-7173" fmla="*/ 274958 w 1225855"/>
              <a:gd name="connsiteY108-7174" fmla="*/ 771519 h 1499831"/>
              <a:gd name="connsiteX109-7175" fmla="*/ 255809 w 1225855"/>
              <a:gd name="connsiteY109-7176" fmla="*/ 764482 h 1499831"/>
              <a:gd name="connsiteX110-7177" fmla="*/ 186415 w 1225855"/>
              <a:gd name="connsiteY110-7178" fmla="*/ 720292 h 1499831"/>
              <a:gd name="connsiteX111-7179" fmla="*/ 883794 w 1225855"/>
              <a:gd name="connsiteY111-7180" fmla="*/ 593451 h 1499831"/>
              <a:gd name="connsiteX112-7181" fmla="*/ 859244 w 1225855"/>
              <a:gd name="connsiteY112-7182" fmla="*/ 561536 h 1499831"/>
              <a:gd name="connsiteX113-7183" fmla="*/ 854989 w 1225855"/>
              <a:gd name="connsiteY113-7184" fmla="*/ 557117 h 1499831"/>
              <a:gd name="connsiteX114-7185" fmla="*/ 867100 w 1225855"/>
              <a:gd name="connsiteY114-7186" fmla="*/ 534204 h 1499831"/>
              <a:gd name="connsiteX115-7187" fmla="*/ 1036167 w 1225855"/>
              <a:gd name="connsiteY115-7188" fmla="*/ 715218 h 1499831"/>
              <a:gd name="connsiteX116-7189" fmla="*/ 1037803 w 1225855"/>
              <a:gd name="connsiteY116-7190" fmla="*/ 717837 h 1499831"/>
              <a:gd name="connsiteX117-7191" fmla="*/ 1038949 w 1225855"/>
              <a:gd name="connsiteY117-7192" fmla="*/ 720128 h 1499831"/>
              <a:gd name="connsiteX118-7193" fmla="*/ 971519 w 1225855"/>
              <a:gd name="connsiteY118-7194" fmla="*/ 764973 h 1499831"/>
              <a:gd name="connsiteX119-7195" fmla="*/ 944841 w 1225855"/>
              <a:gd name="connsiteY119-7196" fmla="*/ 774793 h 1499831"/>
              <a:gd name="connsiteX120-7197" fmla="*/ 927165 w 1225855"/>
              <a:gd name="connsiteY120-7198" fmla="*/ 780357 h 1499831"/>
              <a:gd name="connsiteX121-7199" fmla="*/ 917018 w 1225855"/>
              <a:gd name="connsiteY121-7200" fmla="*/ 783303 h 1499831"/>
              <a:gd name="connsiteX122-7201" fmla="*/ 601823 w 1225855"/>
              <a:gd name="connsiteY122-7202" fmla="*/ 839342 h 1499831"/>
              <a:gd name="connsiteX123-7203" fmla="*/ 372175 w 1225855"/>
              <a:gd name="connsiteY123-7204" fmla="*/ 797051 h 1499831"/>
              <a:gd name="connsiteX124-7205" fmla="*/ 481668 w 1225855"/>
              <a:gd name="connsiteY124-7206" fmla="*/ 760717 h 1499831"/>
              <a:gd name="connsiteX125-7207" fmla="*/ 497707 w 1225855"/>
              <a:gd name="connsiteY125-7208" fmla="*/ 799015 h 1499831"/>
              <a:gd name="connsiteX126-7209" fmla="*/ 521929 w 1225855"/>
              <a:gd name="connsiteY126-7210" fmla="*/ 815054 h 1499831"/>
              <a:gd name="connsiteX127-7211" fmla="*/ 532077 w 1225855"/>
              <a:gd name="connsiteY127-7212" fmla="*/ 812927 h 1499831"/>
              <a:gd name="connsiteX128-7213" fmla="*/ 545988 w 1225855"/>
              <a:gd name="connsiteY128-7214" fmla="*/ 778557 h 1499831"/>
              <a:gd name="connsiteX129-7215" fmla="*/ 530931 w 1225855"/>
              <a:gd name="connsiteY129-7216" fmla="*/ 742878 h 1499831"/>
              <a:gd name="connsiteX130-7217" fmla="*/ 560882 w 1225855"/>
              <a:gd name="connsiteY130-7218" fmla="*/ 731421 h 1499831"/>
              <a:gd name="connsiteX131-7219" fmla="*/ 660881 w 1225855"/>
              <a:gd name="connsiteY131-7220" fmla="*/ 689359 h 1499831"/>
              <a:gd name="connsiteX132-7221" fmla="*/ 682158 w 1225855"/>
              <a:gd name="connsiteY132-7222" fmla="*/ 735677 h 1499831"/>
              <a:gd name="connsiteX133-7223" fmla="*/ 706053 w 1225855"/>
              <a:gd name="connsiteY133-7224" fmla="*/ 750897 h 1499831"/>
              <a:gd name="connsiteX134-7225" fmla="*/ 717019 w 1225855"/>
              <a:gd name="connsiteY134-7226" fmla="*/ 748442 h 1499831"/>
              <a:gd name="connsiteX135-7227" fmla="*/ 729948 w 1225855"/>
              <a:gd name="connsiteY135-7228" fmla="*/ 713745 h 1499831"/>
              <a:gd name="connsiteX136-7229" fmla="*/ 708181 w 1225855"/>
              <a:gd name="connsiteY136-7230" fmla="*/ 666446 h 1499831"/>
              <a:gd name="connsiteX137-7231" fmla="*/ 763991 w 1225855"/>
              <a:gd name="connsiteY137-7232" fmla="*/ 635350 h 1499831"/>
              <a:gd name="connsiteX138-7233" fmla="*/ 773483 w 1225855"/>
              <a:gd name="connsiteY138-7234" fmla="*/ 629294 h 1499831"/>
              <a:gd name="connsiteX139-7235" fmla="*/ 795414 w 1225855"/>
              <a:gd name="connsiteY139-7236" fmla="*/ 614400 h 1499831"/>
              <a:gd name="connsiteX140-7237" fmla="*/ 816200 w 1225855"/>
              <a:gd name="connsiteY140-7238" fmla="*/ 598361 h 1499831"/>
              <a:gd name="connsiteX141-7239" fmla="*/ 819473 w 1225855"/>
              <a:gd name="connsiteY141-7240" fmla="*/ 595579 h 1499831"/>
              <a:gd name="connsiteX142-7241" fmla="*/ 842223 w 1225855"/>
              <a:gd name="connsiteY142-7242" fmla="*/ 625202 h 1499831"/>
              <a:gd name="connsiteX143-7243" fmla="*/ 863008 w 1225855"/>
              <a:gd name="connsiteY143-7244" fmla="*/ 635350 h 1499831"/>
              <a:gd name="connsiteX144-7245" fmla="*/ 878884 w 1225855"/>
              <a:gd name="connsiteY144-7246" fmla="*/ 629949 h 1499831"/>
              <a:gd name="connsiteX145-7247" fmla="*/ 883794 w 1225855"/>
              <a:gd name="connsiteY145-7248" fmla="*/ 593451 h 1499831"/>
              <a:gd name="connsiteX146-7249" fmla="*/ 513091 w 1225855"/>
              <a:gd name="connsiteY146-7250" fmla="*/ 183796 h 1499831"/>
              <a:gd name="connsiteX147-7251" fmla="*/ 520784 w 1225855"/>
              <a:gd name="connsiteY147-7252" fmla="*/ 163175 h 1499831"/>
              <a:gd name="connsiteX148-7253" fmla="*/ 613746 w 1225855"/>
              <a:gd name="connsiteY148-7254" fmla="*/ 64648 h 1499831"/>
              <a:gd name="connsiteX149-7255" fmla="*/ 903434 w 1225855"/>
              <a:gd name="connsiteY149-7256" fmla="*/ 374630 h 1499831"/>
              <a:gd name="connsiteX150-7257" fmla="*/ 823892 w 1225855"/>
              <a:gd name="connsiteY150-7258" fmla="*/ 411455 h 1499831"/>
              <a:gd name="connsiteX151-7259" fmla="*/ 821110 w 1225855"/>
              <a:gd name="connsiteY151-7260" fmla="*/ 412273 h 1499831"/>
              <a:gd name="connsiteX152-7261" fmla="*/ 807689 w 1225855"/>
              <a:gd name="connsiteY152-7262" fmla="*/ 415710 h 1499831"/>
              <a:gd name="connsiteX153-7263" fmla="*/ 791159 w 1225855"/>
              <a:gd name="connsiteY153-7264" fmla="*/ 406873 h 1499831"/>
              <a:gd name="connsiteX154-7265" fmla="*/ 777084 w 1225855"/>
              <a:gd name="connsiteY154-7266" fmla="*/ 399835 h 1499831"/>
              <a:gd name="connsiteX155-7267" fmla="*/ 706053 w 1225855"/>
              <a:gd name="connsiteY155-7268" fmla="*/ 362192 h 1499831"/>
              <a:gd name="connsiteX156-7269" fmla="*/ 591160 w 1225855"/>
              <a:gd name="connsiteY156-7270" fmla="*/ 288542 h 1499831"/>
              <a:gd name="connsiteX157-7271" fmla="*/ 570702 w 1225855"/>
              <a:gd name="connsiteY157-7272" fmla="*/ 272176 h 1499831"/>
              <a:gd name="connsiteX158-7273" fmla="*/ 567919 w 1225855"/>
              <a:gd name="connsiteY158-7274" fmla="*/ 269721 h 1499831"/>
              <a:gd name="connsiteX159-7275" fmla="*/ 551226 w 1225855"/>
              <a:gd name="connsiteY159-7276" fmla="*/ 254500 h 1499831"/>
              <a:gd name="connsiteX160-7277" fmla="*/ 512109 w 1225855"/>
              <a:gd name="connsiteY160-7278" fmla="*/ 197708 h 1499831"/>
              <a:gd name="connsiteX161-7279" fmla="*/ 513091 w 1225855"/>
              <a:gd name="connsiteY161-7280" fmla="*/ 183796 h 1499831"/>
              <a:gd name="connsiteX162-7281" fmla="*/ 322094 w 1225855"/>
              <a:gd name="connsiteY162-7282" fmla="*/ 374303 h 1499831"/>
              <a:gd name="connsiteX163-7283" fmla="*/ 464974 w 1225855"/>
              <a:gd name="connsiteY163-7284" fmla="*/ 222421 h 1499831"/>
              <a:gd name="connsiteX164-7285" fmla="*/ 508345 w 1225855"/>
              <a:gd name="connsiteY164-7286" fmla="*/ 285596 h 1499831"/>
              <a:gd name="connsiteX165-7287" fmla="*/ 482486 w 1225855"/>
              <a:gd name="connsiteY165-7288" fmla="*/ 314729 h 1499831"/>
              <a:gd name="connsiteX166-7289" fmla="*/ 475939 w 1225855"/>
              <a:gd name="connsiteY166-7290" fmla="*/ 334205 h 1499831"/>
              <a:gd name="connsiteX167-7291" fmla="*/ 484614 w 1225855"/>
              <a:gd name="connsiteY167-7292" fmla="*/ 351717 h 1499831"/>
              <a:gd name="connsiteX168-7293" fmla="*/ 491324 w 1225855"/>
              <a:gd name="connsiteY168-7294" fmla="*/ 355973 h 1499831"/>
              <a:gd name="connsiteX169-7295" fmla="*/ 501962 w 1225855"/>
              <a:gd name="connsiteY169-7296" fmla="*/ 358264 h 1499831"/>
              <a:gd name="connsiteX170-7297" fmla="*/ 521602 w 1225855"/>
              <a:gd name="connsiteY170-7298" fmla="*/ 349426 h 1499831"/>
              <a:gd name="connsiteX171-7299" fmla="*/ 547298 w 1225855"/>
              <a:gd name="connsiteY171-7300" fmla="*/ 320621 h 1499831"/>
              <a:gd name="connsiteX172-7301" fmla="*/ 554990 w 1225855"/>
              <a:gd name="connsiteY172-7302" fmla="*/ 326676 h 1499831"/>
              <a:gd name="connsiteX173-7303" fmla="*/ 722747 w 1225855"/>
              <a:gd name="connsiteY173-7304" fmla="*/ 430768 h 1499831"/>
              <a:gd name="connsiteX174-7305" fmla="*/ 663827 w 1225855"/>
              <a:gd name="connsiteY174-7306" fmla="*/ 435678 h 1499831"/>
              <a:gd name="connsiteX175-7307" fmla="*/ 628967 w 1225855"/>
              <a:gd name="connsiteY175-7308" fmla="*/ 436823 h 1499831"/>
              <a:gd name="connsiteX176-7309" fmla="*/ 616692 w 1225855"/>
              <a:gd name="connsiteY176-7310" fmla="*/ 436987 h 1499831"/>
              <a:gd name="connsiteX177-7311" fmla="*/ 600489 w 1225855"/>
              <a:gd name="connsiteY177-7312" fmla="*/ 436823 h 1499831"/>
              <a:gd name="connsiteX178-7313" fmla="*/ 565628 w 1225855"/>
              <a:gd name="connsiteY178-7314" fmla="*/ 435514 h 1499831"/>
              <a:gd name="connsiteX179-7315" fmla="*/ 463337 w 1225855"/>
              <a:gd name="connsiteY179-7316" fmla="*/ 424057 h 1499831"/>
              <a:gd name="connsiteX180-7317" fmla="*/ 433059 w 1225855"/>
              <a:gd name="connsiteY180-7318" fmla="*/ 418165 h 1499831"/>
              <a:gd name="connsiteX181-7319" fmla="*/ 409164 w 1225855"/>
              <a:gd name="connsiteY181-7320" fmla="*/ 412437 h 1499831"/>
              <a:gd name="connsiteX182-7321" fmla="*/ 403927 w 1225855"/>
              <a:gd name="connsiteY182-7322" fmla="*/ 410964 h 1499831"/>
              <a:gd name="connsiteX183-7323" fmla="*/ 322094 w 1225855"/>
              <a:gd name="connsiteY183-7324" fmla="*/ 374303 h 1499831"/>
              <a:gd name="connsiteX0-7325" fmla="*/ 1219145 w 1225855"/>
              <a:gd name="connsiteY0-7326" fmla="*/ 1035512 h 1499831"/>
              <a:gd name="connsiteX1-7327" fmla="*/ 1212598 w 1225855"/>
              <a:gd name="connsiteY1-7328" fmla="*/ 1022910 h 1499831"/>
              <a:gd name="connsiteX2-7329" fmla="*/ 1009653 w 1225855"/>
              <a:gd name="connsiteY2-7330" fmla="*/ 805725 h 1499831"/>
              <a:gd name="connsiteX3-7331" fmla="*/ 1091485 w 1225855"/>
              <a:gd name="connsiteY3-7332" fmla="*/ 720128 h 1499831"/>
              <a:gd name="connsiteX4-7333" fmla="*/ 1086085 w 1225855"/>
              <a:gd name="connsiteY4-7334" fmla="*/ 697052 h 1499831"/>
              <a:gd name="connsiteX5-7335" fmla="*/ 1079702 w 1225855"/>
              <a:gd name="connsiteY5-7336" fmla="*/ 685104 h 1499831"/>
              <a:gd name="connsiteX6-7337" fmla="*/ 863663 w 1225855"/>
              <a:gd name="connsiteY6-7338" fmla="*/ 454008 h 1499831"/>
              <a:gd name="connsiteX7-7339" fmla="*/ 957280 w 1225855"/>
              <a:gd name="connsiteY7-7340" fmla="*/ 374303 h 1499831"/>
              <a:gd name="connsiteX8-7341" fmla="*/ 953024 w 1225855"/>
              <a:gd name="connsiteY8-7342" fmla="*/ 355482 h 1499831"/>
              <a:gd name="connsiteX9-7343" fmla="*/ 946969 w 1225855"/>
              <a:gd name="connsiteY9-7344" fmla="*/ 344516 h 1499831"/>
              <a:gd name="connsiteX10-7345" fmla="*/ 633058 w 1225855"/>
              <a:gd name="connsiteY10-7346" fmla="*/ 8347 h 1499831"/>
              <a:gd name="connsiteX11-7347" fmla="*/ 613909 w 1225855"/>
              <a:gd name="connsiteY11-7348" fmla="*/ 0 h 1499831"/>
              <a:gd name="connsiteX12-7349" fmla="*/ 594761 w 1225855"/>
              <a:gd name="connsiteY12-7350" fmla="*/ 8183 h 1499831"/>
              <a:gd name="connsiteX13-7351" fmla="*/ 276922 w 1225855"/>
              <a:gd name="connsiteY13-7352" fmla="*/ 345825 h 1499831"/>
              <a:gd name="connsiteX14-7353" fmla="*/ 269884 w 1225855"/>
              <a:gd name="connsiteY14-7354" fmla="*/ 362028 h 1499831"/>
              <a:gd name="connsiteX15-7355" fmla="*/ 268248 w 1225855"/>
              <a:gd name="connsiteY15-7356" fmla="*/ 374139 h 1499831"/>
              <a:gd name="connsiteX16-7357" fmla="*/ 363828 w 1225855"/>
              <a:gd name="connsiteY16-7358" fmla="*/ 453354 h 1499831"/>
              <a:gd name="connsiteX17-7359" fmla="*/ 143535 w 1225855"/>
              <a:gd name="connsiteY17-7360" fmla="*/ 687395 h 1499831"/>
              <a:gd name="connsiteX18-7361" fmla="*/ 136497 w 1225855"/>
              <a:gd name="connsiteY18-7362" fmla="*/ 704744 h 1499831"/>
              <a:gd name="connsiteX19-7363" fmla="*/ 134206 w 1225855"/>
              <a:gd name="connsiteY19-7364" fmla="*/ 720128 h 1499831"/>
              <a:gd name="connsiteX20-7365" fmla="*/ 182978 w 1225855"/>
              <a:gd name="connsiteY20-7366" fmla="*/ 786740 h 1499831"/>
              <a:gd name="connsiteX21-7367" fmla="*/ 217839 w 1225855"/>
              <a:gd name="connsiteY21-7368" fmla="*/ 805071 h 1499831"/>
              <a:gd name="connsiteX22-7369" fmla="*/ 9984 w 1225855"/>
              <a:gd name="connsiteY22-7370" fmla="*/ 1025692 h 1499831"/>
              <a:gd name="connsiteX23-7371" fmla="*/ 2946 w 1225855"/>
              <a:gd name="connsiteY23-7372" fmla="*/ 1044186 h 1499831"/>
              <a:gd name="connsiteX24-7373" fmla="*/ 0 w 1225855"/>
              <a:gd name="connsiteY24-7374" fmla="*/ 1062844 h 1499831"/>
              <a:gd name="connsiteX25-7375" fmla="*/ 194435 w 1225855"/>
              <a:gd name="connsiteY25-7376" fmla="*/ 1198195 h 1499831"/>
              <a:gd name="connsiteX26-7377" fmla="*/ 487887 w 1225855"/>
              <a:gd name="connsiteY26-7378" fmla="*/ 1247950 h 1499831"/>
              <a:gd name="connsiteX27-7379" fmla="*/ 487887 w 1225855"/>
              <a:gd name="connsiteY27-7380" fmla="*/ 1473645 h 1499831"/>
              <a:gd name="connsiteX28-7381" fmla="*/ 514073 w 1225855"/>
              <a:gd name="connsiteY28-7382" fmla="*/ 1499831 h 1499831"/>
              <a:gd name="connsiteX29-7383" fmla="*/ 711781 w 1225855"/>
              <a:gd name="connsiteY29-7384" fmla="*/ 1499831 h 1499831"/>
              <a:gd name="connsiteX30-7385" fmla="*/ 737968 w 1225855"/>
              <a:gd name="connsiteY30-7386" fmla="*/ 1473645 h 1499831"/>
              <a:gd name="connsiteX31-7387" fmla="*/ 737968 w 1225855"/>
              <a:gd name="connsiteY31-7388" fmla="*/ 1248932 h 1499831"/>
              <a:gd name="connsiteX32-7389" fmla="*/ 1039112 w 1225855"/>
              <a:gd name="connsiteY32-7390" fmla="*/ 1198195 h 1499831"/>
              <a:gd name="connsiteX33-7391" fmla="*/ 1225855 w 1225855"/>
              <a:gd name="connsiteY33-7392" fmla="*/ 1062844 h 1499831"/>
              <a:gd name="connsiteX34-7393" fmla="*/ 1219145 w 1225855"/>
              <a:gd name="connsiteY34-7394" fmla="*/ 1035512 h 1499831"/>
              <a:gd name="connsiteX35-7395" fmla="*/ 1099178 w 1225855"/>
              <a:gd name="connsiteY35-7396" fmla="*/ 1120454 h 1499831"/>
              <a:gd name="connsiteX36-7397" fmla="*/ 1082157 w 1225855"/>
              <a:gd name="connsiteY36-7398" fmla="*/ 1113580 h 1499831"/>
              <a:gd name="connsiteX37-7399" fmla="*/ 657608 w 1225855"/>
              <a:gd name="connsiteY37-7400" fmla="*/ 1056788 h 1499831"/>
              <a:gd name="connsiteX38-7401" fmla="*/ 560882 w 1225855"/>
              <a:gd name="connsiteY38-7402" fmla="*/ 1023564 h 1499831"/>
              <a:gd name="connsiteX39-7403" fmla="*/ 558918 w 1225855"/>
              <a:gd name="connsiteY39-7404" fmla="*/ 1022582 h 1499831"/>
              <a:gd name="connsiteX40-7405" fmla="*/ 554663 w 1225855"/>
              <a:gd name="connsiteY40-7406" fmla="*/ 1021109 h 1499831"/>
              <a:gd name="connsiteX41-7407" fmla="*/ 419966 w 1225855"/>
              <a:gd name="connsiteY41-7408" fmla="*/ 947296 h 1499831"/>
              <a:gd name="connsiteX42-7409" fmla="*/ 312928 w 1225855"/>
              <a:gd name="connsiteY42-7410" fmla="*/ 837313 h 1499831"/>
              <a:gd name="connsiteX43-7411" fmla="*/ 618656 w 1225855"/>
              <a:gd name="connsiteY43-7412" fmla="*/ 887115 h 1499831"/>
              <a:gd name="connsiteX44-7413" fmla="*/ 943368 w 1225855"/>
              <a:gd name="connsiteY44-7414" fmla="*/ 830439 h 1499831"/>
              <a:gd name="connsiteX45-7415" fmla="*/ 957116 w 1225855"/>
              <a:gd name="connsiteY45-7416" fmla="*/ 826184 h 1499831"/>
              <a:gd name="connsiteX46-7417" fmla="*/ 1168408 w 1225855"/>
              <a:gd name="connsiteY46-7418" fmla="*/ 1052369 h 1499831"/>
              <a:gd name="connsiteX47-7419" fmla="*/ 1170536 w 1225855"/>
              <a:gd name="connsiteY47-7420" fmla="*/ 1055806 h 1499831"/>
              <a:gd name="connsiteX48-7421" fmla="*/ 1173482 w 1225855"/>
              <a:gd name="connsiteY48-7422" fmla="*/ 1063008 h 1499831"/>
              <a:gd name="connsiteX49-7423" fmla="*/ 1099178 w 1225855"/>
              <a:gd name="connsiteY49-7424" fmla="*/ 1120454 h 1499831"/>
              <a:gd name="connsiteX50-7425" fmla="*/ 736822 w 1225855"/>
              <a:gd name="connsiteY50-7426" fmla="*/ 1196559 h 1499831"/>
              <a:gd name="connsiteX51-7427" fmla="*/ 620292 w 1225855"/>
              <a:gd name="connsiteY51-7428" fmla="*/ 1200487 h 1499831"/>
              <a:gd name="connsiteX52-7429" fmla="*/ 489033 w 1225855"/>
              <a:gd name="connsiteY52-7430" fmla="*/ 1195577 h 1499831"/>
              <a:gd name="connsiteX53-7431" fmla="*/ 209001 w 1225855"/>
              <a:gd name="connsiteY53-7432" fmla="*/ 1148114 h 1499831"/>
              <a:gd name="connsiteX54-7433" fmla="*/ 52209 w 1225855"/>
              <a:gd name="connsiteY54-7434" fmla="*/ 1063008 h 1499831"/>
              <a:gd name="connsiteX55-7435" fmla="*/ 54173 w 1225855"/>
              <a:gd name="connsiteY55-7436" fmla="*/ 1057279 h 1499831"/>
              <a:gd name="connsiteX56-7437" fmla="*/ 56137 w 1225855"/>
              <a:gd name="connsiteY56-7438" fmla="*/ 1053188 h 1499831"/>
              <a:gd name="connsiteX57-7439" fmla="*/ 255155 w 1225855"/>
              <a:gd name="connsiteY57-7440" fmla="*/ 841896 h 1499831"/>
              <a:gd name="connsiteX58-7441" fmla="*/ 346971 w 1225855"/>
              <a:gd name="connsiteY58-7442" fmla="*/ 956134 h 1499831"/>
              <a:gd name="connsiteX59-7443" fmla="*/ 318984 w 1225855"/>
              <a:gd name="connsiteY59-7444" fmla="*/ 987558 h 1499831"/>
              <a:gd name="connsiteX60-7445" fmla="*/ 321112 w 1225855"/>
              <a:gd name="connsiteY60-7446" fmla="*/ 1024546 h 1499831"/>
              <a:gd name="connsiteX61-7447" fmla="*/ 338460 w 1225855"/>
              <a:gd name="connsiteY61-7448" fmla="*/ 1031093 h 1499831"/>
              <a:gd name="connsiteX62-7449" fmla="*/ 358100 w 1225855"/>
              <a:gd name="connsiteY62-7450" fmla="*/ 1022255 h 1499831"/>
              <a:gd name="connsiteX63-7451" fmla="*/ 387887 w 1225855"/>
              <a:gd name="connsiteY63-7452" fmla="*/ 988703 h 1499831"/>
              <a:gd name="connsiteX64-7453" fmla="*/ 512600 w 1225855"/>
              <a:gd name="connsiteY64-7454" fmla="*/ 1059898 h 1499831"/>
              <a:gd name="connsiteX65-7455" fmla="*/ 494925 w 1225855"/>
              <a:gd name="connsiteY65-7456" fmla="*/ 1097868 h 1499831"/>
              <a:gd name="connsiteX66-7457" fmla="*/ 507527 w 1225855"/>
              <a:gd name="connsiteY66-7458" fmla="*/ 1132729 h 1499831"/>
              <a:gd name="connsiteX67-7459" fmla="*/ 518656 w 1225855"/>
              <a:gd name="connsiteY67-7460" fmla="*/ 1135184 h 1499831"/>
              <a:gd name="connsiteX68-7461" fmla="*/ 542388 w 1225855"/>
              <a:gd name="connsiteY68-7462" fmla="*/ 1120127 h 1499831"/>
              <a:gd name="connsiteX69-7463" fmla="*/ 561045 w 1225855"/>
              <a:gd name="connsiteY69-7464" fmla="*/ 1080029 h 1499831"/>
              <a:gd name="connsiteX70-7465" fmla="*/ 638132 w 1225855"/>
              <a:gd name="connsiteY70-7466" fmla="*/ 1105888 h 1499831"/>
              <a:gd name="connsiteX71-7467" fmla="*/ 708344 w 1225855"/>
              <a:gd name="connsiteY71-7468" fmla="*/ 1124219 h 1499831"/>
              <a:gd name="connsiteX72-7469" fmla="*/ 692633 w 1225855"/>
              <a:gd name="connsiteY72-7470" fmla="*/ 1159079 h 1499831"/>
              <a:gd name="connsiteX73-7471" fmla="*/ 691487 w 1225855"/>
              <a:gd name="connsiteY73-7472" fmla="*/ 1177574 h 1499831"/>
              <a:gd name="connsiteX74-7473" fmla="*/ 705726 w 1225855"/>
              <a:gd name="connsiteY74-7474" fmla="*/ 1193776 h 1499831"/>
              <a:gd name="connsiteX75-7475" fmla="*/ 716528 w 1225855"/>
              <a:gd name="connsiteY75-7476" fmla="*/ 1196068 h 1499831"/>
              <a:gd name="connsiteX76-7477" fmla="*/ 733549 w 1225855"/>
              <a:gd name="connsiteY76-7478" fmla="*/ 1189848 h 1499831"/>
              <a:gd name="connsiteX77-7479" fmla="*/ 740423 w 1225855"/>
              <a:gd name="connsiteY77-7480" fmla="*/ 1180683 h 1499831"/>
              <a:gd name="connsiteX78-7481" fmla="*/ 760881 w 1225855"/>
              <a:gd name="connsiteY78-7482" fmla="*/ 1135184 h 1499831"/>
              <a:gd name="connsiteX79-7483" fmla="*/ 974628 w 1225855"/>
              <a:gd name="connsiteY79-7484" fmla="*/ 1161534 h 1499831"/>
              <a:gd name="connsiteX80-7485" fmla="*/ 736822 w 1225855"/>
              <a:gd name="connsiteY80-7486" fmla="*/ 1196559 h 1499831"/>
              <a:gd name="connsiteX81-7487" fmla="*/ 685431 w 1225855"/>
              <a:gd name="connsiteY81-7488" fmla="*/ 1447458 h 1499831"/>
              <a:gd name="connsiteX82-7489" fmla="*/ 540096 w 1225855"/>
              <a:gd name="connsiteY82-7490" fmla="*/ 1447458 h 1499831"/>
              <a:gd name="connsiteX83-7491" fmla="*/ 540096 w 1225855"/>
              <a:gd name="connsiteY83-7492" fmla="*/ 1251059 h 1499831"/>
              <a:gd name="connsiteX84-7493" fmla="*/ 620292 w 1225855"/>
              <a:gd name="connsiteY84-7494" fmla="*/ 1252860 h 1499831"/>
              <a:gd name="connsiteX85-7495" fmla="*/ 685431 w 1225855"/>
              <a:gd name="connsiteY85-7496" fmla="*/ 1251714 h 1499831"/>
              <a:gd name="connsiteX86-7497" fmla="*/ 685431 w 1225855"/>
              <a:gd name="connsiteY86-7498" fmla="*/ 1447458 h 1499831"/>
              <a:gd name="connsiteX87-7499" fmla="*/ 186415 w 1225855"/>
              <a:gd name="connsiteY87-7500" fmla="*/ 720292 h 1499831"/>
              <a:gd name="connsiteX88-7501" fmla="*/ 187070 w 1225855"/>
              <a:gd name="connsiteY88-7502" fmla="*/ 718819 h 1499831"/>
              <a:gd name="connsiteX89-7503" fmla="*/ 188543 w 1225855"/>
              <a:gd name="connsiteY89-7504" fmla="*/ 715873 h 1499831"/>
              <a:gd name="connsiteX90-7505" fmla="*/ 418567 w 1225855"/>
              <a:gd name="connsiteY90-7506" fmla="*/ 483352 h 1499831"/>
              <a:gd name="connsiteX91-7507" fmla="*/ 483426 w 1225855"/>
              <a:gd name="connsiteY91-7508" fmla="*/ 492987 h 1499831"/>
              <a:gd name="connsiteX92-7509" fmla="*/ 493280 w 1225855"/>
              <a:gd name="connsiteY92-7510" fmla="*/ 505881 h 1499831"/>
              <a:gd name="connsiteX93-7511" fmla="*/ 550480 w 1225855"/>
              <a:gd name="connsiteY93-7512" fmla="*/ 506283 h 1499831"/>
              <a:gd name="connsiteX94-7513" fmla="*/ 587396 w 1225855"/>
              <a:gd name="connsiteY94-7514" fmla="*/ 507919 h 1499831"/>
              <a:gd name="connsiteX95-7515" fmla="*/ 609547 w 1225855"/>
              <a:gd name="connsiteY95-7516" fmla="*/ 513172 h 1499831"/>
              <a:gd name="connsiteX96-7517" fmla="*/ 644277 w 1225855"/>
              <a:gd name="connsiteY96-7518" fmla="*/ 510465 h 1499831"/>
              <a:gd name="connsiteX97-7519" fmla="*/ 676430 w 1225855"/>
              <a:gd name="connsiteY97-7520" fmla="*/ 508991 h 1499831"/>
              <a:gd name="connsiteX98-7521" fmla="*/ 712198 w 1225855"/>
              <a:gd name="connsiteY98-7522" fmla="*/ 499229 h 1499831"/>
              <a:gd name="connsiteX99-7523" fmla="*/ 797706 w 1225855"/>
              <a:gd name="connsiteY99-7524" fmla="*/ 471684 h 1499831"/>
              <a:gd name="connsiteX100-7525" fmla="*/ 820292 w 1225855"/>
              <a:gd name="connsiteY100-7526" fmla="*/ 507036 h 1499831"/>
              <a:gd name="connsiteX101-7527" fmla="*/ 780194 w 1225855"/>
              <a:gd name="connsiteY101-7528" fmla="*/ 560391 h 1499831"/>
              <a:gd name="connsiteX102-7529" fmla="*/ 759081 w 1225855"/>
              <a:gd name="connsiteY102-7530" fmla="*/ 576103 h 1499831"/>
              <a:gd name="connsiteX103-7531" fmla="*/ 736822 w 1225855"/>
              <a:gd name="connsiteY103-7532" fmla="*/ 590669 h 1499831"/>
              <a:gd name="connsiteX104-7533" fmla="*/ 736331 w 1225855"/>
              <a:gd name="connsiteY104-7534" fmla="*/ 590996 h 1499831"/>
              <a:gd name="connsiteX105-7535" fmla="*/ 537297 w 1225855"/>
              <a:gd name="connsiteY105-7536" fmla="*/ 689628 h 1499831"/>
              <a:gd name="connsiteX106-7537" fmla="*/ 339115 w 1225855"/>
              <a:gd name="connsiteY106-7538" fmla="*/ 752370 h 1499831"/>
              <a:gd name="connsiteX107-7539" fmla="*/ 289033 w 1225855"/>
              <a:gd name="connsiteY107-7540" fmla="*/ 767428 h 1499831"/>
              <a:gd name="connsiteX108-7541" fmla="*/ 274958 w 1225855"/>
              <a:gd name="connsiteY108-7542" fmla="*/ 771519 h 1499831"/>
              <a:gd name="connsiteX109-7543" fmla="*/ 255809 w 1225855"/>
              <a:gd name="connsiteY109-7544" fmla="*/ 764482 h 1499831"/>
              <a:gd name="connsiteX110-7545" fmla="*/ 186415 w 1225855"/>
              <a:gd name="connsiteY110-7546" fmla="*/ 720292 h 1499831"/>
              <a:gd name="connsiteX111-7547" fmla="*/ 883794 w 1225855"/>
              <a:gd name="connsiteY111-7548" fmla="*/ 593451 h 1499831"/>
              <a:gd name="connsiteX112-7549" fmla="*/ 859244 w 1225855"/>
              <a:gd name="connsiteY112-7550" fmla="*/ 561536 h 1499831"/>
              <a:gd name="connsiteX113-7551" fmla="*/ 854989 w 1225855"/>
              <a:gd name="connsiteY113-7552" fmla="*/ 557117 h 1499831"/>
              <a:gd name="connsiteX114-7553" fmla="*/ 867100 w 1225855"/>
              <a:gd name="connsiteY114-7554" fmla="*/ 534204 h 1499831"/>
              <a:gd name="connsiteX115-7555" fmla="*/ 1036167 w 1225855"/>
              <a:gd name="connsiteY115-7556" fmla="*/ 715218 h 1499831"/>
              <a:gd name="connsiteX116-7557" fmla="*/ 1037803 w 1225855"/>
              <a:gd name="connsiteY116-7558" fmla="*/ 717837 h 1499831"/>
              <a:gd name="connsiteX117-7559" fmla="*/ 1038949 w 1225855"/>
              <a:gd name="connsiteY117-7560" fmla="*/ 720128 h 1499831"/>
              <a:gd name="connsiteX118-7561" fmla="*/ 971519 w 1225855"/>
              <a:gd name="connsiteY118-7562" fmla="*/ 764973 h 1499831"/>
              <a:gd name="connsiteX119-7563" fmla="*/ 944841 w 1225855"/>
              <a:gd name="connsiteY119-7564" fmla="*/ 774793 h 1499831"/>
              <a:gd name="connsiteX120-7565" fmla="*/ 927165 w 1225855"/>
              <a:gd name="connsiteY120-7566" fmla="*/ 780357 h 1499831"/>
              <a:gd name="connsiteX121-7567" fmla="*/ 917018 w 1225855"/>
              <a:gd name="connsiteY121-7568" fmla="*/ 783303 h 1499831"/>
              <a:gd name="connsiteX122-7569" fmla="*/ 601823 w 1225855"/>
              <a:gd name="connsiteY122-7570" fmla="*/ 839342 h 1499831"/>
              <a:gd name="connsiteX123-7571" fmla="*/ 372175 w 1225855"/>
              <a:gd name="connsiteY123-7572" fmla="*/ 797051 h 1499831"/>
              <a:gd name="connsiteX124-7573" fmla="*/ 481668 w 1225855"/>
              <a:gd name="connsiteY124-7574" fmla="*/ 760717 h 1499831"/>
              <a:gd name="connsiteX125-7575" fmla="*/ 497707 w 1225855"/>
              <a:gd name="connsiteY125-7576" fmla="*/ 799015 h 1499831"/>
              <a:gd name="connsiteX126-7577" fmla="*/ 521929 w 1225855"/>
              <a:gd name="connsiteY126-7578" fmla="*/ 815054 h 1499831"/>
              <a:gd name="connsiteX127-7579" fmla="*/ 532077 w 1225855"/>
              <a:gd name="connsiteY127-7580" fmla="*/ 812927 h 1499831"/>
              <a:gd name="connsiteX128-7581" fmla="*/ 545988 w 1225855"/>
              <a:gd name="connsiteY128-7582" fmla="*/ 778557 h 1499831"/>
              <a:gd name="connsiteX129-7583" fmla="*/ 530931 w 1225855"/>
              <a:gd name="connsiteY129-7584" fmla="*/ 742878 h 1499831"/>
              <a:gd name="connsiteX130-7585" fmla="*/ 560882 w 1225855"/>
              <a:gd name="connsiteY130-7586" fmla="*/ 731421 h 1499831"/>
              <a:gd name="connsiteX131-7587" fmla="*/ 660881 w 1225855"/>
              <a:gd name="connsiteY131-7588" fmla="*/ 689359 h 1499831"/>
              <a:gd name="connsiteX132-7589" fmla="*/ 682158 w 1225855"/>
              <a:gd name="connsiteY132-7590" fmla="*/ 735677 h 1499831"/>
              <a:gd name="connsiteX133-7591" fmla="*/ 706053 w 1225855"/>
              <a:gd name="connsiteY133-7592" fmla="*/ 750897 h 1499831"/>
              <a:gd name="connsiteX134-7593" fmla="*/ 717019 w 1225855"/>
              <a:gd name="connsiteY134-7594" fmla="*/ 748442 h 1499831"/>
              <a:gd name="connsiteX135-7595" fmla="*/ 729948 w 1225855"/>
              <a:gd name="connsiteY135-7596" fmla="*/ 713745 h 1499831"/>
              <a:gd name="connsiteX136-7597" fmla="*/ 708181 w 1225855"/>
              <a:gd name="connsiteY136-7598" fmla="*/ 666446 h 1499831"/>
              <a:gd name="connsiteX137-7599" fmla="*/ 763991 w 1225855"/>
              <a:gd name="connsiteY137-7600" fmla="*/ 635350 h 1499831"/>
              <a:gd name="connsiteX138-7601" fmla="*/ 773483 w 1225855"/>
              <a:gd name="connsiteY138-7602" fmla="*/ 629294 h 1499831"/>
              <a:gd name="connsiteX139-7603" fmla="*/ 795414 w 1225855"/>
              <a:gd name="connsiteY139-7604" fmla="*/ 614400 h 1499831"/>
              <a:gd name="connsiteX140-7605" fmla="*/ 816200 w 1225855"/>
              <a:gd name="connsiteY140-7606" fmla="*/ 598361 h 1499831"/>
              <a:gd name="connsiteX141-7607" fmla="*/ 819473 w 1225855"/>
              <a:gd name="connsiteY141-7608" fmla="*/ 595579 h 1499831"/>
              <a:gd name="connsiteX142-7609" fmla="*/ 842223 w 1225855"/>
              <a:gd name="connsiteY142-7610" fmla="*/ 625202 h 1499831"/>
              <a:gd name="connsiteX143-7611" fmla="*/ 863008 w 1225855"/>
              <a:gd name="connsiteY143-7612" fmla="*/ 635350 h 1499831"/>
              <a:gd name="connsiteX144-7613" fmla="*/ 878884 w 1225855"/>
              <a:gd name="connsiteY144-7614" fmla="*/ 629949 h 1499831"/>
              <a:gd name="connsiteX145-7615" fmla="*/ 883794 w 1225855"/>
              <a:gd name="connsiteY145-7616" fmla="*/ 593451 h 1499831"/>
              <a:gd name="connsiteX146-7617" fmla="*/ 513091 w 1225855"/>
              <a:gd name="connsiteY146-7618" fmla="*/ 183796 h 1499831"/>
              <a:gd name="connsiteX147-7619" fmla="*/ 520784 w 1225855"/>
              <a:gd name="connsiteY147-7620" fmla="*/ 163175 h 1499831"/>
              <a:gd name="connsiteX148-7621" fmla="*/ 613746 w 1225855"/>
              <a:gd name="connsiteY148-7622" fmla="*/ 64648 h 1499831"/>
              <a:gd name="connsiteX149-7623" fmla="*/ 903434 w 1225855"/>
              <a:gd name="connsiteY149-7624" fmla="*/ 374630 h 1499831"/>
              <a:gd name="connsiteX150-7625" fmla="*/ 823892 w 1225855"/>
              <a:gd name="connsiteY150-7626" fmla="*/ 411455 h 1499831"/>
              <a:gd name="connsiteX151-7627" fmla="*/ 821110 w 1225855"/>
              <a:gd name="connsiteY151-7628" fmla="*/ 412273 h 1499831"/>
              <a:gd name="connsiteX152-7629" fmla="*/ 807689 w 1225855"/>
              <a:gd name="connsiteY152-7630" fmla="*/ 415710 h 1499831"/>
              <a:gd name="connsiteX153-7631" fmla="*/ 791159 w 1225855"/>
              <a:gd name="connsiteY153-7632" fmla="*/ 406873 h 1499831"/>
              <a:gd name="connsiteX154-7633" fmla="*/ 777084 w 1225855"/>
              <a:gd name="connsiteY154-7634" fmla="*/ 399835 h 1499831"/>
              <a:gd name="connsiteX155-7635" fmla="*/ 706053 w 1225855"/>
              <a:gd name="connsiteY155-7636" fmla="*/ 362192 h 1499831"/>
              <a:gd name="connsiteX156-7637" fmla="*/ 591160 w 1225855"/>
              <a:gd name="connsiteY156-7638" fmla="*/ 288542 h 1499831"/>
              <a:gd name="connsiteX157-7639" fmla="*/ 570702 w 1225855"/>
              <a:gd name="connsiteY157-7640" fmla="*/ 272176 h 1499831"/>
              <a:gd name="connsiteX158-7641" fmla="*/ 567919 w 1225855"/>
              <a:gd name="connsiteY158-7642" fmla="*/ 269721 h 1499831"/>
              <a:gd name="connsiteX159-7643" fmla="*/ 551226 w 1225855"/>
              <a:gd name="connsiteY159-7644" fmla="*/ 254500 h 1499831"/>
              <a:gd name="connsiteX160-7645" fmla="*/ 512109 w 1225855"/>
              <a:gd name="connsiteY160-7646" fmla="*/ 197708 h 1499831"/>
              <a:gd name="connsiteX161-7647" fmla="*/ 513091 w 1225855"/>
              <a:gd name="connsiteY161-7648" fmla="*/ 183796 h 1499831"/>
              <a:gd name="connsiteX162-7649" fmla="*/ 322094 w 1225855"/>
              <a:gd name="connsiteY162-7650" fmla="*/ 374303 h 1499831"/>
              <a:gd name="connsiteX163-7651" fmla="*/ 464974 w 1225855"/>
              <a:gd name="connsiteY163-7652" fmla="*/ 222421 h 1499831"/>
              <a:gd name="connsiteX164-7653" fmla="*/ 508345 w 1225855"/>
              <a:gd name="connsiteY164-7654" fmla="*/ 285596 h 1499831"/>
              <a:gd name="connsiteX165-7655" fmla="*/ 482486 w 1225855"/>
              <a:gd name="connsiteY165-7656" fmla="*/ 314729 h 1499831"/>
              <a:gd name="connsiteX166-7657" fmla="*/ 475939 w 1225855"/>
              <a:gd name="connsiteY166-7658" fmla="*/ 334205 h 1499831"/>
              <a:gd name="connsiteX167-7659" fmla="*/ 484614 w 1225855"/>
              <a:gd name="connsiteY167-7660" fmla="*/ 351717 h 1499831"/>
              <a:gd name="connsiteX168-7661" fmla="*/ 491324 w 1225855"/>
              <a:gd name="connsiteY168-7662" fmla="*/ 355973 h 1499831"/>
              <a:gd name="connsiteX169-7663" fmla="*/ 501962 w 1225855"/>
              <a:gd name="connsiteY169-7664" fmla="*/ 358264 h 1499831"/>
              <a:gd name="connsiteX170-7665" fmla="*/ 521602 w 1225855"/>
              <a:gd name="connsiteY170-7666" fmla="*/ 349426 h 1499831"/>
              <a:gd name="connsiteX171-7667" fmla="*/ 547298 w 1225855"/>
              <a:gd name="connsiteY171-7668" fmla="*/ 320621 h 1499831"/>
              <a:gd name="connsiteX172-7669" fmla="*/ 554990 w 1225855"/>
              <a:gd name="connsiteY172-7670" fmla="*/ 326676 h 1499831"/>
              <a:gd name="connsiteX173-7671" fmla="*/ 722747 w 1225855"/>
              <a:gd name="connsiteY173-7672" fmla="*/ 430768 h 1499831"/>
              <a:gd name="connsiteX174-7673" fmla="*/ 663827 w 1225855"/>
              <a:gd name="connsiteY174-7674" fmla="*/ 435678 h 1499831"/>
              <a:gd name="connsiteX175-7675" fmla="*/ 628967 w 1225855"/>
              <a:gd name="connsiteY175-7676" fmla="*/ 436823 h 1499831"/>
              <a:gd name="connsiteX176-7677" fmla="*/ 616692 w 1225855"/>
              <a:gd name="connsiteY176-7678" fmla="*/ 436987 h 1499831"/>
              <a:gd name="connsiteX177-7679" fmla="*/ 600489 w 1225855"/>
              <a:gd name="connsiteY177-7680" fmla="*/ 436823 h 1499831"/>
              <a:gd name="connsiteX178-7681" fmla="*/ 565628 w 1225855"/>
              <a:gd name="connsiteY178-7682" fmla="*/ 435514 h 1499831"/>
              <a:gd name="connsiteX179-7683" fmla="*/ 463337 w 1225855"/>
              <a:gd name="connsiteY179-7684" fmla="*/ 424057 h 1499831"/>
              <a:gd name="connsiteX180-7685" fmla="*/ 433059 w 1225855"/>
              <a:gd name="connsiteY180-7686" fmla="*/ 418165 h 1499831"/>
              <a:gd name="connsiteX181-7687" fmla="*/ 409164 w 1225855"/>
              <a:gd name="connsiteY181-7688" fmla="*/ 412437 h 1499831"/>
              <a:gd name="connsiteX182-7689" fmla="*/ 403927 w 1225855"/>
              <a:gd name="connsiteY182-7690" fmla="*/ 410964 h 1499831"/>
              <a:gd name="connsiteX183-7691" fmla="*/ 322094 w 1225855"/>
              <a:gd name="connsiteY183-7692" fmla="*/ 374303 h 1499831"/>
              <a:gd name="connsiteX0-7693" fmla="*/ 1219145 w 1225855"/>
              <a:gd name="connsiteY0-7694" fmla="*/ 1035512 h 1499831"/>
              <a:gd name="connsiteX1-7695" fmla="*/ 1212598 w 1225855"/>
              <a:gd name="connsiteY1-7696" fmla="*/ 1022910 h 1499831"/>
              <a:gd name="connsiteX2-7697" fmla="*/ 1009653 w 1225855"/>
              <a:gd name="connsiteY2-7698" fmla="*/ 805725 h 1499831"/>
              <a:gd name="connsiteX3-7699" fmla="*/ 1091485 w 1225855"/>
              <a:gd name="connsiteY3-7700" fmla="*/ 720128 h 1499831"/>
              <a:gd name="connsiteX4-7701" fmla="*/ 1086085 w 1225855"/>
              <a:gd name="connsiteY4-7702" fmla="*/ 697052 h 1499831"/>
              <a:gd name="connsiteX5-7703" fmla="*/ 1079702 w 1225855"/>
              <a:gd name="connsiteY5-7704" fmla="*/ 685104 h 1499831"/>
              <a:gd name="connsiteX6-7705" fmla="*/ 863663 w 1225855"/>
              <a:gd name="connsiteY6-7706" fmla="*/ 454008 h 1499831"/>
              <a:gd name="connsiteX7-7707" fmla="*/ 957280 w 1225855"/>
              <a:gd name="connsiteY7-7708" fmla="*/ 374303 h 1499831"/>
              <a:gd name="connsiteX8-7709" fmla="*/ 953024 w 1225855"/>
              <a:gd name="connsiteY8-7710" fmla="*/ 355482 h 1499831"/>
              <a:gd name="connsiteX9-7711" fmla="*/ 946969 w 1225855"/>
              <a:gd name="connsiteY9-7712" fmla="*/ 344516 h 1499831"/>
              <a:gd name="connsiteX10-7713" fmla="*/ 633058 w 1225855"/>
              <a:gd name="connsiteY10-7714" fmla="*/ 8347 h 1499831"/>
              <a:gd name="connsiteX11-7715" fmla="*/ 613909 w 1225855"/>
              <a:gd name="connsiteY11-7716" fmla="*/ 0 h 1499831"/>
              <a:gd name="connsiteX12-7717" fmla="*/ 594761 w 1225855"/>
              <a:gd name="connsiteY12-7718" fmla="*/ 8183 h 1499831"/>
              <a:gd name="connsiteX13-7719" fmla="*/ 276922 w 1225855"/>
              <a:gd name="connsiteY13-7720" fmla="*/ 345825 h 1499831"/>
              <a:gd name="connsiteX14-7721" fmla="*/ 269884 w 1225855"/>
              <a:gd name="connsiteY14-7722" fmla="*/ 362028 h 1499831"/>
              <a:gd name="connsiteX15-7723" fmla="*/ 268248 w 1225855"/>
              <a:gd name="connsiteY15-7724" fmla="*/ 374139 h 1499831"/>
              <a:gd name="connsiteX16-7725" fmla="*/ 363828 w 1225855"/>
              <a:gd name="connsiteY16-7726" fmla="*/ 453354 h 1499831"/>
              <a:gd name="connsiteX17-7727" fmla="*/ 143535 w 1225855"/>
              <a:gd name="connsiteY17-7728" fmla="*/ 687395 h 1499831"/>
              <a:gd name="connsiteX18-7729" fmla="*/ 136497 w 1225855"/>
              <a:gd name="connsiteY18-7730" fmla="*/ 704744 h 1499831"/>
              <a:gd name="connsiteX19-7731" fmla="*/ 134206 w 1225855"/>
              <a:gd name="connsiteY19-7732" fmla="*/ 720128 h 1499831"/>
              <a:gd name="connsiteX20-7733" fmla="*/ 182978 w 1225855"/>
              <a:gd name="connsiteY20-7734" fmla="*/ 786740 h 1499831"/>
              <a:gd name="connsiteX21-7735" fmla="*/ 217839 w 1225855"/>
              <a:gd name="connsiteY21-7736" fmla="*/ 805071 h 1499831"/>
              <a:gd name="connsiteX22-7737" fmla="*/ 9984 w 1225855"/>
              <a:gd name="connsiteY22-7738" fmla="*/ 1025692 h 1499831"/>
              <a:gd name="connsiteX23-7739" fmla="*/ 2946 w 1225855"/>
              <a:gd name="connsiteY23-7740" fmla="*/ 1044186 h 1499831"/>
              <a:gd name="connsiteX24-7741" fmla="*/ 0 w 1225855"/>
              <a:gd name="connsiteY24-7742" fmla="*/ 1062844 h 1499831"/>
              <a:gd name="connsiteX25-7743" fmla="*/ 194435 w 1225855"/>
              <a:gd name="connsiteY25-7744" fmla="*/ 1198195 h 1499831"/>
              <a:gd name="connsiteX26-7745" fmla="*/ 487887 w 1225855"/>
              <a:gd name="connsiteY26-7746" fmla="*/ 1247950 h 1499831"/>
              <a:gd name="connsiteX27-7747" fmla="*/ 487887 w 1225855"/>
              <a:gd name="connsiteY27-7748" fmla="*/ 1473645 h 1499831"/>
              <a:gd name="connsiteX28-7749" fmla="*/ 514073 w 1225855"/>
              <a:gd name="connsiteY28-7750" fmla="*/ 1499831 h 1499831"/>
              <a:gd name="connsiteX29-7751" fmla="*/ 711781 w 1225855"/>
              <a:gd name="connsiteY29-7752" fmla="*/ 1499831 h 1499831"/>
              <a:gd name="connsiteX30-7753" fmla="*/ 737968 w 1225855"/>
              <a:gd name="connsiteY30-7754" fmla="*/ 1473645 h 1499831"/>
              <a:gd name="connsiteX31-7755" fmla="*/ 737968 w 1225855"/>
              <a:gd name="connsiteY31-7756" fmla="*/ 1248932 h 1499831"/>
              <a:gd name="connsiteX32-7757" fmla="*/ 1039112 w 1225855"/>
              <a:gd name="connsiteY32-7758" fmla="*/ 1198195 h 1499831"/>
              <a:gd name="connsiteX33-7759" fmla="*/ 1225855 w 1225855"/>
              <a:gd name="connsiteY33-7760" fmla="*/ 1062844 h 1499831"/>
              <a:gd name="connsiteX34-7761" fmla="*/ 1219145 w 1225855"/>
              <a:gd name="connsiteY34-7762" fmla="*/ 1035512 h 1499831"/>
              <a:gd name="connsiteX35-7763" fmla="*/ 1099178 w 1225855"/>
              <a:gd name="connsiteY35-7764" fmla="*/ 1120454 h 1499831"/>
              <a:gd name="connsiteX36-7765" fmla="*/ 1082157 w 1225855"/>
              <a:gd name="connsiteY36-7766" fmla="*/ 1113580 h 1499831"/>
              <a:gd name="connsiteX37-7767" fmla="*/ 657608 w 1225855"/>
              <a:gd name="connsiteY37-7768" fmla="*/ 1056788 h 1499831"/>
              <a:gd name="connsiteX38-7769" fmla="*/ 560882 w 1225855"/>
              <a:gd name="connsiteY38-7770" fmla="*/ 1023564 h 1499831"/>
              <a:gd name="connsiteX39-7771" fmla="*/ 558918 w 1225855"/>
              <a:gd name="connsiteY39-7772" fmla="*/ 1022582 h 1499831"/>
              <a:gd name="connsiteX40-7773" fmla="*/ 554663 w 1225855"/>
              <a:gd name="connsiteY40-7774" fmla="*/ 1021109 h 1499831"/>
              <a:gd name="connsiteX41-7775" fmla="*/ 419966 w 1225855"/>
              <a:gd name="connsiteY41-7776" fmla="*/ 947296 h 1499831"/>
              <a:gd name="connsiteX42-7777" fmla="*/ 312928 w 1225855"/>
              <a:gd name="connsiteY42-7778" fmla="*/ 837313 h 1499831"/>
              <a:gd name="connsiteX43-7779" fmla="*/ 618656 w 1225855"/>
              <a:gd name="connsiteY43-7780" fmla="*/ 887115 h 1499831"/>
              <a:gd name="connsiteX44-7781" fmla="*/ 943368 w 1225855"/>
              <a:gd name="connsiteY44-7782" fmla="*/ 830439 h 1499831"/>
              <a:gd name="connsiteX45-7783" fmla="*/ 957116 w 1225855"/>
              <a:gd name="connsiteY45-7784" fmla="*/ 826184 h 1499831"/>
              <a:gd name="connsiteX46-7785" fmla="*/ 1168408 w 1225855"/>
              <a:gd name="connsiteY46-7786" fmla="*/ 1052369 h 1499831"/>
              <a:gd name="connsiteX47-7787" fmla="*/ 1170536 w 1225855"/>
              <a:gd name="connsiteY47-7788" fmla="*/ 1055806 h 1499831"/>
              <a:gd name="connsiteX48-7789" fmla="*/ 1173482 w 1225855"/>
              <a:gd name="connsiteY48-7790" fmla="*/ 1063008 h 1499831"/>
              <a:gd name="connsiteX49-7791" fmla="*/ 1099178 w 1225855"/>
              <a:gd name="connsiteY49-7792" fmla="*/ 1120454 h 1499831"/>
              <a:gd name="connsiteX50-7793" fmla="*/ 736822 w 1225855"/>
              <a:gd name="connsiteY50-7794" fmla="*/ 1196559 h 1499831"/>
              <a:gd name="connsiteX51-7795" fmla="*/ 620292 w 1225855"/>
              <a:gd name="connsiteY51-7796" fmla="*/ 1200487 h 1499831"/>
              <a:gd name="connsiteX52-7797" fmla="*/ 489033 w 1225855"/>
              <a:gd name="connsiteY52-7798" fmla="*/ 1195577 h 1499831"/>
              <a:gd name="connsiteX53-7799" fmla="*/ 209001 w 1225855"/>
              <a:gd name="connsiteY53-7800" fmla="*/ 1148114 h 1499831"/>
              <a:gd name="connsiteX54-7801" fmla="*/ 52209 w 1225855"/>
              <a:gd name="connsiteY54-7802" fmla="*/ 1063008 h 1499831"/>
              <a:gd name="connsiteX55-7803" fmla="*/ 54173 w 1225855"/>
              <a:gd name="connsiteY55-7804" fmla="*/ 1057279 h 1499831"/>
              <a:gd name="connsiteX56-7805" fmla="*/ 56137 w 1225855"/>
              <a:gd name="connsiteY56-7806" fmla="*/ 1053188 h 1499831"/>
              <a:gd name="connsiteX57-7807" fmla="*/ 255155 w 1225855"/>
              <a:gd name="connsiteY57-7808" fmla="*/ 841896 h 1499831"/>
              <a:gd name="connsiteX58-7809" fmla="*/ 346971 w 1225855"/>
              <a:gd name="connsiteY58-7810" fmla="*/ 956134 h 1499831"/>
              <a:gd name="connsiteX59-7811" fmla="*/ 318984 w 1225855"/>
              <a:gd name="connsiteY59-7812" fmla="*/ 987558 h 1499831"/>
              <a:gd name="connsiteX60-7813" fmla="*/ 321112 w 1225855"/>
              <a:gd name="connsiteY60-7814" fmla="*/ 1024546 h 1499831"/>
              <a:gd name="connsiteX61-7815" fmla="*/ 338460 w 1225855"/>
              <a:gd name="connsiteY61-7816" fmla="*/ 1031093 h 1499831"/>
              <a:gd name="connsiteX62-7817" fmla="*/ 358100 w 1225855"/>
              <a:gd name="connsiteY62-7818" fmla="*/ 1022255 h 1499831"/>
              <a:gd name="connsiteX63-7819" fmla="*/ 387887 w 1225855"/>
              <a:gd name="connsiteY63-7820" fmla="*/ 988703 h 1499831"/>
              <a:gd name="connsiteX64-7821" fmla="*/ 512600 w 1225855"/>
              <a:gd name="connsiteY64-7822" fmla="*/ 1059898 h 1499831"/>
              <a:gd name="connsiteX65-7823" fmla="*/ 494925 w 1225855"/>
              <a:gd name="connsiteY65-7824" fmla="*/ 1097868 h 1499831"/>
              <a:gd name="connsiteX66-7825" fmla="*/ 507527 w 1225855"/>
              <a:gd name="connsiteY66-7826" fmla="*/ 1132729 h 1499831"/>
              <a:gd name="connsiteX67-7827" fmla="*/ 518656 w 1225855"/>
              <a:gd name="connsiteY67-7828" fmla="*/ 1135184 h 1499831"/>
              <a:gd name="connsiteX68-7829" fmla="*/ 542388 w 1225855"/>
              <a:gd name="connsiteY68-7830" fmla="*/ 1120127 h 1499831"/>
              <a:gd name="connsiteX69-7831" fmla="*/ 561045 w 1225855"/>
              <a:gd name="connsiteY69-7832" fmla="*/ 1080029 h 1499831"/>
              <a:gd name="connsiteX70-7833" fmla="*/ 638132 w 1225855"/>
              <a:gd name="connsiteY70-7834" fmla="*/ 1105888 h 1499831"/>
              <a:gd name="connsiteX71-7835" fmla="*/ 708344 w 1225855"/>
              <a:gd name="connsiteY71-7836" fmla="*/ 1124219 h 1499831"/>
              <a:gd name="connsiteX72-7837" fmla="*/ 692633 w 1225855"/>
              <a:gd name="connsiteY72-7838" fmla="*/ 1159079 h 1499831"/>
              <a:gd name="connsiteX73-7839" fmla="*/ 691487 w 1225855"/>
              <a:gd name="connsiteY73-7840" fmla="*/ 1177574 h 1499831"/>
              <a:gd name="connsiteX74-7841" fmla="*/ 705726 w 1225855"/>
              <a:gd name="connsiteY74-7842" fmla="*/ 1193776 h 1499831"/>
              <a:gd name="connsiteX75-7843" fmla="*/ 716528 w 1225855"/>
              <a:gd name="connsiteY75-7844" fmla="*/ 1196068 h 1499831"/>
              <a:gd name="connsiteX76-7845" fmla="*/ 733549 w 1225855"/>
              <a:gd name="connsiteY76-7846" fmla="*/ 1189848 h 1499831"/>
              <a:gd name="connsiteX77-7847" fmla="*/ 740423 w 1225855"/>
              <a:gd name="connsiteY77-7848" fmla="*/ 1180683 h 1499831"/>
              <a:gd name="connsiteX78-7849" fmla="*/ 760881 w 1225855"/>
              <a:gd name="connsiteY78-7850" fmla="*/ 1135184 h 1499831"/>
              <a:gd name="connsiteX79-7851" fmla="*/ 974628 w 1225855"/>
              <a:gd name="connsiteY79-7852" fmla="*/ 1161534 h 1499831"/>
              <a:gd name="connsiteX80-7853" fmla="*/ 736822 w 1225855"/>
              <a:gd name="connsiteY80-7854" fmla="*/ 1196559 h 1499831"/>
              <a:gd name="connsiteX81-7855" fmla="*/ 685431 w 1225855"/>
              <a:gd name="connsiteY81-7856" fmla="*/ 1447458 h 1499831"/>
              <a:gd name="connsiteX82-7857" fmla="*/ 540096 w 1225855"/>
              <a:gd name="connsiteY82-7858" fmla="*/ 1447458 h 1499831"/>
              <a:gd name="connsiteX83-7859" fmla="*/ 540096 w 1225855"/>
              <a:gd name="connsiteY83-7860" fmla="*/ 1251059 h 1499831"/>
              <a:gd name="connsiteX84-7861" fmla="*/ 620292 w 1225855"/>
              <a:gd name="connsiteY84-7862" fmla="*/ 1252860 h 1499831"/>
              <a:gd name="connsiteX85-7863" fmla="*/ 685431 w 1225855"/>
              <a:gd name="connsiteY85-7864" fmla="*/ 1251714 h 1499831"/>
              <a:gd name="connsiteX86-7865" fmla="*/ 685431 w 1225855"/>
              <a:gd name="connsiteY86-7866" fmla="*/ 1447458 h 1499831"/>
              <a:gd name="connsiteX87-7867" fmla="*/ 186415 w 1225855"/>
              <a:gd name="connsiteY87-7868" fmla="*/ 720292 h 1499831"/>
              <a:gd name="connsiteX88-7869" fmla="*/ 187070 w 1225855"/>
              <a:gd name="connsiteY88-7870" fmla="*/ 718819 h 1499831"/>
              <a:gd name="connsiteX89-7871" fmla="*/ 188543 w 1225855"/>
              <a:gd name="connsiteY89-7872" fmla="*/ 715873 h 1499831"/>
              <a:gd name="connsiteX90-7873" fmla="*/ 418567 w 1225855"/>
              <a:gd name="connsiteY90-7874" fmla="*/ 483352 h 1499831"/>
              <a:gd name="connsiteX91-7875" fmla="*/ 483426 w 1225855"/>
              <a:gd name="connsiteY91-7876" fmla="*/ 492987 h 1499831"/>
              <a:gd name="connsiteX92-7877" fmla="*/ 493280 w 1225855"/>
              <a:gd name="connsiteY92-7878" fmla="*/ 505881 h 1499831"/>
              <a:gd name="connsiteX93-7879" fmla="*/ 550480 w 1225855"/>
              <a:gd name="connsiteY93-7880" fmla="*/ 506283 h 1499831"/>
              <a:gd name="connsiteX94-7881" fmla="*/ 587396 w 1225855"/>
              <a:gd name="connsiteY94-7882" fmla="*/ 507919 h 1499831"/>
              <a:gd name="connsiteX95-7883" fmla="*/ 609547 w 1225855"/>
              <a:gd name="connsiteY95-7884" fmla="*/ 506029 h 1499831"/>
              <a:gd name="connsiteX96-7885" fmla="*/ 644277 w 1225855"/>
              <a:gd name="connsiteY96-7886" fmla="*/ 510465 h 1499831"/>
              <a:gd name="connsiteX97-7887" fmla="*/ 676430 w 1225855"/>
              <a:gd name="connsiteY97-7888" fmla="*/ 508991 h 1499831"/>
              <a:gd name="connsiteX98-7889" fmla="*/ 712198 w 1225855"/>
              <a:gd name="connsiteY98-7890" fmla="*/ 499229 h 1499831"/>
              <a:gd name="connsiteX99-7891" fmla="*/ 797706 w 1225855"/>
              <a:gd name="connsiteY99-7892" fmla="*/ 471684 h 1499831"/>
              <a:gd name="connsiteX100-7893" fmla="*/ 820292 w 1225855"/>
              <a:gd name="connsiteY100-7894" fmla="*/ 507036 h 1499831"/>
              <a:gd name="connsiteX101-7895" fmla="*/ 780194 w 1225855"/>
              <a:gd name="connsiteY101-7896" fmla="*/ 560391 h 1499831"/>
              <a:gd name="connsiteX102-7897" fmla="*/ 759081 w 1225855"/>
              <a:gd name="connsiteY102-7898" fmla="*/ 576103 h 1499831"/>
              <a:gd name="connsiteX103-7899" fmla="*/ 736822 w 1225855"/>
              <a:gd name="connsiteY103-7900" fmla="*/ 590669 h 1499831"/>
              <a:gd name="connsiteX104-7901" fmla="*/ 736331 w 1225855"/>
              <a:gd name="connsiteY104-7902" fmla="*/ 590996 h 1499831"/>
              <a:gd name="connsiteX105-7903" fmla="*/ 537297 w 1225855"/>
              <a:gd name="connsiteY105-7904" fmla="*/ 689628 h 1499831"/>
              <a:gd name="connsiteX106-7905" fmla="*/ 339115 w 1225855"/>
              <a:gd name="connsiteY106-7906" fmla="*/ 752370 h 1499831"/>
              <a:gd name="connsiteX107-7907" fmla="*/ 289033 w 1225855"/>
              <a:gd name="connsiteY107-7908" fmla="*/ 767428 h 1499831"/>
              <a:gd name="connsiteX108-7909" fmla="*/ 274958 w 1225855"/>
              <a:gd name="connsiteY108-7910" fmla="*/ 771519 h 1499831"/>
              <a:gd name="connsiteX109-7911" fmla="*/ 255809 w 1225855"/>
              <a:gd name="connsiteY109-7912" fmla="*/ 764482 h 1499831"/>
              <a:gd name="connsiteX110-7913" fmla="*/ 186415 w 1225855"/>
              <a:gd name="connsiteY110-7914" fmla="*/ 720292 h 1499831"/>
              <a:gd name="connsiteX111-7915" fmla="*/ 883794 w 1225855"/>
              <a:gd name="connsiteY111-7916" fmla="*/ 593451 h 1499831"/>
              <a:gd name="connsiteX112-7917" fmla="*/ 859244 w 1225855"/>
              <a:gd name="connsiteY112-7918" fmla="*/ 561536 h 1499831"/>
              <a:gd name="connsiteX113-7919" fmla="*/ 854989 w 1225855"/>
              <a:gd name="connsiteY113-7920" fmla="*/ 557117 h 1499831"/>
              <a:gd name="connsiteX114-7921" fmla="*/ 867100 w 1225855"/>
              <a:gd name="connsiteY114-7922" fmla="*/ 534204 h 1499831"/>
              <a:gd name="connsiteX115-7923" fmla="*/ 1036167 w 1225855"/>
              <a:gd name="connsiteY115-7924" fmla="*/ 715218 h 1499831"/>
              <a:gd name="connsiteX116-7925" fmla="*/ 1037803 w 1225855"/>
              <a:gd name="connsiteY116-7926" fmla="*/ 717837 h 1499831"/>
              <a:gd name="connsiteX117-7927" fmla="*/ 1038949 w 1225855"/>
              <a:gd name="connsiteY117-7928" fmla="*/ 720128 h 1499831"/>
              <a:gd name="connsiteX118-7929" fmla="*/ 971519 w 1225855"/>
              <a:gd name="connsiteY118-7930" fmla="*/ 764973 h 1499831"/>
              <a:gd name="connsiteX119-7931" fmla="*/ 944841 w 1225855"/>
              <a:gd name="connsiteY119-7932" fmla="*/ 774793 h 1499831"/>
              <a:gd name="connsiteX120-7933" fmla="*/ 927165 w 1225855"/>
              <a:gd name="connsiteY120-7934" fmla="*/ 780357 h 1499831"/>
              <a:gd name="connsiteX121-7935" fmla="*/ 917018 w 1225855"/>
              <a:gd name="connsiteY121-7936" fmla="*/ 783303 h 1499831"/>
              <a:gd name="connsiteX122-7937" fmla="*/ 601823 w 1225855"/>
              <a:gd name="connsiteY122-7938" fmla="*/ 839342 h 1499831"/>
              <a:gd name="connsiteX123-7939" fmla="*/ 372175 w 1225855"/>
              <a:gd name="connsiteY123-7940" fmla="*/ 797051 h 1499831"/>
              <a:gd name="connsiteX124-7941" fmla="*/ 481668 w 1225855"/>
              <a:gd name="connsiteY124-7942" fmla="*/ 760717 h 1499831"/>
              <a:gd name="connsiteX125-7943" fmla="*/ 497707 w 1225855"/>
              <a:gd name="connsiteY125-7944" fmla="*/ 799015 h 1499831"/>
              <a:gd name="connsiteX126-7945" fmla="*/ 521929 w 1225855"/>
              <a:gd name="connsiteY126-7946" fmla="*/ 815054 h 1499831"/>
              <a:gd name="connsiteX127-7947" fmla="*/ 532077 w 1225855"/>
              <a:gd name="connsiteY127-7948" fmla="*/ 812927 h 1499831"/>
              <a:gd name="connsiteX128-7949" fmla="*/ 545988 w 1225855"/>
              <a:gd name="connsiteY128-7950" fmla="*/ 778557 h 1499831"/>
              <a:gd name="connsiteX129-7951" fmla="*/ 530931 w 1225855"/>
              <a:gd name="connsiteY129-7952" fmla="*/ 742878 h 1499831"/>
              <a:gd name="connsiteX130-7953" fmla="*/ 560882 w 1225855"/>
              <a:gd name="connsiteY130-7954" fmla="*/ 731421 h 1499831"/>
              <a:gd name="connsiteX131-7955" fmla="*/ 660881 w 1225855"/>
              <a:gd name="connsiteY131-7956" fmla="*/ 689359 h 1499831"/>
              <a:gd name="connsiteX132-7957" fmla="*/ 682158 w 1225855"/>
              <a:gd name="connsiteY132-7958" fmla="*/ 735677 h 1499831"/>
              <a:gd name="connsiteX133-7959" fmla="*/ 706053 w 1225855"/>
              <a:gd name="connsiteY133-7960" fmla="*/ 750897 h 1499831"/>
              <a:gd name="connsiteX134-7961" fmla="*/ 717019 w 1225855"/>
              <a:gd name="connsiteY134-7962" fmla="*/ 748442 h 1499831"/>
              <a:gd name="connsiteX135-7963" fmla="*/ 729948 w 1225855"/>
              <a:gd name="connsiteY135-7964" fmla="*/ 713745 h 1499831"/>
              <a:gd name="connsiteX136-7965" fmla="*/ 708181 w 1225855"/>
              <a:gd name="connsiteY136-7966" fmla="*/ 666446 h 1499831"/>
              <a:gd name="connsiteX137-7967" fmla="*/ 763991 w 1225855"/>
              <a:gd name="connsiteY137-7968" fmla="*/ 635350 h 1499831"/>
              <a:gd name="connsiteX138-7969" fmla="*/ 773483 w 1225855"/>
              <a:gd name="connsiteY138-7970" fmla="*/ 629294 h 1499831"/>
              <a:gd name="connsiteX139-7971" fmla="*/ 795414 w 1225855"/>
              <a:gd name="connsiteY139-7972" fmla="*/ 614400 h 1499831"/>
              <a:gd name="connsiteX140-7973" fmla="*/ 816200 w 1225855"/>
              <a:gd name="connsiteY140-7974" fmla="*/ 598361 h 1499831"/>
              <a:gd name="connsiteX141-7975" fmla="*/ 819473 w 1225855"/>
              <a:gd name="connsiteY141-7976" fmla="*/ 595579 h 1499831"/>
              <a:gd name="connsiteX142-7977" fmla="*/ 842223 w 1225855"/>
              <a:gd name="connsiteY142-7978" fmla="*/ 625202 h 1499831"/>
              <a:gd name="connsiteX143-7979" fmla="*/ 863008 w 1225855"/>
              <a:gd name="connsiteY143-7980" fmla="*/ 635350 h 1499831"/>
              <a:gd name="connsiteX144-7981" fmla="*/ 878884 w 1225855"/>
              <a:gd name="connsiteY144-7982" fmla="*/ 629949 h 1499831"/>
              <a:gd name="connsiteX145-7983" fmla="*/ 883794 w 1225855"/>
              <a:gd name="connsiteY145-7984" fmla="*/ 593451 h 1499831"/>
              <a:gd name="connsiteX146-7985" fmla="*/ 513091 w 1225855"/>
              <a:gd name="connsiteY146-7986" fmla="*/ 183796 h 1499831"/>
              <a:gd name="connsiteX147-7987" fmla="*/ 520784 w 1225855"/>
              <a:gd name="connsiteY147-7988" fmla="*/ 163175 h 1499831"/>
              <a:gd name="connsiteX148-7989" fmla="*/ 613746 w 1225855"/>
              <a:gd name="connsiteY148-7990" fmla="*/ 64648 h 1499831"/>
              <a:gd name="connsiteX149-7991" fmla="*/ 903434 w 1225855"/>
              <a:gd name="connsiteY149-7992" fmla="*/ 374630 h 1499831"/>
              <a:gd name="connsiteX150-7993" fmla="*/ 823892 w 1225855"/>
              <a:gd name="connsiteY150-7994" fmla="*/ 411455 h 1499831"/>
              <a:gd name="connsiteX151-7995" fmla="*/ 821110 w 1225855"/>
              <a:gd name="connsiteY151-7996" fmla="*/ 412273 h 1499831"/>
              <a:gd name="connsiteX152-7997" fmla="*/ 807689 w 1225855"/>
              <a:gd name="connsiteY152-7998" fmla="*/ 415710 h 1499831"/>
              <a:gd name="connsiteX153-7999" fmla="*/ 791159 w 1225855"/>
              <a:gd name="connsiteY153-8000" fmla="*/ 406873 h 1499831"/>
              <a:gd name="connsiteX154-8001" fmla="*/ 777084 w 1225855"/>
              <a:gd name="connsiteY154-8002" fmla="*/ 399835 h 1499831"/>
              <a:gd name="connsiteX155-8003" fmla="*/ 706053 w 1225855"/>
              <a:gd name="connsiteY155-8004" fmla="*/ 362192 h 1499831"/>
              <a:gd name="connsiteX156-8005" fmla="*/ 591160 w 1225855"/>
              <a:gd name="connsiteY156-8006" fmla="*/ 288542 h 1499831"/>
              <a:gd name="connsiteX157-8007" fmla="*/ 570702 w 1225855"/>
              <a:gd name="connsiteY157-8008" fmla="*/ 272176 h 1499831"/>
              <a:gd name="connsiteX158-8009" fmla="*/ 567919 w 1225855"/>
              <a:gd name="connsiteY158-8010" fmla="*/ 269721 h 1499831"/>
              <a:gd name="connsiteX159-8011" fmla="*/ 551226 w 1225855"/>
              <a:gd name="connsiteY159-8012" fmla="*/ 254500 h 1499831"/>
              <a:gd name="connsiteX160-8013" fmla="*/ 512109 w 1225855"/>
              <a:gd name="connsiteY160-8014" fmla="*/ 197708 h 1499831"/>
              <a:gd name="connsiteX161-8015" fmla="*/ 513091 w 1225855"/>
              <a:gd name="connsiteY161-8016" fmla="*/ 183796 h 1499831"/>
              <a:gd name="connsiteX162-8017" fmla="*/ 322094 w 1225855"/>
              <a:gd name="connsiteY162-8018" fmla="*/ 374303 h 1499831"/>
              <a:gd name="connsiteX163-8019" fmla="*/ 464974 w 1225855"/>
              <a:gd name="connsiteY163-8020" fmla="*/ 222421 h 1499831"/>
              <a:gd name="connsiteX164-8021" fmla="*/ 508345 w 1225855"/>
              <a:gd name="connsiteY164-8022" fmla="*/ 285596 h 1499831"/>
              <a:gd name="connsiteX165-8023" fmla="*/ 482486 w 1225855"/>
              <a:gd name="connsiteY165-8024" fmla="*/ 314729 h 1499831"/>
              <a:gd name="connsiteX166-8025" fmla="*/ 475939 w 1225855"/>
              <a:gd name="connsiteY166-8026" fmla="*/ 334205 h 1499831"/>
              <a:gd name="connsiteX167-8027" fmla="*/ 484614 w 1225855"/>
              <a:gd name="connsiteY167-8028" fmla="*/ 351717 h 1499831"/>
              <a:gd name="connsiteX168-8029" fmla="*/ 491324 w 1225855"/>
              <a:gd name="connsiteY168-8030" fmla="*/ 355973 h 1499831"/>
              <a:gd name="connsiteX169-8031" fmla="*/ 501962 w 1225855"/>
              <a:gd name="connsiteY169-8032" fmla="*/ 358264 h 1499831"/>
              <a:gd name="connsiteX170-8033" fmla="*/ 521602 w 1225855"/>
              <a:gd name="connsiteY170-8034" fmla="*/ 349426 h 1499831"/>
              <a:gd name="connsiteX171-8035" fmla="*/ 547298 w 1225855"/>
              <a:gd name="connsiteY171-8036" fmla="*/ 320621 h 1499831"/>
              <a:gd name="connsiteX172-8037" fmla="*/ 554990 w 1225855"/>
              <a:gd name="connsiteY172-8038" fmla="*/ 326676 h 1499831"/>
              <a:gd name="connsiteX173-8039" fmla="*/ 722747 w 1225855"/>
              <a:gd name="connsiteY173-8040" fmla="*/ 430768 h 1499831"/>
              <a:gd name="connsiteX174-8041" fmla="*/ 663827 w 1225855"/>
              <a:gd name="connsiteY174-8042" fmla="*/ 435678 h 1499831"/>
              <a:gd name="connsiteX175-8043" fmla="*/ 628967 w 1225855"/>
              <a:gd name="connsiteY175-8044" fmla="*/ 436823 h 1499831"/>
              <a:gd name="connsiteX176-8045" fmla="*/ 616692 w 1225855"/>
              <a:gd name="connsiteY176-8046" fmla="*/ 436987 h 1499831"/>
              <a:gd name="connsiteX177-8047" fmla="*/ 600489 w 1225855"/>
              <a:gd name="connsiteY177-8048" fmla="*/ 436823 h 1499831"/>
              <a:gd name="connsiteX178-8049" fmla="*/ 565628 w 1225855"/>
              <a:gd name="connsiteY178-8050" fmla="*/ 435514 h 1499831"/>
              <a:gd name="connsiteX179-8051" fmla="*/ 463337 w 1225855"/>
              <a:gd name="connsiteY179-8052" fmla="*/ 424057 h 1499831"/>
              <a:gd name="connsiteX180-8053" fmla="*/ 433059 w 1225855"/>
              <a:gd name="connsiteY180-8054" fmla="*/ 418165 h 1499831"/>
              <a:gd name="connsiteX181-8055" fmla="*/ 409164 w 1225855"/>
              <a:gd name="connsiteY181-8056" fmla="*/ 412437 h 1499831"/>
              <a:gd name="connsiteX182-8057" fmla="*/ 403927 w 1225855"/>
              <a:gd name="connsiteY182-8058" fmla="*/ 410964 h 1499831"/>
              <a:gd name="connsiteX183-8059" fmla="*/ 322094 w 1225855"/>
              <a:gd name="connsiteY183-8060" fmla="*/ 374303 h 1499831"/>
              <a:gd name="connsiteX0-8061" fmla="*/ 1219145 w 1225855"/>
              <a:gd name="connsiteY0-8062" fmla="*/ 1035512 h 1499831"/>
              <a:gd name="connsiteX1-8063" fmla="*/ 1212598 w 1225855"/>
              <a:gd name="connsiteY1-8064" fmla="*/ 1022910 h 1499831"/>
              <a:gd name="connsiteX2-8065" fmla="*/ 1009653 w 1225855"/>
              <a:gd name="connsiteY2-8066" fmla="*/ 805725 h 1499831"/>
              <a:gd name="connsiteX3-8067" fmla="*/ 1091485 w 1225855"/>
              <a:gd name="connsiteY3-8068" fmla="*/ 720128 h 1499831"/>
              <a:gd name="connsiteX4-8069" fmla="*/ 1086085 w 1225855"/>
              <a:gd name="connsiteY4-8070" fmla="*/ 697052 h 1499831"/>
              <a:gd name="connsiteX5-8071" fmla="*/ 1079702 w 1225855"/>
              <a:gd name="connsiteY5-8072" fmla="*/ 685104 h 1499831"/>
              <a:gd name="connsiteX6-8073" fmla="*/ 863663 w 1225855"/>
              <a:gd name="connsiteY6-8074" fmla="*/ 454008 h 1499831"/>
              <a:gd name="connsiteX7-8075" fmla="*/ 957280 w 1225855"/>
              <a:gd name="connsiteY7-8076" fmla="*/ 374303 h 1499831"/>
              <a:gd name="connsiteX8-8077" fmla="*/ 953024 w 1225855"/>
              <a:gd name="connsiteY8-8078" fmla="*/ 355482 h 1499831"/>
              <a:gd name="connsiteX9-8079" fmla="*/ 946969 w 1225855"/>
              <a:gd name="connsiteY9-8080" fmla="*/ 344516 h 1499831"/>
              <a:gd name="connsiteX10-8081" fmla="*/ 633058 w 1225855"/>
              <a:gd name="connsiteY10-8082" fmla="*/ 8347 h 1499831"/>
              <a:gd name="connsiteX11-8083" fmla="*/ 613909 w 1225855"/>
              <a:gd name="connsiteY11-8084" fmla="*/ 0 h 1499831"/>
              <a:gd name="connsiteX12-8085" fmla="*/ 594761 w 1225855"/>
              <a:gd name="connsiteY12-8086" fmla="*/ 8183 h 1499831"/>
              <a:gd name="connsiteX13-8087" fmla="*/ 276922 w 1225855"/>
              <a:gd name="connsiteY13-8088" fmla="*/ 345825 h 1499831"/>
              <a:gd name="connsiteX14-8089" fmla="*/ 269884 w 1225855"/>
              <a:gd name="connsiteY14-8090" fmla="*/ 362028 h 1499831"/>
              <a:gd name="connsiteX15-8091" fmla="*/ 268248 w 1225855"/>
              <a:gd name="connsiteY15-8092" fmla="*/ 374139 h 1499831"/>
              <a:gd name="connsiteX16-8093" fmla="*/ 363828 w 1225855"/>
              <a:gd name="connsiteY16-8094" fmla="*/ 453354 h 1499831"/>
              <a:gd name="connsiteX17-8095" fmla="*/ 143535 w 1225855"/>
              <a:gd name="connsiteY17-8096" fmla="*/ 687395 h 1499831"/>
              <a:gd name="connsiteX18-8097" fmla="*/ 136497 w 1225855"/>
              <a:gd name="connsiteY18-8098" fmla="*/ 704744 h 1499831"/>
              <a:gd name="connsiteX19-8099" fmla="*/ 134206 w 1225855"/>
              <a:gd name="connsiteY19-8100" fmla="*/ 720128 h 1499831"/>
              <a:gd name="connsiteX20-8101" fmla="*/ 182978 w 1225855"/>
              <a:gd name="connsiteY20-8102" fmla="*/ 786740 h 1499831"/>
              <a:gd name="connsiteX21-8103" fmla="*/ 217839 w 1225855"/>
              <a:gd name="connsiteY21-8104" fmla="*/ 805071 h 1499831"/>
              <a:gd name="connsiteX22-8105" fmla="*/ 9984 w 1225855"/>
              <a:gd name="connsiteY22-8106" fmla="*/ 1025692 h 1499831"/>
              <a:gd name="connsiteX23-8107" fmla="*/ 2946 w 1225855"/>
              <a:gd name="connsiteY23-8108" fmla="*/ 1044186 h 1499831"/>
              <a:gd name="connsiteX24-8109" fmla="*/ 0 w 1225855"/>
              <a:gd name="connsiteY24-8110" fmla="*/ 1062844 h 1499831"/>
              <a:gd name="connsiteX25-8111" fmla="*/ 194435 w 1225855"/>
              <a:gd name="connsiteY25-8112" fmla="*/ 1198195 h 1499831"/>
              <a:gd name="connsiteX26-8113" fmla="*/ 487887 w 1225855"/>
              <a:gd name="connsiteY26-8114" fmla="*/ 1247950 h 1499831"/>
              <a:gd name="connsiteX27-8115" fmla="*/ 487887 w 1225855"/>
              <a:gd name="connsiteY27-8116" fmla="*/ 1473645 h 1499831"/>
              <a:gd name="connsiteX28-8117" fmla="*/ 514073 w 1225855"/>
              <a:gd name="connsiteY28-8118" fmla="*/ 1499831 h 1499831"/>
              <a:gd name="connsiteX29-8119" fmla="*/ 711781 w 1225855"/>
              <a:gd name="connsiteY29-8120" fmla="*/ 1499831 h 1499831"/>
              <a:gd name="connsiteX30-8121" fmla="*/ 737968 w 1225855"/>
              <a:gd name="connsiteY30-8122" fmla="*/ 1473645 h 1499831"/>
              <a:gd name="connsiteX31-8123" fmla="*/ 737968 w 1225855"/>
              <a:gd name="connsiteY31-8124" fmla="*/ 1248932 h 1499831"/>
              <a:gd name="connsiteX32-8125" fmla="*/ 1039112 w 1225855"/>
              <a:gd name="connsiteY32-8126" fmla="*/ 1198195 h 1499831"/>
              <a:gd name="connsiteX33-8127" fmla="*/ 1225855 w 1225855"/>
              <a:gd name="connsiteY33-8128" fmla="*/ 1062844 h 1499831"/>
              <a:gd name="connsiteX34-8129" fmla="*/ 1219145 w 1225855"/>
              <a:gd name="connsiteY34-8130" fmla="*/ 1035512 h 1499831"/>
              <a:gd name="connsiteX35-8131" fmla="*/ 1099178 w 1225855"/>
              <a:gd name="connsiteY35-8132" fmla="*/ 1120454 h 1499831"/>
              <a:gd name="connsiteX36-8133" fmla="*/ 1082157 w 1225855"/>
              <a:gd name="connsiteY36-8134" fmla="*/ 1113580 h 1499831"/>
              <a:gd name="connsiteX37-8135" fmla="*/ 657608 w 1225855"/>
              <a:gd name="connsiteY37-8136" fmla="*/ 1056788 h 1499831"/>
              <a:gd name="connsiteX38-8137" fmla="*/ 560882 w 1225855"/>
              <a:gd name="connsiteY38-8138" fmla="*/ 1023564 h 1499831"/>
              <a:gd name="connsiteX39-8139" fmla="*/ 558918 w 1225855"/>
              <a:gd name="connsiteY39-8140" fmla="*/ 1022582 h 1499831"/>
              <a:gd name="connsiteX40-8141" fmla="*/ 554663 w 1225855"/>
              <a:gd name="connsiteY40-8142" fmla="*/ 1021109 h 1499831"/>
              <a:gd name="connsiteX41-8143" fmla="*/ 419966 w 1225855"/>
              <a:gd name="connsiteY41-8144" fmla="*/ 947296 h 1499831"/>
              <a:gd name="connsiteX42-8145" fmla="*/ 312928 w 1225855"/>
              <a:gd name="connsiteY42-8146" fmla="*/ 837313 h 1499831"/>
              <a:gd name="connsiteX43-8147" fmla="*/ 618656 w 1225855"/>
              <a:gd name="connsiteY43-8148" fmla="*/ 887115 h 1499831"/>
              <a:gd name="connsiteX44-8149" fmla="*/ 943368 w 1225855"/>
              <a:gd name="connsiteY44-8150" fmla="*/ 830439 h 1499831"/>
              <a:gd name="connsiteX45-8151" fmla="*/ 957116 w 1225855"/>
              <a:gd name="connsiteY45-8152" fmla="*/ 826184 h 1499831"/>
              <a:gd name="connsiteX46-8153" fmla="*/ 1168408 w 1225855"/>
              <a:gd name="connsiteY46-8154" fmla="*/ 1052369 h 1499831"/>
              <a:gd name="connsiteX47-8155" fmla="*/ 1170536 w 1225855"/>
              <a:gd name="connsiteY47-8156" fmla="*/ 1055806 h 1499831"/>
              <a:gd name="connsiteX48-8157" fmla="*/ 1173482 w 1225855"/>
              <a:gd name="connsiteY48-8158" fmla="*/ 1063008 h 1499831"/>
              <a:gd name="connsiteX49-8159" fmla="*/ 1099178 w 1225855"/>
              <a:gd name="connsiteY49-8160" fmla="*/ 1120454 h 1499831"/>
              <a:gd name="connsiteX50-8161" fmla="*/ 736822 w 1225855"/>
              <a:gd name="connsiteY50-8162" fmla="*/ 1196559 h 1499831"/>
              <a:gd name="connsiteX51-8163" fmla="*/ 620292 w 1225855"/>
              <a:gd name="connsiteY51-8164" fmla="*/ 1200487 h 1499831"/>
              <a:gd name="connsiteX52-8165" fmla="*/ 489033 w 1225855"/>
              <a:gd name="connsiteY52-8166" fmla="*/ 1195577 h 1499831"/>
              <a:gd name="connsiteX53-8167" fmla="*/ 209001 w 1225855"/>
              <a:gd name="connsiteY53-8168" fmla="*/ 1148114 h 1499831"/>
              <a:gd name="connsiteX54-8169" fmla="*/ 52209 w 1225855"/>
              <a:gd name="connsiteY54-8170" fmla="*/ 1063008 h 1499831"/>
              <a:gd name="connsiteX55-8171" fmla="*/ 54173 w 1225855"/>
              <a:gd name="connsiteY55-8172" fmla="*/ 1057279 h 1499831"/>
              <a:gd name="connsiteX56-8173" fmla="*/ 56137 w 1225855"/>
              <a:gd name="connsiteY56-8174" fmla="*/ 1053188 h 1499831"/>
              <a:gd name="connsiteX57-8175" fmla="*/ 255155 w 1225855"/>
              <a:gd name="connsiteY57-8176" fmla="*/ 841896 h 1499831"/>
              <a:gd name="connsiteX58-8177" fmla="*/ 346971 w 1225855"/>
              <a:gd name="connsiteY58-8178" fmla="*/ 956134 h 1499831"/>
              <a:gd name="connsiteX59-8179" fmla="*/ 318984 w 1225855"/>
              <a:gd name="connsiteY59-8180" fmla="*/ 987558 h 1499831"/>
              <a:gd name="connsiteX60-8181" fmla="*/ 321112 w 1225855"/>
              <a:gd name="connsiteY60-8182" fmla="*/ 1024546 h 1499831"/>
              <a:gd name="connsiteX61-8183" fmla="*/ 338460 w 1225855"/>
              <a:gd name="connsiteY61-8184" fmla="*/ 1031093 h 1499831"/>
              <a:gd name="connsiteX62-8185" fmla="*/ 358100 w 1225855"/>
              <a:gd name="connsiteY62-8186" fmla="*/ 1022255 h 1499831"/>
              <a:gd name="connsiteX63-8187" fmla="*/ 387887 w 1225855"/>
              <a:gd name="connsiteY63-8188" fmla="*/ 988703 h 1499831"/>
              <a:gd name="connsiteX64-8189" fmla="*/ 512600 w 1225855"/>
              <a:gd name="connsiteY64-8190" fmla="*/ 1059898 h 1499831"/>
              <a:gd name="connsiteX65-8191" fmla="*/ 494925 w 1225855"/>
              <a:gd name="connsiteY65-8192" fmla="*/ 1097868 h 1499831"/>
              <a:gd name="connsiteX66-8193" fmla="*/ 507527 w 1225855"/>
              <a:gd name="connsiteY66-8194" fmla="*/ 1132729 h 1499831"/>
              <a:gd name="connsiteX67-8195" fmla="*/ 518656 w 1225855"/>
              <a:gd name="connsiteY67-8196" fmla="*/ 1135184 h 1499831"/>
              <a:gd name="connsiteX68-8197" fmla="*/ 542388 w 1225855"/>
              <a:gd name="connsiteY68-8198" fmla="*/ 1120127 h 1499831"/>
              <a:gd name="connsiteX69-8199" fmla="*/ 561045 w 1225855"/>
              <a:gd name="connsiteY69-8200" fmla="*/ 1080029 h 1499831"/>
              <a:gd name="connsiteX70-8201" fmla="*/ 638132 w 1225855"/>
              <a:gd name="connsiteY70-8202" fmla="*/ 1105888 h 1499831"/>
              <a:gd name="connsiteX71-8203" fmla="*/ 708344 w 1225855"/>
              <a:gd name="connsiteY71-8204" fmla="*/ 1124219 h 1499831"/>
              <a:gd name="connsiteX72-8205" fmla="*/ 692633 w 1225855"/>
              <a:gd name="connsiteY72-8206" fmla="*/ 1159079 h 1499831"/>
              <a:gd name="connsiteX73-8207" fmla="*/ 691487 w 1225855"/>
              <a:gd name="connsiteY73-8208" fmla="*/ 1177574 h 1499831"/>
              <a:gd name="connsiteX74-8209" fmla="*/ 705726 w 1225855"/>
              <a:gd name="connsiteY74-8210" fmla="*/ 1193776 h 1499831"/>
              <a:gd name="connsiteX75-8211" fmla="*/ 716528 w 1225855"/>
              <a:gd name="connsiteY75-8212" fmla="*/ 1196068 h 1499831"/>
              <a:gd name="connsiteX76-8213" fmla="*/ 733549 w 1225855"/>
              <a:gd name="connsiteY76-8214" fmla="*/ 1189848 h 1499831"/>
              <a:gd name="connsiteX77-8215" fmla="*/ 740423 w 1225855"/>
              <a:gd name="connsiteY77-8216" fmla="*/ 1180683 h 1499831"/>
              <a:gd name="connsiteX78-8217" fmla="*/ 760881 w 1225855"/>
              <a:gd name="connsiteY78-8218" fmla="*/ 1135184 h 1499831"/>
              <a:gd name="connsiteX79-8219" fmla="*/ 974628 w 1225855"/>
              <a:gd name="connsiteY79-8220" fmla="*/ 1161534 h 1499831"/>
              <a:gd name="connsiteX80-8221" fmla="*/ 736822 w 1225855"/>
              <a:gd name="connsiteY80-8222" fmla="*/ 1196559 h 1499831"/>
              <a:gd name="connsiteX81-8223" fmla="*/ 685431 w 1225855"/>
              <a:gd name="connsiteY81-8224" fmla="*/ 1447458 h 1499831"/>
              <a:gd name="connsiteX82-8225" fmla="*/ 540096 w 1225855"/>
              <a:gd name="connsiteY82-8226" fmla="*/ 1447458 h 1499831"/>
              <a:gd name="connsiteX83-8227" fmla="*/ 540096 w 1225855"/>
              <a:gd name="connsiteY83-8228" fmla="*/ 1251059 h 1499831"/>
              <a:gd name="connsiteX84-8229" fmla="*/ 620292 w 1225855"/>
              <a:gd name="connsiteY84-8230" fmla="*/ 1252860 h 1499831"/>
              <a:gd name="connsiteX85-8231" fmla="*/ 685431 w 1225855"/>
              <a:gd name="connsiteY85-8232" fmla="*/ 1251714 h 1499831"/>
              <a:gd name="connsiteX86-8233" fmla="*/ 685431 w 1225855"/>
              <a:gd name="connsiteY86-8234" fmla="*/ 1447458 h 1499831"/>
              <a:gd name="connsiteX87-8235" fmla="*/ 186415 w 1225855"/>
              <a:gd name="connsiteY87-8236" fmla="*/ 720292 h 1499831"/>
              <a:gd name="connsiteX88-8237" fmla="*/ 187070 w 1225855"/>
              <a:gd name="connsiteY88-8238" fmla="*/ 718819 h 1499831"/>
              <a:gd name="connsiteX89-8239" fmla="*/ 188543 w 1225855"/>
              <a:gd name="connsiteY89-8240" fmla="*/ 715873 h 1499831"/>
              <a:gd name="connsiteX90-8241" fmla="*/ 418567 w 1225855"/>
              <a:gd name="connsiteY90-8242" fmla="*/ 483352 h 1499831"/>
              <a:gd name="connsiteX91-8243" fmla="*/ 483426 w 1225855"/>
              <a:gd name="connsiteY91-8244" fmla="*/ 492987 h 1499831"/>
              <a:gd name="connsiteX92-8245" fmla="*/ 493280 w 1225855"/>
              <a:gd name="connsiteY92-8246" fmla="*/ 505881 h 1499831"/>
              <a:gd name="connsiteX93-8247" fmla="*/ 550480 w 1225855"/>
              <a:gd name="connsiteY93-8248" fmla="*/ 506283 h 1499831"/>
              <a:gd name="connsiteX94-8249" fmla="*/ 587396 w 1225855"/>
              <a:gd name="connsiteY94-8250" fmla="*/ 507919 h 1499831"/>
              <a:gd name="connsiteX95-8251" fmla="*/ 609547 w 1225855"/>
              <a:gd name="connsiteY95-8252" fmla="*/ 506029 h 1499831"/>
              <a:gd name="connsiteX96-8253" fmla="*/ 644277 w 1225855"/>
              <a:gd name="connsiteY96-8254" fmla="*/ 496177 h 1499831"/>
              <a:gd name="connsiteX97-8255" fmla="*/ 676430 w 1225855"/>
              <a:gd name="connsiteY97-8256" fmla="*/ 508991 h 1499831"/>
              <a:gd name="connsiteX98-8257" fmla="*/ 712198 w 1225855"/>
              <a:gd name="connsiteY98-8258" fmla="*/ 499229 h 1499831"/>
              <a:gd name="connsiteX99-8259" fmla="*/ 797706 w 1225855"/>
              <a:gd name="connsiteY99-8260" fmla="*/ 471684 h 1499831"/>
              <a:gd name="connsiteX100-8261" fmla="*/ 820292 w 1225855"/>
              <a:gd name="connsiteY100-8262" fmla="*/ 507036 h 1499831"/>
              <a:gd name="connsiteX101-8263" fmla="*/ 780194 w 1225855"/>
              <a:gd name="connsiteY101-8264" fmla="*/ 560391 h 1499831"/>
              <a:gd name="connsiteX102-8265" fmla="*/ 759081 w 1225855"/>
              <a:gd name="connsiteY102-8266" fmla="*/ 576103 h 1499831"/>
              <a:gd name="connsiteX103-8267" fmla="*/ 736822 w 1225855"/>
              <a:gd name="connsiteY103-8268" fmla="*/ 590669 h 1499831"/>
              <a:gd name="connsiteX104-8269" fmla="*/ 736331 w 1225855"/>
              <a:gd name="connsiteY104-8270" fmla="*/ 590996 h 1499831"/>
              <a:gd name="connsiteX105-8271" fmla="*/ 537297 w 1225855"/>
              <a:gd name="connsiteY105-8272" fmla="*/ 689628 h 1499831"/>
              <a:gd name="connsiteX106-8273" fmla="*/ 339115 w 1225855"/>
              <a:gd name="connsiteY106-8274" fmla="*/ 752370 h 1499831"/>
              <a:gd name="connsiteX107-8275" fmla="*/ 289033 w 1225855"/>
              <a:gd name="connsiteY107-8276" fmla="*/ 767428 h 1499831"/>
              <a:gd name="connsiteX108-8277" fmla="*/ 274958 w 1225855"/>
              <a:gd name="connsiteY108-8278" fmla="*/ 771519 h 1499831"/>
              <a:gd name="connsiteX109-8279" fmla="*/ 255809 w 1225855"/>
              <a:gd name="connsiteY109-8280" fmla="*/ 764482 h 1499831"/>
              <a:gd name="connsiteX110-8281" fmla="*/ 186415 w 1225855"/>
              <a:gd name="connsiteY110-8282" fmla="*/ 720292 h 1499831"/>
              <a:gd name="connsiteX111-8283" fmla="*/ 883794 w 1225855"/>
              <a:gd name="connsiteY111-8284" fmla="*/ 593451 h 1499831"/>
              <a:gd name="connsiteX112-8285" fmla="*/ 859244 w 1225855"/>
              <a:gd name="connsiteY112-8286" fmla="*/ 561536 h 1499831"/>
              <a:gd name="connsiteX113-8287" fmla="*/ 854989 w 1225855"/>
              <a:gd name="connsiteY113-8288" fmla="*/ 557117 h 1499831"/>
              <a:gd name="connsiteX114-8289" fmla="*/ 867100 w 1225855"/>
              <a:gd name="connsiteY114-8290" fmla="*/ 534204 h 1499831"/>
              <a:gd name="connsiteX115-8291" fmla="*/ 1036167 w 1225855"/>
              <a:gd name="connsiteY115-8292" fmla="*/ 715218 h 1499831"/>
              <a:gd name="connsiteX116-8293" fmla="*/ 1037803 w 1225855"/>
              <a:gd name="connsiteY116-8294" fmla="*/ 717837 h 1499831"/>
              <a:gd name="connsiteX117-8295" fmla="*/ 1038949 w 1225855"/>
              <a:gd name="connsiteY117-8296" fmla="*/ 720128 h 1499831"/>
              <a:gd name="connsiteX118-8297" fmla="*/ 971519 w 1225855"/>
              <a:gd name="connsiteY118-8298" fmla="*/ 764973 h 1499831"/>
              <a:gd name="connsiteX119-8299" fmla="*/ 944841 w 1225855"/>
              <a:gd name="connsiteY119-8300" fmla="*/ 774793 h 1499831"/>
              <a:gd name="connsiteX120-8301" fmla="*/ 927165 w 1225855"/>
              <a:gd name="connsiteY120-8302" fmla="*/ 780357 h 1499831"/>
              <a:gd name="connsiteX121-8303" fmla="*/ 917018 w 1225855"/>
              <a:gd name="connsiteY121-8304" fmla="*/ 783303 h 1499831"/>
              <a:gd name="connsiteX122-8305" fmla="*/ 601823 w 1225855"/>
              <a:gd name="connsiteY122-8306" fmla="*/ 839342 h 1499831"/>
              <a:gd name="connsiteX123-8307" fmla="*/ 372175 w 1225855"/>
              <a:gd name="connsiteY123-8308" fmla="*/ 797051 h 1499831"/>
              <a:gd name="connsiteX124-8309" fmla="*/ 481668 w 1225855"/>
              <a:gd name="connsiteY124-8310" fmla="*/ 760717 h 1499831"/>
              <a:gd name="connsiteX125-8311" fmla="*/ 497707 w 1225855"/>
              <a:gd name="connsiteY125-8312" fmla="*/ 799015 h 1499831"/>
              <a:gd name="connsiteX126-8313" fmla="*/ 521929 w 1225855"/>
              <a:gd name="connsiteY126-8314" fmla="*/ 815054 h 1499831"/>
              <a:gd name="connsiteX127-8315" fmla="*/ 532077 w 1225855"/>
              <a:gd name="connsiteY127-8316" fmla="*/ 812927 h 1499831"/>
              <a:gd name="connsiteX128-8317" fmla="*/ 545988 w 1225855"/>
              <a:gd name="connsiteY128-8318" fmla="*/ 778557 h 1499831"/>
              <a:gd name="connsiteX129-8319" fmla="*/ 530931 w 1225855"/>
              <a:gd name="connsiteY129-8320" fmla="*/ 742878 h 1499831"/>
              <a:gd name="connsiteX130-8321" fmla="*/ 560882 w 1225855"/>
              <a:gd name="connsiteY130-8322" fmla="*/ 731421 h 1499831"/>
              <a:gd name="connsiteX131-8323" fmla="*/ 660881 w 1225855"/>
              <a:gd name="connsiteY131-8324" fmla="*/ 689359 h 1499831"/>
              <a:gd name="connsiteX132-8325" fmla="*/ 682158 w 1225855"/>
              <a:gd name="connsiteY132-8326" fmla="*/ 735677 h 1499831"/>
              <a:gd name="connsiteX133-8327" fmla="*/ 706053 w 1225855"/>
              <a:gd name="connsiteY133-8328" fmla="*/ 750897 h 1499831"/>
              <a:gd name="connsiteX134-8329" fmla="*/ 717019 w 1225855"/>
              <a:gd name="connsiteY134-8330" fmla="*/ 748442 h 1499831"/>
              <a:gd name="connsiteX135-8331" fmla="*/ 729948 w 1225855"/>
              <a:gd name="connsiteY135-8332" fmla="*/ 713745 h 1499831"/>
              <a:gd name="connsiteX136-8333" fmla="*/ 708181 w 1225855"/>
              <a:gd name="connsiteY136-8334" fmla="*/ 666446 h 1499831"/>
              <a:gd name="connsiteX137-8335" fmla="*/ 763991 w 1225855"/>
              <a:gd name="connsiteY137-8336" fmla="*/ 635350 h 1499831"/>
              <a:gd name="connsiteX138-8337" fmla="*/ 773483 w 1225855"/>
              <a:gd name="connsiteY138-8338" fmla="*/ 629294 h 1499831"/>
              <a:gd name="connsiteX139-8339" fmla="*/ 795414 w 1225855"/>
              <a:gd name="connsiteY139-8340" fmla="*/ 614400 h 1499831"/>
              <a:gd name="connsiteX140-8341" fmla="*/ 816200 w 1225855"/>
              <a:gd name="connsiteY140-8342" fmla="*/ 598361 h 1499831"/>
              <a:gd name="connsiteX141-8343" fmla="*/ 819473 w 1225855"/>
              <a:gd name="connsiteY141-8344" fmla="*/ 595579 h 1499831"/>
              <a:gd name="connsiteX142-8345" fmla="*/ 842223 w 1225855"/>
              <a:gd name="connsiteY142-8346" fmla="*/ 625202 h 1499831"/>
              <a:gd name="connsiteX143-8347" fmla="*/ 863008 w 1225855"/>
              <a:gd name="connsiteY143-8348" fmla="*/ 635350 h 1499831"/>
              <a:gd name="connsiteX144-8349" fmla="*/ 878884 w 1225855"/>
              <a:gd name="connsiteY144-8350" fmla="*/ 629949 h 1499831"/>
              <a:gd name="connsiteX145-8351" fmla="*/ 883794 w 1225855"/>
              <a:gd name="connsiteY145-8352" fmla="*/ 593451 h 1499831"/>
              <a:gd name="connsiteX146-8353" fmla="*/ 513091 w 1225855"/>
              <a:gd name="connsiteY146-8354" fmla="*/ 183796 h 1499831"/>
              <a:gd name="connsiteX147-8355" fmla="*/ 520784 w 1225855"/>
              <a:gd name="connsiteY147-8356" fmla="*/ 163175 h 1499831"/>
              <a:gd name="connsiteX148-8357" fmla="*/ 613746 w 1225855"/>
              <a:gd name="connsiteY148-8358" fmla="*/ 64648 h 1499831"/>
              <a:gd name="connsiteX149-8359" fmla="*/ 903434 w 1225855"/>
              <a:gd name="connsiteY149-8360" fmla="*/ 374630 h 1499831"/>
              <a:gd name="connsiteX150-8361" fmla="*/ 823892 w 1225855"/>
              <a:gd name="connsiteY150-8362" fmla="*/ 411455 h 1499831"/>
              <a:gd name="connsiteX151-8363" fmla="*/ 821110 w 1225855"/>
              <a:gd name="connsiteY151-8364" fmla="*/ 412273 h 1499831"/>
              <a:gd name="connsiteX152-8365" fmla="*/ 807689 w 1225855"/>
              <a:gd name="connsiteY152-8366" fmla="*/ 415710 h 1499831"/>
              <a:gd name="connsiteX153-8367" fmla="*/ 791159 w 1225855"/>
              <a:gd name="connsiteY153-8368" fmla="*/ 406873 h 1499831"/>
              <a:gd name="connsiteX154-8369" fmla="*/ 777084 w 1225855"/>
              <a:gd name="connsiteY154-8370" fmla="*/ 399835 h 1499831"/>
              <a:gd name="connsiteX155-8371" fmla="*/ 706053 w 1225855"/>
              <a:gd name="connsiteY155-8372" fmla="*/ 362192 h 1499831"/>
              <a:gd name="connsiteX156-8373" fmla="*/ 591160 w 1225855"/>
              <a:gd name="connsiteY156-8374" fmla="*/ 288542 h 1499831"/>
              <a:gd name="connsiteX157-8375" fmla="*/ 570702 w 1225855"/>
              <a:gd name="connsiteY157-8376" fmla="*/ 272176 h 1499831"/>
              <a:gd name="connsiteX158-8377" fmla="*/ 567919 w 1225855"/>
              <a:gd name="connsiteY158-8378" fmla="*/ 269721 h 1499831"/>
              <a:gd name="connsiteX159-8379" fmla="*/ 551226 w 1225855"/>
              <a:gd name="connsiteY159-8380" fmla="*/ 254500 h 1499831"/>
              <a:gd name="connsiteX160-8381" fmla="*/ 512109 w 1225855"/>
              <a:gd name="connsiteY160-8382" fmla="*/ 197708 h 1499831"/>
              <a:gd name="connsiteX161-8383" fmla="*/ 513091 w 1225855"/>
              <a:gd name="connsiteY161-8384" fmla="*/ 183796 h 1499831"/>
              <a:gd name="connsiteX162-8385" fmla="*/ 322094 w 1225855"/>
              <a:gd name="connsiteY162-8386" fmla="*/ 374303 h 1499831"/>
              <a:gd name="connsiteX163-8387" fmla="*/ 464974 w 1225855"/>
              <a:gd name="connsiteY163-8388" fmla="*/ 222421 h 1499831"/>
              <a:gd name="connsiteX164-8389" fmla="*/ 508345 w 1225855"/>
              <a:gd name="connsiteY164-8390" fmla="*/ 285596 h 1499831"/>
              <a:gd name="connsiteX165-8391" fmla="*/ 482486 w 1225855"/>
              <a:gd name="connsiteY165-8392" fmla="*/ 314729 h 1499831"/>
              <a:gd name="connsiteX166-8393" fmla="*/ 475939 w 1225855"/>
              <a:gd name="connsiteY166-8394" fmla="*/ 334205 h 1499831"/>
              <a:gd name="connsiteX167-8395" fmla="*/ 484614 w 1225855"/>
              <a:gd name="connsiteY167-8396" fmla="*/ 351717 h 1499831"/>
              <a:gd name="connsiteX168-8397" fmla="*/ 491324 w 1225855"/>
              <a:gd name="connsiteY168-8398" fmla="*/ 355973 h 1499831"/>
              <a:gd name="connsiteX169-8399" fmla="*/ 501962 w 1225855"/>
              <a:gd name="connsiteY169-8400" fmla="*/ 358264 h 1499831"/>
              <a:gd name="connsiteX170-8401" fmla="*/ 521602 w 1225855"/>
              <a:gd name="connsiteY170-8402" fmla="*/ 349426 h 1499831"/>
              <a:gd name="connsiteX171-8403" fmla="*/ 547298 w 1225855"/>
              <a:gd name="connsiteY171-8404" fmla="*/ 320621 h 1499831"/>
              <a:gd name="connsiteX172-8405" fmla="*/ 554990 w 1225855"/>
              <a:gd name="connsiteY172-8406" fmla="*/ 326676 h 1499831"/>
              <a:gd name="connsiteX173-8407" fmla="*/ 722747 w 1225855"/>
              <a:gd name="connsiteY173-8408" fmla="*/ 430768 h 1499831"/>
              <a:gd name="connsiteX174-8409" fmla="*/ 663827 w 1225855"/>
              <a:gd name="connsiteY174-8410" fmla="*/ 435678 h 1499831"/>
              <a:gd name="connsiteX175-8411" fmla="*/ 628967 w 1225855"/>
              <a:gd name="connsiteY175-8412" fmla="*/ 436823 h 1499831"/>
              <a:gd name="connsiteX176-8413" fmla="*/ 616692 w 1225855"/>
              <a:gd name="connsiteY176-8414" fmla="*/ 436987 h 1499831"/>
              <a:gd name="connsiteX177-8415" fmla="*/ 600489 w 1225855"/>
              <a:gd name="connsiteY177-8416" fmla="*/ 436823 h 1499831"/>
              <a:gd name="connsiteX178-8417" fmla="*/ 565628 w 1225855"/>
              <a:gd name="connsiteY178-8418" fmla="*/ 435514 h 1499831"/>
              <a:gd name="connsiteX179-8419" fmla="*/ 463337 w 1225855"/>
              <a:gd name="connsiteY179-8420" fmla="*/ 424057 h 1499831"/>
              <a:gd name="connsiteX180-8421" fmla="*/ 433059 w 1225855"/>
              <a:gd name="connsiteY180-8422" fmla="*/ 418165 h 1499831"/>
              <a:gd name="connsiteX181-8423" fmla="*/ 409164 w 1225855"/>
              <a:gd name="connsiteY181-8424" fmla="*/ 412437 h 1499831"/>
              <a:gd name="connsiteX182-8425" fmla="*/ 403927 w 1225855"/>
              <a:gd name="connsiteY182-8426" fmla="*/ 410964 h 1499831"/>
              <a:gd name="connsiteX183-8427" fmla="*/ 322094 w 1225855"/>
              <a:gd name="connsiteY183-8428" fmla="*/ 374303 h 1499831"/>
              <a:gd name="connsiteX0-8429" fmla="*/ 1219145 w 1225855"/>
              <a:gd name="connsiteY0-8430" fmla="*/ 1035512 h 1499831"/>
              <a:gd name="connsiteX1-8431" fmla="*/ 1212598 w 1225855"/>
              <a:gd name="connsiteY1-8432" fmla="*/ 1022910 h 1499831"/>
              <a:gd name="connsiteX2-8433" fmla="*/ 1009653 w 1225855"/>
              <a:gd name="connsiteY2-8434" fmla="*/ 805725 h 1499831"/>
              <a:gd name="connsiteX3-8435" fmla="*/ 1091485 w 1225855"/>
              <a:gd name="connsiteY3-8436" fmla="*/ 720128 h 1499831"/>
              <a:gd name="connsiteX4-8437" fmla="*/ 1086085 w 1225855"/>
              <a:gd name="connsiteY4-8438" fmla="*/ 697052 h 1499831"/>
              <a:gd name="connsiteX5-8439" fmla="*/ 1079702 w 1225855"/>
              <a:gd name="connsiteY5-8440" fmla="*/ 685104 h 1499831"/>
              <a:gd name="connsiteX6-8441" fmla="*/ 863663 w 1225855"/>
              <a:gd name="connsiteY6-8442" fmla="*/ 454008 h 1499831"/>
              <a:gd name="connsiteX7-8443" fmla="*/ 957280 w 1225855"/>
              <a:gd name="connsiteY7-8444" fmla="*/ 374303 h 1499831"/>
              <a:gd name="connsiteX8-8445" fmla="*/ 953024 w 1225855"/>
              <a:gd name="connsiteY8-8446" fmla="*/ 355482 h 1499831"/>
              <a:gd name="connsiteX9-8447" fmla="*/ 946969 w 1225855"/>
              <a:gd name="connsiteY9-8448" fmla="*/ 344516 h 1499831"/>
              <a:gd name="connsiteX10-8449" fmla="*/ 633058 w 1225855"/>
              <a:gd name="connsiteY10-8450" fmla="*/ 8347 h 1499831"/>
              <a:gd name="connsiteX11-8451" fmla="*/ 613909 w 1225855"/>
              <a:gd name="connsiteY11-8452" fmla="*/ 0 h 1499831"/>
              <a:gd name="connsiteX12-8453" fmla="*/ 594761 w 1225855"/>
              <a:gd name="connsiteY12-8454" fmla="*/ 8183 h 1499831"/>
              <a:gd name="connsiteX13-8455" fmla="*/ 276922 w 1225855"/>
              <a:gd name="connsiteY13-8456" fmla="*/ 345825 h 1499831"/>
              <a:gd name="connsiteX14-8457" fmla="*/ 269884 w 1225855"/>
              <a:gd name="connsiteY14-8458" fmla="*/ 362028 h 1499831"/>
              <a:gd name="connsiteX15-8459" fmla="*/ 268248 w 1225855"/>
              <a:gd name="connsiteY15-8460" fmla="*/ 374139 h 1499831"/>
              <a:gd name="connsiteX16-8461" fmla="*/ 363828 w 1225855"/>
              <a:gd name="connsiteY16-8462" fmla="*/ 453354 h 1499831"/>
              <a:gd name="connsiteX17-8463" fmla="*/ 143535 w 1225855"/>
              <a:gd name="connsiteY17-8464" fmla="*/ 687395 h 1499831"/>
              <a:gd name="connsiteX18-8465" fmla="*/ 136497 w 1225855"/>
              <a:gd name="connsiteY18-8466" fmla="*/ 704744 h 1499831"/>
              <a:gd name="connsiteX19-8467" fmla="*/ 134206 w 1225855"/>
              <a:gd name="connsiteY19-8468" fmla="*/ 720128 h 1499831"/>
              <a:gd name="connsiteX20-8469" fmla="*/ 182978 w 1225855"/>
              <a:gd name="connsiteY20-8470" fmla="*/ 786740 h 1499831"/>
              <a:gd name="connsiteX21-8471" fmla="*/ 217839 w 1225855"/>
              <a:gd name="connsiteY21-8472" fmla="*/ 805071 h 1499831"/>
              <a:gd name="connsiteX22-8473" fmla="*/ 9984 w 1225855"/>
              <a:gd name="connsiteY22-8474" fmla="*/ 1025692 h 1499831"/>
              <a:gd name="connsiteX23-8475" fmla="*/ 2946 w 1225855"/>
              <a:gd name="connsiteY23-8476" fmla="*/ 1044186 h 1499831"/>
              <a:gd name="connsiteX24-8477" fmla="*/ 0 w 1225855"/>
              <a:gd name="connsiteY24-8478" fmla="*/ 1062844 h 1499831"/>
              <a:gd name="connsiteX25-8479" fmla="*/ 194435 w 1225855"/>
              <a:gd name="connsiteY25-8480" fmla="*/ 1198195 h 1499831"/>
              <a:gd name="connsiteX26-8481" fmla="*/ 487887 w 1225855"/>
              <a:gd name="connsiteY26-8482" fmla="*/ 1247950 h 1499831"/>
              <a:gd name="connsiteX27-8483" fmla="*/ 487887 w 1225855"/>
              <a:gd name="connsiteY27-8484" fmla="*/ 1473645 h 1499831"/>
              <a:gd name="connsiteX28-8485" fmla="*/ 514073 w 1225855"/>
              <a:gd name="connsiteY28-8486" fmla="*/ 1499831 h 1499831"/>
              <a:gd name="connsiteX29-8487" fmla="*/ 711781 w 1225855"/>
              <a:gd name="connsiteY29-8488" fmla="*/ 1499831 h 1499831"/>
              <a:gd name="connsiteX30-8489" fmla="*/ 737968 w 1225855"/>
              <a:gd name="connsiteY30-8490" fmla="*/ 1473645 h 1499831"/>
              <a:gd name="connsiteX31-8491" fmla="*/ 737968 w 1225855"/>
              <a:gd name="connsiteY31-8492" fmla="*/ 1248932 h 1499831"/>
              <a:gd name="connsiteX32-8493" fmla="*/ 1039112 w 1225855"/>
              <a:gd name="connsiteY32-8494" fmla="*/ 1198195 h 1499831"/>
              <a:gd name="connsiteX33-8495" fmla="*/ 1225855 w 1225855"/>
              <a:gd name="connsiteY33-8496" fmla="*/ 1062844 h 1499831"/>
              <a:gd name="connsiteX34-8497" fmla="*/ 1219145 w 1225855"/>
              <a:gd name="connsiteY34-8498" fmla="*/ 1035512 h 1499831"/>
              <a:gd name="connsiteX35-8499" fmla="*/ 1099178 w 1225855"/>
              <a:gd name="connsiteY35-8500" fmla="*/ 1120454 h 1499831"/>
              <a:gd name="connsiteX36-8501" fmla="*/ 1082157 w 1225855"/>
              <a:gd name="connsiteY36-8502" fmla="*/ 1113580 h 1499831"/>
              <a:gd name="connsiteX37-8503" fmla="*/ 657608 w 1225855"/>
              <a:gd name="connsiteY37-8504" fmla="*/ 1056788 h 1499831"/>
              <a:gd name="connsiteX38-8505" fmla="*/ 560882 w 1225855"/>
              <a:gd name="connsiteY38-8506" fmla="*/ 1023564 h 1499831"/>
              <a:gd name="connsiteX39-8507" fmla="*/ 558918 w 1225855"/>
              <a:gd name="connsiteY39-8508" fmla="*/ 1022582 h 1499831"/>
              <a:gd name="connsiteX40-8509" fmla="*/ 554663 w 1225855"/>
              <a:gd name="connsiteY40-8510" fmla="*/ 1021109 h 1499831"/>
              <a:gd name="connsiteX41-8511" fmla="*/ 419966 w 1225855"/>
              <a:gd name="connsiteY41-8512" fmla="*/ 947296 h 1499831"/>
              <a:gd name="connsiteX42-8513" fmla="*/ 312928 w 1225855"/>
              <a:gd name="connsiteY42-8514" fmla="*/ 837313 h 1499831"/>
              <a:gd name="connsiteX43-8515" fmla="*/ 618656 w 1225855"/>
              <a:gd name="connsiteY43-8516" fmla="*/ 887115 h 1499831"/>
              <a:gd name="connsiteX44-8517" fmla="*/ 943368 w 1225855"/>
              <a:gd name="connsiteY44-8518" fmla="*/ 830439 h 1499831"/>
              <a:gd name="connsiteX45-8519" fmla="*/ 957116 w 1225855"/>
              <a:gd name="connsiteY45-8520" fmla="*/ 826184 h 1499831"/>
              <a:gd name="connsiteX46-8521" fmla="*/ 1168408 w 1225855"/>
              <a:gd name="connsiteY46-8522" fmla="*/ 1052369 h 1499831"/>
              <a:gd name="connsiteX47-8523" fmla="*/ 1170536 w 1225855"/>
              <a:gd name="connsiteY47-8524" fmla="*/ 1055806 h 1499831"/>
              <a:gd name="connsiteX48-8525" fmla="*/ 1173482 w 1225855"/>
              <a:gd name="connsiteY48-8526" fmla="*/ 1063008 h 1499831"/>
              <a:gd name="connsiteX49-8527" fmla="*/ 1099178 w 1225855"/>
              <a:gd name="connsiteY49-8528" fmla="*/ 1120454 h 1499831"/>
              <a:gd name="connsiteX50-8529" fmla="*/ 736822 w 1225855"/>
              <a:gd name="connsiteY50-8530" fmla="*/ 1196559 h 1499831"/>
              <a:gd name="connsiteX51-8531" fmla="*/ 620292 w 1225855"/>
              <a:gd name="connsiteY51-8532" fmla="*/ 1200487 h 1499831"/>
              <a:gd name="connsiteX52-8533" fmla="*/ 489033 w 1225855"/>
              <a:gd name="connsiteY52-8534" fmla="*/ 1195577 h 1499831"/>
              <a:gd name="connsiteX53-8535" fmla="*/ 209001 w 1225855"/>
              <a:gd name="connsiteY53-8536" fmla="*/ 1148114 h 1499831"/>
              <a:gd name="connsiteX54-8537" fmla="*/ 52209 w 1225855"/>
              <a:gd name="connsiteY54-8538" fmla="*/ 1063008 h 1499831"/>
              <a:gd name="connsiteX55-8539" fmla="*/ 54173 w 1225855"/>
              <a:gd name="connsiteY55-8540" fmla="*/ 1057279 h 1499831"/>
              <a:gd name="connsiteX56-8541" fmla="*/ 56137 w 1225855"/>
              <a:gd name="connsiteY56-8542" fmla="*/ 1053188 h 1499831"/>
              <a:gd name="connsiteX57-8543" fmla="*/ 255155 w 1225855"/>
              <a:gd name="connsiteY57-8544" fmla="*/ 841896 h 1499831"/>
              <a:gd name="connsiteX58-8545" fmla="*/ 346971 w 1225855"/>
              <a:gd name="connsiteY58-8546" fmla="*/ 956134 h 1499831"/>
              <a:gd name="connsiteX59-8547" fmla="*/ 318984 w 1225855"/>
              <a:gd name="connsiteY59-8548" fmla="*/ 987558 h 1499831"/>
              <a:gd name="connsiteX60-8549" fmla="*/ 321112 w 1225855"/>
              <a:gd name="connsiteY60-8550" fmla="*/ 1024546 h 1499831"/>
              <a:gd name="connsiteX61-8551" fmla="*/ 338460 w 1225855"/>
              <a:gd name="connsiteY61-8552" fmla="*/ 1031093 h 1499831"/>
              <a:gd name="connsiteX62-8553" fmla="*/ 358100 w 1225855"/>
              <a:gd name="connsiteY62-8554" fmla="*/ 1022255 h 1499831"/>
              <a:gd name="connsiteX63-8555" fmla="*/ 387887 w 1225855"/>
              <a:gd name="connsiteY63-8556" fmla="*/ 988703 h 1499831"/>
              <a:gd name="connsiteX64-8557" fmla="*/ 512600 w 1225855"/>
              <a:gd name="connsiteY64-8558" fmla="*/ 1059898 h 1499831"/>
              <a:gd name="connsiteX65-8559" fmla="*/ 494925 w 1225855"/>
              <a:gd name="connsiteY65-8560" fmla="*/ 1097868 h 1499831"/>
              <a:gd name="connsiteX66-8561" fmla="*/ 507527 w 1225855"/>
              <a:gd name="connsiteY66-8562" fmla="*/ 1132729 h 1499831"/>
              <a:gd name="connsiteX67-8563" fmla="*/ 518656 w 1225855"/>
              <a:gd name="connsiteY67-8564" fmla="*/ 1135184 h 1499831"/>
              <a:gd name="connsiteX68-8565" fmla="*/ 542388 w 1225855"/>
              <a:gd name="connsiteY68-8566" fmla="*/ 1120127 h 1499831"/>
              <a:gd name="connsiteX69-8567" fmla="*/ 561045 w 1225855"/>
              <a:gd name="connsiteY69-8568" fmla="*/ 1080029 h 1499831"/>
              <a:gd name="connsiteX70-8569" fmla="*/ 638132 w 1225855"/>
              <a:gd name="connsiteY70-8570" fmla="*/ 1105888 h 1499831"/>
              <a:gd name="connsiteX71-8571" fmla="*/ 708344 w 1225855"/>
              <a:gd name="connsiteY71-8572" fmla="*/ 1124219 h 1499831"/>
              <a:gd name="connsiteX72-8573" fmla="*/ 692633 w 1225855"/>
              <a:gd name="connsiteY72-8574" fmla="*/ 1159079 h 1499831"/>
              <a:gd name="connsiteX73-8575" fmla="*/ 691487 w 1225855"/>
              <a:gd name="connsiteY73-8576" fmla="*/ 1177574 h 1499831"/>
              <a:gd name="connsiteX74-8577" fmla="*/ 705726 w 1225855"/>
              <a:gd name="connsiteY74-8578" fmla="*/ 1193776 h 1499831"/>
              <a:gd name="connsiteX75-8579" fmla="*/ 716528 w 1225855"/>
              <a:gd name="connsiteY75-8580" fmla="*/ 1196068 h 1499831"/>
              <a:gd name="connsiteX76-8581" fmla="*/ 733549 w 1225855"/>
              <a:gd name="connsiteY76-8582" fmla="*/ 1189848 h 1499831"/>
              <a:gd name="connsiteX77-8583" fmla="*/ 740423 w 1225855"/>
              <a:gd name="connsiteY77-8584" fmla="*/ 1180683 h 1499831"/>
              <a:gd name="connsiteX78-8585" fmla="*/ 760881 w 1225855"/>
              <a:gd name="connsiteY78-8586" fmla="*/ 1135184 h 1499831"/>
              <a:gd name="connsiteX79-8587" fmla="*/ 974628 w 1225855"/>
              <a:gd name="connsiteY79-8588" fmla="*/ 1161534 h 1499831"/>
              <a:gd name="connsiteX80-8589" fmla="*/ 736822 w 1225855"/>
              <a:gd name="connsiteY80-8590" fmla="*/ 1196559 h 1499831"/>
              <a:gd name="connsiteX81-8591" fmla="*/ 685431 w 1225855"/>
              <a:gd name="connsiteY81-8592" fmla="*/ 1447458 h 1499831"/>
              <a:gd name="connsiteX82-8593" fmla="*/ 540096 w 1225855"/>
              <a:gd name="connsiteY82-8594" fmla="*/ 1447458 h 1499831"/>
              <a:gd name="connsiteX83-8595" fmla="*/ 540096 w 1225855"/>
              <a:gd name="connsiteY83-8596" fmla="*/ 1251059 h 1499831"/>
              <a:gd name="connsiteX84-8597" fmla="*/ 620292 w 1225855"/>
              <a:gd name="connsiteY84-8598" fmla="*/ 1252860 h 1499831"/>
              <a:gd name="connsiteX85-8599" fmla="*/ 685431 w 1225855"/>
              <a:gd name="connsiteY85-8600" fmla="*/ 1251714 h 1499831"/>
              <a:gd name="connsiteX86-8601" fmla="*/ 685431 w 1225855"/>
              <a:gd name="connsiteY86-8602" fmla="*/ 1447458 h 1499831"/>
              <a:gd name="connsiteX87-8603" fmla="*/ 186415 w 1225855"/>
              <a:gd name="connsiteY87-8604" fmla="*/ 720292 h 1499831"/>
              <a:gd name="connsiteX88-8605" fmla="*/ 187070 w 1225855"/>
              <a:gd name="connsiteY88-8606" fmla="*/ 718819 h 1499831"/>
              <a:gd name="connsiteX89-8607" fmla="*/ 188543 w 1225855"/>
              <a:gd name="connsiteY89-8608" fmla="*/ 715873 h 1499831"/>
              <a:gd name="connsiteX90-8609" fmla="*/ 418567 w 1225855"/>
              <a:gd name="connsiteY90-8610" fmla="*/ 483352 h 1499831"/>
              <a:gd name="connsiteX91-8611" fmla="*/ 483426 w 1225855"/>
              <a:gd name="connsiteY91-8612" fmla="*/ 492987 h 1499831"/>
              <a:gd name="connsiteX92-8613" fmla="*/ 493280 w 1225855"/>
              <a:gd name="connsiteY92-8614" fmla="*/ 505881 h 1499831"/>
              <a:gd name="connsiteX93-8615" fmla="*/ 550480 w 1225855"/>
              <a:gd name="connsiteY93-8616" fmla="*/ 506283 h 1499831"/>
              <a:gd name="connsiteX94-8617" fmla="*/ 587396 w 1225855"/>
              <a:gd name="connsiteY94-8618" fmla="*/ 507919 h 1499831"/>
              <a:gd name="connsiteX95-8619" fmla="*/ 609547 w 1225855"/>
              <a:gd name="connsiteY95-8620" fmla="*/ 506029 h 1499831"/>
              <a:gd name="connsiteX96-8621" fmla="*/ 644277 w 1225855"/>
              <a:gd name="connsiteY96-8622" fmla="*/ 496177 h 1499831"/>
              <a:gd name="connsiteX97-8623" fmla="*/ 681193 w 1225855"/>
              <a:gd name="connsiteY97-8624" fmla="*/ 499466 h 1499831"/>
              <a:gd name="connsiteX98-8625" fmla="*/ 712198 w 1225855"/>
              <a:gd name="connsiteY98-8626" fmla="*/ 499229 h 1499831"/>
              <a:gd name="connsiteX99-8627" fmla="*/ 797706 w 1225855"/>
              <a:gd name="connsiteY99-8628" fmla="*/ 471684 h 1499831"/>
              <a:gd name="connsiteX100-8629" fmla="*/ 820292 w 1225855"/>
              <a:gd name="connsiteY100-8630" fmla="*/ 507036 h 1499831"/>
              <a:gd name="connsiteX101-8631" fmla="*/ 780194 w 1225855"/>
              <a:gd name="connsiteY101-8632" fmla="*/ 560391 h 1499831"/>
              <a:gd name="connsiteX102-8633" fmla="*/ 759081 w 1225855"/>
              <a:gd name="connsiteY102-8634" fmla="*/ 576103 h 1499831"/>
              <a:gd name="connsiteX103-8635" fmla="*/ 736822 w 1225855"/>
              <a:gd name="connsiteY103-8636" fmla="*/ 590669 h 1499831"/>
              <a:gd name="connsiteX104-8637" fmla="*/ 736331 w 1225855"/>
              <a:gd name="connsiteY104-8638" fmla="*/ 590996 h 1499831"/>
              <a:gd name="connsiteX105-8639" fmla="*/ 537297 w 1225855"/>
              <a:gd name="connsiteY105-8640" fmla="*/ 689628 h 1499831"/>
              <a:gd name="connsiteX106-8641" fmla="*/ 339115 w 1225855"/>
              <a:gd name="connsiteY106-8642" fmla="*/ 752370 h 1499831"/>
              <a:gd name="connsiteX107-8643" fmla="*/ 289033 w 1225855"/>
              <a:gd name="connsiteY107-8644" fmla="*/ 767428 h 1499831"/>
              <a:gd name="connsiteX108-8645" fmla="*/ 274958 w 1225855"/>
              <a:gd name="connsiteY108-8646" fmla="*/ 771519 h 1499831"/>
              <a:gd name="connsiteX109-8647" fmla="*/ 255809 w 1225855"/>
              <a:gd name="connsiteY109-8648" fmla="*/ 764482 h 1499831"/>
              <a:gd name="connsiteX110-8649" fmla="*/ 186415 w 1225855"/>
              <a:gd name="connsiteY110-8650" fmla="*/ 720292 h 1499831"/>
              <a:gd name="connsiteX111-8651" fmla="*/ 883794 w 1225855"/>
              <a:gd name="connsiteY111-8652" fmla="*/ 593451 h 1499831"/>
              <a:gd name="connsiteX112-8653" fmla="*/ 859244 w 1225855"/>
              <a:gd name="connsiteY112-8654" fmla="*/ 561536 h 1499831"/>
              <a:gd name="connsiteX113-8655" fmla="*/ 854989 w 1225855"/>
              <a:gd name="connsiteY113-8656" fmla="*/ 557117 h 1499831"/>
              <a:gd name="connsiteX114-8657" fmla="*/ 867100 w 1225855"/>
              <a:gd name="connsiteY114-8658" fmla="*/ 534204 h 1499831"/>
              <a:gd name="connsiteX115-8659" fmla="*/ 1036167 w 1225855"/>
              <a:gd name="connsiteY115-8660" fmla="*/ 715218 h 1499831"/>
              <a:gd name="connsiteX116-8661" fmla="*/ 1037803 w 1225855"/>
              <a:gd name="connsiteY116-8662" fmla="*/ 717837 h 1499831"/>
              <a:gd name="connsiteX117-8663" fmla="*/ 1038949 w 1225855"/>
              <a:gd name="connsiteY117-8664" fmla="*/ 720128 h 1499831"/>
              <a:gd name="connsiteX118-8665" fmla="*/ 971519 w 1225855"/>
              <a:gd name="connsiteY118-8666" fmla="*/ 764973 h 1499831"/>
              <a:gd name="connsiteX119-8667" fmla="*/ 944841 w 1225855"/>
              <a:gd name="connsiteY119-8668" fmla="*/ 774793 h 1499831"/>
              <a:gd name="connsiteX120-8669" fmla="*/ 927165 w 1225855"/>
              <a:gd name="connsiteY120-8670" fmla="*/ 780357 h 1499831"/>
              <a:gd name="connsiteX121-8671" fmla="*/ 917018 w 1225855"/>
              <a:gd name="connsiteY121-8672" fmla="*/ 783303 h 1499831"/>
              <a:gd name="connsiteX122-8673" fmla="*/ 601823 w 1225855"/>
              <a:gd name="connsiteY122-8674" fmla="*/ 839342 h 1499831"/>
              <a:gd name="connsiteX123-8675" fmla="*/ 372175 w 1225855"/>
              <a:gd name="connsiteY123-8676" fmla="*/ 797051 h 1499831"/>
              <a:gd name="connsiteX124-8677" fmla="*/ 481668 w 1225855"/>
              <a:gd name="connsiteY124-8678" fmla="*/ 760717 h 1499831"/>
              <a:gd name="connsiteX125-8679" fmla="*/ 497707 w 1225855"/>
              <a:gd name="connsiteY125-8680" fmla="*/ 799015 h 1499831"/>
              <a:gd name="connsiteX126-8681" fmla="*/ 521929 w 1225855"/>
              <a:gd name="connsiteY126-8682" fmla="*/ 815054 h 1499831"/>
              <a:gd name="connsiteX127-8683" fmla="*/ 532077 w 1225855"/>
              <a:gd name="connsiteY127-8684" fmla="*/ 812927 h 1499831"/>
              <a:gd name="connsiteX128-8685" fmla="*/ 545988 w 1225855"/>
              <a:gd name="connsiteY128-8686" fmla="*/ 778557 h 1499831"/>
              <a:gd name="connsiteX129-8687" fmla="*/ 530931 w 1225855"/>
              <a:gd name="connsiteY129-8688" fmla="*/ 742878 h 1499831"/>
              <a:gd name="connsiteX130-8689" fmla="*/ 560882 w 1225855"/>
              <a:gd name="connsiteY130-8690" fmla="*/ 731421 h 1499831"/>
              <a:gd name="connsiteX131-8691" fmla="*/ 660881 w 1225855"/>
              <a:gd name="connsiteY131-8692" fmla="*/ 689359 h 1499831"/>
              <a:gd name="connsiteX132-8693" fmla="*/ 682158 w 1225855"/>
              <a:gd name="connsiteY132-8694" fmla="*/ 735677 h 1499831"/>
              <a:gd name="connsiteX133-8695" fmla="*/ 706053 w 1225855"/>
              <a:gd name="connsiteY133-8696" fmla="*/ 750897 h 1499831"/>
              <a:gd name="connsiteX134-8697" fmla="*/ 717019 w 1225855"/>
              <a:gd name="connsiteY134-8698" fmla="*/ 748442 h 1499831"/>
              <a:gd name="connsiteX135-8699" fmla="*/ 729948 w 1225855"/>
              <a:gd name="connsiteY135-8700" fmla="*/ 713745 h 1499831"/>
              <a:gd name="connsiteX136-8701" fmla="*/ 708181 w 1225855"/>
              <a:gd name="connsiteY136-8702" fmla="*/ 666446 h 1499831"/>
              <a:gd name="connsiteX137-8703" fmla="*/ 763991 w 1225855"/>
              <a:gd name="connsiteY137-8704" fmla="*/ 635350 h 1499831"/>
              <a:gd name="connsiteX138-8705" fmla="*/ 773483 w 1225855"/>
              <a:gd name="connsiteY138-8706" fmla="*/ 629294 h 1499831"/>
              <a:gd name="connsiteX139-8707" fmla="*/ 795414 w 1225855"/>
              <a:gd name="connsiteY139-8708" fmla="*/ 614400 h 1499831"/>
              <a:gd name="connsiteX140-8709" fmla="*/ 816200 w 1225855"/>
              <a:gd name="connsiteY140-8710" fmla="*/ 598361 h 1499831"/>
              <a:gd name="connsiteX141-8711" fmla="*/ 819473 w 1225855"/>
              <a:gd name="connsiteY141-8712" fmla="*/ 595579 h 1499831"/>
              <a:gd name="connsiteX142-8713" fmla="*/ 842223 w 1225855"/>
              <a:gd name="connsiteY142-8714" fmla="*/ 625202 h 1499831"/>
              <a:gd name="connsiteX143-8715" fmla="*/ 863008 w 1225855"/>
              <a:gd name="connsiteY143-8716" fmla="*/ 635350 h 1499831"/>
              <a:gd name="connsiteX144-8717" fmla="*/ 878884 w 1225855"/>
              <a:gd name="connsiteY144-8718" fmla="*/ 629949 h 1499831"/>
              <a:gd name="connsiteX145-8719" fmla="*/ 883794 w 1225855"/>
              <a:gd name="connsiteY145-8720" fmla="*/ 593451 h 1499831"/>
              <a:gd name="connsiteX146-8721" fmla="*/ 513091 w 1225855"/>
              <a:gd name="connsiteY146-8722" fmla="*/ 183796 h 1499831"/>
              <a:gd name="connsiteX147-8723" fmla="*/ 520784 w 1225855"/>
              <a:gd name="connsiteY147-8724" fmla="*/ 163175 h 1499831"/>
              <a:gd name="connsiteX148-8725" fmla="*/ 613746 w 1225855"/>
              <a:gd name="connsiteY148-8726" fmla="*/ 64648 h 1499831"/>
              <a:gd name="connsiteX149-8727" fmla="*/ 903434 w 1225855"/>
              <a:gd name="connsiteY149-8728" fmla="*/ 374630 h 1499831"/>
              <a:gd name="connsiteX150-8729" fmla="*/ 823892 w 1225855"/>
              <a:gd name="connsiteY150-8730" fmla="*/ 411455 h 1499831"/>
              <a:gd name="connsiteX151-8731" fmla="*/ 821110 w 1225855"/>
              <a:gd name="connsiteY151-8732" fmla="*/ 412273 h 1499831"/>
              <a:gd name="connsiteX152-8733" fmla="*/ 807689 w 1225855"/>
              <a:gd name="connsiteY152-8734" fmla="*/ 415710 h 1499831"/>
              <a:gd name="connsiteX153-8735" fmla="*/ 791159 w 1225855"/>
              <a:gd name="connsiteY153-8736" fmla="*/ 406873 h 1499831"/>
              <a:gd name="connsiteX154-8737" fmla="*/ 777084 w 1225855"/>
              <a:gd name="connsiteY154-8738" fmla="*/ 399835 h 1499831"/>
              <a:gd name="connsiteX155-8739" fmla="*/ 706053 w 1225855"/>
              <a:gd name="connsiteY155-8740" fmla="*/ 362192 h 1499831"/>
              <a:gd name="connsiteX156-8741" fmla="*/ 591160 w 1225855"/>
              <a:gd name="connsiteY156-8742" fmla="*/ 288542 h 1499831"/>
              <a:gd name="connsiteX157-8743" fmla="*/ 570702 w 1225855"/>
              <a:gd name="connsiteY157-8744" fmla="*/ 272176 h 1499831"/>
              <a:gd name="connsiteX158-8745" fmla="*/ 567919 w 1225855"/>
              <a:gd name="connsiteY158-8746" fmla="*/ 269721 h 1499831"/>
              <a:gd name="connsiteX159-8747" fmla="*/ 551226 w 1225855"/>
              <a:gd name="connsiteY159-8748" fmla="*/ 254500 h 1499831"/>
              <a:gd name="connsiteX160-8749" fmla="*/ 512109 w 1225855"/>
              <a:gd name="connsiteY160-8750" fmla="*/ 197708 h 1499831"/>
              <a:gd name="connsiteX161-8751" fmla="*/ 513091 w 1225855"/>
              <a:gd name="connsiteY161-8752" fmla="*/ 183796 h 1499831"/>
              <a:gd name="connsiteX162-8753" fmla="*/ 322094 w 1225855"/>
              <a:gd name="connsiteY162-8754" fmla="*/ 374303 h 1499831"/>
              <a:gd name="connsiteX163-8755" fmla="*/ 464974 w 1225855"/>
              <a:gd name="connsiteY163-8756" fmla="*/ 222421 h 1499831"/>
              <a:gd name="connsiteX164-8757" fmla="*/ 508345 w 1225855"/>
              <a:gd name="connsiteY164-8758" fmla="*/ 285596 h 1499831"/>
              <a:gd name="connsiteX165-8759" fmla="*/ 482486 w 1225855"/>
              <a:gd name="connsiteY165-8760" fmla="*/ 314729 h 1499831"/>
              <a:gd name="connsiteX166-8761" fmla="*/ 475939 w 1225855"/>
              <a:gd name="connsiteY166-8762" fmla="*/ 334205 h 1499831"/>
              <a:gd name="connsiteX167-8763" fmla="*/ 484614 w 1225855"/>
              <a:gd name="connsiteY167-8764" fmla="*/ 351717 h 1499831"/>
              <a:gd name="connsiteX168-8765" fmla="*/ 491324 w 1225855"/>
              <a:gd name="connsiteY168-8766" fmla="*/ 355973 h 1499831"/>
              <a:gd name="connsiteX169-8767" fmla="*/ 501962 w 1225855"/>
              <a:gd name="connsiteY169-8768" fmla="*/ 358264 h 1499831"/>
              <a:gd name="connsiteX170-8769" fmla="*/ 521602 w 1225855"/>
              <a:gd name="connsiteY170-8770" fmla="*/ 349426 h 1499831"/>
              <a:gd name="connsiteX171-8771" fmla="*/ 547298 w 1225855"/>
              <a:gd name="connsiteY171-8772" fmla="*/ 320621 h 1499831"/>
              <a:gd name="connsiteX172-8773" fmla="*/ 554990 w 1225855"/>
              <a:gd name="connsiteY172-8774" fmla="*/ 326676 h 1499831"/>
              <a:gd name="connsiteX173-8775" fmla="*/ 722747 w 1225855"/>
              <a:gd name="connsiteY173-8776" fmla="*/ 430768 h 1499831"/>
              <a:gd name="connsiteX174-8777" fmla="*/ 663827 w 1225855"/>
              <a:gd name="connsiteY174-8778" fmla="*/ 435678 h 1499831"/>
              <a:gd name="connsiteX175-8779" fmla="*/ 628967 w 1225855"/>
              <a:gd name="connsiteY175-8780" fmla="*/ 436823 h 1499831"/>
              <a:gd name="connsiteX176-8781" fmla="*/ 616692 w 1225855"/>
              <a:gd name="connsiteY176-8782" fmla="*/ 436987 h 1499831"/>
              <a:gd name="connsiteX177-8783" fmla="*/ 600489 w 1225855"/>
              <a:gd name="connsiteY177-8784" fmla="*/ 436823 h 1499831"/>
              <a:gd name="connsiteX178-8785" fmla="*/ 565628 w 1225855"/>
              <a:gd name="connsiteY178-8786" fmla="*/ 435514 h 1499831"/>
              <a:gd name="connsiteX179-8787" fmla="*/ 463337 w 1225855"/>
              <a:gd name="connsiteY179-8788" fmla="*/ 424057 h 1499831"/>
              <a:gd name="connsiteX180-8789" fmla="*/ 433059 w 1225855"/>
              <a:gd name="connsiteY180-8790" fmla="*/ 418165 h 1499831"/>
              <a:gd name="connsiteX181-8791" fmla="*/ 409164 w 1225855"/>
              <a:gd name="connsiteY181-8792" fmla="*/ 412437 h 1499831"/>
              <a:gd name="connsiteX182-8793" fmla="*/ 403927 w 1225855"/>
              <a:gd name="connsiteY182-8794" fmla="*/ 410964 h 1499831"/>
              <a:gd name="connsiteX183-8795" fmla="*/ 322094 w 1225855"/>
              <a:gd name="connsiteY183-8796" fmla="*/ 374303 h 1499831"/>
              <a:gd name="connsiteX0-8797" fmla="*/ 1219145 w 1225855"/>
              <a:gd name="connsiteY0-8798" fmla="*/ 1035512 h 1499831"/>
              <a:gd name="connsiteX1-8799" fmla="*/ 1212598 w 1225855"/>
              <a:gd name="connsiteY1-8800" fmla="*/ 1022910 h 1499831"/>
              <a:gd name="connsiteX2-8801" fmla="*/ 1009653 w 1225855"/>
              <a:gd name="connsiteY2-8802" fmla="*/ 805725 h 1499831"/>
              <a:gd name="connsiteX3-8803" fmla="*/ 1091485 w 1225855"/>
              <a:gd name="connsiteY3-8804" fmla="*/ 720128 h 1499831"/>
              <a:gd name="connsiteX4-8805" fmla="*/ 1086085 w 1225855"/>
              <a:gd name="connsiteY4-8806" fmla="*/ 697052 h 1499831"/>
              <a:gd name="connsiteX5-8807" fmla="*/ 1079702 w 1225855"/>
              <a:gd name="connsiteY5-8808" fmla="*/ 685104 h 1499831"/>
              <a:gd name="connsiteX6-8809" fmla="*/ 863663 w 1225855"/>
              <a:gd name="connsiteY6-8810" fmla="*/ 454008 h 1499831"/>
              <a:gd name="connsiteX7-8811" fmla="*/ 957280 w 1225855"/>
              <a:gd name="connsiteY7-8812" fmla="*/ 374303 h 1499831"/>
              <a:gd name="connsiteX8-8813" fmla="*/ 953024 w 1225855"/>
              <a:gd name="connsiteY8-8814" fmla="*/ 355482 h 1499831"/>
              <a:gd name="connsiteX9-8815" fmla="*/ 946969 w 1225855"/>
              <a:gd name="connsiteY9-8816" fmla="*/ 344516 h 1499831"/>
              <a:gd name="connsiteX10-8817" fmla="*/ 633058 w 1225855"/>
              <a:gd name="connsiteY10-8818" fmla="*/ 8347 h 1499831"/>
              <a:gd name="connsiteX11-8819" fmla="*/ 613909 w 1225855"/>
              <a:gd name="connsiteY11-8820" fmla="*/ 0 h 1499831"/>
              <a:gd name="connsiteX12-8821" fmla="*/ 594761 w 1225855"/>
              <a:gd name="connsiteY12-8822" fmla="*/ 8183 h 1499831"/>
              <a:gd name="connsiteX13-8823" fmla="*/ 276922 w 1225855"/>
              <a:gd name="connsiteY13-8824" fmla="*/ 345825 h 1499831"/>
              <a:gd name="connsiteX14-8825" fmla="*/ 269884 w 1225855"/>
              <a:gd name="connsiteY14-8826" fmla="*/ 362028 h 1499831"/>
              <a:gd name="connsiteX15-8827" fmla="*/ 268248 w 1225855"/>
              <a:gd name="connsiteY15-8828" fmla="*/ 374139 h 1499831"/>
              <a:gd name="connsiteX16-8829" fmla="*/ 363828 w 1225855"/>
              <a:gd name="connsiteY16-8830" fmla="*/ 453354 h 1499831"/>
              <a:gd name="connsiteX17-8831" fmla="*/ 143535 w 1225855"/>
              <a:gd name="connsiteY17-8832" fmla="*/ 687395 h 1499831"/>
              <a:gd name="connsiteX18-8833" fmla="*/ 136497 w 1225855"/>
              <a:gd name="connsiteY18-8834" fmla="*/ 704744 h 1499831"/>
              <a:gd name="connsiteX19-8835" fmla="*/ 134206 w 1225855"/>
              <a:gd name="connsiteY19-8836" fmla="*/ 720128 h 1499831"/>
              <a:gd name="connsiteX20-8837" fmla="*/ 182978 w 1225855"/>
              <a:gd name="connsiteY20-8838" fmla="*/ 786740 h 1499831"/>
              <a:gd name="connsiteX21-8839" fmla="*/ 217839 w 1225855"/>
              <a:gd name="connsiteY21-8840" fmla="*/ 805071 h 1499831"/>
              <a:gd name="connsiteX22-8841" fmla="*/ 9984 w 1225855"/>
              <a:gd name="connsiteY22-8842" fmla="*/ 1025692 h 1499831"/>
              <a:gd name="connsiteX23-8843" fmla="*/ 2946 w 1225855"/>
              <a:gd name="connsiteY23-8844" fmla="*/ 1044186 h 1499831"/>
              <a:gd name="connsiteX24-8845" fmla="*/ 0 w 1225855"/>
              <a:gd name="connsiteY24-8846" fmla="*/ 1062844 h 1499831"/>
              <a:gd name="connsiteX25-8847" fmla="*/ 194435 w 1225855"/>
              <a:gd name="connsiteY25-8848" fmla="*/ 1198195 h 1499831"/>
              <a:gd name="connsiteX26-8849" fmla="*/ 487887 w 1225855"/>
              <a:gd name="connsiteY26-8850" fmla="*/ 1247950 h 1499831"/>
              <a:gd name="connsiteX27-8851" fmla="*/ 487887 w 1225855"/>
              <a:gd name="connsiteY27-8852" fmla="*/ 1473645 h 1499831"/>
              <a:gd name="connsiteX28-8853" fmla="*/ 514073 w 1225855"/>
              <a:gd name="connsiteY28-8854" fmla="*/ 1499831 h 1499831"/>
              <a:gd name="connsiteX29-8855" fmla="*/ 711781 w 1225855"/>
              <a:gd name="connsiteY29-8856" fmla="*/ 1499831 h 1499831"/>
              <a:gd name="connsiteX30-8857" fmla="*/ 737968 w 1225855"/>
              <a:gd name="connsiteY30-8858" fmla="*/ 1473645 h 1499831"/>
              <a:gd name="connsiteX31-8859" fmla="*/ 737968 w 1225855"/>
              <a:gd name="connsiteY31-8860" fmla="*/ 1248932 h 1499831"/>
              <a:gd name="connsiteX32-8861" fmla="*/ 1039112 w 1225855"/>
              <a:gd name="connsiteY32-8862" fmla="*/ 1198195 h 1499831"/>
              <a:gd name="connsiteX33-8863" fmla="*/ 1225855 w 1225855"/>
              <a:gd name="connsiteY33-8864" fmla="*/ 1062844 h 1499831"/>
              <a:gd name="connsiteX34-8865" fmla="*/ 1219145 w 1225855"/>
              <a:gd name="connsiteY34-8866" fmla="*/ 1035512 h 1499831"/>
              <a:gd name="connsiteX35-8867" fmla="*/ 1099178 w 1225855"/>
              <a:gd name="connsiteY35-8868" fmla="*/ 1120454 h 1499831"/>
              <a:gd name="connsiteX36-8869" fmla="*/ 1082157 w 1225855"/>
              <a:gd name="connsiteY36-8870" fmla="*/ 1113580 h 1499831"/>
              <a:gd name="connsiteX37-8871" fmla="*/ 657608 w 1225855"/>
              <a:gd name="connsiteY37-8872" fmla="*/ 1056788 h 1499831"/>
              <a:gd name="connsiteX38-8873" fmla="*/ 560882 w 1225855"/>
              <a:gd name="connsiteY38-8874" fmla="*/ 1023564 h 1499831"/>
              <a:gd name="connsiteX39-8875" fmla="*/ 558918 w 1225855"/>
              <a:gd name="connsiteY39-8876" fmla="*/ 1022582 h 1499831"/>
              <a:gd name="connsiteX40-8877" fmla="*/ 554663 w 1225855"/>
              <a:gd name="connsiteY40-8878" fmla="*/ 1021109 h 1499831"/>
              <a:gd name="connsiteX41-8879" fmla="*/ 419966 w 1225855"/>
              <a:gd name="connsiteY41-8880" fmla="*/ 947296 h 1499831"/>
              <a:gd name="connsiteX42-8881" fmla="*/ 312928 w 1225855"/>
              <a:gd name="connsiteY42-8882" fmla="*/ 837313 h 1499831"/>
              <a:gd name="connsiteX43-8883" fmla="*/ 618656 w 1225855"/>
              <a:gd name="connsiteY43-8884" fmla="*/ 887115 h 1499831"/>
              <a:gd name="connsiteX44-8885" fmla="*/ 943368 w 1225855"/>
              <a:gd name="connsiteY44-8886" fmla="*/ 830439 h 1499831"/>
              <a:gd name="connsiteX45-8887" fmla="*/ 957116 w 1225855"/>
              <a:gd name="connsiteY45-8888" fmla="*/ 826184 h 1499831"/>
              <a:gd name="connsiteX46-8889" fmla="*/ 1168408 w 1225855"/>
              <a:gd name="connsiteY46-8890" fmla="*/ 1052369 h 1499831"/>
              <a:gd name="connsiteX47-8891" fmla="*/ 1170536 w 1225855"/>
              <a:gd name="connsiteY47-8892" fmla="*/ 1055806 h 1499831"/>
              <a:gd name="connsiteX48-8893" fmla="*/ 1173482 w 1225855"/>
              <a:gd name="connsiteY48-8894" fmla="*/ 1063008 h 1499831"/>
              <a:gd name="connsiteX49-8895" fmla="*/ 1099178 w 1225855"/>
              <a:gd name="connsiteY49-8896" fmla="*/ 1120454 h 1499831"/>
              <a:gd name="connsiteX50-8897" fmla="*/ 736822 w 1225855"/>
              <a:gd name="connsiteY50-8898" fmla="*/ 1196559 h 1499831"/>
              <a:gd name="connsiteX51-8899" fmla="*/ 620292 w 1225855"/>
              <a:gd name="connsiteY51-8900" fmla="*/ 1200487 h 1499831"/>
              <a:gd name="connsiteX52-8901" fmla="*/ 489033 w 1225855"/>
              <a:gd name="connsiteY52-8902" fmla="*/ 1195577 h 1499831"/>
              <a:gd name="connsiteX53-8903" fmla="*/ 209001 w 1225855"/>
              <a:gd name="connsiteY53-8904" fmla="*/ 1148114 h 1499831"/>
              <a:gd name="connsiteX54-8905" fmla="*/ 52209 w 1225855"/>
              <a:gd name="connsiteY54-8906" fmla="*/ 1063008 h 1499831"/>
              <a:gd name="connsiteX55-8907" fmla="*/ 54173 w 1225855"/>
              <a:gd name="connsiteY55-8908" fmla="*/ 1057279 h 1499831"/>
              <a:gd name="connsiteX56-8909" fmla="*/ 56137 w 1225855"/>
              <a:gd name="connsiteY56-8910" fmla="*/ 1053188 h 1499831"/>
              <a:gd name="connsiteX57-8911" fmla="*/ 255155 w 1225855"/>
              <a:gd name="connsiteY57-8912" fmla="*/ 841896 h 1499831"/>
              <a:gd name="connsiteX58-8913" fmla="*/ 346971 w 1225855"/>
              <a:gd name="connsiteY58-8914" fmla="*/ 956134 h 1499831"/>
              <a:gd name="connsiteX59-8915" fmla="*/ 318984 w 1225855"/>
              <a:gd name="connsiteY59-8916" fmla="*/ 987558 h 1499831"/>
              <a:gd name="connsiteX60-8917" fmla="*/ 321112 w 1225855"/>
              <a:gd name="connsiteY60-8918" fmla="*/ 1024546 h 1499831"/>
              <a:gd name="connsiteX61-8919" fmla="*/ 338460 w 1225855"/>
              <a:gd name="connsiteY61-8920" fmla="*/ 1031093 h 1499831"/>
              <a:gd name="connsiteX62-8921" fmla="*/ 358100 w 1225855"/>
              <a:gd name="connsiteY62-8922" fmla="*/ 1022255 h 1499831"/>
              <a:gd name="connsiteX63-8923" fmla="*/ 387887 w 1225855"/>
              <a:gd name="connsiteY63-8924" fmla="*/ 988703 h 1499831"/>
              <a:gd name="connsiteX64-8925" fmla="*/ 512600 w 1225855"/>
              <a:gd name="connsiteY64-8926" fmla="*/ 1059898 h 1499831"/>
              <a:gd name="connsiteX65-8927" fmla="*/ 494925 w 1225855"/>
              <a:gd name="connsiteY65-8928" fmla="*/ 1097868 h 1499831"/>
              <a:gd name="connsiteX66-8929" fmla="*/ 507527 w 1225855"/>
              <a:gd name="connsiteY66-8930" fmla="*/ 1132729 h 1499831"/>
              <a:gd name="connsiteX67-8931" fmla="*/ 518656 w 1225855"/>
              <a:gd name="connsiteY67-8932" fmla="*/ 1135184 h 1499831"/>
              <a:gd name="connsiteX68-8933" fmla="*/ 542388 w 1225855"/>
              <a:gd name="connsiteY68-8934" fmla="*/ 1120127 h 1499831"/>
              <a:gd name="connsiteX69-8935" fmla="*/ 561045 w 1225855"/>
              <a:gd name="connsiteY69-8936" fmla="*/ 1080029 h 1499831"/>
              <a:gd name="connsiteX70-8937" fmla="*/ 638132 w 1225855"/>
              <a:gd name="connsiteY70-8938" fmla="*/ 1105888 h 1499831"/>
              <a:gd name="connsiteX71-8939" fmla="*/ 708344 w 1225855"/>
              <a:gd name="connsiteY71-8940" fmla="*/ 1124219 h 1499831"/>
              <a:gd name="connsiteX72-8941" fmla="*/ 692633 w 1225855"/>
              <a:gd name="connsiteY72-8942" fmla="*/ 1159079 h 1499831"/>
              <a:gd name="connsiteX73-8943" fmla="*/ 691487 w 1225855"/>
              <a:gd name="connsiteY73-8944" fmla="*/ 1177574 h 1499831"/>
              <a:gd name="connsiteX74-8945" fmla="*/ 705726 w 1225855"/>
              <a:gd name="connsiteY74-8946" fmla="*/ 1193776 h 1499831"/>
              <a:gd name="connsiteX75-8947" fmla="*/ 716528 w 1225855"/>
              <a:gd name="connsiteY75-8948" fmla="*/ 1196068 h 1499831"/>
              <a:gd name="connsiteX76-8949" fmla="*/ 733549 w 1225855"/>
              <a:gd name="connsiteY76-8950" fmla="*/ 1189848 h 1499831"/>
              <a:gd name="connsiteX77-8951" fmla="*/ 740423 w 1225855"/>
              <a:gd name="connsiteY77-8952" fmla="*/ 1180683 h 1499831"/>
              <a:gd name="connsiteX78-8953" fmla="*/ 760881 w 1225855"/>
              <a:gd name="connsiteY78-8954" fmla="*/ 1135184 h 1499831"/>
              <a:gd name="connsiteX79-8955" fmla="*/ 974628 w 1225855"/>
              <a:gd name="connsiteY79-8956" fmla="*/ 1161534 h 1499831"/>
              <a:gd name="connsiteX80-8957" fmla="*/ 736822 w 1225855"/>
              <a:gd name="connsiteY80-8958" fmla="*/ 1196559 h 1499831"/>
              <a:gd name="connsiteX81-8959" fmla="*/ 685431 w 1225855"/>
              <a:gd name="connsiteY81-8960" fmla="*/ 1447458 h 1499831"/>
              <a:gd name="connsiteX82-8961" fmla="*/ 540096 w 1225855"/>
              <a:gd name="connsiteY82-8962" fmla="*/ 1447458 h 1499831"/>
              <a:gd name="connsiteX83-8963" fmla="*/ 540096 w 1225855"/>
              <a:gd name="connsiteY83-8964" fmla="*/ 1251059 h 1499831"/>
              <a:gd name="connsiteX84-8965" fmla="*/ 620292 w 1225855"/>
              <a:gd name="connsiteY84-8966" fmla="*/ 1252860 h 1499831"/>
              <a:gd name="connsiteX85-8967" fmla="*/ 685431 w 1225855"/>
              <a:gd name="connsiteY85-8968" fmla="*/ 1251714 h 1499831"/>
              <a:gd name="connsiteX86-8969" fmla="*/ 685431 w 1225855"/>
              <a:gd name="connsiteY86-8970" fmla="*/ 1447458 h 1499831"/>
              <a:gd name="connsiteX87-8971" fmla="*/ 186415 w 1225855"/>
              <a:gd name="connsiteY87-8972" fmla="*/ 720292 h 1499831"/>
              <a:gd name="connsiteX88-8973" fmla="*/ 187070 w 1225855"/>
              <a:gd name="connsiteY88-8974" fmla="*/ 718819 h 1499831"/>
              <a:gd name="connsiteX89-8975" fmla="*/ 188543 w 1225855"/>
              <a:gd name="connsiteY89-8976" fmla="*/ 715873 h 1499831"/>
              <a:gd name="connsiteX90-8977" fmla="*/ 418567 w 1225855"/>
              <a:gd name="connsiteY90-8978" fmla="*/ 483352 h 1499831"/>
              <a:gd name="connsiteX91-8979" fmla="*/ 483426 w 1225855"/>
              <a:gd name="connsiteY91-8980" fmla="*/ 492987 h 1499831"/>
              <a:gd name="connsiteX92-8981" fmla="*/ 493280 w 1225855"/>
              <a:gd name="connsiteY92-8982" fmla="*/ 505881 h 1499831"/>
              <a:gd name="connsiteX93-8983" fmla="*/ 550480 w 1225855"/>
              <a:gd name="connsiteY93-8984" fmla="*/ 506283 h 1499831"/>
              <a:gd name="connsiteX94-8985" fmla="*/ 587396 w 1225855"/>
              <a:gd name="connsiteY94-8986" fmla="*/ 507919 h 1499831"/>
              <a:gd name="connsiteX95-8987" fmla="*/ 609547 w 1225855"/>
              <a:gd name="connsiteY95-8988" fmla="*/ 506029 h 1499831"/>
              <a:gd name="connsiteX96-8989" fmla="*/ 644277 w 1225855"/>
              <a:gd name="connsiteY96-8990" fmla="*/ 496177 h 1499831"/>
              <a:gd name="connsiteX97-8991" fmla="*/ 681193 w 1225855"/>
              <a:gd name="connsiteY97-8992" fmla="*/ 499466 h 1499831"/>
              <a:gd name="connsiteX98-8993" fmla="*/ 719342 w 1225855"/>
              <a:gd name="connsiteY98-8994" fmla="*/ 489704 h 1499831"/>
              <a:gd name="connsiteX99-8995" fmla="*/ 797706 w 1225855"/>
              <a:gd name="connsiteY99-8996" fmla="*/ 471684 h 1499831"/>
              <a:gd name="connsiteX100-8997" fmla="*/ 820292 w 1225855"/>
              <a:gd name="connsiteY100-8998" fmla="*/ 507036 h 1499831"/>
              <a:gd name="connsiteX101-8999" fmla="*/ 780194 w 1225855"/>
              <a:gd name="connsiteY101-9000" fmla="*/ 560391 h 1499831"/>
              <a:gd name="connsiteX102-9001" fmla="*/ 759081 w 1225855"/>
              <a:gd name="connsiteY102-9002" fmla="*/ 576103 h 1499831"/>
              <a:gd name="connsiteX103-9003" fmla="*/ 736822 w 1225855"/>
              <a:gd name="connsiteY103-9004" fmla="*/ 590669 h 1499831"/>
              <a:gd name="connsiteX104-9005" fmla="*/ 736331 w 1225855"/>
              <a:gd name="connsiteY104-9006" fmla="*/ 590996 h 1499831"/>
              <a:gd name="connsiteX105-9007" fmla="*/ 537297 w 1225855"/>
              <a:gd name="connsiteY105-9008" fmla="*/ 689628 h 1499831"/>
              <a:gd name="connsiteX106-9009" fmla="*/ 339115 w 1225855"/>
              <a:gd name="connsiteY106-9010" fmla="*/ 752370 h 1499831"/>
              <a:gd name="connsiteX107-9011" fmla="*/ 289033 w 1225855"/>
              <a:gd name="connsiteY107-9012" fmla="*/ 767428 h 1499831"/>
              <a:gd name="connsiteX108-9013" fmla="*/ 274958 w 1225855"/>
              <a:gd name="connsiteY108-9014" fmla="*/ 771519 h 1499831"/>
              <a:gd name="connsiteX109-9015" fmla="*/ 255809 w 1225855"/>
              <a:gd name="connsiteY109-9016" fmla="*/ 764482 h 1499831"/>
              <a:gd name="connsiteX110-9017" fmla="*/ 186415 w 1225855"/>
              <a:gd name="connsiteY110-9018" fmla="*/ 720292 h 1499831"/>
              <a:gd name="connsiteX111-9019" fmla="*/ 883794 w 1225855"/>
              <a:gd name="connsiteY111-9020" fmla="*/ 593451 h 1499831"/>
              <a:gd name="connsiteX112-9021" fmla="*/ 859244 w 1225855"/>
              <a:gd name="connsiteY112-9022" fmla="*/ 561536 h 1499831"/>
              <a:gd name="connsiteX113-9023" fmla="*/ 854989 w 1225855"/>
              <a:gd name="connsiteY113-9024" fmla="*/ 557117 h 1499831"/>
              <a:gd name="connsiteX114-9025" fmla="*/ 867100 w 1225855"/>
              <a:gd name="connsiteY114-9026" fmla="*/ 534204 h 1499831"/>
              <a:gd name="connsiteX115-9027" fmla="*/ 1036167 w 1225855"/>
              <a:gd name="connsiteY115-9028" fmla="*/ 715218 h 1499831"/>
              <a:gd name="connsiteX116-9029" fmla="*/ 1037803 w 1225855"/>
              <a:gd name="connsiteY116-9030" fmla="*/ 717837 h 1499831"/>
              <a:gd name="connsiteX117-9031" fmla="*/ 1038949 w 1225855"/>
              <a:gd name="connsiteY117-9032" fmla="*/ 720128 h 1499831"/>
              <a:gd name="connsiteX118-9033" fmla="*/ 971519 w 1225855"/>
              <a:gd name="connsiteY118-9034" fmla="*/ 764973 h 1499831"/>
              <a:gd name="connsiteX119-9035" fmla="*/ 944841 w 1225855"/>
              <a:gd name="connsiteY119-9036" fmla="*/ 774793 h 1499831"/>
              <a:gd name="connsiteX120-9037" fmla="*/ 927165 w 1225855"/>
              <a:gd name="connsiteY120-9038" fmla="*/ 780357 h 1499831"/>
              <a:gd name="connsiteX121-9039" fmla="*/ 917018 w 1225855"/>
              <a:gd name="connsiteY121-9040" fmla="*/ 783303 h 1499831"/>
              <a:gd name="connsiteX122-9041" fmla="*/ 601823 w 1225855"/>
              <a:gd name="connsiteY122-9042" fmla="*/ 839342 h 1499831"/>
              <a:gd name="connsiteX123-9043" fmla="*/ 372175 w 1225855"/>
              <a:gd name="connsiteY123-9044" fmla="*/ 797051 h 1499831"/>
              <a:gd name="connsiteX124-9045" fmla="*/ 481668 w 1225855"/>
              <a:gd name="connsiteY124-9046" fmla="*/ 760717 h 1499831"/>
              <a:gd name="connsiteX125-9047" fmla="*/ 497707 w 1225855"/>
              <a:gd name="connsiteY125-9048" fmla="*/ 799015 h 1499831"/>
              <a:gd name="connsiteX126-9049" fmla="*/ 521929 w 1225855"/>
              <a:gd name="connsiteY126-9050" fmla="*/ 815054 h 1499831"/>
              <a:gd name="connsiteX127-9051" fmla="*/ 532077 w 1225855"/>
              <a:gd name="connsiteY127-9052" fmla="*/ 812927 h 1499831"/>
              <a:gd name="connsiteX128-9053" fmla="*/ 545988 w 1225855"/>
              <a:gd name="connsiteY128-9054" fmla="*/ 778557 h 1499831"/>
              <a:gd name="connsiteX129-9055" fmla="*/ 530931 w 1225855"/>
              <a:gd name="connsiteY129-9056" fmla="*/ 742878 h 1499831"/>
              <a:gd name="connsiteX130-9057" fmla="*/ 560882 w 1225855"/>
              <a:gd name="connsiteY130-9058" fmla="*/ 731421 h 1499831"/>
              <a:gd name="connsiteX131-9059" fmla="*/ 660881 w 1225855"/>
              <a:gd name="connsiteY131-9060" fmla="*/ 689359 h 1499831"/>
              <a:gd name="connsiteX132-9061" fmla="*/ 682158 w 1225855"/>
              <a:gd name="connsiteY132-9062" fmla="*/ 735677 h 1499831"/>
              <a:gd name="connsiteX133-9063" fmla="*/ 706053 w 1225855"/>
              <a:gd name="connsiteY133-9064" fmla="*/ 750897 h 1499831"/>
              <a:gd name="connsiteX134-9065" fmla="*/ 717019 w 1225855"/>
              <a:gd name="connsiteY134-9066" fmla="*/ 748442 h 1499831"/>
              <a:gd name="connsiteX135-9067" fmla="*/ 729948 w 1225855"/>
              <a:gd name="connsiteY135-9068" fmla="*/ 713745 h 1499831"/>
              <a:gd name="connsiteX136-9069" fmla="*/ 708181 w 1225855"/>
              <a:gd name="connsiteY136-9070" fmla="*/ 666446 h 1499831"/>
              <a:gd name="connsiteX137-9071" fmla="*/ 763991 w 1225855"/>
              <a:gd name="connsiteY137-9072" fmla="*/ 635350 h 1499831"/>
              <a:gd name="connsiteX138-9073" fmla="*/ 773483 w 1225855"/>
              <a:gd name="connsiteY138-9074" fmla="*/ 629294 h 1499831"/>
              <a:gd name="connsiteX139-9075" fmla="*/ 795414 w 1225855"/>
              <a:gd name="connsiteY139-9076" fmla="*/ 614400 h 1499831"/>
              <a:gd name="connsiteX140-9077" fmla="*/ 816200 w 1225855"/>
              <a:gd name="connsiteY140-9078" fmla="*/ 598361 h 1499831"/>
              <a:gd name="connsiteX141-9079" fmla="*/ 819473 w 1225855"/>
              <a:gd name="connsiteY141-9080" fmla="*/ 595579 h 1499831"/>
              <a:gd name="connsiteX142-9081" fmla="*/ 842223 w 1225855"/>
              <a:gd name="connsiteY142-9082" fmla="*/ 625202 h 1499831"/>
              <a:gd name="connsiteX143-9083" fmla="*/ 863008 w 1225855"/>
              <a:gd name="connsiteY143-9084" fmla="*/ 635350 h 1499831"/>
              <a:gd name="connsiteX144-9085" fmla="*/ 878884 w 1225855"/>
              <a:gd name="connsiteY144-9086" fmla="*/ 629949 h 1499831"/>
              <a:gd name="connsiteX145-9087" fmla="*/ 883794 w 1225855"/>
              <a:gd name="connsiteY145-9088" fmla="*/ 593451 h 1499831"/>
              <a:gd name="connsiteX146-9089" fmla="*/ 513091 w 1225855"/>
              <a:gd name="connsiteY146-9090" fmla="*/ 183796 h 1499831"/>
              <a:gd name="connsiteX147-9091" fmla="*/ 520784 w 1225855"/>
              <a:gd name="connsiteY147-9092" fmla="*/ 163175 h 1499831"/>
              <a:gd name="connsiteX148-9093" fmla="*/ 613746 w 1225855"/>
              <a:gd name="connsiteY148-9094" fmla="*/ 64648 h 1499831"/>
              <a:gd name="connsiteX149-9095" fmla="*/ 903434 w 1225855"/>
              <a:gd name="connsiteY149-9096" fmla="*/ 374630 h 1499831"/>
              <a:gd name="connsiteX150-9097" fmla="*/ 823892 w 1225855"/>
              <a:gd name="connsiteY150-9098" fmla="*/ 411455 h 1499831"/>
              <a:gd name="connsiteX151-9099" fmla="*/ 821110 w 1225855"/>
              <a:gd name="connsiteY151-9100" fmla="*/ 412273 h 1499831"/>
              <a:gd name="connsiteX152-9101" fmla="*/ 807689 w 1225855"/>
              <a:gd name="connsiteY152-9102" fmla="*/ 415710 h 1499831"/>
              <a:gd name="connsiteX153-9103" fmla="*/ 791159 w 1225855"/>
              <a:gd name="connsiteY153-9104" fmla="*/ 406873 h 1499831"/>
              <a:gd name="connsiteX154-9105" fmla="*/ 777084 w 1225855"/>
              <a:gd name="connsiteY154-9106" fmla="*/ 399835 h 1499831"/>
              <a:gd name="connsiteX155-9107" fmla="*/ 706053 w 1225855"/>
              <a:gd name="connsiteY155-9108" fmla="*/ 362192 h 1499831"/>
              <a:gd name="connsiteX156-9109" fmla="*/ 591160 w 1225855"/>
              <a:gd name="connsiteY156-9110" fmla="*/ 288542 h 1499831"/>
              <a:gd name="connsiteX157-9111" fmla="*/ 570702 w 1225855"/>
              <a:gd name="connsiteY157-9112" fmla="*/ 272176 h 1499831"/>
              <a:gd name="connsiteX158-9113" fmla="*/ 567919 w 1225855"/>
              <a:gd name="connsiteY158-9114" fmla="*/ 269721 h 1499831"/>
              <a:gd name="connsiteX159-9115" fmla="*/ 551226 w 1225855"/>
              <a:gd name="connsiteY159-9116" fmla="*/ 254500 h 1499831"/>
              <a:gd name="connsiteX160-9117" fmla="*/ 512109 w 1225855"/>
              <a:gd name="connsiteY160-9118" fmla="*/ 197708 h 1499831"/>
              <a:gd name="connsiteX161-9119" fmla="*/ 513091 w 1225855"/>
              <a:gd name="connsiteY161-9120" fmla="*/ 183796 h 1499831"/>
              <a:gd name="connsiteX162-9121" fmla="*/ 322094 w 1225855"/>
              <a:gd name="connsiteY162-9122" fmla="*/ 374303 h 1499831"/>
              <a:gd name="connsiteX163-9123" fmla="*/ 464974 w 1225855"/>
              <a:gd name="connsiteY163-9124" fmla="*/ 222421 h 1499831"/>
              <a:gd name="connsiteX164-9125" fmla="*/ 508345 w 1225855"/>
              <a:gd name="connsiteY164-9126" fmla="*/ 285596 h 1499831"/>
              <a:gd name="connsiteX165-9127" fmla="*/ 482486 w 1225855"/>
              <a:gd name="connsiteY165-9128" fmla="*/ 314729 h 1499831"/>
              <a:gd name="connsiteX166-9129" fmla="*/ 475939 w 1225855"/>
              <a:gd name="connsiteY166-9130" fmla="*/ 334205 h 1499831"/>
              <a:gd name="connsiteX167-9131" fmla="*/ 484614 w 1225855"/>
              <a:gd name="connsiteY167-9132" fmla="*/ 351717 h 1499831"/>
              <a:gd name="connsiteX168-9133" fmla="*/ 491324 w 1225855"/>
              <a:gd name="connsiteY168-9134" fmla="*/ 355973 h 1499831"/>
              <a:gd name="connsiteX169-9135" fmla="*/ 501962 w 1225855"/>
              <a:gd name="connsiteY169-9136" fmla="*/ 358264 h 1499831"/>
              <a:gd name="connsiteX170-9137" fmla="*/ 521602 w 1225855"/>
              <a:gd name="connsiteY170-9138" fmla="*/ 349426 h 1499831"/>
              <a:gd name="connsiteX171-9139" fmla="*/ 547298 w 1225855"/>
              <a:gd name="connsiteY171-9140" fmla="*/ 320621 h 1499831"/>
              <a:gd name="connsiteX172-9141" fmla="*/ 554990 w 1225855"/>
              <a:gd name="connsiteY172-9142" fmla="*/ 326676 h 1499831"/>
              <a:gd name="connsiteX173-9143" fmla="*/ 722747 w 1225855"/>
              <a:gd name="connsiteY173-9144" fmla="*/ 430768 h 1499831"/>
              <a:gd name="connsiteX174-9145" fmla="*/ 663827 w 1225855"/>
              <a:gd name="connsiteY174-9146" fmla="*/ 435678 h 1499831"/>
              <a:gd name="connsiteX175-9147" fmla="*/ 628967 w 1225855"/>
              <a:gd name="connsiteY175-9148" fmla="*/ 436823 h 1499831"/>
              <a:gd name="connsiteX176-9149" fmla="*/ 616692 w 1225855"/>
              <a:gd name="connsiteY176-9150" fmla="*/ 436987 h 1499831"/>
              <a:gd name="connsiteX177-9151" fmla="*/ 600489 w 1225855"/>
              <a:gd name="connsiteY177-9152" fmla="*/ 436823 h 1499831"/>
              <a:gd name="connsiteX178-9153" fmla="*/ 565628 w 1225855"/>
              <a:gd name="connsiteY178-9154" fmla="*/ 435514 h 1499831"/>
              <a:gd name="connsiteX179-9155" fmla="*/ 463337 w 1225855"/>
              <a:gd name="connsiteY179-9156" fmla="*/ 424057 h 1499831"/>
              <a:gd name="connsiteX180-9157" fmla="*/ 433059 w 1225855"/>
              <a:gd name="connsiteY180-9158" fmla="*/ 418165 h 1499831"/>
              <a:gd name="connsiteX181-9159" fmla="*/ 409164 w 1225855"/>
              <a:gd name="connsiteY181-9160" fmla="*/ 412437 h 1499831"/>
              <a:gd name="connsiteX182-9161" fmla="*/ 403927 w 1225855"/>
              <a:gd name="connsiteY182-9162" fmla="*/ 410964 h 1499831"/>
              <a:gd name="connsiteX183-9163" fmla="*/ 322094 w 1225855"/>
              <a:gd name="connsiteY183-9164" fmla="*/ 374303 h 1499831"/>
              <a:gd name="connsiteX0-9165" fmla="*/ 1219145 w 1225855"/>
              <a:gd name="connsiteY0-9166" fmla="*/ 1035512 h 1499831"/>
              <a:gd name="connsiteX1-9167" fmla="*/ 1212598 w 1225855"/>
              <a:gd name="connsiteY1-9168" fmla="*/ 1022910 h 1499831"/>
              <a:gd name="connsiteX2-9169" fmla="*/ 1009653 w 1225855"/>
              <a:gd name="connsiteY2-9170" fmla="*/ 805725 h 1499831"/>
              <a:gd name="connsiteX3-9171" fmla="*/ 1091485 w 1225855"/>
              <a:gd name="connsiteY3-9172" fmla="*/ 720128 h 1499831"/>
              <a:gd name="connsiteX4-9173" fmla="*/ 1086085 w 1225855"/>
              <a:gd name="connsiteY4-9174" fmla="*/ 697052 h 1499831"/>
              <a:gd name="connsiteX5-9175" fmla="*/ 1079702 w 1225855"/>
              <a:gd name="connsiteY5-9176" fmla="*/ 685104 h 1499831"/>
              <a:gd name="connsiteX6-9177" fmla="*/ 863663 w 1225855"/>
              <a:gd name="connsiteY6-9178" fmla="*/ 454008 h 1499831"/>
              <a:gd name="connsiteX7-9179" fmla="*/ 957280 w 1225855"/>
              <a:gd name="connsiteY7-9180" fmla="*/ 374303 h 1499831"/>
              <a:gd name="connsiteX8-9181" fmla="*/ 953024 w 1225855"/>
              <a:gd name="connsiteY8-9182" fmla="*/ 355482 h 1499831"/>
              <a:gd name="connsiteX9-9183" fmla="*/ 946969 w 1225855"/>
              <a:gd name="connsiteY9-9184" fmla="*/ 344516 h 1499831"/>
              <a:gd name="connsiteX10-9185" fmla="*/ 633058 w 1225855"/>
              <a:gd name="connsiteY10-9186" fmla="*/ 8347 h 1499831"/>
              <a:gd name="connsiteX11-9187" fmla="*/ 613909 w 1225855"/>
              <a:gd name="connsiteY11-9188" fmla="*/ 0 h 1499831"/>
              <a:gd name="connsiteX12-9189" fmla="*/ 594761 w 1225855"/>
              <a:gd name="connsiteY12-9190" fmla="*/ 8183 h 1499831"/>
              <a:gd name="connsiteX13-9191" fmla="*/ 276922 w 1225855"/>
              <a:gd name="connsiteY13-9192" fmla="*/ 345825 h 1499831"/>
              <a:gd name="connsiteX14-9193" fmla="*/ 269884 w 1225855"/>
              <a:gd name="connsiteY14-9194" fmla="*/ 362028 h 1499831"/>
              <a:gd name="connsiteX15-9195" fmla="*/ 268248 w 1225855"/>
              <a:gd name="connsiteY15-9196" fmla="*/ 374139 h 1499831"/>
              <a:gd name="connsiteX16-9197" fmla="*/ 363828 w 1225855"/>
              <a:gd name="connsiteY16-9198" fmla="*/ 453354 h 1499831"/>
              <a:gd name="connsiteX17-9199" fmla="*/ 143535 w 1225855"/>
              <a:gd name="connsiteY17-9200" fmla="*/ 687395 h 1499831"/>
              <a:gd name="connsiteX18-9201" fmla="*/ 136497 w 1225855"/>
              <a:gd name="connsiteY18-9202" fmla="*/ 704744 h 1499831"/>
              <a:gd name="connsiteX19-9203" fmla="*/ 134206 w 1225855"/>
              <a:gd name="connsiteY19-9204" fmla="*/ 720128 h 1499831"/>
              <a:gd name="connsiteX20-9205" fmla="*/ 182978 w 1225855"/>
              <a:gd name="connsiteY20-9206" fmla="*/ 786740 h 1499831"/>
              <a:gd name="connsiteX21-9207" fmla="*/ 217839 w 1225855"/>
              <a:gd name="connsiteY21-9208" fmla="*/ 805071 h 1499831"/>
              <a:gd name="connsiteX22-9209" fmla="*/ 9984 w 1225855"/>
              <a:gd name="connsiteY22-9210" fmla="*/ 1025692 h 1499831"/>
              <a:gd name="connsiteX23-9211" fmla="*/ 2946 w 1225855"/>
              <a:gd name="connsiteY23-9212" fmla="*/ 1044186 h 1499831"/>
              <a:gd name="connsiteX24-9213" fmla="*/ 0 w 1225855"/>
              <a:gd name="connsiteY24-9214" fmla="*/ 1062844 h 1499831"/>
              <a:gd name="connsiteX25-9215" fmla="*/ 194435 w 1225855"/>
              <a:gd name="connsiteY25-9216" fmla="*/ 1198195 h 1499831"/>
              <a:gd name="connsiteX26-9217" fmla="*/ 487887 w 1225855"/>
              <a:gd name="connsiteY26-9218" fmla="*/ 1247950 h 1499831"/>
              <a:gd name="connsiteX27-9219" fmla="*/ 487887 w 1225855"/>
              <a:gd name="connsiteY27-9220" fmla="*/ 1473645 h 1499831"/>
              <a:gd name="connsiteX28-9221" fmla="*/ 514073 w 1225855"/>
              <a:gd name="connsiteY28-9222" fmla="*/ 1499831 h 1499831"/>
              <a:gd name="connsiteX29-9223" fmla="*/ 711781 w 1225855"/>
              <a:gd name="connsiteY29-9224" fmla="*/ 1499831 h 1499831"/>
              <a:gd name="connsiteX30-9225" fmla="*/ 737968 w 1225855"/>
              <a:gd name="connsiteY30-9226" fmla="*/ 1473645 h 1499831"/>
              <a:gd name="connsiteX31-9227" fmla="*/ 737968 w 1225855"/>
              <a:gd name="connsiteY31-9228" fmla="*/ 1248932 h 1499831"/>
              <a:gd name="connsiteX32-9229" fmla="*/ 1039112 w 1225855"/>
              <a:gd name="connsiteY32-9230" fmla="*/ 1198195 h 1499831"/>
              <a:gd name="connsiteX33-9231" fmla="*/ 1225855 w 1225855"/>
              <a:gd name="connsiteY33-9232" fmla="*/ 1062844 h 1499831"/>
              <a:gd name="connsiteX34-9233" fmla="*/ 1219145 w 1225855"/>
              <a:gd name="connsiteY34-9234" fmla="*/ 1035512 h 1499831"/>
              <a:gd name="connsiteX35-9235" fmla="*/ 1099178 w 1225855"/>
              <a:gd name="connsiteY35-9236" fmla="*/ 1120454 h 1499831"/>
              <a:gd name="connsiteX36-9237" fmla="*/ 1082157 w 1225855"/>
              <a:gd name="connsiteY36-9238" fmla="*/ 1113580 h 1499831"/>
              <a:gd name="connsiteX37-9239" fmla="*/ 657608 w 1225855"/>
              <a:gd name="connsiteY37-9240" fmla="*/ 1056788 h 1499831"/>
              <a:gd name="connsiteX38-9241" fmla="*/ 560882 w 1225855"/>
              <a:gd name="connsiteY38-9242" fmla="*/ 1023564 h 1499831"/>
              <a:gd name="connsiteX39-9243" fmla="*/ 558918 w 1225855"/>
              <a:gd name="connsiteY39-9244" fmla="*/ 1022582 h 1499831"/>
              <a:gd name="connsiteX40-9245" fmla="*/ 554663 w 1225855"/>
              <a:gd name="connsiteY40-9246" fmla="*/ 1021109 h 1499831"/>
              <a:gd name="connsiteX41-9247" fmla="*/ 419966 w 1225855"/>
              <a:gd name="connsiteY41-9248" fmla="*/ 947296 h 1499831"/>
              <a:gd name="connsiteX42-9249" fmla="*/ 312928 w 1225855"/>
              <a:gd name="connsiteY42-9250" fmla="*/ 837313 h 1499831"/>
              <a:gd name="connsiteX43-9251" fmla="*/ 618656 w 1225855"/>
              <a:gd name="connsiteY43-9252" fmla="*/ 887115 h 1499831"/>
              <a:gd name="connsiteX44-9253" fmla="*/ 943368 w 1225855"/>
              <a:gd name="connsiteY44-9254" fmla="*/ 830439 h 1499831"/>
              <a:gd name="connsiteX45-9255" fmla="*/ 957116 w 1225855"/>
              <a:gd name="connsiteY45-9256" fmla="*/ 826184 h 1499831"/>
              <a:gd name="connsiteX46-9257" fmla="*/ 1168408 w 1225855"/>
              <a:gd name="connsiteY46-9258" fmla="*/ 1052369 h 1499831"/>
              <a:gd name="connsiteX47-9259" fmla="*/ 1170536 w 1225855"/>
              <a:gd name="connsiteY47-9260" fmla="*/ 1055806 h 1499831"/>
              <a:gd name="connsiteX48-9261" fmla="*/ 1173482 w 1225855"/>
              <a:gd name="connsiteY48-9262" fmla="*/ 1063008 h 1499831"/>
              <a:gd name="connsiteX49-9263" fmla="*/ 1099178 w 1225855"/>
              <a:gd name="connsiteY49-9264" fmla="*/ 1120454 h 1499831"/>
              <a:gd name="connsiteX50-9265" fmla="*/ 736822 w 1225855"/>
              <a:gd name="connsiteY50-9266" fmla="*/ 1196559 h 1499831"/>
              <a:gd name="connsiteX51-9267" fmla="*/ 620292 w 1225855"/>
              <a:gd name="connsiteY51-9268" fmla="*/ 1200487 h 1499831"/>
              <a:gd name="connsiteX52-9269" fmla="*/ 489033 w 1225855"/>
              <a:gd name="connsiteY52-9270" fmla="*/ 1195577 h 1499831"/>
              <a:gd name="connsiteX53-9271" fmla="*/ 209001 w 1225855"/>
              <a:gd name="connsiteY53-9272" fmla="*/ 1148114 h 1499831"/>
              <a:gd name="connsiteX54-9273" fmla="*/ 52209 w 1225855"/>
              <a:gd name="connsiteY54-9274" fmla="*/ 1063008 h 1499831"/>
              <a:gd name="connsiteX55-9275" fmla="*/ 54173 w 1225855"/>
              <a:gd name="connsiteY55-9276" fmla="*/ 1057279 h 1499831"/>
              <a:gd name="connsiteX56-9277" fmla="*/ 56137 w 1225855"/>
              <a:gd name="connsiteY56-9278" fmla="*/ 1053188 h 1499831"/>
              <a:gd name="connsiteX57-9279" fmla="*/ 255155 w 1225855"/>
              <a:gd name="connsiteY57-9280" fmla="*/ 841896 h 1499831"/>
              <a:gd name="connsiteX58-9281" fmla="*/ 346971 w 1225855"/>
              <a:gd name="connsiteY58-9282" fmla="*/ 956134 h 1499831"/>
              <a:gd name="connsiteX59-9283" fmla="*/ 318984 w 1225855"/>
              <a:gd name="connsiteY59-9284" fmla="*/ 987558 h 1499831"/>
              <a:gd name="connsiteX60-9285" fmla="*/ 321112 w 1225855"/>
              <a:gd name="connsiteY60-9286" fmla="*/ 1024546 h 1499831"/>
              <a:gd name="connsiteX61-9287" fmla="*/ 338460 w 1225855"/>
              <a:gd name="connsiteY61-9288" fmla="*/ 1031093 h 1499831"/>
              <a:gd name="connsiteX62-9289" fmla="*/ 358100 w 1225855"/>
              <a:gd name="connsiteY62-9290" fmla="*/ 1022255 h 1499831"/>
              <a:gd name="connsiteX63-9291" fmla="*/ 387887 w 1225855"/>
              <a:gd name="connsiteY63-9292" fmla="*/ 988703 h 1499831"/>
              <a:gd name="connsiteX64-9293" fmla="*/ 512600 w 1225855"/>
              <a:gd name="connsiteY64-9294" fmla="*/ 1059898 h 1499831"/>
              <a:gd name="connsiteX65-9295" fmla="*/ 494925 w 1225855"/>
              <a:gd name="connsiteY65-9296" fmla="*/ 1097868 h 1499831"/>
              <a:gd name="connsiteX66-9297" fmla="*/ 507527 w 1225855"/>
              <a:gd name="connsiteY66-9298" fmla="*/ 1132729 h 1499831"/>
              <a:gd name="connsiteX67-9299" fmla="*/ 518656 w 1225855"/>
              <a:gd name="connsiteY67-9300" fmla="*/ 1135184 h 1499831"/>
              <a:gd name="connsiteX68-9301" fmla="*/ 542388 w 1225855"/>
              <a:gd name="connsiteY68-9302" fmla="*/ 1120127 h 1499831"/>
              <a:gd name="connsiteX69-9303" fmla="*/ 561045 w 1225855"/>
              <a:gd name="connsiteY69-9304" fmla="*/ 1080029 h 1499831"/>
              <a:gd name="connsiteX70-9305" fmla="*/ 638132 w 1225855"/>
              <a:gd name="connsiteY70-9306" fmla="*/ 1105888 h 1499831"/>
              <a:gd name="connsiteX71-9307" fmla="*/ 708344 w 1225855"/>
              <a:gd name="connsiteY71-9308" fmla="*/ 1124219 h 1499831"/>
              <a:gd name="connsiteX72-9309" fmla="*/ 692633 w 1225855"/>
              <a:gd name="connsiteY72-9310" fmla="*/ 1159079 h 1499831"/>
              <a:gd name="connsiteX73-9311" fmla="*/ 691487 w 1225855"/>
              <a:gd name="connsiteY73-9312" fmla="*/ 1177574 h 1499831"/>
              <a:gd name="connsiteX74-9313" fmla="*/ 705726 w 1225855"/>
              <a:gd name="connsiteY74-9314" fmla="*/ 1193776 h 1499831"/>
              <a:gd name="connsiteX75-9315" fmla="*/ 716528 w 1225855"/>
              <a:gd name="connsiteY75-9316" fmla="*/ 1196068 h 1499831"/>
              <a:gd name="connsiteX76-9317" fmla="*/ 733549 w 1225855"/>
              <a:gd name="connsiteY76-9318" fmla="*/ 1189848 h 1499831"/>
              <a:gd name="connsiteX77-9319" fmla="*/ 740423 w 1225855"/>
              <a:gd name="connsiteY77-9320" fmla="*/ 1180683 h 1499831"/>
              <a:gd name="connsiteX78-9321" fmla="*/ 760881 w 1225855"/>
              <a:gd name="connsiteY78-9322" fmla="*/ 1135184 h 1499831"/>
              <a:gd name="connsiteX79-9323" fmla="*/ 974628 w 1225855"/>
              <a:gd name="connsiteY79-9324" fmla="*/ 1161534 h 1499831"/>
              <a:gd name="connsiteX80-9325" fmla="*/ 736822 w 1225855"/>
              <a:gd name="connsiteY80-9326" fmla="*/ 1196559 h 1499831"/>
              <a:gd name="connsiteX81-9327" fmla="*/ 685431 w 1225855"/>
              <a:gd name="connsiteY81-9328" fmla="*/ 1447458 h 1499831"/>
              <a:gd name="connsiteX82-9329" fmla="*/ 540096 w 1225855"/>
              <a:gd name="connsiteY82-9330" fmla="*/ 1447458 h 1499831"/>
              <a:gd name="connsiteX83-9331" fmla="*/ 540096 w 1225855"/>
              <a:gd name="connsiteY83-9332" fmla="*/ 1251059 h 1499831"/>
              <a:gd name="connsiteX84-9333" fmla="*/ 620292 w 1225855"/>
              <a:gd name="connsiteY84-9334" fmla="*/ 1252860 h 1499831"/>
              <a:gd name="connsiteX85-9335" fmla="*/ 685431 w 1225855"/>
              <a:gd name="connsiteY85-9336" fmla="*/ 1251714 h 1499831"/>
              <a:gd name="connsiteX86-9337" fmla="*/ 685431 w 1225855"/>
              <a:gd name="connsiteY86-9338" fmla="*/ 1447458 h 1499831"/>
              <a:gd name="connsiteX87-9339" fmla="*/ 186415 w 1225855"/>
              <a:gd name="connsiteY87-9340" fmla="*/ 720292 h 1499831"/>
              <a:gd name="connsiteX88-9341" fmla="*/ 187070 w 1225855"/>
              <a:gd name="connsiteY88-9342" fmla="*/ 718819 h 1499831"/>
              <a:gd name="connsiteX89-9343" fmla="*/ 188543 w 1225855"/>
              <a:gd name="connsiteY89-9344" fmla="*/ 715873 h 1499831"/>
              <a:gd name="connsiteX90-9345" fmla="*/ 418567 w 1225855"/>
              <a:gd name="connsiteY90-9346" fmla="*/ 483352 h 1499831"/>
              <a:gd name="connsiteX91-9347" fmla="*/ 483426 w 1225855"/>
              <a:gd name="connsiteY91-9348" fmla="*/ 492987 h 1499831"/>
              <a:gd name="connsiteX92-9349" fmla="*/ 493280 w 1225855"/>
              <a:gd name="connsiteY92-9350" fmla="*/ 505881 h 1499831"/>
              <a:gd name="connsiteX93-9351" fmla="*/ 550480 w 1225855"/>
              <a:gd name="connsiteY93-9352" fmla="*/ 506283 h 1499831"/>
              <a:gd name="connsiteX94-9353" fmla="*/ 587396 w 1225855"/>
              <a:gd name="connsiteY94-9354" fmla="*/ 507919 h 1499831"/>
              <a:gd name="connsiteX95-9355" fmla="*/ 609547 w 1225855"/>
              <a:gd name="connsiteY95-9356" fmla="*/ 506029 h 1499831"/>
              <a:gd name="connsiteX96-9357" fmla="*/ 644277 w 1225855"/>
              <a:gd name="connsiteY96-9358" fmla="*/ 496177 h 1499831"/>
              <a:gd name="connsiteX97-9359" fmla="*/ 681193 w 1225855"/>
              <a:gd name="connsiteY97-9360" fmla="*/ 499466 h 1499831"/>
              <a:gd name="connsiteX98-9361" fmla="*/ 719342 w 1225855"/>
              <a:gd name="connsiteY98-9362" fmla="*/ 489704 h 1499831"/>
              <a:gd name="connsiteX99-9363" fmla="*/ 797706 w 1225855"/>
              <a:gd name="connsiteY99-9364" fmla="*/ 471684 h 1499831"/>
              <a:gd name="connsiteX100-9365" fmla="*/ 820292 w 1225855"/>
              <a:gd name="connsiteY100-9366" fmla="*/ 507036 h 1499831"/>
              <a:gd name="connsiteX101-9367" fmla="*/ 780194 w 1225855"/>
              <a:gd name="connsiteY101-9368" fmla="*/ 560391 h 1499831"/>
              <a:gd name="connsiteX102-9369" fmla="*/ 759081 w 1225855"/>
              <a:gd name="connsiteY102-9370" fmla="*/ 576103 h 1499831"/>
              <a:gd name="connsiteX103-9371" fmla="*/ 736822 w 1225855"/>
              <a:gd name="connsiteY103-9372" fmla="*/ 590669 h 1499831"/>
              <a:gd name="connsiteX104-9373" fmla="*/ 736331 w 1225855"/>
              <a:gd name="connsiteY104-9374" fmla="*/ 590996 h 1499831"/>
              <a:gd name="connsiteX105-9375" fmla="*/ 537297 w 1225855"/>
              <a:gd name="connsiteY105-9376" fmla="*/ 689628 h 1499831"/>
              <a:gd name="connsiteX106-9377" fmla="*/ 339115 w 1225855"/>
              <a:gd name="connsiteY106-9378" fmla="*/ 752370 h 1499831"/>
              <a:gd name="connsiteX107-9379" fmla="*/ 289033 w 1225855"/>
              <a:gd name="connsiteY107-9380" fmla="*/ 767428 h 1499831"/>
              <a:gd name="connsiteX108-9381" fmla="*/ 274958 w 1225855"/>
              <a:gd name="connsiteY108-9382" fmla="*/ 771519 h 1499831"/>
              <a:gd name="connsiteX109-9383" fmla="*/ 255809 w 1225855"/>
              <a:gd name="connsiteY109-9384" fmla="*/ 764482 h 1499831"/>
              <a:gd name="connsiteX110-9385" fmla="*/ 186415 w 1225855"/>
              <a:gd name="connsiteY110-9386" fmla="*/ 720292 h 1499831"/>
              <a:gd name="connsiteX111-9387" fmla="*/ 883794 w 1225855"/>
              <a:gd name="connsiteY111-9388" fmla="*/ 593451 h 1499831"/>
              <a:gd name="connsiteX112-9389" fmla="*/ 859244 w 1225855"/>
              <a:gd name="connsiteY112-9390" fmla="*/ 561536 h 1499831"/>
              <a:gd name="connsiteX113-9391" fmla="*/ 854989 w 1225855"/>
              <a:gd name="connsiteY113-9392" fmla="*/ 557117 h 1499831"/>
              <a:gd name="connsiteX114-9393" fmla="*/ 867100 w 1225855"/>
              <a:gd name="connsiteY114-9394" fmla="*/ 534204 h 1499831"/>
              <a:gd name="connsiteX115-9395" fmla="*/ 1036167 w 1225855"/>
              <a:gd name="connsiteY115-9396" fmla="*/ 715218 h 1499831"/>
              <a:gd name="connsiteX116-9397" fmla="*/ 1037803 w 1225855"/>
              <a:gd name="connsiteY116-9398" fmla="*/ 717837 h 1499831"/>
              <a:gd name="connsiteX117-9399" fmla="*/ 1038949 w 1225855"/>
              <a:gd name="connsiteY117-9400" fmla="*/ 720128 h 1499831"/>
              <a:gd name="connsiteX118-9401" fmla="*/ 971519 w 1225855"/>
              <a:gd name="connsiteY118-9402" fmla="*/ 764973 h 1499831"/>
              <a:gd name="connsiteX119-9403" fmla="*/ 944841 w 1225855"/>
              <a:gd name="connsiteY119-9404" fmla="*/ 774793 h 1499831"/>
              <a:gd name="connsiteX120-9405" fmla="*/ 927165 w 1225855"/>
              <a:gd name="connsiteY120-9406" fmla="*/ 780357 h 1499831"/>
              <a:gd name="connsiteX121-9407" fmla="*/ 917018 w 1225855"/>
              <a:gd name="connsiteY121-9408" fmla="*/ 783303 h 1499831"/>
              <a:gd name="connsiteX122-9409" fmla="*/ 601823 w 1225855"/>
              <a:gd name="connsiteY122-9410" fmla="*/ 839342 h 1499831"/>
              <a:gd name="connsiteX123-9411" fmla="*/ 372175 w 1225855"/>
              <a:gd name="connsiteY123-9412" fmla="*/ 797051 h 1499831"/>
              <a:gd name="connsiteX124-9413" fmla="*/ 481668 w 1225855"/>
              <a:gd name="connsiteY124-9414" fmla="*/ 760717 h 1499831"/>
              <a:gd name="connsiteX125-9415" fmla="*/ 497707 w 1225855"/>
              <a:gd name="connsiteY125-9416" fmla="*/ 799015 h 1499831"/>
              <a:gd name="connsiteX126-9417" fmla="*/ 521929 w 1225855"/>
              <a:gd name="connsiteY126-9418" fmla="*/ 815054 h 1499831"/>
              <a:gd name="connsiteX127-9419" fmla="*/ 532077 w 1225855"/>
              <a:gd name="connsiteY127-9420" fmla="*/ 812927 h 1499831"/>
              <a:gd name="connsiteX128-9421" fmla="*/ 545988 w 1225855"/>
              <a:gd name="connsiteY128-9422" fmla="*/ 778557 h 1499831"/>
              <a:gd name="connsiteX129-9423" fmla="*/ 530931 w 1225855"/>
              <a:gd name="connsiteY129-9424" fmla="*/ 742878 h 1499831"/>
              <a:gd name="connsiteX130-9425" fmla="*/ 560882 w 1225855"/>
              <a:gd name="connsiteY130-9426" fmla="*/ 731421 h 1499831"/>
              <a:gd name="connsiteX131-9427" fmla="*/ 660881 w 1225855"/>
              <a:gd name="connsiteY131-9428" fmla="*/ 689359 h 1499831"/>
              <a:gd name="connsiteX132-9429" fmla="*/ 682158 w 1225855"/>
              <a:gd name="connsiteY132-9430" fmla="*/ 735677 h 1499831"/>
              <a:gd name="connsiteX133-9431" fmla="*/ 706053 w 1225855"/>
              <a:gd name="connsiteY133-9432" fmla="*/ 750897 h 1499831"/>
              <a:gd name="connsiteX134-9433" fmla="*/ 717019 w 1225855"/>
              <a:gd name="connsiteY134-9434" fmla="*/ 748442 h 1499831"/>
              <a:gd name="connsiteX135-9435" fmla="*/ 729948 w 1225855"/>
              <a:gd name="connsiteY135-9436" fmla="*/ 713745 h 1499831"/>
              <a:gd name="connsiteX136-9437" fmla="*/ 708181 w 1225855"/>
              <a:gd name="connsiteY136-9438" fmla="*/ 666446 h 1499831"/>
              <a:gd name="connsiteX137-9439" fmla="*/ 763991 w 1225855"/>
              <a:gd name="connsiteY137-9440" fmla="*/ 635350 h 1499831"/>
              <a:gd name="connsiteX138-9441" fmla="*/ 773483 w 1225855"/>
              <a:gd name="connsiteY138-9442" fmla="*/ 629294 h 1499831"/>
              <a:gd name="connsiteX139-9443" fmla="*/ 795414 w 1225855"/>
              <a:gd name="connsiteY139-9444" fmla="*/ 614400 h 1499831"/>
              <a:gd name="connsiteX140-9445" fmla="*/ 816200 w 1225855"/>
              <a:gd name="connsiteY140-9446" fmla="*/ 598361 h 1499831"/>
              <a:gd name="connsiteX141-9447" fmla="*/ 819473 w 1225855"/>
              <a:gd name="connsiteY141-9448" fmla="*/ 595579 h 1499831"/>
              <a:gd name="connsiteX142-9449" fmla="*/ 842223 w 1225855"/>
              <a:gd name="connsiteY142-9450" fmla="*/ 625202 h 1499831"/>
              <a:gd name="connsiteX143-9451" fmla="*/ 863008 w 1225855"/>
              <a:gd name="connsiteY143-9452" fmla="*/ 635350 h 1499831"/>
              <a:gd name="connsiteX144-9453" fmla="*/ 878884 w 1225855"/>
              <a:gd name="connsiteY144-9454" fmla="*/ 629949 h 1499831"/>
              <a:gd name="connsiteX145-9455" fmla="*/ 883794 w 1225855"/>
              <a:gd name="connsiteY145-9456" fmla="*/ 593451 h 1499831"/>
              <a:gd name="connsiteX146-9457" fmla="*/ 513091 w 1225855"/>
              <a:gd name="connsiteY146-9458" fmla="*/ 183796 h 1499831"/>
              <a:gd name="connsiteX147-9459" fmla="*/ 520784 w 1225855"/>
              <a:gd name="connsiteY147-9460" fmla="*/ 163175 h 1499831"/>
              <a:gd name="connsiteX148-9461" fmla="*/ 613746 w 1225855"/>
              <a:gd name="connsiteY148-9462" fmla="*/ 64648 h 1499831"/>
              <a:gd name="connsiteX149-9463" fmla="*/ 903434 w 1225855"/>
              <a:gd name="connsiteY149-9464" fmla="*/ 374630 h 1499831"/>
              <a:gd name="connsiteX150-9465" fmla="*/ 823892 w 1225855"/>
              <a:gd name="connsiteY150-9466" fmla="*/ 411455 h 1499831"/>
              <a:gd name="connsiteX151-9467" fmla="*/ 821110 w 1225855"/>
              <a:gd name="connsiteY151-9468" fmla="*/ 412273 h 1499831"/>
              <a:gd name="connsiteX152-9469" fmla="*/ 807689 w 1225855"/>
              <a:gd name="connsiteY152-9470" fmla="*/ 415710 h 1499831"/>
              <a:gd name="connsiteX153-9471" fmla="*/ 791159 w 1225855"/>
              <a:gd name="connsiteY153-9472" fmla="*/ 406873 h 1499831"/>
              <a:gd name="connsiteX154-9473" fmla="*/ 777084 w 1225855"/>
              <a:gd name="connsiteY154-9474" fmla="*/ 399835 h 1499831"/>
              <a:gd name="connsiteX155-9475" fmla="*/ 706053 w 1225855"/>
              <a:gd name="connsiteY155-9476" fmla="*/ 362192 h 1499831"/>
              <a:gd name="connsiteX156-9477" fmla="*/ 591160 w 1225855"/>
              <a:gd name="connsiteY156-9478" fmla="*/ 288542 h 1499831"/>
              <a:gd name="connsiteX157-9479" fmla="*/ 570702 w 1225855"/>
              <a:gd name="connsiteY157-9480" fmla="*/ 272176 h 1499831"/>
              <a:gd name="connsiteX158-9481" fmla="*/ 567919 w 1225855"/>
              <a:gd name="connsiteY158-9482" fmla="*/ 269721 h 1499831"/>
              <a:gd name="connsiteX159-9483" fmla="*/ 551226 w 1225855"/>
              <a:gd name="connsiteY159-9484" fmla="*/ 254500 h 1499831"/>
              <a:gd name="connsiteX160-9485" fmla="*/ 512109 w 1225855"/>
              <a:gd name="connsiteY160-9486" fmla="*/ 197708 h 1499831"/>
              <a:gd name="connsiteX161-9487" fmla="*/ 513091 w 1225855"/>
              <a:gd name="connsiteY161-9488" fmla="*/ 183796 h 1499831"/>
              <a:gd name="connsiteX162-9489" fmla="*/ 322094 w 1225855"/>
              <a:gd name="connsiteY162-9490" fmla="*/ 374303 h 1499831"/>
              <a:gd name="connsiteX163-9491" fmla="*/ 464974 w 1225855"/>
              <a:gd name="connsiteY163-9492" fmla="*/ 222421 h 1499831"/>
              <a:gd name="connsiteX164-9493" fmla="*/ 508345 w 1225855"/>
              <a:gd name="connsiteY164-9494" fmla="*/ 285596 h 1499831"/>
              <a:gd name="connsiteX165-9495" fmla="*/ 482486 w 1225855"/>
              <a:gd name="connsiteY165-9496" fmla="*/ 314729 h 1499831"/>
              <a:gd name="connsiteX166-9497" fmla="*/ 475939 w 1225855"/>
              <a:gd name="connsiteY166-9498" fmla="*/ 334205 h 1499831"/>
              <a:gd name="connsiteX167-9499" fmla="*/ 484614 w 1225855"/>
              <a:gd name="connsiteY167-9500" fmla="*/ 351717 h 1499831"/>
              <a:gd name="connsiteX168-9501" fmla="*/ 491324 w 1225855"/>
              <a:gd name="connsiteY168-9502" fmla="*/ 355973 h 1499831"/>
              <a:gd name="connsiteX169-9503" fmla="*/ 501962 w 1225855"/>
              <a:gd name="connsiteY169-9504" fmla="*/ 358264 h 1499831"/>
              <a:gd name="connsiteX170-9505" fmla="*/ 521602 w 1225855"/>
              <a:gd name="connsiteY170-9506" fmla="*/ 349426 h 1499831"/>
              <a:gd name="connsiteX171-9507" fmla="*/ 547298 w 1225855"/>
              <a:gd name="connsiteY171-9508" fmla="*/ 320621 h 1499831"/>
              <a:gd name="connsiteX172-9509" fmla="*/ 554990 w 1225855"/>
              <a:gd name="connsiteY172-9510" fmla="*/ 326676 h 1499831"/>
              <a:gd name="connsiteX173-9511" fmla="*/ 722747 w 1225855"/>
              <a:gd name="connsiteY173-9512" fmla="*/ 430768 h 1499831"/>
              <a:gd name="connsiteX174-9513" fmla="*/ 663827 w 1225855"/>
              <a:gd name="connsiteY174-9514" fmla="*/ 435678 h 1499831"/>
              <a:gd name="connsiteX175-9515" fmla="*/ 628967 w 1225855"/>
              <a:gd name="connsiteY175-9516" fmla="*/ 436823 h 1499831"/>
              <a:gd name="connsiteX176-9517" fmla="*/ 616692 w 1225855"/>
              <a:gd name="connsiteY176-9518" fmla="*/ 436987 h 1499831"/>
              <a:gd name="connsiteX177-9519" fmla="*/ 600489 w 1225855"/>
              <a:gd name="connsiteY177-9520" fmla="*/ 436823 h 1499831"/>
              <a:gd name="connsiteX178-9521" fmla="*/ 565628 w 1225855"/>
              <a:gd name="connsiteY178-9522" fmla="*/ 435514 h 1499831"/>
              <a:gd name="connsiteX179-9523" fmla="*/ 463337 w 1225855"/>
              <a:gd name="connsiteY179-9524" fmla="*/ 424057 h 1499831"/>
              <a:gd name="connsiteX180-9525" fmla="*/ 433059 w 1225855"/>
              <a:gd name="connsiteY180-9526" fmla="*/ 418165 h 1499831"/>
              <a:gd name="connsiteX181-9527" fmla="*/ 409164 w 1225855"/>
              <a:gd name="connsiteY181-9528" fmla="*/ 412437 h 1499831"/>
              <a:gd name="connsiteX182-9529" fmla="*/ 403927 w 1225855"/>
              <a:gd name="connsiteY182-9530" fmla="*/ 410964 h 1499831"/>
              <a:gd name="connsiteX183-9531" fmla="*/ 322094 w 1225855"/>
              <a:gd name="connsiteY183-9532" fmla="*/ 374303 h 14998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6955" y="connsiteY183-6956"/>
              </a:cxn>
            </a:cxnLst>
            <a:rect l="l" t="t" r="r" b="b"/>
            <a:pathLst>
              <a:path w="1225855" h="1499831">
                <a:moveTo>
                  <a:pt x="1219145" y="1035512"/>
                </a:moveTo>
                <a:lnTo>
                  <a:pt x="1212598" y="1022910"/>
                </a:lnTo>
                <a:lnTo>
                  <a:pt x="1009653" y="805725"/>
                </a:lnTo>
                <a:cubicBezTo>
                  <a:pt x="1075610" y="775284"/>
                  <a:pt x="1091485" y="743533"/>
                  <a:pt x="1091485" y="720128"/>
                </a:cubicBezTo>
                <a:cubicBezTo>
                  <a:pt x="1091485" y="712272"/>
                  <a:pt x="1089685" y="704416"/>
                  <a:pt x="1086085" y="697052"/>
                </a:cubicBezTo>
                <a:cubicBezTo>
                  <a:pt x="1085102" y="692633"/>
                  <a:pt x="1082975" y="688541"/>
                  <a:pt x="1079702" y="685104"/>
                </a:cubicBezTo>
                <a:lnTo>
                  <a:pt x="863663" y="454008"/>
                </a:lnTo>
                <a:cubicBezTo>
                  <a:pt x="925856" y="432732"/>
                  <a:pt x="957280" y="406054"/>
                  <a:pt x="957280" y="374303"/>
                </a:cubicBezTo>
                <a:cubicBezTo>
                  <a:pt x="957280" y="367756"/>
                  <a:pt x="955807" y="361537"/>
                  <a:pt x="953024" y="355482"/>
                </a:cubicBezTo>
                <a:cubicBezTo>
                  <a:pt x="951879" y="351390"/>
                  <a:pt x="949915" y="347626"/>
                  <a:pt x="946969" y="344516"/>
                </a:cubicBezTo>
                <a:lnTo>
                  <a:pt x="633058" y="8347"/>
                </a:lnTo>
                <a:cubicBezTo>
                  <a:pt x="628148" y="3110"/>
                  <a:pt x="621274" y="0"/>
                  <a:pt x="613909" y="0"/>
                </a:cubicBezTo>
                <a:cubicBezTo>
                  <a:pt x="606708" y="0"/>
                  <a:pt x="599834" y="2946"/>
                  <a:pt x="594761" y="8183"/>
                </a:cubicBezTo>
                <a:lnTo>
                  <a:pt x="276922" y="345825"/>
                </a:lnTo>
                <a:cubicBezTo>
                  <a:pt x="272667" y="350408"/>
                  <a:pt x="270212" y="356136"/>
                  <a:pt x="269884" y="362028"/>
                </a:cubicBezTo>
                <a:cubicBezTo>
                  <a:pt x="268739" y="365956"/>
                  <a:pt x="268248" y="370048"/>
                  <a:pt x="268248" y="374139"/>
                </a:cubicBezTo>
                <a:cubicBezTo>
                  <a:pt x="268248" y="405563"/>
                  <a:pt x="300326" y="432077"/>
                  <a:pt x="363828" y="453354"/>
                </a:cubicBezTo>
                <a:lnTo>
                  <a:pt x="143535" y="687395"/>
                </a:lnTo>
                <a:cubicBezTo>
                  <a:pt x="138952" y="692142"/>
                  <a:pt x="136497" y="698361"/>
                  <a:pt x="136497" y="704744"/>
                </a:cubicBezTo>
                <a:cubicBezTo>
                  <a:pt x="135024" y="709817"/>
                  <a:pt x="134206" y="714891"/>
                  <a:pt x="134206" y="720128"/>
                </a:cubicBezTo>
                <a:cubicBezTo>
                  <a:pt x="134206" y="744187"/>
                  <a:pt x="150572" y="766609"/>
                  <a:pt x="182978" y="786740"/>
                </a:cubicBezTo>
                <a:cubicBezTo>
                  <a:pt x="193125" y="793123"/>
                  <a:pt x="204746" y="799179"/>
                  <a:pt x="217839" y="805071"/>
                </a:cubicBezTo>
                <a:lnTo>
                  <a:pt x="9984" y="1025692"/>
                </a:lnTo>
                <a:cubicBezTo>
                  <a:pt x="5237" y="1030766"/>
                  <a:pt x="2782" y="1037476"/>
                  <a:pt x="2946" y="1044186"/>
                </a:cubicBezTo>
                <a:cubicBezTo>
                  <a:pt x="982" y="1050242"/>
                  <a:pt x="0" y="1056625"/>
                  <a:pt x="0" y="1062844"/>
                </a:cubicBezTo>
                <a:cubicBezTo>
                  <a:pt x="0" y="1127983"/>
                  <a:pt x="105728" y="1172500"/>
                  <a:pt x="194435" y="1198195"/>
                </a:cubicBezTo>
                <a:cubicBezTo>
                  <a:pt x="280195" y="1223073"/>
                  <a:pt x="381341" y="1240094"/>
                  <a:pt x="487887" y="1247950"/>
                </a:cubicBezTo>
                <a:lnTo>
                  <a:pt x="487887" y="1473645"/>
                </a:lnTo>
                <a:cubicBezTo>
                  <a:pt x="487887" y="1488047"/>
                  <a:pt x="499671" y="1499831"/>
                  <a:pt x="514073" y="1499831"/>
                </a:cubicBezTo>
                <a:lnTo>
                  <a:pt x="711781" y="1499831"/>
                </a:lnTo>
                <a:cubicBezTo>
                  <a:pt x="726184" y="1499831"/>
                  <a:pt x="737968" y="1488047"/>
                  <a:pt x="737968" y="1473645"/>
                </a:cubicBezTo>
                <a:lnTo>
                  <a:pt x="737968" y="1248932"/>
                </a:lnTo>
                <a:cubicBezTo>
                  <a:pt x="848606" y="1241730"/>
                  <a:pt x="952697" y="1224218"/>
                  <a:pt x="1039112" y="1198195"/>
                </a:cubicBezTo>
                <a:cubicBezTo>
                  <a:pt x="1124219" y="1172500"/>
                  <a:pt x="1225855" y="1128147"/>
                  <a:pt x="1225855" y="1062844"/>
                </a:cubicBezTo>
                <a:cubicBezTo>
                  <a:pt x="1225691" y="1053515"/>
                  <a:pt x="1223400" y="1044350"/>
                  <a:pt x="1219145" y="1035512"/>
                </a:cubicBezTo>
                <a:close/>
                <a:moveTo>
                  <a:pt x="1099178" y="1120454"/>
                </a:moveTo>
                <a:cubicBezTo>
                  <a:pt x="1094595" y="1116363"/>
                  <a:pt x="1088703" y="1113744"/>
                  <a:pt x="1082157" y="1113580"/>
                </a:cubicBezTo>
                <a:cubicBezTo>
                  <a:pt x="919800" y="1110307"/>
                  <a:pt x="776920" y="1091158"/>
                  <a:pt x="657608" y="1056788"/>
                </a:cubicBezTo>
                <a:cubicBezTo>
                  <a:pt x="623402" y="1046968"/>
                  <a:pt x="591160" y="1035839"/>
                  <a:pt x="560882" y="1023564"/>
                </a:cubicBezTo>
                <a:lnTo>
                  <a:pt x="558918" y="1022582"/>
                </a:lnTo>
                <a:cubicBezTo>
                  <a:pt x="557445" y="1021928"/>
                  <a:pt x="556135" y="1021437"/>
                  <a:pt x="554663" y="1021109"/>
                </a:cubicBezTo>
                <a:cubicBezTo>
                  <a:pt x="503763" y="999833"/>
                  <a:pt x="458591" y="975283"/>
                  <a:pt x="419966" y="947296"/>
                </a:cubicBezTo>
                <a:cubicBezTo>
                  <a:pt x="363665" y="906707"/>
                  <a:pt x="331095" y="866282"/>
                  <a:pt x="312928" y="837313"/>
                </a:cubicBezTo>
                <a:cubicBezTo>
                  <a:pt x="402126" y="860390"/>
                  <a:pt x="509491" y="887115"/>
                  <a:pt x="618656" y="887115"/>
                </a:cubicBezTo>
                <a:cubicBezTo>
                  <a:pt x="737477" y="887115"/>
                  <a:pt x="886958" y="840594"/>
                  <a:pt x="943368" y="830439"/>
                </a:cubicBezTo>
                <a:cubicBezTo>
                  <a:pt x="999778" y="820284"/>
                  <a:pt x="952533" y="827602"/>
                  <a:pt x="957116" y="826184"/>
                </a:cubicBezTo>
                <a:lnTo>
                  <a:pt x="1168408" y="1052369"/>
                </a:lnTo>
                <a:cubicBezTo>
                  <a:pt x="1169063" y="1053515"/>
                  <a:pt x="1169718" y="1054824"/>
                  <a:pt x="1170536" y="1055806"/>
                </a:cubicBezTo>
                <a:cubicBezTo>
                  <a:pt x="1171845" y="1057770"/>
                  <a:pt x="1173482" y="1060553"/>
                  <a:pt x="1173482" y="1063008"/>
                </a:cubicBezTo>
                <a:cubicBezTo>
                  <a:pt x="1173318" y="1073973"/>
                  <a:pt x="1152042" y="1096395"/>
                  <a:pt x="1099178" y="1120454"/>
                </a:cubicBezTo>
                <a:close/>
                <a:moveTo>
                  <a:pt x="736822" y="1196559"/>
                </a:moveTo>
                <a:cubicBezTo>
                  <a:pt x="698688" y="1199177"/>
                  <a:pt x="659736" y="1200487"/>
                  <a:pt x="620292" y="1200487"/>
                </a:cubicBezTo>
                <a:cubicBezTo>
                  <a:pt x="576430" y="1200487"/>
                  <a:pt x="532404" y="1198850"/>
                  <a:pt x="489033" y="1195577"/>
                </a:cubicBezTo>
                <a:cubicBezTo>
                  <a:pt x="387069" y="1187884"/>
                  <a:pt x="289197" y="1171518"/>
                  <a:pt x="209001" y="1148114"/>
                </a:cubicBezTo>
                <a:cubicBezTo>
                  <a:pt x="81014" y="1110798"/>
                  <a:pt x="52209" y="1073155"/>
                  <a:pt x="52209" y="1063008"/>
                </a:cubicBezTo>
                <a:cubicBezTo>
                  <a:pt x="52209" y="1061371"/>
                  <a:pt x="52864" y="1059571"/>
                  <a:pt x="54173" y="1057279"/>
                </a:cubicBezTo>
                <a:cubicBezTo>
                  <a:pt x="54992" y="1055970"/>
                  <a:pt x="55646" y="1054497"/>
                  <a:pt x="56137" y="1053188"/>
                </a:cubicBezTo>
                <a:lnTo>
                  <a:pt x="255155" y="841896"/>
                </a:lnTo>
                <a:cubicBezTo>
                  <a:pt x="269393" y="869719"/>
                  <a:pt x="296726" y="911617"/>
                  <a:pt x="346971" y="956134"/>
                </a:cubicBezTo>
                <a:lnTo>
                  <a:pt x="318984" y="987558"/>
                </a:lnTo>
                <a:cubicBezTo>
                  <a:pt x="309328" y="998360"/>
                  <a:pt x="310310" y="1014890"/>
                  <a:pt x="321112" y="1024546"/>
                </a:cubicBezTo>
                <a:cubicBezTo>
                  <a:pt x="326022" y="1028965"/>
                  <a:pt x="332241" y="1031093"/>
                  <a:pt x="338460" y="1031093"/>
                </a:cubicBezTo>
                <a:cubicBezTo>
                  <a:pt x="345662" y="1031093"/>
                  <a:pt x="352863" y="1028147"/>
                  <a:pt x="358100" y="1022255"/>
                </a:cubicBezTo>
                <a:lnTo>
                  <a:pt x="387887" y="988703"/>
                </a:lnTo>
                <a:cubicBezTo>
                  <a:pt x="424548" y="1015217"/>
                  <a:pt x="466119" y="1039113"/>
                  <a:pt x="512600" y="1059898"/>
                </a:cubicBezTo>
                <a:lnTo>
                  <a:pt x="494925" y="1097868"/>
                </a:lnTo>
                <a:cubicBezTo>
                  <a:pt x="488869" y="1110962"/>
                  <a:pt x="494434" y="1126510"/>
                  <a:pt x="507527" y="1132729"/>
                </a:cubicBezTo>
                <a:cubicBezTo>
                  <a:pt x="511127" y="1134366"/>
                  <a:pt x="514892" y="1135184"/>
                  <a:pt x="518656" y="1135184"/>
                </a:cubicBezTo>
                <a:cubicBezTo>
                  <a:pt x="528476" y="1135184"/>
                  <a:pt x="537969" y="1129620"/>
                  <a:pt x="542388" y="1120127"/>
                </a:cubicBezTo>
                <a:lnTo>
                  <a:pt x="561045" y="1080029"/>
                </a:lnTo>
                <a:cubicBezTo>
                  <a:pt x="585595" y="1089358"/>
                  <a:pt x="611291" y="1098032"/>
                  <a:pt x="638132" y="1105888"/>
                </a:cubicBezTo>
                <a:cubicBezTo>
                  <a:pt x="660718" y="1112598"/>
                  <a:pt x="684286" y="1118654"/>
                  <a:pt x="708344" y="1124219"/>
                </a:cubicBezTo>
                <a:lnTo>
                  <a:pt x="692633" y="1159079"/>
                </a:lnTo>
                <a:cubicBezTo>
                  <a:pt x="689850" y="1165135"/>
                  <a:pt x="689687" y="1171682"/>
                  <a:pt x="691487" y="1177574"/>
                </a:cubicBezTo>
                <a:cubicBezTo>
                  <a:pt x="693614" y="1184448"/>
                  <a:pt x="698524" y="1190503"/>
                  <a:pt x="705726" y="1193776"/>
                </a:cubicBezTo>
                <a:cubicBezTo>
                  <a:pt x="709163" y="1195413"/>
                  <a:pt x="712927" y="1196068"/>
                  <a:pt x="716528" y="1196068"/>
                </a:cubicBezTo>
                <a:cubicBezTo>
                  <a:pt x="722747" y="1196068"/>
                  <a:pt x="728803" y="1193776"/>
                  <a:pt x="733549" y="1189848"/>
                </a:cubicBezTo>
                <a:cubicBezTo>
                  <a:pt x="736331" y="1187393"/>
                  <a:pt x="738786" y="1184284"/>
                  <a:pt x="740423" y="1180683"/>
                </a:cubicBezTo>
                <a:lnTo>
                  <a:pt x="760881" y="1135184"/>
                </a:lnTo>
                <a:cubicBezTo>
                  <a:pt x="827002" y="1147786"/>
                  <a:pt x="898524" y="1156624"/>
                  <a:pt x="974628" y="1161534"/>
                </a:cubicBezTo>
                <a:cubicBezTo>
                  <a:pt x="903270" y="1178883"/>
                  <a:pt x="822092" y="1190830"/>
                  <a:pt x="736822" y="1196559"/>
                </a:cubicBezTo>
                <a:close/>
                <a:moveTo>
                  <a:pt x="685431" y="1447458"/>
                </a:moveTo>
                <a:lnTo>
                  <a:pt x="540096" y="1447458"/>
                </a:lnTo>
                <a:lnTo>
                  <a:pt x="540096" y="1251059"/>
                </a:lnTo>
                <a:cubicBezTo>
                  <a:pt x="566610" y="1252205"/>
                  <a:pt x="593451" y="1252860"/>
                  <a:pt x="620292" y="1252860"/>
                </a:cubicBezTo>
                <a:cubicBezTo>
                  <a:pt x="642060" y="1252860"/>
                  <a:pt x="663827" y="1252532"/>
                  <a:pt x="685431" y="1251714"/>
                </a:cubicBezTo>
                <a:lnTo>
                  <a:pt x="685431" y="1447458"/>
                </a:lnTo>
                <a:close/>
                <a:moveTo>
                  <a:pt x="186415" y="720292"/>
                </a:moveTo>
                <a:cubicBezTo>
                  <a:pt x="186415" y="720128"/>
                  <a:pt x="186579" y="719637"/>
                  <a:pt x="187070" y="718819"/>
                </a:cubicBezTo>
                <a:cubicBezTo>
                  <a:pt x="187724" y="717837"/>
                  <a:pt x="188215" y="716855"/>
                  <a:pt x="188543" y="715873"/>
                </a:cubicBezTo>
                <a:cubicBezTo>
                  <a:pt x="266011" y="633604"/>
                  <a:pt x="341099" y="565621"/>
                  <a:pt x="418567" y="483352"/>
                </a:cubicBezTo>
                <a:cubicBezTo>
                  <a:pt x="468111" y="493433"/>
                  <a:pt x="463830" y="503519"/>
                  <a:pt x="483426" y="492987"/>
                </a:cubicBezTo>
                <a:cubicBezTo>
                  <a:pt x="495878" y="496742"/>
                  <a:pt x="482104" y="503665"/>
                  <a:pt x="493280" y="505881"/>
                </a:cubicBezTo>
                <a:cubicBezTo>
                  <a:pt x="504456" y="508097"/>
                  <a:pt x="534794" y="505943"/>
                  <a:pt x="550480" y="506283"/>
                </a:cubicBezTo>
                <a:cubicBezTo>
                  <a:pt x="566166" y="506623"/>
                  <a:pt x="577552" y="507961"/>
                  <a:pt x="587396" y="507919"/>
                </a:cubicBezTo>
                <a:cubicBezTo>
                  <a:pt x="597240" y="507877"/>
                  <a:pt x="600067" y="507986"/>
                  <a:pt x="609547" y="506029"/>
                </a:cubicBezTo>
                <a:cubicBezTo>
                  <a:pt x="619027" y="504072"/>
                  <a:pt x="632336" y="497271"/>
                  <a:pt x="644277" y="496177"/>
                </a:cubicBezTo>
                <a:cubicBezTo>
                  <a:pt x="656218" y="495083"/>
                  <a:pt x="668682" y="500545"/>
                  <a:pt x="681193" y="499466"/>
                </a:cubicBezTo>
                <a:cubicBezTo>
                  <a:pt x="693704" y="498387"/>
                  <a:pt x="699923" y="494334"/>
                  <a:pt x="719342" y="489704"/>
                </a:cubicBezTo>
                <a:lnTo>
                  <a:pt x="797706" y="471684"/>
                </a:lnTo>
                <a:cubicBezTo>
                  <a:pt x="811454" y="481995"/>
                  <a:pt x="821601" y="494106"/>
                  <a:pt x="820292" y="507036"/>
                </a:cubicBezTo>
                <a:cubicBezTo>
                  <a:pt x="819310" y="516528"/>
                  <a:pt x="812272" y="534368"/>
                  <a:pt x="780194" y="560391"/>
                </a:cubicBezTo>
                <a:cubicBezTo>
                  <a:pt x="774138" y="565301"/>
                  <a:pt x="767100" y="570538"/>
                  <a:pt x="759081" y="576103"/>
                </a:cubicBezTo>
                <a:cubicBezTo>
                  <a:pt x="752370" y="580685"/>
                  <a:pt x="745006" y="585595"/>
                  <a:pt x="736822" y="590669"/>
                </a:cubicBezTo>
                <a:cubicBezTo>
                  <a:pt x="736659" y="590833"/>
                  <a:pt x="769585" y="574503"/>
                  <a:pt x="736331" y="590996"/>
                </a:cubicBezTo>
                <a:cubicBezTo>
                  <a:pt x="703077" y="607489"/>
                  <a:pt x="618966" y="658041"/>
                  <a:pt x="537297" y="689628"/>
                </a:cubicBezTo>
                <a:cubicBezTo>
                  <a:pt x="462829" y="718597"/>
                  <a:pt x="380492" y="739403"/>
                  <a:pt x="339115" y="752370"/>
                </a:cubicBezTo>
                <a:cubicBezTo>
                  <a:pt x="297738" y="765337"/>
                  <a:pt x="305727" y="762409"/>
                  <a:pt x="289033" y="767428"/>
                </a:cubicBezTo>
                <a:cubicBezTo>
                  <a:pt x="283632" y="768901"/>
                  <a:pt x="279050" y="770374"/>
                  <a:pt x="274958" y="771519"/>
                </a:cubicBezTo>
                <a:cubicBezTo>
                  <a:pt x="268084" y="769228"/>
                  <a:pt x="261701" y="766773"/>
                  <a:pt x="255809" y="764482"/>
                </a:cubicBezTo>
                <a:cubicBezTo>
                  <a:pt x="201963" y="743369"/>
                  <a:pt x="187233" y="725038"/>
                  <a:pt x="186415" y="720292"/>
                </a:cubicBezTo>
                <a:close/>
                <a:moveTo>
                  <a:pt x="883794" y="593451"/>
                </a:moveTo>
                <a:lnTo>
                  <a:pt x="859244" y="561536"/>
                </a:lnTo>
                <a:cubicBezTo>
                  <a:pt x="857935" y="559900"/>
                  <a:pt x="856462" y="558427"/>
                  <a:pt x="854989" y="557117"/>
                </a:cubicBezTo>
                <a:cubicBezTo>
                  <a:pt x="860226" y="549425"/>
                  <a:pt x="864154" y="541897"/>
                  <a:pt x="867100" y="534204"/>
                </a:cubicBezTo>
                <a:lnTo>
                  <a:pt x="1036167" y="715218"/>
                </a:lnTo>
                <a:cubicBezTo>
                  <a:pt x="1036657" y="716200"/>
                  <a:pt x="1037148" y="717019"/>
                  <a:pt x="1037803" y="717837"/>
                </a:cubicBezTo>
                <a:cubicBezTo>
                  <a:pt x="1038622" y="718983"/>
                  <a:pt x="1038949" y="719801"/>
                  <a:pt x="1038949" y="720128"/>
                </a:cubicBezTo>
                <a:cubicBezTo>
                  <a:pt x="1038622" y="724711"/>
                  <a:pt x="1025037" y="743369"/>
                  <a:pt x="971519" y="764973"/>
                </a:cubicBezTo>
                <a:cubicBezTo>
                  <a:pt x="963499" y="768246"/>
                  <a:pt x="954661" y="771519"/>
                  <a:pt x="944841" y="774793"/>
                </a:cubicBezTo>
                <a:cubicBezTo>
                  <a:pt x="939277" y="776593"/>
                  <a:pt x="933384" y="778557"/>
                  <a:pt x="927165" y="780357"/>
                </a:cubicBezTo>
                <a:cubicBezTo>
                  <a:pt x="923783" y="781339"/>
                  <a:pt x="971241" y="773472"/>
                  <a:pt x="917018" y="783303"/>
                </a:cubicBezTo>
                <a:cubicBezTo>
                  <a:pt x="862795" y="793134"/>
                  <a:pt x="710824" y="839342"/>
                  <a:pt x="601823" y="839342"/>
                </a:cubicBezTo>
                <a:cubicBezTo>
                  <a:pt x="515571" y="839342"/>
                  <a:pt x="446971" y="812108"/>
                  <a:pt x="372175" y="797051"/>
                </a:cubicBezTo>
                <a:cubicBezTo>
                  <a:pt x="404254" y="787068"/>
                  <a:pt x="441733" y="774793"/>
                  <a:pt x="481668" y="760717"/>
                </a:cubicBezTo>
                <a:lnTo>
                  <a:pt x="497707" y="799015"/>
                </a:lnTo>
                <a:cubicBezTo>
                  <a:pt x="501962" y="808999"/>
                  <a:pt x="511618" y="815054"/>
                  <a:pt x="521929" y="815054"/>
                </a:cubicBezTo>
                <a:cubicBezTo>
                  <a:pt x="525366" y="815054"/>
                  <a:pt x="528803" y="814400"/>
                  <a:pt x="532077" y="812927"/>
                </a:cubicBezTo>
                <a:cubicBezTo>
                  <a:pt x="545334" y="807362"/>
                  <a:pt x="551717" y="791978"/>
                  <a:pt x="545988" y="778557"/>
                </a:cubicBezTo>
                <a:lnTo>
                  <a:pt x="530931" y="742878"/>
                </a:lnTo>
                <a:lnTo>
                  <a:pt x="560882" y="731421"/>
                </a:lnTo>
                <a:cubicBezTo>
                  <a:pt x="597379" y="717346"/>
                  <a:pt x="630603" y="703271"/>
                  <a:pt x="660881" y="689359"/>
                </a:cubicBezTo>
                <a:lnTo>
                  <a:pt x="682158" y="735677"/>
                </a:lnTo>
                <a:cubicBezTo>
                  <a:pt x="686577" y="745333"/>
                  <a:pt x="696069" y="750897"/>
                  <a:pt x="706053" y="750897"/>
                </a:cubicBezTo>
                <a:cubicBezTo>
                  <a:pt x="709654" y="750897"/>
                  <a:pt x="713418" y="750079"/>
                  <a:pt x="717019" y="748442"/>
                </a:cubicBezTo>
                <a:cubicBezTo>
                  <a:pt x="730112" y="742387"/>
                  <a:pt x="736004" y="726839"/>
                  <a:pt x="729948" y="713745"/>
                </a:cubicBezTo>
                <a:lnTo>
                  <a:pt x="708181" y="666446"/>
                </a:lnTo>
                <a:cubicBezTo>
                  <a:pt x="728803" y="655971"/>
                  <a:pt x="747297" y="645661"/>
                  <a:pt x="763991" y="635350"/>
                </a:cubicBezTo>
                <a:cubicBezTo>
                  <a:pt x="767264" y="633386"/>
                  <a:pt x="770374" y="631258"/>
                  <a:pt x="773483" y="629294"/>
                </a:cubicBezTo>
                <a:cubicBezTo>
                  <a:pt x="781339" y="624384"/>
                  <a:pt x="788540" y="619310"/>
                  <a:pt x="795414" y="614400"/>
                </a:cubicBezTo>
                <a:cubicBezTo>
                  <a:pt x="802943" y="608999"/>
                  <a:pt x="809817" y="603598"/>
                  <a:pt x="816200" y="598361"/>
                </a:cubicBezTo>
                <a:cubicBezTo>
                  <a:pt x="817346" y="597379"/>
                  <a:pt x="818491" y="596561"/>
                  <a:pt x="819473" y="595579"/>
                </a:cubicBezTo>
                <a:lnTo>
                  <a:pt x="842223" y="625202"/>
                </a:lnTo>
                <a:cubicBezTo>
                  <a:pt x="847460" y="631913"/>
                  <a:pt x="855152" y="635350"/>
                  <a:pt x="863008" y="635350"/>
                </a:cubicBezTo>
                <a:cubicBezTo>
                  <a:pt x="868573" y="635350"/>
                  <a:pt x="874138" y="633549"/>
                  <a:pt x="878884" y="629949"/>
                </a:cubicBezTo>
                <a:cubicBezTo>
                  <a:pt x="890504" y="621438"/>
                  <a:pt x="892632" y="605072"/>
                  <a:pt x="883794" y="593451"/>
                </a:cubicBezTo>
                <a:close/>
                <a:moveTo>
                  <a:pt x="513091" y="183796"/>
                </a:moveTo>
                <a:cubicBezTo>
                  <a:pt x="518820" y="178232"/>
                  <a:pt x="521438" y="170539"/>
                  <a:pt x="520784" y="163175"/>
                </a:cubicBezTo>
                <a:lnTo>
                  <a:pt x="613746" y="64648"/>
                </a:lnTo>
                <a:lnTo>
                  <a:pt x="903434" y="374630"/>
                </a:lnTo>
                <a:cubicBezTo>
                  <a:pt x="897378" y="381504"/>
                  <a:pt x="875774" y="396889"/>
                  <a:pt x="823892" y="411455"/>
                </a:cubicBezTo>
                <a:cubicBezTo>
                  <a:pt x="822910" y="411782"/>
                  <a:pt x="822092" y="411946"/>
                  <a:pt x="821110" y="412273"/>
                </a:cubicBezTo>
                <a:lnTo>
                  <a:pt x="807689" y="415710"/>
                </a:lnTo>
                <a:cubicBezTo>
                  <a:pt x="802452" y="412764"/>
                  <a:pt x="797051" y="409818"/>
                  <a:pt x="791159" y="406873"/>
                </a:cubicBezTo>
                <a:cubicBezTo>
                  <a:pt x="786413" y="404581"/>
                  <a:pt x="781667" y="402126"/>
                  <a:pt x="777084" y="399835"/>
                </a:cubicBezTo>
                <a:cubicBezTo>
                  <a:pt x="751716" y="387069"/>
                  <a:pt x="727984" y="374467"/>
                  <a:pt x="706053" y="362192"/>
                </a:cubicBezTo>
                <a:cubicBezTo>
                  <a:pt x="660063" y="336333"/>
                  <a:pt x="621602" y="311783"/>
                  <a:pt x="591160" y="288542"/>
                </a:cubicBezTo>
                <a:cubicBezTo>
                  <a:pt x="583795" y="282978"/>
                  <a:pt x="577085" y="277577"/>
                  <a:pt x="570702" y="272176"/>
                </a:cubicBezTo>
                <a:cubicBezTo>
                  <a:pt x="569720" y="271357"/>
                  <a:pt x="568738" y="270539"/>
                  <a:pt x="567919" y="269721"/>
                </a:cubicBezTo>
                <a:cubicBezTo>
                  <a:pt x="561700" y="264320"/>
                  <a:pt x="556299" y="259246"/>
                  <a:pt x="551226" y="254500"/>
                </a:cubicBezTo>
                <a:cubicBezTo>
                  <a:pt x="522093" y="226186"/>
                  <a:pt x="514237" y="207201"/>
                  <a:pt x="512109" y="197708"/>
                </a:cubicBezTo>
                <a:cubicBezTo>
                  <a:pt x="510145" y="188870"/>
                  <a:pt x="512600" y="184778"/>
                  <a:pt x="513091" y="183796"/>
                </a:cubicBezTo>
                <a:close/>
                <a:moveTo>
                  <a:pt x="322094" y="374303"/>
                </a:moveTo>
                <a:lnTo>
                  <a:pt x="464974" y="222421"/>
                </a:lnTo>
                <a:cubicBezTo>
                  <a:pt x="472502" y="242552"/>
                  <a:pt x="486905" y="263665"/>
                  <a:pt x="508345" y="285596"/>
                </a:cubicBezTo>
                <a:lnTo>
                  <a:pt x="482486" y="314729"/>
                </a:lnTo>
                <a:cubicBezTo>
                  <a:pt x="477576" y="320293"/>
                  <a:pt x="475448" y="327331"/>
                  <a:pt x="475939" y="334205"/>
                </a:cubicBezTo>
                <a:cubicBezTo>
                  <a:pt x="476430" y="340752"/>
                  <a:pt x="479376" y="346971"/>
                  <a:pt x="484614" y="351717"/>
                </a:cubicBezTo>
                <a:cubicBezTo>
                  <a:pt x="486741" y="353518"/>
                  <a:pt x="488869" y="354991"/>
                  <a:pt x="491324" y="355973"/>
                </a:cubicBezTo>
                <a:cubicBezTo>
                  <a:pt x="494761" y="357446"/>
                  <a:pt x="498362" y="358264"/>
                  <a:pt x="501962" y="358264"/>
                </a:cubicBezTo>
                <a:cubicBezTo>
                  <a:pt x="509163" y="358264"/>
                  <a:pt x="516365" y="355318"/>
                  <a:pt x="521602" y="349426"/>
                </a:cubicBezTo>
                <a:lnTo>
                  <a:pt x="547298" y="320621"/>
                </a:lnTo>
                <a:cubicBezTo>
                  <a:pt x="549753" y="322585"/>
                  <a:pt x="552371" y="324712"/>
                  <a:pt x="554990" y="326676"/>
                </a:cubicBezTo>
                <a:cubicBezTo>
                  <a:pt x="597052" y="359410"/>
                  <a:pt x="653353" y="394270"/>
                  <a:pt x="722747" y="430768"/>
                </a:cubicBezTo>
                <a:cubicBezTo>
                  <a:pt x="703598" y="433059"/>
                  <a:pt x="683795" y="434696"/>
                  <a:pt x="663827" y="435678"/>
                </a:cubicBezTo>
                <a:cubicBezTo>
                  <a:pt x="652371" y="436332"/>
                  <a:pt x="640751" y="436660"/>
                  <a:pt x="628967" y="436823"/>
                </a:cubicBezTo>
                <a:cubicBezTo>
                  <a:pt x="624875" y="436823"/>
                  <a:pt x="620783" y="436987"/>
                  <a:pt x="616692" y="436987"/>
                </a:cubicBezTo>
                <a:cubicBezTo>
                  <a:pt x="611291" y="436987"/>
                  <a:pt x="605890" y="436987"/>
                  <a:pt x="600489" y="436823"/>
                </a:cubicBezTo>
                <a:cubicBezTo>
                  <a:pt x="588869" y="436660"/>
                  <a:pt x="577248" y="436169"/>
                  <a:pt x="565628" y="435514"/>
                </a:cubicBezTo>
                <a:cubicBezTo>
                  <a:pt x="530276" y="433550"/>
                  <a:pt x="495579" y="429786"/>
                  <a:pt x="463337" y="424057"/>
                </a:cubicBezTo>
                <a:cubicBezTo>
                  <a:pt x="453026" y="422257"/>
                  <a:pt x="442879" y="420293"/>
                  <a:pt x="433059" y="418165"/>
                </a:cubicBezTo>
                <a:cubicBezTo>
                  <a:pt x="424876" y="416365"/>
                  <a:pt x="416856" y="414401"/>
                  <a:pt x="409164" y="412437"/>
                </a:cubicBezTo>
                <a:lnTo>
                  <a:pt x="403927" y="410964"/>
                </a:lnTo>
                <a:cubicBezTo>
                  <a:pt x="351226" y="396398"/>
                  <a:pt x="328804" y="381341"/>
                  <a:pt x="322094" y="374303"/>
                </a:cubicBezTo>
                <a:close/>
              </a:path>
            </a:pathLst>
          </a:custGeom>
          <a:solidFill>
            <a:schemeClr val="bg1">
              <a:lumMod val="85000"/>
            </a:schemeClr>
          </a:solidFill>
          <a:ln w="1628" cap="flat">
            <a:noFill/>
            <a:prstDash val="solid"/>
            <a:miter/>
          </a:ln>
        </p:spPr>
        <p:txBody>
          <a:bodyPr rtlCol="0" anchor="ctr"/>
          <a:lstStyle/>
          <a:p>
            <a:endParaRPr lang="zh-CN" altLang="en-US"/>
          </a:p>
        </p:txBody>
      </p:sp>
      <p:sp>
        <p:nvSpPr>
          <p:cNvPr id="10" name="文本占位符 56"/>
          <p:cNvSpPr>
            <a:spLocks noGrp="1"/>
          </p:cNvSpPr>
          <p:nvPr>
            <p:ph type="body" sz="quarter" idx="12" hasCustomPrompt="1"/>
          </p:nvPr>
        </p:nvSpPr>
        <p:spPr>
          <a:xfrm>
            <a:off x="1111878" y="2724644"/>
            <a:ext cx="9968244" cy="1089529"/>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7200" b="1" kern="1200" spc="600">
                <a:solidFill>
                  <a:schemeClr val="tx1"/>
                </a:solidFill>
                <a:effectLst/>
                <a:latin typeface="微软雅黑" panose="020B0503020204020204" charset="-122"/>
                <a:ea typeface="微软雅黑" panose="020B0503020204020204" charset="-122"/>
                <a:cs typeface="+mn-cs"/>
              </a:defRPr>
            </a:lvl1pPr>
          </a:lstStyle>
          <a:p>
            <a:r>
              <a:rPr lang="en-US" altLang="zh-CN">
                <a:solidFill>
                  <a:schemeClr val="tx1"/>
                </a:solidFill>
                <a:effectLst/>
                <a:latin typeface="微软雅黑" panose="020B0503020204020204" charset="-122"/>
                <a:ea typeface="微软雅黑" panose="020B0503020204020204" charset="-122"/>
              </a:rPr>
              <a:t>《</a:t>
            </a:r>
            <a:r>
              <a:rPr lang="zh-CN" altLang="en-US">
                <a:solidFill>
                  <a:schemeClr val="tx1"/>
                </a:solidFill>
                <a:effectLst/>
                <a:latin typeface="微软雅黑" panose="020B0503020204020204" charset="-122"/>
                <a:ea typeface="微软雅黑" panose="020B0503020204020204" charset="-122"/>
              </a:rPr>
              <a:t>英语课件模板</a:t>
            </a:r>
            <a:r>
              <a:rPr lang="en-US" altLang="zh-CN">
                <a:solidFill>
                  <a:schemeClr val="tx1"/>
                </a:solidFill>
                <a:effectLst/>
                <a:latin typeface="微软雅黑" panose="020B0503020204020204" charset="-122"/>
                <a:ea typeface="微软雅黑" panose="020B0503020204020204" charset="-122"/>
              </a:rPr>
              <a:t>》</a:t>
            </a:r>
            <a:endParaRPr lang="en-US" altLang="zh-CN" dirty="0">
              <a:solidFill>
                <a:schemeClr val="tx1"/>
              </a:solidFill>
              <a:effectLst/>
              <a:latin typeface="微软雅黑" panose="020B0503020204020204" charset="-122"/>
              <a:ea typeface="微软雅黑" panose="020B0503020204020204" charset="-122"/>
            </a:endParaRPr>
          </a:p>
        </p:txBody>
      </p:sp>
      <p:sp>
        <p:nvSpPr>
          <p:cNvPr id="11" name="文本占位符 56"/>
          <p:cNvSpPr>
            <a:spLocks noGrp="1"/>
          </p:cNvSpPr>
          <p:nvPr>
            <p:ph type="body" sz="quarter" idx="14" hasCustomPrompt="1"/>
          </p:nvPr>
        </p:nvSpPr>
        <p:spPr>
          <a:xfrm>
            <a:off x="4796144" y="2033525"/>
            <a:ext cx="2599713" cy="480131"/>
          </a:xfrm>
          <a:prstGeom prst="rect">
            <a:avLst/>
          </a:prstGeom>
          <a:noFill/>
        </p:spPr>
        <p:txBody>
          <a:bodyPr wrap="square" rtlCol="0">
            <a:spAutoFit/>
          </a:bodyPr>
          <a:lstStyle>
            <a:lvl1pPr marL="0" indent="0" algn="ctr">
              <a:buFont typeface="Arial" panose="020B0604020202020204" pitchFamily="34" charset="0"/>
              <a:buNone/>
              <a:defRPr lang="zh-CN" altLang="en-US" sz="2800" b="1">
                <a:latin typeface="+mj-ea"/>
              </a:defRPr>
            </a:lvl1pPr>
          </a:lstStyle>
          <a:p>
            <a:r>
              <a:rPr lang="zh-CN" altLang="en-US" sz="2800" b="1">
                <a:latin typeface="+mj-ea"/>
                <a:ea typeface="+mj-ea"/>
              </a:rPr>
              <a:t>第一单元​</a:t>
            </a:r>
            <a:endParaRPr lang="zh-CN" altLang="en-US" sz="2800" b="1">
              <a:latin typeface="+mj-ea"/>
              <a:ea typeface="+mj-ea"/>
            </a:endParaRPr>
          </a:p>
        </p:txBody>
      </p:sp>
      <p:sp>
        <p:nvSpPr>
          <p:cNvPr id="12" name="文本占位符 30"/>
          <p:cNvSpPr>
            <a:spLocks noGrp="1"/>
          </p:cNvSpPr>
          <p:nvPr>
            <p:ph type="body" sz="quarter" idx="15" hasCustomPrompt="1"/>
          </p:nvPr>
        </p:nvSpPr>
        <p:spPr>
          <a:xfrm>
            <a:off x="4796144" y="4161089"/>
            <a:ext cx="2599713" cy="341632"/>
          </a:xfrm>
          <a:prstGeom prst="rect">
            <a:avLst/>
          </a:prstGeom>
        </p:spPr>
        <p:txBody>
          <a:bodyPr wrap="square">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lang="en-US" altLang="zh-CN" sz="1800" kern="1200" noProof="0" dirty="0">
                <a:solidFill>
                  <a:schemeClr val="tx1">
                    <a:lumMod val="75000"/>
                    <a:lumOff val="25000"/>
                  </a:schemeClr>
                </a:solidFill>
                <a:latin typeface="+mn-lt"/>
                <a:ea typeface="+mn-ea"/>
                <a:cs typeface="+mn-cs"/>
              </a:defRPr>
            </a:lvl1pPr>
          </a:lstStyle>
          <a:p>
            <a:r>
              <a:rPr lang="en-US" altLang="zh-CN"/>
              <a:t>OfficePLUS</a:t>
            </a:r>
            <a:endParaRPr lang="en-US" altLang="zh-CN"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15" name="矩形 14"/>
          <p:cNvSpPr/>
          <p:nvPr userDrawn="1"/>
        </p:nvSpPr>
        <p:spPr>
          <a:xfrm>
            <a:off x="0" y="1439776"/>
            <a:ext cx="12192000" cy="39784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userDrawn="1"/>
        </p:nvSpPr>
        <p:spPr>
          <a:xfrm>
            <a:off x="5243006" y="1853711"/>
            <a:ext cx="1877438" cy="1015663"/>
          </a:xfrm>
          <a:prstGeom prst="rect">
            <a:avLst/>
          </a:prstGeom>
          <a:noFill/>
        </p:spPr>
        <p:txBody>
          <a:bodyPr wrap="none" rtlCol="0">
            <a:spAutoFit/>
          </a:bodyPr>
          <a:lstStyle/>
          <a:p>
            <a:pPr algn="ctr"/>
            <a:r>
              <a:rPr lang="zh-CN" altLang="en-US" sz="6000" b="1" spc="600">
                <a:solidFill>
                  <a:schemeClr val="tx1">
                    <a:lumMod val="75000"/>
                    <a:lumOff val="25000"/>
                  </a:schemeClr>
                </a:solidFill>
              </a:rPr>
              <a:t>目录</a:t>
            </a:r>
            <a:endParaRPr lang="zh-CN" altLang="en-US" sz="6000" b="1" spc="600">
              <a:solidFill>
                <a:schemeClr val="tx1">
                  <a:lumMod val="75000"/>
                  <a:lumOff val="25000"/>
                </a:schemeClr>
              </a:solidFill>
            </a:endParaRPr>
          </a:p>
        </p:txBody>
      </p:sp>
      <p:sp useBgFill="1">
        <p:nvSpPr>
          <p:cNvPr id="17" name="矩形 16"/>
          <p:cNvSpPr/>
          <p:nvPr userDrawn="1"/>
        </p:nvSpPr>
        <p:spPr>
          <a:xfrm>
            <a:off x="1276250" y="3688251"/>
            <a:ext cx="1838425" cy="729489"/>
          </a:xfrm>
          <a:prstGeom prst="rect">
            <a:avLst/>
          </a:prstGeom>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1446581" y="3700984"/>
            <a:ext cx="1497759" cy="6376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5" name="矩形 24"/>
          <p:cNvSpPr/>
          <p:nvPr userDrawn="1"/>
        </p:nvSpPr>
        <p:spPr>
          <a:xfrm>
            <a:off x="3889275" y="3688251"/>
            <a:ext cx="1838425" cy="729489"/>
          </a:xfrm>
          <a:prstGeom prst="rect">
            <a:avLst/>
          </a:prstGeom>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userDrawn="1"/>
        </p:nvSpPr>
        <p:spPr>
          <a:xfrm>
            <a:off x="4059606" y="3700984"/>
            <a:ext cx="1497759" cy="6376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9" name="矩形 28"/>
          <p:cNvSpPr/>
          <p:nvPr userDrawn="1"/>
        </p:nvSpPr>
        <p:spPr>
          <a:xfrm>
            <a:off x="6502300" y="3688251"/>
            <a:ext cx="1838425" cy="729489"/>
          </a:xfrm>
          <a:prstGeom prst="rect">
            <a:avLst/>
          </a:prstGeom>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userDrawn="1"/>
        </p:nvSpPr>
        <p:spPr>
          <a:xfrm>
            <a:off x="6672631" y="3700984"/>
            <a:ext cx="1497759" cy="6376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33" name="矩形 32"/>
          <p:cNvSpPr/>
          <p:nvPr userDrawn="1"/>
        </p:nvSpPr>
        <p:spPr>
          <a:xfrm>
            <a:off x="9115325" y="3688251"/>
            <a:ext cx="1838425" cy="729489"/>
          </a:xfrm>
          <a:prstGeom prst="rect">
            <a:avLst/>
          </a:prstGeom>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userDrawn="1"/>
        </p:nvSpPr>
        <p:spPr>
          <a:xfrm>
            <a:off x="9285656" y="3700984"/>
            <a:ext cx="1497759" cy="6376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占位符 56"/>
          <p:cNvSpPr>
            <a:spLocks noGrp="1"/>
          </p:cNvSpPr>
          <p:nvPr>
            <p:ph type="body" sz="quarter" idx="13" hasCustomPrompt="1"/>
          </p:nvPr>
        </p:nvSpPr>
        <p:spPr>
          <a:xfrm>
            <a:off x="1565333" y="3919119"/>
            <a:ext cx="1261884" cy="341632"/>
          </a:xfrm>
          <a:prstGeom prst="rect">
            <a:avLst/>
          </a:prstGeom>
          <a:noFill/>
        </p:spPr>
        <p:txBody>
          <a:bodyPr wrap="none" rtlCol="0">
            <a:spAutoFit/>
          </a:bodyPr>
          <a:lstStyle>
            <a:lvl1pPr marL="0" indent="0" algn="ctr">
              <a:buNone/>
              <a:defRPr lang="zh-CN" altLang="en-US" sz="1800" b="1" spc="300" dirty="0">
                <a:solidFill>
                  <a:schemeClr val="tx1">
                    <a:lumMod val="75000"/>
                    <a:lumOff val="25000"/>
                  </a:schemeClr>
                </a:solidFill>
              </a:defRPr>
            </a:lvl1pPr>
          </a:lstStyle>
          <a:p>
            <a:pPr marL="0" lvl="0" algn="ctr"/>
            <a:r>
              <a:rPr lang="zh-CN" altLang="en-US">
                <a:gradFill>
                  <a:gsLst>
                    <a:gs pos="0">
                      <a:schemeClr val="accent1">
                        <a:lumMod val="30000"/>
                      </a:schemeClr>
                    </a:gs>
                    <a:gs pos="100000">
                      <a:schemeClr val="accent1">
                        <a:lumMod val="30000"/>
                      </a:schemeClr>
                    </a:gs>
                  </a:gsLst>
                  <a:lin ang="5400000" scaled="1"/>
                </a:gradFill>
                <a:effectLst/>
              </a:rPr>
              <a:t>输入标题</a:t>
            </a:r>
            <a:endParaRPr lang="zh-CN" altLang="en-US">
              <a:gradFill>
                <a:gsLst>
                  <a:gs pos="0">
                    <a:schemeClr val="accent1">
                      <a:lumMod val="30000"/>
                    </a:schemeClr>
                  </a:gs>
                  <a:gs pos="100000">
                    <a:schemeClr val="accent1">
                      <a:lumMod val="30000"/>
                    </a:schemeClr>
                  </a:gs>
                </a:gsLst>
                <a:lin ang="5400000" scaled="1"/>
              </a:gradFill>
              <a:effectLst/>
            </a:endParaRPr>
          </a:p>
        </p:txBody>
      </p:sp>
      <p:sp>
        <p:nvSpPr>
          <p:cNvPr id="78" name="文本占位符 56"/>
          <p:cNvSpPr>
            <a:spLocks noGrp="1"/>
          </p:cNvSpPr>
          <p:nvPr>
            <p:ph type="body" sz="quarter" idx="14" hasCustomPrompt="1"/>
          </p:nvPr>
        </p:nvSpPr>
        <p:spPr>
          <a:xfrm>
            <a:off x="4188909" y="3919119"/>
            <a:ext cx="1261884" cy="341632"/>
          </a:xfrm>
          <a:prstGeom prst="rect">
            <a:avLst/>
          </a:prstGeom>
          <a:noFill/>
        </p:spPr>
        <p:txBody>
          <a:bodyPr wrap="none" rtlCol="0">
            <a:spAutoFit/>
          </a:bodyPr>
          <a:lstStyle>
            <a:lvl1pPr marL="0" indent="0" algn="ctr">
              <a:buNone/>
              <a:defRPr lang="zh-CN" altLang="en-US" sz="1800" b="1" spc="300" dirty="0">
                <a:solidFill>
                  <a:schemeClr val="tx1">
                    <a:lumMod val="75000"/>
                    <a:lumOff val="25000"/>
                  </a:schemeClr>
                </a:solidFill>
              </a:defRPr>
            </a:lvl1pPr>
          </a:lstStyle>
          <a:p>
            <a:pPr marL="0" lvl="0" algn="ctr"/>
            <a:r>
              <a:rPr lang="zh-CN" altLang="en-US">
                <a:gradFill>
                  <a:gsLst>
                    <a:gs pos="0">
                      <a:schemeClr val="accent1">
                        <a:lumMod val="30000"/>
                      </a:schemeClr>
                    </a:gs>
                    <a:gs pos="100000">
                      <a:schemeClr val="accent1">
                        <a:lumMod val="30000"/>
                      </a:schemeClr>
                    </a:gs>
                  </a:gsLst>
                  <a:lin ang="5400000" scaled="1"/>
                </a:gradFill>
                <a:effectLst/>
              </a:rPr>
              <a:t>输入标题</a:t>
            </a:r>
            <a:endParaRPr lang="zh-CN" altLang="en-US">
              <a:gradFill>
                <a:gsLst>
                  <a:gs pos="0">
                    <a:schemeClr val="accent1">
                      <a:lumMod val="30000"/>
                    </a:schemeClr>
                  </a:gs>
                  <a:gs pos="100000">
                    <a:schemeClr val="accent1">
                      <a:lumMod val="30000"/>
                    </a:schemeClr>
                  </a:gs>
                </a:gsLst>
                <a:lin ang="5400000" scaled="1"/>
              </a:gradFill>
              <a:effectLst/>
            </a:endParaRPr>
          </a:p>
        </p:txBody>
      </p:sp>
      <p:sp>
        <p:nvSpPr>
          <p:cNvPr id="79" name="文本占位符 56"/>
          <p:cNvSpPr>
            <a:spLocks noGrp="1"/>
          </p:cNvSpPr>
          <p:nvPr>
            <p:ph type="body" sz="quarter" idx="15" hasCustomPrompt="1"/>
          </p:nvPr>
        </p:nvSpPr>
        <p:spPr>
          <a:xfrm>
            <a:off x="6795480" y="3919119"/>
            <a:ext cx="1261884" cy="341632"/>
          </a:xfrm>
          <a:prstGeom prst="rect">
            <a:avLst/>
          </a:prstGeom>
          <a:noFill/>
        </p:spPr>
        <p:txBody>
          <a:bodyPr wrap="none" rtlCol="0">
            <a:spAutoFit/>
          </a:bodyPr>
          <a:lstStyle>
            <a:lvl1pPr marL="0" indent="0" algn="ctr">
              <a:buNone/>
              <a:defRPr lang="zh-CN" altLang="en-US" sz="1800" b="1" spc="300" dirty="0">
                <a:solidFill>
                  <a:schemeClr val="tx1">
                    <a:lumMod val="75000"/>
                    <a:lumOff val="25000"/>
                  </a:schemeClr>
                </a:solidFill>
              </a:defRPr>
            </a:lvl1pPr>
          </a:lstStyle>
          <a:p>
            <a:pPr marL="0" lvl="0" algn="ctr"/>
            <a:r>
              <a:rPr lang="zh-CN" altLang="en-US">
                <a:gradFill>
                  <a:gsLst>
                    <a:gs pos="0">
                      <a:schemeClr val="accent1">
                        <a:lumMod val="30000"/>
                      </a:schemeClr>
                    </a:gs>
                    <a:gs pos="100000">
                      <a:schemeClr val="accent1">
                        <a:lumMod val="30000"/>
                      </a:schemeClr>
                    </a:gs>
                  </a:gsLst>
                  <a:lin ang="5400000" scaled="1"/>
                </a:gradFill>
                <a:effectLst/>
              </a:rPr>
              <a:t>输入标题</a:t>
            </a:r>
            <a:endParaRPr lang="zh-CN" altLang="en-US">
              <a:gradFill>
                <a:gsLst>
                  <a:gs pos="0">
                    <a:schemeClr val="accent1">
                      <a:lumMod val="30000"/>
                    </a:schemeClr>
                  </a:gs>
                  <a:gs pos="100000">
                    <a:schemeClr val="accent1">
                      <a:lumMod val="30000"/>
                    </a:schemeClr>
                  </a:gs>
                </a:gsLst>
                <a:lin ang="5400000" scaled="1"/>
              </a:gradFill>
              <a:effectLst/>
            </a:endParaRPr>
          </a:p>
        </p:txBody>
      </p:sp>
      <p:sp>
        <p:nvSpPr>
          <p:cNvPr id="80" name="文本占位符 56"/>
          <p:cNvSpPr>
            <a:spLocks noGrp="1"/>
          </p:cNvSpPr>
          <p:nvPr>
            <p:ph type="body" sz="quarter" idx="16" hasCustomPrompt="1"/>
          </p:nvPr>
        </p:nvSpPr>
        <p:spPr>
          <a:xfrm>
            <a:off x="9416090" y="3919119"/>
            <a:ext cx="1261884" cy="341632"/>
          </a:xfrm>
          <a:prstGeom prst="rect">
            <a:avLst/>
          </a:prstGeom>
          <a:noFill/>
        </p:spPr>
        <p:txBody>
          <a:bodyPr wrap="none" rtlCol="0">
            <a:spAutoFit/>
          </a:bodyPr>
          <a:lstStyle>
            <a:lvl1pPr marL="0" indent="0" algn="ctr">
              <a:buNone/>
              <a:defRPr lang="zh-CN" altLang="en-US" sz="1800" b="1" spc="300" dirty="0">
                <a:solidFill>
                  <a:schemeClr val="tx1">
                    <a:lumMod val="75000"/>
                    <a:lumOff val="25000"/>
                  </a:schemeClr>
                </a:solidFill>
              </a:defRPr>
            </a:lvl1pPr>
          </a:lstStyle>
          <a:p>
            <a:pPr marL="0" lvl="0" algn="ctr"/>
            <a:r>
              <a:rPr lang="zh-CN" altLang="en-US">
                <a:gradFill>
                  <a:gsLst>
                    <a:gs pos="0">
                      <a:schemeClr val="accent1">
                        <a:lumMod val="30000"/>
                      </a:schemeClr>
                    </a:gs>
                    <a:gs pos="100000">
                      <a:schemeClr val="accent1">
                        <a:lumMod val="30000"/>
                      </a:schemeClr>
                    </a:gs>
                  </a:gsLst>
                  <a:lin ang="5400000" scaled="1"/>
                </a:gradFill>
                <a:effectLst/>
              </a:rPr>
              <a:t>输入标题</a:t>
            </a:r>
            <a:endParaRPr lang="zh-CN" altLang="en-US">
              <a:gradFill>
                <a:gsLst>
                  <a:gs pos="0">
                    <a:schemeClr val="accent1">
                      <a:lumMod val="30000"/>
                    </a:schemeClr>
                  </a:gs>
                  <a:gs pos="100000">
                    <a:schemeClr val="accent1">
                      <a:lumMod val="30000"/>
                    </a:schemeClr>
                  </a:gs>
                </a:gsLst>
                <a:lin ang="5400000" scaled="1"/>
              </a:gradFill>
              <a:effectLst/>
            </a:endParaRPr>
          </a:p>
        </p:txBody>
      </p:sp>
      <p:grpSp>
        <p:nvGrpSpPr>
          <p:cNvPr id="66" name="组合 65"/>
          <p:cNvGrpSpPr/>
          <p:nvPr userDrawn="1"/>
        </p:nvGrpSpPr>
        <p:grpSpPr>
          <a:xfrm>
            <a:off x="2037118" y="3553019"/>
            <a:ext cx="316683" cy="274455"/>
            <a:chOff x="2044659" y="3604586"/>
            <a:chExt cx="316683" cy="274455"/>
          </a:xfrm>
        </p:grpSpPr>
        <p:sp>
          <p:nvSpPr>
            <p:cNvPr id="67" name="矩形: 圆角 66"/>
            <p:cNvSpPr/>
            <p:nvPr/>
          </p:nvSpPr>
          <p:spPr>
            <a:xfrm>
              <a:off x="2044659" y="3605144"/>
              <a:ext cx="316683" cy="2574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p:cNvSpPr/>
            <p:nvPr/>
          </p:nvSpPr>
          <p:spPr>
            <a:xfrm rot="1312566">
              <a:off x="2234845" y="3621613"/>
              <a:ext cx="8610" cy="8610"/>
            </a:xfrm>
            <a:custGeom>
              <a:avLst/>
              <a:gdLst>
                <a:gd name="connsiteX0" fmla="*/ 0 w 46508"/>
                <a:gd name="connsiteY0" fmla="*/ 0 h 46508"/>
                <a:gd name="connsiteX1" fmla="*/ 47625 w 46508"/>
                <a:gd name="connsiteY1" fmla="*/ 0 h 46508"/>
                <a:gd name="connsiteX2" fmla="*/ 47625 w 46508"/>
                <a:gd name="connsiteY2" fmla="*/ 47625 h 46508"/>
                <a:gd name="connsiteX3" fmla="*/ 0 w 46508"/>
                <a:gd name="connsiteY3" fmla="*/ 47625 h 46508"/>
              </a:gdLst>
              <a:ahLst/>
              <a:cxnLst>
                <a:cxn ang="0">
                  <a:pos x="connsiteX0" y="connsiteY0"/>
                </a:cxn>
                <a:cxn ang="0">
                  <a:pos x="connsiteX1" y="connsiteY1"/>
                </a:cxn>
                <a:cxn ang="0">
                  <a:pos x="connsiteX2" y="connsiteY2"/>
                </a:cxn>
                <a:cxn ang="0">
                  <a:pos x="connsiteX3" y="connsiteY3"/>
                </a:cxn>
              </a:cxnLst>
              <a:rect l="l" t="t" r="r" b="b"/>
              <a:pathLst>
                <a:path w="46508" h="46508">
                  <a:moveTo>
                    <a:pt x="0" y="0"/>
                  </a:moveTo>
                  <a:lnTo>
                    <a:pt x="47625" y="0"/>
                  </a:lnTo>
                  <a:lnTo>
                    <a:pt x="47625" y="47625"/>
                  </a:lnTo>
                  <a:lnTo>
                    <a:pt x="0" y="47625"/>
                  </a:lnTo>
                  <a:close/>
                </a:path>
              </a:pathLst>
            </a:custGeom>
            <a:solidFill>
              <a:srgbClr val="000000"/>
            </a:solidFill>
            <a:ln w="1860" cap="flat">
              <a:noFill/>
              <a:prstDash val="solid"/>
              <a:miter/>
            </a:ln>
          </p:spPr>
          <p:txBody>
            <a:bodyPr rtlCol="0" anchor="ctr"/>
            <a:lstStyle/>
            <a:p>
              <a:endParaRPr lang="zh-CN" altLang="en-US"/>
            </a:p>
          </p:txBody>
        </p:sp>
        <p:sp>
          <p:nvSpPr>
            <p:cNvPr id="69" name="任意多边形: 形状 68"/>
            <p:cNvSpPr/>
            <p:nvPr/>
          </p:nvSpPr>
          <p:spPr>
            <a:xfrm rot="1312566">
              <a:off x="2107664" y="3607425"/>
              <a:ext cx="204229" cy="240735"/>
            </a:xfrm>
            <a:custGeom>
              <a:avLst/>
              <a:gdLst>
                <a:gd name="connsiteX0" fmla="*/ 1007745 w 1103188"/>
                <a:gd name="connsiteY0" fmla="*/ 1242060 h 1300385"/>
                <a:gd name="connsiteX1" fmla="*/ 1026795 w 1103188"/>
                <a:gd name="connsiteY1" fmla="*/ 1030605 h 1300385"/>
                <a:gd name="connsiteX2" fmla="*/ 1104900 w 1103188"/>
                <a:gd name="connsiteY2" fmla="*/ 1011555 h 1300385"/>
                <a:gd name="connsiteX3" fmla="*/ 1104900 w 1103188"/>
                <a:gd name="connsiteY3" fmla="*/ 0 h 1300385"/>
                <a:gd name="connsiteX4" fmla="*/ 89535 w 1103188"/>
                <a:gd name="connsiteY4" fmla="*/ 0 h 1300385"/>
                <a:gd name="connsiteX5" fmla="*/ 100965 w 1103188"/>
                <a:gd name="connsiteY5" fmla="*/ 11430 h 1300385"/>
                <a:gd name="connsiteX6" fmla="*/ 11430 w 1103188"/>
                <a:gd name="connsiteY6" fmla="*/ 100965 h 1300385"/>
                <a:gd name="connsiteX7" fmla="*/ 0 w 1103188"/>
                <a:gd name="connsiteY7" fmla="*/ 89535 h 1300385"/>
                <a:gd name="connsiteX8" fmla="*/ 0 w 1103188"/>
                <a:gd name="connsiteY8" fmla="*/ 1211580 h 1300385"/>
                <a:gd name="connsiteX9" fmla="*/ 9525 w 1103188"/>
                <a:gd name="connsiteY9" fmla="*/ 1202055 h 1300385"/>
                <a:gd name="connsiteX10" fmla="*/ 99060 w 1103188"/>
                <a:gd name="connsiteY10" fmla="*/ 1291590 h 1300385"/>
                <a:gd name="connsiteX11" fmla="*/ 89535 w 1103188"/>
                <a:gd name="connsiteY11" fmla="*/ 1301115 h 1300385"/>
                <a:gd name="connsiteX12" fmla="*/ 1104900 w 1103188"/>
                <a:gd name="connsiteY12" fmla="*/ 1301115 h 1300385"/>
                <a:gd name="connsiteX13" fmla="*/ 1104900 w 1103188"/>
                <a:gd name="connsiteY13" fmla="*/ 1280160 h 130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3188" h="1300385">
                  <a:moveTo>
                    <a:pt x="1007745" y="1242060"/>
                  </a:moveTo>
                  <a:lnTo>
                    <a:pt x="1026795" y="1030605"/>
                  </a:lnTo>
                  <a:lnTo>
                    <a:pt x="1104900" y="1011555"/>
                  </a:lnTo>
                  <a:lnTo>
                    <a:pt x="1104900" y="0"/>
                  </a:lnTo>
                  <a:lnTo>
                    <a:pt x="89535" y="0"/>
                  </a:lnTo>
                  <a:lnTo>
                    <a:pt x="100965" y="11430"/>
                  </a:lnTo>
                  <a:lnTo>
                    <a:pt x="11430" y="100965"/>
                  </a:lnTo>
                  <a:lnTo>
                    <a:pt x="0" y="89535"/>
                  </a:lnTo>
                  <a:lnTo>
                    <a:pt x="0" y="1211580"/>
                  </a:lnTo>
                  <a:lnTo>
                    <a:pt x="9525" y="1202055"/>
                  </a:lnTo>
                  <a:lnTo>
                    <a:pt x="99060" y="1291590"/>
                  </a:lnTo>
                  <a:lnTo>
                    <a:pt x="89535" y="1301115"/>
                  </a:lnTo>
                  <a:lnTo>
                    <a:pt x="1104900" y="1301115"/>
                  </a:lnTo>
                  <a:lnTo>
                    <a:pt x="1104900" y="1280160"/>
                  </a:lnTo>
                  <a:close/>
                </a:path>
              </a:pathLst>
            </a:custGeom>
            <a:solidFill>
              <a:srgbClr val="FFFFFF"/>
            </a:solidFill>
            <a:ln w="1860" cap="flat">
              <a:noFill/>
              <a:prstDash val="solid"/>
              <a:miter/>
            </a:ln>
          </p:spPr>
          <p:txBody>
            <a:bodyPr rtlCol="0" anchor="ctr"/>
            <a:lstStyle/>
            <a:p>
              <a:endParaRPr lang="zh-CN" altLang="en-US"/>
            </a:p>
          </p:txBody>
        </p:sp>
        <p:sp>
          <p:nvSpPr>
            <p:cNvPr id="70" name="任意多边形: 形状 69"/>
            <p:cNvSpPr/>
            <p:nvPr/>
          </p:nvSpPr>
          <p:spPr>
            <a:xfrm rot="1312566">
              <a:off x="2144022" y="3615035"/>
              <a:ext cx="158424" cy="160490"/>
            </a:xfrm>
            <a:custGeom>
              <a:avLst/>
              <a:gdLst>
                <a:gd name="connsiteX0" fmla="*/ 0 w 855761"/>
                <a:gd name="connsiteY0" fmla="*/ 0 h 866923"/>
                <a:gd name="connsiteX1" fmla="*/ 857250 w 855761"/>
                <a:gd name="connsiteY1" fmla="*/ 0 h 866923"/>
                <a:gd name="connsiteX2" fmla="*/ 857250 w 855761"/>
                <a:gd name="connsiteY2" fmla="*/ 868680 h 866923"/>
                <a:gd name="connsiteX3" fmla="*/ 0 w 855761"/>
                <a:gd name="connsiteY3" fmla="*/ 868680 h 866923"/>
              </a:gdLst>
              <a:ahLst/>
              <a:cxnLst>
                <a:cxn ang="0">
                  <a:pos x="connsiteX0" y="connsiteY0"/>
                </a:cxn>
                <a:cxn ang="0">
                  <a:pos x="connsiteX1" y="connsiteY1"/>
                </a:cxn>
                <a:cxn ang="0">
                  <a:pos x="connsiteX2" y="connsiteY2"/>
                </a:cxn>
                <a:cxn ang="0">
                  <a:pos x="connsiteX3" y="connsiteY3"/>
                </a:cxn>
              </a:cxnLst>
              <a:rect l="l" t="t" r="r" b="b"/>
              <a:pathLst>
                <a:path w="855761" h="866923">
                  <a:moveTo>
                    <a:pt x="0" y="0"/>
                  </a:moveTo>
                  <a:lnTo>
                    <a:pt x="857250" y="0"/>
                  </a:lnTo>
                  <a:lnTo>
                    <a:pt x="857250" y="868680"/>
                  </a:lnTo>
                  <a:lnTo>
                    <a:pt x="0" y="868680"/>
                  </a:lnTo>
                  <a:close/>
                </a:path>
              </a:pathLst>
            </a:custGeom>
            <a:solidFill>
              <a:schemeClr val="accent2">
                <a:lumMod val="20000"/>
                <a:lumOff val="80000"/>
              </a:schemeClr>
            </a:solidFill>
            <a:ln w="1860" cap="flat">
              <a:noFill/>
              <a:prstDash val="solid"/>
              <a:miter/>
            </a:ln>
          </p:spPr>
          <p:txBody>
            <a:bodyPr rtlCol="0" anchor="ctr"/>
            <a:lstStyle/>
            <a:p>
              <a:endParaRPr lang="zh-CN" altLang="en-US"/>
            </a:p>
          </p:txBody>
        </p:sp>
        <p:sp>
          <p:nvSpPr>
            <p:cNvPr id="71" name="任意多边形: 形状 70"/>
            <p:cNvSpPr/>
            <p:nvPr/>
          </p:nvSpPr>
          <p:spPr>
            <a:xfrm rot="1312566">
              <a:off x="2069541" y="3787244"/>
              <a:ext cx="243146" cy="63369"/>
            </a:xfrm>
            <a:custGeom>
              <a:avLst/>
              <a:gdLst>
                <a:gd name="connsiteX0" fmla="*/ 1314450 w 1313408"/>
                <a:gd name="connsiteY0" fmla="*/ 169545 h 342304"/>
                <a:gd name="connsiteX1" fmla="*/ 1314450 w 1313408"/>
                <a:gd name="connsiteY1" fmla="*/ 169545 h 342304"/>
                <a:gd name="connsiteX2" fmla="*/ 1143000 w 1313408"/>
                <a:gd name="connsiteY2" fmla="*/ 295275 h 342304"/>
                <a:gd name="connsiteX3" fmla="*/ 167640 w 1313408"/>
                <a:gd name="connsiteY3" fmla="*/ 295275 h 342304"/>
                <a:gd name="connsiteX4" fmla="*/ 53340 w 1313408"/>
                <a:gd name="connsiteY4" fmla="*/ 180975 h 342304"/>
                <a:gd name="connsiteX5" fmla="*/ 53340 w 1313408"/>
                <a:gd name="connsiteY5" fmla="*/ 161925 h 342304"/>
                <a:gd name="connsiteX6" fmla="*/ 167640 w 1313408"/>
                <a:gd name="connsiteY6" fmla="*/ 47625 h 342304"/>
                <a:gd name="connsiteX7" fmla="*/ 1143000 w 1313408"/>
                <a:gd name="connsiteY7" fmla="*/ 47625 h 342304"/>
                <a:gd name="connsiteX8" fmla="*/ 1143000 w 1313408"/>
                <a:gd name="connsiteY8" fmla="*/ 0 h 342304"/>
                <a:gd name="connsiteX9" fmla="*/ 171450 w 1313408"/>
                <a:gd name="connsiteY9" fmla="*/ 0 h 342304"/>
                <a:gd name="connsiteX10" fmla="*/ 0 w 1313408"/>
                <a:gd name="connsiteY10" fmla="*/ 171450 h 342304"/>
                <a:gd name="connsiteX11" fmla="*/ 171450 w 1313408"/>
                <a:gd name="connsiteY11" fmla="*/ 342900 h 342304"/>
                <a:gd name="connsiteX12" fmla="*/ 1143000 w 1313408"/>
                <a:gd name="connsiteY12" fmla="*/ 342900 h 342304"/>
                <a:gd name="connsiteX13" fmla="*/ 1143000 w 1313408"/>
                <a:gd name="connsiteY13" fmla="*/ 295275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408" h="342304">
                  <a:moveTo>
                    <a:pt x="1314450" y="169545"/>
                  </a:moveTo>
                  <a:lnTo>
                    <a:pt x="1314450" y="169545"/>
                  </a:lnTo>
                  <a:close/>
                  <a:moveTo>
                    <a:pt x="1143000" y="295275"/>
                  </a:moveTo>
                  <a:lnTo>
                    <a:pt x="167640" y="295275"/>
                  </a:lnTo>
                  <a:cubicBezTo>
                    <a:pt x="104775" y="295275"/>
                    <a:pt x="53340" y="243840"/>
                    <a:pt x="53340" y="180975"/>
                  </a:cubicBezTo>
                  <a:lnTo>
                    <a:pt x="53340" y="161925"/>
                  </a:lnTo>
                  <a:cubicBezTo>
                    <a:pt x="53340" y="99060"/>
                    <a:pt x="104775" y="47625"/>
                    <a:pt x="167640" y="47625"/>
                  </a:cubicBezTo>
                  <a:lnTo>
                    <a:pt x="1143000" y="47625"/>
                  </a:lnTo>
                  <a:lnTo>
                    <a:pt x="1143000" y="0"/>
                  </a:lnTo>
                  <a:lnTo>
                    <a:pt x="171450" y="0"/>
                  </a:lnTo>
                  <a:cubicBezTo>
                    <a:pt x="76200" y="0"/>
                    <a:pt x="0" y="76200"/>
                    <a:pt x="0" y="171450"/>
                  </a:cubicBezTo>
                  <a:cubicBezTo>
                    <a:pt x="0" y="266700"/>
                    <a:pt x="76200" y="342900"/>
                    <a:pt x="171450" y="342900"/>
                  </a:cubicBezTo>
                  <a:lnTo>
                    <a:pt x="1143000" y="342900"/>
                  </a:lnTo>
                  <a:lnTo>
                    <a:pt x="1143000" y="295275"/>
                  </a:lnTo>
                  <a:close/>
                </a:path>
              </a:pathLst>
            </a:custGeom>
            <a:solidFill>
              <a:srgbClr val="474747"/>
            </a:solidFill>
            <a:ln w="1860" cap="flat">
              <a:noFill/>
              <a:prstDash val="solid"/>
              <a:miter/>
            </a:ln>
          </p:spPr>
          <p:txBody>
            <a:bodyPr rtlCol="0" anchor="ctr"/>
            <a:lstStyle/>
            <a:p>
              <a:endParaRPr lang="zh-CN" altLang="en-US"/>
            </a:p>
          </p:txBody>
        </p:sp>
        <p:sp>
          <p:nvSpPr>
            <p:cNvPr id="72" name="任意多边形: 形状 71"/>
            <p:cNvSpPr/>
            <p:nvPr/>
          </p:nvSpPr>
          <p:spPr>
            <a:xfrm rot="1312566">
              <a:off x="2104813" y="3604586"/>
              <a:ext cx="211806" cy="246934"/>
            </a:xfrm>
            <a:custGeom>
              <a:avLst/>
              <a:gdLst>
                <a:gd name="connsiteX0" fmla="*/ 190500 w 1144116"/>
                <a:gd name="connsiteY0" fmla="*/ 45720 h 1333872"/>
                <a:gd name="connsiteX1" fmla="*/ 882015 w 1144116"/>
                <a:gd name="connsiteY1" fmla="*/ 45720 h 1333872"/>
                <a:gd name="connsiteX2" fmla="*/ 882015 w 1144116"/>
                <a:gd name="connsiteY2" fmla="*/ 0 h 1333872"/>
                <a:gd name="connsiteX3" fmla="*/ 975360 w 1144116"/>
                <a:gd name="connsiteY3" fmla="*/ 0 h 1333872"/>
                <a:gd name="connsiteX4" fmla="*/ 173355 w 1144116"/>
                <a:gd name="connsiteY4" fmla="*/ 0 h 1333872"/>
                <a:gd name="connsiteX5" fmla="*/ 0 w 1144116"/>
                <a:gd name="connsiteY5" fmla="*/ 173355 h 1333872"/>
                <a:gd name="connsiteX6" fmla="*/ 0 w 1144116"/>
                <a:gd name="connsiteY6" fmla="*/ 1162050 h 1333872"/>
                <a:gd name="connsiteX7" fmla="*/ 173355 w 1144116"/>
                <a:gd name="connsiteY7" fmla="*/ 1335405 h 1333872"/>
                <a:gd name="connsiteX8" fmla="*/ 192405 w 1144116"/>
                <a:gd name="connsiteY8" fmla="*/ 1335405 h 1333872"/>
                <a:gd name="connsiteX9" fmla="*/ 47625 w 1144116"/>
                <a:gd name="connsiteY9" fmla="*/ 1190625 h 1333872"/>
                <a:gd name="connsiteX10" fmla="*/ 47625 w 1144116"/>
                <a:gd name="connsiteY10" fmla="*/ 188595 h 1333872"/>
                <a:gd name="connsiteX11" fmla="*/ 190500 w 1144116"/>
                <a:gd name="connsiteY11" fmla="*/ 45720 h 1333872"/>
                <a:gd name="connsiteX12" fmla="*/ 1097280 w 1144116"/>
                <a:gd name="connsiteY12" fmla="*/ 255270 h 1333872"/>
                <a:gd name="connsiteX13" fmla="*/ 1144905 w 1144116"/>
                <a:gd name="connsiteY13" fmla="*/ 255270 h 1333872"/>
                <a:gd name="connsiteX14" fmla="*/ 1144905 w 1144116"/>
                <a:gd name="connsiteY14" fmla="*/ 1034415 h 1333872"/>
                <a:gd name="connsiteX15" fmla="*/ 1097280 w 1144116"/>
                <a:gd name="connsiteY15" fmla="*/ 1034415 h 133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116" h="1333872">
                  <a:moveTo>
                    <a:pt x="190500" y="45720"/>
                  </a:moveTo>
                  <a:lnTo>
                    <a:pt x="882015" y="45720"/>
                  </a:lnTo>
                  <a:lnTo>
                    <a:pt x="882015" y="0"/>
                  </a:lnTo>
                  <a:lnTo>
                    <a:pt x="975360" y="0"/>
                  </a:lnTo>
                  <a:lnTo>
                    <a:pt x="173355" y="0"/>
                  </a:lnTo>
                  <a:cubicBezTo>
                    <a:pt x="78105" y="0"/>
                    <a:pt x="0" y="78105"/>
                    <a:pt x="0" y="173355"/>
                  </a:cubicBezTo>
                  <a:lnTo>
                    <a:pt x="0" y="1162050"/>
                  </a:lnTo>
                  <a:cubicBezTo>
                    <a:pt x="0" y="1257300"/>
                    <a:pt x="78105" y="1335405"/>
                    <a:pt x="173355" y="1335405"/>
                  </a:cubicBezTo>
                  <a:lnTo>
                    <a:pt x="192405" y="1335405"/>
                  </a:lnTo>
                  <a:cubicBezTo>
                    <a:pt x="112395" y="1335405"/>
                    <a:pt x="47625" y="1270635"/>
                    <a:pt x="47625" y="1190625"/>
                  </a:cubicBezTo>
                  <a:lnTo>
                    <a:pt x="47625" y="188595"/>
                  </a:lnTo>
                  <a:cubicBezTo>
                    <a:pt x="45720" y="110490"/>
                    <a:pt x="112395" y="45720"/>
                    <a:pt x="190500" y="45720"/>
                  </a:cubicBezTo>
                  <a:close/>
                  <a:moveTo>
                    <a:pt x="1097280" y="255270"/>
                  </a:moveTo>
                  <a:lnTo>
                    <a:pt x="1144905" y="255270"/>
                  </a:lnTo>
                  <a:lnTo>
                    <a:pt x="1144905" y="1034415"/>
                  </a:lnTo>
                  <a:lnTo>
                    <a:pt x="1097280" y="1034415"/>
                  </a:lnTo>
                  <a:close/>
                </a:path>
              </a:pathLst>
            </a:custGeom>
            <a:solidFill>
              <a:srgbClr val="474747"/>
            </a:solidFill>
            <a:ln w="1860" cap="flat">
              <a:noFill/>
              <a:prstDash val="solid"/>
              <a:miter/>
            </a:ln>
          </p:spPr>
          <p:txBody>
            <a:bodyPr rtlCol="0" anchor="ctr"/>
            <a:lstStyle/>
            <a:p>
              <a:endParaRPr lang="zh-CN" altLang="en-US"/>
            </a:p>
          </p:txBody>
        </p:sp>
        <p:sp>
          <p:nvSpPr>
            <p:cNvPr id="73" name="任意多边形: 形状 72"/>
            <p:cNvSpPr/>
            <p:nvPr userDrawn="1"/>
          </p:nvSpPr>
          <p:spPr>
            <a:xfrm rot="1312566">
              <a:off x="2299144" y="3642143"/>
              <a:ext cx="48765" cy="48050"/>
            </a:xfrm>
            <a:custGeom>
              <a:avLst/>
              <a:gdLst>
                <a:gd name="connsiteX0" fmla="*/ 0 w 260449"/>
                <a:gd name="connsiteY0" fmla="*/ 0 h 256728"/>
                <a:gd name="connsiteX1" fmla="*/ 0 w 260449"/>
                <a:gd name="connsiteY1" fmla="*/ 47625 h 256728"/>
                <a:gd name="connsiteX2" fmla="*/ 215265 w 260449"/>
                <a:gd name="connsiteY2" fmla="*/ 47625 h 256728"/>
                <a:gd name="connsiteX3" fmla="*/ 215265 w 260449"/>
                <a:gd name="connsiteY3" fmla="*/ 257175 h 256728"/>
                <a:gd name="connsiteX4" fmla="*/ 260985 w 260449"/>
                <a:gd name="connsiteY4" fmla="*/ 257175 h 256728"/>
                <a:gd name="connsiteX5" fmla="*/ 260985 w 260449"/>
                <a:gd name="connsiteY5" fmla="*/ 0 h 256728"/>
                <a:gd name="connsiteX0-1" fmla="*/ 0 w 261579"/>
                <a:gd name="connsiteY0-2" fmla="*/ 2374 h 257175"/>
                <a:gd name="connsiteX1-3" fmla="*/ 594 w 261579"/>
                <a:gd name="connsiteY1-4" fmla="*/ 47625 h 257175"/>
                <a:gd name="connsiteX2-5" fmla="*/ 215859 w 261579"/>
                <a:gd name="connsiteY2-6" fmla="*/ 47625 h 257175"/>
                <a:gd name="connsiteX3-7" fmla="*/ 215859 w 261579"/>
                <a:gd name="connsiteY3-8" fmla="*/ 257175 h 257175"/>
                <a:gd name="connsiteX4-9" fmla="*/ 261579 w 261579"/>
                <a:gd name="connsiteY4-10" fmla="*/ 257175 h 257175"/>
                <a:gd name="connsiteX5-11" fmla="*/ 261579 w 261579"/>
                <a:gd name="connsiteY5-12" fmla="*/ 0 h 257175"/>
                <a:gd name="connsiteX6" fmla="*/ 0 w 261579"/>
                <a:gd name="connsiteY6" fmla="*/ 2374 h 257175"/>
                <a:gd name="connsiteX0-13" fmla="*/ 0 w 261579"/>
                <a:gd name="connsiteY0-14" fmla="*/ 0 h 254801"/>
                <a:gd name="connsiteX1-15" fmla="*/ 594 w 261579"/>
                <a:gd name="connsiteY1-16" fmla="*/ 45251 h 254801"/>
                <a:gd name="connsiteX2-17" fmla="*/ 215859 w 261579"/>
                <a:gd name="connsiteY2-18" fmla="*/ 45251 h 254801"/>
                <a:gd name="connsiteX3-19" fmla="*/ 215859 w 261579"/>
                <a:gd name="connsiteY3-20" fmla="*/ 254801 h 254801"/>
                <a:gd name="connsiteX4-21" fmla="*/ 261579 w 261579"/>
                <a:gd name="connsiteY4-22" fmla="*/ 254801 h 254801"/>
                <a:gd name="connsiteX5-23" fmla="*/ 261579 w 261579"/>
                <a:gd name="connsiteY5-24" fmla="*/ 0 h 254801"/>
                <a:gd name="connsiteX6-25" fmla="*/ 0 w 261579"/>
                <a:gd name="connsiteY6-26" fmla="*/ 0 h 254801"/>
                <a:gd name="connsiteX0-27" fmla="*/ 1186 w 262765"/>
                <a:gd name="connsiteY0-28" fmla="*/ 0 h 254801"/>
                <a:gd name="connsiteX1-29" fmla="*/ 0 w 262765"/>
                <a:gd name="connsiteY1-30" fmla="*/ 44658 h 254801"/>
                <a:gd name="connsiteX2-31" fmla="*/ 217045 w 262765"/>
                <a:gd name="connsiteY2-32" fmla="*/ 45251 h 254801"/>
                <a:gd name="connsiteX3-33" fmla="*/ 217045 w 262765"/>
                <a:gd name="connsiteY3-34" fmla="*/ 254801 h 254801"/>
                <a:gd name="connsiteX4-35" fmla="*/ 262765 w 262765"/>
                <a:gd name="connsiteY4-36" fmla="*/ 254801 h 254801"/>
                <a:gd name="connsiteX5-37" fmla="*/ 262765 w 262765"/>
                <a:gd name="connsiteY5-38" fmla="*/ 0 h 254801"/>
                <a:gd name="connsiteX6-39" fmla="*/ 1186 w 262765"/>
                <a:gd name="connsiteY6-40" fmla="*/ 0 h 254801"/>
                <a:gd name="connsiteX0-41" fmla="*/ 114 w 261693"/>
                <a:gd name="connsiteY0-42" fmla="*/ 0 h 254801"/>
                <a:gd name="connsiteX1-43" fmla="*/ 115 w 261693"/>
                <a:gd name="connsiteY1-44" fmla="*/ 45845 h 254801"/>
                <a:gd name="connsiteX2-45" fmla="*/ 215973 w 261693"/>
                <a:gd name="connsiteY2-46" fmla="*/ 45251 h 254801"/>
                <a:gd name="connsiteX3-47" fmla="*/ 215973 w 261693"/>
                <a:gd name="connsiteY3-48" fmla="*/ 254801 h 254801"/>
                <a:gd name="connsiteX4-49" fmla="*/ 261693 w 261693"/>
                <a:gd name="connsiteY4-50" fmla="*/ 254801 h 254801"/>
                <a:gd name="connsiteX5-51" fmla="*/ 261693 w 261693"/>
                <a:gd name="connsiteY5-52" fmla="*/ 0 h 254801"/>
                <a:gd name="connsiteX6-53" fmla="*/ 114 w 261693"/>
                <a:gd name="connsiteY6-54" fmla="*/ 0 h 254801"/>
                <a:gd name="connsiteX0-55" fmla="*/ 114 w 261693"/>
                <a:gd name="connsiteY0-56" fmla="*/ 0 h 254801"/>
                <a:gd name="connsiteX1-57" fmla="*/ 115 w 261693"/>
                <a:gd name="connsiteY1-58" fmla="*/ 44658 h 254801"/>
                <a:gd name="connsiteX2-59" fmla="*/ 215973 w 261693"/>
                <a:gd name="connsiteY2-60" fmla="*/ 45251 h 254801"/>
                <a:gd name="connsiteX3-61" fmla="*/ 215973 w 261693"/>
                <a:gd name="connsiteY3-62" fmla="*/ 254801 h 254801"/>
                <a:gd name="connsiteX4-63" fmla="*/ 261693 w 261693"/>
                <a:gd name="connsiteY4-64" fmla="*/ 254801 h 254801"/>
                <a:gd name="connsiteX5-65" fmla="*/ 261693 w 261693"/>
                <a:gd name="connsiteY5-66" fmla="*/ 0 h 254801"/>
                <a:gd name="connsiteX6-67" fmla="*/ 114 w 261693"/>
                <a:gd name="connsiteY6-68" fmla="*/ 0 h 254801"/>
                <a:gd name="connsiteX0-69" fmla="*/ 114 w 261693"/>
                <a:gd name="connsiteY0-70" fmla="*/ 0 h 254801"/>
                <a:gd name="connsiteX1-71" fmla="*/ 115 w 261693"/>
                <a:gd name="connsiteY1-72" fmla="*/ 45845 h 254801"/>
                <a:gd name="connsiteX2-73" fmla="*/ 215973 w 261693"/>
                <a:gd name="connsiteY2-74" fmla="*/ 45251 h 254801"/>
                <a:gd name="connsiteX3-75" fmla="*/ 215973 w 261693"/>
                <a:gd name="connsiteY3-76" fmla="*/ 254801 h 254801"/>
                <a:gd name="connsiteX4-77" fmla="*/ 261693 w 261693"/>
                <a:gd name="connsiteY4-78" fmla="*/ 254801 h 254801"/>
                <a:gd name="connsiteX5-79" fmla="*/ 261693 w 261693"/>
                <a:gd name="connsiteY5-80" fmla="*/ 0 h 254801"/>
                <a:gd name="connsiteX6-81" fmla="*/ 114 w 261693"/>
                <a:gd name="connsiteY6-82" fmla="*/ 0 h 254801"/>
                <a:gd name="connsiteX0-83" fmla="*/ 114 w 261693"/>
                <a:gd name="connsiteY0-84" fmla="*/ 0 h 254801"/>
                <a:gd name="connsiteX1-85" fmla="*/ 115 w 261693"/>
                <a:gd name="connsiteY1-86" fmla="*/ 45845 h 254801"/>
                <a:gd name="connsiteX2-87" fmla="*/ 215973 w 261693"/>
                <a:gd name="connsiteY2-88" fmla="*/ 45251 h 254801"/>
                <a:gd name="connsiteX3-89" fmla="*/ 215973 w 261693"/>
                <a:gd name="connsiteY3-90" fmla="*/ 254801 h 254801"/>
                <a:gd name="connsiteX4-91" fmla="*/ 261693 w 261693"/>
                <a:gd name="connsiteY4-92" fmla="*/ 254801 h 254801"/>
                <a:gd name="connsiteX5-93" fmla="*/ 261693 w 261693"/>
                <a:gd name="connsiteY5-94" fmla="*/ 0 h 254801"/>
                <a:gd name="connsiteX6-95" fmla="*/ 114 w 261693"/>
                <a:gd name="connsiteY6-96" fmla="*/ 0 h 254801"/>
                <a:gd name="connsiteX0-97" fmla="*/ 114 w 261693"/>
                <a:gd name="connsiteY0-98" fmla="*/ 0 h 254801"/>
                <a:gd name="connsiteX1-99" fmla="*/ 115 w 261693"/>
                <a:gd name="connsiteY1-100" fmla="*/ 44658 h 254801"/>
                <a:gd name="connsiteX2-101" fmla="*/ 215973 w 261693"/>
                <a:gd name="connsiteY2-102" fmla="*/ 45251 h 254801"/>
                <a:gd name="connsiteX3-103" fmla="*/ 215973 w 261693"/>
                <a:gd name="connsiteY3-104" fmla="*/ 254801 h 254801"/>
                <a:gd name="connsiteX4-105" fmla="*/ 261693 w 261693"/>
                <a:gd name="connsiteY4-106" fmla="*/ 254801 h 254801"/>
                <a:gd name="connsiteX5-107" fmla="*/ 261693 w 261693"/>
                <a:gd name="connsiteY5-108" fmla="*/ 0 h 254801"/>
                <a:gd name="connsiteX6-109" fmla="*/ 114 w 261693"/>
                <a:gd name="connsiteY6-110" fmla="*/ 0 h 254801"/>
                <a:gd name="connsiteX0-111" fmla="*/ 593 w 262172"/>
                <a:gd name="connsiteY0-112" fmla="*/ 0 h 254801"/>
                <a:gd name="connsiteX1-113" fmla="*/ 0 w 262172"/>
                <a:gd name="connsiteY1-114" fmla="*/ 47032 h 254801"/>
                <a:gd name="connsiteX2-115" fmla="*/ 216452 w 262172"/>
                <a:gd name="connsiteY2-116" fmla="*/ 45251 h 254801"/>
                <a:gd name="connsiteX3-117" fmla="*/ 216452 w 262172"/>
                <a:gd name="connsiteY3-118" fmla="*/ 254801 h 254801"/>
                <a:gd name="connsiteX4-119" fmla="*/ 262172 w 262172"/>
                <a:gd name="connsiteY4-120" fmla="*/ 254801 h 254801"/>
                <a:gd name="connsiteX5-121" fmla="*/ 262172 w 262172"/>
                <a:gd name="connsiteY5-122" fmla="*/ 0 h 254801"/>
                <a:gd name="connsiteX6-123" fmla="*/ 593 w 262172"/>
                <a:gd name="connsiteY6-124" fmla="*/ 0 h 254801"/>
                <a:gd name="connsiteX0-125" fmla="*/ 593 w 262172"/>
                <a:gd name="connsiteY0-126" fmla="*/ 0 h 254801"/>
                <a:gd name="connsiteX1-127" fmla="*/ 0 w 262172"/>
                <a:gd name="connsiteY1-128" fmla="*/ 47032 h 254801"/>
                <a:gd name="connsiteX2-129" fmla="*/ 216452 w 262172"/>
                <a:gd name="connsiteY2-130" fmla="*/ 45251 h 254801"/>
                <a:gd name="connsiteX3-131" fmla="*/ 216452 w 262172"/>
                <a:gd name="connsiteY3-132" fmla="*/ 254801 h 254801"/>
                <a:gd name="connsiteX4-133" fmla="*/ 262172 w 262172"/>
                <a:gd name="connsiteY4-134" fmla="*/ 254801 h 254801"/>
                <a:gd name="connsiteX5-135" fmla="*/ 262172 w 262172"/>
                <a:gd name="connsiteY5-136" fmla="*/ 0 h 254801"/>
                <a:gd name="connsiteX6-137" fmla="*/ 593 w 262172"/>
                <a:gd name="connsiteY6-138" fmla="*/ 0 h 254801"/>
                <a:gd name="connsiteX0-139" fmla="*/ 593 w 262172"/>
                <a:gd name="connsiteY0-140" fmla="*/ 0 h 254801"/>
                <a:gd name="connsiteX1-141" fmla="*/ 0 w 262172"/>
                <a:gd name="connsiteY1-142" fmla="*/ 45845 h 254801"/>
                <a:gd name="connsiteX2-143" fmla="*/ 216452 w 262172"/>
                <a:gd name="connsiteY2-144" fmla="*/ 45251 h 254801"/>
                <a:gd name="connsiteX3-145" fmla="*/ 216452 w 262172"/>
                <a:gd name="connsiteY3-146" fmla="*/ 254801 h 254801"/>
                <a:gd name="connsiteX4-147" fmla="*/ 262172 w 262172"/>
                <a:gd name="connsiteY4-148" fmla="*/ 254801 h 254801"/>
                <a:gd name="connsiteX5-149" fmla="*/ 262172 w 262172"/>
                <a:gd name="connsiteY5-150" fmla="*/ 0 h 254801"/>
                <a:gd name="connsiteX6-151" fmla="*/ 593 w 262172"/>
                <a:gd name="connsiteY6-152" fmla="*/ 0 h 254801"/>
                <a:gd name="connsiteX0-153" fmla="*/ 593 w 262172"/>
                <a:gd name="connsiteY0-154" fmla="*/ 0 h 254801"/>
                <a:gd name="connsiteX1-155" fmla="*/ 0 w 262172"/>
                <a:gd name="connsiteY1-156" fmla="*/ 45845 h 254801"/>
                <a:gd name="connsiteX2-157" fmla="*/ 216452 w 262172"/>
                <a:gd name="connsiteY2-158" fmla="*/ 45251 h 254801"/>
                <a:gd name="connsiteX3-159" fmla="*/ 216452 w 262172"/>
                <a:gd name="connsiteY3-160" fmla="*/ 254801 h 254801"/>
                <a:gd name="connsiteX4-161" fmla="*/ 262172 w 262172"/>
                <a:gd name="connsiteY4-162" fmla="*/ 254801 h 254801"/>
                <a:gd name="connsiteX5-163" fmla="*/ 262172 w 262172"/>
                <a:gd name="connsiteY5-164" fmla="*/ 0 h 254801"/>
                <a:gd name="connsiteX6-165" fmla="*/ 593 w 262172"/>
                <a:gd name="connsiteY6-166" fmla="*/ 0 h 254801"/>
                <a:gd name="connsiteX0-167" fmla="*/ 593 w 262172"/>
                <a:gd name="connsiteY0-168" fmla="*/ 0 h 257175"/>
                <a:gd name="connsiteX1-169" fmla="*/ 0 w 262172"/>
                <a:gd name="connsiteY1-170" fmla="*/ 45845 h 257175"/>
                <a:gd name="connsiteX2-171" fmla="*/ 216452 w 262172"/>
                <a:gd name="connsiteY2-172" fmla="*/ 45251 h 257175"/>
                <a:gd name="connsiteX3-173" fmla="*/ 216452 w 262172"/>
                <a:gd name="connsiteY3-174" fmla="*/ 257175 h 257175"/>
                <a:gd name="connsiteX4-175" fmla="*/ 262172 w 262172"/>
                <a:gd name="connsiteY4-176" fmla="*/ 254801 h 257175"/>
                <a:gd name="connsiteX5-177" fmla="*/ 262172 w 262172"/>
                <a:gd name="connsiteY5-178" fmla="*/ 0 h 257175"/>
                <a:gd name="connsiteX6-179" fmla="*/ 593 w 262172"/>
                <a:gd name="connsiteY6-180" fmla="*/ 0 h 257175"/>
                <a:gd name="connsiteX0-181" fmla="*/ 593 w 262765"/>
                <a:gd name="connsiteY0-182" fmla="*/ 0 h 259549"/>
                <a:gd name="connsiteX1-183" fmla="*/ 0 w 262765"/>
                <a:gd name="connsiteY1-184" fmla="*/ 45845 h 259549"/>
                <a:gd name="connsiteX2-185" fmla="*/ 216452 w 262765"/>
                <a:gd name="connsiteY2-186" fmla="*/ 45251 h 259549"/>
                <a:gd name="connsiteX3-187" fmla="*/ 216452 w 262765"/>
                <a:gd name="connsiteY3-188" fmla="*/ 257175 h 259549"/>
                <a:gd name="connsiteX4-189" fmla="*/ 262765 w 262765"/>
                <a:gd name="connsiteY4-190" fmla="*/ 259549 h 259549"/>
                <a:gd name="connsiteX5-191" fmla="*/ 262172 w 262765"/>
                <a:gd name="connsiteY5-192" fmla="*/ 0 h 259549"/>
                <a:gd name="connsiteX6-193" fmla="*/ 593 w 262765"/>
                <a:gd name="connsiteY6-194" fmla="*/ 0 h 259549"/>
                <a:gd name="connsiteX0-195" fmla="*/ 593 w 263385"/>
                <a:gd name="connsiteY0-196" fmla="*/ 0 h 259549"/>
                <a:gd name="connsiteX1-197" fmla="*/ 0 w 263385"/>
                <a:gd name="connsiteY1-198" fmla="*/ 45845 h 259549"/>
                <a:gd name="connsiteX2-199" fmla="*/ 216452 w 263385"/>
                <a:gd name="connsiteY2-200" fmla="*/ 45251 h 259549"/>
                <a:gd name="connsiteX3-201" fmla="*/ 216452 w 263385"/>
                <a:gd name="connsiteY3-202" fmla="*/ 257175 h 259549"/>
                <a:gd name="connsiteX4-203" fmla="*/ 262765 w 263385"/>
                <a:gd name="connsiteY4-204" fmla="*/ 259549 h 259549"/>
                <a:gd name="connsiteX5-205" fmla="*/ 263359 w 263385"/>
                <a:gd name="connsiteY5-206" fmla="*/ 0 h 259549"/>
                <a:gd name="connsiteX6-207" fmla="*/ 593 w 263385"/>
                <a:gd name="connsiteY6-208" fmla="*/ 0 h 259549"/>
                <a:gd name="connsiteX0-209" fmla="*/ 593 w 263416"/>
                <a:gd name="connsiteY0-210" fmla="*/ 0 h 259549"/>
                <a:gd name="connsiteX1-211" fmla="*/ 0 w 263416"/>
                <a:gd name="connsiteY1-212" fmla="*/ 45845 h 259549"/>
                <a:gd name="connsiteX2-213" fmla="*/ 216452 w 263416"/>
                <a:gd name="connsiteY2-214" fmla="*/ 45251 h 259549"/>
                <a:gd name="connsiteX3-215" fmla="*/ 216452 w 263416"/>
                <a:gd name="connsiteY3-216" fmla="*/ 257175 h 259549"/>
                <a:gd name="connsiteX4-217" fmla="*/ 263359 w 263416"/>
                <a:gd name="connsiteY4-218" fmla="*/ 259549 h 259549"/>
                <a:gd name="connsiteX5-219" fmla="*/ 263359 w 263416"/>
                <a:gd name="connsiteY5-220" fmla="*/ 0 h 259549"/>
                <a:gd name="connsiteX6-221" fmla="*/ 593 w 263416"/>
                <a:gd name="connsiteY6-222" fmla="*/ 0 h 259549"/>
                <a:gd name="connsiteX0-223" fmla="*/ 593 w 263416"/>
                <a:gd name="connsiteY0-224" fmla="*/ 0 h 259549"/>
                <a:gd name="connsiteX1-225" fmla="*/ 0 w 263416"/>
                <a:gd name="connsiteY1-226" fmla="*/ 45845 h 259549"/>
                <a:gd name="connsiteX2-227" fmla="*/ 216452 w 263416"/>
                <a:gd name="connsiteY2-228" fmla="*/ 45251 h 259549"/>
                <a:gd name="connsiteX3-229" fmla="*/ 216452 w 263416"/>
                <a:gd name="connsiteY3-230" fmla="*/ 257175 h 259549"/>
                <a:gd name="connsiteX4-231" fmla="*/ 263359 w 263416"/>
                <a:gd name="connsiteY4-232" fmla="*/ 259549 h 259549"/>
                <a:gd name="connsiteX5-233" fmla="*/ 263359 w 263416"/>
                <a:gd name="connsiteY5-234" fmla="*/ 0 h 259549"/>
                <a:gd name="connsiteX6-235" fmla="*/ 593 w 263416"/>
                <a:gd name="connsiteY6-236" fmla="*/ 0 h 2595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263416" h="259549">
                  <a:moveTo>
                    <a:pt x="593" y="0"/>
                  </a:moveTo>
                  <a:cubicBezTo>
                    <a:pt x="198" y="14886"/>
                    <a:pt x="395" y="30959"/>
                    <a:pt x="0" y="45845"/>
                  </a:cubicBezTo>
                  <a:lnTo>
                    <a:pt x="216452" y="45251"/>
                  </a:lnTo>
                  <a:lnTo>
                    <a:pt x="216452" y="257175"/>
                  </a:lnTo>
                  <a:lnTo>
                    <a:pt x="263359" y="259549"/>
                  </a:lnTo>
                  <a:cubicBezTo>
                    <a:pt x="263161" y="173033"/>
                    <a:pt x="263557" y="86516"/>
                    <a:pt x="263359" y="0"/>
                  </a:cubicBezTo>
                  <a:lnTo>
                    <a:pt x="593" y="0"/>
                  </a:lnTo>
                  <a:close/>
                </a:path>
              </a:pathLst>
            </a:custGeom>
            <a:solidFill>
              <a:srgbClr val="474747"/>
            </a:solidFill>
            <a:ln w="1860" cap="flat">
              <a:noFill/>
              <a:prstDash val="solid"/>
              <a:miter/>
            </a:ln>
          </p:spPr>
          <p:txBody>
            <a:bodyPr rtlCol="0" anchor="ctr"/>
            <a:lstStyle/>
            <a:p>
              <a:endParaRPr lang="zh-CN" altLang="en-US"/>
            </a:p>
          </p:txBody>
        </p:sp>
        <p:sp>
          <p:nvSpPr>
            <p:cNvPr id="74" name="任意多边形: 形状 73"/>
            <p:cNvSpPr/>
            <p:nvPr/>
          </p:nvSpPr>
          <p:spPr>
            <a:xfrm rot="1312566">
              <a:off x="2140513" y="3809966"/>
              <a:ext cx="117785" cy="24452"/>
            </a:xfrm>
            <a:custGeom>
              <a:avLst/>
              <a:gdLst>
                <a:gd name="connsiteX0" fmla="*/ 0 w 636240"/>
                <a:gd name="connsiteY0" fmla="*/ 0 h 132084"/>
                <a:gd name="connsiteX1" fmla="*/ 636270 w 636240"/>
                <a:gd name="connsiteY1" fmla="*/ 0 h 132084"/>
                <a:gd name="connsiteX2" fmla="*/ 636270 w 636240"/>
                <a:gd name="connsiteY2" fmla="*/ 47625 h 132084"/>
                <a:gd name="connsiteX3" fmla="*/ 0 w 636240"/>
                <a:gd name="connsiteY3" fmla="*/ 47625 h 132084"/>
                <a:gd name="connsiteX4" fmla="*/ 262890 w 636240"/>
                <a:gd name="connsiteY4" fmla="*/ 85725 h 132084"/>
                <a:gd name="connsiteX5" fmla="*/ 636270 w 636240"/>
                <a:gd name="connsiteY5" fmla="*/ 85725 h 132084"/>
                <a:gd name="connsiteX6" fmla="*/ 636270 w 636240"/>
                <a:gd name="connsiteY6" fmla="*/ 133350 h 132084"/>
                <a:gd name="connsiteX7" fmla="*/ 262890 w 636240"/>
                <a:gd name="connsiteY7" fmla="*/ 133350 h 1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240" h="132084">
                  <a:moveTo>
                    <a:pt x="0" y="0"/>
                  </a:moveTo>
                  <a:lnTo>
                    <a:pt x="636270" y="0"/>
                  </a:lnTo>
                  <a:lnTo>
                    <a:pt x="636270" y="47625"/>
                  </a:lnTo>
                  <a:lnTo>
                    <a:pt x="0" y="47625"/>
                  </a:lnTo>
                  <a:close/>
                  <a:moveTo>
                    <a:pt x="262890" y="85725"/>
                  </a:moveTo>
                  <a:lnTo>
                    <a:pt x="636270" y="85725"/>
                  </a:lnTo>
                  <a:lnTo>
                    <a:pt x="636270" y="133350"/>
                  </a:lnTo>
                  <a:lnTo>
                    <a:pt x="262890" y="133350"/>
                  </a:lnTo>
                  <a:close/>
                </a:path>
              </a:pathLst>
            </a:custGeom>
            <a:solidFill>
              <a:srgbClr val="474747"/>
            </a:solidFill>
            <a:ln w="1860" cap="flat">
              <a:noFill/>
              <a:prstDash val="solid"/>
              <a:miter/>
            </a:ln>
          </p:spPr>
          <p:txBody>
            <a:bodyPr rtlCol="0" anchor="ctr"/>
            <a:lstStyle/>
            <a:p>
              <a:endParaRPr lang="zh-CN" altLang="en-US"/>
            </a:p>
          </p:txBody>
        </p:sp>
        <p:sp>
          <p:nvSpPr>
            <p:cNvPr id="75" name="任意多边形: 形状 74"/>
            <p:cNvSpPr/>
            <p:nvPr/>
          </p:nvSpPr>
          <p:spPr>
            <a:xfrm rot="1312566">
              <a:off x="2248138" y="3815672"/>
              <a:ext cx="27552" cy="63369"/>
            </a:xfrm>
            <a:custGeom>
              <a:avLst/>
              <a:gdLst>
                <a:gd name="connsiteX0" fmla="*/ 40005 w 148828"/>
                <a:gd name="connsiteY0" fmla="*/ 171450 h 342304"/>
                <a:gd name="connsiteX1" fmla="*/ 150495 w 148828"/>
                <a:gd name="connsiteY1" fmla="*/ 26670 h 342304"/>
                <a:gd name="connsiteX2" fmla="*/ 150495 w 148828"/>
                <a:gd name="connsiteY2" fmla="*/ 0 h 342304"/>
                <a:gd name="connsiteX3" fmla="*/ 0 w 148828"/>
                <a:gd name="connsiteY3" fmla="*/ 171450 h 342304"/>
                <a:gd name="connsiteX4" fmla="*/ 150495 w 148828"/>
                <a:gd name="connsiteY4" fmla="*/ 342900 h 342304"/>
                <a:gd name="connsiteX5" fmla="*/ 150495 w 148828"/>
                <a:gd name="connsiteY5" fmla="*/ 316230 h 342304"/>
                <a:gd name="connsiteX6" fmla="*/ 40005 w 148828"/>
                <a:gd name="connsiteY6" fmla="*/ 171450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28" h="342304">
                  <a:moveTo>
                    <a:pt x="40005" y="171450"/>
                  </a:moveTo>
                  <a:cubicBezTo>
                    <a:pt x="40005" y="74295"/>
                    <a:pt x="104775" y="40005"/>
                    <a:pt x="150495" y="26670"/>
                  </a:cubicBezTo>
                  <a:lnTo>
                    <a:pt x="150495" y="0"/>
                  </a:lnTo>
                  <a:cubicBezTo>
                    <a:pt x="150495" y="0"/>
                    <a:pt x="0" y="7620"/>
                    <a:pt x="0" y="171450"/>
                  </a:cubicBezTo>
                  <a:cubicBezTo>
                    <a:pt x="0" y="337185"/>
                    <a:pt x="150495" y="342900"/>
                    <a:pt x="150495" y="342900"/>
                  </a:cubicBezTo>
                  <a:lnTo>
                    <a:pt x="150495" y="316230"/>
                  </a:lnTo>
                  <a:cubicBezTo>
                    <a:pt x="104775" y="302895"/>
                    <a:pt x="40005" y="268605"/>
                    <a:pt x="40005" y="171450"/>
                  </a:cubicBezTo>
                  <a:close/>
                </a:path>
              </a:pathLst>
            </a:custGeom>
            <a:solidFill>
              <a:srgbClr val="474747"/>
            </a:solidFill>
            <a:ln w="1860" cap="flat">
              <a:noFill/>
              <a:prstDash val="solid"/>
              <a:miter/>
            </a:ln>
          </p:spPr>
          <p:txBody>
            <a:bodyPr rtlCol="0" anchor="ctr"/>
            <a:lstStyle/>
            <a:p>
              <a:endParaRPr lang="zh-CN" altLang="en-US"/>
            </a:p>
          </p:txBody>
        </p:sp>
        <p:sp>
          <p:nvSpPr>
            <p:cNvPr id="76" name="图形 3"/>
            <p:cNvSpPr/>
            <p:nvPr/>
          </p:nvSpPr>
          <p:spPr>
            <a:xfrm rot="1398234">
              <a:off x="2176226" y="3636273"/>
              <a:ext cx="107878" cy="131988"/>
            </a:xfrm>
            <a:custGeom>
              <a:avLst/>
              <a:gdLst>
                <a:gd name="connsiteX0" fmla="*/ 1219145 w 1224218"/>
                <a:gd name="connsiteY0" fmla="*/ 1035512 h 1499176"/>
                <a:gd name="connsiteX1" fmla="*/ 1212598 w 1224218"/>
                <a:gd name="connsiteY1" fmla="*/ 1022910 h 1499176"/>
                <a:gd name="connsiteX2" fmla="*/ 1009653 w 1224218"/>
                <a:gd name="connsiteY2" fmla="*/ 805725 h 1499176"/>
                <a:gd name="connsiteX3" fmla="*/ 1091485 w 1224218"/>
                <a:gd name="connsiteY3" fmla="*/ 720128 h 1499176"/>
                <a:gd name="connsiteX4" fmla="*/ 1086085 w 1224218"/>
                <a:gd name="connsiteY4" fmla="*/ 697052 h 1499176"/>
                <a:gd name="connsiteX5" fmla="*/ 1079702 w 1224218"/>
                <a:gd name="connsiteY5" fmla="*/ 685104 h 1499176"/>
                <a:gd name="connsiteX6" fmla="*/ 863663 w 1224218"/>
                <a:gd name="connsiteY6" fmla="*/ 454008 h 1499176"/>
                <a:gd name="connsiteX7" fmla="*/ 957280 w 1224218"/>
                <a:gd name="connsiteY7" fmla="*/ 374303 h 1499176"/>
                <a:gd name="connsiteX8" fmla="*/ 953024 w 1224218"/>
                <a:gd name="connsiteY8" fmla="*/ 355482 h 1499176"/>
                <a:gd name="connsiteX9" fmla="*/ 946969 w 1224218"/>
                <a:gd name="connsiteY9" fmla="*/ 344516 h 1499176"/>
                <a:gd name="connsiteX10" fmla="*/ 633058 w 1224218"/>
                <a:gd name="connsiteY10" fmla="*/ 8347 h 1499176"/>
                <a:gd name="connsiteX11" fmla="*/ 613909 w 1224218"/>
                <a:gd name="connsiteY11" fmla="*/ 0 h 1499176"/>
                <a:gd name="connsiteX12" fmla="*/ 594761 w 1224218"/>
                <a:gd name="connsiteY12" fmla="*/ 8183 h 1499176"/>
                <a:gd name="connsiteX13" fmla="*/ 276922 w 1224218"/>
                <a:gd name="connsiteY13" fmla="*/ 345825 h 1499176"/>
                <a:gd name="connsiteX14" fmla="*/ 269884 w 1224218"/>
                <a:gd name="connsiteY14" fmla="*/ 362028 h 1499176"/>
                <a:gd name="connsiteX15" fmla="*/ 268248 w 1224218"/>
                <a:gd name="connsiteY15" fmla="*/ 374139 h 1499176"/>
                <a:gd name="connsiteX16" fmla="*/ 363828 w 1224218"/>
                <a:gd name="connsiteY16" fmla="*/ 453354 h 1499176"/>
                <a:gd name="connsiteX17" fmla="*/ 143535 w 1224218"/>
                <a:gd name="connsiteY17" fmla="*/ 687395 h 1499176"/>
                <a:gd name="connsiteX18" fmla="*/ 136497 w 1224218"/>
                <a:gd name="connsiteY18" fmla="*/ 704744 h 1499176"/>
                <a:gd name="connsiteX19" fmla="*/ 134206 w 1224218"/>
                <a:gd name="connsiteY19" fmla="*/ 720128 h 1499176"/>
                <a:gd name="connsiteX20" fmla="*/ 182978 w 1224218"/>
                <a:gd name="connsiteY20" fmla="*/ 786740 h 1499176"/>
                <a:gd name="connsiteX21" fmla="*/ 217839 w 1224218"/>
                <a:gd name="connsiteY21" fmla="*/ 805071 h 1499176"/>
                <a:gd name="connsiteX22" fmla="*/ 9984 w 1224218"/>
                <a:gd name="connsiteY22" fmla="*/ 1025692 h 1499176"/>
                <a:gd name="connsiteX23" fmla="*/ 2946 w 1224218"/>
                <a:gd name="connsiteY23" fmla="*/ 1044186 h 1499176"/>
                <a:gd name="connsiteX24" fmla="*/ 0 w 1224218"/>
                <a:gd name="connsiteY24" fmla="*/ 1062844 h 1499176"/>
                <a:gd name="connsiteX25" fmla="*/ 194435 w 1224218"/>
                <a:gd name="connsiteY25" fmla="*/ 1198195 h 1499176"/>
                <a:gd name="connsiteX26" fmla="*/ 487887 w 1224218"/>
                <a:gd name="connsiteY26" fmla="*/ 1247950 h 1499176"/>
                <a:gd name="connsiteX27" fmla="*/ 487887 w 1224218"/>
                <a:gd name="connsiteY27" fmla="*/ 1473645 h 1499176"/>
                <a:gd name="connsiteX28" fmla="*/ 514073 w 1224218"/>
                <a:gd name="connsiteY28" fmla="*/ 1499831 h 1499176"/>
                <a:gd name="connsiteX29" fmla="*/ 711781 w 1224218"/>
                <a:gd name="connsiteY29" fmla="*/ 1499831 h 1499176"/>
                <a:gd name="connsiteX30" fmla="*/ 737968 w 1224218"/>
                <a:gd name="connsiteY30" fmla="*/ 1473645 h 1499176"/>
                <a:gd name="connsiteX31" fmla="*/ 737968 w 1224218"/>
                <a:gd name="connsiteY31" fmla="*/ 1248932 h 1499176"/>
                <a:gd name="connsiteX32" fmla="*/ 1039112 w 1224218"/>
                <a:gd name="connsiteY32" fmla="*/ 1198195 h 1499176"/>
                <a:gd name="connsiteX33" fmla="*/ 1225855 w 1224218"/>
                <a:gd name="connsiteY33" fmla="*/ 1062844 h 1499176"/>
                <a:gd name="connsiteX34" fmla="*/ 1219145 w 1224218"/>
                <a:gd name="connsiteY34" fmla="*/ 1035512 h 1499176"/>
                <a:gd name="connsiteX35" fmla="*/ 1099178 w 1224218"/>
                <a:gd name="connsiteY35" fmla="*/ 1120454 h 1499176"/>
                <a:gd name="connsiteX36" fmla="*/ 1082157 w 1224218"/>
                <a:gd name="connsiteY36" fmla="*/ 1113580 h 1499176"/>
                <a:gd name="connsiteX37" fmla="*/ 657608 w 1224218"/>
                <a:gd name="connsiteY37" fmla="*/ 1056788 h 1499176"/>
                <a:gd name="connsiteX38" fmla="*/ 560882 w 1224218"/>
                <a:gd name="connsiteY38" fmla="*/ 1023564 h 1499176"/>
                <a:gd name="connsiteX39" fmla="*/ 558918 w 1224218"/>
                <a:gd name="connsiteY39" fmla="*/ 1022582 h 1499176"/>
                <a:gd name="connsiteX40" fmla="*/ 554663 w 1224218"/>
                <a:gd name="connsiteY40" fmla="*/ 1021109 h 1499176"/>
                <a:gd name="connsiteX41" fmla="*/ 419966 w 1224218"/>
                <a:gd name="connsiteY41" fmla="*/ 947296 h 1499176"/>
                <a:gd name="connsiteX42" fmla="*/ 312928 w 1224218"/>
                <a:gd name="connsiteY42" fmla="*/ 837313 h 1499176"/>
                <a:gd name="connsiteX43" fmla="*/ 618656 w 1224218"/>
                <a:gd name="connsiteY43" fmla="*/ 872828 h 1499176"/>
                <a:gd name="connsiteX44" fmla="*/ 943368 w 1224218"/>
                <a:gd name="connsiteY44" fmla="*/ 830439 h 1499176"/>
                <a:gd name="connsiteX45" fmla="*/ 957116 w 1224218"/>
                <a:gd name="connsiteY45" fmla="*/ 826184 h 1499176"/>
                <a:gd name="connsiteX46" fmla="*/ 1168408 w 1224218"/>
                <a:gd name="connsiteY46" fmla="*/ 1052369 h 1499176"/>
                <a:gd name="connsiteX47" fmla="*/ 1170536 w 1224218"/>
                <a:gd name="connsiteY47" fmla="*/ 1055806 h 1499176"/>
                <a:gd name="connsiteX48" fmla="*/ 1173482 w 1224218"/>
                <a:gd name="connsiteY48" fmla="*/ 1063008 h 1499176"/>
                <a:gd name="connsiteX49" fmla="*/ 1099178 w 1224218"/>
                <a:gd name="connsiteY49" fmla="*/ 1120454 h 1499176"/>
                <a:gd name="connsiteX50" fmla="*/ 736822 w 1224218"/>
                <a:gd name="connsiteY50" fmla="*/ 1196559 h 1499176"/>
                <a:gd name="connsiteX51" fmla="*/ 620292 w 1224218"/>
                <a:gd name="connsiteY51" fmla="*/ 1200487 h 1499176"/>
                <a:gd name="connsiteX52" fmla="*/ 489033 w 1224218"/>
                <a:gd name="connsiteY52" fmla="*/ 1195577 h 1499176"/>
                <a:gd name="connsiteX53" fmla="*/ 209001 w 1224218"/>
                <a:gd name="connsiteY53" fmla="*/ 1148114 h 1499176"/>
                <a:gd name="connsiteX54" fmla="*/ 52209 w 1224218"/>
                <a:gd name="connsiteY54" fmla="*/ 1063008 h 1499176"/>
                <a:gd name="connsiteX55" fmla="*/ 54173 w 1224218"/>
                <a:gd name="connsiteY55" fmla="*/ 1057279 h 1499176"/>
                <a:gd name="connsiteX56" fmla="*/ 56137 w 1224218"/>
                <a:gd name="connsiteY56" fmla="*/ 1053188 h 1499176"/>
                <a:gd name="connsiteX57" fmla="*/ 255155 w 1224218"/>
                <a:gd name="connsiteY57" fmla="*/ 841896 h 1499176"/>
                <a:gd name="connsiteX58" fmla="*/ 346971 w 1224218"/>
                <a:gd name="connsiteY58" fmla="*/ 956134 h 1499176"/>
                <a:gd name="connsiteX59" fmla="*/ 318984 w 1224218"/>
                <a:gd name="connsiteY59" fmla="*/ 987558 h 1499176"/>
                <a:gd name="connsiteX60" fmla="*/ 321112 w 1224218"/>
                <a:gd name="connsiteY60" fmla="*/ 1024546 h 1499176"/>
                <a:gd name="connsiteX61" fmla="*/ 338460 w 1224218"/>
                <a:gd name="connsiteY61" fmla="*/ 1031093 h 1499176"/>
                <a:gd name="connsiteX62" fmla="*/ 358100 w 1224218"/>
                <a:gd name="connsiteY62" fmla="*/ 1022255 h 1499176"/>
                <a:gd name="connsiteX63" fmla="*/ 387887 w 1224218"/>
                <a:gd name="connsiteY63" fmla="*/ 988703 h 1499176"/>
                <a:gd name="connsiteX64" fmla="*/ 512600 w 1224218"/>
                <a:gd name="connsiteY64" fmla="*/ 1059898 h 1499176"/>
                <a:gd name="connsiteX65" fmla="*/ 494925 w 1224218"/>
                <a:gd name="connsiteY65" fmla="*/ 1097868 h 1499176"/>
                <a:gd name="connsiteX66" fmla="*/ 507527 w 1224218"/>
                <a:gd name="connsiteY66" fmla="*/ 1132729 h 1499176"/>
                <a:gd name="connsiteX67" fmla="*/ 518656 w 1224218"/>
                <a:gd name="connsiteY67" fmla="*/ 1135184 h 1499176"/>
                <a:gd name="connsiteX68" fmla="*/ 542388 w 1224218"/>
                <a:gd name="connsiteY68" fmla="*/ 1120127 h 1499176"/>
                <a:gd name="connsiteX69" fmla="*/ 561045 w 1224218"/>
                <a:gd name="connsiteY69" fmla="*/ 1080029 h 1499176"/>
                <a:gd name="connsiteX70" fmla="*/ 638132 w 1224218"/>
                <a:gd name="connsiteY70" fmla="*/ 1105888 h 1499176"/>
                <a:gd name="connsiteX71" fmla="*/ 708344 w 1224218"/>
                <a:gd name="connsiteY71" fmla="*/ 1124219 h 1499176"/>
                <a:gd name="connsiteX72" fmla="*/ 692633 w 1224218"/>
                <a:gd name="connsiteY72" fmla="*/ 1159079 h 1499176"/>
                <a:gd name="connsiteX73" fmla="*/ 691487 w 1224218"/>
                <a:gd name="connsiteY73" fmla="*/ 1177574 h 1499176"/>
                <a:gd name="connsiteX74" fmla="*/ 705726 w 1224218"/>
                <a:gd name="connsiteY74" fmla="*/ 1193776 h 1499176"/>
                <a:gd name="connsiteX75" fmla="*/ 716528 w 1224218"/>
                <a:gd name="connsiteY75" fmla="*/ 1196068 h 1499176"/>
                <a:gd name="connsiteX76" fmla="*/ 733549 w 1224218"/>
                <a:gd name="connsiteY76" fmla="*/ 1189848 h 1499176"/>
                <a:gd name="connsiteX77" fmla="*/ 740423 w 1224218"/>
                <a:gd name="connsiteY77" fmla="*/ 1180683 h 1499176"/>
                <a:gd name="connsiteX78" fmla="*/ 760881 w 1224218"/>
                <a:gd name="connsiteY78" fmla="*/ 1135184 h 1499176"/>
                <a:gd name="connsiteX79" fmla="*/ 974628 w 1224218"/>
                <a:gd name="connsiteY79" fmla="*/ 1161534 h 1499176"/>
                <a:gd name="connsiteX80" fmla="*/ 736822 w 1224218"/>
                <a:gd name="connsiteY80" fmla="*/ 1196559 h 1499176"/>
                <a:gd name="connsiteX81" fmla="*/ 685431 w 1224218"/>
                <a:gd name="connsiteY81" fmla="*/ 1447458 h 1499176"/>
                <a:gd name="connsiteX82" fmla="*/ 540096 w 1224218"/>
                <a:gd name="connsiteY82" fmla="*/ 1447458 h 1499176"/>
                <a:gd name="connsiteX83" fmla="*/ 540096 w 1224218"/>
                <a:gd name="connsiteY83" fmla="*/ 1251059 h 1499176"/>
                <a:gd name="connsiteX84" fmla="*/ 620292 w 1224218"/>
                <a:gd name="connsiteY84" fmla="*/ 1252860 h 1499176"/>
                <a:gd name="connsiteX85" fmla="*/ 685431 w 1224218"/>
                <a:gd name="connsiteY85" fmla="*/ 1251714 h 1499176"/>
                <a:gd name="connsiteX86" fmla="*/ 685431 w 1224218"/>
                <a:gd name="connsiteY86" fmla="*/ 1447458 h 1499176"/>
                <a:gd name="connsiteX87" fmla="*/ 186415 w 1224218"/>
                <a:gd name="connsiteY87" fmla="*/ 720292 h 1499176"/>
                <a:gd name="connsiteX88" fmla="*/ 187070 w 1224218"/>
                <a:gd name="connsiteY88" fmla="*/ 718819 h 1499176"/>
                <a:gd name="connsiteX89" fmla="*/ 188543 w 1224218"/>
                <a:gd name="connsiteY89" fmla="*/ 715873 h 1499176"/>
                <a:gd name="connsiteX90" fmla="*/ 420948 w 1224218"/>
                <a:gd name="connsiteY90" fmla="*/ 469065 h 1499176"/>
                <a:gd name="connsiteX91" fmla="*/ 519474 w 1224218"/>
                <a:gd name="connsiteY91" fmla="*/ 484450 h 1499176"/>
                <a:gd name="connsiteX92" fmla="*/ 552862 w 1224218"/>
                <a:gd name="connsiteY92" fmla="*/ 487232 h 1499176"/>
                <a:gd name="connsiteX93" fmla="*/ 587396 w 1224218"/>
                <a:gd name="connsiteY93" fmla="*/ 488869 h 1499176"/>
                <a:gd name="connsiteX94" fmla="*/ 616692 w 1224218"/>
                <a:gd name="connsiteY94" fmla="*/ 489360 h 1499176"/>
                <a:gd name="connsiteX95" fmla="*/ 641896 w 1224218"/>
                <a:gd name="connsiteY95" fmla="*/ 489033 h 1499176"/>
                <a:gd name="connsiteX96" fmla="*/ 676430 w 1224218"/>
                <a:gd name="connsiteY96" fmla="*/ 487560 h 1499176"/>
                <a:gd name="connsiteX97" fmla="*/ 709817 w 1224218"/>
                <a:gd name="connsiteY97" fmla="*/ 484941 h 1499176"/>
                <a:gd name="connsiteX98" fmla="*/ 797706 w 1224218"/>
                <a:gd name="connsiteY98" fmla="*/ 471684 h 1499176"/>
                <a:gd name="connsiteX99" fmla="*/ 820292 w 1224218"/>
                <a:gd name="connsiteY99" fmla="*/ 507036 h 1499176"/>
                <a:gd name="connsiteX100" fmla="*/ 780194 w 1224218"/>
                <a:gd name="connsiteY100" fmla="*/ 560391 h 1499176"/>
                <a:gd name="connsiteX101" fmla="*/ 759081 w 1224218"/>
                <a:gd name="connsiteY101" fmla="*/ 576103 h 1499176"/>
                <a:gd name="connsiteX102" fmla="*/ 736822 w 1224218"/>
                <a:gd name="connsiteY102" fmla="*/ 590669 h 1499176"/>
                <a:gd name="connsiteX103" fmla="*/ 736331 w 1224218"/>
                <a:gd name="connsiteY103" fmla="*/ 590996 h 1499176"/>
                <a:gd name="connsiteX104" fmla="*/ 542060 w 1224218"/>
                <a:gd name="connsiteY104" fmla="*/ 682485 h 1499176"/>
                <a:gd name="connsiteX105" fmla="*/ 339115 w 1224218"/>
                <a:gd name="connsiteY105" fmla="*/ 752370 h 1499176"/>
                <a:gd name="connsiteX106" fmla="*/ 289033 w 1224218"/>
                <a:gd name="connsiteY106" fmla="*/ 767428 h 1499176"/>
                <a:gd name="connsiteX107" fmla="*/ 274958 w 1224218"/>
                <a:gd name="connsiteY107" fmla="*/ 771519 h 1499176"/>
                <a:gd name="connsiteX108" fmla="*/ 255809 w 1224218"/>
                <a:gd name="connsiteY108" fmla="*/ 764482 h 1499176"/>
                <a:gd name="connsiteX109" fmla="*/ 186415 w 1224218"/>
                <a:gd name="connsiteY109" fmla="*/ 720292 h 1499176"/>
                <a:gd name="connsiteX110" fmla="*/ 883794 w 1224218"/>
                <a:gd name="connsiteY110" fmla="*/ 593451 h 1499176"/>
                <a:gd name="connsiteX111" fmla="*/ 859244 w 1224218"/>
                <a:gd name="connsiteY111" fmla="*/ 561536 h 1499176"/>
                <a:gd name="connsiteX112" fmla="*/ 854989 w 1224218"/>
                <a:gd name="connsiteY112" fmla="*/ 557117 h 1499176"/>
                <a:gd name="connsiteX113" fmla="*/ 867100 w 1224218"/>
                <a:gd name="connsiteY113" fmla="*/ 534204 h 1499176"/>
                <a:gd name="connsiteX114" fmla="*/ 1036167 w 1224218"/>
                <a:gd name="connsiteY114" fmla="*/ 715218 h 1499176"/>
                <a:gd name="connsiteX115" fmla="*/ 1037803 w 1224218"/>
                <a:gd name="connsiteY115" fmla="*/ 717837 h 1499176"/>
                <a:gd name="connsiteX116" fmla="*/ 1038949 w 1224218"/>
                <a:gd name="connsiteY116" fmla="*/ 720128 h 1499176"/>
                <a:gd name="connsiteX117" fmla="*/ 971519 w 1224218"/>
                <a:gd name="connsiteY117" fmla="*/ 764973 h 1499176"/>
                <a:gd name="connsiteX118" fmla="*/ 944841 w 1224218"/>
                <a:gd name="connsiteY118" fmla="*/ 774793 h 1499176"/>
                <a:gd name="connsiteX119" fmla="*/ 927165 w 1224218"/>
                <a:gd name="connsiteY119" fmla="*/ 780357 h 1499176"/>
                <a:gd name="connsiteX120" fmla="*/ 917018 w 1224218"/>
                <a:gd name="connsiteY120" fmla="*/ 783303 h 1499176"/>
                <a:gd name="connsiteX121" fmla="*/ 618492 w 1224218"/>
                <a:gd name="connsiteY121" fmla="*/ 820292 h 1499176"/>
                <a:gd name="connsiteX122" fmla="*/ 372175 w 1224218"/>
                <a:gd name="connsiteY122" fmla="*/ 797051 h 1499176"/>
                <a:gd name="connsiteX123" fmla="*/ 481668 w 1224218"/>
                <a:gd name="connsiteY123" fmla="*/ 760717 h 1499176"/>
                <a:gd name="connsiteX124" fmla="*/ 497707 w 1224218"/>
                <a:gd name="connsiteY124" fmla="*/ 799015 h 1499176"/>
                <a:gd name="connsiteX125" fmla="*/ 521929 w 1224218"/>
                <a:gd name="connsiteY125" fmla="*/ 815054 h 1499176"/>
                <a:gd name="connsiteX126" fmla="*/ 532077 w 1224218"/>
                <a:gd name="connsiteY126" fmla="*/ 812927 h 1499176"/>
                <a:gd name="connsiteX127" fmla="*/ 545988 w 1224218"/>
                <a:gd name="connsiteY127" fmla="*/ 778557 h 1499176"/>
                <a:gd name="connsiteX128" fmla="*/ 530931 w 1224218"/>
                <a:gd name="connsiteY128" fmla="*/ 742878 h 1499176"/>
                <a:gd name="connsiteX129" fmla="*/ 560882 w 1224218"/>
                <a:gd name="connsiteY129" fmla="*/ 731421 h 1499176"/>
                <a:gd name="connsiteX130" fmla="*/ 660881 w 1224218"/>
                <a:gd name="connsiteY130" fmla="*/ 689359 h 1499176"/>
                <a:gd name="connsiteX131" fmla="*/ 682158 w 1224218"/>
                <a:gd name="connsiteY131" fmla="*/ 735677 h 1499176"/>
                <a:gd name="connsiteX132" fmla="*/ 706053 w 1224218"/>
                <a:gd name="connsiteY132" fmla="*/ 750897 h 1499176"/>
                <a:gd name="connsiteX133" fmla="*/ 717019 w 1224218"/>
                <a:gd name="connsiteY133" fmla="*/ 748442 h 1499176"/>
                <a:gd name="connsiteX134" fmla="*/ 729948 w 1224218"/>
                <a:gd name="connsiteY134" fmla="*/ 713745 h 1499176"/>
                <a:gd name="connsiteX135" fmla="*/ 708181 w 1224218"/>
                <a:gd name="connsiteY135" fmla="*/ 666446 h 1499176"/>
                <a:gd name="connsiteX136" fmla="*/ 763991 w 1224218"/>
                <a:gd name="connsiteY136" fmla="*/ 635350 h 1499176"/>
                <a:gd name="connsiteX137" fmla="*/ 773483 w 1224218"/>
                <a:gd name="connsiteY137" fmla="*/ 629294 h 1499176"/>
                <a:gd name="connsiteX138" fmla="*/ 795414 w 1224218"/>
                <a:gd name="connsiteY138" fmla="*/ 614400 h 1499176"/>
                <a:gd name="connsiteX139" fmla="*/ 816200 w 1224218"/>
                <a:gd name="connsiteY139" fmla="*/ 598361 h 1499176"/>
                <a:gd name="connsiteX140" fmla="*/ 819473 w 1224218"/>
                <a:gd name="connsiteY140" fmla="*/ 595579 h 1499176"/>
                <a:gd name="connsiteX141" fmla="*/ 842223 w 1224218"/>
                <a:gd name="connsiteY141" fmla="*/ 625202 h 1499176"/>
                <a:gd name="connsiteX142" fmla="*/ 863008 w 1224218"/>
                <a:gd name="connsiteY142" fmla="*/ 635350 h 1499176"/>
                <a:gd name="connsiteX143" fmla="*/ 878884 w 1224218"/>
                <a:gd name="connsiteY143" fmla="*/ 629949 h 1499176"/>
                <a:gd name="connsiteX144" fmla="*/ 883794 w 1224218"/>
                <a:gd name="connsiteY144" fmla="*/ 593451 h 1499176"/>
                <a:gd name="connsiteX145" fmla="*/ 513091 w 1224218"/>
                <a:gd name="connsiteY145" fmla="*/ 183796 h 1499176"/>
                <a:gd name="connsiteX146" fmla="*/ 520784 w 1224218"/>
                <a:gd name="connsiteY146" fmla="*/ 163175 h 1499176"/>
                <a:gd name="connsiteX147" fmla="*/ 613746 w 1224218"/>
                <a:gd name="connsiteY147" fmla="*/ 64648 h 1499176"/>
                <a:gd name="connsiteX148" fmla="*/ 903434 w 1224218"/>
                <a:gd name="connsiteY148" fmla="*/ 374630 h 1499176"/>
                <a:gd name="connsiteX149" fmla="*/ 823892 w 1224218"/>
                <a:gd name="connsiteY149" fmla="*/ 411455 h 1499176"/>
                <a:gd name="connsiteX150" fmla="*/ 821110 w 1224218"/>
                <a:gd name="connsiteY150" fmla="*/ 412273 h 1499176"/>
                <a:gd name="connsiteX151" fmla="*/ 807689 w 1224218"/>
                <a:gd name="connsiteY151" fmla="*/ 415710 h 1499176"/>
                <a:gd name="connsiteX152" fmla="*/ 791159 w 1224218"/>
                <a:gd name="connsiteY152" fmla="*/ 406873 h 1499176"/>
                <a:gd name="connsiteX153" fmla="*/ 777084 w 1224218"/>
                <a:gd name="connsiteY153" fmla="*/ 399835 h 1499176"/>
                <a:gd name="connsiteX154" fmla="*/ 706053 w 1224218"/>
                <a:gd name="connsiteY154" fmla="*/ 362192 h 1499176"/>
                <a:gd name="connsiteX155" fmla="*/ 591160 w 1224218"/>
                <a:gd name="connsiteY155" fmla="*/ 288542 h 1499176"/>
                <a:gd name="connsiteX156" fmla="*/ 570702 w 1224218"/>
                <a:gd name="connsiteY156" fmla="*/ 272176 h 1499176"/>
                <a:gd name="connsiteX157" fmla="*/ 567919 w 1224218"/>
                <a:gd name="connsiteY157" fmla="*/ 269721 h 1499176"/>
                <a:gd name="connsiteX158" fmla="*/ 551226 w 1224218"/>
                <a:gd name="connsiteY158" fmla="*/ 254500 h 1499176"/>
                <a:gd name="connsiteX159" fmla="*/ 512109 w 1224218"/>
                <a:gd name="connsiteY159" fmla="*/ 197708 h 1499176"/>
                <a:gd name="connsiteX160" fmla="*/ 513091 w 1224218"/>
                <a:gd name="connsiteY160" fmla="*/ 183796 h 1499176"/>
                <a:gd name="connsiteX161" fmla="*/ 322094 w 1224218"/>
                <a:gd name="connsiteY161" fmla="*/ 374303 h 1499176"/>
                <a:gd name="connsiteX162" fmla="*/ 464974 w 1224218"/>
                <a:gd name="connsiteY162" fmla="*/ 222421 h 1499176"/>
                <a:gd name="connsiteX163" fmla="*/ 508345 w 1224218"/>
                <a:gd name="connsiteY163" fmla="*/ 285596 h 1499176"/>
                <a:gd name="connsiteX164" fmla="*/ 482486 w 1224218"/>
                <a:gd name="connsiteY164" fmla="*/ 314729 h 1499176"/>
                <a:gd name="connsiteX165" fmla="*/ 475939 w 1224218"/>
                <a:gd name="connsiteY165" fmla="*/ 334205 h 1499176"/>
                <a:gd name="connsiteX166" fmla="*/ 484614 w 1224218"/>
                <a:gd name="connsiteY166" fmla="*/ 351717 h 1499176"/>
                <a:gd name="connsiteX167" fmla="*/ 491324 w 1224218"/>
                <a:gd name="connsiteY167" fmla="*/ 355973 h 1499176"/>
                <a:gd name="connsiteX168" fmla="*/ 501962 w 1224218"/>
                <a:gd name="connsiteY168" fmla="*/ 358264 h 1499176"/>
                <a:gd name="connsiteX169" fmla="*/ 521602 w 1224218"/>
                <a:gd name="connsiteY169" fmla="*/ 349426 h 1499176"/>
                <a:gd name="connsiteX170" fmla="*/ 547298 w 1224218"/>
                <a:gd name="connsiteY170" fmla="*/ 320621 h 1499176"/>
                <a:gd name="connsiteX171" fmla="*/ 554990 w 1224218"/>
                <a:gd name="connsiteY171" fmla="*/ 326676 h 1499176"/>
                <a:gd name="connsiteX172" fmla="*/ 722747 w 1224218"/>
                <a:gd name="connsiteY172" fmla="*/ 430768 h 1499176"/>
                <a:gd name="connsiteX173" fmla="*/ 663827 w 1224218"/>
                <a:gd name="connsiteY173" fmla="*/ 435678 h 1499176"/>
                <a:gd name="connsiteX174" fmla="*/ 628967 w 1224218"/>
                <a:gd name="connsiteY174" fmla="*/ 436823 h 1499176"/>
                <a:gd name="connsiteX175" fmla="*/ 616692 w 1224218"/>
                <a:gd name="connsiteY175" fmla="*/ 436987 h 1499176"/>
                <a:gd name="connsiteX176" fmla="*/ 600489 w 1224218"/>
                <a:gd name="connsiteY176" fmla="*/ 436823 h 1499176"/>
                <a:gd name="connsiteX177" fmla="*/ 565628 w 1224218"/>
                <a:gd name="connsiteY177" fmla="*/ 435514 h 1499176"/>
                <a:gd name="connsiteX178" fmla="*/ 463337 w 1224218"/>
                <a:gd name="connsiteY178" fmla="*/ 424057 h 1499176"/>
                <a:gd name="connsiteX179" fmla="*/ 433059 w 1224218"/>
                <a:gd name="connsiteY179" fmla="*/ 418165 h 1499176"/>
                <a:gd name="connsiteX180" fmla="*/ 409164 w 1224218"/>
                <a:gd name="connsiteY180" fmla="*/ 412437 h 1499176"/>
                <a:gd name="connsiteX181" fmla="*/ 403927 w 1224218"/>
                <a:gd name="connsiteY181" fmla="*/ 410964 h 1499176"/>
                <a:gd name="connsiteX182" fmla="*/ 322094 w 1224218"/>
                <a:gd name="connsiteY182" fmla="*/ 374303 h 1499176"/>
                <a:gd name="connsiteX0-1" fmla="*/ 1219145 w 1225855"/>
                <a:gd name="connsiteY0-2" fmla="*/ 1035512 h 1499831"/>
                <a:gd name="connsiteX1-3" fmla="*/ 1212598 w 1225855"/>
                <a:gd name="connsiteY1-4" fmla="*/ 1022910 h 1499831"/>
                <a:gd name="connsiteX2-5" fmla="*/ 1009653 w 1225855"/>
                <a:gd name="connsiteY2-6" fmla="*/ 805725 h 1499831"/>
                <a:gd name="connsiteX3-7" fmla="*/ 1091485 w 1225855"/>
                <a:gd name="connsiteY3-8" fmla="*/ 720128 h 1499831"/>
                <a:gd name="connsiteX4-9" fmla="*/ 1086085 w 1225855"/>
                <a:gd name="connsiteY4-10" fmla="*/ 697052 h 1499831"/>
                <a:gd name="connsiteX5-11" fmla="*/ 1079702 w 1225855"/>
                <a:gd name="connsiteY5-12" fmla="*/ 685104 h 1499831"/>
                <a:gd name="connsiteX6-13" fmla="*/ 863663 w 1225855"/>
                <a:gd name="connsiteY6-14" fmla="*/ 454008 h 1499831"/>
                <a:gd name="connsiteX7-15" fmla="*/ 957280 w 1225855"/>
                <a:gd name="connsiteY7-16" fmla="*/ 374303 h 1499831"/>
                <a:gd name="connsiteX8-17" fmla="*/ 953024 w 1225855"/>
                <a:gd name="connsiteY8-18" fmla="*/ 355482 h 1499831"/>
                <a:gd name="connsiteX9-19" fmla="*/ 946969 w 1225855"/>
                <a:gd name="connsiteY9-20" fmla="*/ 344516 h 1499831"/>
                <a:gd name="connsiteX10-21" fmla="*/ 633058 w 1225855"/>
                <a:gd name="connsiteY10-22" fmla="*/ 8347 h 1499831"/>
                <a:gd name="connsiteX11-23" fmla="*/ 613909 w 1225855"/>
                <a:gd name="connsiteY11-24" fmla="*/ 0 h 1499831"/>
                <a:gd name="connsiteX12-25" fmla="*/ 594761 w 1225855"/>
                <a:gd name="connsiteY12-26" fmla="*/ 8183 h 1499831"/>
                <a:gd name="connsiteX13-27" fmla="*/ 276922 w 1225855"/>
                <a:gd name="connsiteY13-28" fmla="*/ 345825 h 1499831"/>
                <a:gd name="connsiteX14-29" fmla="*/ 269884 w 1225855"/>
                <a:gd name="connsiteY14-30" fmla="*/ 362028 h 1499831"/>
                <a:gd name="connsiteX15-31" fmla="*/ 268248 w 1225855"/>
                <a:gd name="connsiteY15-32" fmla="*/ 374139 h 1499831"/>
                <a:gd name="connsiteX16-33" fmla="*/ 363828 w 1225855"/>
                <a:gd name="connsiteY16-34" fmla="*/ 453354 h 1499831"/>
                <a:gd name="connsiteX17-35" fmla="*/ 143535 w 1225855"/>
                <a:gd name="connsiteY17-36" fmla="*/ 687395 h 1499831"/>
                <a:gd name="connsiteX18-37" fmla="*/ 136497 w 1225855"/>
                <a:gd name="connsiteY18-38" fmla="*/ 704744 h 1499831"/>
                <a:gd name="connsiteX19-39" fmla="*/ 134206 w 1225855"/>
                <a:gd name="connsiteY19-40" fmla="*/ 720128 h 1499831"/>
                <a:gd name="connsiteX20-41" fmla="*/ 182978 w 1225855"/>
                <a:gd name="connsiteY20-42" fmla="*/ 786740 h 1499831"/>
                <a:gd name="connsiteX21-43" fmla="*/ 217839 w 1225855"/>
                <a:gd name="connsiteY21-44" fmla="*/ 805071 h 1499831"/>
                <a:gd name="connsiteX22-45" fmla="*/ 9984 w 1225855"/>
                <a:gd name="connsiteY22-46" fmla="*/ 1025692 h 1499831"/>
                <a:gd name="connsiteX23-47" fmla="*/ 2946 w 1225855"/>
                <a:gd name="connsiteY23-48" fmla="*/ 1044186 h 1499831"/>
                <a:gd name="connsiteX24-49" fmla="*/ 0 w 1225855"/>
                <a:gd name="connsiteY24-50" fmla="*/ 1062844 h 1499831"/>
                <a:gd name="connsiteX25-51" fmla="*/ 194435 w 1225855"/>
                <a:gd name="connsiteY25-52" fmla="*/ 1198195 h 1499831"/>
                <a:gd name="connsiteX26-53" fmla="*/ 487887 w 1225855"/>
                <a:gd name="connsiteY26-54" fmla="*/ 1247950 h 1499831"/>
                <a:gd name="connsiteX27-55" fmla="*/ 487887 w 1225855"/>
                <a:gd name="connsiteY27-56" fmla="*/ 1473645 h 1499831"/>
                <a:gd name="connsiteX28-57" fmla="*/ 514073 w 1225855"/>
                <a:gd name="connsiteY28-58" fmla="*/ 1499831 h 1499831"/>
                <a:gd name="connsiteX29-59" fmla="*/ 711781 w 1225855"/>
                <a:gd name="connsiteY29-60" fmla="*/ 1499831 h 1499831"/>
                <a:gd name="connsiteX30-61" fmla="*/ 737968 w 1225855"/>
                <a:gd name="connsiteY30-62" fmla="*/ 1473645 h 1499831"/>
                <a:gd name="connsiteX31-63" fmla="*/ 737968 w 1225855"/>
                <a:gd name="connsiteY31-64" fmla="*/ 1248932 h 1499831"/>
                <a:gd name="connsiteX32-65" fmla="*/ 1039112 w 1225855"/>
                <a:gd name="connsiteY32-66" fmla="*/ 1198195 h 1499831"/>
                <a:gd name="connsiteX33-67" fmla="*/ 1225855 w 1225855"/>
                <a:gd name="connsiteY33-68" fmla="*/ 1062844 h 1499831"/>
                <a:gd name="connsiteX34-69" fmla="*/ 1219145 w 1225855"/>
                <a:gd name="connsiteY34-70" fmla="*/ 1035512 h 1499831"/>
                <a:gd name="connsiteX35-71" fmla="*/ 1099178 w 1225855"/>
                <a:gd name="connsiteY35-72" fmla="*/ 1120454 h 1499831"/>
                <a:gd name="connsiteX36-73" fmla="*/ 1082157 w 1225855"/>
                <a:gd name="connsiteY36-74" fmla="*/ 1113580 h 1499831"/>
                <a:gd name="connsiteX37-75" fmla="*/ 657608 w 1225855"/>
                <a:gd name="connsiteY37-76" fmla="*/ 1056788 h 1499831"/>
                <a:gd name="connsiteX38-77" fmla="*/ 560882 w 1225855"/>
                <a:gd name="connsiteY38-78" fmla="*/ 1023564 h 1499831"/>
                <a:gd name="connsiteX39-79" fmla="*/ 558918 w 1225855"/>
                <a:gd name="connsiteY39-80" fmla="*/ 1022582 h 1499831"/>
                <a:gd name="connsiteX40-81" fmla="*/ 554663 w 1225855"/>
                <a:gd name="connsiteY40-82" fmla="*/ 1021109 h 1499831"/>
                <a:gd name="connsiteX41-83" fmla="*/ 419966 w 1225855"/>
                <a:gd name="connsiteY41-84" fmla="*/ 947296 h 1499831"/>
                <a:gd name="connsiteX42-85" fmla="*/ 312928 w 1225855"/>
                <a:gd name="connsiteY42-86" fmla="*/ 837313 h 1499831"/>
                <a:gd name="connsiteX43-87" fmla="*/ 618656 w 1225855"/>
                <a:gd name="connsiteY43-88" fmla="*/ 872828 h 1499831"/>
                <a:gd name="connsiteX44-89" fmla="*/ 943368 w 1225855"/>
                <a:gd name="connsiteY44-90" fmla="*/ 830439 h 1499831"/>
                <a:gd name="connsiteX45-91" fmla="*/ 957116 w 1225855"/>
                <a:gd name="connsiteY45-92" fmla="*/ 826184 h 1499831"/>
                <a:gd name="connsiteX46-93" fmla="*/ 1168408 w 1225855"/>
                <a:gd name="connsiteY46-94" fmla="*/ 1052369 h 1499831"/>
                <a:gd name="connsiteX47-95" fmla="*/ 1170536 w 1225855"/>
                <a:gd name="connsiteY47-96" fmla="*/ 1055806 h 1499831"/>
                <a:gd name="connsiteX48-97" fmla="*/ 1173482 w 1225855"/>
                <a:gd name="connsiteY48-98" fmla="*/ 1063008 h 1499831"/>
                <a:gd name="connsiteX49-99" fmla="*/ 1099178 w 1225855"/>
                <a:gd name="connsiteY49-100" fmla="*/ 1120454 h 1499831"/>
                <a:gd name="connsiteX50-101" fmla="*/ 736822 w 1225855"/>
                <a:gd name="connsiteY50-102" fmla="*/ 1196559 h 1499831"/>
                <a:gd name="connsiteX51-103" fmla="*/ 620292 w 1225855"/>
                <a:gd name="connsiteY51-104" fmla="*/ 1200487 h 1499831"/>
                <a:gd name="connsiteX52-105" fmla="*/ 489033 w 1225855"/>
                <a:gd name="connsiteY52-106" fmla="*/ 1195577 h 1499831"/>
                <a:gd name="connsiteX53-107" fmla="*/ 209001 w 1225855"/>
                <a:gd name="connsiteY53-108" fmla="*/ 1148114 h 1499831"/>
                <a:gd name="connsiteX54-109" fmla="*/ 52209 w 1225855"/>
                <a:gd name="connsiteY54-110" fmla="*/ 1063008 h 1499831"/>
                <a:gd name="connsiteX55-111" fmla="*/ 54173 w 1225855"/>
                <a:gd name="connsiteY55-112" fmla="*/ 1057279 h 1499831"/>
                <a:gd name="connsiteX56-113" fmla="*/ 56137 w 1225855"/>
                <a:gd name="connsiteY56-114" fmla="*/ 1053188 h 1499831"/>
                <a:gd name="connsiteX57-115" fmla="*/ 255155 w 1225855"/>
                <a:gd name="connsiteY57-116" fmla="*/ 841896 h 1499831"/>
                <a:gd name="connsiteX58-117" fmla="*/ 346971 w 1225855"/>
                <a:gd name="connsiteY58-118" fmla="*/ 956134 h 1499831"/>
                <a:gd name="connsiteX59-119" fmla="*/ 318984 w 1225855"/>
                <a:gd name="connsiteY59-120" fmla="*/ 987558 h 1499831"/>
                <a:gd name="connsiteX60-121" fmla="*/ 321112 w 1225855"/>
                <a:gd name="connsiteY60-122" fmla="*/ 1024546 h 1499831"/>
                <a:gd name="connsiteX61-123" fmla="*/ 338460 w 1225855"/>
                <a:gd name="connsiteY61-124" fmla="*/ 1031093 h 1499831"/>
                <a:gd name="connsiteX62-125" fmla="*/ 358100 w 1225855"/>
                <a:gd name="connsiteY62-126" fmla="*/ 1022255 h 1499831"/>
                <a:gd name="connsiteX63-127" fmla="*/ 387887 w 1225855"/>
                <a:gd name="connsiteY63-128" fmla="*/ 988703 h 1499831"/>
                <a:gd name="connsiteX64-129" fmla="*/ 512600 w 1225855"/>
                <a:gd name="connsiteY64-130" fmla="*/ 1059898 h 1499831"/>
                <a:gd name="connsiteX65-131" fmla="*/ 494925 w 1225855"/>
                <a:gd name="connsiteY65-132" fmla="*/ 1097868 h 1499831"/>
                <a:gd name="connsiteX66-133" fmla="*/ 507527 w 1225855"/>
                <a:gd name="connsiteY66-134" fmla="*/ 1132729 h 1499831"/>
                <a:gd name="connsiteX67-135" fmla="*/ 518656 w 1225855"/>
                <a:gd name="connsiteY67-136" fmla="*/ 1135184 h 1499831"/>
                <a:gd name="connsiteX68-137" fmla="*/ 542388 w 1225855"/>
                <a:gd name="connsiteY68-138" fmla="*/ 1120127 h 1499831"/>
                <a:gd name="connsiteX69-139" fmla="*/ 561045 w 1225855"/>
                <a:gd name="connsiteY69-140" fmla="*/ 1080029 h 1499831"/>
                <a:gd name="connsiteX70-141" fmla="*/ 638132 w 1225855"/>
                <a:gd name="connsiteY70-142" fmla="*/ 1105888 h 1499831"/>
                <a:gd name="connsiteX71-143" fmla="*/ 708344 w 1225855"/>
                <a:gd name="connsiteY71-144" fmla="*/ 1124219 h 1499831"/>
                <a:gd name="connsiteX72-145" fmla="*/ 692633 w 1225855"/>
                <a:gd name="connsiteY72-146" fmla="*/ 1159079 h 1499831"/>
                <a:gd name="connsiteX73-147" fmla="*/ 691487 w 1225855"/>
                <a:gd name="connsiteY73-148" fmla="*/ 1177574 h 1499831"/>
                <a:gd name="connsiteX74-149" fmla="*/ 705726 w 1225855"/>
                <a:gd name="connsiteY74-150" fmla="*/ 1193776 h 1499831"/>
                <a:gd name="connsiteX75-151" fmla="*/ 716528 w 1225855"/>
                <a:gd name="connsiteY75-152" fmla="*/ 1196068 h 1499831"/>
                <a:gd name="connsiteX76-153" fmla="*/ 733549 w 1225855"/>
                <a:gd name="connsiteY76-154" fmla="*/ 1189848 h 1499831"/>
                <a:gd name="connsiteX77-155" fmla="*/ 740423 w 1225855"/>
                <a:gd name="connsiteY77-156" fmla="*/ 1180683 h 1499831"/>
                <a:gd name="connsiteX78-157" fmla="*/ 760881 w 1225855"/>
                <a:gd name="connsiteY78-158" fmla="*/ 1135184 h 1499831"/>
                <a:gd name="connsiteX79-159" fmla="*/ 974628 w 1225855"/>
                <a:gd name="connsiteY79-160" fmla="*/ 1161534 h 1499831"/>
                <a:gd name="connsiteX80-161" fmla="*/ 736822 w 1225855"/>
                <a:gd name="connsiteY80-162" fmla="*/ 1196559 h 1499831"/>
                <a:gd name="connsiteX81-163" fmla="*/ 685431 w 1225855"/>
                <a:gd name="connsiteY81-164" fmla="*/ 1447458 h 1499831"/>
                <a:gd name="connsiteX82-165" fmla="*/ 540096 w 1225855"/>
                <a:gd name="connsiteY82-166" fmla="*/ 1447458 h 1499831"/>
                <a:gd name="connsiteX83-167" fmla="*/ 540096 w 1225855"/>
                <a:gd name="connsiteY83-168" fmla="*/ 1251059 h 1499831"/>
                <a:gd name="connsiteX84-169" fmla="*/ 620292 w 1225855"/>
                <a:gd name="connsiteY84-170" fmla="*/ 1252860 h 1499831"/>
                <a:gd name="connsiteX85-171" fmla="*/ 685431 w 1225855"/>
                <a:gd name="connsiteY85-172" fmla="*/ 1251714 h 1499831"/>
                <a:gd name="connsiteX86-173" fmla="*/ 685431 w 1225855"/>
                <a:gd name="connsiteY86-174" fmla="*/ 1447458 h 1499831"/>
                <a:gd name="connsiteX87-175" fmla="*/ 186415 w 1225855"/>
                <a:gd name="connsiteY87-176" fmla="*/ 720292 h 1499831"/>
                <a:gd name="connsiteX88-177" fmla="*/ 187070 w 1225855"/>
                <a:gd name="connsiteY88-178" fmla="*/ 718819 h 1499831"/>
                <a:gd name="connsiteX89-179" fmla="*/ 188543 w 1225855"/>
                <a:gd name="connsiteY89-180" fmla="*/ 715873 h 1499831"/>
                <a:gd name="connsiteX90-181" fmla="*/ 418567 w 1225855"/>
                <a:gd name="connsiteY90-182" fmla="*/ 483352 h 1499831"/>
                <a:gd name="connsiteX91-183" fmla="*/ 519474 w 1225855"/>
                <a:gd name="connsiteY91-184" fmla="*/ 484450 h 1499831"/>
                <a:gd name="connsiteX92-185" fmla="*/ 552862 w 1225855"/>
                <a:gd name="connsiteY92-186" fmla="*/ 487232 h 1499831"/>
                <a:gd name="connsiteX93-187" fmla="*/ 587396 w 1225855"/>
                <a:gd name="connsiteY93-188" fmla="*/ 488869 h 1499831"/>
                <a:gd name="connsiteX94-189" fmla="*/ 616692 w 1225855"/>
                <a:gd name="connsiteY94-190" fmla="*/ 489360 h 1499831"/>
                <a:gd name="connsiteX95-191" fmla="*/ 641896 w 1225855"/>
                <a:gd name="connsiteY95-192" fmla="*/ 489033 h 1499831"/>
                <a:gd name="connsiteX96-193" fmla="*/ 676430 w 1225855"/>
                <a:gd name="connsiteY96-194" fmla="*/ 487560 h 1499831"/>
                <a:gd name="connsiteX97-195" fmla="*/ 709817 w 1225855"/>
                <a:gd name="connsiteY97-196" fmla="*/ 484941 h 1499831"/>
                <a:gd name="connsiteX98-197" fmla="*/ 797706 w 1225855"/>
                <a:gd name="connsiteY98-198" fmla="*/ 471684 h 1499831"/>
                <a:gd name="connsiteX99-199" fmla="*/ 820292 w 1225855"/>
                <a:gd name="connsiteY99-200" fmla="*/ 507036 h 1499831"/>
                <a:gd name="connsiteX100-201" fmla="*/ 780194 w 1225855"/>
                <a:gd name="connsiteY100-202" fmla="*/ 560391 h 1499831"/>
                <a:gd name="connsiteX101-203" fmla="*/ 759081 w 1225855"/>
                <a:gd name="connsiteY101-204" fmla="*/ 576103 h 1499831"/>
                <a:gd name="connsiteX102-205" fmla="*/ 736822 w 1225855"/>
                <a:gd name="connsiteY102-206" fmla="*/ 590669 h 1499831"/>
                <a:gd name="connsiteX103-207" fmla="*/ 736331 w 1225855"/>
                <a:gd name="connsiteY103-208" fmla="*/ 590996 h 1499831"/>
                <a:gd name="connsiteX104-209" fmla="*/ 542060 w 1225855"/>
                <a:gd name="connsiteY104-210" fmla="*/ 682485 h 1499831"/>
                <a:gd name="connsiteX105-211" fmla="*/ 339115 w 1225855"/>
                <a:gd name="connsiteY105-212" fmla="*/ 752370 h 1499831"/>
                <a:gd name="connsiteX106-213" fmla="*/ 289033 w 1225855"/>
                <a:gd name="connsiteY106-214" fmla="*/ 767428 h 1499831"/>
                <a:gd name="connsiteX107-215" fmla="*/ 274958 w 1225855"/>
                <a:gd name="connsiteY107-216" fmla="*/ 771519 h 1499831"/>
                <a:gd name="connsiteX108-217" fmla="*/ 255809 w 1225855"/>
                <a:gd name="connsiteY108-218" fmla="*/ 764482 h 1499831"/>
                <a:gd name="connsiteX109-219" fmla="*/ 186415 w 1225855"/>
                <a:gd name="connsiteY109-220" fmla="*/ 720292 h 1499831"/>
                <a:gd name="connsiteX110-221" fmla="*/ 883794 w 1225855"/>
                <a:gd name="connsiteY110-222" fmla="*/ 593451 h 1499831"/>
                <a:gd name="connsiteX111-223" fmla="*/ 859244 w 1225855"/>
                <a:gd name="connsiteY111-224" fmla="*/ 561536 h 1499831"/>
                <a:gd name="connsiteX112-225" fmla="*/ 854989 w 1225855"/>
                <a:gd name="connsiteY112-226" fmla="*/ 557117 h 1499831"/>
                <a:gd name="connsiteX113-227" fmla="*/ 867100 w 1225855"/>
                <a:gd name="connsiteY113-228" fmla="*/ 534204 h 1499831"/>
                <a:gd name="connsiteX114-229" fmla="*/ 1036167 w 1225855"/>
                <a:gd name="connsiteY114-230" fmla="*/ 715218 h 1499831"/>
                <a:gd name="connsiteX115-231" fmla="*/ 1037803 w 1225855"/>
                <a:gd name="connsiteY115-232" fmla="*/ 717837 h 1499831"/>
                <a:gd name="connsiteX116-233" fmla="*/ 1038949 w 1225855"/>
                <a:gd name="connsiteY116-234" fmla="*/ 720128 h 1499831"/>
                <a:gd name="connsiteX117-235" fmla="*/ 971519 w 1225855"/>
                <a:gd name="connsiteY117-236" fmla="*/ 764973 h 1499831"/>
                <a:gd name="connsiteX118-237" fmla="*/ 944841 w 1225855"/>
                <a:gd name="connsiteY118-238" fmla="*/ 774793 h 1499831"/>
                <a:gd name="connsiteX119-239" fmla="*/ 927165 w 1225855"/>
                <a:gd name="connsiteY119-240" fmla="*/ 780357 h 1499831"/>
                <a:gd name="connsiteX120-241" fmla="*/ 917018 w 1225855"/>
                <a:gd name="connsiteY120-242" fmla="*/ 783303 h 1499831"/>
                <a:gd name="connsiteX121-243" fmla="*/ 618492 w 1225855"/>
                <a:gd name="connsiteY121-244" fmla="*/ 820292 h 1499831"/>
                <a:gd name="connsiteX122-245" fmla="*/ 372175 w 1225855"/>
                <a:gd name="connsiteY122-246" fmla="*/ 797051 h 1499831"/>
                <a:gd name="connsiteX123-247" fmla="*/ 481668 w 1225855"/>
                <a:gd name="connsiteY123-248" fmla="*/ 760717 h 1499831"/>
                <a:gd name="connsiteX124-249" fmla="*/ 497707 w 1225855"/>
                <a:gd name="connsiteY124-250" fmla="*/ 799015 h 1499831"/>
                <a:gd name="connsiteX125-251" fmla="*/ 521929 w 1225855"/>
                <a:gd name="connsiteY125-252" fmla="*/ 815054 h 1499831"/>
                <a:gd name="connsiteX126-253" fmla="*/ 532077 w 1225855"/>
                <a:gd name="connsiteY126-254" fmla="*/ 812927 h 1499831"/>
                <a:gd name="connsiteX127-255" fmla="*/ 545988 w 1225855"/>
                <a:gd name="connsiteY127-256" fmla="*/ 778557 h 1499831"/>
                <a:gd name="connsiteX128-257" fmla="*/ 530931 w 1225855"/>
                <a:gd name="connsiteY128-258" fmla="*/ 742878 h 1499831"/>
                <a:gd name="connsiteX129-259" fmla="*/ 560882 w 1225855"/>
                <a:gd name="connsiteY129-260" fmla="*/ 731421 h 1499831"/>
                <a:gd name="connsiteX130-261" fmla="*/ 660881 w 1225855"/>
                <a:gd name="connsiteY130-262" fmla="*/ 689359 h 1499831"/>
                <a:gd name="connsiteX131-263" fmla="*/ 682158 w 1225855"/>
                <a:gd name="connsiteY131-264" fmla="*/ 735677 h 1499831"/>
                <a:gd name="connsiteX132-265" fmla="*/ 706053 w 1225855"/>
                <a:gd name="connsiteY132-266" fmla="*/ 750897 h 1499831"/>
                <a:gd name="connsiteX133-267" fmla="*/ 717019 w 1225855"/>
                <a:gd name="connsiteY133-268" fmla="*/ 748442 h 1499831"/>
                <a:gd name="connsiteX134-269" fmla="*/ 729948 w 1225855"/>
                <a:gd name="connsiteY134-270" fmla="*/ 713745 h 1499831"/>
                <a:gd name="connsiteX135-271" fmla="*/ 708181 w 1225855"/>
                <a:gd name="connsiteY135-272" fmla="*/ 666446 h 1499831"/>
                <a:gd name="connsiteX136-273" fmla="*/ 763991 w 1225855"/>
                <a:gd name="connsiteY136-274" fmla="*/ 635350 h 1499831"/>
                <a:gd name="connsiteX137-275" fmla="*/ 773483 w 1225855"/>
                <a:gd name="connsiteY137-276" fmla="*/ 629294 h 1499831"/>
                <a:gd name="connsiteX138-277" fmla="*/ 795414 w 1225855"/>
                <a:gd name="connsiteY138-278" fmla="*/ 614400 h 1499831"/>
                <a:gd name="connsiteX139-279" fmla="*/ 816200 w 1225855"/>
                <a:gd name="connsiteY139-280" fmla="*/ 598361 h 1499831"/>
                <a:gd name="connsiteX140-281" fmla="*/ 819473 w 1225855"/>
                <a:gd name="connsiteY140-282" fmla="*/ 595579 h 1499831"/>
                <a:gd name="connsiteX141-283" fmla="*/ 842223 w 1225855"/>
                <a:gd name="connsiteY141-284" fmla="*/ 625202 h 1499831"/>
                <a:gd name="connsiteX142-285" fmla="*/ 863008 w 1225855"/>
                <a:gd name="connsiteY142-286" fmla="*/ 635350 h 1499831"/>
                <a:gd name="connsiteX143-287" fmla="*/ 878884 w 1225855"/>
                <a:gd name="connsiteY143-288" fmla="*/ 629949 h 1499831"/>
                <a:gd name="connsiteX144-289" fmla="*/ 883794 w 1225855"/>
                <a:gd name="connsiteY144-290" fmla="*/ 593451 h 1499831"/>
                <a:gd name="connsiteX145-291" fmla="*/ 513091 w 1225855"/>
                <a:gd name="connsiteY145-292" fmla="*/ 183796 h 1499831"/>
                <a:gd name="connsiteX146-293" fmla="*/ 520784 w 1225855"/>
                <a:gd name="connsiteY146-294" fmla="*/ 163175 h 1499831"/>
                <a:gd name="connsiteX147-295" fmla="*/ 613746 w 1225855"/>
                <a:gd name="connsiteY147-296" fmla="*/ 64648 h 1499831"/>
                <a:gd name="connsiteX148-297" fmla="*/ 903434 w 1225855"/>
                <a:gd name="connsiteY148-298" fmla="*/ 374630 h 1499831"/>
                <a:gd name="connsiteX149-299" fmla="*/ 823892 w 1225855"/>
                <a:gd name="connsiteY149-300" fmla="*/ 411455 h 1499831"/>
                <a:gd name="connsiteX150-301" fmla="*/ 821110 w 1225855"/>
                <a:gd name="connsiteY150-302" fmla="*/ 412273 h 1499831"/>
                <a:gd name="connsiteX151-303" fmla="*/ 807689 w 1225855"/>
                <a:gd name="connsiteY151-304" fmla="*/ 415710 h 1499831"/>
                <a:gd name="connsiteX152-305" fmla="*/ 791159 w 1225855"/>
                <a:gd name="connsiteY152-306" fmla="*/ 406873 h 1499831"/>
                <a:gd name="connsiteX153-307" fmla="*/ 777084 w 1225855"/>
                <a:gd name="connsiteY153-308" fmla="*/ 399835 h 1499831"/>
                <a:gd name="connsiteX154-309" fmla="*/ 706053 w 1225855"/>
                <a:gd name="connsiteY154-310" fmla="*/ 362192 h 1499831"/>
                <a:gd name="connsiteX155-311" fmla="*/ 591160 w 1225855"/>
                <a:gd name="connsiteY155-312" fmla="*/ 288542 h 1499831"/>
                <a:gd name="connsiteX156-313" fmla="*/ 570702 w 1225855"/>
                <a:gd name="connsiteY156-314" fmla="*/ 272176 h 1499831"/>
                <a:gd name="connsiteX157-315" fmla="*/ 567919 w 1225855"/>
                <a:gd name="connsiteY157-316" fmla="*/ 269721 h 1499831"/>
                <a:gd name="connsiteX158-317" fmla="*/ 551226 w 1225855"/>
                <a:gd name="connsiteY158-318" fmla="*/ 254500 h 1499831"/>
                <a:gd name="connsiteX159-319" fmla="*/ 512109 w 1225855"/>
                <a:gd name="connsiteY159-320" fmla="*/ 197708 h 1499831"/>
                <a:gd name="connsiteX160-321" fmla="*/ 513091 w 1225855"/>
                <a:gd name="connsiteY160-322" fmla="*/ 183796 h 1499831"/>
                <a:gd name="connsiteX161-323" fmla="*/ 322094 w 1225855"/>
                <a:gd name="connsiteY161-324" fmla="*/ 374303 h 1499831"/>
                <a:gd name="connsiteX162-325" fmla="*/ 464974 w 1225855"/>
                <a:gd name="connsiteY162-326" fmla="*/ 222421 h 1499831"/>
                <a:gd name="connsiteX163-327" fmla="*/ 508345 w 1225855"/>
                <a:gd name="connsiteY163-328" fmla="*/ 285596 h 1499831"/>
                <a:gd name="connsiteX164-329" fmla="*/ 482486 w 1225855"/>
                <a:gd name="connsiteY164-330" fmla="*/ 314729 h 1499831"/>
                <a:gd name="connsiteX165-331" fmla="*/ 475939 w 1225855"/>
                <a:gd name="connsiteY165-332" fmla="*/ 334205 h 1499831"/>
                <a:gd name="connsiteX166-333" fmla="*/ 484614 w 1225855"/>
                <a:gd name="connsiteY166-334" fmla="*/ 351717 h 1499831"/>
                <a:gd name="connsiteX167-335" fmla="*/ 491324 w 1225855"/>
                <a:gd name="connsiteY167-336" fmla="*/ 355973 h 1499831"/>
                <a:gd name="connsiteX168-337" fmla="*/ 501962 w 1225855"/>
                <a:gd name="connsiteY168-338" fmla="*/ 358264 h 1499831"/>
                <a:gd name="connsiteX169-339" fmla="*/ 521602 w 1225855"/>
                <a:gd name="connsiteY169-340" fmla="*/ 349426 h 1499831"/>
                <a:gd name="connsiteX170-341" fmla="*/ 547298 w 1225855"/>
                <a:gd name="connsiteY170-342" fmla="*/ 320621 h 1499831"/>
                <a:gd name="connsiteX171-343" fmla="*/ 554990 w 1225855"/>
                <a:gd name="connsiteY171-344" fmla="*/ 326676 h 1499831"/>
                <a:gd name="connsiteX172-345" fmla="*/ 722747 w 1225855"/>
                <a:gd name="connsiteY172-346" fmla="*/ 430768 h 1499831"/>
                <a:gd name="connsiteX173-347" fmla="*/ 663827 w 1225855"/>
                <a:gd name="connsiteY173-348" fmla="*/ 435678 h 1499831"/>
                <a:gd name="connsiteX174-349" fmla="*/ 628967 w 1225855"/>
                <a:gd name="connsiteY174-350" fmla="*/ 436823 h 1499831"/>
                <a:gd name="connsiteX175-351" fmla="*/ 616692 w 1225855"/>
                <a:gd name="connsiteY175-352" fmla="*/ 436987 h 1499831"/>
                <a:gd name="connsiteX176-353" fmla="*/ 600489 w 1225855"/>
                <a:gd name="connsiteY176-354" fmla="*/ 436823 h 1499831"/>
                <a:gd name="connsiteX177-355" fmla="*/ 565628 w 1225855"/>
                <a:gd name="connsiteY177-356" fmla="*/ 435514 h 1499831"/>
                <a:gd name="connsiteX178-357" fmla="*/ 463337 w 1225855"/>
                <a:gd name="connsiteY178-358" fmla="*/ 424057 h 1499831"/>
                <a:gd name="connsiteX179-359" fmla="*/ 433059 w 1225855"/>
                <a:gd name="connsiteY179-360" fmla="*/ 418165 h 1499831"/>
                <a:gd name="connsiteX180-361" fmla="*/ 409164 w 1225855"/>
                <a:gd name="connsiteY180-362" fmla="*/ 412437 h 1499831"/>
                <a:gd name="connsiteX181-363" fmla="*/ 403927 w 1225855"/>
                <a:gd name="connsiteY181-364" fmla="*/ 410964 h 1499831"/>
                <a:gd name="connsiteX182-365" fmla="*/ 322094 w 1225855"/>
                <a:gd name="connsiteY182-366" fmla="*/ 374303 h 1499831"/>
                <a:gd name="connsiteX0-367" fmla="*/ 1219145 w 1225855"/>
                <a:gd name="connsiteY0-368" fmla="*/ 1035512 h 1499831"/>
                <a:gd name="connsiteX1-369" fmla="*/ 1212598 w 1225855"/>
                <a:gd name="connsiteY1-370" fmla="*/ 1022910 h 1499831"/>
                <a:gd name="connsiteX2-371" fmla="*/ 1009653 w 1225855"/>
                <a:gd name="connsiteY2-372" fmla="*/ 805725 h 1499831"/>
                <a:gd name="connsiteX3-373" fmla="*/ 1091485 w 1225855"/>
                <a:gd name="connsiteY3-374" fmla="*/ 720128 h 1499831"/>
                <a:gd name="connsiteX4-375" fmla="*/ 1086085 w 1225855"/>
                <a:gd name="connsiteY4-376" fmla="*/ 697052 h 1499831"/>
                <a:gd name="connsiteX5-377" fmla="*/ 1079702 w 1225855"/>
                <a:gd name="connsiteY5-378" fmla="*/ 685104 h 1499831"/>
                <a:gd name="connsiteX6-379" fmla="*/ 863663 w 1225855"/>
                <a:gd name="connsiteY6-380" fmla="*/ 454008 h 1499831"/>
                <a:gd name="connsiteX7-381" fmla="*/ 957280 w 1225855"/>
                <a:gd name="connsiteY7-382" fmla="*/ 374303 h 1499831"/>
                <a:gd name="connsiteX8-383" fmla="*/ 953024 w 1225855"/>
                <a:gd name="connsiteY8-384" fmla="*/ 355482 h 1499831"/>
                <a:gd name="connsiteX9-385" fmla="*/ 946969 w 1225855"/>
                <a:gd name="connsiteY9-386" fmla="*/ 344516 h 1499831"/>
                <a:gd name="connsiteX10-387" fmla="*/ 633058 w 1225855"/>
                <a:gd name="connsiteY10-388" fmla="*/ 8347 h 1499831"/>
                <a:gd name="connsiteX11-389" fmla="*/ 613909 w 1225855"/>
                <a:gd name="connsiteY11-390" fmla="*/ 0 h 1499831"/>
                <a:gd name="connsiteX12-391" fmla="*/ 594761 w 1225855"/>
                <a:gd name="connsiteY12-392" fmla="*/ 8183 h 1499831"/>
                <a:gd name="connsiteX13-393" fmla="*/ 276922 w 1225855"/>
                <a:gd name="connsiteY13-394" fmla="*/ 345825 h 1499831"/>
                <a:gd name="connsiteX14-395" fmla="*/ 269884 w 1225855"/>
                <a:gd name="connsiteY14-396" fmla="*/ 362028 h 1499831"/>
                <a:gd name="connsiteX15-397" fmla="*/ 268248 w 1225855"/>
                <a:gd name="connsiteY15-398" fmla="*/ 374139 h 1499831"/>
                <a:gd name="connsiteX16-399" fmla="*/ 363828 w 1225855"/>
                <a:gd name="connsiteY16-400" fmla="*/ 453354 h 1499831"/>
                <a:gd name="connsiteX17-401" fmla="*/ 143535 w 1225855"/>
                <a:gd name="connsiteY17-402" fmla="*/ 687395 h 1499831"/>
                <a:gd name="connsiteX18-403" fmla="*/ 136497 w 1225855"/>
                <a:gd name="connsiteY18-404" fmla="*/ 704744 h 1499831"/>
                <a:gd name="connsiteX19-405" fmla="*/ 134206 w 1225855"/>
                <a:gd name="connsiteY19-406" fmla="*/ 720128 h 1499831"/>
                <a:gd name="connsiteX20-407" fmla="*/ 182978 w 1225855"/>
                <a:gd name="connsiteY20-408" fmla="*/ 786740 h 1499831"/>
                <a:gd name="connsiteX21-409" fmla="*/ 217839 w 1225855"/>
                <a:gd name="connsiteY21-410" fmla="*/ 805071 h 1499831"/>
                <a:gd name="connsiteX22-411" fmla="*/ 9984 w 1225855"/>
                <a:gd name="connsiteY22-412" fmla="*/ 1025692 h 1499831"/>
                <a:gd name="connsiteX23-413" fmla="*/ 2946 w 1225855"/>
                <a:gd name="connsiteY23-414" fmla="*/ 1044186 h 1499831"/>
                <a:gd name="connsiteX24-415" fmla="*/ 0 w 1225855"/>
                <a:gd name="connsiteY24-416" fmla="*/ 1062844 h 1499831"/>
                <a:gd name="connsiteX25-417" fmla="*/ 194435 w 1225855"/>
                <a:gd name="connsiteY25-418" fmla="*/ 1198195 h 1499831"/>
                <a:gd name="connsiteX26-419" fmla="*/ 487887 w 1225855"/>
                <a:gd name="connsiteY26-420" fmla="*/ 1247950 h 1499831"/>
                <a:gd name="connsiteX27-421" fmla="*/ 487887 w 1225855"/>
                <a:gd name="connsiteY27-422" fmla="*/ 1473645 h 1499831"/>
                <a:gd name="connsiteX28-423" fmla="*/ 514073 w 1225855"/>
                <a:gd name="connsiteY28-424" fmla="*/ 1499831 h 1499831"/>
                <a:gd name="connsiteX29-425" fmla="*/ 711781 w 1225855"/>
                <a:gd name="connsiteY29-426" fmla="*/ 1499831 h 1499831"/>
                <a:gd name="connsiteX30-427" fmla="*/ 737968 w 1225855"/>
                <a:gd name="connsiteY30-428" fmla="*/ 1473645 h 1499831"/>
                <a:gd name="connsiteX31-429" fmla="*/ 737968 w 1225855"/>
                <a:gd name="connsiteY31-430" fmla="*/ 1248932 h 1499831"/>
                <a:gd name="connsiteX32-431" fmla="*/ 1039112 w 1225855"/>
                <a:gd name="connsiteY32-432" fmla="*/ 1198195 h 1499831"/>
                <a:gd name="connsiteX33-433" fmla="*/ 1225855 w 1225855"/>
                <a:gd name="connsiteY33-434" fmla="*/ 1062844 h 1499831"/>
                <a:gd name="connsiteX34-435" fmla="*/ 1219145 w 1225855"/>
                <a:gd name="connsiteY34-436" fmla="*/ 1035512 h 1499831"/>
                <a:gd name="connsiteX35-437" fmla="*/ 1099178 w 1225855"/>
                <a:gd name="connsiteY35-438" fmla="*/ 1120454 h 1499831"/>
                <a:gd name="connsiteX36-439" fmla="*/ 1082157 w 1225855"/>
                <a:gd name="connsiteY36-440" fmla="*/ 1113580 h 1499831"/>
                <a:gd name="connsiteX37-441" fmla="*/ 657608 w 1225855"/>
                <a:gd name="connsiteY37-442" fmla="*/ 1056788 h 1499831"/>
                <a:gd name="connsiteX38-443" fmla="*/ 560882 w 1225855"/>
                <a:gd name="connsiteY38-444" fmla="*/ 1023564 h 1499831"/>
                <a:gd name="connsiteX39-445" fmla="*/ 558918 w 1225855"/>
                <a:gd name="connsiteY39-446" fmla="*/ 1022582 h 1499831"/>
                <a:gd name="connsiteX40-447" fmla="*/ 554663 w 1225855"/>
                <a:gd name="connsiteY40-448" fmla="*/ 1021109 h 1499831"/>
                <a:gd name="connsiteX41-449" fmla="*/ 419966 w 1225855"/>
                <a:gd name="connsiteY41-450" fmla="*/ 947296 h 1499831"/>
                <a:gd name="connsiteX42-451" fmla="*/ 312928 w 1225855"/>
                <a:gd name="connsiteY42-452" fmla="*/ 837313 h 1499831"/>
                <a:gd name="connsiteX43-453" fmla="*/ 618656 w 1225855"/>
                <a:gd name="connsiteY43-454" fmla="*/ 872828 h 1499831"/>
                <a:gd name="connsiteX44-455" fmla="*/ 943368 w 1225855"/>
                <a:gd name="connsiteY44-456" fmla="*/ 830439 h 1499831"/>
                <a:gd name="connsiteX45-457" fmla="*/ 957116 w 1225855"/>
                <a:gd name="connsiteY45-458" fmla="*/ 826184 h 1499831"/>
                <a:gd name="connsiteX46-459" fmla="*/ 1168408 w 1225855"/>
                <a:gd name="connsiteY46-460" fmla="*/ 1052369 h 1499831"/>
                <a:gd name="connsiteX47-461" fmla="*/ 1170536 w 1225855"/>
                <a:gd name="connsiteY47-462" fmla="*/ 1055806 h 1499831"/>
                <a:gd name="connsiteX48-463" fmla="*/ 1173482 w 1225855"/>
                <a:gd name="connsiteY48-464" fmla="*/ 1063008 h 1499831"/>
                <a:gd name="connsiteX49-465" fmla="*/ 1099178 w 1225855"/>
                <a:gd name="connsiteY49-466" fmla="*/ 1120454 h 1499831"/>
                <a:gd name="connsiteX50-467" fmla="*/ 736822 w 1225855"/>
                <a:gd name="connsiteY50-468" fmla="*/ 1196559 h 1499831"/>
                <a:gd name="connsiteX51-469" fmla="*/ 620292 w 1225855"/>
                <a:gd name="connsiteY51-470" fmla="*/ 1200487 h 1499831"/>
                <a:gd name="connsiteX52-471" fmla="*/ 489033 w 1225855"/>
                <a:gd name="connsiteY52-472" fmla="*/ 1195577 h 1499831"/>
                <a:gd name="connsiteX53-473" fmla="*/ 209001 w 1225855"/>
                <a:gd name="connsiteY53-474" fmla="*/ 1148114 h 1499831"/>
                <a:gd name="connsiteX54-475" fmla="*/ 52209 w 1225855"/>
                <a:gd name="connsiteY54-476" fmla="*/ 1063008 h 1499831"/>
                <a:gd name="connsiteX55-477" fmla="*/ 54173 w 1225855"/>
                <a:gd name="connsiteY55-478" fmla="*/ 1057279 h 1499831"/>
                <a:gd name="connsiteX56-479" fmla="*/ 56137 w 1225855"/>
                <a:gd name="connsiteY56-480" fmla="*/ 1053188 h 1499831"/>
                <a:gd name="connsiteX57-481" fmla="*/ 255155 w 1225855"/>
                <a:gd name="connsiteY57-482" fmla="*/ 841896 h 1499831"/>
                <a:gd name="connsiteX58-483" fmla="*/ 346971 w 1225855"/>
                <a:gd name="connsiteY58-484" fmla="*/ 956134 h 1499831"/>
                <a:gd name="connsiteX59-485" fmla="*/ 318984 w 1225855"/>
                <a:gd name="connsiteY59-486" fmla="*/ 987558 h 1499831"/>
                <a:gd name="connsiteX60-487" fmla="*/ 321112 w 1225855"/>
                <a:gd name="connsiteY60-488" fmla="*/ 1024546 h 1499831"/>
                <a:gd name="connsiteX61-489" fmla="*/ 338460 w 1225855"/>
                <a:gd name="connsiteY61-490" fmla="*/ 1031093 h 1499831"/>
                <a:gd name="connsiteX62-491" fmla="*/ 358100 w 1225855"/>
                <a:gd name="connsiteY62-492" fmla="*/ 1022255 h 1499831"/>
                <a:gd name="connsiteX63-493" fmla="*/ 387887 w 1225855"/>
                <a:gd name="connsiteY63-494" fmla="*/ 988703 h 1499831"/>
                <a:gd name="connsiteX64-495" fmla="*/ 512600 w 1225855"/>
                <a:gd name="connsiteY64-496" fmla="*/ 1059898 h 1499831"/>
                <a:gd name="connsiteX65-497" fmla="*/ 494925 w 1225855"/>
                <a:gd name="connsiteY65-498" fmla="*/ 1097868 h 1499831"/>
                <a:gd name="connsiteX66-499" fmla="*/ 507527 w 1225855"/>
                <a:gd name="connsiteY66-500" fmla="*/ 1132729 h 1499831"/>
                <a:gd name="connsiteX67-501" fmla="*/ 518656 w 1225855"/>
                <a:gd name="connsiteY67-502" fmla="*/ 1135184 h 1499831"/>
                <a:gd name="connsiteX68-503" fmla="*/ 542388 w 1225855"/>
                <a:gd name="connsiteY68-504" fmla="*/ 1120127 h 1499831"/>
                <a:gd name="connsiteX69-505" fmla="*/ 561045 w 1225855"/>
                <a:gd name="connsiteY69-506" fmla="*/ 1080029 h 1499831"/>
                <a:gd name="connsiteX70-507" fmla="*/ 638132 w 1225855"/>
                <a:gd name="connsiteY70-508" fmla="*/ 1105888 h 1499831"/>
                <a:gd name="connsiteX71-509" fmla="*/ 708344 w 1225855"/>
                <a:gd name="connsiteY71-510" fmla="*/ 1124219 h 1499831"/>
                <a:gd name="connsiteX72-511" fmla="*/ 692633 w 1225855"/>
                <a:gd name="connsiteY72-512" fmla="*/ 1159079 h 1499831"/>
                <a:gd name="connsiteX73-513" fmla="*/ 691487 w 1225855"/>
                <a:gd name="connsiteY73-514" fmla="*/ 1177574 h 1499831"/>
                <a:gd name="connsiteX74-515" fmla="*/ 705726 w 1225855"/>
                <a:gd name="connsiteY74-516" fmla="*/ 1193776 h 1499831"/>
                <a:gd name="connsiteX75-517" fmla="*/ 716528 w 1225855"/>
                <a:gd name="connsiteY75-518" fmla="*/ 1196068 h 1499831"/>
                <a:gd name="connsiteX76-519" fmla="*/ 733549 w 1225855"/>
                <a:gd name="connsiteY76-520" fmla="*/ 1189848 h 1499831"/>
                <a:gd name="connsiteX77-521" fmla="*/ 740423 w 1225855"/>
                <a:gd name="connsiteY77-522" fmla="*/ 1180683 h 1499831"/>
                <a:gd name="connsiteX78-523" fmla="*/ 760881 w 1225855"/>
                <a:gd name="connsiteY78-524" fmla="*/ 1135184 h 1499831"/>
                <a:gd name="connsiteX79-525" fmla="*/ 974628 w 1225855"/>
                <a:gd name="connsiteY79-526" fmla="*/ 1161534 h 1499831"/>
                <a:gd name="connsiteX80-527" fmla="*/ 736822 w 1225855"/>
                <a:gd name="connsiteY80-528" fmla="*/ 1196559 h 1499831"/>
                <a:gd name="connsiteX81-529" fmla="*/ 685431 w 1225855"/>
                <a:gd name="connsiteY81-530" fmla="*/ 1447458 h 1499831"/>
                <a:gd name="connsiteX82-531" fmla="*/ 540096 w 1225855"/>
                <a:gd name="connsiteY82-532" fmla="*/ 1447458 h 1499831"/>
                <a:gd name="connsiteX83-533" fmla="*/ 540096 w 1225855"/>
                <a:gd name="connsiteY83-534" fmla="*/ 1251059 h 1499831"/>
                <a:gd name="connsiteX84-535" fmla="*/ 620292 w 1225855"/>
                <a:gd name="connsiteY84-536" fmla="*/ 1252860 h 1499831"/>
                <a:gd name="connsiteX85-537" fmla="*/ 685431 w 1225855"/>
                <a:gd name="connsiteY85-538" fmla="*/ 1251714 h 1499831"/>
                <a:gd name="connsiteX86-539" fmla="*/ 685431 w 1225855"/>
                <a:gd name="connsiteY86-540" fmla="*/ 1447458 h 1499831"/>
                <a:gd name="connsiteX87-541" fmla="*/ 186415 w 1225855"/>
                <a:gd name="connsiteY87-542" fmla="*/ 720292 h 1499831"/>
                <a:gd name="connsiteX88-543" fmla="*/ 187070 w 1225855"/>
                <a:gd name="connsiteY88-544" fmla="*/ 718819 h 1499831"/>
                <a:gd name="connsiteX89-545" fmla="*/ 188543 w 1225855"/>
                <a:gd name="connsiteY89-546" fmla="*/ 715873 h 1499831"/>
                <a:gd name="connsiteX90-547" fmla="*/ 418567 w 1225855"/>
                <a:gd name="connsiteY90-548" fmla="*/ 483352 h 1499831"/>
                <a:gd name="connsiteX91-549" fmla="*/ 519474 w 1225855"/>
                <a:gd name="connsiteY91-550" fmla="*/ 496356 h 1499831"/>
                <a:gd name="connsiteX92-551" fmla="*/ 552862 w 1225855"/>
                <a:gd name="connsiteY92-552" fmla="*/ 487232 h 1499831"/>
                <a:gd name="connsiteX93-553" fmla="*/ 587396 w 1225855"/>
                <a:gd name="connsiteY93-554" fmla="*/ 488869 h 1499831"/>
                <a:gd name="connsiteX94-555" fmla="*/ 616692 w 1225855"/>
                <a:gd name="connsiteY94-556" fmla="*/ 489360 h 1499831"/>
                <a:gd name="connsiteX95-557" fmla="*/ 641896 w 1225855"/>
                <a:gd name="connsiteY95-558" fmla="*/ 489033 h 1499831"/>
                <a:gd name="connsiteX96-559" fmla="*/ 676430 w 1225855"/>
                <a:gd name="connsiteY96-560" fmla="*/ 487560 h 1499831"/>
                <a:gd name="connsiteX97-561" fmla="*/ 709817 w 1225855"/>
                <a:gd name="connsiteY97-562" fmla="*/ 484941 h 1499831"/>
                <a:gd name="connsiteX98-563" fmla="*/ 797706 w 1225855"/>
                <a:gd name="connsiteY98-564" fmla="*/ 471684 h 1499831"/>
                <a:gd name="connsiteX99-565" fmla="*/ 820292 w 1225855"/>
                <a:gd name="connsiteY99-566" fmla="*/ 507036 h 1499831"/>
                <a:gd name="connsiteX100-567" fmla="*/ 780194 w 1225855"/>
                <a:gd name="connsiteY100-568" fmla="*/ 560391 h 1499831"/>
                <a:gd name="connsiteX101-569" fmla="*/ 759081 w 1225855"/>
                <a:gd name="connsiteY101-570" fmla="*/ 576103 h 1499831"/>
                <a:gd name="connsiteX102-571" fmla="*/ 736822 w 1225855"/>
                <a:gd name="connsiteY102-572" fmla="*/ 590669 h 1499831"/>
                <a:gd name="connsiteX103-573" fmla="*/ 736331 w 1225855"/>
                <a:gd name="connsiteY103-574" fmla="*/ 590996 h 1499831"/>
                <a:gd name="connsiteX104-575" fmla="*/ 542060 w 1225855"/>
                <a:gd name="connsiteY104-576" fmla="*/ 682485 h 1499831"/>
                <a:gd name="connsiteX105-577" fmla="*/ 339115 w 1225855"/>
                <a:gd name="connsiteY105-578" fmla="*/ 752370 h 1499831"/>
                <a:gd name="connsiteX106-579" fmla="*/ 289033 w 1225855"/>
                <a:gd name="connsiteY106-580" fmla="*/ 767428 h 1499831"/>
                <a:gd name="connsiteX107-581" fmla="*/ 274958 w 1225855"/>
                <a:gd name="connsiteY107-582" fmla="*/ 771519 h 1499831"/>
                <a:gd name="connsiteX108-583" fmla="*/ 255809 w 1225855"/>
                <a:gd name="connsiteY108-584" fmla="*/ 764482 h 1499831"/>
                <a:gd name="connsiteX109-585" fmla="*/ 186415 w 1225855"/>
                <a:gd name="connsiteY109-586" fmla="*/ 720292 h 1499831"/>
                <a:gd name="connsiteX110-587" fmla="*/ 883794 w 1225855"/>
                <a:gd name="connsiteY110-588" fmla="*/ 593451 h 1499831"/>
                <a:gd name="connsiteX111-589" fmla="*/ 859244 w 1225855"/>
                <a:gd name="connsiteY111-590" fmla="*/ 561536 h 1499831"/>
                <a:gd name="connsiteX112-591" fmla="*/ 854989 w 1225855"/>
                <a:gd name="connsiteY112-592" fmla="*/ 557117 h 1499831"/>
                <a:gd name="connsiteX113-593" fmla="*/ 867100 w 1225855"/>
                <a:gd name="connsiteY113-594" fmla="*/ 534204 h 1499831"/>
                <a:gd name="connsiteX114-595" fmla="*/ 1036167 w 1225855"/>
                <a:gd name="connsiteY114-596" fmla="*/ 715218 h 1499831"/>
                <a:gd name="connsiteX115-597" fmla="*/ 1037803 w 1225855"/>
                <a:gd name="connsiteY115-598" fmla="*/ 717837 h 1499831"/>
                <a:gd name="connsiteX116-599" fmla="*/ 1038949 w 1225855"/>
                <a:gd name="connsiteY116-600" fmla="*/ 720128 h 1499831"/>
                <a:gd name="connsiteX117-601" fmla="*/ 971519 w 1225855"/>
                <a:gd name="connsiteY117-602" fmla="*/ 764973 h 1499831"/>
                <a:gd name="connsiteX118-603" fmla="*/ 944841 w 1225855"/>
                <a:gd name="connsiteY118-604" fmla="*/ 774793 h 1499831"/>
                <a:gd name="connsiteX119-605" fmla="*/ 927165 w 1225855"/>
                <a:gd name="connsiteY119-606" fmla="*/ 780357 h 1499831"/>
                <a:gd name="connsiteX120-607" fmla="*/ 917018 w 1225855"/>
                <a:gd name="connsiteY120-608" fmla="*/ 783303 h 1499831"/>
                <a:gd name="connsiteX121-609" fmla="*/ 618492 w 1225855"/>
                <a:gd name="connsiteY121-610" fmla="*/ 820292 h 1499831"/>
                <a:gd name="connsiteX122-611" fmla="*/ 372175 w 1225855"/>
                <a:gd name="connsiteY122-612" fmla="*/ 797051 h 1499831"/>
                <a:gd name="connsiteX123-613" fmla="*/ 481668 w 1225855"/>
                <a:gd name="connsiteY123-614" fmla="*/ 760717 h 1499831"/>
                <a:gd name="connsiteX124-615" fmla="*/ 497707 w 1225855"/>
                <a:gd name="connsiteY124-616" fmla="*/ 799015 h 1499831"/>
                <a:gd name="connsiteX125-617" fmla="*/ 521929 w 1225855"/>
                <a:gd name="connsiteY125-618" fmla="*/ 815054 h 1499831"/>
                <a:gd name="connsiteX126-619" fmla="*/ 532077 w 1225855"/>
                <a:gd name="connsiteY126-620" fmla="*/ 812927 h 1499831"/>
                <a:gd name="connsiteX127-621" fmla="*/ 545988 w 1225855"/>
                <a:gd name="connsiteY127-622" fmla="*/ 778557 h 1499831"/>
                <a:gd name="connsiteX128-623" fmla="*/ 530931 w 1225855"/>
                <a:gd name="connsiteY128-624" fmla="*/ 742878 h 1499831"/>
                <a:gd name="connsiteX129-625" fmla="*/ 560882 w 1225855"/>
                <a:gd name="connsiteY129-626" fmla="*/ 731421 h 1499831"/>
                <a:gd name="connsiteX130-627" fmla="*/ 660881 w 1225855"/>
                <a:gd name="connsiteY130-628" fmla="*/ 689359 h 1499831"/>
                <a:gd name="connsiteX131-629" fmla="*/ 682158 w 1225855"/>
                <a:gd name="connsiteY131-630" fmla="*/ 735677 h 1499831"/>
                <a:gd name="connsiteX132-631" fmla="*/ 706053 w 1225855"/>
                <a:gd name="connsiteY132-632" fmla="*/ 750897 h 1499831"/>
                <a:gd name="connsiteX133-633" fmla="*/ 717019 w 1225855"/>
                <a:gd name="connsiteY133-634" fmla="*/ 748442 h 1499831"/>
                <a:gd name="connsiteX134-635" fmla="*/ 729948 w 1225855"/>
                <a:gd name="connsiteY134-636" fmla="*/ 713745 h 1499831"/>
                <a:gd name="connsiteX135-637" fmla="*/ 708181 w 1225855"/>
                <a:gd name="connsiteY135-638" fmla="*/ 666446 h 1499831"/>
                <a:gd name="connsiteX136-639" fmla="*/ 763991 w 1225855"/>
                <a:gd name="connsiteY136-640" fmla="*/ 635350 h 1499831"/>
                <a:gd name="connsiteX137-641" fmla="*/ 773483 w 1225855"/>
                <a:gd name="connsiteY137-642" fmla="*/ 629294 h 1499831"/>
                <a:gd name="connsiteX138-643" fmla="*/ 795414 w 1225855"/>
                <a:gd name="connsiteY138-644" fmla="*/ 614400 h 1499831"/>
                <a:gd name="connsiteX139-645" fmla="*/ 816200 w 1225855"/>
                <a:gd name="connsiteY139-646" fmla="*/ 598361 h 1499831"/>
                <a:gd name="connsiteX140-647" fmla="*/ 819473 w 1225855"/>
                <a:gd name="connsiteY140-648" fmla="*/ 595579 h 1499831"/>
                <a:gd name="connsiteX141-649" fmla="*/ 842223 w 1225855"/>
                <a:gd name="connsiteY141-650" fmla="*/ 625202 h 1499831"/>
                <a:gd name="connsiteX142-651" fmla="*/ 863008 w 1225855"/>
                <a:gd name="connsiteY142-652" fmla="*/ 635350 h 1499831"/>
                <a:gd name="connsiteX143-653" fmla="*/ 878884 w 1225855"/>
                <a:gd name="connsiteY143-654" fmla="*/ 629949 h 1499831"/>
                <a:gd name="connsiteX144-655" fmla="*/ 883794 w 1225855"/>
                <a:gd name="connsiteY144-656" fmla="*/ 593451 h 1499831"/>
                <a:gd name="connsiteX145-657" fmla="*/ 513091 w 1225855"/>
                <a:gd name="connsiteY145-658" fmla="*/ 183796 h 1499831"/>
                <a:gd name="connsiteX146-659" fmla="*/ 520784 w 1225855"/>
                <a:gd name="connsiteY146-660" fmla="*/ 163175 h 1499831"/>
                <a:gd name="connsiteX147-661" fmla="*/ 613746 w 1225855"/>
                <a:gd name="connsiteY147-662" fmla="*/ 64648 h 1499831"/>
                <a:gd name="connsiteX148-663" fmla="*/ 903434 w 1225855"/>
                <a:gd name="connsiteY148-664" fmla="*/ 374630 h 1499831"/>
                <a:gd name="connsiteX149-665" fmla="*/ 823892 w 1225855"/>
                <a:gd name="connsiteY149-666" fmla="*/ 411455 h 1499831"/>
                <a:gd name="connsiteX150-667" fmla="*/ 821110 w 1225855"/>
                <a:gd name="connsiteY150-668" fmla="*/ 412273 h 1499831"/>
                <a:gd name="connsiteX151-669" fmla="*/ 807689 w 1225855"/>
                <a:gd name="connsiteY151-670" fmla="*/ 415710 h 1499831"/>
                <a:gd name="connsiteX152-671" fmla="*/ 791159 w 1225855"/>
                <a:gd name="connsiteY152-672" fmla="*/ 406873 h 1499831"/>
                <a:gd name="connsiteX153-673" fmla="*/ 777084 w 1225855"/>
                <a:gd name="connsiteY153-674" fmla="*/ 399835 h 1499831"/>
                <a:gd name="connsiteX154-675" fmla="*/ 706053 w 1225855"/>
                <a:gd name="connsiteY154-676" fmla="*/ 362192 h 1499831"/>
                <a:gd name="connsiteX155-677" fmla="*/ 591160 w 1225855"/>
                <a:gd name="connsiteY155-678" fmla="*/ 288542 h 1499831"/>
                <a:gd name="connsiteX156-679" fmla="*/ 570702 w 1225855"/>
                <a:gd name="connsiteY156-680" fmla="*/ 272176 h 1499831"/>
                <a:gd name="connsiteX157-681" fmla="*/ 567919 w 1225855"/>
                <a:gd name="connsiteY157-682" fmla="*/ 269721 h 1499831"/>
                <a:gd name="connsiteX158-683" fmla="*/ 551226 w 1225855"/>
                <a:gd name="connsiteY158-684" fmla="*/ 254500 h 1499831"/>
                <a:gd name="connsiteX159-685" fmla="*/ 512109 w 1225855"/>
                <a:gd name="connsiteY159-686" fmla="*/ 197708 h 1499831"/>
                <a:gd name="connsiteX160-687" fmla="*/ 513091 w 1225855"/>
                <a:gd name="connsiteY160-688" fmla="*/ 183796 h 1499831"/>
                <a:gd name="connsiteX161-689" fmla="*/ 322094 w 1225855"/>
                <a:gd name="connsiteY161-690" fmla="*/ 374303 h 1499831"/>
                <a:gd name="connsiteX162-691" fmla="*/ 464974 w 1225855"/>
                <a:gd name="connsiteY162-692" fmla="*/ 222421 h 1499831"/>
                <a:gd name="connsiteX163-693" fmla="*/ 508345 w 1225855"/>
                <a:gd name="connsiteY163-694" fmla="*/ 285596 h 1499831"/>
                <a:gd name="connsiteX164-695" fmla="*/ 482486 w 1225855"/>
                <a:gd name="connsiteY164-696" fmla="*/ 314729 h 1499831"/>
                <a:gd name="connsiteX165-697" fmla="*/ 475939 w 1225855"/>
                <a:gd name="connsiteY165-698" fmla="*/ 334205 h 1499831"/>
                <a:gd name="connsiteX166-699" fmla="*/ 484614 w 1225855"/>
                <a:gd name="connsiteY166-700" fmla="*/ 351717 h 1499831"/>
                <a:gd name="connsiteX167-701" fmla="*/ 491324 w 1225855"/>
                <a:gd name="connsiteY167-702" fmla="*/ 355973 h 1499831"/>
                <a:gd name="connsiteX168-703" fmla="*/ 501962 w 1225855"/>
                <a:gd name="connsiteY168-704" fmla="*/ 358264 h 1499831"/>
                <a:gd name="connsiteX169-705" fmla="*/ 521602 w 1225855"/>
                <a:gd name="connsiteY169-706" fmla="*/ 349426 h 1499831"/>
                <a:gd name="connsiteX170-707" fmla="*/ 547298 w 1225855"/>
                <a:gd name="connsiteY170-708" fmla="*/ 320621 h 1499831"/>
                <a:gd name="connsiteX171-709" fmla="*/ 554990 w 1225855"/>
                <a:gd name="connsiteY171-710" fmla="*/ 326676 h 1499831"/>
                <a:gd name="connsiteX172-711" fmla="*/ 722747 w 1225855"/>
                <a:gd name="connsiteY172-712" fmla="*/ 430768 h 1499831"/>
                <a:gd name="connsiteX173-713" fmla="*/ 663827 w 1225855"/>
                <a:gd name="connsiteY173-714" fmla="*/ 435678 h 1499831"/>
                <a:gd name="connsiteX174-715" fmla="*/ 628967 w 1225855"/>
                <a:gd name="connsiteY174-716" fmla="*/ 436823 h 1499831"/>
                <a:gd name="connsiteX175-717" fmla="*/ 616692 w 1225855"/>
                <a:gd name="connsiteY175-718" fmla="*/ 436987 h 1499831"/>
                <a:gd name="connsiteX176-719" fmla="*/ 600489 w 1225855"/>
                <a:gd name="connsiteY176-720" fmla="*/ 436823 h 1499831"/>
                <a:gd name="connsiteX177-721" fmla="*/ 565628 w 1225855"/>
                <a:gd name="connsiteY177-722" fmla="*/ 435514 h 1499831"/>
                <a:gd name="connsiteX178-723" fmla="*/ 463337 w 1225855"/>
                <a:gd name="connsiteY178-724" fmla="*/ 424057 h 1499831"/>
                <a:gd name="connsiteX179-725" fmla="*/ 433059 w 1225855"/>
                <a:gd name="connsiteY179-726" fmla="*/ 418165 h 1499831"/>
                <a:gd name="connsiteX180-727" fmla="*/ 409164 w 1225855"/>
                <a:gd name="connsiteY180-728" fmla="*/ 412437 h 1499831"/>
                <a:gd name="connsiteX181-729" fmla="*/ 403927 w 1225855"/>
                <a:gd name="connsiteY181-730" fmla="*/ 410964 h 1499831"/>
                <a:gd name="connsiteX182-731" fmla="*/ 322094 w 1225855"/>
                <a:gd name="connsiteY182-732" fmla="*/ 374303 h 1499831"/>
                <a:gd name="connsiteX0-733" fmla="*/ 1219145 w 1225855"/>
                <a:gd name="connsiteY0-734" fmla="*/ 1035512 h 1499831"/>
                <a:gd name="connsiteX1-735" fmla="*/ 1212598 w 1225855"/>
                <a:gd name="connsiteY1-736" fmla="*/ 1022910 h 1499831"/>
                <a:gd name="connsiteX2-737" fmla="*/ 1009653 w 1225855"/>
                <a:gd name="connsiteY2-738" fmla="*/ 805725 h 1499831"/>
                <a:gd name="connsiteX3-739" fmla="*/ 1091485 w 1225855"/>
                <a:gd name="connsiteY3-740" fmla="*/ 720128 h 1499831"/>
                <a:gd name="connsiteX4-741" fmla="*/ 1086085 w 1225855"/>
                <a:gd name="connsiteY4-742" fmla="*/ 697052 h 1499831"/>
                <a:gd name="connsiteX5-743" fmla="*/ 1079702 w 1225855"/>
                <a:gd name="connsiteY5-744" fmla="*/ 685104 h 1499831"/>
                <a:gd name="connsiteX6-745" fmla="*/ 863663 w 1225855"/>
                <a:gd name="connsiteY6-746" fmla="*/ 454008 h 1499831"/>
                <a:gd name="connsiteX7-747" fmla="*/ 957280 w 1225855"/>
                <a:gd name="connsiteY7-748" fmla="*/ 374303 h 1499831"/>
                <a:gd name="connsiteX8-749" fmla="*/ 953024 w 1225855"/>
                <a:gd name="connsiteY8-750" fmla="*/ 355482 h 1499831"/>
                <a:gd name="connsiteX9-751" fmla="*/ 946969 w 1225855"/>
                <a:gd name="connsiteY9-752" fmla="*/ 344516 h 1499831"/>
                <a:gd name="connsiteX10-753" fmla="*/ 633058 w 1225855"/>
                <a:gd name="connsiteY10-754" fmla="*/ 8347 h 1499831"/>
                <a:gd name="connsiteX11-755" fmla="*/ 613909 w 1225855"/>
                <a:gd name="connsiteY11-756" fmla="*/ 0 h 1499831"/>
                <a:gd name="connsiteX12-757" fmla="*/ 594761 w 1225855"/>
                <a:gd name="connsiteY12-758" fmla="*/ 8183 h 1499831"/>
                <a:gd name="connsiteX13-759" fmla="*/ 276922 w 1225855"/>
                <a:gd name="connsiteY13-760" fmla="*/ 345825 h 1499831"/>
                <a:gd name="connsiteX14-761" fmla="*/ 269884 w 1225855"/>
                <a:gd name="connsiteY14-762" fmla="*/ 362028 h 1499831"/>
                <a:gd name="connsiteX15-763" fmla="*/ 268248 w 1225855"/>
                <a:gd name="connsiteY15-764" fmla="*/ 374139 h 1499831"/>
                <a:gd name="connsiteX16-765" fmla="*/ 363828 w 1225855"/>
                <a:gd name="connsiteY16-766" fmla="*/ 453354 h 1499831"/>
                <a:gd name="connsiteX17-767" fmla="*/ 143535 w 1225855"/>
                <a:gd name="connsiteY17-768" fmla="*/ 687395 h 1499831"/>
                <a:gd name="connsiteX18-769" fmla="*/ 136497 w 1225855"/>
                <a:gd name="connsiteY18-770" fmla="*/ 704744 h 1499831"/>
                <a:gd name="connsiteX19-771" fmla="*/ 134206 w 1225855"/>
                <a:gd name="connsiteY19-772" fmla="*/ 720128 h 1499831"/>
                <a:gd name="connsiteX20-773" fmla="*/ 182978 w 1225855"/>
                <a:gd name="connsiteY20-774" fmla="*/ 786740 h 1499831"/>
                <a:gd name="connsiteX21-775" fmla="*/ 217839 w 1225855"/>
                <a:gd name="connsiteY21-776" fmla="*/ 805071 h 1499831"/>
                <a:gd name="connsiteX22-777" fmla="*/ 9984 w 1225855"/>
                <a:gd name="connsiteY22-778" fmla="*/ 1025692 h 1499831"/>
                <a:gd name="connsiteX23-779" fmla="*/ 2946 w 1225855"/>
                <a:gd name="connsiteY23-780" fmla="*/ 1044186 h 1499831"/>
                <a:gd name="connsiteX24-781" fmla="*/ 0 w 1225855"/>
                <a:gd name="connsiteY24-782" fmla="*/ 1062844 h 1499831"/>
                <a:gd name="connsiteX25-783" fmla="*/ 194435 w 1225855"/>
                <a:gd name="connsiteY25-784" fmla="*/ 1198195 h 1499831"/>
                <a:gd name="connsiteX26-785" fmla="*/ 487887 w 1225855"/>
                <a:gd name="connsiteY26-786" fmla="*/ 1247950 h 1499831"/>
                <a:gd name="connsiteX27-787" fmla="*/ 487887 w 1225855"/>
                <a:gd name="connsiteY27-788" fmla="*/ 1473645 h 1499831"/>
                <a:gd name="connsiteX28-789" fmla="*/ 514073 w 1225855"/>
                <a:gd name="connsiteY28-790" fmla="*/ 1499831 h 1499831"/>
                <a:gd name="connsiteX29-791" fmla="*/ 711781 w 1225855"/>
                <a:gd name="connsiteY29-792" fmla="*/ 1499831 h 1499831"/>
                <a:gd name="connsiteX30-793" fmla="*/ 737968 w 1225855"/>
                <a:gd name="connsiteY30-794" fmla="*/ 1473645 h 1499831"/>
                <a:gd name="connsiteX31-795" fmla="*/ 737968 w 1225855"/>
                <a:gd name="connsiteY31-796" fmla="*/ 1248932 h 1499831"/>
                <a:gd name="connsiteX32-797" fmla="*/ 1039112 w 1225855"/>
                <a:gd name="connsiteY32-798" fmla="*/ 1198195 h 1499831"/>
                <a:gd name="connsiteX33-799" fmla="*/ 1225855 w 1225855"/>
                <a:gd name="connsiteY33-800" fmla="*/ 1062844 h 1499831"/>
                <a:gd name="connsiteX34-801" fmla="*/ 1219145 w 1225855"/>
                <a:gd name="connsiteY34-802" fmla="*/ 1035512 h 1499831"/>
                <a:gd name="connsiteX35-803" fmla="*/ 1099178 w 1225855"/>
                <a:gd name="connsiteY35-804" fmla="*/ 1120454 h 1499831"/>
                <a:gd name="connsiteX36-805" fmla="*/ 1082157 w 1225855"/>
                <a:gd name="connsiteY36-806" fmla="*/ 1113580 h 1499831"/>
                <a:gd name="connsiteX37-807" fmla="*/ 657608 w 1225855"/>
                <a:gd name="connsiteY37-808" fmla="*/ 1056788 h 1499831"/>
                <a:gd name="connsiteX38-809" fmla="*/ 560882 w 1225855"/>
                <a:gd name="connsiteY38-810" fmla="*/ 1023564 h 1499831"/>
                <a:gd name="connsiteX39-811" fmla="*/ 558918 w 1225855"/>
                <a:gd name="connsiteY39-812" fmla="*/ 1022582 h 1499831"/>
                <a:gd name="connsiteX40-813" fmla="*/ 554663 w 1225855"/>
                <a:gd name="connsiteY40-814" fmla="*/ 1021109 h 1499831"/>
                <a:gd name="connsiteX41-815" fmla="*/ 419966 w 1225855"/>
                <a:gd name="connsiteY41-816" fmla="*/ 947296 h 1499831"/>
                <a:gd name="connsiteX42-817" fmla="*/ 312928 w 1225855"/>
                <a:gd name="connsiteY42-818" fmla="*/ 837313 h 1499831"/>
                <a:gd name="connsiteX43-819" fmla="*/ 618656 w 1225855"/>
                <a:gd name="connsiteY43-820" fmla="*/ 872828 h 1499831"/>
                <a:gd name="connsiteX44-821" fmla="*/ 943368 w 1225855"/>
                <a:gd name="connsiteY44-822" fmla="*/ 830439 h 1499831"/>
                <a:gd name="connsiteX45-823" fmla="*/ 957116 w 1225855"/>
                <a:gd name="connsiteY45-824" fmla="*/ 826184 h 1499831"/>
                <a:gd name="connsiteX46-825" fmla="*/ 1168408 w 1225855"/>
                <a:gd name="connsiteY46-826" fmla="*/ 1052369 h 1499831"/>
                <a:gd name="connsiteX47-827" fmla="*/ 1170536 w 1225855"/>
                <a:gd name="connsiteY47-828" fmla="*/ 1055806 h 1499831"/>
                <a:gd name="connsiteX48-829" fmla="*/ 1173482 w 1225855"/>
                <a:gd name="connsiteY48-830" fmla="*/ 1063008 h 1499831"/>
                <a:gd name="connsiteX49-831" fmla="*/ 1099178 w 1225855"/>
                <a:gd name="connsiteY49-832" fmla="*/ 1120454 h 1499831"/>
                <a:gd name="connsiteX50-833" fmla="*/ 736822 w 1225855"/>
                <a:gd name="connsiteY50-834" fmla="*/ 1196559 h 1499831"/>
                <a:gd name="connsiteX51-835" fmla="*/ 620292 w 1225855"/>
                <a:gd name="connsiteY51-836" fmla="*/ 1200487 h 1499831"/>
                <a:gd name="connsiteX52-837" fmla="*/ 489033 w 1225855"/>
                <a:gd name="connsiteY52-838" fmla="*/ 1195577 h 1499831"/>
                <a:gd name="connsiteX53-839" fmla="*/ 209001 w 1225855"/>
                <a:gd name="connsiteY53-840" fmla="*/ 1148114 h 1499831"/>
                <a:gd name="connsiteX54-841" fmla="*/ 52209 w 1225855"/>
                <a:gd name="connsiteY54-842" fmla="*/ 1063008 h 1499831"/>
                <a:gd name="connsiteX55-843" fmla="*/ 54173 w 1225855"/>
                <a:gd name="connsiteY55-844" fmla="*/ 1057279 h 1499831"/>
                <a:gd name="connsiteX56-845" fmla="*/ 56137 w 1225855"/>
                <a:gd name="connsiteY56-846" fmla="*/ 1053188 h 1499831"/>
                <a:gd name="connsiteX57-847" fmla="*/ 255155 w 1225855"/>
                <a:gd name="connsiteY57-848" fmla="*/ 841896 h 1499831"/>
                <a:gd name="connsiteX58-849" fmla="*/ 346971 w 1225855"/>
                <a:gd name="connsiteY58-850" fmla="*/ 956134 h 1499831"/>
                <a:gd name="connsiteX59-851" fmla="*/ 318984 w 1225855"/>
                <a:gd name="connsiteY59-852" fmla="*/ 987558 h 1499831"/>
                <a:gd name="connsiteX60-853" fmla="*/ 321112 w 1225855"/>
                <a:gd name="connsiteY60-854" fmla="*/ 1024546 h 1499831"/>
                <a:gd name="connsiteX61-855" fmla="*/ 338460 w 1225855"/>
                <a:gd name="connsiteY61-856" fmla="*/ 1031093 h 1499831"/>
                <a:gd name="connsiteX62-857" fmla="*/ 358100 w 1225855"/>
                <a:gd name="connsiteY62-858" fmla="*/ 1022255 h 1499831"/>
                <a:gd name="connsiteX63-859" fmla="*/ 387887 w 1225855"/>
                <a:gd name="connsiteY63-860" fmla="*/ 988703 h 1499831"/>
                <a:gd name="connsiteX64-861" fmla="*/ 512600 w 1225855"/>
                <a:gd name="connsiteY64-862" fmla="*/ 1059898 h 1499831"/>
                <a:gd name="connsiteX65-863" fmla="*/ 494925 w 1225855"/>
                <a:gd name="connsiteY65-864" fmla="*/ 1097868 h 1499831"/>
                <a:gd name="connsiteX66-865" fmla="*/ 507527 w 1225855"/>
                <a:gd name="connsiteY66-866" fmla="*/ 1132729 h 1499831"/>
                <a:gd name="connsiteX67-867" fmla="*/ 518656 w 1225855"/>
                <a:gd name="connsiteY67-868" fmla="*/ 1135184 h 1499831"/>
                <a:gd name="connsiteX68-869" fmla="*/ 542388 w 1225855"/>
                <a:gd name="connsiteY68-870" fmla="*/ 1120127 h 1499831"/>
                <a:gd name="connsiteX69-871" fmla="*/ 561045 w 1225855"/>
                <a:gd name="connsiteY69-872" fmla="*/ 1080029 h 1499831"/>
                <a:gd name="connsiteX70-873" fmla="*/ 638132 w 1225855"/>
                <a:gd name="connsiteY70-874" fmla="*/ 1105888 h 1499831"/>
                <a:gd name="connsiteX71-875" fmla="*/ 708344 w 1225855"/>
                <a:gd name="connsiteY71-876" fmla="*/ 1124219 h 1499831"/>
                <a:gd name="connsiteX72-877" fmla="*/ 692633 w 1225855"/>
                <a:gd name="connsiteY72-878" fmla="*/ 1159079 h 1499831"/>
                <a:gd name="connsiteX73-879" fmla="*/ 691487 w 1225855"/>
                <a:gd name="connsiteY73-880" fmla="*/ 1177574 h 1499831"/>
                <a:gd name="connsiteX74-881" fmla="*/ 705726 w 1225855"/>
                <a:gd name="connsiteY74-882" fmla="*/ 1193776 h 1499831"/>
                <a:gd name="connsiteX75-883" fmla="*/ 716528 w 1225855"/>
                <a:gd name="connsiteY75-884" fmla="*/ 1196068 h 1499831"/>
                <a:gd name="connsiteX76-885" fmla="*/ 733549 w 1225855"/>
                <a:gd name="connsiteY76-886" fmla="*/ 1189848 h 1499831"/>
                <a:gd name="connsiteX77-887" fmla="*/ 740423 w 1225855"/>
                <a:gd name="connsiteY77-888" fmla="*/ 1180683 h 1499831"/>
                <a:gd name="connsiteX78-889" fmla="*/ 760881 w 1225855"/>
                <a:gd name="connsiteY78-890" fmla="*/ 1135184 h 1499831"/>
                <a:gd name="connsiteX79-891" fmla="*/ 974628 w 1225855"/>
                <a:gd name="connsiteY79-892" fmla="*/ 1161534 h 1499831"/>
                <a:gd name="connsiteX80-893" fmla="*/ 736822 w 1225855"/>
                <a:gd name="connsiteY80-894" fmla="*/ 1196559 h 1499831"/>
                <a:gd name="connsiteX81-895" fmla="*/ 685431 w 1225855"/>
                <a:gd name="connsiteY81-896" fmla="*/ 1447458 h 1499831"/>
                <a:gd name="connsiteX82-897" fmla="*/ 540096 w 1225855"/>
                <a:gd name="connsiteY82-898" fmla="*/ 1447458 h 1499831"/>
                <a:gd name="connsiteX83-899" fmla="*/ 540096 w 1225855"/>
                <a:gd name="connsiteY83-900" fmla="*/ 1251059 h 1499831"/>
                <a:gd name="connsiteX84-901" fmla="*/ 620292 w 1225855"/>
                <a:gd name="connsiteY84-902" fmla="*/ 1252860 h 1499831"/>
                <a:gd name="connsiteX85-903" fmla="*/ 685431 w 1225855"/>
                <a:gd name="connsiteY85-904" fmla="*/ 1251714 h 1499831"/>
                <a:gd name="connsiteX86-905" fmla="*/ 685431 w 1225855"/>
                <a:gd name="connsiteY86-906" fmla="*/ 1447458 h 1499831"/>
                <a:gd name="connsiteX87-907" fmla="*/ 186415 w 1225855"/>
                <a:gd name="connsiteY87-908" fmla="*/ 720292 h 1499831"/>
                <a:gd name="connsiteX88-909" fmla="*/ 187070 w 1225855"/>
                <a:gd name="connsiteY88-910" fmla="*/ 718819 h 1499831"/>
                <a:gd name="connsiteX89-911" fmla="*/ 188543 w 1225855"/>
                <a:gd name="connsiteY89-912" fmla="*/ 715873 h 1499831"/>
                <a:gd name="connsiteX90-913" fmla="*/ 418567 w 1225855"/>
                <a:gd name="connsiteY90-914" fmla="*/ 483352 h 1499831"/>
                <a:gd name="connsiteX91-915" fmla="*/ 519474 w 1225855"/>
                <a:gd name="connsiteY91-916" fmla="*/ 496356 h 1499831"/>
                <a:gd name="connsiteX92-917" fmla="*/ 552862 w 1225855"/>
                <a:gd name="connsiteY92-918" fmla="*/ 487232 h 1499831"/>
                <a:gd name="connsiteX93-919" fmla="*/ 587396 w 1225855"/>
                <a:gd name="connsiteY93-920" fmla="*/ 507919 h 1499831"/>
                <a:gd name="connsiteX94-921" fmla="*/ 616692 w 1225855"/>
                <a:gd name="connsiteY94-922" fmla="*/ 489360 h 1499831"/>
                <a:gd name="connsiteX95-923" fmla="*/ 641896 w 1225855"/>
                <a:gd name="connsiteY95-924" fmla="*/ 489033 h 1499831"/>
                <a:gd name="connsiteX96-925" fmla="*/ 676430 w 1225855"/>
                <a:gd name="connsiteY96-926" fmla="*/ 487560 h 1499831"/>
                <a:gd name="connsiteX97-927" fmla="*/ 709817 w 1225855"/>
                <a:gd name="connsiteY97-928" fmla="*/ 484941 h 1499831"/>
                <a:gd name="connsiteX98-929" fmla="*/ 797706 w 1225855"/>
                <a:gd name="connsiteY98-930" fmla="*/ 471684 h 1499831"/>
                <a:gd name="connsiteX99-931" fmla="*/ 820292 w 1225855"/>
                <a:gd name="connsiteY99-932" fmla="*/ 507036 h 1499831"/>
                <a:gd name="connsiteX100-933" fmla="*/ 780194 w 1225855"/>
                <a:gd name="connsiteY100-934" fmla="*/ 560391 h 1499831"/>
                <a:gd name="connsiteX101-935" fmla="*/ 759081 w 1225855"/>
                <a:gd name="connsiteY101-936" fmla="*/ 576103 h 1499831"/>
                <a:gd name="connsiteX102-937" fmla="*/ 736822 w 1225855"/>
                <a:gd name="connsiteY102-938" fmla="*/ 590669 h 1499831"/>
                <a:gd name="connsiteX103-939" fmla="*/ 736331 w 1225855"/>
                <a:gd name="connsiteY103-940" fmla="*/ 590996 h 1499831"/>
                <a:gd name="connsiteX104-941" fmla="*/ 542060 w 1225855"/>
                <a:gd name="connsiteY104-942" fmla="*/ 682485 h 1499831"/>
                <a:gd name="connsiteX105-943" fmla="*/ 339115 w 1225855"/>
                <a:gd name="connsiteY105-944" fmla="*/ 752370 h 1499831"/>
                <a:gd name="connsiteX106-945" fmla="*/ 289033 w 1225855"/>
                <a:gd name="connsiteY106-946" fmla="*/ 767428 h 1499831"/>
                <a:gd name="connsiteX107-947" fmla="*/ 274958 w 1225855"/>
                <a:gd name="connsiteY107-948" fmla="*/ 771519 h 1499831"/>
                <a:gd name="connsiteX108-949" fmla="*/ 255809 w 1225855"/>
                <a:gd name="connsiteY108-950" fmla="*/ 764482 h 1499831"/>
                <a:gd name="connsiteX109-951" fmla="*/ 186415 w 1225855"/>
                <a:gd name="connsiteY109-952" fmla="*/ 720292 h 1499831"/>
                <a:gd name="connsiteX110-953" fmla="*/ 883794 w 1225855"/>
                <a:gd name="connsiteY110-954" fmla="*/ 593451 h 1499831"/>
                <a:gd name="connsiteX111-955" fmla="*/ 859244 w 1225855"/>
                <a:gd name="connsiteY111-956" fmla="*/ 561536 h 1499831"/>
                <a:gd name="connsiteX112-957" fmla="*/ 854989 w 1225855"/>
                <a:gd name="connsiteY112-958" fmla="*/ 557117 h 1499831"/>
                <a:gd name="connsiteX113-959" fmla="*/ 867100 w 1225855"/>
                <a:gd name="connsiteY113-960" fmla="*/ 534204 h 1499831"/>
                <a:gd name="connsiteX114-961" fmla="*/ 1036167 w 1225855"/>
                <a:gd name="connsiteY114-962" fmla="*/ 715218 h 1499831"/>
                <a:gd name="connsiteX115-963" fmla="*/ 1037803 w 1225855"/>
                <a:gd name="connsiteY115-964" fmla="*/ 717837 h 1499831"/>
                <a:gd name="connsiteX116-965" fmla="*/ 1038949 w 1225855"/>
                <a:gd name="connsiteY116-966" fmla="*/ 720128 h 1499831"/>
                <a:gd name="connsiteX117-967" fmla="*/ 971519 w 1225855"/>
                <a:gd name="connsiteY117-968" fmla="*/ 764973 h 1499831"/>
                <a:gd name="connsiteX118-969" fmla="*/ 944841 w 1225855"/>
                <a:gd name="connsiteY118-970" fmla="*/ 774793 h 1499831"/>
                <a:gd name="connsiteX119-971" fmla="*/ 927165 w 1225855"/>
                <a:gd name="connsiteY119-972" fmla="*/ 780357 h 1499831"/>
                <a:gd name="connsiteX120-973" fmla="*/ 917018 w 1225855"/>
                <a:gd name="connsiteY120-974" fmla="*/ 783303 h 1499831"/>
                <a:gd name="connsiteX121-975" fmla="*/ 618492 w 1225855"/>
                <a:gd name="connsiteY121-976" fmla="*/ 820292 h 1499831"/>
                <a:gd name="connsiteX122-977" fmla="*/ 372175 w 1225855"/>
                <a:gd name="connsiteY122-978" fmla="*/ 797051 h 1499831"/>
                <a:gd name="connsiteX123-979" fmla="*/ 481668 w 1225855"/>
                <a:gd name="connsiteY123-980" fmla="*/ 760717 h 1499831"/>
                <a:gd name="connsiteX124-981" fmla="*/ 497707 w 1225855"/>
                <a:gd name="connsiteY124-982" fmla="*/ 799015 h 1499831"/>
                <a:gd name="connsiteX125-983" fmla="*/ 521929 w 1225855"/>
                <a:gd name="connsiteY125-984" fmla="*/ 815054 h 1499831"/>
                <a:gd name="connsiteX126-985" fmla="*/ 532077 w 1225855"/>
                <a:gd name="connsiteY126-986" fmla="*/ 812927 h 1499831"/>
                <a:gd name="connsiteX127-987" fmla="*/ 545988 w 1225855"/>
                <a:gd name="connsiteY127-988" fmla="*/ 778557 h 1499831"/>
                <a:gd name="connsiteX128-989" fmla="*/ 530931 w 1225855"/>
                <a:gd name="connsiteY128-990" fmla="*/ 742878 h 1499831"/>
                <a:gd name="connsiteX129-991" fmla="*/ 560882 w 1225855"/>
                <a:gd name="connsiteY129-992" fmla="*/ 731421 h 1499831"/>
                <a:gd name="connsiteX130-993" fmla="*/ 660881 w 1225855"/>
                <a:gd name="connsiteY130-994" fmla="*/ 689359 h 1499831"/>
                <a:gd name="connsiteX131-995" fmla="*/ 682158 w 1225855"/>
                <a:gd name="connsiteY131-996" fmla="*/ 735677 h 1499831"/>
                <a:gd name="connsiteX132-997" fmla="*/ 706053 w 1225855"/>
                <a:gd name="connsiteY132-998" fmla="*/ 750897 h 1499831"/>
                <a:gd name="connsiteX133-999" fmla="*/ 717019 w 1225855"/>
                <a:gd name="connsiteY133-1000" fmla="*/ 748442 h 1499831"/>
                <a:gd name="connsiteX134-1001" fmla="*/ 729948 w 1225855"/>
                <a:gd name="connsiteY134-1002" fmla="*/ 713745 h 1499831"/>
                <a:gd name="connsiteX135-1003" fmla="*/ 708181 w 1225855"/>
                <a:gd name="connsiteY135-1004" fmla="*/ 666446 h 1499831"/>
                <a:gd name="connsiteX136-1005" fmla="*/ 763991 w 1225855"/>
                <a:gd name="connsiteY136-1006" fmla="*/ 635350 h 1499831"/>
                <a:gd name="connsiteX137-1007" fmla="*/ 773483 w 1225855"/>
                <a:gd name="connsiteY137-1008" fmla="*/ 629294 h 1499831"/>
                <a:gd name="connsiteX138-1009" fmla="*/ 795414 w 1225855"/>
                <a:gd name="connsiteY138-1010" fmla="*/ 614400 h 1499831"/>
                <a:gd name="connsiteX139-1011" fmla="*/ 816200 w 1225855"/>
                <a:gd name="connsiteY139-1012" fmla="*/ 598361 h 1499831"/>
                <a:gd name="connsiteX140-1013" fmla="*/ 819473 w 1225855"/>
                <a:gd name="connsiteY140-1014" fmla="*/ 595579 h 1499831"/>
                <a:gd name="connsiteX141-1015" fmla="*/ 842223 w 1225855"/>
                <a:gd name="connsiteY141-1016" fmla="*/ 625202 h 1499831"/>
                <a:gd name="connsiteX142-1017" fmla="*/ 863008 w 1225855"/>
                <a:gd name="connsiteY142-1018" fmla="*/ 635350 h 1499831"/>
                <a:gd name="connsiteX143-1019" fmla="*/ 878884 w 1225855"/>
                <a:gd name="connsiteY143-1020" fmla="*/ 629949 h 1499831"/>
                <a:gd name="connsiteX144-1021" fmla="*/ 883794 w 1225855"/>
                <a:gd name="connsiteY144-1022" fmla="*/ 593451 h 1499831"/>
                <a:gd name="connsiteX145-1023" fmla="*/ 513091 w 1225855"/>
                <a:gd name="connsiteY145-1024" fmla="*/ 183796 h 1499831"/>
                <a:gd name="connsiteX146-1025" fmla="*/ 520784 w 1225855"/>
                <a:gd name="connsiteY146-1026" fmla="*/ 163175 h 1499831"/>
                <a:gd name="connsiteX147-1027" fmla="*/ 613746 w 1225855"/>
                <a:gd name="connsiteY147-1028" fmla="*/ 64648 h 1499831"/>
                <a:gd name="connsiteX148-1029" fmla="*/ 903434 w 1225855"/>
                <a:gd name="connsiteY148-1030" fmla="*/ 374630 h 1499831"/>
                <a:gd name="connsiteX149-1031" fmla="*/ 823892 w 1225855"/>
                <a:gd name="connsiteY149-1032" fmla="*/ 411455 h 1499831"/>
                <a:gd name="connsiteX150-1033" fmla="*/ 821110 w 1225855"/>
                <a:gd name="connsiteY150-1034" fmla="*/ 412273 h 1499831"/>
                <a:gd name="connsiteX151-1035" fmla="*/ 807689 w 1225855"/>
                <a:gd name="connsiteY151-1036" fmla="*/ 415710 h 1499831"/>
                <a:gd name="connsiteX152-1037" fmla="*/ 791159 w 1225855"/>
                <a:gd name="connsiteY152-1038" fmla="*/ 406873 h 1499831"/>
                <a:gd name="connsiteX153-1039" fmla="*/ 777084 w 1225855"/>
                <a:gd name="connsiteY153-1040" fmla="*/ 399835 h 1499831"/>
                <a:gd name="connsiteX154-1041" fmla="*/ 706053 w 1225855"/>
                <a:gd name="connsiteY154-1042" fmla="*/ 362192 h 1499831"/>
                <a:gd name="connsiteX155-1043" fmla="*/ 591160 w 1225855"/>
                <a:gd name="connsiteY155-1044" fmla="*/ 288542 h 1499831"/>
                <a:gd name="connsiteX156-1045" fmla="*/ 570702 w 1225855"/>
                <a:gd name="connsiteY156-1046" fmla="*/ 272176 h 1499831"/>
                <a:gd name="connsiteX157-1047" fmla="*/ 567919 w 1225855"/>
                <a:gd name="connsiteY157-1048" fmla="*/ 269721 h 1499831"/>
                <a:gd name="connsiteX158-1049" fmla="*/ 551226 w 1225855"/>
                <a:gd name="connsiteY158-1050" fmla="*/ 254500 h 1499831"/>
                <a:gd name="connsiteX159-1051" fmla="*/ 512109 w 1225855"/>
                <a:gd name="connsiteY159-1052" fmla="*/ 197708 h 1499831"/>
                <a:gd name="connsiteX160-1053" fmla="*/ 513091 w 1225855"/>
                <a:gd name="connsiteY160-1054" fmla="*/ 183796 h 1499831"/>
                <a:gd name="connsiteX161-1055" fmla="*/ 322094 w 1225855"/>
                <a:gd name="connsiteY161-1056" fmla="*/ 374303 h 1499831"/>
                <a:gd name="connsiteX162-1057" fmla="*/ 464974 w 1225855"/>
                <a:gd name="connsiteY162-1058" fmla="*/ 222421 h 1499831"/>
                <a:gd name="connsiteX163-1059" fmla="*/ 508345 w 1225855"/>
                <a:gd name="connsiteY163-1060" fmla="*/ 285596 h 1499831"/>
                <a:gd name="connsiteX164-1061" fmla="*/ 482486 w 1225855"/>
                <a:gd name="connsiteY164-1062" fmla="*/ 314729 h 1499831"/>
                <a:gd name="connsiteX165-1063" fmla="*/ 475939 w 1225855"/>
                <a:gd name="connsiteY165-1064" fmla="*/ 334205 h 1499831"/>
                <a:gd name="connsiteX166-1065" fmla="*/ 484614 w 1225855"/>
                <a:gd name="connsiteY166-1066" fmla="*/ 351717 h 1499831"/>
                <a:gd name="connsiteX167-1067" fmla="*/ 491324 w 1225855"/>
                <a:gd name="connsiteY167-1068" fmla="*/ 355973 h 1499831"/>
                <a:gd name="connsiteX168-1069" fmla="*/ 501962 w 1225855"/>
                <a:gd name="connsiteY168-1070" fmla="*/ 358264 h 1499831"/>
                <a:gd name="connsiteX169-1071" fmla="*/ 521602 w 1225855"/>
                <a:gd name="connsiteY169-1072" fmla="*/ 349426 h 1499831"/>
                <a:gd name="connsiteX170-1073" fmla="*/ 547298 w 1225855"/>
                <a:gd name="connsiteY170-1074" fmla="*/ 320621 h 1499831"/>
                <a:gd name="connsiteX171-1075" fmla="*/ 554990 w 1225855"/>
                <a:gd name="connsiteY171-1076" fmla="*/ 326676 h 1499831"/>
                <a:gd name="connsiteX172-1077" fmla="*/ 722747 w 1225855"/>
                <a:gd name="connsiteY172-1078" fmla="*/ 430768 h 1499831"/>
                <a:gd name="connsiteX173-1079" fmla="*/ 663827 w 1225855"/>
                <a:gd name="connsiteY173-1080" fmla="*/ 435678 h 1499831"/>
                <a:gd name="connsiteX174-1081" fmla="*/ 628967 w 1225855"/>
                <a:gd name="connsiteY174-1082" fmla="*/ 436823 h 1499831"/>
                <a:gd name="connsiteX175-1083" fmla="*/ 616692 w 1225855"/>
                <a:gd name="connsiteY175-1084" fmla="*/ 436987 h 1499831"/>
                <a:gd name="connsiteX176-1085" fmla="*/ 600489 w 1225855"/>
                <a:gd name="connsiteY176-1086" fmla="*/ 436823 h 1499831"/>
                <a:gd name="connsiteX177-1087" fmla="*/ 565628 w 1225855"/>
                <a:gd name="connsiteY177-1088" fmla="*/ 435514 h 1499831"/>
                <a:gd name="connsiteX178-1089" fmla="*/ 463337 w 1225855"/>
                <a:gd name="connsiteY178-1090" fmla="*/ 424057 h 1499831"/>
                <a:gd name="connsiteX179-1091" fmla="*/ 433059 w 1225855"/>
                <a:gd name="connsiteY179-1092" fmla="*/ 418165 h 1499831"/>
                <a:gd name="connsiteX180-1093" fmla="*/ 409164 w 1225855"/>
                <a:gd name="connsiteY180-1094" fmla="*/ 412437 h 1499831"/>
                <a:gd name="connsiteX181-1095" fmla="*/ 403927 w 1225855"/>
                <a:gd name="connsiteY181-1096" fmla="*/ 410964 h 1499831"/>
                <a:gd name="connsiteX182-1097" fmla="*/ 322094 w 1225855"/>
                <a:gd name="connsiteY182-1098" fmla="*/ 374303 h 1499831"/>
                <a:gd name="connsiteX0-1099" fmla="*/ 1219145 w 1225855"/>
                <a:gd name="connsiteY0-1100" fmla="*/ 1035512 h 1499831"/>
                <a:gd name="connsiteX1-1101" fmla="*/ 1212598 w 1225855"/>
                <a:gd name="connsiteY1-1102" fmla="*/ 1022910 h 1499831"/>
                <a:gd name="connsiteX2-1103" fmla="*/ 1009653 w 1225855"/>
                <a:gd name="connsiteY2-1104" fmla="*/ 805725 h 1499831"/>
                <a:gd name="connsiteX3-1105" fmla="*/ 1091485 w 1225855"/>
                <a:gd name="connsiteY3-1106" fmla="*/ 720128 h 1499831"/>
                <a:gd name="connsiteX4-1107" fmla="*/ 1086085 w 1225855"/>
                <a:gd name="connsiteY4-1108" fmla="*/ 697052 h 1499831"/>
                <a:gd name="connsiteX5-1109" fmla="*/ 1079702 w 1225855"/>
                <a:gd name="connsiteY5-1110" fmla="*/ 685104 h 1499831"/>
                <a:gd name="connsiteX6-1111" fmla="*/ 863663 w 1225855"/>
                <a:gd name="connsiteY6-1112" fmla="*/ 454008 h 1499831"/>
                <a:gd name="connsiteX7-1113" fmla="*/ 957280 w 1225855"/>
                <a:gd name="connsiteY7-1114" fmla="*/ 374303 h 1499831"/>
                <a:gd name="connsiteX8-1115" fmla="*/ 953024 w 1225855"/>
                <a:gd name="connsiteY8-1116" fmla="*/ 355482 h 1499831"/>
                <a:gd name="connsiteX9-1117" fmla="*/ 946969 w 1225855"/>
                <a:gd name="connsiteY9-1118" fmla="*/ 344516 h 1499831"/>
                <a:gd name="connsiteX10-1119" fmla="*/ 633058 w 1225855"/>
                <a:gd name="connsiteY10-1120" fmla="*/ 8347 h 1499831"/>
                <a:gd name="connsiteX11-1121" fmla="*/ 613909 w 1225855"/>
                <a:gd name="connsiteY11-1122" fmla="*/ 0 h 1499831"/>
                <a:gd name="connsiteX12-1123" fmla="*/ 594761 w 1225855"/>
                <a:gd name="connsiteY12-1124" fmla="*/ 8183 h 1499831"/>
                <a:gd name="connsiteX13-1125" fmla="*/ 276922 w 1225855"/>
                <a:gd name="connsiteY13-1126" fmla="*/ 345825 h 1499831"/>
                <a:gd name="connsiteX14-1127" fmla="*/ 269884 w 1225855"/>
                <a:gd name="connsiteY14-1128" fmla="*/ 362028 h 1499831"/>
                <a:gd name="connsiteX15-1129" fmla="*/ 268248 w 1225855"/>
                <a:gd name="connsiteY15-1130" fmla="*/ 374139 h 1499831"/>
                <a:gd name="connsiteX16-1131" fmla="*/ 363828 w 1225855"/>
                <a:gd name="connsiteY16-1132" fmla="*/ 453354 h 1499831"/>
                <a:gd name="connsiteX17-1133" fmla="*/ 143535 w 1225855"/>
                <a:gd name="connsiteY17-1134" fmla="*/ 687395 h 1499831"/>
                <a:gd name="connsiteX18-1135" fmla="*/ 136497 w 1225855"/>
                <a:gd name="connsiteY18-1136" fmla="*/ 704744 h 1499831"/>
                <a:gd name="connsiteX19-1137" fmla="*/ 134206 w 1225855"/>
                <a:gd name="connsiteY19-1138" fmla="*/ 720128 h 1499831"/>
                <a:gd name="connsiteX20-1139" fmla="*/ 182978 w 1225855"/>
                <a:gd name="connsiteY20-1140" fmla="*/ 786740 h 1499831"/>
                <a:gd name="connsiteX21-1141" fmla="*/ 217839 w 1225855"/>
                <a:gd name="connsiteY21-1142" fmla="*/ 805071 h 1499831"/>
                <a:gd name="connsiteX22-1143" fmla="*/ 9984 w 1225855"/>
                <a:gd name="connsiteY22-1144" fmla="*/ 1025692 h 1499831"/>
                <a:gd name="connsiteX23-1145" fmla="*/ 2946 w 1225855"/>
                <a:gd name="connsiteY23-1146" fmla="*/ 1044186 h 1499831"/>
                <a:gd name="connsiteX24-1147" fmla="*/ 0 w 1225855"/>
                <a:gd name="connsiteY24-1148" fmla="*/ 1062844 h 1499831"/>
                <a:gd name="connsiteX25-1149" fmla="*/ 194435 w 1225855"/>
                <a:gd name="connsiteY25-1150" fmla="*/ 1198195 h 1499831"/>
                <a:gd name="connsiteX26-1151" fmla="*/ 487887 w 1225855"/>
                <a:gd name="connsiteY26-1152" fmla="*/ 1247950 h 1499831"/>
                <a:gd name="connsiteX27-1153" fmla="*/ 487887 w 1225855"/>
                <a:gd name="connsiteY27-1154" fmla="*/ 1473645 h 1499831"/>
                <a:gd name="connsiteX28-1155" fmla="*/ 514073 w 1225855"/>
                <a:gd name="connsiteY28-1156" fmla="*/ 1499831 h 1499831"/>
                <a:gd name="connsiteX29-1157" fmla="*/ 711781 w 1225855"/>
                <a:gd name="connsiteY29-1158" fmla="*/ 1499831 h 1499831"/>
                <a:gd name="connsiteX30-1159" fmla="*/ 737968 w 1225855"/>
                <a:gd name="connsiteY30-1160" fmla="*/ 1473645 h 1499831"/>
                <a:gd name="connsiteX31-1161" fmla="*/ 737968 w 1225855"/>
                <a:gd name="connsiteY31-1162" fmla="*/ 1248932 h 1499831"/>
                <a:gd name="connsiteX32-1163" fmla="*/ 1039112 w 1225855"/>
                <a:gd name="connsiteY32-1164" fmla="*/ 1198195 h 1499831"/>
                <a:gd name="connsiteX33-1165" fmla="*/ 1225855 w 1225855"/>
                <a:gd name="connsiteY33-1166" fmla="*/ 1062844 h 1499831"/>
                <a:gd name="connsiteX34-1167" fmla="*/ 1219145 w 1225855"/>
                <a:gd name="connsiteY34-1168" fmla="*/ 1035512 h 1499831"/>
                <a:gd name="connsiteX35-1169" fmla="*/ 1099178 w 1225855"/>
                <a:gd name="connsiteY35-1170" fmla="*/ 1120454 h 1499831"/>
                <a:gd name="connsiteX36-1171" fmla="*/ 1082157 w 1225855"/>
                <a:gd name="connsiteY36-1172" fmla="*/ 1113580 h 1499831"/>
                <a:gd name="connsiteX37-1173" fmla="*/ 657608 w 1225855"/>
                <a:gd name="connsiteY37-1174" fmla="*/ 1056788 h 1499831"/>
                <a:gd name="connsiteX38-1175" fmla="*/ 560882 w 1225855"/>
                <a:gd name="connsiteY38-1176" fmla="*/ 1023564 h 1499831"/>
                <a:gd name="connsiteX39-1177" fmla="*/ 558918 w 1225855"/>
                <a:gd name="connsiteY39-1178" fmla="*/ 1022582 h 1499831"/>
                <a:gd name="connsiteX40-1179" fmla="*/ 554663 w 1225855"/>
                <a:gd name="connsiteY40-1180" fmla="*/ 1021109 h 1499831"/>
                <a:gd name="connsiteX41-1181" fmla="*/ 419966 w 1225855"/>
                <a:gd name="connsiteY41-1182" fmla="*/ 947296 h 1499831"/>
                <a:gd name="connsiteX42-1183" fmla="*/ 312928 w 1225855"/>
                <a:gd name="connsiteY42-1184" fmla="*/ 837313 h 1499831"/>
                <a:gd name="connsiteX43-1185" fmla="*/ 618656 w 1225855"/>
                <a:gd name="connsiteY43-1186" fmla="*/ 872828 h 1499831"/>
                <a:gd name="connsiteX44-1187" fmla="*/ 943368 w 1225855"/>
                <a:gd name="connsiteY44-1188" fmla="*/ 830439 h 1499831"/>
                <a:gd name="connsiteX45-1189" fmla="*/ 957116 w 1225855"/>
                <a:gd name="connsiteY45-1190" fmla="*/ 826184 h 1499831"/>
                <a:gd name="connsiteX46-1191" fmla="*/ 1168408 w 1225855"/>
                <a:gd name="connsiteY46-1192" fmla="*/ 1052369 h 1499831"/>
                <a:gd name="connsiteX47-1193" fmla="*/ 1170536 w 1225855"/>
                <a:gd name="connsiteY47-1194" fmla="*/ 1055806 h 1499831"/>
                <a:gd name="connsiteX48-1195" fmla="*/ 1173482 w 1225855"/>
                <a:gd name="connsiteY48-1196" fmla="*/ 1063008 h 1499831"/>
                <a:gd name="connsiteX49-1197" fmla="*/ 1099178 w 1225855"/>
                <a:gd name="connsiteY49-1198" fmla="*/ 1120454 h 1499831"/>
                <a:gd name="connsiteX50-1199" fmla="*/ 736822 w 1225855"/>
                <a:gd name="connsiteY50-1200" fmla="*/ 1196559 h 1499831"/>
                <a:gd name="connsiteX51-1201" fmla="*/ 620292 w 1225855"/>
                <a:gd name="connsiteY51-1202" fmla="*/ 1200487 h 1499831"/>
                <a:gd name="connsiteX52-1203" fmla="*/ 489033 w 1225855"/>
                <a:gd name="connsiteY52-1204" fmla="*/ 1195577 h 1499831"/>
                <a:gd name="connsiteX53-1205" fmla="*/ 209001 w 1225855"/>
                <a:gd name="connsiteY53-1206" fmla="*/ 1148114 h 1499831"/>
                <a:gd name="connsiteX54-1207" fmla="*/ 52209 w 1225855"/>
                <a:gd name="connsiteY54-1208" fmla="*/ 1063008 h 1499831"/>
                <a:gd name="connsiteX55-1209" fmla="*/ 54173 w 1225855"/>
                <a:gd name="connsiteY55-1210" fmla="*/ 1057279 h 1499831"/>
                <a:gd name="connsiteX56-1211" fmla="*/ 56137 w 1225855"/>
                <a:gd name="connsiteY56-1212" fmla="*/ 1053188 h 1499831"/>
                <a:gd name="connsiteX57-1213" fmla="*/ 255155 w 1225855"/>
                <a:gd name="connsiteY57-1214" fmla="*/ 841896 h 1499831"/>
                <a:gd name="connsiteX58-1215" fmla="*/ 346971 w 1225855"/>
                <a:gd name="connsiteY58-1216" fmla="*/ 956134 h 1499831"/>
                <a:gd name="connsiteX59-1217" fmla="*/ 318984 w 1225855"/>
                <a:gd name="connsiteY59-1218" fmla="*/ 987558 h 1499831"/>
                <a:gd name="connsiteX60-1219" fmla="*/ 321112 w 1225855"/>
                <a:gd name="connsiteY60-1220" fmla="*/ 1024546 h 1499831"/>
                <a:gd name="connsiteX61-1221" fmla="*/ 338460 w 1225855"/>
                <a:gd name="connsiteY61-1222" fmla="*/ 1031093 h 1499831"/>
                <a:gd name="connsiteX62-1223" fmla="*/ 358100 w 1225855"/>
                <a:gd name="connsiteY62-1224" fmla="*/ 1022255 h 1499831"/>
                <a:gd name="connsiteX63-1225" fmla="*/ 387887 w 1225855"/>
                <a:gd name="connsiteY63-1226" fmla="*/ 988703 h 1499831"/>
                <a:gd name="connsiteX64-1227" fmla="*/ 512600 w 1225855"/>
                <a:gd name="connsiteY64-1228" fmla="*/ 1059898 h 1499831"/>
                <a:gd name="connsiteX65-1229" fmla="*/ 494925 w 1225855"/>
                <a:gd name="connsiteY65-1230" fmla="*/ 1097868 h 1499831"/>
                <a:gd name="connsiteX66-1231" fmla="*/ 507527 w 1225855"/>
                <a:gd name="connsiteY66-1232" fmla="*/ 1132729 h 1499831"/>
                <a:gd name="connsiteX67-1233" fmla="*/ 518656 w 1225855"/>
                <a:gd name="connsiteY67-1234" fmla="*/ 1135184 h 1499831"/>
                <a:gd name="connsiteX68-1235" fmla="*/ 542388 w 1225855"/>
                <a:gd name="connsiteY68-1236" fmla="*/ 1120127 h 1499831"/>
                <a:gd name="connsiteX69-1237" fmla="*/ 561045 w 1225855"/>
                <a:gd name="connsiteY69-1238" fmla="*/ 1080029 h 1499831"/>
                <a:gd name="connsiteX70-1239" fmla="*/ 638132 w 1225855"/>
                <a:gd name="connsiteY70-1240" fmla="*/ 1105888 h 1499831"/>
                <a:gd name="connsiteX71-1241" fmla="*/ 708344 w 1225855"/>
                <a:gd name="connsiteY71-1242" fmla="*/ 1124219 h 1499831"/>
                <a:gd name="connsiteX72-1243" fmla="*/ 692633 w 1225855"/>
                <a:gd name="connsiteY72-1244" fmla="*/ 1159079 h 1499831"/>
                <a:gd name="connsiteX73-1245" fmla="*/ 691487 w 1225855"/>
                <a:gd name="connsiteY73-1246" fmla="*/ 1177574 h 1499831"/>
                <a:gd name="connsiteX74-1247" fmla="*/ 705726 w 1225855"/>
                <a:gd name="connsiteY74-1248" fmla="*/ 1193776 h 1499831"/>
                <a:gd name="connsiteX75-1249" fmla="*/ 716528 w 1225855"/>
                <a:gd name="connsiteY75-1250" fmla="*/ 1196068 h 1499831"/>
                <a:gd name="connsiteX76-1251" fmla="*/ 733549 w 1225855"/>
                <a:gd name="connsiteY76-1252" fmla="*/ 1189848 h 1499831"/>
                <a:gd name="connsiteX77-1253" fmla="*/ 740423 w 1225855"/>
                <a:gd name="connsiteY77-1254" fmla="*/ 1180683 h 1499831"/>
                <a:gd name="connsiteX78-1255" fmla="*/ 760881 w 1225855"/>
                <a:gd name="connsiteY78-1256" fmla="*/ 1135184 h 1499831"/>
                <a:gd name="connsiteX79-1257" fmla="*/ 974628 w 1225855"/>
                <a:gd name="connsiteY79-1258" fmla="*/ 1161534 h 1499831"/>
                <a:gd name="connsiteX80-1259" fmla="*/ 736822 w 1225855"/>
                <a:gd name="connsiteY80-1260" fmla="*/ 1196559 h 1499831"/>
                <a:gd name="connsiteX81-1261" fmla="*/ 685431 w 1225855"/>
                <a:gd name="connsiteY81-1262" fmla="*/ 1447458 h 1499831"/>
                <a:gd name="connsiteX82-1263" fmla="*/ 540096 w 1225855"/>
                <a:gd name="connsiteY82-1264" fmla="*/ 1447458 h 1499831"/>
                <a:gd name="connsiteX83-1265" fmla="*/ 540096 w 1225855"/>
                <a:gd name="connsiteY83-1266" fmla="*/ 1251059 h 1499831"/>
                <a:gd name="connsiteX84-1267" fmla="*/ 620292 w 1225855"/>
                <a:gd name="connsiteY84-1268" fmla="*/ 1252860 h 1499831"/>
                <a:gd name="connsiteX85-1269" fmla="*/ 685431 w 1225855"/>
                <a:gd name="connsiteY85-1270" fmla="*/ 1251714 h 1499831"/>
                <a:gd name="connsiteX86-1271" fmla="*/ 685431 w 1225855"/>
                <a:gd name="connsiteY86-1272" fmla="*/ 1447458 h 1499831"/>
                <a:gd name="connsiteX87-1273" fmla="*/ 186415 w 1225855"/>
                <a:gd name="connsiteY87-1274" fmla="*/ 720292 h 1499831"/>
                <a:gd name="connsiteX88-1275" fmla="*/ 187070 w 1225855"/>
                <a:gd name="connsiteY88-1276" fmla="*/ 718819 h 1499831"/>
                <a:gd name="connsiteX89-1277" fmla="*/ 188543 w 1225855"/>
                <a:gd name="connsiteY89-1278" fmla="*/ 715873 h 1499831"/>
                <a:gd name="connsiteX90-1279" fmla="*/ 418567 w 1225855"/>
                <a:gd name="connsiteY90-1280" fmla="*/ 483352 h 1499831"/>
                <a:gd name="connsiteX91-1281" fmla="*/ 519474 w 1225855"/>
                <a:gd name="connsiteY91-1282" fmla="*/ 496356 h 1499831"/>
                <a:gd name="connsiteX92-1283" fmla="*/ 550480 w 1225855"/>
                <a:gd name="connsiteY92-1284" fmla="*/ 499138 h 1499831"/>
                <a:gd name="connsiteX93-1285" fmla="*/ 587396 w 1225855"/>
                <a:gd name="connsiteY93-1286" fmla="*/ 507919 h 1499831"/>
                <a:gd name="connsiteX94-1287" fmla="*/ 616692 w 1225855"/>
                <a:gd name="connsiteY94-1288" fmla="*/ 489360 h 1499831"/>
                <a:gd name="connsiteX95-1289" fmla="*/ 641896 w 1225855"/>
                <a:gd name="connsiteY95-1290" fmla="*/ 489033 h 1499831"/>
                <a:gd name="connsiteX96-1291" fmla="*/ 676430 w 1225855"/>
                <a:gd name="connsiteY96-1292" fmla="*/ 487560 h 1499831"/>
                <a:gd name="connsiteX97-1293" fmla="*/ 709817 w 1225855"/>
                <a:gd name="connsiteY97-1294" fmla="*/ 484941 h 1499831"/>
                <a:gd name="connsiteX98-1295" fmla="*/ 797706 w 1225855"/>
                <a:gd name="connsiteY98-1296" fmla="*/ 471684 h 1499831"/>
                <a:gd name="connsiteX99-1297" fmla="*/ 820292 w 1225855"/>
                <a:gd name="connsiteY99-1298" fmla="*/ 507036 h 1499831"/>
                <a:gd name="connsiteX100-1299" fmla="*/ 780194 w 1225855"/>
                <a:gd name="connsiteY100-1300" fmla="*/ 560391 h 1499831"/>
                <a:gd name="connsiteX101-1301" fmla="*/ 759081 w 1225855"/>
                <a:gd name="connsiteY101-1302" fmla="*/ 576103 h 1499831"/>
                <a:gd name="connsiteX102-1303" fmla="*/ 736822 w 1225855"/>
                <a:gd name="connsiteY102-1304" fmla="*/ 590669 h 1499831"/>
                <a:gd name="connsiteX103-1305" fmla="*/ 736331 w 1225855"/>
                <a:gd name="connsiteY103-1306" fmla="*/ 590996 h 1499831"/>
                <a:gd name="connsiteX104-1307" fmla="*/ 542060 w 1225855"/>
                <a:gd name="connsiteY104-1308" fmla="*/ 682485 h 1499831"/>
                <a:gd name="connsiteX105-1309" fmla="*/ 339115 w 1225855"/>
                <a:gd name="connsiteY105-1310" fmla="*/ 752370 h 1499831"/>
                <a:gd name="connsiteX106-1311" fmla="*/ 289033 w 1225855"/>
                <a:gd name="connsiteY106-1312" fmla="*/ 767428 h 1499831"/>
                <a:gd name="connsiteX107-1313" fmla="*/ 274958 w 1225855"/>
                <a:gd name="connsiteY107-1314" fmla="*/ 771519 h 1499831"/>
                <a:gd name="connsiteX108-1315" fmla="*/ 255809 w 1225855"/>
                <a:gd name="connsiteY108-1316" fmla="*/ 764482 h 1499831"/>
                <a:gd name="connsiteX109-1317" fmla="*/ 186415 w 1225855"/>
                <a:gd name="connsiteY109-1318" fmla="*/ 720292 h 1499831"/>
                <a:gd name="connsiteX110-1319" fmla="*/ 883794 w 1225855"/>
                <a:gd name="connsiteY110-1320" fmla="*/ 593451 h 1499831"/>
                <a:gd name="connsiteX111-1321" fmla="*/ 859244 w 1225855"/>
                <a:gd name="connsiteY111-1322" fmla="*/ 561536 h 1499831"/>
                <a:gd name="connsiteX112-1323" fmla="*/ 854989 w 1225855"/>
                <a:gd name="connsiteY112-1324" fmla="*/ 557117 h 1499831"/>
                <a:gd name="connsiteX113-1325" fmla="*/ 867100 w 1225855"/>
                <a:gd name="connsiteY113-1326" fmla="*/ 534204 h 1499831"/>
                <a:gd name="connsiteX114-1327" fmla="*/ 1036167 w 1225855"/>
                <a:gd name="connsiteY114-1328" fmla="*/ 715218 h 1499831"/>
                <a:gd name="connsiteX115-1329" fmla="*/ 1037803 w 1225855"/>
                <a:gd name="connsiteY115-1330" fmla="*/ 717837 h 1499831"/>
                <a:gd name="connsiteX116-1331" fmla="*/ 1038949 w 1225855"/>
                <a:gd name="connsiteY116-1332" fmla="*/ 720128 h 1499831"/>
                <a:gd name="connsiteX117-1333" fmla="*/ 971519 w 1225855"/>
                <a:gd name="connsiteY117-1334" fmla="*/ 764973 h 1499831"/>
                <a:gd name="connsiteX118-1335" fmla="*/ 944841 w 1225855"/>
                <a:gd name="connsiteY118-1336" fmla="*/ 774793 h 1499831"/>
                <a:gd name="connsiteX119-1337" fmla="*/ 927165 w 1225855"/>
                <a:gd name="connsiteY119-1338" fmla="*/ 780357 h 1499831"/>
                <a:gd name="connsiteX120-1339" fmla="*/ 917018 w 1225855"/>
                <a:gd name="connsiteY120-1340" fmla="*/ 783303 h 1499831"/>
                <a:gd name="connsiteX121-1341" fmla="*/ 618492 w 1225855"/>
                <a:gd name="connsiteY121-1342" fmla="*/ 820292 h 1499831"/>
                <a:gd name="connsiteX122-1343" fmla="*/ 372175 w 1225855"/>
                <a:gd name="connsiteY122-1344" fmla="*/ 797051 h 1499831"/>
                <a:gd name="connsiteX123-1345" fmla="*/ 481668 w 1225855"/>
                <a:gd name="connsiteY123-1346" fmla="*/ 760717 h 1499831"/>
                <a:gd name="connsiteX124-1347" fmla="*/ 497707 w 1225855"/>
                <a:gd name="connsiteY124-1348" fmla="*/ 799015 h 1499831"/>
                <a:gd name="connsiteX125-1349" fmla="*/ 521929 w 1225855"/>
                <a:gd name="connsiteY125-1350" fmla="*/ 815054 h 1499831"/>
                <a:gd name="connsiteX126-1351" fmla="*/ 532077 w 1225855"/>
                <a:gd name="connsiteY126-1352" fmla="*/ 812927 h 1499831"/>
                <a:gd name="connsiteX127-1353" fmla="*/ 545988 w 1225855"/>
                <a:gd name="connsiteY127-1354" fmla="*/ 778557 h 1499831"/>
                <a:gd name="connsiteX128-1355" fmla="*/ 530931 w 1225855"/>
                <a:gd name="connsiteY128-1356" fmla="*/ 742878 h 1499831"/>
                <a:gd name="connsiteX129-1357" fmla="*/ 560882 w 1225855"/>
                <a:gd name="connsiteY129-1358" fmla="*/ 731421 h 1499831"/>
                <a:gd name="connsiteX130-1359" fmla="*/ 660881 w 1225855"/>
                <a:gd name="connsiteY130-1360" fmla="*/ 689359 h 1499831"/>
                <a:gd name="connsiteX131-1361" fmla="*/ 682158 w 1225855"/>
                <a:gd name="connsiteY131-1362" fmla="*/ 735677 h 1499831"/>
                <a:gd name="connsiteX132-1363" fmla="*/ 706053 w 1225855"/>
                <a:gd name="connsiteY132-1364" fmla="*/ 750897 h 1499831"/>
                <a:gd name="connsiteX133-1365" fmla="*/ 717019 w 1225855"/>
                <a:gd name="connsiteY133-1366" fmla="*/ 748442 h 1499831"/>
                <a:gd name="connsiteX134-1367" fmla="*/ 729948 w 1225855"/>
                <a:gd name="connsiteY134-1368" fmla="*/ 713745 h 1499831"/>
                <a:gd name="connsiteX135-1369" fmla="*/ 708181 w 1225855"/>
                <a:gd name="connsiteY135-1370" fmla="*/ 666446 h 1499831"/>
                <a:gd name="connsiteX136-1371" fmla="*/ 763991 w 1225855"/>
                <a:gd name="connsiteY136-1372" fmla="*/ 635350 h 1499831"/>
                <a:gd name="connsiteX137-1373" fmla="*/ 773483 w 1225855"/>
                <a:gd name="connsiteY137-1374" fmla="*/ 629294 h 1499831"/>
                <a:gd name="connsiteX138-1375" fmla="*/ 795414 w 1225855"/>
                <a:gd name="connsiteY138-1376" fmla="*/ 614400 h 1499831"/>
                <a:gd name="connsiteX139-1377" fmla="*/ 816200 w 1225855"/>
                <a:gd name="connsiteY139-1378" fmla="*/ 598361 h 1499831"/>
                <a:gd name="connsiteX140-1379" fmla="*/ 819473 w 1225855"/>
                <a:gd name="connsiteY140-1380" fmla="*/ 595579 h 1499831"/>
                <a:gd name="connsiteX141-1381" fmla="*/ 842223 w 1225855"/>
                <a:gd name="connsiteY141-1382" fmla="*/ 625202 h 1499831"/>
                <a:gd name="connsiteX142-1383" fmla="*/ 863008 w 1225855"/>
                <a:gd name="connsiteY142-1384" fmla="*/ 635350 h 1499831"/>
                <a:gd name="connsiteX143-1385" fmla="*/ 878884 w 1225855"/>
                <a:gd name="connsiteY143-1386" fmla="*/ 629949 h 1499831"/>
                <a:gd name="connsiteX144-1387" fmla="*/ 883794 w 1225855"/>
                <a:gd name="connsiteY144-1388" fmla="*/ 593451 h 1499831"/>
                <a:gd name="connsiteX145-1389" fmla="*/ 513091 w 1225855"/>
                <a:gd name="connsiteY145-1390" fmla="*/ 183796 h 1499831"/>
                <a:gd name="connsiteX146-1391" fmla="*/ 520784 w 1225855"/>
                <a:gd name="connsiteY146-1392" fmla="*/ 163175 h 1499831"/>
                <a:gd name="connsiteX147-1393" fmla="*/ 613746 w 1225855"/>
                <a:gd name="connsiteY147-1394" fmla="*/ 64648 h 1499831"/>
                <a:gd name="connsiteX148-1395" fmla="*/ 903434 w 1225855"/>
                <a:gd name="connsiteY148-1396" fmla="*/ 374630 h 1499831"/>
                <a:gd name="connsiteX149-1397" fmla="*/ 823892 w 1225855"/>
                <a:gd name="connsiteY149-1398" fmla="*/ 411455 h 1499831"/>
                <a:gd name="connsiteX150-1399" fmla="*/ 821110 w 1225855"/>
                <a:gd name="connsiteY150-1400" fmla="*/ 412273 h 1499831"/>
                <a:gd name="connsiteX151-1401" fmla="*/ 807689 w 1225855"/>
                <a:gd name="connsiteY151-1402" fmla="*/ 415710 h 1499831"/>
                <a:gd name="connsiteX152-1403" fmla="*/ 791159 w 1225855"/>
                <a:gd name="connsiteY152-1404" fmla="*/ 406873 h 1499831"/>
                <a:gd name="connsiteX153-1405" fmla="*/ 777084 w 1225855"/>
                <a:gd name="connsiteY153-1406" fmla="*/ 399835 h 1499831"/>
                <a:gd name="connsiteX154-1407" fmla="*/ 706053 w 1225855"/>
                <a:gd name="connsiteY154-1408" fmla="*/ 362192 h 1499831"/>
                <a:gd name="connsiteX155-1409" fmla="*/ 591160 w 1225855"/>
                <a:gd name="connsiteY155-1410" fmla="*/ 288542 h 1499831"/>
                <a:gd name="connsiteX156-1411" fmla="*/ 570702 w 1225855"/>
                <a:gd name="connsiteY156-1412" fmla="*/ 272176 h 1499831"/>
                <a:gd name="connsiteX157-1413" fmla="*/ 567919 w 1225855"/>
                <a:gd name="connsiteY157-1414" fmla="*/ 269721 h 1499831"/>
                <a:gd name="connsiteX158-1415" fmla="*/ 551226 w 1225855"/>
                <a:gd name="connsiteY158-1416" fmla="*/ 254500 h 1499831"/>
                <a:gd name="connsiteX159-1417" fmla="*/ 512109 w 1225855"/>
                <a:gd name="connsiteY159-1418" fmla="*/ 197708 h 1499831"/>
                <a:gd name="connsiteX160-1419" fmla="*/ 513091 w 1225855"/>
                <a:gd name="connsiteY160-1420" fmla="*/ 183796 h 1499831"/>
                <a:gd name="connsiteX161-1421" fmla="*/ 322094 w 1225855"/>
                <a:gd name="connsiteY161-1422" fmla="*/ 374303 h 1499831"/>
                <a:gd name="connsiteX162-1423" fmla="*/ 464974 w 1225855"/>
                <a:gd name="connsiteY162-1424" fmla="*/ 222421 h 1499831"/>
                <a:gd name="connsiteX163-1425" fmla="*/ 508345 w 1225855"/>
                <a:gd name="connsiteY163-1426" fmla="*/ 285596 h 1499831"/>
                <a:gd name="connsiteX164-1427" fmla="*/ 482486 w 1225855"/>
                <a:gd name="connsiteY164-1428" fmla="*/ 314729 h 1499831"/>
                <a:gd name="connsiteX165-1429" fmla="*/ 475939 w 1225855"/>
                <a:gd name="connsiteY165-1430" fmla="*/ 334205 h 1499831"/>
                <a:gd name="connsiteX166-1431" fmla="*/ 484614 w 1225855"/>
                <a:gd name="connsiteY166-1432" fmla="*/ 351717 h 1499831"/>
                <a:gd name="connsiteX167-1433" fmla="*/ 491324 w 1225855"/>
                <a:gd name="connsiteY167-1434" fmla="*/ 355973 h 1499831"/>
                <a:gd name="connsiteX168-1435" fmla="*/ 501962 w 1225855"/>
                <a:gd name="connsiteY168-1436" fmla="*/ 358264 h 1499831"/>
                <a:gd name="connsiteX169-1437" fmla="*/ 521602 w 1225855"/>
                <a:gd name="connsiteY169-1438" fmla="*/ 349426 h 1499831"/>
                <a:gd name="connsiteX170-1439" fmla="*/ 547298 w 1225855"/>
                <a:gd name="connsiteY170-1440" fmla="*/ 320621 h 1499831"/>
                <a:gd name="connsiteX171-1441" fmla="*/ 554990 w 1225855"/>
                <a:gd name="connsiteY171-1442" fmla="*/ 326676 h 1499831"/>
                <a:gd name="connsiteX172-1443" fmla="*/ 722747 w 1225855"/>
                <a:gd name="connsiteY172-1444" fmla="*/ 430768 h 1499831"/>
                <a:gd name="connsiteX173-1445" fmla="*/ 663827 w 1225855"/>
                <a:gd name="connsiteY173-1446" fmla="*/ 435678 h 1499831"/>
                <a:gd name="connsiteX174-1447" fmla="*/ 628967 w 1225855"/>
                <a:gd name="connsiteY174-1448" fmla="*/ 436823 h 1499831"/>
                <a:gd name="connsiteX175-1449" fmla="*/ 616692 w 1225855"/>
                <a:gd name="connsiteY175-1450" fmla="*/ 436987 h 1499831"/>
                <a:gd name="connsiteX176-1451" fmla="*/ 600489 w 1225855"/>
                <a:gd name="connsiteY176-1452" fmla="*/ 436823 h 1499831"/>
                <a:gd name="connsiteX177-1453" fmla="*/ 565628 w 1225855"/>
                <a:gd name="connsiteY177-1454" fmla="*/ 435514 h 1499831"/>
                <a:gd name="connsiteX178-1455" fmla="*/ 463337 w 1225855"/>
                <a:gd name="connsiteY178-1456" fmla="*/ 424057 h 1499831"/>
                <a:gd name="connsiteX179-1457" fmla="*/ 433059 w 1225855"/>
                <a:gd name="connsiteY179-1458" fmla="*/ 418165 h 1499831"/>
                <a:gd name="connsiteX180-1459" fmla="*/ 409164 w 1225855"/>
                <a:gd name="connsiteY180-1460" fmla="*/ 412437 h 1499831"/>
                <a:gd name="connsiteX181-1461" fmla="*/ 403927 w 1225855"/>
                <a:gd name="connsiteY181-1462" fmla="*/ 410964 h 1499831"/>
                <a:gd name="connsiteX182-1463" fmla="*/ 322094 w 1225855"/>
                <a:gd name="connsiteY182-1464" fmla="*/ 374303 h 1499831"/>
                <a:gd name="connsiteX0-1465" fmla="*/ 1219145 w 1225855"/>
                <a:gd name="connsiteY0-1466" fmla="*/ 1035512 h 1499831"/>
                <a:gd name="connsiteX1-1467" fmla="*/ 1212598 w 1225855"/>
                <a:gd name="connsiteY1-1468" fmla="*/ 1022910 h 1499831"/>
                <a:gd name="connsiteX2-1469" fmla="*/ 1009653 w 1225855"/>
                <a:gd name="connsiteY2-1470" fmla="*/ 805725 h 1499831"/>
                <a:gd name="connsiteX3-1471" fmla="*/ 1091485 w 1225855"/>
                <a:gd name="connsiteY3-1472" fmla="*/ 720128 h 1499831"/>
                <a:gd name="connsiteX4-1473" fmla="*/ 1086085 w 1225855"/>
                <a:gd name="connsiteY4-1474" fmla="*/ 697052 h 1499831"/>
                <a:gd name="connsiteX5-1475" fmla="*/ 1079702 w 1225855"/>
                <a:gd name="connsiteY5-1476" fmla="*/ 685104 h 1499831"/>
                <a:gd name="connsiteX6-1477" fmla="*/ 863663 w 1225855"/>
                <a:gd name="connsiteY6-1478" fmla="*/ 454008 h 1499831"/>
                <a:gd name="connsiteX7-1479" fmla="*/ 957280 w 1225855"/>
                <a:gd name="connsiteY7-1480" fmla="*/ 374303 h 1499831"/>
                <a:gd name="connsiteX8-1481" fmla="*/ 953024 w 1225855"/>
                <a:gd name="connsiteY8-1482" fmla="*/ 355482 h 1499831"/>
                <a:gd name="connsiteX9-1483" fmla="*/ 946969 w 1225855"/>
                <a:gd name="connsiteY9-1484" fmla="*/ 344516 h 1499831"/>
                <a:gd name="connsiteX10-1485" fmla="*/ 633058 w 1225855"/>
                <a:gd name="connsiteY10-1486" fmla="*/ 8347 h 1499831"/>
                <a:gd name="connsiteX11-1487" fmla="*/ 613909 w 1225855"/>
                <a:gd name="connsiteY11-1488" fmla="*/ 0 h 1499831"/>
                <a:gd name="connsiteX12-1489" fmla="*/ 594761 w 1225855"/>
                <a:gd name="connsiteY12-1490" fmla="*/ 8183 h 1499831"/>
                <a:gd name="connsiteX13-1491" fmla="*/ 276922 w 1225855"/>
                <a:gd name="connsiteY13-1492" fmla="*/ 345825 h 1499831"/>
                <a:gd name="connsiteX14-1493" fmla="*/ 269884 w 1225855"/>
                <a:gd name="connsiteY14-1494" fmla="*/ 362028 h 1499831"/>
                <a:gd name="connsiteX15-1495" fmla="*/ 268248 w 1225855"/>
                <a:gd name="connsiteY15-1496" fmla="*/ 374139 h 1499831"/>
                <a:gd name="connsiteX16-1497" fmla="*/ 363828 w 1225855"/>
                <a:gd name="connsiteY16-1498" fmla="*/ 453354 h 1499831"/>
                <a:gd name="connsiteX17-1499" fmla="*/ 143535 w 1225855"/>
                <a:gd name="connsiteY17-1500" fmla="*/ 687395 h 1499831"/>
                <a:gd name="connsiteX18-1501" fmla="*/ 136497 w 1225855"/>
                <a:gd name="connsiteY18-1502" fmla="*/ 704744 h 1499831"/>
                <a:gd name="connsiteX19-1503" fmla="*/ 134206 w 1225855"/>
                <a:gd name="connsiteY19-1504" fmla="*/ 720128 h 1499831"/>
                <a:gd name="connsiteX20-1505" fmla="*/ 182978 w 1225855"/>
                <a:gd name="connsiteY20-1506" fmla="*/ 786740 h 1499831"/>
                <a:gd name="connsiteX21-1507" fmla="*/ 217839 w 1225855"/>
                <a:gd name="connsiteY21-1508" fmla="*/ 805071 h 1499831"/>
                <a:gd name="connsiteX22-1509" fmla="*/ 9984 w 1225855"/>
                <a:gd name="connsiteY22-1510" fmla="*/ 1025692 h 1499831"/>
                <a:gd name="connsiteX23-1511" fmla="*/ 2946 w 1225855"/>
                <a:gd name="connsiteY23-1512" fmla="*/ 1044186 h 1499831"/>
                <a:gd name="connsiteX24-1513" fmla="*/ 0 w 1225855"/>
                <a:gd name="connsiteY24-1514" fmla="*/ 1062844 h 1499831"/>
                <a:gd name="connsiteX25-1515" fmla="*/ 194435 w 1225855"/>
                <a:gd name="connsiteY25-1516" fmla="*/ 1198195 h 1499831"/>
                <a:gd name="connsiteX26-1517" fmla="*/ 487887 w 1225855"/>
                <a:gd name="connsiteY26-1518" fmla="*/ 1247950 h 1499831"/>
                <a:gd name="connsiteX27-1519" fmla="*/ 487887 w 1225855"/>
                <a:gd name="connsiteY27-1520" fmla="*/ 1473645 h 1499831"/>
                <a:gd name="connsiteX28-1521" fmla="*/ 514073 w 1225855"/>
                <a:gd name="connsiteY28-1522" fmla="*/ 1499831 h 1499831"/>
                <a:gd name="connsiteX29-1523" fmla="*/ 711781 w 1225855"/>
                <a:gd name="connsiteY29-1524" fmla="*/ 1499831 h 1499831"/>
                <a:gd name="connsiteX30-1525" fmla="*/ 737968 w 1225855"/>
                <a:gd name="connsiteY30-1526" fmla="*/ 1473645 h 1499831"/>
                <a:gd name="connsiteX31-1527" fmla="*/ 737968 w 1225855"/>
                <a:gd name="connsiteY31-1528" fmla="*/ 1248932 h 1499831"/>
                <a:gd name="connsiteX32-1529" fmla="*/ 1039112 w 1225855"/>
                <a:gd name="connsiteY32-1530" fmla="*/ 1198195 h 1499831"/>
                <a:gd name="connsiteX33-1531" fmla="*/ 1225855 w 1225855"/>
                <a:gd name="connsiteY33-1532" fmla="*/ 1062844 h 1499831"/>
                <a:gd name="connsiteX34-1533" fmla="*/ 1219145 w 1225855"/>
                <a:gd name="connsiteY34-1534" fmla="*/ 1035512 h 1499831"/>
                <a:gd name="connsiteX35-1535" fmla="*/ 1099178 w 1225855"/>
                <a:gd name="connsiteY35-1536" fmla="*/ 1120454 h 1499831"/>
                <a:gd name="connsiteX36-1537" fmla="*/ 1082157 w 1225855"/>
                <a:gd name="connsiteY36-1538" fmla="*/ 1113580 h 1499831"/>
                <a:gd name="connsiteX37-1539" fmla="*/ 657608 w 1225855"/>
                <a:gd name="connsiteY37-1540" fmla="*/ 1056788 h 1499831"/>
                <a:gd name="connsiteX38-1541" fmla="*/ 560882 w 1225855"/>
                <a:gd name="connsiteY38-1542" fmla="*/ 1023564 h 1499831"/>
                <a:gd name="connsiteX39-1543" fmla="*/ 558918 w 1225855"/>
                <a:gd name="connsiteY39-1544" fmla="*/ 1022582 h 1499831"/>
                <a:gd name="connsiteX40-1545" fmla="*/ 554663 w 1225855"/>
                <a:gd name="connsiteY40-1546" fmla="*/ 1021109 h 1499831"/>
                <a:gd name="connsiteX41-1547" fmla="*/ 419966 w 1225855"/>
                <a:gd name="connsiteY41-1548" fmla="*/ 947296 h 1499831"/>
                <a:gd name="connsiteX42-1549" fmla="*/ 312928 w 1225855"/>
                <a:gd name="connsiteY42-1550" fmla="*/ 837313 h 1499831"/>
                <a:gd name="connsiteX43-1551" fmla="*/ 618656 w 1225855"/>
                <a:gd name="connsiteY43-1552" fmla="*/ 872828 h 1499831"/>
                <a:gd name="connsiteX44-1553" fmla="*/ 943368 w 1225855"/>
                <a:gd name="connsiteY44-1554" fmla="*/ 830439 h 1499831"/>
                <a:gd name="connsiteX45-1555" fmla="*/ 957116 w 1225855"/>
                <a:gd name="connsiteY45-1556" fmla="*/ 826184 h 1499831"/>
                <a:gd name="connsiteX46-1557" fmla="*/ 1168408 w 1225855"/>
                <a:gd name="connsiteY46-1558" fmla="*/ 1052369 h 1499831"/>
                <a:gd name="connsiteX47-1559" fmla="*/ 1170536 w 1225855"/>
                <a:gd name="connsiteY47-1560" fmla="*/ 1055806 h 1499831"/>
                <a:gd name="connsiteX48-1561" fmla="*/ 1173482 w 1225855"/>
                <a:gd name="connsiteY48-1562" fmla="*/ 1063008 h 1499831"/>
                <a:gd name="connsiteX49-1563" fmla="*/ 1099178 w 1225855"/>
                <a:gd name="connsiteY49-1564" fmla="*/ 1120454 h 1499831"/>
                <a:gd name="connsiteX50-1565" fmla="*/ 736822 w 1225855"/>
                <a:gd name="connsiteY50-1566" fmla="*/ 1196559 h 1499831"/>
                <a:gd name="connsiteX51-1567" fmla="*/ 620292 w 1225855"/>
                <a:gd name="connsiteY51-1568" fmla="*/ 1200487 h 1499831"/>
                <a:gd name="connsiteX52-1569" fmla="*/ 489033 w 1225855"/>
                <a:gd name="connsiteY52-1570" fmla="*/ 1195577 h 1499831"/>
                <a:gd name="connsiteX53-1571" fmla="*/ 209001 w 1225855"/>
                <a:gd name="connsiteY53-1572" fmla="*/ 1148114 h 1499831"/>
                <a:gd name="connsiteX54-1573" fmla="*/ 52209 w 1225855"/>
                <a:gd name="connsiteY54-1574" fmla="*/ 1063008 h 1499831"/>
                <a:gd name="connsiteX55-1575" fmla="*/ 54173 w 1225855"/>
                <a:gd name="connsiteY55-1576" fmla="*/ 1057279 h 1499831"/>
                <a:gd name="connsiteX56-1577" fmla="*/ 56137 w 1225855"/>
                <a:gd name="connsiteY56-1578" fmla="*/ 1053188 h 1499831"/>
                <a:gd name="connsiteX57-1579" fmla="*/ 255155 w 1225855"/>
                <a:gd name="connsiteY57-1580" fmla="*/ 841896 h 1499831"/>
                <a:gd name="connsiteX58-1581" fmla="*/ 346971 w 1225855"/>
                <a:gd name="connsiteY58-1582" fmla="*/ 956134 h 1499831"/>
                <a:gd name="connsiteX59-1583" fmla="*/ 318984 w 1225855"/>
                <a:gd name="connsiteY59-1584" fmla="*/ 987558 h 1499831"/>
                <a:gd name="connsiteX60-1585" fmla="*/ 321112 w 1225855"/>
                <a:gd name="connsiteY60-1586" fmla="*/ 1024546 h 1499831"/>
                <a:gd name="connsiteX61-1587" fmla="*/ 338460 w 1225855"/>
                <a:gd name="connsiteY61-1588" fmla="*/ 1031093 h 1499831"/>
                <a:gd name="connsiteX62-1589" fmla="*/ 358100 w 1225855"/>
                <a:gd name="connsiteY62-1590" fmla="*/ 1022255 h 1499831"/>
                <a:gd name="connsiteX63-1591" fmla="*/ 387887 w 1225855"/>
                <a:gd name="connsiteY63-1592" fmla="*/ 988703 h 1499831"/>
                <a:gd name="connsiteX64-1593" fmla="*/ 512600 w 1225855"/>
                <a:gd name="connsiteY64-1594" fmla="*/ 1059898 h 1499831"/>
                <a:gd name="connsiteX65-1595" fmla="*/ 494925 w 1225855"/>
                <a:gd name="connsiteY65-1596" fmla="*/ 1097868 h 1499831"/>
                <a:gd name="connsiteX66-1597" fmla="*/ 507527 w 1225855"/>
                <a:gd name="connsiteY66-1598" fmla="*/ 1132729 h 1499831"/>
                <a:gd name="connsiteX67-1599" fmla="*/ 518656 w 1225855"/>
                <a:gd name="connsiteY67-1600" fmla="*/ 1135184 h 1499831"/>
                <a:gd name="connsiteX68-1601" fmla="*/ 542388 w 1225855"/>
                <a:gd name="connsiteY68-1602" fmla="*/ 1120127 h 1499831"/>
                <a:gd name="connsiteX69-1603" fmla="*/ 561045 w 1225855"/>
                <a:gd name="connsiteY69-1604" fmla="*/ 1080029 h 1499831"/>
                <a:gd name="connsiteX70-1605" fmla="*/ 638132 w 1225855"/>
                <a:gd name="connsiteY70-1606" fmla="*/ 1105888 h 1499831"/>
                <a:gd name="connsiteX71-1607" fmla="*/ 708344 w 1225855"/>
                <a:gd name="connsiteY71-1608" fmla="*/ 1124219 h 1499831"/>
                <a:gd name="connsiteX72-1609" fmla="*/ 692633 w 1225855"/>
                <a:gd name="connsiteY72-1610" fmla="*/ 1159079 h 1499831"/>
                <a:gd name="connsiteX73-1611" fmla="*/ 691487 w 1225855"/>
                <a:gd name="connsiteY73-1612" fmla="*/ 1177574 h 1499831"/>
                <a:gd name="connsiteX74-1613" fmla="*/ 705726 w 1225855"/>
                <a:gd name="connsiteY74-1614" fmla="*/ 1193776 h 1499831"/>
                <a:gd name="connsiteX75-1615" fmla="*/ 716528 w 1225855"/>
                <a:gd name="connsiteY75-1616" fmla="*/ 1196068 h 1499831"/>
                <a:gd name="connsiteX76-1617" fmla="*/ 733549 w 1225855"/>
                <a:gd name="connsiteY76-1618" fmla="*/ 1189848 h 1499831"/>
                <a:gd name="connsiteX77-1619" fmla="*/ 740423 w 1225855"/>
                <a:gd name="connsiteY77-1620" fmla="*/ 1180683 h 1499831"/>
                <a:gd name="connsiteX78-1621" fmla="*/ 760881 w 1225855"/>
                <a:gd name="connsiteY78-1622" fmla="*/ 1135184 h 1499831"/>
                <a:gd name="connsiteX79-1623" fmla="*/ 974628 w 1225855"/>
                <a:gd name="connsiteY79-1624" fmla="*/ 1161534 h 1499831"/>
                <a:gd name="connsiteX80-1625" fmla="*/ 736822 w 1225855"/>
                <a:gd name="connsiteY80-1626" fmla="*/ 1196559 h 1499831"/>
                <a:gd name="connsiteX81-1627" fmla="*/ 685431 w 1225855"/>
                <a:gd name="connsiteY81-1628" fmla="*/ 1447458 h 1499831"/>
                <a:gd name="connsiteX82-1629" fmla="*/ 540096 w 1225855"/>
                <a:gd name="connsiteY82-1630" fmla="*/ 1447458 h 1499831"/>
                <a:gd name="connsiteX83-1631" fmla="*/ 540096 w 1225855"/>
                <a:gd name="connsiteY83-1632" fmla="*/ 1251059 h 1499831"/>
                <a:gd name="connsiteX84-1633" fmla="*/ 620292 w 1225855"/>
                <a:gd name="connsiteY84-1634" fmla="*/ 1252860 h 1499831"/>
                <a:gd name="connsiteX85-1635" fmla="*/ 685431 w 1225855"/>
                <a:gd name="connsiteY85-1636" fmla="*/ 1251714 h 1499831"/>
                <a:gd name="connsiteX86-1637" fmla="*/ 685431 w 1225855"/>
                <a:gd name="connsiteY86-1638" fmla="*/ 1447458 h 1499831"/>
                <a:gd name="connsiteX87-1639" fmla="*/ 186415 w 1225855"/>
                <a:gd name="connsiteY87-1640" fmla="*/ 720292 h 1499831"/>
                <a:gd name="connsiteX88-1641" fmla="*/ 187070 w 1225855"/>
                <a:gd name="connsiteY88-1642" fmla="*/ 718819 h 1499831"/>
                <a:gd name="connsiteX89-1643" fmla="*/ 188543 w 1225855"/>
                <a:gd name="connsiteY89-1644" fmla="*/ 715873 h 1499831"/>
                <a:gd name="connsiteX90-1645" fmla="*/ 418567 w 1225855"/>
                <a:gd name="connsiteY90-1646" fmla="*/ 483352 h 1499831"/>
                <a:gd name="connsiteX91-1647" fmla="*/ 519474 w 1225855"/>
                <a:gd name="connsiteY91-1648" fmla="*/ 496356 h 1499831"/>
                <a:gd name="connsiteX92-1649" fmla="*/ 550480 w 1225855"/>
                <a:gd name="connsiteY92-1650" fmla="*/ 499138 h 1499831"/>
                <a:gd name="connsiteX93-1651" fmla="*/ 587396 w 1225855"/>
                <a:gd name="connsiteY93-1652" fmla="*/ 507919 h 1499831"/>
                <a:gd name="connsiteX94-1653" fmla="*/ 616692 w 1225855"/>
                <a:gd name="connsiteY94-1654" fmla="*/ 489360 h 1499831"/>
                <a:gd name="connsiteX95-1655" fmla="*/ 644277 w 1225855"/>
                <a:gd name="connsiteY95-1656" fmla="*/ 510465 h 1499831"/>
                <a:gd name="connsiteX96-1657" fmla="*/ 676430 w 1225855"/>
                <a:gd name="connsiteY96-1658" fmla="*/ 487560 h 1499831"/>
                <a:gd name="connsiteX97-1659" fmla="*/ 709817 w 1225855"/>
                <a:gd name="connsiteY97-1660" fmla="*/ 484941 h 1499831"/>
                <a:gd name="connsiteX98-1661" fmla="*/ 797706 w 1225855"/>
                <a:gd name="connsiteY98-1662" fmla="*/ 471684 h 1499831"/>
                <a:gd name="connsiteX99-1663" fmla="*/ 820292 w 1225855"/>
                <a:gd name="connsiteY99-1664" fmla="*/ 507036 h 1499831"/>
                <a:gd name="connsiteX100-1665" fmla="*/ 780194 w 1225855"/>
                <a:gd name="connsiteY100-1666" fmla="*/ 560391 h 1499831"/>
                <a:gd name="connsiteX101-1667" fmla="*/ 759081 w 1225855"/>
                <a:gd name="connsiteY101-1668" fmla="*/ 576103 h 1499831"/>
                <a:gd name="connsiteX102-1669" fmla="*/ 736822 w 1225855"/>
                <a:gd name="connsiteY102-1670" fmla="*/ 590669 h 1499831"/>
                <a:gd name="connsiteX103-1671" fmla="*/ 736331 w 1225855"/>
                <a:gd name="connsiteY103-1672" fmla="*/ 590996 h 1499831"/>
                <a:gd name="connsiteX104-1673" fmla="*/ 542060 w 1225855"/>
                <a:gd name="connsiteY104-1674" fmla="*/ 682485 h 1499831"/>
                <a:gd name="connsiteX105-1675" fmla="*/ 339115 w 1225855"/>
                <a:gd name="connsiteY105-1676" fmla="*/ 752370 h 1499831"/>
                <a:gd name="connsiteX106-1677" fmla="*/ 289033 w 1225855"/>
                <a:gd name="connsiteY106-1678" fmla="*/ 767428 h 1499831"/>
                <a:gd name="connsiteX107-1679" fmla="*/ 274958 w 1225855"/>
                <a:gd name="connsiteY107-1680" fmla="*/ 771519 h 1499831"/>
                <a:gd name="connsiteX108-1681" fmla="*/ 255809 w 1225855"/>
                <a:gd name="connsiteY108-1682" fmla="*/ 764482 h 1499831"/>
                <a:gd name="connsiteX109-1683" fmla="*/ 186415 w 1225855"/>
                <a:gd name="connsiteY109-1684" fmla="*/ 720292 h 1499831"/>
                <a:gd name="connsiteX110-1685" fmla="*/ 883794 w 1225855"/>
                <a:gd name="connsiteY110-1686" fmla="*/ 593451 h 1499831"/>
                <a:gd name="connsiteX111-1687" fmla="*/ 859244 w 1225855"/>
                <a:gd name="connsiteY111-1688" fmla="*/ 561536 h 1499831"/>
                <a:gd name="connsiteX112-1689" fmla="*/ 854989 w 1225855"/>
                <a:gd name="connsiteY112-1690" fmla="*/ 557117 h 1499831"/>
                <a:gd name="connsiteX113-1691" fmla="*/ 867100 w 1225855"/>
                <a:gd name="connsiteY113-1692" fmla="*/ 534204 h 1499831"/>
                <a:gd name="connsiteX114-1693" fmla="*/ 1036167 w 1225855"/>
                <a:gd name="connsiteY114-1694" fmla="*/ 715218 h 1499831"/>
                <a:gd name="connsiteX115-1695" fmla="*/ 1037803 w 1225855"/>
                <a:gd name="connsiteY115-1696" fmla="*/ 717837 h 1499831"/>
                <a:gd name="connsiteX116-1697" fmla="*/ 1038949 w 1225855"/>
                <a:gd name="connsiteY116-1698" fmla="*/ 720128 h 1499831"/>
                <a:gd name="connsiteX117-1699" fmla="*/ 971519 w 1225855"/>
                <a:gd name="connsiteY117-1700" fmla="*/ 764973 h 1499831"/>
                <a:gd name="connsiteX118-1701" fmla="*/ 944841 w 1225855"/>
                <a:gd name="connsiteY118-1702" fmla="*/ 774793 h 1499831"/>
                <a:gd name="connsiteX119-1703" fmla="*/ 927165 w 1225855"/>
                <a:gd name="connsiteY119-1704" fmla="*/ 780357 h 1499831"/>
                <a:gd name="connsiteX120-1705" fmla="*/ 917018 w 1225855"/>
                <a:gd name="connsiteY120-1706" fmla="*/ 783303 h 1499831"/>
                <a:gd name="connsiteX121-1707" fmla="*/ 618492 w 1225855"/>
                <a:gd name="connsiteY121-1708" fmla="*/ 820292 h 1499831"/>
                <a:gd name="connsiteX122-1709" fmla="*/ 372175 w 1225855"/>
                <a:gd name="connsiteY122-1710" fmla="*/ 797051 h 1499831"/>
                <a:gd name="connsiteX123-1711" fmla="*/ 481668 w 1225855"/>
                <a:gd name="connsiteY123-1712" fmla="*/ 760717 h 1499831"/>
                <a:gd name="connsiteX124-1713" fmla="*/ 497707 w 1225855"/>
                <a:gd name="connsiteY124-1714" fmla="*/ 799015 h 1499831"/>
                <a:gd name="connsiteX125-1715" fmla="*/ 521929 w 1225855"/>
                <a:gd name="connsiteY125-1716" fmla="*/ 815054 h 1499831"/>
                <a:gd name="connsiteX126-1717" fmla="*/ 532077 w 1225855"/>
                <a:gd name="connsiteY126-1718" fmla="*/ 812927 h 1499831"/>
                <a:gd name="connsiteX127-1719" fmla="*/ 545988 w 1225855"/>
                <a:gd name="connsiteY127-1720" fmla="*/ 778557 h 1499831"/>
                <a:gd name="connsiteX128-1721" fmla="*/ 530931 w 1225855"/>
                <a:gd name="connsiteY128-1722" fmla="*/ 742878 h 1499831"/>
                <a:gd name="connsiteX129-1723" fmla="*/ 560882 w 1225855"/>
                <a:gd name="connsiteY129-1724" fmla="*/ 731421 h 1499831"/>
                <a:gd name="connsiteX130-1725" fmla="*/ 660881 w 1225855"/>
                <a:gd name="connsiteY130-1726" fmla="*/ 689359 h 1499831"/>
                <a:gd name="connsiteX131-1727" fmla="*/ 682158 w 1225855"/>
                <a:gd name="connsiteY131-1728" fmla="*/ 735677 h 1499831"/>
                <a:gd name="connsiteX132-1729" fmla="*/ 706053 w 1225855"/>
                <a:gd name="connsiteY132-1730" fmla="*/ 750897 h 1499831"/>
                <a:gd name="connsiteX133-1731" fmla="*/ 717019 w 1225855"/>
                <a:gd name="connsiteY133-1732" fmla="*/ 748442 h 1499831"/>
                <a:gd name="connsiteX134-1733" fmla="*/ 729948 w 1225855"/>
                <a:gd name="connsiteY134-1734" fmla="*/ 713745 h 1499831"/>
                <a:gd name="connsiteX135-1735" fmla="*/ 708181 w 1225855"/>
                <a:gd name="connsiteY135-1736" fmla="*/ 666446 h 1499831"/>
                <a:gd name="connsiteX136-1737" fmla="*/ 763991 w 1225855"/>
                <a:gd name="connsiteY136-1738" fmla="*/ 635350 h 1499831"/>
                <a:gd name="connsiteX137-1739" fmla="*/ 773483 w 1225855"/>
                <a:gd name="connsiteY137-1740" fmla="*/ 629294 h 1499831"/>
                <a:gd name="connsiteX138-1741" fmla="*/ 795414 w 1225855"/>
                <a:gd name="connsiteY138-1742" fmla="*/ 614400 h 1499831"/>
                <a:gd name="connsiteX139-1743" fmla="*/ 816200 w 1225855"/>
                <a:gd name="connsiteY139-1744" fmla="*/ 598361 h 1499831"/>
                <a:gd name="connsiteX140-1745" fmla="*/ 819473 w 1225855"/>
                <a:gd name="connsiteY140-1746" fmla="*/ 595579 h 1499831"/>
                <a:gd name="connsiteX141-1747" fmla="*/ 842223 w 1225855"/>
                <a:gd name="connsiteY141-1748" fmla="*/ 625202 h 1499831"/>
                <a:gd name="connsiteX142-1749" fmla="*/ 863008 w 1225855"/>
                <a:gd name="connsiteY142-1750" fmla="*/ 635350 h 1499831"/>
                <a:gd name="connsiteX143-1751" fmla="*/ 878884 w 1225855"/>
                <a:gd name="connsiteY143-1752" fmla="*/ 629949 h 1499831"/>
                <a:gd name="connsiteX144-1753" fmla="*/ 883794 w 1225855"/>
                <a:gd name="connsiteY144-1754" fmla="*/ 593451 h 1499831"/>
                <a:gd name="connsiteX145-1755" fmla="*/ 513091 w 1225855"/>
                <a:gd name="connsiteY145-1756" fmla="*/ 183796 h 1499831"/>
                <a:gd name="connsiteX146-1757" fmla="*/ 520784 w 1225855"/>
                <a:gd name="connsiteY146-1758" fmla="*/ 163175 h 1499831"/>
                <a:gd name="connsiteX147-1759" fmla="*/ 613746 w 1225855"/>
                <a:gd name="connsiteY147-1760" fmla="*/ 64648 h 1499831"/>
                <a:gd name="connsiteX148-1761" fmla="*/ 903434 w 1225855"/>
                <a:gd name="connsiteY148-1762" fmla="*/ 374630 h 1499831"/>
                <a:gd name="connsiteX149-1763" fmla="*/ 823892 w 1225855"/>
                <a:gd name="connsiteY149-1764" fmla="*/ 411455 h 1499831"/>
                <a:gd name="connsiteX150-1765" fmla="*/ 821110 w 1225855"/>
                <a:gd name="connsiteY150-1766" fmla="*/ 412273 h 1499831"/>
                <a:gd name="connsiteX151-1767" fmla="*/ 807689 w 1225855"/>
                <a:gd name="connsiteY151-1768" fmla="*/ 415710 h 1499831"/>
                <a:gd name="connsiteX152-1769" fmla="*/ 791159 w 1225855"/>
                <a:gd name="connsiteY152-1770" fmla="*/ 406873 h 1499831"/>
                <a:gd name="connsiteX153-1771" fmla="*/ 777084 w 1225855"/>
                <a:gd name="connsiteY153-1772" fmla="*/ 399835 h 1499831"/>
                <a:gd name="connsiteX154-1773" fmla="*/ 706053 w 1225855"/>
                <a:gd name="connsiteY154-1774" fmla="*/ 362192 h 1499831"/>
                <a:gd name="connsiteX155-1775" fmla="*/ 591160 w 1225855"/>
                <a:gd name="connsiteY155-1776" fmla="*/ 288542 h 1499831"/>
                <a:gd name="connsiteX156-1777" fmla="*/ 570702 w 1225855"/>
                <a:gd name="connsiteY156-1778" fmla="*/ 272176 h 1499831"/>
                <a:gd name="connsiteX157-1779" fmla="*/ 567919 w 1225855"/>
                <a:gd name="connsiteY157-1780" fmla="*/ 269721 h 1499831"/>
                <a:gd name="connsiteX158-1781" fmla="*/ 551226 w 1225855"/>
                <a:gd name="connsiteY158-1782" fmla="*/ 254500 h 1499831"/>
                <a:gd name="connsiteX159-1783" fmla="*/ 512109 w 1225855"/>
                <a:gd name="connsiteY159-1784" fmla="*/ 197708 h 1499831"/>
                <a:gd name="connsiteX160-1785" fmla="*/ 513091 w 1225855"/>
                <a:gd name="connsiteY160-1786" fmla="*/ 183796 h 1499831"/>
                <a:gd name="connsiteX161-1787" fmla="*/ 322094 w 1225855"/>
                <a:gd name="connsiteY161-1788" fmla="*/ 374303 h 1499831"/>
                <a:gd name="connsiteX162-1789" fmla="*/ 464974 w 1225855"/>
                <a:gd name="connsiteY162-1790" fmla="*/ 222421 h 1499831"/>
                <a:gd name="connsiteX163-1791" fmla="*/ 508345 w 1225855"/>
                <a:gd name="connsiteY163-1792" fmla="*/ 285596 h 1499831"/>
                <a:gd name="connsiteX164-1793" fmla="*/ 482486 w 1225855"/>
                <a:gd name="connsiteY164-1794" fmla="*/ 314729 h 1499831"/>
                <a:gd name="connsiteX165-1795" fmla="*/ 475939 w 1225855"/>
                <a:gd name="connsiteY165-1796" fmla="*/ 334205 h 1499831"/>
                <a:gd name="connsiteX166-1797" fmla="*/ 484614 w 1225855"/>
                <a:gd name="connsiteY166-1798" fmla="*/ 351717 h 1499831"/>
                <a:gd name="connsiteX167-1799" fmla="*/ 491324 w 1225855"/>
                <a:gd name="connsiteY167-1800" fmla="*/ 355973 h 1499831"/>
                <a:gd name="connsiteX168-1801" fmla="*/ 501962 w 1225855"/>
                <a:gd name="connsiteY168-1802" fmla="*/ 358264 h 1499831"/>
                <a:gd name="connsiteX169-1803" fmla="*/ 521602 w 1225855"/>
                <a:gd name="connsiteY169-1804" fmla="*/ 349426 h 1499831"/>
                <a:gd name="connsiteX170-1805" fmla="*/ 547298 w 1225855"/>
                <a:gd name="connsiteY170-1806" fmla="*/ 320621 h 1499831"/>
                <a:gd name="connsiteX171-1807" fmla="*/ 554990 w 1225855"/>
                <a:gd name="connsiteY171-1808" fmla="*/ 326676 h 1499831"/>
                <a:gd name="connsiteX172-1809" fmla="*/ 722747 w 1225855"/>
                <a:gd name="connsiteY172-1810" fmla="*/ 430768 h 1499831"/>
                <a:gd name="connsiteX173-1811" fmla="*/ 663827 w 1225855"/>
                <a:gd name="connsiteY173-1812" fmla="*/ 435678 h 1499831"/>
                <a:gd name="connsiteX174-1813" fmla="*/ 628967 w 1225855"/>
                <a:gd name="connsiteY174-1814" fmla="*/ 436823 h 1499831"/>
                <a:gd name="connsiteX175-1815" fmla="*/ 616692 w 1225855"/>
                <a:gd name="connsiteY175-1816" fmla="*/ 436987 h 1499831"/>
                <a:gd name="connsiteX176-1817" fmla="*/ 600489 w 1225855"/>
                <a:gd name="connsiteY176-1818" fmla="*/ 436823 h 1499831"/>
                <a:gd name="connsiteX177-1819" fmla="*/ 565628 w 1225855"/>
                <a:gd name="connsiteY177-1820" fmla="*/ 435514 h 1499831"/>
                <a:gd name="connsiteX178-1821" fmla="*/ 463337 w 1225855"/>
                <a:gd name="connsiteY178-1822" fmla="*/ 424057 h 1499831"/>
                <a:gd name="connsiteX179-1823" fmla="*/ 433059 w 1225855"/>
                <a:gd name="connsiteY179-1824" fmla="*/ 418165 h 1499831"/>
                <a:gd name="connsiteX180-1825" fmla="*/ 409164 w 1225855"/>
                <a:gd name="connsiteY180-1826" fmla="*/ 412437 h 1499831"/>
                <a:gd name="connsiteX181-1827" fmla="*/ 403927 w 1225855"/>
                <a:gd name="connsiteY181-1828" fmla="*/ 410964 h 1499831"/>
                <a:gd name="connsiteX182-1829" fmla="*/ 322094 w 1225855"/>
                <a:gd name="connsiteY182-1830" fmla="*/ 374303 h 1499831"/>
                <a:gd name="connsiteX0-1831" fmla="*/ 1219145 w 1225855"/>
                <a:gd name="connsiteY0-1832" fmla="*/ 1035512 h 1499831"/>
                <a:gd name="connsiteX1-1833" fmla="*/ 1212598 w 1225855"/>
                <a:gd name="connsiteY1-1834" fmla="*/ 1022910 h 1499831"/>
                <a:gd name="connsiteX2-1835" fmla="*/ 1009653 w 1225855"/>
                <a:gd name="connsiteY2-1836" fmla="*/ 805725 h 1499831"/>
                <a:gd name="connsiteX3-1837" fmla="*/ 1091485 w 1225855"/>
                <a:gd name="connsiteY3-1838" fmla="*/ 720128 h 1499831"/>
                <a:gd name="connsiteX4-1839" fmla="*/ 1086085 w 1225855"/>
                <a:gd name="connsiteY4-1840" fmla="*/ 697052 h 1499831"/>
                <a:gd name="connsiteX5-1841" fmla="*/ 1079702 w 1225855"/>
                <a:gd name="connsiteY5-1842" fmla="*/ 685104 h 1499831"/>
                <a:gd name="connsiteX6-1843" fmla="*/ 863663 w 1225855"/>
                <a:gd name="connsiteY6-1844" fmla="*/ 454008 h 1499831"/>
                <a:gd name="connsiteX7-1845" fmla="*/ 957280 w 1225855"/>
                <a:gd name="connsiteY7-1846" fmla="*/ 374303 h 1499831"/>
                <a:gd name="connsiteX8-1847" fmla="*/ 953024 w 1225855"/>
                <a:gd name="connsiteY8-1848" fmla="*/ 355482 h 1499831"/>
                <a:gd name="connsiteX9-1849" fmla="*/ 946969 w 1225855"/>
                <a:gd name="connsiteY9-1850" fmla="*/ 344516 h 1499831"/>
                <a:gd name="connsiteX10-1851" fmla="*/ 633058 w 1225855"/>
                <a:gd name="connsiteY10-1852" fmla="*/ 8347 h 1499831"/>
                <a:gd name="connsiteX11-1853" fmla="*/ 613909 w 1225855"/>
                <a:gd name="connsiteY11-1854" fmla="*/ 0 h 1499831"/>
                <a:gd name="connsiteX12-1855" fmla="*/ 594761 w 1225855"/>
                <a:gd name="connsiteY12-1856" fmla="*/ 8183 h 1499831"/>
                <a:gd name="connsiteX13-1857" fmla="*/ 276922 w 1225855"/>
                <a:gd name="connsiteY13-1858" fmla="*/ 345825 h 1499831"/>
                <a:gd name="connsiteX14-1859" fmla="*/ 269884 w 1225855"/>
                <a:gd name="connsiteY14-1860" fmla="*/ 362028 h 1499831"/>
                <a:gd name="connsiteX15-1861" fmla="*/ 268248 w 1225855"/>
                <a:gd name="connsiteY15-1862" fmla="*/ 374139 h 1499831"/>
                <a:gd name="connsiteX16-1863" fmla="*/ 363828 w 1225855"/>
                <a:gd name="connsiteY16-1864" fmla="*/ 453354 h 1499831"/>
                <a:gd name="connsiteX17-1865" fmla="*/ 143535 w 1225855"/>
                <a:gd name="connsiteY17-1866" fmla="*/ 687395 h 1499831"/>
                <a:gd name="connsiteX18-1867" fmla="*/ 136497 w 1225855"/>
                <a:gd name="connsiteY18-1868" fmla="*/ 704744 h 1499831"/>
                <a:gd name="connsiteX19-1869" fmla="*/ 134206 w 1225855"/>
                <a:gd name="connsiteY19-1870" fmla="*/ 720128 h 1499831"/>
                <a:gd name="connsiteX20-1871" fmla="*/ 182978 w 1225855"/>
                <a:gd name="connsiteY20-1872" fmla="*/ 786740 h 1499831"/>
                <a:gd name="connsiteX21-1873" fmla="*/ 217839 w 1225855"/>
                <a:gd name="connsiteY21-1874" fmla="*/ 805071 h 1499831"/>
                <a:gd name="connsiteX22-1875" fmla="*/ 9984 w 1225855"/>
                <a:gd name="connsiteY22-1876" fmla="*/ 1025692 h 1499831"/>
                <a:gd name="connsiteX23-1877" fmla="*/ 2946 w 1225855"/>
                <a:gd name="connsiteY23-1878" fmla="*/ 1044186 h 1499831"/>
                <a:gd name="connsiteX24-1879" fmla="*/ 0 w 1225855"/>
                <a:gd name="connsiteY24-1880" fmla="*/ 1062844 h 1499831"/>
                <a:gd name="connsiteX25-1881" fmla="*/ 194435 w 1225855"/>
                <a:gd name="connsiteY25-1882" fmla="*/ 1198195 h 1499831"/>
                <a:gd name="connsiteX26-1883" fmla="*/ 487887 w 1225855"/>
                <a:gd name="connsiteY26-1884" fmla="*/ 1247950 h 1499831"/>
                <a:gd name="connsiteX27-1885" fmla="*/ 487887 w 1225855"/>
                <a:gd name="connsiteY27-1886" fmla="*/ 1473645 h 1499831"/>
                <a:gd name="connsiteX28-1887" fmla="*/ 514073 w 1225855"/>
                <a:gd name="connsiteY28-1888" fmla="*/ 1499831 h 1499831"/>
                <a:gd name="connsiteX29-1889" fmla="*/ 711781 w 1225855"/>
                <a:gd name="connsiteY29-1890" fmla="*/ 1499831 h 1499831"/>
                <a:gd name="connsiteX30-1891" fmla="*/ 737968 w 1225855"/>
                <a:gd name="connsiteY30-1892" fmla="*/ 1473645 h 1499831"/>
                <a:gd name="connsiteX31-1893" fmla="*/ 737968 w 1225855"/>
                <a:gd name="connsiteY31-1894" fmla="*/ 1248932 h 1499831"/>
                <a:gd name="connsiteX32-1895" fmla="*/ 1039112 w 1225855"/>
                <a:gd name="connsiteY32-1896" fmla="*/ 1198195 h 1499831"/>
                <a:gd name="connsiteX33-1897" fmla="*/ 1225855 w 1225855"/>
                <a:gd name="connsiteY33-1898" fmla="*/ 1062844 h 1499831"/>
                <a:gd name="connsiteX34-1899" fmla="*/ 1219145 w 1225855"/>
                <a:gd name="connsiteY34-1900" fmla="*/ 1035512 h 1499831"/>
                <a:gd name="connsiteX35-1901" fmla="*/ 1099178 w 1225855"/>
                <a:gd name="connsiteY35-1902" fmla="*/ 1120454 h 1499831"/>
                <a:gd name="connsiteX36-1903" fmla="*/ 1082157 w 1225855"/>
                <a:gd name="connsiteY36-1904" fmla="*/ 1113580 h 1499831"/>
                <a:gd name="connsiteX37-1905" fmla="*/ 657608 w 1225855"/>
                <a:gd name="connsiteY37-1906" fmla="*/ 1056788 h 1499831"/>
                <a:gd name="connsiteX38-1907" fmla="*/ 560882 w 1225855"/>
                <a:gd name="connsiteY38-1908" fmla="*/ 1023564 h 1499831"/>
                <a:gd name="connsiteX39-1909" fmla="*/ 558918 w 1225855"/>
                <a:gd name="connsiteY39-1910" fmla="*/ 1022582 h 1499831"/>
                <a:gd name="connsiteX40-1911" fmla="*/ 554663 w 1225855"/>
                <a:gd name="connsiteY40-1912" fmla="*/ 1021109 h 1499831"/>
                <a:gd name="connsiteX41-1913" fmla="*/ 419966 w 1225855"/>
                <a:gd name="connsiteY41-1914" fmla="*/ 947296 h 1499831"/>
                <a:gd name="connsiteX42-1915" fmla="*/ 312928 w 1225855"/>
                <a:gd name="connsiteY42-1916" fmla="*/ 837313 h 1499831"/>
                <a:gd name="connsiteX43-1917" fmla="*/ 618656 w 1225855"/>
                <a:gd name="connsiteY43-1918" fmla="*/ 872828 h 1499831"/>
                <a:gd name="connsiteX44-1919" fmla="*/ 943368 w 1225855"/>
                <a:gd name="connsiteY44-1920" fmla="*/ 830439 h 1499831"/>
                <a:gd name="connsiteX45-1921" fmla="*/ 957116 w 1225855"/>
                <a:gd name="connsiteY45-1922" fmla="*/ 826184 h 1499831"/>
                <a:gd name="connsiteX46-1923" fmla="*/ 1168408 w 1225855"/>
                <a:gd name="connsiteY46-1924" fmla="*/ 1052369 h 1499831"/>
                <a:gd name="connsiteX47-1925" fmla="*/ 1170536 w 1225855"/>
                <a:gd name="connsiteY47-1926" fmla="*/ 1055806 h 1499831"/>
                <a:gd name="connsiteX48-1927" fmla="*/ 1173482 w 1225855"/>
                <a:gd name="connsiteY48-1928" fmla="*/ 1063008 h 1499831"/>
                <a:gd name="connsiteX49-1929" fmla="*/ 1099178 w 1225855"/>
                <a:gd name="connsiteY49-1930" fmla="*/ 1120454 h 1499831"/>
                <a:gd name="connsiteX50-1931" fmla="*/ 736822 w 1225855"/>
                <a:gd name="connsiteY50-1932" fmla="*/ 1196559 h 1499831"/>
                <a:gd name="connsiteX51-1933" fmla="*/ 620292 w 1225855"/>
                <a:gd name="connsiteY51-1934" fmla="*/ 1200487 h 1499831"/>
                <a:gd name="connsiteX52-1935" fmla="*/ 489033 w 1225855"/>
                <a:gd name="connsiteY52-1936" fmla="*/ 1195577 h 1499831"/>
                <a:gd name="connsiteX53-1937" fmla="*/ 209001 w 1225855"/>
                <a:gd name="connsiteY53-1938" fmla="*/ 1148114 h 1499831"/>
                <a:gd name="connsiteX54-1939" fmla="*/ 52209 w 1225855"/>
                <a:gd name="connsiteY54-1940" fmla="*/ 1063008 h 1499831"/>
                <a:gd name="connsiteX55-1941" fmla="*/ 54173 w 1225855"/>
                <a:gd name="connsiteY55-1942" fmla="*/ 1057279 h 1499831"/>
                <a:gd name="connsiteX56-1943" fmla="*/ 56137 w 1225855"/>
                <a:gd name="connsiteY56-1944" fmla="*/ 1053188 h 1499831"/>
                <a:gd name="connsiteX57-1945" fmla="*/ 255155 w 1225855"/>
                <a:gd name="connsiteY57-1946" fmla="*/ 841896 h 1499831"/>
                <a:gd name="connsiteX58-1947" fmla="*/ 346971 w 1225855"/>
                <a:gd name="connsiteY58-1948" fmla="*/ 956134 h 1499831"/>
                <a:gd name="connsiteX59-1949" fmla="*/ 318984 w 1225855"/>
                <a:gd name="connsiteY59-1950" fmla="*/ 987558 h 1499831"/>
                <a:gd name="connsiteX60-1951" fmla="*/ 321112 w 1225855"/>
                <a:gd name="connsiteY60-1952" fmla="*/ 1024546 h 1499831"/>
                <a:gd name="connsiteX61-1953" fmla="*/ 338460 w 1225855"/>
                <a:gd name="connsiteY61-1954" fmla="*/ 1031093 h 1499831"/>
                <a:gd name="connsiteX62-1955" fmla="*/ 358100 w 1225855"/>
                <a:gd name="connsiteY62-1956" fmla="*/ 1022255 h 1499831"/>
                <a:gd name="connsiteX63-1957" fmla="*/ 387887 w 1225855"/>
                <a:gd name="connsiteY63-1958" fmla="*/ 988703 h 1499831"/>
                <a:gd name="connsiteX64-1959" fmla="*/ 512600 w 1225855"/>
                <a:gd name="connsiteY64-1960" fmla="*/ 1059898 h 1499831"/>
                <a:gd name="connsiteX65-1961" fmla="*/ 494925 w 1225855"/>
                <a:gd name="connsiteY65-1962" fmla="*/ 1097868 h 1499831"/>
                <a:gd name="connsiteX66-1963" fmla="*/ 507527 w 1225855"/>
                <a:gd name="connsiteY66-1964" fmla="*/ 1132729 h 1499831"/>
                <a:gd name="connsiteX67-1965" fmla="*/ 518656 w 1225855"/>
                <a:gd name="connsiteY67-1966" fmla="*/ 1135184 h 1499831"/>
                <a:gd name="connsiteX68-1967" fmla="*/ 542388 w 1225855"/>
                <a:gd name="connsiteY68-1968" fmla="*/ 1120127 h 1499831"/>
                <a:gd name="connsiteX69-1969" fmla="*/ 561045 w 1225855"/>
                <a:gd name="connsiteY69-1970" fmla="*/ 1080029 h 1499831"/>
                <a:gd name="connsiteX70-1971" fmla="*/ 638132 w 1225855"/>
                <a:gd name="connsiteY70-1972" fmla="*/ 1105888 h 1499831"/>
                <a:gd name="connsiteX71-1973" fmla="*/ 708344 w 1225855"/>
                <a:gd name="connsiteY71-1974" fmla="*/ 1124219 h 1499831"/>
                <a:gd name="connsiteX72-1975" fmla="*/ 692633 w 1225855"/>
                <a:gd name="connsiteY72-1976" fmla="*/ 1159079 h 1499831"/>
                <a:gd name="connsiteX73-1977" fmla="*/ 691487 w 1225855"/>
                <a:gd name="connsiteY73-1978" fmla="*/ 1177574 h 1499831"/>
                <a:gd name="connsiteX74-1979" fmla="*/ 705726 w 1225855"/>
                <a:gd name="connsiteY74-1980" fmla="*/ 1193776 h 1499831"/>
                <a:gd name="connsiteX75-1981" fmla="*/ 716528 w 1225855"/>
                <a:gd name="connsiteY75-1982" fmla="*/ 1196068 h 1499831"/>
                <a:gd name="connsiteX76-1983" fmla="*/ 733549 w 1225855"/>
                <a:gd name="connsiteY76-1984" fmla="*/ 1189848 h 1499831"/>
                <a:gd name="connsiteX77-1985" fmla="*/ 740423 w 1225855"/>
                <a:gd name="connsiteY77-1986" fmla="*/ 1180683 h 1499831"/>
                <a:gd name="connsiteX78-1987" fmla="*/ 760881 w 1225855"/>
                <a:gd name="connsiteY78-1988" fmla="*/ 1135184 h 1499831"/>
                <a:gd name="connsiteX79-1989" fmla="*/ 974628 w 1225855"/>
                <a:gd name="connsiteY79-1990" fmla="*/ 1161534 h 1499831"/>
                <a:gd name="connsiteX80-1991" fmla="*/ 736822 w 1225855"/>
                <a:gd name="connsiteY80-1992" fmla="*/ 1196559 h 1499831"/>
                <a:gd name="connsiteX81-1993" fmla="*/ 685431 w 1225855"/>
                <a:gd name="connsiteY81-1994" fmla="*/ 1447458 h 1499831"/>
                <a:gd name="connsiteX82-1995" fmla="*/ 540096 w 1225855"/>
                <a:gd name="connsiteY82-1996" fmla="*/ 1447458 h 1499831"/>
                <a:gd name="connsiteX83-1997" fmla="*/ 540096 w 1225855"/>
                <a:gd name="connsiteY83-1998" fmla="*/ 1251059 h 1499831"/>
                <a:gd name="connsiteX84-1999" fmla="*/ 620292 w 1225855"/>
                <a:gd name="connsiteY84-2000" fmla="*/ 1252860 h 1499831"/>
                <a:gd name="connsiteX85-2001" fmla="*/ 685431 w 1225855"/>
                <a:gd name="connsiteY85-2002" fmla="*/ 1251714 h 1499831"/>
                <a:gd name="connsiteX86-2003" fmla="*/ 685431 w 1225855"/>
                <a:gd name="connsiteY86-2004" fmla="*/ 1447458 h 1499831"/>
                <a:gd name="connsiteX87-2005" fmla="*/ 186415 w 1225855"/>
                <a:gd name="connsiteY87-2006" fmla="*/ 720292 h 1499831"/>
                <a:gd name="connsiteX88-2007" fmla="*/ 187070 w 1225855"/>
                <a:gd name="connsiteY88-2008" fmla="*/ 718819 h 1499831"/>
                <a:gd name="connsiteX89-2009" fmla="*/ 188543 w 1225855"/>
                <a:gd name="connsiteY89-2010" fmla="*/ 715873 h 1499831"/>
                <a:gd name="connsiteX90-2011" fmla="*/ 418567 w 1225855"/>
                <a:gd name="connsiteY90-2012" fmla="*/ 483352 h 1499831"/>
                <a:gd name="connsiteX91-2013" fmla="*/ 519474 w 1225855"/>
                <a:gd name="connsiteY91-2014" fmla="*/ 496356 h 1499831"/>
                <a:gd name="connsiteX92-2015" fmla="*/ 550480 w 1225855"/>
                <a:gd name="connsiteY92-2016" fmla="*/ 499138 h 1499831"/>
                <a:gd name="connsiteX93-2017" fmla="*/ 587396 w 1225855"/>
                <a:gd name="connsiteY93-2018" fmla="*/ 507919 h 1499831"/>
                <a:gd name="connsiteX94-2019" fmla="*/ 616692 w 1225855"/>
                <a:gd name="connsiteY94-2020" fmla="*/ 489360 h 1499831"/>
                <a:gd name="connsiteX95-2021" fmla="*/ 644277 w 1225855"/>
                <a:gd name="connsiteY95-2022" fmla="*/ 510465 h 1499831"/>
                <a:gd name="connsiteX96-2023" fmla="*/ 676430 w 1225855"/>
                <a:gd name="connsiteY96-2024" fmla="*/ 487560 h 1499831"/>
                <a:gd name="connsiteX97-2025" fmla="*/ 712198 w 1225855"/>
                <a:gd name="connsiteY97-2026" fmla="*/ 499229 h 1499831"/>
                <a:gd name="connsiteX98-2027" fmla="*/ 797706 w 1225855"/>
                <a:gd name="connsiteY98-2028" fmla="*/ 471684 h 1499831"/>
                <a:gd name="connsiteX99-2029" fmla="*/ 820292 w 1225855"/>
                <a:gd name="connsiteY99-2030" fmla="*/ 507036 h 1499831"/>
                <a:gd name="connsiteX100-2031" fmla="*/ 780194 w 1225855"/>
                <a:gd name="connsiteY100-2032" fmla="*/ 560391 h 1499831"/>
                <a:gd name="connsiteX101-2033" fmla="*/ 759081 w 1225855"/>
                <a:gd name="connsiteY101-2034" fmla="*/ 576103 h 1499831"/>
                <a:gd name="connsiteX102-2035" fmla="*/ 736822 w 1225855"/>
                <a:gd name="connsiteY102-2036" fmla="*/ 590669 h 1499831"/>
                <a:gd name="connsiteX103-2037" fmla="*/ 736331 w 1225855"/>
                <a:gd name="connsiteY103-2038" fmla="*/ 590996 h 1499831"/>
                <a:gd name="connsiteX104-2039" fmla="*/ 542060 w 1225855"/>
                <a:gd name="connsiteY104-2040" fmla="*/ 682485 h 1499831"/>
                <a:gd name="connsiteX105-2041" fmla="*/ 339115 w 1225855"/>
                <a:gd name="connsiteY105-2042" fmla="*/ 752370 h 1499831"/>
                <a:gd name="connsiteX106-2043" fmla="*/ 289033 w 1225855"/>
                <a:gd name="connsiteY106-2044" fmla="*/ 767428 h 1499831"/>
                <a:gd name="connsiteX107-2045" fmla="*/ 274958 w 1225855"/>
                <a:gd name="connsiteY107-2046" fmla="*/ 771519 h 1499831"/>
                <a:gd name="connsiteX108-2047" fmla="*/ 255809 w 1225855"/>
                <a:gd name="connsiteY108-2048" fmla="*/ 764482 h 1499831"/>
                <a:gd name="connsiteX109-2049" fmla="*/ 186415 w 1225855"/>
                <a:gd name="connsiteY109-2050" fmla="*/ 720292 h 1499831"/>
                <a:gd name="connsiteX110-2051" fmla="*/ 883794 w 1225855"/>
                <a:gd name="connsiteY110-2052" fmla="*/ 593451 h 1499831"/>
                <a:gd name="connsiteX111-2053" fmla="*/ 859244 w 1225855"/>
                <a:gd name="connsiteY111-2054" fmla="*/ 561536 h 1499831"/>
                <a:gd name="connsiteX112-2055" fmla="*/ 854989 w 1225855"/>
                <a:gd name="connsiteY112-2056" fmla="*/ 557117 h 1499831"/>
                <a:gd name="connsiteX113-2057" fmla="*/ 867100 w 1225855"/>
                <a:gd name="connsiteY113-2058" fmla="*/ 534204 h 1499831"/>
                <a:gd name="connsiteX114-2059" fmla="*/ 1036167 w 1225855"/>
                <a:gd name="connsiteY114-2060" fmla="*/ 715218 h 1499831"/>
                <a:gd name="connsiteX115-2061" fmla="*/ 1037803 w 1225855"/>
                <a:gd name="connsiteY115-2062" fmla="*/ 717837 h 1499831"/>
                <a:gd name="connsiteX116-2063" fmla="*/ 1038949 w 1225855"/>
                <a:gd name="connsiteY116-2064" fmla="*/ 720128 h 1499831"/>
                <a:gd name="connsiteX117-2065" fmla="*/ 971519 w 1225855"/>
                <a:gd name="connsiteY117-2066" fmla="*/ 764973 h 1499831"/>
                <a:gd name="connsiteX118-2067" fmla="*/ 944841 w 1225855"/>
                <a:gd name="connsiteY118-2068" fmla="*/ 774793 h 1499831"/>
                <a:gd name="connsiteX119-2069" fmla="*/ 927165 w 1225855"/>
                <a:gd name="connsiteY119-2070" fmla="*/ 780357 h 1499831"/>
                <a:gd name="connsiteX120-2071" fmla="*/ 917018 w 1225855"/>
                <a:gd name="connsiteY120-2072" fmla="*/ 783303 h 1499831"/>
                <a:gd name="connsiteX121-2073" fmla="*/ 618492 w 1225855"/>
                <a:gd name="connsiteY121-2074" fmla="*/ 820292 h 1499831"/>
                <a:gd name="connsiteX122-2075" fmla="*/ 372175 w 1225855"/>
                <a:gd name="connsiteY122-2076" fmla="*/ 797051 h 1499831"/>
                <a:gd name="connsiteX123-2077" fmla="*/ 481668 w 1225855"/>
                <a:gd name="connsiteY123-2078" fmla="*/ 760717 h 1499831"/>
                <a:gd name="connsiteX124-2079" fmla="*/ 497707 w 1225855"/>
                <a:gd name="connsiteY124-2080" fmla="*/ 799015 h 1499831"/>
                <a:gd name="connsiteX125-2081" fmla="*/ 521929 w 1225855"/>
                <a:gd name="connsiteY125-2082" fmla="*/ 815054 h 1499831"/>
                <a:gd name="connsiteX126-2083" fmla="*/ 532077 w 1225855"/>
                <a:gd name="connsiteY126-2084" fmla="*/ 812927 h 1499831"/>
                <a:gd name="connsiteX127-2085" fmla="*/ 545988 w 1225855"/>
                <a:gd name="connsiteY127-2086" fmla="*/ 778557 h 1499831"/>
                <a:gd name="connsiteX128-2087" fmla="*/ 530931 w 1225855"/>
                <a:gd name="connsiteY128-2088" fmla="*/ 742878 h 1499831"/>
                <a:gd name="connsiteX129-2089" fmla="*/ 560882 w 1225855"/>
                <a:gd name="connsiteY129-2090" fmla="*/ 731421 h 1499831"/>
                <a:gd name="connsiteX130-2091" fmla="*/ 660881 w 1225855"/>
                <a:gd name="connsiteY130-2092" fmla="*/ 689359 h 1499831"/>
                <a:gd name="connsiteX131-2093" fmla="*/ 682158 w 1225855"/>
                <a:gd name="connsiteY131-2094" fmla="*/ 735677 h 1499831"/>
                <a:gd name="connsiteX132-2095" fmla="*/ 706053 w 1225855"/>
                <a:gd name="connsiteY132-2096" fmla="*/ 750897 h 1499831"/>
                <a:gd name="connsiteX133-2097" fmla="*/ 717019 w 1225855"/>
                <a:gd name="connsiteY133-2098" fmla="*/ 748442 h 1499831"/>
                <a:gd name="connsiteX134-2099" fmla="*/ 729948 w 1225855"/>
                <a:gd name="connsiteY134-2100" fmla="*/ 713745 h 1499831"/>
                <a:gd name="connsiteX135-2101" fmla="*/ 708181 w 1225855"/>
                <a:gd name="connsiteY135-2102" fmla="*/ 666446 h 1499831"/>
                <a:gd name="connsiteX136-2103" fmla="*/ 763991 w 1225855"/>
                <a:gd name="connsiteY136-2104" fmla="*/ 635350 h 1499831"/>
                <a:gd name="connsiteX137-2105" fmla="*/ 773483 w 1225855"/>
                <a:gd name="connsiteY137-2106" fmla="*/ 629294 h 1499831"/>
                <a:gd name="connsiteX138-2107" fmla="*/ 795414 w 1225855"/>
                <a:gd name="connsiteY138-2108" fmla="*/ 614400 h 1499831"/>
                <a:gd name="connsiteX139-2109" fmla="*/ 816200 w 1225855"/>
                <a:gd name="connsiteY139-2110" fmla="*/ 598361 h 1499831"/>
                <a:gd name="connsiteX140-2111" fmla="*/ 819473 w 1225855"/>
                <a:gd name="connsiteY140-2112" fmla="*/ 595579 h 1499831"/>
                <a:gd name="connsiteX141-2113" fmla="*/ 842223 w 1225855"/>
                <a:gd name="connsiteY141-2114" fmla="*/ 625202 h 1499831"/>
                <a:gd name="connsiteX142-2115" fmla="*/ 863008 w 1225855"/>
                <a:gd name="connsiteY142-2116" fmla="*/ 635350 h 1499831"/>
                <a:gd name="connsiteX143-2117" fmla="*/ 878884 w 1225855"/>
                <a:gd name="connsiteY143-2118" fmla="*/ 629949 h 1499831"/>
                <a:gd name="connsiteX144-2119" fmla="*/ 883794 w 1225855"/>
                <a:gd name="connsiteY144-2120" fmla="*/ 593451 h 1499831"/>
                <a:gd name="connsiteX145-2121" fmla="*/ 513091 w 1225855"/>
                <a:gd name="connsiteY145-2122" fmla="*/ 183796 h 1499831"/>
                <a:gd name="connsiteX146-2123" fmla="*/ 520784 w 1225855"/>
                <a:gd name="connsiteY146-2124" fmla="*/ 163175 h 1499831"/>
                <a:gd name="connsiteX147-2125" fmla="*/ 613746 w 1225855"/>
                <a:gd name="connsiteY147-2126" fmla="*/ 64648 h 1499831"/>
                <a:gd name="connsiteX148-2127" fmla="*/ 903434 w 1225855"/>
                <a:gd name="connsiteY148-2128" fmla="*/ 374630 h 1499831"/>
                <a:gd name="connsiteX149-2129" fmla="*/ 823892 w 1225855"/>
                <a:gd name="connsiteY149-2130" fmla="*/ 411455 h 1499831"/>
                <a:gd name="connsiteX150-2131" fmla="*/ 821110 w 1225855"/>
                <a:gd name="connsiteY150-2132" fmla="*/ 412273 h 1499831"/>
                <a:gd name="connsiteX151-2133" fmla="*/ 807689 w 1225855"/>
                <a:gd name="connsiteY151-2134" fmla="*/ 415710 h 1499831"/>
                <a:gd name="connsiteX152-2135" fmla="*/ 791159 w 1225855"/>
                <a:gd name="connsiteY152-2136" fmla="*/ 406873 h 1499831"/>
                <a:gd name="connsiteX153-2137" fmla="*/ 777084 w 1225855"/>
                <a:gd name="connsiteY153-2138" fmla="*/ 399835 h 1499831"/>
                <a:gd name="connsiteX154-2139" fmla="*/ 706053 w 1225855"/>
                <a:gd name="connsiteY154-2140" fmla="*/ 362192 h 1499831"/>
                <a:gd name="connsiteX155-2141" fmla="*/ 591160 w 1225855"/>
                <a:gd name="connsiteY155-2142" fmla="*/ 288542 h 1499831"/>
                <a:gd name="connsiteX156-2143" fmla="*/ 570702 w 1225855"/>
                <a:gd name="connsiteY156-2144" fmla="*/ 272176 h 1499831"/>
                <a:gd name="connsiteX157-2145" fmla="*/ 567919 w 1225855"/>
                <a:gd name="connsiteY157-2146" fmla="*/ 269721 h 1499831"/>
                <a:gd name="connsiteX158-2147" fmla="*/ 551226 w 1225855"/>
                <a:gd name="connsiteY158-2148" fmla="*/ 254500 h 1499831"/>
                <a:gd name="connsiteX159-2149" fmla="*/ 512109 w 1225855"/>
                <a:gd name="connsiteY159-2150" fmla="*/ 197708 h 1499831"/>
                <a:gd name="connsiteX160-2151" fmla="*/ 513091 w 1225855"/>
                <a:gd name="connsiteY160-2152" fmla="*/ 183796 h 1499831"/>
                <a:gd name="connsiteX161-2153" fmla="*/ 322094 w 1225855"/>
                <a:gd name="connsiteY161-2154" fmla="*/ 374303 h 1499831"/>
                <a:gd name="connsiteX162-2155" fmla="*/ 464974 w 1225855"/>
                <a:gd name="connsiteY162-2156" fmla="*/ 222421 h 1499831"/>
                <a:gd name="connsiteX163-2157" fmla="*/ 508345 w 1225855"/>
                <a:gd name="connsiteY163-2158" fmla="*/ 285596 h 1499831"/>
                <a:gd name="connsiteX164-2159" fmla="*/ 482486 w 1225855"/>
                <a:gd name="connsiteY164-2160" fmla="*/ 314729 h 1499831"/>
                <a:gd name="connsiteX165-2161" fmla="*/ 475939 w 1225855"/>
                <a:gd name="connsiteY165-2162" fmla="*/ 334205 h 1499831"/>
                <a:gd name="connsiteX166-2163" fmla="*/ 484614 w 1225855"/>
                <a:gd name="connsiteY166-2164" fmla="*/ 351717 h 1499831"/>
                <a:gd name="connsiteX167-2165" fmla="*/ 491324 w 1225855"/>
                <a:gd name="connsiteY167-2166" fmla="*/ 355973 h 1499831"/>
                <a:gd name="connsiteX168-2167" fmla="*/ 501962 w 1225855"/>
                <a:gd name="connsiteY168-2168" fmla="*/ 358264 h 1499831"/>
                <a:gd name="connsiteX169-2169" fmla="*/ 521602 w 1225855"/>
                <a:gd name="connsiteY169-2170" fmla="*/ 349426 h 1499831"/>
                <a:gd name="connsiteX170-2171" fmla="*/ 547298 w 1225855"/>
                <a:gd name="connsiteY170-2172" fmla="*/ 320621 h 1499831"/>
                <a:gd name="connsiteX171-2173" fmla="*/ 554990 w 1225855"/>
                <a:gd name="connsiteY171-2174" fmla="*/ 326676 h 1499831"/>
                <a:gd name="connsiteX172-2175" fmla="*/ 722747 w 1225855"/>
                <a:gd name="connsiteY172-2176" fmla="*/ 430768 h 1499831"/>
                <a:gd name="connsiteX173-2177" fmla="*/ 663827 w 1225855"/>
                <a:gd name="connsiteY173-2178" fmla="*/ 435678 h 1499831"/>
                <a:gd name="connsiteX174-2179" fmla="*/ 628967 w 1225855"/>
                <a:gd name="connsiteY174-2180" fmla="*/ 436823 h 1499831"/>
                <a:gd name="connsiteX175-2181" fmla="*/ 616692 w 1225855"/>
                <a:gd name="connsiteY175-2182" fmla="*/ 436987 h 1499831"/>
                <a:gd name="connsiteX176-2183" fmla="*/ 600489 w 1225855"/>
                <a:gd name="connsiteY176-2184" fmla="*/ 436823 h 1499831"/>
                <a:gd name="connsiteX177-2185" fmla="*/ 565628 w 1225855"/>
                <a:gd name="connsiteY177-2186" fmla="*/ 435514 h 1499831"/>
                <a:gd name="connsiteX178-2187" fmla="*/ 463337 w 1225855"/>
                <a:gd name="connsiteY178-2188" fmla="*/ 424057 h 1499831"/>
                <a:gd name="connsiteX179-2189" fmla="*/ 433059 w 1225855"/>
                <a:gd name="connsiteY179-2190" fmla="*/ 418165 h 1499831"/>
                <a:gd name="connsiteX180-2191" fmla="*/ 409164 w 1225855"/>
                <a:gd name="connsiteY180-2192" fmla="*/ 412437 h 1499831"/>
                <a:gd name="connsiteX181-2193" fmla="*/ 403927 w 1225855"/>
                <a:gd name="connsiteY181-2194" fmla="*/ 410964 h 1499831"/>
                <a:gd name="connsiteX182-2195" fmla="*/ 322094 w 1225855"/>
                <a:gd name="connsiteY182-2196" fmla="*/ 374303 h 1499831"/>
                <a:gd name="connsiteX0-2197" fmla="*/ 1219145 w 1225855"/>
                <a:gd name="connsiteY0-2198" fmla="*/ 1035512 h 1499831"/>
                <a:gd name="connsiteX1-2199" fmla="*/ 1212598 w 1225855"/>
                <a:gd name="connsiteY1-2200" fmla="*/ 1022910 h 1499831"/>
                <a:gd name="connsiteX2-2201" fmla="*/ 1009653 w 1225855"/>
                <a:gd name="connsiteY2-2202" fmla="*/ 805725 h 1499831"/>
                <a:gd name="connsiteX3-2203" fmla="*/ 1091485 w 1225855"/>
                <a:gd name="connsiteY3-2204" fmla="*/ 720128 h 1499831"/>
                <a:gd name="connsiteX4-2205" fmla="*/ 1086085 w 1225855"/>
                <a:gd name="connsiteY4-2206" fmla="*/ 697052 h 1499831"/>
                <a:gd name="connsiteX5-2207" fmla="*/ 1079702 w 1225855"/>
                <a:gd name="connsiteY5-2208" fmla="*/ 685104 h 1499831"/>
                <a:gd name="connsiteX6-2209" fmla="*/ 863663 w 1225855"/>
                <a:gd name="connsiteY6-2210" fmla="*/ 454008 h 1499831"/>
                <a:gd name="connsiteX7-2211" fmla="*/ 957280 w 1225855"/>
                <a:gd name="connsiteY7-2212" fmla="*/ 374303 h 1499831"/>
                <a:gd name="connsiteX8-2213" fmla="*/ 953024 w 1225855"/>
                <a:gd name="connsiteY8-2214" fmla="*/ 355482 h 1499831"/>
                <a:gd name="connsiteX9-2215" fmla="*/ 946969 w 1225855"/>
                <a:gd name="connsiteY9-2216" fmla="*/ 344516 h 1499831"/>
                <a:gd name="connsiteX10-2217" fmla="*/ 633058 w 1225855"/>
                <a:gd name="connsiteY10-2218" fmla="*/ 8347 h 1499831"/>
                <a:gd name="connsiteX11-2219" fmla="*/ 613909 w 1225855"/>
                <a:gd name="connsiteY11-2220" fmla="*/ 0 h 1499831"/>
                <a:gd name="connsiteX12-2221" fmla="*/ 594761 w 1225855"/>
                <a:gd name="connsiteY12-2222" fmla="*/ 8183 h 1499831"/>
                <a:gd name="connsiteX13-2223" fmla="*/ 276922 w 1225855"/>
                <a:gd name="connsiteY13-2224" fmla="*/ 345825 h 1499831"/>
                <a:gd name="connsiteX14-2225" fmla="*/ 269884 w 1225855"/>
                <a:gd name="connsiteY14-2226" fmla="*/ 362028 h 1499831"/>
                <a:gd name="connsiteX15-2227" fmla="*/ 268248 w 1225855"/>
                <a:gd name="connsiteY15-2228" fmla="*/ 374139 h 1499831"/>
                <a:gd name="connsiteX16-2229" fmla="*/ 363828 w 1225855"/>
                <a:gd name="connsiteY16-2230" fmla="*/ 453354 h 1499831"/>
                <a:gd name="connsiteX17-2231" fmla="*/ 143535 w 1225855"/>
                <a:gd name="connsiteY17-2232" fmla="*/ 687395 h 1499831"/>
                <a:gd name="connsiteX18-2233" fmla="*/ 136497 w 1225855"/>
                <a:gd name="connsiteY18-2234" fmla="*/ 704744 h 1499831"/>
                <a:gd name="connsiteX19-2235" fmla="*/ 134206 w 1225855"/>
                <a:gd name="connsiteY19-2236" fmla="*/ 720128 h 1499831"/>
                <a:gd name="connsiteX20-2237" fmla="*/ 182978 w 1225855"/>
                <a:gd name="connsiteY20-2238" fmla="*/ 786740 h 1499831"/>
                <a:gd name="connsiteX21-2239" fmla="*/ 217839 w 1225855"/>
                <a:gd name="connsiteY21-2240" fmla="*/ 805071 h 1499831"/>
                <a:gd name="connsiteX22-2241" fmla="*/ 9984 w 1225855"/>
                <a:gd name="connsiteY22-2242" fmla="*/ 1025692 h 1499831"/>
                <a:gd name="connsiteX23-2243" fmla="*/ 2946 w 1225855"/>
                <a:gd name="connsiteY23-2244" fmla="*/ 1044186 h 1499831"/>
                <a:gd name="connsiteX24-2245" fmla="*/ 0 w 1225855"/>
                <a:gd name="connsiteY24-2246" fmla="*/ 1062844 h 1499831"/>
                <a:gd name="connsiteX25-2247" fmla="*/ 194435 w 1225855"/>
                <a:gd name="connsiteY25-2248" fmla="*/ 1198195 h 1499831"/>
                <a:gd name="connsiteX26-2249" fmla="*/ 487887 w 1225855"/>
                <a:gd name="connsiteY26-2250" fmla="*/ 1247950 h 1499831"/>
                <a:gd name="connsiteX27-2251" fmla="*/ 487887 w 1225855"/>
                <a:gd name="connsiteY27-2252" fmla="*/ 1473645 h 1499831"/>
                <a:gd name="connsiteX28-2253" fmla="*/ 514073 w 1225855"/>
                <a:gd name="connsiteY28-2254" fmla="*/ 1499831 h 1499831"/>
                <a:gd name="connsiteX29-2255" fmla="*/ 711781 w 1225855"/>
                <a:gd name="connsiteY29-2256" fmla="*/ 1499831 h 1499831"/>
                <a:gd name="connsiteX30-2257" fmla="*/ 737968 w 1225855"/>
                <a:gd name="connsiteY30-2258" fmla="*/ 1473645 h 1499831"/>
                <a:gd name="connsiteX31-2259" fmla="*/ 737968 w 1225855"/>
                <a:gd name="connsiteY31-2260" fmla="*/ 1248932 h 1499831"/>
                <a:gd name="connsiteX32-2261" fmla="*/ 1039112 w 1225855"/>
                <a:gd name="connsiteY32-2262" fmla="*/ 1198195 h 1499831"/>
                <a:gd name="connsiteX33-2263" fmla="*/ 1225855 w 1225855"/>
                <a:gd name="connsiteY33-2264" fmla="*/ 1062844 h 1499831"/>
                <a:gd name="connsiteX34-2265" fmla="*/ 1219145 w 1225855"/>
                <a:gd name="connsiteY34-2266" fmla="*/ 1035512 h 1499831"/>
                <a:gd name="connsiteX35-2267" fmla="*/ 1099178 w 1225855"/>
                <a:gd name="connsiteY35-2268" fmla="*/ 1120454 h 1499831"/>
                <a:gd name="connsiteX36-2269" fmla="*/ 1082157 w 1225855"/>
                <a:gd name="connsiteY36-2270" fmla="*/ 1113580 h 1499831"/>
                <a:gd name="connsiteX37-2271" fmla="*/ 657608 w 1225855"/>
                <a:gd name="connsiteY37-2272" fmla="*/ 1056788 h 1499831"/>
                <a:gd name="connsiteX38-2273" fmla="*/ 560882 w 1225855"/>
                <a:gd name="connsiteY38-2274" fmla="*/ 1023564 h 1499831"/>
                <a:gd name="connsiteX39-2275" fmla="*/ 558918 w 1225855"/>
                <a:gd name="connsiteY39-2276" fmla="*/ 1022582 h 1499831"/>
                <a:gd name="connsiteX40-2277" fmla="*/ 554663 w 1225855"/>
                <a:gd name="connsiteY40-2278" fmla="*/ 1021109 h 1499831"/>
                <a:gd name="connsiteX41-2279" fmla="*/ 419966 w 1225855"/>
                <a:gd name="connsiteY41-2280" fmla="*/ 947296 h 1499831"/>
                <a:gd name="connsiteX42-2281" fmla="*/ 312928 w 1225855"/>
                <a:gd name="connsiteY42-2282" fmla="*/ 837313 h 1499831"/>
                <a:gd name="connsiteX43-2283" fmla="*/ 618656 w 1225855"/>
                <a:gd name="connsiteY43-2284" fmla="*/ 872828 h 1499831"/>
                <a:gd name="connsiteX44-2285" fmla="*/ 943368 w 1225855"/>
                <a:gd name="connsiteY44-2286" fmla="*/ 830439 h 1499831"/>
                <a:gd name="connsiteX45-2287" fmla="*/ 957116 w 1225855"/>
                <a:gd name="connsiteY45-2288" fmla="*/ 826184 h 1499831"/>
                <a:gd name="connsiteX46-2289" fmla="*/ 1168408 w 1225855"/>
                <a:gd name="connsiteY46-2290" fmla="*/ 1052369 h 1499831"/>
                <a:gd name="connsiteX47-2291" fmla="*/ 1170536 w 1225855"/>
                <a:gd name="connsiteY47-2292" fmla="*/ 1055806 h 1499831"/>
                <a:gd name="connsiteX48-2293" fmla="*/ 1173482 w 1225855"/>
                <a:gd name="connsiteY48-2294" fmla="*/ 1063008 h 1499831"/>
                <a:gd name="connsiteX49-2295" fmla="*/ 1099178 w 1225855"/>
                <a:gd name="connsiteY49-2296" fmla="*/ 1120454 h 1499831"/>
                <a:gd name="connsiteX50-2297" fmla="*/ 736822 w 1225855"/>
                <a:gd name="connsiteY50-2298" fmla="*/ 1196559 h 1499831"/>
                <a:gd name="connsiteX51-2299" fmla="*/ 620292 w 1225855"/>
                <a:gd name="connsiteY51-2300" fmla="*/ 1200487 h 1499831"/>
                <a:gd name="connsiteX52-2301" fmla="*/ 489033 w 1225855"/>
                <a:gd name="connsiteY52-2302" fmla="*/ 1195577 h 1499831"/>
                <a:gd name="connsiteX53-2303" fmla="*/ 209001 w 1225855"/>
                <a:gd name="connsiteY53-2304" fmla="*/ 1148114 h 1499831"/>
                <a:gd name="connsiteX54-2305" fmla="*/ 52209 w 1225855"/>
                <a:gd name="connsiteY54-2306" fmla="*/ 1063008 h 1499831"/>
                <a:gd name="connsiteX55-2307" fmla="*/ 54173 w 1225855"/>
                <a:gd name="connsiteY55-2308" fmla="*/ 1057279 h 1499831"/>
                <a:gd name="connsiteX56-2309" fmla="*/ 56137 w 1225855"/>
                <a:gd name="connsiteY56-2310" fmla="*/ 1053188 h 1499831"/>
                <a:gd name="connsiteX57-2311" fmla="*/ 255155 w 1225855"/>
                <a:gd name="connsiteY57-2312" fmla="*/ 841896 h 1499831"/>
                <a:gd name="connsiteX58-2313" fmla="*/ 346971 w 1225855"/>
                <a:gd name="connsiteY58-2314" fmla="*/ 956134 h 1499831"/>
                <a:gd name="connsiteX59-2315" fmla="*/ 318984 w 1225855"/>
                <a:gd name="connsiteY59-2316" fmla="*/ 987558 h 1499831"/>
                <a:gd name="connsiteX60-2317" fmla="*/ 321112 w 1225855"/>
                <a:gd name="connsiteY60-2318" fmla="*/ 1024546 h 1499831"/>
                <a:gd name="connsiteX61-2319" fmla="*/ 338460 w 1225855"/>
                <a:gd name="connsiteY61-2320" fmla="*/ 1031093 h 1499831"/>
                <a:gd name="connsiteX62-2321" fmla="*/ 358100 w 1225855"/>
                <a:gd name="connsiteY62-2322" fmla="*/ 1022255 h 1499831"/>
                <a:gd name="connsiteX63-2323" fmla="*/ 387887 w 1225855"/>
                <a:gd name="connsiteY63-2324" fmla="*/ 988703 h 1499831"/>
                <a:gd name="connsiteX64-2325" fmla="*/ 512600 w 1225855"/>
                <a:gd name="connsiteY64-2326" fmla="*/ 1059898 h 1499831"/>
                <a:gd name="connsiteX65-2327" fmla="*/ 494925 w 1225855"/>
                <a:gd name="connsiteY65-2328" fmla="*/ 1097868 h 1499831"/>
                <a:gd name="connsiteX66-2329" fmla="*/ 507527 w 1225855"/>
                <a:gd name="connsiteY66-2330" fmla="*/ 1132729 h 1499831"/>
                <a:gd name="connsiteX67-2331" fmla="*/ 518656 w 1225855"/>
                <a:gd name="connsiteY67-2332" fmla="*/ 1135184 h 1499831"/>
                <a:gd name="connsiteX68-2333" fmla="*/ 542388 w 1225855"/>
                <a:gd name="connsiteY68-2334" fmla="*/ 1120127 h 1499831"/>
                <a:gd name="connsiteX69-2335" fmla="*/ 561045 w 1225855"/>
                <a:gd name="connsiteY69-2336" fmla="*/ 1080029 h 1499831"/>
                <a:gd name="connsiteX70-2337" fmla="*/ 638132 w 1225855"/>
                <a:gd name="connsiteY70-2338" fmla="*/ 1105888 h 1499831"/>
                <a:gd name="connsiteX71-2339" fmla="*/ 708344 w 1225855"/>
                <a:gd name="connsiteY71-2340" fmla="*/ 1124219 h 1499831"/>
                <a:gd name="connsiteX72-2341" fmla="*/ 692633 w 1225855"/>
                <a:gd name="connsiteY72-2342" fmla="*/ 1159079 h 1499831"/>
                <a:gd name="connsiteX73-2343" fmla="*/ 691487 w 1225855"/>
                <a:gd name="connsiteY73-2344" fmla="*/ 1177574 h 1499831"/>
                <a:gd name="connsiteX74-2345" fmla="*/ 705726 w 1225855"/>
                <a:gd name="connsiteY74-2346" fmla="*/ 1193776 h 1499831"/>
                <a:gd name="connsiteX75-2347" fmla="*/ 716528 w 1225855"/>
                <a:gd name="connsiteY75-2348" fmla="*/ 1196068 h 1499831"/>
                <a:gd name="connsiteX76-2349" fmla="*/ 733549 w 1225855"/>
                <a:gd name="connsiteY76-2350" fmla="*/ 1189848 h 1499831"/>
                <a:gd name="connsiteX77-2351" fmla="*/ 740423 w 1225855"/>
                <a:gd name="connsiteY77-2352" fmla="*/ 1180683 h 1499831"/>
                <a:gd name="connsiteX78-2353" fmla="*/ 760881 w 1225855"/>
                <a:gd name="connsiteY78-2354" fmla="*/ 1135184 h 1499831"/>
                <a:gd name="connsiteX79-2355" fmla="*/ 974628 w 1225855"/>
                <a:gd name="connsiteY79-2356" fmla="*/ 1161534 h 1499831"/>
                <a:gd name="connsiteX80-2357" fmla="*/ 736822 w 1225855"/>
                <a:gd name="connsiteY80-2358" fmla="*/ 1196559 h 1499831"/>
                <a:gd name="connsiteX81-2359" fmla="*/ 685431 w 1225855"/>
                <a:gd name="connsiteY81-2360" fmla="*/ 1447458 h 1499831"/>
                <a:gd name="connsiteX82-2361" fmla="*/ 540096 w 1225855"/>
                <a:gd name="connsiteY82-2362" fmla="*/ 1447458 h 1499831"/>
                <a:gd name="connsiteX83-2363" fmla="*/ 540096 w 1225855"/>
                <a:gd name="connsiteY83-2364" fmla="*/ 1251059 h 1499831"/>
                <a:gd name="connsiteX84-2365" fmla="*/ 620292 w 1225855"/>
                <a:gd name="connsiteY84-2366" fmla="*/ 1252860 h 1499831"/>
                <a:gd name="connsiteX85-2367" fmla="*/ 685431 w 1225855"/>
                <a:gd name="connsiteY85-2368" fmla="*/ 1251714 h 1499831"/>
                <a:gd name="connsiteX86-2369" fmla="*/ 685431 w 1225855"/>
                <a:gd name="connsiteY86-2370" fmla="*/ 1447458 h 1499831"/>
                <a:gd name="connsiteX87-2371" fmla="*/ 186415 w 1225855"/>
                <a:gd name="connsiteY87-2372" fmla="*/ 720292 h 1499831"/>
                <a:gd name="connsiteX88-2373" fmla="*/ 187070 w 1225855"/>
                <a:gd name="connsiteY88-2374" fmla="*/ 718819 h 1499831"/>
                <a:gd name="connsiteX89-2375" fmla="*/ 188543 w 1225855"/>
                <a:gd name="connsiteY89-2376" fmla="*/ 715873 h 1499831"/>
                <a:gd name="connsiteX90-2377" fmla="*/ 418567 w 1225855"/>
                <a:gd name="connsiteY90-2378" fmla="*/ 483352 h 1499831"/>
                <a:gd name="connsiteX91-2379" fmla="*/ 519474 w 1225855"/>
                <a:gd name="connsiteY91-2380" fmla="*/ 496356 h 1499831"/>
                <a:gd name="connsiteX92-2381" fmla="*/ 550480 w 1225855"/>
                <a:gd name="connsiteY92-2382" fmla="*/ 499138 h 1499831"/>
                <a:gd name="connsiteX93-2383" fmla="*/ 587396 w 1225855"/>
                <a:gd name="connsiteY93-2384" fmla="*/ 507919 h 1499831"/>
                <a:gd name="connsiteX94-2385" fmla="*/ 616692 w 1225855"/>
                <a:gd name="connsiteY94-2386" fmla="*/ 489360 h 1499831"/>
                <a:gd name="connsiteX95-2387" fmla="*/ 644277 w 1225855"/>
                <a:gd name="connsiteY95-2388" fmla="*/ 510465 h 1499831"/>
                <a:gd name="connsiteX96-2389" fmla="*/ 676430 w 1225855"/>
                <a:gd name="connsiteY96-2390" fmla="*/ 508991 h 1499831"/>
                <a:gd name="connsiteX97-2391" fmla="*/ 712198 w 1225855"/>
                <a:gd name="connsiteY97-2392" fmla="*/ 499229 h 1499831"/>
                <a:gd name="connsiteX98-2393" fmla="*/ 797706 w 1225855"/>
                <a:gd name="connsiteY98-2394" fmla="*/ 471684 h 1499831"/>
                <a:gd name="connsiteX99-2395" fmla="*/ 820292 w 1225855"/>
                <a:gd name="connsiteY99-2396" fmla="*/ 507036 h 1499831"/>
                <a:gd name="connsiteX100-2397" fmla="*/ 780194 w 1225855"/>
                <a:gd name="connsiteY100-2398" fmla="*/ 560391 h 1499831"/>
                <a:gd name="connsiteX101-2399" fmla="*/ 759081 w 1225855"/>
                <a:gd name="connsiteY101-2400" fmla="*/ 576103 h 1499831"/>
                <a:gd name="connsiteX102-2401" fmla="*/ 736822 w 1225855"/>
                <a:gd name="connsiteY102-2402" fmla="*/ 590669 h 1499831"/>
                <a:gd name="connsiteX103-2403" fmla="*/ 736331 w 1225855"/>
                <a:gd name="connsiteY103-2404" fmla="*/ 590996 h 1499831"/>
                <a:gd name="connsiteX104-2405" fmla="*/ 542060 w 1225855"/>
                <a:gd name="connsiteY104-2406" fmla="*/ 682485 h 1499831"/>
                <a:gd name="connsiteX105-2407" fmla="*/ 339115 w 1225855"/>
                <a:gd name="connsiteY105-2408" fmla="*/ 752370 h 1499831"/>
                <a:gd name="connsiteX106-2409" fmla="*/ 289033 w 1225855"/>
                <a:gd name="connsiteY106-2410" fmla="*/ 767428 h 1499831"/>
                <a:gd name="connsiteX107-2411" fmla="*/ 274958 w 1225855"/>
                <a:gd name="connsiteY107-2412" fmla="*/ 771519 h 1499831"/>
                <a:gd name="connsiteX108-2413" fmla="*/ 255809 w 1225855"/>
                <a:gd name="connsiteY108-2414" fmla="*/ 764482 h 1499831"/>
                <a:gd name="connsiteX109-2415" fmla="*/ 186415 w 1225855"/>
                <a:gd name="connsiteY109-2416" fmla="*/ 720292 h 1499831"/>
                <a:gd name="connsiteX110-2417" fmla="*/ 883794 w 1225855"/>
                <a:gd name="connsiteY110-2418" fmla="*/ 593451 h 1499831"/>
                <a:gd name="connsiteX111-2419" fmla="*/ 859244 w 1225855"/>
                <a:gd name="connsiteY111-2420" fmla="*/ 561536 h 1499831"/>
                <a:gd name="connsiteX112-2421" fmla="*/ 854989 w 1225855"/>
                <a:gd name="connsiteY112-2422" fmla="*/ 557117 h 1499831"/>
                <a:gd name="connsiteX113-2423" fmla="*/ 867100 w 1225855"/>
                <a:gd name="connsiteY113-2424" fmla="*/ 534204 h 1499831"/>
                <a:gd name="connsiteX114-2425" fmla="*/ 1036167 w 1225855"/>
                <a:gd name="connsiteY114-2426" fmla="*/ 715218 h 1499831"/>
                <a:gd name="connsiteX115-2427" fmla="*/ 1037803 w 1225855"/>
                <a:gd name="connsiteY115-2428" fmla="*/ 717837 h 1499831"/>
                <a:gd name="connsiteX116-2429" fmla="*/ 1038949 w 1225855"/>
                <a:gd name="connsiteY116-2430" fmla="*/ 720128 h 1499831"/>
                <a:gd name="connsiteX117-2431" fmla="*/ 971519 w 1225855"/>
                <a:gd name="connsiteY117-2432" fmla="*/ 764973 h 1499831"/>
                <a:gd name="connsiteX118-2433" fmla="*/ 944841 w 1225855"/>
                <a:gd name="connsiteY118-2434" fmla="*/ 774793 h 1499831"/>
                <a:gd name="connsiteX119-2435" fmla="*/ 927165 w 1225855"/>
                <a:gd name="connsiteY119-2436" fmla="*/ 780357 h 1499831"/>
                <a:gd name="connsiteX120-2437" fmla="*/ 917018 w 1225855"/>
                <a:gd name="connsiteY120-2438" fmla="*/ 783303 h 1499831"/>
                <a:gd name="connsiteX121-2439" fmla="*/ 618492 w 1225855"/>
                <a:gd name="connsiteY121-2440" fmla="*/ 820292 h 1499831"/>
                <a:gd name="connsiteX122-2441" fmla="*/ 372175 w 1225855"/>
                <a:gd name="connsiteY122-2442" fmla="*/ 797051 h 1499831"/>
                <a:gd name="connsiteX123-2443" fmla="*/ 481668 w 1225855"/>
                <a:gd name="connsiteY123-2444" fmla="*/ 760717 h 1499831"/>
                <a:gd name="connsiteX124-2445" fmla="*/ 497707 w 1225855"/>
                <a:gd name="connsiteY124-2446" fmla="*/ 799015 h 1499831"/>
                <a:gd name="connsiteX125-2447" fmla="*/ 521929 w 1225855"/>
                <a:gd name="connsiteY125-2448" fmla="*/ 815054 h 1499831"/>
                <a:gd name="connsiteX126-2449" fmla="*/ 532077 w 1225855"/>
                <a:gd name="connsiteY126-2450" fmla="*/ 812927 h 1499831"/>
                <a:gd name="connsiteX127-2451" fmla="*/ 545988 w 1225855"/>
                <a:gd name="connsiteY127-2452" fmla="*/ 778557 h 1499831"/>
                <a:gd name="connsiteX128-2453" fmla="*/ 530931 w 1225855"/>
                <a:gd name="connsiteY128-2454" fmla="*/ 742878 h 1499831"/>
                <a:gd name="connsiteX129-2455" fmla="*/ 560882 w 1225855"/>
                <a:gd name="connsiteY129-2456" fmla="*/ 731421 h 1499831"/>
                <a:gd name="connsiteX130-2457" fmla="*/ 660881 w 1225855"/>
                <a:gd name="connsiteY130-2458" fmla="*/ 689359 h 1499831"/>
                <a:gd name="connsiteX131-2459" fmla="*/ 682158 w 1225855"/>
                <a:gd name="connsiteY131-2460" fmla="*/ 735677 h 1499831"/>
                <a:gd name="connsiteX132-2461" fmla="*/ 706053 w 1225855"/>
                <a:gd name="connsiteY132-2462" fmla="*/ 750897 h 1499831"/>
                <a:gd name="connsiteX133-2463" fmla="*/ 717019 w 1225855"/>
                <a:gd name="connsiteY133-2464" fmla="*/ 748442 h 1499831"/>
                <a:gd name="connsiteX134-2465" fmla="*/ 729948 w 1225855"/>
                <a:gd name="connsiteY134-2466" fmla="*/ 713745 h 1499831"/>
                <a:gd name="connsiteX135-2467" fmla="*/ 708181 w 1225855"/>
                <a:gd name="connsiteY135-2468" fmla="*/ 666446 h 1499831"/>
                <a:gd name="connsiteX136-2469" fmla="*/ 763991 w 1225855"/>
                <a:gd name="connsiteY136-2470" fmla="*/ 635350 h 1499831"/>
                <a:gd name="connsiteX137-2471" fmla="*/ 773483 w 1225855"/>
                <a:gd name="connsiteY137-2472" fmla="*/ 629294 h 1499831"/>
                <a:gd name="connsiteX138-2473" fmla="*/ 795414 w 1225855"/>
                <a:gd name="connsiteY138-2474" fmla="*/ 614400 h 1499831"/>
                <a:gd name="connsiteX139-2475" fmla="*/ 816200 w 1225855"/>
                <a:gd name="connsiteY139-2476" fmla="*/ 598361 h 1499831"/>
                <a:gd name="connsiteX140-2477" fmla="*/ 819473 w 1225855"/>
                <a:gd name="connsiteY140-2478" fmla="*/ 595579 h 1499831"/>
                <a:gd name="connsiteX141-2479" fmla="*/ 842223 w 1225855"/>
                <a:gd name="connsiteY141-2480" fmla="*/ 625202 h 1499831"/>
                <a:gd name="connsiteX142-2481" fmla="*/ 863008 w 1225855"/>
                <a:gd name="connsiteY142-2482" fmla="*/ 635350 h 1499831"/>
                <a:gd name="connsiteX143-2483" fmla="*/ 878884 w 1225855"/>
                <a:gd name="connsiteY143-2484" fmla="*/ 629949 h 1499831"/>
                <a:gd name="connsiteX144-2485" fmla="*/ 883794 w 1225855"/>
                <a:gd name="connsiteY144-2486" fmla="*/ 593451 h 1499831"/>
                <a:gd name="connsiteX145-2487" fmla="*/ 513091 w 1225855"/>
                <a:gd name="connsiteY145-2488" fmla="*/ 183796 h 1499831"/>
                <a:gd name="connsiteX146-2489" fmla="*/ 520784 w 1225855"/>
                <a:gd name="connsiteY146-2490" fmla="*/ 163175 h 1499831"/>
                <a:gd name="connsiteX147-2491" fmla="*/ 613746 w 1225855"/>
                <a:gd name="connsiteY147-2492" fmla="*/ 64648 h 1499831"/>
                <a:gd name="connsiteX148-2493" fmla="*/ 903434 w 1225855"/>
                <a:gd name="connsiteY148-2494" fmla="*/ 374630 h 1499831"/>
                <a:gd name="connsiteX149-2495" fmla="*/ 823892 w 1225855"/>
                <a:gd name="connsiteY149-2496" fmla="*/ 411455 h 1499831"/>
                <a:gd name="connsiteX150-2497" fmla="*/ 821110 w 1225855"/>
                <a:gd name="connsiteY150-2498" fmla="*/ 412273 h 1499831"/>
                <a:gd name="connsiteX151-2499" fmla="*/ 807689 w 1225855"/>
                <a:gd name="connsiteY151-2500" fmla="*/ 415710 h 1499831"/>
                <a:gd name="connsiteX152-2501" fmla="*/ 791159 w 1225855"/>
                <a:gd name="connsiteY152-2502" fmla="*/ 406873 h 1499831"/>
                <a:gd name="connsiteX153-2503" fmla="*/ 777084 w 1225855"/>
                <a:gd name="connsiteY153-2504" fmla="*/ 399835 h 1499831"/>
                <a:gd name="connsiteX154-2505" fmla="*/ 706053 w 1225855"/>
                <a:gd name="connsiteY154-2506" fmla="*/ 362192 h 1499831"/>
                <a:gd name="connsiteX155-2507" fmla="*/ 591160 w 1225855"/>
                <a:gd name="connsiteY155-2508" fmla="*/ 288542 h 1499831"/>
                <a:gd name="connsiteX156-2509" fmla="*/ 570702 w 1225855"/>
                <a:gd name="connsiteY156-2510" fmla="*/ 272176 h 1499831"/>
                <a:gd name="connsiteX157-2511" fmla="*/ 567919 w 1225855"/>
                <a:gd name="connsiteY157-2512" fmla="*/ 269721 h 1499831"/>
                <a:gd name="connsiteX158-2513" fmla="*/ 551226 w 1225855"/>
                <a:gd name="connsiteY158-2514" fmla="*/ 254500 h 1499831"/>
                <a:gd name="connsiteX159-2515" fmla="*/ 512109 w 1225855"/>
                <a:gd name="connsiteY159-2516" fmla="*/ 197708 h 1499831"/>
                <a:gd name="connsiteX160-2517" fmla="*/ 513091 w 1225855"/>
                <a:gd name="connsiteY160-2518" fmla="*/ 183796 h 1499831"/>
                <a:gd name="connsiteX161-2519" fmla="*/ 322094 w 1225855"/>
                <a:gd name="connsiteY161-2520" fmla="*/ 374303 h 1499831"/>
                <a:gd name="connsiteX162-2521" fmla="*/ 464974 w 1225855"/>
                <a:gd name="connsiteY162-2522" fmla="*/ 222421 h 1499831"/>
                <a:gd name="connsiteX163-2523" fmla="*/ 508345 w 1225855"/>
                <a:gd name="connsiteY163-2524" fmla="*/ 285596 h 1499831"/>
                <a:gd name="connsiteX164-2525" fmla="*/ 482486 w 1225855"/>
                <a:gd name="connsiteY164-2526" fmla="*/ 314729 h 1499831"/>
                <a:gd name="connsiteX165-2527" fmla="*/ 475939 w 1225855"/>
                <a:gd name="connsiteY165-2528" fmla="*/ 334205 h 1499831"/>
                <a:gd name="connsiteX166-2529" fmla="*/ 484614 w 1225855"/>
                <a:gd name="connsiteY166-2530" fmla="*/ 351717 h 1499831"/>
                <a:gd name="connsiteX167-2531" fmla="*/ 491324 w 1225855"/>
                <a:gd name="connsiteY167-2532" fmla="*/ 355973 h 1499831"/>
                <a:gd name="connsiteX168-2533" fmla="*/ 501962 w 1225855"/>
                <a:gd name="connsiteY168-2534" fmla="*/ 358264 h 1499831"/>
                <a:gd name="connsiteX169-2535" fmla="*/ 521602 w 1225855"/>
                <a:gd name="connsiteY169-2536" fmla="*/ 349426 h 1499831"/>
                <a:gd name="connsiteX170-2537" fmla="*/ 547298 w 1225855"/>
                <a:gd name="connsiteY170-2538" fmla="*/ 320621 h 1499831"/>
                <a:gd name="connsiteX171-2539" fmla="*/ 554990 w 1225855"/>
                <a:gd name="connsiteY171-2540" fmla="*/ 326676 h 1499831"/>
                <a:gd name="connsiteX172-2541" fmla="*/ 722747 w 1225855"/>
                <a:gd name="connsiteY172-2542" fmla="*/ 430768 h 1499831"/>
                <a:gd name="connsiteX173-2543" fmla="*/ 663827 w 1225855"/>
                <a:gd name="connsiteY173-2544" fmla="*/ 435678 h 1499831"/>
                <a:gd name="connsiteX174-2545" fmla="*/ 628967 w 1225855"/>
                <a:gd name="connsiteY174-2546" fmla="*/ 436823 h 1499831"/>
                <a:gd name="connsiteX175-2547" fmla="*/ 616692 w 1225855"/>
                <a:gd name="connsiteY175-2548" fmla="*/ 436987 h 1499831"/>
                <a:gd name="connsiteX176-2549" fmla="*/ 600489 w 1225855"/>
                <a:gd name="connsiteY176-2550" fmla="*/ 436823 h 1499831"/>
                <a:gd name="connsiteX177-2551" fmla="*/ 565628 w 1225855"/>
                <a:gd name="connsiteY177-2552" fmla="*/ 435514 h 1499831"/>
                <a:gd name="connsiteX178-2553" fmla="*/ 463337 w 1225855"/>
                <a:gd name="connsiteY178-2554" fmla="*/ 424057 h 1499831"/>
                <a:gd name="connsiteX179-2555" fmla="*/ 433059 w 1225855"/>
                <a:gd name="connsiteY179-2556" fmla="*/ 418165 h 1499831"/>
                <a:gd name="connsiteX180-2557" fmla="*/ 409164 w 1225855"/>
                <a:gd name="connsiteY180-2558" fmla="*/ 412437 h 1499831"/>
                <a:gd name="connsiteX181-2559" fmla="*/ 403927 w 1225855"/>
                <a:gd name="connsiteY181-2560" fmla="*/ 410964 h 1499831"/>
                <a:gd name="connsiteX182-2561" fmla="*/ 322094 w 1225855"/>
                <a:gd name="connsiteY182-2562" fmla="*/ 374303 h 1499831"/>
                <a:gd name="connsiteX0-2563" fmla="*/ 1219145 w 1225855"/>
                <a:gd name="connsiteY0-2564" fmla="*/ 1035512 h 1499831"/>
                <a:gd name="connsiteX1-2565" fmla="*/ 1212598 w 1225855"/>
                <a:gd name="connsiteY1-2566" fmla="*/ 1022910 h 1499831"/>
                <a:gd name="connsiteX2-2567" fmla="*/ 1009653 w 1225855"/>
                <a:gd name="connsiteY2-2568" fmla="*/ 805725 h 1499831"/>
                <a:gd name="connsiteX3-2569" fmla="*/ 1091485 w 1225855"/>
                <a:gd name="connsiteY3-2570" fmla="*/ 720128 h 1499831"/>
                <a:gd name="connsiteX4-2571" fmla="*/ 1086085 w 1225855"/>
                <a:gd name="connsiteY4-2572" fmla="*/ 697052 h 1499831"/>
                <a:gd name="connsiteX5-2573" fmla="*/ 1079702 w 1225855"/>
                <a:gd name="connsiteY5-2574" fmla="*/ 685104 h 1499831"/>
                <a:gd name="connsiteX6-2575" fmla="*/ 863663 w 1225855"/>
                <a:gd name="connsiteY6-2576" fmla="*/ 454008 h 1499831"/>
                <a:gd name="connsiteX7-2577" fmla="*/ 957280 w 1225855"/>
                <a:gd name="connsiteY7-2578" fmla="*/ 374303 h 1499831"/>
                <a:gd name="connsiteX8-2579" fmla="*/ 953024 w 1225855"/>
                <a:gd name="connsiteY8-2580" fmla="*/ 355482 h 1499831"/>
                <a:gd name="connsiteX9-2581" fmla="*/ 946969 w 1225855"/>
                <a:gd name="connsiteY9-2582" fmla="*/ 344516 h 1499831"/>
                <a:gd name="connsiteX10-2583" fmla="*/ 633058 w 1225855"/>
                <a:gd name="connsiteY10-2584" fmla="*/ 8347 h 1499831"/>
                <a:gd name="connsiteX11-2585" fmla="*/ 613909 w 1225855"/>
                <a:gd name="connsiteY11-2586" fmla="*/ 0 h 1499831"/>
                <a:gd name="connsiteX12-2587" fmla="*/ 594761 w 1225855"/>
                <a:gd name="connsiteY12-2588" fmla="*/ 8183 h 1499831"/>
                <a:gd name="connsiteX13-2589" fmla="*/ 276922 w 1225855"/>
                <a:gd name="connsiteY13-2590" fmla="*/ 345825 h 1499831"/>
                <a:gd name="connsiteX14-2591" fmla="*/ 269884 w 1225855"/>
                <a:gd name="connsiteY14-2592" fmla="*/ 362028 h 1499831"/>
                <a:gd name="connsiteX15-2593" fmla="*/ 268248 w 1225855"/>
                <a:gd name="connsiteY15-2594" fmla="*/ 374139 h 1499831"/>
                <a:gd name="connsiteX16-2595" fmla="*/ 363828 w 1225855"/>
                <a:gd name="connsiteY16-2596" fmla="*/ 453354 h 1499831"/>
                <a:gd name="connsiteX17-2597" fmla="*/ 143535 w 1225855"/>
                <a:gd name="connsiteY17-2598" fmla="*/ 687395 h 1499831"/>
                <a:gd name="connsiteX18-2599" fmla="*/ 136497 w 1225855"/>
                <a:gd name="connsiteY18-2600" fmla="*/ 704744 h 1499831"/>
                <a:gd name="connsiteX19-2601" fmla="*/ 134206 w 1225855"/>
                <a:gd name="connsiteY19-2602" fmla="*/ 720128 h 1499831"/>
                <a:gd name="connsiteX20-2603" fmla="*/ 182978 w 1225855"/>
                <a:gd name="connsiteY20-2604" fmla="*/ 786740 h 1499831"/>
                <a:gd name="connsiteX21-2605" fmla="*/ 217839 w 1225855"/>
                <a:gd name="connsiteY21-2606" fmla="*/ 805071 h 1499831"/>
                <a:gd name="connsiteX22-2607" fmla="*/ 9984 w 1225855"/>
                <a:gd name="connsiteY22-2608" fmla="*/ 1025692 h 1499831"/>
                <a:gd name="connsiteX23-2609" fmla="*/ 2946 w 1225855"/>
                <a:gd name="connsiteY23-2610" fmla="*/ 1044186 h 1499831"/>
                <a:gd name="connsiteX24-2611" fmla="*/ 0 w 1225855"/>
                <a:gd name="connsiteY24-2612" fmla="*/ 1062844 h 1499831"/>
                <a:gd name="connsiteX25-2613" fmla="*/ 194435 w 1225855"/>
                <a:gd name="connsiteY25-2614" fmla="*/ 1198195 h 1499831"/>
                <a:gd name="connsiteX26-2615" fmla="*/ 487887 w 1225855"/>
                <a:gd name="connsiteY26-2616" fmla="*/ 1247950 h 1499831"/>
                <a:gd name="connsiteX27-2617" fmla="*/ 487887 w 1225855"/>
                <a:gd name="connsiteY27-2618" fmla="*/ 1473645 h 1499831"/>
                <a:gd name="connsiteX28-2619" fmla="*/ 514073 w 1225855"/>
                <a:gd name="connsiteY28-2620" fmla="*/ 1499831 h 1499831"/>
                <a:gd name="connsiteX29-2621" fmla="*/ 711781 w 1225855"/>
                <a:gd name="connsiteY29-2622" fmla="*/ 1499831 h 1499831"/>
                <a:gd name="connsiteX30-2623" fmla="*/ 737968 w 1225855"/>
                <a:gd name="connsiteY30-2624" fmla="*/ 1473645 h 1499831"/>
                <a:gd name="connsiteX31-2625" fmla="*/ 737968 w 1225855"/>
                <a:gd name="connsiteY31-2626" fmla="*/ 1248932 h 1499831"/>
                <a:gd name="connsiteX32-2627" fmla="*/ 1039112 w 1225855"/>
                <a:gd name="connsiteY32-2628" fmla="*/ 1198195 h 1499831"/>
                <a:gd name="connsiteX33-2629" fmla="*/ 1225855 w 1225855"/>
                <a:gd name="connsiteY33-2630" fmla="*/ 1062844 h 1499831"/>
                <a:gd name="connsiteX34-2631" fmla="*/ 1219145 w 1225855"/>
                <a:gd name="connsiteY34-2632" fmla="*/ 1035512 h 1499831"/>
                <a:gd name="connsiteX35-2633" fmla="*/ 1099178 w 1225855"/>
                <a:gd name="connsiteY35-2634" fmla="*/ 1120454 h 1499831"/>
                <a:gd name="connsiteX36-2635" fmla="*/ 1082157 w 1225855"/>
                <a:gd name="connsiteY36-2636" fmla="*/ 1113580 h 1499831"/>
                <a:gd name="connsiteX37-2637" fmla="*/ 657608 w 1225855"/>
                <a:gd name="connsiteY37-2638" fmla="*/ 1056788 h 1499831"/>
                <a:gd name="connsiteX38-2639" fmla="*/ 560882 w 1225855"/>
                <a:gd name="connsiteY38-2640" fmla="*/ 1023564 h 1499831"/>
                <a:gd name="connsiteX39-2641" fmla="*/ 558918 w 1225855"/>
                <a:gd name="connsiteY39-2642" fmla="*/ 1022582 h 1499831"/>
                <a:gd name="connsiteX40-2643" fmla="*/ 554663 w 1225855"/>
                <a:gd name="connsiteY40-2644" fmla="*/ 1021109 h 1499831"/>
                <a:gd name="connsiteX41-2645" fmla="*/ 419966 w 1225855"/>
                <a:gd name="connsiteY41-2646" fmla="*/ 947296 h 1499831"/>
                <a:gd name="connsiteX42-2647" fmla="*/ 312928 w 1225855"/>
                <a:gd name="connsiteY42-2648" fmla="*/ 837313 h 1499831"/>
                <a:gd name="connsiteX43-2649" fmla="*/ 618656 w 1225855"/>
                <a:gd name="connsiteY43-2650" fmla="*/ 872828 h 1499831"/>
                <a:gd name="connsiteX44-2651" fmla="*/ 943368 w 1225855"/>
                <a:gd name="connsiteY44-2652" fmla="*/ 830439 h 1499831"/>
                <a:gd name="connsiteX45-2653" fmla="*/ 957116 w 1225855"/>
                <a:gd name="connsiteY45-2654" fmla="*/ 826184 h 1499831"/>
                <a:gd name="connsiteX46-2655" fmla="*/ 1168408 w 1225855"/>
                <a:gd name="connsiteY46-2656" fmla="*/ 1052369 h 1499831"/>
                <a:gd name="connsiteX47-2657" fmla="*/ 1170536 w 1225855"/>
                <a:gd name="connsiteY47-2658" fmla="*/ 1055806 h 1499831"/>
                <a:gd name="connsiteX48-2659" fmla="*/ 1173482 w 1225855"/>
                <a:gd name="connsiteY48-2660" fmla="*/ 1063008 h 1499831"/>
                <a:gd name="connsiteX49-2661" fmla="*/ 1099178 w 1225855"/>
                <a:gd name="connsiteY49-2662" fmla="*/ 1120454 h 1499831"/>
                <a:gd name="connsiteX50-2663" fmla="*/ 736822 w 1225855"/>
                <a:gd name="connsiteY50-2664" fmla="*/ 1196559 h 1499831"/>
                <a:gd name="connsiteX51-2665" fmla="*/ 620292 w 1225855"/>
                <a:gd name="connsiteY51-2666" fmla="*/ 1200487 h 1499831"/>
                <a:gd name="connsiteX52-2667" fmla="*/ 489033 w 1225855"/>
                <a:gd name="connsiteY52-2668" fmla="*/ 1195577 h 1499831"/>
                <a:gd name="connsiteX53-2669" fmla="*/ 209001 w 1225855"/>
                <a:gd name="connsiteY53-2670" fmla="*/ 1148114 h 1499831"/>
                <a:gd name="connsiteX54-2671" fmla="*/ 52209 w 1225855"/>
                <a:gd name="connsiteY54-2672" fmla="*/ 1063008 h 1499831"/>
                <a:gd name="connsiteX55-2673" fmla="*/ 54173 w 1225855"/>
                <a:gd name="connsiteY55-2674" fmla="*/ 1057279 h 1499831"/>
                <a:gd name="connsiteX56-2675" fmla="*/ 56137 w 1225855"/>
                <a:gd name="connsiteY56-2676" fmla="*/ 1053188 h 1499831"/>
                <a:gd name="connsiteX57-2677" fmla="*/ 255155 w 1225855"/>
                <a:gd name="connsiteY57-2678" fmla="*/ 841896 h 1499831"/>
                <a:gd name="connsiteX58-2679" fmla="*/ 346971 w 1225855"/>
                <a:gd name="connsiteY58-2680" fmla="*/ 956134 h 1499831"/>
                <a:gd name="connsiteX59-2681" fmla="*/ 318984 w 1225855"/>
                <a:gd name="connsiteY59-2682" fmla="*/ 987558 h 1499831"/>
                <a:gd name="connsiteX60-2683" fmla="*/ 321112 w 1225855"/>
                <a:gd name="connsiteY60-2684" fmla="*/ 1024546 h 1499831"/>
                <a:gd name="connsiteX61-2685" fmla="*/ 338460 w 1225855"/>
                <a:gd name="connsiteY61-2686" fmla="*/ 1031093 h 1499831"/>
                <a:gd name="connsiteX62-2687" fmla="*/ 358100 w 1225855"/>
                <a:gd name="connsiteY62-2688" fmla="*/ 1022255 h 1499831"/>
                <a:gd name="connsiteX63-2689" fmla="*/ 387887 w 1225855"/>
                <a:gd name="connsiteY63-2690" fmla="*/ 988703 h 1499831"/>
                <a:gd name="connsiteX64-2691" fmla="*/ 512600 w 1225855"/>
                <a:gd name="connsiteY64-2692" fmla="*/ 1059898 h 1499831"/>
                <a:gd name="connsiteX65-2693" fmla="*/ 494925 w 1225855"/>
                <a:gd name="connsiteY65-2694" fmla="*/ 1097868 h 1499831"/>
                <a:gd name="connsiteX66-2695" fmla="*/ 507527 w 1225855"/>
                <a:gd name="connsiteY66-2696" fmla="*/ 1132729 h 1499831"/>
                <a:gd name="connsiteX67-2697" fmla="*/ 518656 w 1225855"/>
                <a:gd name="connsiteY67-2698" fmla="*/ 1135184 h 1499831"/>
                <a:gd name="connsiteX68-2699" fmla="*/ 542388 w 1225855"/>
                <a:gd name="connsiteY68-2700" fmla="*/ 1120127 h 1499831"/>
                <a:gd name="connsiteX69-2701" fmla="*/ 561045 w 1225855"/>
                <a:gd name="connsiteY69-2702" fmla="*/ 1080029 h 1499831"/>
                <a:gd name="connsiteX70-2703" fmla="*/ 638132 w 1225855"/>
                <a:gd name="connsiteY70-2704" fmla="*/ 1105888 h 1499831"/>
                <a:gd name="connsiteX71-2705" fmla="*/ 708344 w 1225855"/>
                <a:gd name="connsiteY71-2706" fmla="*/ 1124219 h 1499831"/>
                <a:gd name="connsiteX72-2707" fmla="*/ 692633 w 1225855"/>
                <a:gd name="connsiteY72-2708" fmla="*/ 1159079 h 1499831"/>
                <a:gd name="connsiteX73-2709" fmla="*/ 691487 w 1225855"/>
                <a:gd name="connsiteY73-2710" fmla="*/ 1177574 h 1499831"/>
                <a:gd name="connsiteX74-2711" fmla="*/ 705726 w 1225855"/>
                <a:gd name="connsiteY74-2712" fmla="*/ 1193776 h 1499831"/>
                <a:gd name="connsiteX75-2713" fmla="*/ 716528 w 1225855"/>
                <a:gd name="connsiteY75-2714" fmla="*/ 1196068 h 1499831"/>
                <a:gd name="connsiteX76-2715" fmla="*/ 733549 w 1225855"/>
                <a:gd name="connsiteY76-2716" fmla="*/ 1189848 h 1499831"/>
                <a:gd name="connsiteX77-2717" fmla="*/ 740423 w 1225855"/>
                <a:gd name="connsiteY77-2718" fmla="*/ 1180683 h 1499831"/>
                <a:gd name="connsiteX78-2719" fmla="*/ 760881 w 1225855"/>
                <a:gd name="connsiteY78-2720" fmla="*/ 1135184 h 1499831"/>
                <a:gd name="connsiteX79-2721" fmla="*/ 974628 w 1225855"/>
                <a:gd name="connsiteY79-2722" fmla="*/ 1161534 h 1499831"/>
                <a:gd name="connsiteX80-2723" fmla="*/ 736822 w 1225855"/>
                <a:gd name="connsiteY80-2724" fmla="*/ 1196559 h 1499831"/>
                <a:gd name="connsiteX81-2725" fmla="*/ 685431 w 1225855"/>
                <a:gd name="connsiteY81-2726" fmla="*/ 1447458 h 1499831"/>
                <a:gd name="connsiteX82-2727" fmla="*/ 540096 w 1225855"/>
                <a:gd name="connsiteY82-2728" fmla="*/ 1447458 h 1499831"/>
                <a:gd name="connsiteX83-2729" fmla="*/ 540096 w 1225855"/>
                <a:gd name="connsiteY83-2730" fmla="*/ 1251059 h 1499831"/>
                <a:gd name="connsiteX84-2731" fmla="*/ 620292 w 1225855"/>
                <a:gd name="connsiteY84-2732" fmla="*/ 1252860 h 1499831"/>
                <a:gd name="connsiteX85-2733" fmla="*/ 685431 w 1225855"/>
                <a:gd name="connsiteY85-2734" fmla="*/ 1251714 h 1499831"/>
                <a:gd name="connsiteX86-2735" fmla="*/ 685431 w 1225855"/>
                <a:gd name="connsiteY86-2736" fmla="*/ 1447458 h 1499831"/>
                <a:gd name="connsiteX87-2737" fmla="*/ 186415 w 1225855"/>
                <a:gd name="connsiteY87-2738" fmla="*/ 720292 h 1499831"/>
                <a:gd name="connsiteX88-2739" fmla="*/ 187070 w 1225855"/>
                <a:gd name="connsiteY88-2740" fmla="*/ 718819 h 1499831"/>
                <a:gd name="connsiteX89-2741" fmla="*/ 188543 w 1225855"/>
                <a:gd name="connsiteY89-2742" fmla="*/ 715873 h 1499831"/>
                <a:gd name="connsiteX90-2743" fmla="*/ 418567 w 1225855"/>
                <a:gd name="connsiteY90-2744" fmla="*/ 483352 h 1499831"/>
                <a:gd name="connsiteX91-2745" fmla="*/ 519474 w 1225855"/>
                <a:gd name="connsiteY91-2746" fmla="*/ 496356 h 1499831"/>
                <a:gd name="connsiteX92-2747" fmla="*/ 550480 w 1225855"/>
                <a:gd name="connsiteY92-2748" fmla="*/ 499138 h 1499831"/>
                <a:gd name="connsiteX93-2749" fmla="*/ 587396 w 1225855"/>
                <a:gd name="connsiteY93-2750" fmla="*/ 507919 h 1499831"/>
                <a:gd name="connsiteX94-2751" fmla="*/ 611929 w 1225855"/>
                <a:gd name="connsiteY94-2752" fmla="*/ 498885 h 1499831"/>
                <a:gd name="connsiteX95-2753" fmla="*/ 644277 w 1225855"/>
                <a:gd name="connsiteY95-2754" fmla="*/ 510465 h 1499831"/>
                <a:gd name="connsiteX96-2755" fmla="*/ 676430 w 1225855"/>
                <a:gd name="connsiteY96-2756" fmla="*/ 508991 h 1499831"/>
                <a:gd name="connsiteX97-2757" fmla="*/ 712198 w 1225855"/>
                <a:gd name="connsiteY97-2758" fmla="*/ 499229 h 1499831"/>
                <a:gd name="connsiteX98-2759" fmla="*/ 797706 w 1225855"/>
                <a:gd name="connsiteY98-2760" fmla="*/ 471684 h 1499831"/>
                <a:gd name="connsiteX99-2761" fmla="*/ 820292 w 1225855"/>
                <a:gd name="connsiteY99-2762" fmla="*/ 507036 h 1499831"/>
                <a:gd name="connsiteX100-2763" fmla="*/ 780194 w 1225855"/>
                <a:gd name="connsiteY100-2764" fmla="*/ 560391 h 1499831"/>
                <a:gd name="connsiteX101-2765" fmla="*/ 759081 w 1225855"/>
                <a:gd name="connsiteY101-2766" fmla="*/ 576103 h 1499831"/>
                <a:gd name="connsiteX102-2767" fmla="*/ 736822 w 1225855"/>
                <a:gd name="connsiteY102-2768" fmla="*/ 590669 h 1499831"/>
                <a:gd name="connsiteX103-2769" fmla="*/ 736331 w 1225855"/>
                <a:gd name="connsiteY103-2770" fmla="*/ 590996 h 1499831"/>
                <a:gd name="connsiteX104-2771" fmla="*/ 542060 w 1225855"/>
                <a:gd name="connsiteY104-2772" fmla="*/ 682485 h 1499831"/>
                <a:gd name="connsiteX105-2773" fmla="*/ 339115 w 1225855"/>
                <a:gd name="connsiteY105-2774" fmla="*/ 752370 h 1499831"/>
                <a:gd name="connsiteX106-2775" fmla="*/ 289033 w 1225855"/>
                <a:gd name="connsiteY106-2776" fmla="*/ 767428 h 1499831"/>
                <a:gd name="connsiteX107-2777" fmla="*/ 274958 w 1225855"/>
                <a:gd name="connsiteY107-2778" fmla="*/ 771519 h 1499831"/>
                <a:gd name="connsiteX108-2779" fmla="*/ 255809 w 1225855"/>
                <a:gd name="connsiteY108-2780" fmla="*/ 764482 h 1499831"/>
                <a:gd name="connsiteX109-2781" fmla="*/ 186415 w 1225855"/>
                <a:gd name="connsiteY109-2782" fmla="*/ 720292 h 1499831"/>
                <a:gd name="connsiteX110-2783" fmla="*/ 883794 w 1225855"/>
                <a:gd name="connsiteY110-2784" fmla="*/ 593451 h 1499831"/>
                <a:gd name="connsiteX111-2785" fmla="*/ 859244 w 1225855"/>
                <a:gd name="connsiteY111-2786" fmla="*/ 561536 h 1499831"/>
                <a:gd name="connsiteX112-2787" fmla="*/ 854989 w 1225855"/>
                <a:gd name="connsiteY112-2788" fmla="*/ 557117 h 1499831"/>
                <a:gd name="connsiteX113-2789" fmla="*/ 867100 w 1225855"/>
                <a:gd name="connsiteY113-2790" fmla="*/ 534204 h 1499831"/>
                <a:gd name="connsiteX114-2791" fmla="*/ 1036167 w 1225855"/>
                <a:gd name="connsiteY114-2792" fmla="*/ 715218 h 1499831"/>
                <a:gd name="connsiteX115-2793" fmla="*/ 1037803 w 1225855"/>
                <a:gd name="connsiteY115-2794" fmla="*/ 717837 h 1499831"/>
                <a:gd name="connsiteX116-2795" fmla="*/ 1038949 w 1225855"/>
                <a:gd name="connsiteY116-2796" fmla="*/ 720128 h 1499831"/>
                <a:gd name="connsiteX117-2797" fmla="*/ 971519 w 1225855"/>
                <a:gd name="connsiteY117-2798" fmla="*/ 764973 h 1499831"/>
                <a:gd name="connsiteX118-2799" fmla="*/ 944841 w 1225855"/>
                <a:gd name="connsiteY118-2800" fmla="*/ 774793 h 1499831"/>
                <a:gd name="connsiteX119-2801" fmla="*/ 927165 w 1225855"/>
                <a:gd name="connsiteY119-2802" fmla="*/ 780357 h 1499831"/>
                <a:gd name="connsiteX120-2803" fmla="*/ 917018 w 1225855"/>
                <a:gd name="connsiteY120-2804" fmla="*/ 783303 h 1499831"/>
                <a:gd name="connsiteX121-2805" fmla="*/ 618492 w 1225855"/>
                <a:gd name="connsiteY121-2806" fmla="*/ 820292 h 1499831"/>
                <a:gd name="connsiteX122-2807" fmla="*/ 372175 w 1225855"/>
                <a:gd name="connsiteY122-2808" fmla="*/ 797051 h 1499831"/>
                <a:gd name="connsiteX123-2809" fmla="*/ 481668 w 1225855"/>
                <a:gd name="connsiteY123-2810" fmla="*/ 760717 h 1499831"/>
                <a:gd name="connsiteX124-2811" fmla="*/ 497707 w 1225855"/>
                <a:gd name="connsiteY124-2812" fmla="*/ 799015 h 1499831"/>
                <a:gd name="connsiteX125-2813" fmla="*/ 521929 w 1225855"/>
                <a:gd name="connsiteY125-2814" fmla="*/ 815054 h 1499831"/>
                <a:gd name="connsiteX126-2815" fmla="*/ 532077 w 1225855"/>
                <a:gd name="connsiteY126-2816" fmla="*/ 812927 h 1499831"/>
                <a:gd name="connsiteX127-2817" fmla="*/ 545988 w 1225855"/>
                <a:gd name="connsiteY127-2818" fmla="*/ 778557 h 1499831"/>
                <a:gd name="connsiteX128-2819" fmla="*/ 530931 w 1225855"/>
                <a:gd name="connsiteY128-2820" fmla="*/ 742878 h 1499831"/>
                <a:gd name="connsiteX129-2821" fmla="*/ 560882 w 1225855"/>
                <a:gd name="connsiteY129-2822" fmla="*/ 731421 h 1499831"/>
                <a:gd name="connsiteX130-2823" fmla="*/ 660881 w 1225855"/>
                <a:gd name="connsiteY130-2824" fmla="*/ 689359 h 1499831"/>
                <a:gd name="connsiteX131-2825" fmla="*/ 682158 w 1225855"/>
                <a:gd name="connsiteY131-2826" fmla="*/ 735677 h 1499831"/>
                <a:gd name="connsiteX132-2827" fmla="*/ 706053 w 1225855"/>
                <a:gd name="connsiteY132-2828" fmla="*/ 750897 h 1499831"/>
                <a:gd name="connsiteX133-2829" fmla="*/ 717019 w 1225855"/>
                <a:gd name="connsiteY133-2830" fmla="*/ 748442 h 1499831"/>
                <a:gd name="connsiteX134-2831" fmla="*/ 729948 w 1225855"/>
                <a:gd name="connsiteY134-2832" fmla="*/ 713745 h 1499831"/>
                <a:gd name="connsiteX135-2833" fmla="*/ 708181 w 1225855"/>
                <a:gd name="connsiteY135-2834" fmla="*/ 666446 h 1499831"/>
                <a:gd name="connsiteX136-2835" fmla="*/ 763991 w 1225855"/>
                <a:gd name="connsiteY136-2836" fmla="*/ 635350 h 1499831"/>
                <a:gd name="connsiteX137-2837" fmla="*/ 773483 w 1225855"/>
                <a:gd name="connsiteY137-2838" fmla="*/ 629294 h 1499831"/>
                <a:gd name="connsiteX138-2839" fmla="*/ 795414 w 1225855"/>
                <a:gd name="connsiteY138-2840" fmla="*/ 614400 h 1499831"/>
                <a:gd name="connsiteX139-2841" fmla="*/ 816200 w 1225855"/>
                <a:gd name="connsiteY139-2842" fmla="*/ 598361 h 1499831"/>
                <a:gd name="connsiteX140-2843" fmla="*/ 819473 w 1225855"/>
                <a:gd name="connsiteY140-2844" fmla="*/ 595579 h 1499831"/>
                <a:gd name="connsiteX141-2845" fmla="*/ 842223 w 1225855"/>
                <a:gd name="connsiteY141-2846" fmla="*/ 625202 h 1499831"/>
                <a:gd name="connsiteX142-2847" fmla="*/ 863008 w 1225855"/>
                <a:gd name="connsiteY142-2848" fmla="*/ 635350 h 1499831"/>
                <a:gd name="connsiteX143-2849" fmla="*/ 878884 w 1225855"/>
                <a:gd name="connsiteY143-2850" fmla="*/ 629949 h 1499831"/>
                <a:gd name="connsiteX144-2851" fmla="*/ 883794 w 1225855"/>
                <a:gd name="connsiteY144-2852" fmla="*/ 593451 h 1499831"/>
                <a:gd name="connsiteX145-2853" fmla="*/ 513091 w 1225855"/>
                <a:gd name="connsiteY145-2854" fmla="*/ 183796 h 1499831"/>
                <a:gd name="connsiteX146-2855" fmla="*/ 520784 w 1225855"/>
                <a:gd name="connsiteY146-2856" fmla="*/ 163175 h 1499831"/>
                <a:gd name="connsiteX147-2857" fmla="*/ 613746 w 1225855"/>
                <a:gd name="connsiteY147-2858" fmla="*/ 64648 h 1499831"/>
                <a:gd name="connsiteX148-2859" fmla="*/ 903434 w 1225855"/>
                <a:gd name="connsiteY148-2860" fmla="*/ 374630 h 1499831"/>
                <a:gd name="connsiteX149-2861" fmla="*/ 823892 w 1225855"/>
                <a:gd name="connsiteY149-2862" fmla="*/ 411455 h 1499831"/>
                <a:gd name="connsiteX150-2863" fmla="*/ 821110 w 1225855"/>
                <a:gd name="connsiteY150-2864" fmla="*/ 412273 h 1499831"/>
                <a:gd name="connsiteX151-2865" fmla="*/ 807689 w 1225855"/>
                <a:gd name="connsiteY151-2866" fmla="*/ 415710 h 1499831"/>
                <a:gd name="connsiteX152-2867" fmla="*/ 791159 w 1225855"/>
                <a:gd name="connsiteY152-2868" fmla="*/ 406873 h 1499831"/>
                <a:gd name="connsiteX153-2869" fmla="*/ 777084 w 1225855"/>
                <a:gd name="connsiteY153-2870" fmla="*/ 399835 h 1499831"/>
                <a:gd name="connsiteX154-2871" fmla="*/ 706053 w 1225855"/>
                <a:gd name="connsiteY154-2872" fmla="*/ 362192 h 1499831"/>
                <a:gd name="connsiteX155-2873" fmla="*/ 591160 w 1225855"/>
                <a:gd name="connsiteY155-2874" fmla="*/ 288542 h 1499831"/>
                <a:gd name="connsiteX156-2875" fmla="*/ 570702 w 1225855"/>
                <a:gd name="connsiteY156-2876" fmla="*/ 272176 h 1499831"/>
                <a:gd name="connsiteX157-2877" fmla="*/ 567919 w 1225855"/>
                <a:gd name="connsiteY157-2878" fmla="*/ 269721 h 1499831"/>
                <a:gd name="connsiteX158-2879" fmla="*/ 551226 w 1225855"/>
                <a:gd name="connsiteY158-2880" fmla="*/ 254500 h 1499831"/>
                <a:gd name="connsiteX159-2881" fmla="*/ 512109 w 1225855"/>
                <a:gd name="connsiteY159-2882" fmla="*/ 197708 h 1499831"/>
                <a:gd name="connsiteX160-2883" fmla="*/ 513091 w 1225855"/>
                <a:gd name="connsiteY160-2884" fmla="*/ 183796 h 1499831"/>
                <a:gd name="connsiteX161-2885" fmla="*/ 322094 w 1225855"/>
                <a:gd name="connsiteY161-2886" fmla="*/ 374303 h 1499831"/>
                <a:gd name="connsiteX162-2887" fmla="*/ 464974 w 1225855"/>
                <a:gd name="connsiteY162-2888" fmla="*/ 222421 h 1499831"/>
                <a:gd name="connsiteX163-2889" fmla="*/ 508345 w 1225855"/>
                <a:gd name="connsiteY163-2890" fmla="*/ 285596 h 1499831"/>
                <a:gd name="connsiteX164-2891" fmla="*/ 482486 w 1225855"/>
                <a:gd name="connsiteY164-2892" fmla="*/ 314729 h 1499831"/>
                <a:gd name="connsiteX165-2893" fmla="*/ 475939 w 1225855"/>
                <a:gd name="connsiteY165-2894" fmla="*/ 334205 h 1499831"/>
                <a:gd name="connsiteX166-2895" fmla="*/ 484614 w 1225855"/>
                <a:gd name="connsiteY166-2896" fmla="*/ 351717 h 1499831"/>
                <a:gd name="connsiteX167-2897" fmla="*/ 491324 w 1225855"/>
                <a:gd name="connsiteY167-2898" fmla="*/ 355973 h 1499831"/>
                <a:gd name="connsiteX168-2899" fmla="*/ 501962 w 1225855"/>
                <a:gd name="connsiteY168-2900" fmla="*/ 358264 h 1499831"/>
                <a:gd name="connsiteX169-2901" fmla="*/ 521602 w 1225855"/>
                <a:gd name="connsiteY169-2902" fmla="*/ 349426 h 1499831"/>
                <a:gd name="connsiteX170-2903" fmla="*/ 547298 w 1225855"/>
                <a:gd name="connsiteY170-2904" fmla="*/ 320621 h 1499831"/>
                <a:gd name="connsiteX171-2905" fmla="*/ 554990 w 1225855"/>
                <a:gd name="connsiteY171-2906" fmla="*/ 326676 h 1499831"/>
                <a:gd name="connsiteX172-2907" fmla="*/ 722747 w 1225855"/>
                <a:gd name="connsiteY172-2908" fmla="*/ 430768 h 1499831"/>
                <a:gd name="connsiteX173-2909" fmla="*/ 663827 w 1225855"/>
                <a:gd name="connsiteY173-2910" fmla="*/ 435678 h 1499831"/>
                <a:gd name="connsiteX174-2911" fmla="*/ 628967 w 1225855"/>
                <a:gd name="connsiteY174-2912" fmla="*/ 436823 h 1499831"/>
                <a:gd name="connsiteX175-2913" fmla="*/ 616692 w 1225855"/>
                <a:gd name="connsiteY175-2914" fmla="*/ 436987 h 1499831"/>
                <a:gd name="connsiteX176-2915" fmla="*/ 600489 w 1225855"/>
                <a:gd name="connsiteY176-2916" fmla="*/ 436823 h 1499831"/>
                <a:gd name="connsiteX177-2917" fmla="*/ 565628 w 1225855"/>
                <a:gd name="connsiteY177-2918" fmla="*/ 435514 h 1499831"/>
                <a:gd name="connsiteX178-2919" fmla="*/ 463337 w 1225855"/>
                <a:gd name="connsiteY178-2920" fmla="*/ 424057 h 1499831"/>
                <a:gd name="connsiteX179-2921" fmla="*/ 433059 w 1225855"/>
                <a:gd name="connsiteY179-2922" fmla="*/ 418165 h 1499831"/>
                <a:gd name="connsiteX180-2923" fmla="*/ 409164 w 1225855"/>
                <a:gd name="connsiteY180-2924" fmla="*/ 412437 h 1499831"/>
                <a:gd name="connsiteX181-2925" fmla="*/ 403927 w 1225855"/>
                <a:gd name="connsiteY181-2926" fmla="*/ 410964 h 1499831"/>
                <a:gd name="connsiteX182-2927" fmla="*/ 322094 w 1225855"/>
                <a:gd name="connsiteY182-2928" fmla="*/ 374303 h 1499831"/>
                <a:gd name="connsiteX0-2929" fmla="*/ 1219145 w 1225855"/>
                <a:gd name="connsiteY0-2930" fmla="*/ 1035512 h 1499831"/>
                <a:gd name="connsiteX1-2931" fmla="*/ 1212598 w 1225855"/>
                <a:gd name="connsiteY1-2932" fmla="*/ 1022910 h 1499831"/>
                <a:gd name="connsiteX2-2933" fmla="*/ 1009653 w 1225855"/>
                <a:gd name="connsiteY2-2934" fmla="*/ 805725 h 1499831"/>
                <a:gd name="connsiteX3-2935" fmla="*/ 1091485 w 1225855"/>
                <a:gd name="connsiteY3-2936" fmla="*/ 720128 h 1499831"/>
                <a:gd name="connsiteX4-2937" fmla="*/ 1086085 w 1225855"/>
                <a:gd name="connsiteY4-2938" fmla="*/ 697052 h 1499831"/>
                <a:gd name="connsiteX5-2939" fmla="*/ 1079702 w 1225855"/>
                <a:gd name="connsiteY5-2940" fmla="*/ 685104 h 1499831"/>
                <a:gd name="connsiteX6-2941" fmla="*/ 863663 w 1225855"/>
                <a:gd name="connsiteY6-2942" fmla="*/ 454008 h 1499831"/>
                <a:gd name="connsiteX7-2943" fmla="*/ 957280 w 1225855"/>
                <a:gd name="connsiteY7-2944" fmla="*/ 374303 h 1499831"/>
                <a:gd name="connsiteX8-2945" fmla="*/ 953024 w 1225855"/>
                <a:gd name="connsiteY8-2946" fmla="*/ 355482 h 1499831"/>
                <a:gd name="connsiteX9-2947" fmla="*/ 946969 w 1225855"/>
                <a:gd name="connsiteY9-2948" fmla="*/ 344516 h 1499831"/>
                <a:gd name="connsiteX10-2949" fmla="*/ 633058 w 1225855"/>
                <a:gd name="connsiteY10-2950" fmla="*/ 8347 h 1499831"/>
                <a:gd name="connsiteX11-2951" fmla="*/ 613909 w 1225855"/>
                <a:gd name="connsiteY11-2952" fmla="*/ 0 h 1499831"/>
                <a:gd name="connsiteX12-2953" fmla="*/ 594761 w 1225855"/>
                <a:gd name="connsiteY12-2954" fmla="*/ 8183 h 1499831"/>
                <a:gd name="connsiteX13-2955" fmla="*/ 276922 w 1225855"/>
                <a:gd name="connsiteY13-2956" fmla="*/ 345825 h 1499831"/>
                <a:gd name="connsiteX14-2957" fmla="*/ 269884 w 1225855"/>
                <a:gd name="connsiteY14-2958" fmla="*/ 362028 h 1499831"/>
                <a:gd name="connsiteX15-2959" fmla="*/ 268248 w 1225855"/>
                <a:gd name="connsiteY15-2960" fmla="*/ 374139 h 1499831"/>
                <a:gd name="connsiteX16-2961" fmla="*/ 363828 w 1225855"/>
                <a:gd name="connsiteY16-2962" fmla="*/ 453354 h 1499831"/>
                <a:gd name="connsiteX17-2963" fmla="*/ 143535 w 1225855"/>
                <a:gd name="connsiteY17-2964" fmla="*/ 687395 h 1499831"/>
                <a:gd name="connsiteX18-2965" fmla="*/ 136497 w 1225855"/>
                <a:gd name="connsiteY18-2966" fmla="*/ 704744 h 1499831"/>
                <a:gd name="connsiteX19-2967" fmla="*/ 134206 w 1225855"/>
                <a:gd name="connsiteY19-2968" fmla="*/ 720128 h 1499831"/>
                <a:gd name="connsiteX20-2969" fmla="*/ 182978 w 1225855"/>
                <a:gd name="connsiteY20-2970" fmla="*/ 786740 h 1499831"/>
                <a:gd name="connsiteX21-2971" fmla="*/ 217839 w 1225855"/>
                <a:gd name="connsiteY21-2972" fmla="*/ 805071 h 1499831"/>
                <a:gd name="connsiteX22-2973" fmla="*/ 9984 w 1225855"/>
                <a:gd name="connsiteY22-2974" fmla="*/ 1025692 h 1499831"/>
                <a:gd name="connsiteX23-2975" fmla="*/ 2946 w 1225855"/>
                <a:gd name="connsiteY23-2976" fmla="*/ 1044186 h 1499831"/>
                <a:gd name="connsiteX24-2977" fmla="*/ 0 w 1225855"/>
                <a:gd name="connsiteY24-2978" fmla="*/ 1062844 h 1499831"/>
                <a:gd name="connsiteX25-2979" fmla="*/ 194435 w 1225855"/>
                <a:gd name="connsiteY25-2980" fmla="*/ 1198195 h 1499831"/>
                <a:gd name="connsiteX26-2981" fmla="*/ 487887 w 1225855"/>
                <a:gd name="connsiteY26-2982" fmla="*/ 1247950 h 1499831"/>
                <a:gd name="connsiteX27-2983" fmla="*/ 487887 w 1225855"/>
                <a:gd name="connsiteY27-2984" fmla="*/ 1473645 h 1499831"/>
                <a:gd name="connsiteX28-2985" fmla="*/ 514073 w 1225855"/>
                <a:gd name="connsiteY28-2986" fmla="*/ 1499831 h 1499831"/>
                <a:gd name="connsiteX29-2987" fmla="*/ 711781 w 1225855"/>
                <a:gd name="connsiteY29-2988" fmla="*/ 1499831 h 1499831"/>
                <a:gd name="connsiteX30-2989" fmla="*/ 737968 w 1225855"/>
                <a:gd name="connsiteY30-2990" fmla="*/ 1473645 h 1499831"/>
                <a:gd name="connsiteX31-2991" fmla="*/ 737968 w 1225855"/>
                <a:gd name="connsiteY31-2992" fmla="*/ 1248932 h 1499831"/>
                <a:gd name="connsiteX32-2993" fmla="*/ 1039112 w 1225855"/>
                <a:gd name="connsiteY32-2994" fmla="*/ 1198195 h 1499831"/>
                <a:gd name="connsiteX33-2995" fmla="*/ 1225855 w 1225855"/>
                <a:gd name="connsiteY33-2996" fmla="*/ 1062844 h 1499831"/>
                <a:gd name="connsiteX34-2997" fmla="*/ 1219145 w 1225855"/>
                <a:gd name="connsiteY34-2998" fmla="*/ 1035512 h 1499831"/>
                <a:gd name="connsiteX35-2999" fmla="*/ 1099178 w 1225855"/>
                <a:gd name="connsiteY35-3000" fmla="*/ 1120454 h 1499831"/>
                <a:gd name="connsiteX36-3001" fmla="*/ 1082157 w 1225855"/>
                <a:gd name="connsiteY36-3002" fmla="*/ 1113580 h 1499831"/>
                <a:gd name="connsiteX37-3003" fmla="*/ 657608 w 1225855"/>
                <a:gd name="connsiteY37-3004" fmla="*/ 1056788 h 1499831"/>
                <a:gd name="connsiteX38-3005" fmla="*/ 560882 w 1225855"/>
                <a:gd name="connsiteY38-3006" fmla="*/ 1023564 h 1499831"/>
                <a:gd name="connsiteX39-3007" fmla="*/ 558918 w 1225855"/>
                <a:gd name="connsiteY39-3008" fmla="*/ 1022582 h 1499831"/>
                <a:gd name="connsiteX40-3009" fmla="*/ 554663 w 1225855"/>
                <a:gd name="connsiteY40-3010" fmla="*/ 1021109 h 1499831"/>
                <a:gd name="connsiteX41-3011" fmla="*/ 419966 w 1225855"/>
                <a:gd name="connsiteY41-3012" fmla="*/ 947296 h 1499831"/>
                <a:gd name="connsiteX42-3013" fmla="*/ 312928 w 1225855"/>
                <a:gd name="connsiteY42-3014" fmla="*/ 837313 h 1499831"/>
                <a:gd name="connsiteX43-3015" fmla="*/ 618656 w 1225855"/>
                <a:gd name="connsiteY43-3016" fmla="*/ 872828 h 1499831"/>
                <a:gd name="connsiteX44-3017" fmla="*/ 943368 w 1225855"/>
                <a:gd name="connsiteY44-3018" fmla="*/ 830439 h 1499831"/>
                <a:gd name="connsiteX45-3019" fmla="*/ 957116 w 1225855"/>
                <a:gd name="connsiteY45-3020" fmla="*/ 826184 h 1499831"/>
                <a:gd name="connsiteX46-3021" fmla="*/ 1168408 w 1225855"/>
                <a:gd name="connsiteY46-3022" fmla="*/ 1052369 h 1499831"/>
                <a:gd name="connsiteX47-3023" fmla="*/ 1170536 w 1225855"/>
                <a:gd name="connsiteY47-3024" fmla="*/ 1055806 h 1499831"/>
                <a:gd name="connsiteX48-3025" fmla="*/ 1173482 w 1225855"/>
                <a:gd name="connsiteY48-3026" fmla="*/ 1063008 h 1499831"/>
                <a:gd name="connsiteX49-3027" fmla="*/ 1099178 w 1225855"/>
                <a:gd name="connsiteY49-3028" fmla="*/ 1120454 h 1499831"/>
                <a:gd name="connsiteX50-3029" fmla="*/ 736822 w 1225855"/>
                <a:gd name="connsiteY50-3030" fmla="*/ 1196559 h 1499831"/>
                <a:gd name="connsiteX51-3031" fmla="*/ 620292 w 1225855"/>
                <a:gd name="connsiteY51-3032" fmla="*/ 1200487 h 1499831"/>
                <a:gd name="connsiteX52-3033" fmla="*/ 489033 w 1225855"/>
                <a:gd name="connsiteY52-3034" fmla="*/ 1195577 h 1499831"/>
                <a:gd name="connsiteX53-3035" fmla="*/ 209001 w 1225855"/>
                <a:gd name="connsiteY53-3036" fmla="*/ 1148114 h 1499831"/>
                <a:gd name="connsiteX54-3037" fmla="*/ 52209 w 1225855"/>
                <a:gd name="connsiteY54-3038" fmla="*/ 1063008 h 1499831"/>
                <a:gd name="connsiteX55-3039" fmla="*/ 54173 w 1225855"/>
                <a:gd name="connsiteY55-3040" fmla="*/ 1057279 h 1499831"/>
                <a:gd name="connsiteX56-3041" fmla="*/ 56137 w 1225855"/>
                <a:gd name="connsiteY56-3042" fmla="*/ 1053188 h 1499831"/>
                <a:gd name="connsiteX57-3043" fmla="*/ 255155 w 1225855"/>
                <a:gd name="connsiteY57-3044" fmla="*/ 841896 h 1499831"/>
                <a:gd name="connsiteX58-3045" fmla="*/ 346971 w 1225855"/>
                <a:gd name="connsiteY58-3046" fmla="*/ 956134 h 1499831"/>
                <a:gd name="connsiteX59-3047" fmla="*/ 318984 w 1225855"/>
                <a:gd name="connsiteY59-3048" fmla="*/ 987558 h 1499831"/>
                <a:gd name="connsiteX60-3049" fmla="*/ 321112 w 1225855"/>
                <a:gd name="connsiteY60-3050" fmla="*/ 1024546 h 1499831"/>
                <a:gd name="connsiteX61-3051" fmla="*/ 338460 w 1225855"/>
                <a:gd name="connsiteY61-3052" fmla="*/ 1031093 h 1499831"/>
                <a:gd name="connsiteX62-3053" fmla="*/ 358100 w 1225855"/>
                <a:gd name="connsiteY62-3054" fmla="*/ 1022255 h 1499831"/>
                <a:gd name="connsiteX63-3055" fmla="*/ 387887 w 1225855"/>
                <a:gd name="connsiteY63-3056" fmla="*/ 988703 h 1499831"/>
                <a:gd name="connsiteX64-3057" fmla="*/ 512600 w 1225855"/>
                <a:gd name="connsiteY64-3058" fmla="*/ 1059898 h 1499831"/>
                <a:gd name="connsiteX65-3059" fmla="*/ 494925 w 1225855"/>
                <a:gd name="connsiteY65-3060" fmla="*/ 1097868 h 1499831"/>
                <a:gd name="connsiteX66-3061" fmla="*/ 507527 w 1225855"/>
                <a:gd name="connsiteY66-3062" fmla="*/ 1132729 h 1499831"/>
                <a:gd name="connsiteX67-3063" fmla="*/ 518656 w 1225855"/>
                <a:gd name="connsiteY67-3064" fmla="*/ 1135184 h 1499831"/>
                <a:gd name="connsiteX68-3065" fmla="*/ 542388 w 1225855"/>
                <a:gd name="connsiteY68-3066" fmla="*/ 1120127 h 1499831"/>
                <a:gd name="connsiteX69-3067" fmla="*/ 561045 w 1225855"/>
                <a:gd name="connsiteY69-3068" fmla="*/ 1080029 h 1499831"/>
                <a:gd name="connsiteX70-3069" fmla="*/ 638132 w 1225855"/>
                <a:gd name="connsiteY70-3070" fmla="*/ 1105888 h 1499831"/>
                <a:gd name="connsiteX71-3071" fmla="*/ 708344 w 1225855"/>
                <a:gd name="connsiteY71-3072" fmla="*/ 1124219 h 1499831"/>
                <a:gd name="connsiteX72-3073" fmla="*/ 692633 w 1225855"/>
                <a:gd name="connsiteY72-3074" fmla="*/ 1159079 h 1499831"/>
                <a:gd name="connsiteX73-3075" fmla="*/ 691487 w 1225855"/>
                <a:gd name="connsiteY73-3076" fmla="*/ 1177574 h 1499831"/>
                <a:gd name="connsiteX74-3077" fmla="*/ 705726 w 1225855"/>
                <a:gd name="connsiteY74-3078" fmla="*/ 1193776 h 1499831"/>
                <a:gd name="connsiteX75-3079" fmla="*/ 716528 w 1225855"/>
                <a:gd name="connsiteY75-3080" fmla="*/ 1196068 h 1499831"/>
                <a:gd name="connsiteX76-3081" fmla="*/ 733549 w 1225855"/>
                <a:gd name="connsiteY76-3082" fmla="*/ 1189848 h 1499831"/>
                <a:gd name="connsiteX77-3083" fmla="*/ 740423 w 1225855"/>
                <a:gd name="connsiteY77-3084" fmla="*/ 1180683 h 1499831"/>
                <a:gd name="connsiteX78-3085" fmla="*/ 760881 w 1225855"/>
                <a:gd name="connsiteY78-3086" fmla="*/ 1135184 h 1499831"/>
                <a:gd name="connsiteX79-3087" fmla="*/ 974628 w 1225855"/>
                <a:gd name="connsiteY79-3088" fmla="*/ 1161534 h 1499831"/>
                <a:gd name="connsiteX80-3089" fmla="*/ 736822 w 1225855"/>
                <a:gd name="connsiteY80-3090" fmla="*/ 1196559 h 1499831"/>
                <a:gd name="connsiteX81-3091" fmla="*/ 685431 w 1225855"/>
                <a:gd name="connsiteY81-3092" fmla="*/ 1447458 h 1499831"/>
                <a:gd name="connsiteX82-3093" fmla="*/ 540096 w 1225855"/>
                <a:gd name="connsiteY82-3094" fmla="*/ 1447458 h 1499831"/>
                <a:gd name="connsiteX83-3095" fmla="*/ 540096 w 1225855"/>
                <a:gd name="connsiteY83-3096" fmla="*/ 1251059 h 1499831"/>
                <a:gd name="connsiteX84-3097" fmla="*/ 620292 w 1225855"/>
                <a:gd name="connsiteY84-3098" fmla="*/ 1252860 h 1499831"/>
                <a:gd name="connsiteX85-3099" fmla="*/ 685431 w 1225855"/>
                <a:gd name="connsiteY85-3100" fmla="*/ 1251714 h 1499831"/>
                <a:gd name="connsiteX86-3101" fmla="*/ 685431 w 1225855"/>
                <a:gd name="connsiteY86-3102" fmla="*/ 1447458 h 1499831"/>
                <a:gd name="connsiteX87-3103" fmla="*/ 186415 w 1225855"/>
                <a:gd name="connsiteY87-3104" fmla="*/ 720292 h 1499831"/>
                <a:gd name="connsiteX88-3105" fmla="*/ 187070 w 1225855"/>
                <a:gd name="connsiteY88-3106" fmla="*/ 718819 h 1499831"/>
                <a:gd name="connsiteX89-3107" fmla="*/ 188543 w 1225855"/>
                <a:gd name="connsiteY89-3108" fmla="*/ 715873 h 1499831"/>
                <a:gd name="connsiteX90-3109" fmla="*/ 418567 w 1225855"/>
                <a:gd name="connsiteY90-3110" fmla="*/ 483352 h 1499831"/>
                <a:gd name="connsiteX91-3111" fmla="*/ 493280 w 1225855"/>
                <a:gd name="connsiteY91-3112" fmla="*/ 505881 h 1499831"/>
                <a:gd name="connsiteX92-3113" fmla="*/ 550480 w 1225855"/>
                <a:gd name="connsiteY92-3114" fmla="*/ 499138 h 1499831"/>
                <a:gd name="connsiteX93-3115" fmla="*/ 587396 w 1225855"/>
                <a:gd name="connsiteY93-3116" fmla="*/ 507919 h 1499831"/>
                <a:gd name="connsiteX94-3117" fmla="*/ 611929 w 1225855"/>
                <a:gd name="connsiteY94-3118" fmla="*/ 498885 h 1499831"/>
                <a:gd name="connsiteX95-3119" fmla="*/ 644277 w 1225855"/>
                <a:gd name="connsiteY95-3120" fmla="*/ 510465 h 1499831"/>
                <a:gd name="connsiteX96-3121" fmla="*/ 676430 w 1225855"/>
                <a:gd name="connsiteY96-3122" fmla="*/ 508991 h 1499831"/>
                <a:gd name="connsiteX97-3123" fmla="*/ 712198 w 1225855"/>
                <a:gd name="connsiteY97-3124" fmla="*/ 499229 h 1499831"/>
                <a:gd name="connsiteX98-3125" fmla="*/ 797706 w 1225855"/>
                <a:gd name="connsiteY98-3126" fmla="*/ 471684 h 1499831"/>
                <a:gd name="connsiteX99-3127" fmla="*/ 820292 w 1225855"/>
                <a:gd name="connsiteY99-3128" fmla="*/ 507036 h 1499831"/>
                <a:gd name="connsiteX100-3129" fmla="*/ 780194 w 1225855"/>
                <a:gd name="connsiteY100-3130" fmla="*/ 560391 h 1499831"/>
                <a:gd name="connsiteX101-3131" fmla="*/ 759081 w 1225855"/>
                <a:gd name="connsiteY101-3132" fmla="*/ 576103 h 1499831"/>
                <a:gd name="connsiteX102-3133" fmla="*/ 736822 w 1225855"/>
                <a:gd name="connsiteY102-3134" fmla="*/ 590669 h 1499831"/>
                <a:gd name="connsiteX103-3135" fmla="*/ 736331 w 1225855"/>
                <a:gd name="connsiteY103-3136" fmla="*/ 590996 h 1499831"/>
                <a:gd name="connsiteX104-3137" fmla="*/ 542060 w 1225855"/>
                <a:gd name="connsiteY104-3138" fmla="*/ 682485 h 1499831"/>
                <a:gd name="connsiteX105-3139" fmla="*/ 339115 w 1225855"/>
                <a:gd name="connsiteY105-3140" fmla="*/ 752370 h 1499831"/>
                <a:gd name="connsiteX106-3141" fmla="*/ 289033 w 1225855"/>
                <a:gd name="connsiteY106-3142" fmla="*/ 767428 h 1499831"/>
                <a:gd name="connsiteX107-3143" fmla="*/ 274958 w 1225855"/>
                <a:gd name="connsiteY107-3144" fmla="*/ 771519 h 1499831"/>
                <a:gd name="connsiteX108-3145" fmla="*/ 255809 w 1225855"/>
                <a:gd name="connsiteY108-3146" fmla="*/ 764482 h 1499831"/>
                <a:gd name="connsiteX109-3147" fmla="*/ 186415 w 1225855"/>
                <a:gd name="connsiteY109-3148" fmla="*/ 720292 h 1499831"/>
                <a:gd name="connsiteX110-3149" fmla="*/ 883794 w 1225855"/>
                <a:gd name="connsiteY110-3150" fmla="*/ 593451 h 1499831"/>
                <a:gd name="connsiteX111-3151" fmla="*/ 859244 w 1225855"/>
                <a:gd name="connsiteY111-3152" fmla="*/ 561536 h 1499831"/>
                <a:gd name="connsiteX112-3153" fmla="*/ 854989 w 1225855"/>
                <a:gd name="connsiteY112-3154" fmla="*/ 557117 h 1499831"/>
                <a:gd name="connsiteX113-3155" fmla="*/ 867100 w 1225855"/>
                <a:gd name="connsiteY113-3156" fmla="*/ 534204 h 1499831"/>
                <a:gd name="connsiteX114-3157" fmla="*/ 1036167 w 1225855"/>
                <a:gd name="connsiteY114-3158" fmla="*/ 715218 h 1499831"/>
                <a:gd name="connsiteX115-3159" fmla="*/ 1037803 w 1225855"/>
                <a:gd name="connsiteY115-3160" fmla="*/ 717837 h 1499831"/>
                <a:gd name="connsiteX116-3161" fmla="*/ 1038949 w 1225855"/>
                <a:gd name="connsiteY116-3162" fmla="*/ 720128 h 1499831"/>
                <a:gd name="connsiteX117-3163" fmla="*/ 971519 w 1225855"/>
                <a:gd name="connsiteY117-3164" fmla="*/ 764973 h 1499831"/>
                <a:gd name="connsiteX118-3165" fmla="*/ 944841 w 1225855"/>
                <a:gd name="connsiteY118-3166" fmla="*/ 774793 h 1499831"/>
                <a:gd name="connsiteX119-3167" fmla="*/ 927165 w 1225855"/>
                <a:gd name="connsiteY119-3168" fmla="*/ 780357 h 1499831"/>
                <a:gd name="connsiteX120-3169" fmla="*/ 917018 w 1225855"/>
                <a:gd name="connsiteY120-3170" fmla="*/ 783303 h 1499831"/>
                <a:gd name="connsiteX121-3171" fmla="*/ 618492 w 1225855"/>
                <a:gd name="connsiteY121-3172" fmla="*/ 820292 h 1499831"/>
                <a:gd name="connsiteX122-3173" fmla="*/ 372175 w 1225855"/>
                <a:gd name="connsiteY122-3174" fmla="*/ 797051 h 1499831"/>
                <a:gd name="connsiteX123-3175" fmla="*/ 481668 w 1225855"/>
                <a:gd name="connsiteY123-3176" fmla="*/ 760717 h 1499831"/>
                <a:gd name="connsiteX124-3177" fmla="*/ 497707 w 1225855"/>
                <a:gd name="connsiteY124-3178" fmla="*/ 799015 h 1499831"/>
                <a:gd name="connsiteX125-3179" fmla="*/ 521929 w 1225855"/>
                <a:gd name="connsiteY125-3180" fmla="*/ 815054 h 1499831"/>
                <a:gd name="connsiteX126-3181" fmla="*/ 532077 w 1225855"/>
                <a:gd name="connsiteY126-3182" fmla="*/ 812927 h 1499831"/>
                <a:gd name="connsiteX127-3183" fmla="*/ 545988 w 1225855"/>
                <a:gd name="connsiteY127-3184" fmla="*/ 778557 h 1499831"/>
                <a:gd name="connsiteX128-3185" fmla="*/ 530931 w 1225855"/>
                <a:gd name="connsiteY128-3186" fmla="*/ 742878 h 1499831"/>
                <a:gd name="connsiteX129-3187" fmla="*/ 560882 w 1225855"/>
                <a:gd name="connsiteY129-3188" fmla="*/ 731421 h 1499831"/>
                <a:gd name="connsiteX130-3189" fmla="*/ 660881 w 1225855"/>
                <a:gd name="connsiteY130-3190" fmla="*/ 689359 h 1499831"/>
                <a:gd name="connsiteX131-3191" fmla="*/ 682158 w 1225855"/>
                <a:gd name="connsiteY131-3192" fmla="*/ 735677 h 1499831"/>
                <a:gd name="connsiteX132-3193" fmla="*/ 706053 w 1225855"/>
                <a:gd name="connsiteY132-3194" fmla="*/ 750897 h 1499831"/>
                <a:gd name="connsiteX133-3195" fmla="*/ 717019 w 1225855"/>
                <a:gd name="connsiteY133-3196" fmla="*/ 748442 h 1499831"/>
                <a:gd name="connsiteX134-3197" fmla="*/ 729948 w 1225855"/>
                <a:gd name="connsiteY134-3198" fmla="*/ 713745 h 1499831"/>
                <a:gd name="connsiteX135-3199" fmla="*/ 708181 w 1225855"/>
                <a:gd name="connsiteY135-3200" fmla="*/ 666446 h 1499831"/>
                <a:gd name="connsiteX136-3201" fmla="*/ 763991 w 1225855"/>
                <a:gd name="connsiteY136-3202" fmla="*/ 635350 h 1499831"/>
                <a:gd name="connsiteX137-3203" fmla="*/ 773483 w 1225855"/>
                <a:gd name="connsiteY137-3204" fmla="*/ 629294 h 1499831"/>
                <a:gd name="connsiteX138-3205" fmla="*/ 795414 w 1225855"/>
                <a:gd name="connsiteY138-3206" fmla="*/ 614400 h 1499831"/>
                <a:gd name="connsiteX139-3207" fmla="*/ 816200 w 1225855"/>
                <a:gd name="connsiteY139-3208" fmla="*/ 598361 h 1499831"/>
                <a:gd name="connsiteX140-3209" fmla="*/ 819473 w 1225855"/>
                <a:gd name="connsiteY140-3210" fmla="*/ 595579 h 1499831"/>
                <a:gd name="connsiteX141-3211" fmla="*/ 842223 w 1225855"/>
                <a:gd name="connsiteY141-3212" fmla="*/ 625202 h 1499831"/>
                <a:gd name="connsiteX142-3213" fmla="*/ 863008 w 1225855"/>
                <a:gd name="connsiteY142-3214" fmla="*/ 635350 h 1499831"/>
                <a:gd name="connsiteX143-3215" fmla="*/ 878884 w 1225855"/>
                <a:gd name="connsiteY143-3216" fmla="*/ 629949 h 1499831"/>
                <a:gd name="connsiteX144-3217" fmla="*/ 883794 w 1225855"/>
                <a:gd name="connsiteY144-3218" fmla="*/ 593451 h 1499831"/>
                <a:gd name="connsiteX145-3219" fmla="*/ 513091 w 1225855"/>
                <a:gd name="connsiteY145-3220" fmla="*/ 183796 h 1499831"/>
                <a:gd name="connsiteX146-3221" fmla="*/ 520784 w 1225855"/>
                <a:gd name="connsiteY146-3222" fmla="*/ 163175 h 1499831"/>
                <a:gd name="connsiteX147-3223" fmla="*/ 613746 w 1225855"/>
                <a:gd name="connsiteY147-3224" fmla="*/ 64648 h 1499831"/>
                <a:gd name="connsiteX148-3225" fmla="*/ 903434 w 1225855"/>
                <a:gd name="connsiteY148-3226" fmla="*/ 374630 h 1499831"/>
                <a:gd name="connsiteX149-3227" fmla="*/ 823892 w 1225855"/>
                <a:gd name="connsiteY149-3228" fmla="*/ 411455 h 1499831"/>
                <a:gd name="connsiteX150-3229" fmla="*/ 821110 w 1225855"/>
                <a:gd name="connsiteY150-3230" fmla="*/ 412273 h 1499831"/>
                <a:gd name="connsiteX151-3231" fmla="*/ 807689 w 1225855"/>
                <a:gd name="connsiteY151-3232" fmla="*/ 415710 h 1499831"/>
                <a:gd name="connsiteX152-3233" fmla="*/ 791159 w 1225855"/>
                <a:gd name="connsiteY152-3234" fmla="*/ 406873 h 1499831"/>
                <a:gd name="connsiteX153-3235" fmla="*/ 777084 w 1225855"/>
                <a:gd name="connsiteY153-3236" fmla="*/ 399835 h 1499831"/>
                <a:gd name="connsiteX154-3237" fmla="*/ 706053 w 1225855"/>
                <a:gd name="connsiteY154-3238" fmla="*/ 362192 h 1499831"/>
                <a:gd name="connsiteX155-3239" fmla="*/ 591160 w 1225855"/>
                <a:gd name="connsiteY155-3240" fmla="*/ 288542 h 1499831"/>
                <a:gd name="connsiteX156-3241" fmla="*/ 570702 w 1225855"/>
                <a:gd name="connsiteY156-3242" fmla="*/ 272176 h 1499831"/>
                <a:gd name="connsiteX157-3243" fmla="*/ 567919 w 1225855"/>
                <a:gd name="connsiteY157-3244" fmla="*/ 269721 h 1499831"/>
                <a:gd name="connsiteX158-3245" fmla="*/ 551226 w 1225855"/>
                <a:gd name="connsiteY158-3246" fmla="*/ 254500 h 1499831"/>
                <a:gd name="connsiteX159-3247" fmla="*/ 512109 w 1225855"/>
                <a:gd name="connsiteY159-3248" fmla="*/ 197708 h 1499831"/>
                <a:gd name="connsiteX160-3249" fmla="*/ 513091 w 1225855"/>
                <a:gd name="connsiteY160-3250" fmla="*/ 183796 h 1499831"/>
                <a:gd name="connsiteX161-3251" fmla="*/ 322094 w 1225855"/>
                <a:gd name="connsiteY161-3252" fmla="*/ 374303 h 1499831"/>
                <a:gd name="connsiteX162-3253" fmla="*/ 464974 w 1225855"/>
                <a:gd name="connsiteY162-3254" fmla="*/ 222421 h 1499831"/>
                <a:gd name="connsiteX163-3255" fmla="*/ 508345 w 1225855"/>
                <a:gd name="connsiteY163-3256" fmla="*/ 285596 h 1499831"/>
                <a:gd name="connsiteX164-3257" fmla="*/ 482486 w 1225855"/>
                <a:gd name="connsiteY164-3258" fmla="*/ 314729 h 1499831"/>
                <a:gd name="connsiteX165-3259" fmla="*/ 475939 w 1225855"/>
                <a:gd name="connsiteY165-3260" fmla="*/ 334205 h 1499831"/>
                <a:gd name="connsiteX166-3261" fmla="*/ 484614 w 1225855"/>
                <a:gd name="connsiteY166-3262" fmla="*/ 351717 h 1499831"/>
                <a:gd name="connsiteX167-3263" fmla="*/ 491324 w 1225855"/>
                <a:gd name="connsiteY167-3264" fmla="*/ 355973 h 1499831"/>
                <a:gd name="connsiteX168-3265" fmla="*/ 501962 w 1225855"/>
                <a:gd name="connsiteY168-3266" fmla="*/ 358264 h 1499831"/>
                <a:gd name="connsiteX169-3267" fmla="*/ 521602 w 1225855"/>
                <a:gd name="connsiteY169-3268" fmla="*/ 349426 h 1499831"/>
                <a:gd name="connsiteX170-3269" fmla="*/ 547298 w 1225855"/>
                <a:gd name="connsiteY170-3270" fmla="*/ 320621 h 1499831"/>
                <a:gd name="connsiteX171-3271" fmla="*/ 554990 w 1225855"/>
                <a:gd name="connsiteY171-3272" fmla="*/ 326676 h 1499831"/>
                <a:gd name="connsiteX172-3273" fmla="*/ 722747 w 1225855"/>
                <a:gd name="connsiteY172-3274" fmla="*/ 430768 h 1499831"/>
                <a:gd name="connsiteX173-3275" fmla="*/ 663827 w 1225855"/>
                <a:gd name="connsiteY173-3276" fmla="*/ 435678 h 1499831"/>
                <a:gd name="connsiteX174-3277" fmla="*/ 628967 w 1225855"/>
                <a:gd name="connsiteY174-3278" fmla="*/ 436823 h 1499831"/>
                <a:gd name="connsiteX175-3279" fmla="*/ 616692 w 1225855"/>
                <a:gd name="connsiteY175-3280" fmla="*/ 436987 h 1499831"/>
                <a:gd name="connsiteX176-3281" fmla="*/ 600489 w 1225855"/>
                <a:gd name="connsiteY176-3282" fmla="*/ 436823 h 1499831"/>
                <a:gd name="connsiteX177-3283" fmla="*/ 565628 w 1225855"/>
                <a:gd name="connsiteY177-3284" fmla="*/ 435514 h 1499831"/>
                <a:gd name="connsiteX178-3285" fmla="*/ 463337 w 1225855"/>
                <a:gd name="connsiteY178-3286" fmla="*/ 424057 h 1499831"/>
                <a:gd name="connsiteX179-3287" fmla="*/ 433059 w 1225855"/>
                <a:gd name="connsiteY179-3288" fmla="*/ 418165 h 1499831"/>
                <a:gd name="connsiteX180-3289" fmla="*/ 409164 w 1225855"/>
                <a:gd name="connsiteY180-3290" fmla="*/ 412437 h 1499831"/>
                <a:gd name="connsiteX181-3291" fmla="*/ 403927 w 1225855"/>
                <a:gd name="connsiteY181-3292" fmla="*/ 410964 h 1499831"/>
                <a:gd name="connsiteX182-3293" fmla="*/ 322094 w 1225855"/>
                <a:gd name="connsiteY182-3294" fmla="*/ 374303 h 1499831"/>
                <a:gd name="connsiteX0-3295" fmla="*/ 1219145 w 1225855"/>
                <a:gd name="connsiteY0-3296" fmla="*/ 1035512 h 1499831"/>
                <a:gd name="connsiteX1-3297" fmla="*/ 1212598 w 1225855"/>
                <a:gd name="connsiteY1-3298" fmla="*/ 1022910 h 1499831"/>
                <a:gd name="connsiteX2-3299" fmla="*/ 1009653 w 1225855"/>
                <a:gd name="connsiteY2-3300" fmla="*/ 805725 h 1499831"/>
                <a:gd name="connsiteX3-3301" fmla="*/ 1091485 w 1225855"/>
                <a:gd name="connsiteY3-3302" fmla="*/ 720128 h 1499831"/>
                <a:gd name="connsiteX4-3303" fmla="*/ 1086085 w 1225855"/>
                <a:gd name="connsiteY4-3304" fmla="*/ 697052 h 1499831"/>
                <a:gd name="connsiteX5-3305" fmla="*/ 1079702 w 1225855"/>
                <a:gd name="connsiteY5-3306" fmla="*/ 685104 h 1499831"/>
                <a:gd name="connsiteX6-3307" fmla="*/ 863663 w 1225855"/>
                <a:gd name="connsiteY6-3308" fmla="*/ 454008 h 1499831"/>
                <a:gd name="connsiteX7-3309" fmla="*/ 957280 w 1225855"/>
                <a:gd name="connsiteY7-3310" fmla="*/ 374303 h 1499831"/>
                <a:gd name="connsiteX8-3311" fmla="*/ 953024 w 1225855"/>
                <a:gd name="connsiteY8-3312" fmla="*/ 355482 h 1499831"/>
                <a:gd name="connsiteX9-3313" fmla="*/ 946969 w 1225855"/>
                <a:gd name="connsiteY9-3314" fmla="*/ 344516 h 1499831"/>
                <a:gd name="connsiteX10-3315" fmla="*/ 633058 w 1225855"/>
                <a:gd name="connsiteY10-3316" fmla="*/ 8347 h 1499831"/>
                <a:gd name="connsiteX11-3317" fmla="*/ 613909 w 1225855"/>
                <a:gd name="connsiteY11-3318" fmla="*/ 0 h 1499831"/>
                <a:gd name="connsiteX12-3319" fmla="*/ 594761 w 1225855"/>
                <a:gd name="connsiteY12-3320" fmla="*/ 8183 h 1499831"/>
                <a:gd name="connsiteX13-3321" fmla="*/ 276922 w 1225855"/>
                <a:gd name="connsiteY13-3322" fmla="*/ 345825 h 1499831"/>
                <a:gd name="connsiteX14-3323" fmla="*/ 269884 w 1225855"/>
                <a:gd name="connsiteY14-3324" fmla="*/ 362028 h 1499831"/>
                <a:gd name="connsiteX15-3325" fmla="*/ 268248 w 1225855"/>
                <a:gd name="connsiteY15-3326" fmla="*/ 374139 h 1499831"/>
                <a:gd name="connsiteX16-3327" fmla="*/ 363828 w 1225855"/>
                <a:gd name="connsiteY16-3328" fmla="*/ 453354 h 1499831"/>
                <a:gd name="connsiteX17-3329" fmla="*/ 143535 w 1225855"/>
                <a:gd name="connsiteY17-3330" fmla="*/ 687395 h 1499831"/>
                <a:gd name="connsiteX18-3331" fmla="*/ 136497 w 1225855"/>
                <a:gd name="connsiteY18-3332" fmla="*/ 704744 h 1499831"/>
                <a:gd name="connsiteX19-3333" fmla="*/ 134206 w 1225855"/>
                <a:gd name="connsiteY19-3334" fmla="*/ 720128 h 1499831"/>
                <a:gd name="connsiteX20-3335" fmla="*/ 182978 w 1225855"/>
                <a:gd name="connsiteY20-3336" fmla="*/ 786740 h 1499831"/>
                <a:gd name="connsiteX21-3337" fmla="*/ 217839 w 1225855"/>
                <a:gd name="connsiteY21-3338" fmla="*/ 805071 h 1499831"/>
                <a:gd name="connsiteX22-3339" fmla="*/ 9984 w 1225855"/>
                <a:gd name="connsiteY22-3340" fmla="*/ 1025692 h 1499831"/>
                <a:gd name="connsiteX23-3341" fmla="*/ 2946 w 1225855"/>
                <a:gd name="connsiteY23-3342" fmla="*/ 1044186 h 1499831"/>
                <a:gd name="connsiteX24-3343" fmla="*/ 0 w 1225855"/>
                <a:gd name="connsiteY24-3344" fmla="*/ 1062844 h 1499831"/>
                <a:gd name="connsiteX25-3345" fmla="*/ 194435 w 1225855"/>
                <a:gd name="connsiteY25-3346" fmla="*/ 1198195 h 1499831"/>
                <a:gd name="connsiteX26-3347" fmla="*/ 487887 w 1225855"/>
                <a:gd name="connsiteY26-3348" fmla="*/ 1247950 h 1499831"/>
                <a:gd name="connsiteX27-3349" fmla="*/ 487887 w 1225855"/>
                <a:gd name="connsiteY27-3350" fmla="*/ 1473645 h 1499831"/>
                <a:gd name="connsiteX28-3351" fmla="*/ 514073 w 1225855"/>
                <a:gd name="connsiteY28-3352" fmla="*/ 1499831 h 1499831"/>
                <a:gd name="connsiteX29-3353" fmla="*/ 711781 w 1225855"/>
                <a:gd name="connsiteY29-3354" fmla="*/ 1499831 h 1499831"/>
                <a:gd name="connsiteX30-3355" fmla="*/ 737968 w 1225855"/>
                <a:gd name="connsiteY30-3356" fmla="*/ 1473645 h 1499831"/>
                <a:gd name="connsiteX31-3357" fmla="*/ 737968 w 1225855"/>
                <a:gd name="connsiteY31-3358" fmla="*/ 1248932 h 1499831"/>
                <a:gd name="connsiteX32-3359" fmla="*/ 1039112 w 1225855"/>
                <a:gd name="connsiteY32-3360" fmla="*/ 1198195 h 1499831"/>
                <a:gd name="connsiteX33-3361" fmla="*/ 1225855 w 1225855"/>
                <a:gd name="connsiteY33-3362" fmla="*/ 1062844 h 1499831"/>
                <a:gd name="connsiteX34-3363" fmla="*/ 1219145 w 1225855"/>
                <a:gd name="connsiteY34-3364" fmla="*/ 1035512 h 1499831"/>
                <a:gd name="connsiteX35-3365" fmla="*/ 1099178 w 1225855"/>
                <a:gd name="connsiteY35-3366" fmla="*/ 1120454 h 1499831"/>
                <a:gd name="connsiteX36-3367" fmla="*/ 1082157 w 1225855"/>
                <a:gd name="connsiteY36-3368" fmla="*/ 1113580 h 1499831"/>
                <a:gd name="connsiteX37-3369" fmla="*/ 657608 w 1225855"/>
                <a:gd name="connsiteY37-3370" fmla="*/ 1056788 h 1499831"/>
                <a:gd name="connsiteX38-3371" fmla="*/ 560882 w 1225855"/>
                <a:gd name="connsiteY38-3372" fmla="*/ 1023564 h 1499831"/>
                <a:gd name="connsiteX39-3373" fmla="*/ 558918 w 1225855"/>
                <a:gd name="connsiteY39-3374" fmla="*/ 1022582 h 1499831"/>
                <a:gd name="connsiteX40-3375" fmla="*/ 554663 w 1225855"/>
                <a:gd name="connsiteY40-3376" fmla="*/ 1021109 h 1499831"/>
                <a:gd name="connsiteX41-3377" fmla="*/ 419966 w 1225855"/>
                <a:gd name="connsiteY41-3378" fmla="*/ 947296 h 1499831"/>
                <a:gd name="connsiteX42-3379" fmla="*/ 312928 w 1225855"/>
                <a:gd name="connsiteY42-3380" fmla="*/ 837313 h 1499831"/>
                <a:gd name="connsiteX43-3381" fmla="*/ 618656 w 1225855"/>
                <a:gd name="connsiteY43-3382" fmla="*/ 872828 h 1499831"/>
                <a:gd name="connsiteX44-3383" fmla="*/ 943368 w 1225855"/>
                <a:gd name="connsiteY44-3384" fmla="*/ 830439 h 1499831"/>
                <a:gd name="connsiteX45-3385" fmla="*/ 957116 w 1225855"/>
                <a:gd name="connsiteY45-3386" fmla="*/ 826184 h 1499831"/>
                <a:gd name="connsiteX46-3387" fmla="*/ 1168408 w 1225855"/>
                <a:gd name="connsiteY46-3388" fmla="*/ 1052369 h 1499831"/>
                <a:gd name="connsiteX47-3389" fmla="*/ 1170536 w 1225855"/>
                <a:gd name="connsiteY47-3390" fmla="*/ 1055806 h 1499831"/>
                <a:gd name="connsiteX48-3391" fmla="*/ 1173482 w 1225855"/>
                <a:gd name="connsiteY48-3392" fmla="*/ 1063008 h 1499831"/>
                <a:gd name="connsiteX49-3393" fmla="*/ 1099178 w 1225855"/>
                <a:gd name="connsiteY49-3394" fmla="*/ 1120454 h 1499831"/>
                <a:gd name="connsiteX50-3395" fmla="*/ 736822 w 1225855"/>
                <a:gd name="connsiteY50-3396" fmla="*/ 1196559 h 1499831"/>
                <a:gd name="connsiteX51-3397" fmla="*/ 620292 w 1225855"/>
                <a:gd name="connsiteY51-3398" fmla="*/ 1200487 h 1499831"/>
                <a:gd name="connsiteX52-3399" fmla="*/ 489033 w 1225855"/>
                <a:gd name="connsiteY52-3400" fmla="*/ 1195577 h 1499831"/>
                <a:gd name="connsiteX53-3401" fmla="*/ 209001 w 1225855"/>
                <a:gd name="connsiteY53-3402" fmla="*/ 1148114 h 1499831"/>
                <a:gd name="connsiteX54-3403" fmla="*/ 52209 w 1225855"/>
                <a:gd name="connsiteY54-3404" fmla="*/ 1063008 h 1499831"/>
                <a:gd name="connsiteX55-3405" fmla="*/ 54173 w 1225855"/>
                <a:gd name="connsiteY55-3406" fmla="*/ 1057279 h 1499831"/>
                <a:gd name="connsiteX56-3407" fmla="*/ 56137 w 1225855"/>
                <a:gd name="connsiteY56-3408" fmla="*/ 1053188 h 1499831"/>
                <a:gd name="connsiteX57-3409" fmla="*/ 255155 w 1225855"/>
                <a:gd name="connsiteY57-3410" fmla="*/ 841896 h 1499831"/>
                <a:gd name="connsiteX58-3411" fmla="*/ 346971 w 1225855"/>
                <a:gd name="connsiteY58-3412" fmla="*/ 956134 h 1499831"/>
                <a:gd name="connsiteX59-3413" fmla="*/ 318984 w 1225855"/>
                <a:gd name="connsiteY59-3414" fmla="*/ 987558 h 1499831"/>
                <a:gd name="connsiteX60-3415" fmla="*/ 321112 w 1225855"/>
                <a:gd name="connsiteY60-3416" fmla="*/ 1024546 h 1499831"/>
                <a:gd name="connsiteX61-3417" fmla="*/ 338460 w 1225855"/>
                <a:gd name="connsiteY61-3418" fmla="*/ 1031093 h 1499831"/>
                <a:gd name="connsiteX62-3419" fmla="*/ 358100 w 1225855"/>
                <a:gd name="connsiteY62-3420" fmla="*/ 1022255 h 1499831"/>
                <a:gd name="connsiteX63-3421" fmla="*/ 387887 w 1225855"/>
                <a:gd name="connsiteY63-3422" fmla="*/ 988703 h 1499831"/>
                <a:gd name="connsiteX64-3423" fmla="*/ 512600 w 1225855"/>
                <a:gd name="connsiteY64-3424" fmla="*/ 1059898 h 1499831"/>
                <a:gd name="connsiteX65-3425" fmla="*/ 494925 w 1225855"/>
                <a:gd name="connsiteY65-3426" fmla="*/ 1097868 h 1499831"/>
                <a:gd name="connsiteX66-3427" fmla="*/ 507527 w 1225855"/>
                <a:gd name="connsiteY66-3428" fmla="*/ 1132729 h 1499831"/>
                <a:gd name="connsiteX67-3429" fmla="*/ 518656 w 1225855"/>
                <a:gd name="connsiteY67-3430" fmla="*/ 1135184 h 1499831"/>
                <a:gd name="connsiteX68-3431" fmla="*/ 542388 w 1225855"/>
                <a:gd name="connsiteY68-3432" fmla="*/ 1120127 h 1499831"/>
                <a:gd name="connsiteX69-3433" fmla="*/ 561045 w 1225855"/>
                <a:gd name="connsiteY69-3434" fmla="*/ 1080029 h 1499831"/>
                <a:gd name="connsiteX70-3435" fmla="*/ 638132 w 1225855"/>
                <a:gd name="connsiteY70-3436" fmla="*/ 1105888 h 1499831"/>
                <a:gd name="connsiteX71-3437" fmla="*/ 708344 w 1225855"/>
                <a:gd name="connsiteY71-3438" fmla="*/ 1124219 h 1499831"/>
                <a:gd name="connsiteX72-3439" fmla="*/ 692633 w 1225855"/>
                <a:gd name="connsiteY72-3440" fmla="*/ 1159079 h 1499831"/>
                <a:gd name="connsiteX73-3441" fmla="*/ 691487 w 1225855"/>
                <a:gd name="connsiteY73-3442" fmla="*/ 1177574 h 1499831"/>
                <a:gd name="connsiteX74-3443" fmla="*/ 705726 w 1225855"/>
                <a:gd name="connsiteY74-3444" fmla="*/ 1193776 h 1499831"/>
                <a:gd name="connsiteX75-3445" fmla="*/ 716528 w 1225855"/>
                <a:gd name="connsiteY75-3446" fmla="*/ 1196068 h 1499831"/>
                <a:gd name="connsiteX76-3447" fmla="*/ 733549 w 1225855"/>
                <a:gd name="connsiteY76-3448" fmla="*/ 1189848 h 1499831"/>
                <a:gd name="connsiteX77-3449" fmla="*/ 740423 w 1225855"/>
                <a:gd name="connsiteY77-3450" fmla="*/ 1180683 h 1499831"/>
                <a:gd name="connsiteX78-3451" fmla="*/ 760881 w 1225855"/>
                <a:gd name="connsiteY78-3452" fmla="*/ 1135184 h 1499831"/>
                <a:gd name="connsiteX79-3453" fmla="*/ 974628 w 1225855"/>
                <a:gd name="connsiteY79-3454" fmla="*/ 1161534 h 1499831"/>
                <a:gd name="connsiteX80-3455" fmla="*/ 736822 w 1225855"/>
                <a:gd name="connsiteY80-3456" fmla="*/ 1196559 h 1499831"/>
                <a:gd name="connsiteX81-3457" fmla="*/ 685431 w 1225855"/>
                <a:gd name="connsiteY81-3458" fmla="*/ 1447458 h 1499831"/>
                <a:gd name="connsiteX82-3459" fmla="*/ 540096 w 1225855"/>
                <a:gd name="connsiteY82-3460" fmla="*/ 1447458 h 1499831"/>
                <a:gd name="connsiteX83-3461" fmla="*/ 540096 w 1225855"/>
                <a:gd name="connsiteY83-3462" fmla="*/ 1251059 h 1499831"/>
                <a:gd name="connsiteX84-3463" fmla="*/ 620292 w 1225855"/>
                <a:gd name="connsiteY84-3464" fmla="*/ 1252860 h 1499831"/>
                <a:gd name="connsiteX85-3465" fmla="*/ 685431 w 1225855"/>
                <a:gd name="connsiteY85-3466" fmla="*/ 1251714 h 1499831"/>
                <a:gd name="connsiteX86-3467" fmla="*/ 685431 w 1225855"/>
                <a:gd name="connsiteY86-3468" fmla="*/ 1447458 h 1499831"/>
                <a:gd name="connsiteX87-3469" fmla="*/ 186415 w 1225855"/>
                <a:gd name="connsiteY87-3470" fmla="*/ 720292 h 1499831"/>
                <a:gd name="connsiteX88-3471" fmla="*/ 187070 w 1225855"/>
                <a:gd name="connsiteY88-3472" fmla="*/ 718819 h 1499831"/>
                <a:gd name="connsiteX89-3473" fmla="*/ 188543 w 1225855"/>
                <a:gd name="connsiteY89-3474" fmla="*/ 715873 h 1499831"/>
                <a:gd name="connsiteX90-3475" fmla="*/ 418567 w 1225855"/>
                <a:gd name="connsiteY90-3476" fmla="*/ 483352 h 1499831"/>
                <a:gd name="connsiteX91-3477" fmla="*/ 493280 w 1225855"/>
                <a:gd name="connsiteY91-3478" fmla="*/ 505881 h 1499831"/>
                <a:gd name="connsiteX92-3479" fmla="*/ 550480 w 1225855"/>
                <a:gd name="connsiteY92-3480" fmla="*/ 513426 h 1499831"/>
                <a:gd name="connsiteX93-3481" fmla="*/ 587396 w 1225855"/>
                <a:gd name="connsiteY93-3482" fmla="*/ 507919 h 1499831"/>
                <a:gd name="connsiteX94-3483" fmla="*/ 611929 w 1225855"/>
                <a:gd name="connsiteY94-3484" fmla="*/ 498885 h 1499831"/>
                <a:gd name="connsiteX95-3485" fmla="*/ 644277 w 1225855"/>
                <a:gd name="connsiteY95-3486" fmla="*/ 510465 h 1499831"/>
                <a:gd name="connsiteX96-3487" fmla="*/ 676430 w 1225855"/>
                <a:gd name="connsiteY96-3488" fmla="*/ 508991 h 1499831"/>
                <a:gd name="connsiteX97-3489" fmla="*/ 712198 w 1225855"/>
                <a:gd name="connsiteY97-3490" fmla="*/ 499229 h 1499831"/>
                <a:gd name="connsiteX98-3491" fmla="*/ 797706 w 1225855"/>
                <a:gd name="connsiteY98-3492" fmla="*/ 471684 h 1499831"/>
                <a:gd name="connsiteX99-3493" fmla="*/ 820292 w 1225855"/>
                <a:gd name="connsiteY99-3494" fmla="*/ 507036 h 1499831"/>
                <a:gd name="connsiteX100-3495" fmla="*/ 780194 w 1225855"/>
                <a:gd name="connsiteY100-3496" fmla="*/ 560391 h 1499831"/>
                <a:gd name="connsiteX101-3497" fmla="*/ 759081 w 1225855"/>
                <a:gd name="connsiteY101-3498" fmla="*/ 576103 h 1499831"/>
                <a:gd name="connsiteX102-3499" fmla="*/ 736822 w 1225855"/>
                <a:gd name="connsiteY102-3500" fmla="*/ 590669 h 1499831"/>
                <a:gd name="connsiteX103-3501" fmla="*/ 736331 w 1225855"/>
                <a:gd name="connsiteY103-3502" fmla="*/ 590996 h 1499831"/>
                <a:gd name="connsiteX104-3503" fmla="*/ 542060 w 1225855"/>
                <a:gd name="connsiteY104-3504" fmla="*/ 682485 h 1499831"/>
                <a:gd name="connsiteX105-3505" fmla="*/ 339115 w 1225855"/>
                <a:gd name="connsiteY105-3506" fmla="*/ 752370 h 1499831"/>
                <a:gd name="connsiteX106-3507" fmla="*/ 289033 w 1225855"/>
                <a:gd name="connsiteY106-3508" fmla="*/ 767428 h 1499831"/>
                <a:gd name="connsiteX107-3509" fmla="*/ 274958 w 1225855"/>
                <a:gd name="connsiteY107-3510" fmla="*/ 771519 h 1499831"/>
                <a:gd name="connsiteX108-3511" fmla="*/ 255809 w 1225855"/>
                <a:gd name="connsiteY108-3512" fmla="*/ 764482 h 1499831"/>
                <a:gd name="connsiteX109-3513" fmla="*/ 186415 w 1225855"/>
                <a:gd name="connsiteY109-3514" fmla="*/ 720292 h 1499831"/>
                <a:gd name="connsiteX110-3515" fmla="*/ 883794 w 1225855"/>
                <a:gd name="connsiteY110-3516" fmla="*/ 593451 h 1499831"/>
                <a:gd name="connsiteX111-3517" fmla="*/ 859244 w 1225855"/>
                <a:gd name="connsiteY111-3518" fmla="*/ 561536 h 1499831"/>
                <a:gd name="connsiteX112-3519" fmla="*/ 854989 w 1225855"/>
                <a:gd name="connsiteY112-3520" fmla="*/ 557117 h 1499831"/>
                <a:gd name="connsiteX113-3521" fmla="*/ 867100 w 1225855"/>
                <a:gd name="connsiteY113-3522" fmla="*/ 534204 h 1499831"/>
                <a:gd name="connsiteX114-3523" fmla="*/ 1036167 w 1225855"/>
                <a:gd name="connsiteY114-3524" fmla="*/ 715218 h 1499831"/>
                <a:gd name="connsiteX115-3525" fmla="*/ 1037803 w 1225855"/>
                <a:gd name="connsiteY115-3526" fmla="*/ 717837 h 1499831"/>
                <a:gd name="connsiteX116-3527" fmla="*/ 1038949 w 1225855"/>
                <a:gd name="connsiteY116-3528" fmla="*/ 720128 h 1499831"/>
                <a:gd name="connsiteX117-3529" fmla="*/ 971519 w 1225855"/>
                <a:gd name="connsiteY117-3530" fmla="*/ 764973 h 1499831"/>
                <a:gd name="connsiteX118-3531" fmla="*/ 944841 w 1225855"/>
                <a:gd name="connsiteY118-3532" fmla="*/ 774793 h 1499831"/>
                <a:gd name="connsiteX119-3533" fmla="*/ 927165 w 1225855"/>
                <a:gd name="connsiteY119-3534" fmla="*/ 780357 h 1499831"/>
                <a:gd name="connsiteX120-3535" fmla="*/ 917018 w 1225855"/>
                <a:gd name="connsiteY120-3536" fmla="*/ 783303 h 1499831"/>
                <a:gd name="connsiteX121-3537" fmla="*/ 618492 w 1225855"/>
                <a:gd name="connsiteY121-3538" fmla="*/ 820292 h 1499831"/>
                <a:gd name="connsiteX122-3539" fmla="*/ 372175 w 1225855"/>
                <a:gd name="connsiteY122-3540" fmla="*/ 797051 h 1499831"/>
                <a:gd name="connsiteX123-3541" fmla="*/ 481668 w 1225855"/>
                <a:gd name="connsiteY123-3542" fmla="*/ 760717 h 1499831"/>
                <a:gd name="connsiteX124-3543" fmla="*/ 497707 w 1225855"/>
                <a:gd name="connsiteY124-3544" fmla="*/ 799015 h 1499831"/>
                <a:gd name="connsiteX125-3545" fmla="*/ 521929 w 1225855"/>
                <a:gd name="connsiteY125-3546" fmla="*/ 815054 h 1499831"/>
                <a:gd name="connsiteX126-3547" fmla="*/ 532077 w 1225855"/>
                <a:gd name="connsiteY126-3548" fmla="*/ 812927 h 1499831"/>
                <a:gd name="connsiteX127-3549" fmla="*/ 545988 w 1225855"/>
                <a:gd name="connsiteY127-3550" fmla="*/ 778557 h 1499831"/>
                <a:gd name="connsiteX128-3551" fmla="*/ 530931 w 1225855"/>
                <a:gd name="connsiteY128-3552" fmla="*/ 742878 h 1499831"/>
                <a:gd name="connsiteX129-3553" fmla="*/ 560882 w 1225855"/>
                <a:gd name="connsiteY129-3554" fmla="*/ 731421 h 1499831"/>
                <a:gd name="connsiteX130-3555" fmla="*/ 660881 w 1225855"/>
                <a:gd name="connsiteY130-3556" fmla="*/ 689359 h 1499831"/>
                <a:gd name="connsiteX131-3557" fmla="*/ 682158 w 1225855"/>
                <a:gd name="connsiteY131-3558" fmla="*/ 735677 h 1499831"/>
                <a:gd name="connsiteX132-3559" fmla="*/ 706053 w 1225855"/>
                <a:gd name="connsiteY132-3560" fmla="*/ 750897 h 1499831"/>
                <a:gd name="connsiteX133-3561" fmla="*/ 717019 w 1225855"/>
                <a:gd name="connsiteY133-3562" fmla="*/ 748442 h 1499831"/>
                <a:gd name="connsiteX134-3563" fmla="*/ 729948 w 1225855"/>
                <a:gd name="connsiteY134-3564" fmla="*/ 713745 h 1499831"/>
                <a:gd name="connsiteX135-3565" fmla="*/ 708181 w 1225855"/>
                <a:gd name="connsiteY135-3566" fmla="*/ 666446 h 1499831"/>
                <a:gd name="connsiteX136-3567" fmla="*/ 763991 w 1225855"/>
                <a:gd name="connsiteY136-3568" fmla="*/ 635350 h 1499831"/>
                <a:gd name="connsiteX137-3569" fmla="*/ 773483 w 1225855"/>
                <a:gd name="connsiteY137-3570" fmla="*/ 629294 h 1499831"/>
                <a:gd name="connsiteX138-3571" fmla="*/ 795414 w 1225855"/>
                <a:gd name="connsiteY138-3572" fmla="*/ 614400 h 1499831"/>
                <a:gd name="connsiteX139-3573" fmla="*/ 816200 w 1225855"/>
                <a:gd name="connsiteY139-3574" fmla="*/ 598361 h 1499831"/>
                <a:gd name="connsiteX140-3575" fmla="*/ 819473 w 1225855"/>
                <a:gd name="connsiteY140-3576" fmla="*/ 595579 h 1499831"/>
                <a:gd name="connsiteX141-3577" fmla="*/ 842223 w 1225855"/>
                <a:gd name="connsiteY141-3578" fmla="*/ 625202 h 1499831"/>
                <a:gd name="connsiteX142-3579" fmla="*/ 863008 w 1225855"/>
                <a:gd name="connsiteY142-3580" fmla="*/ 635350 h 1499831"/>
                <a:gd name="connsiteX143-3581" fmla="*/ 878884 w 1225855"/>
                <a:gd name="connsiteY143-3582" fmla="*/ 629949 h 1499831"/>
                <a:gd name="connsiteX144-3583" fmla="*/ 883794 w 1225855"/>
                <a:gd name="connsiteY144-3584" fmla="*/ 593451 h 1499831"/>
                <a:gd name="connsiteX145-3585" fmla="*/ 513091 w 1225855"/>
                <a:gd name="connsiteY145-3586" fmla="*/ 183796 h 1499831"/>
                <a:gd name="connsiteX146-3587" fmla="*/ 520784 w 1225855"/>
                <a:gd name="connsiteY146-3588" fmla="*/ 163175 h 1499831"/>
                <a:gd name="connsiteX147-3589" fmla="*/ 613746 w 1225855"/>
                <a:gd name="connsiteY147-3590" fmla="*/ 64648 h 1499831"/>
                <a:gd name="connsiteX148-3591" fmla="*/ 903434 w 1225855"/>
                <a:gd name="connsiteY148-3592" fmla="*/ 374630 h 1499831"/>
                <a:gd name="connsiteX149-3593" fmla="*/ 823892 w 1225855"/>
                <a:gd name="connsiteY149-3594" fmla="*/ 411455 h 1499831"/>
                <a:gd name="connsiteX150-3595" fmla="*/ 821110 w 1225855"/>
                <a:gd name="connsiteY150-3596" fmla="*/ 412273 h 1499831"/>
                <a:gd name="connsiteX151-3597" fmla="*/ 807689 w 1225855"/>
                <a:gd name="connsiteY151-3598" fmla="*/ 415710 h 1499831"/>
                <a:gd name="connsiteX152-3599" fmla="*/ 791159 w 1225855"/>
                <a:gd name="connsiteY152-3600" fmla="*/ 406873 h 1499831"/>
                <a:gd name="connsiteX153-3601" fmla="*/ 777084 w 1225855"/>
                <a:gd name="connsiteY153-3602" fmla="*/ 399835 h 1499831"/>
                <a:gd name="connsiteX154-3603" fmla="*/ 706053 w 1225855"/>
                <a:gd name="connsiteY154-3604" fmla="*/ 362192 h 1499831"/>
                <a:gd name="connsiteX155-3605" fmla="*/ 591160 w 1225855"/>
                <a:gd name="connsiteY155-3606" fmla="*/ 288542 h 1499831"/>
                <a:gd name="connsiteX156-3607" fmla="*/ 570702 w 1225855"/>
                <a:gd name="connsiteY156-3608" fmla="*/ 272176 h 1499831"/>
                <a:gd name="connsiteX157-3609" fmla="*/ 567919 w 1225855"/>
                <a:gd name="connsiteY157-3610" fmla="*/ 269721 h 1499831"/>
                <a:gd name="connsiteX158-3611" fmla="*/ 551226 w 1225855"/>
                <a:gd name="connsiteY158-3612" fmla="*/ 254500 h 1499831"/>
                <a:gd name="connsiteX159-3613" fmla="*/ 512109 w 1225855"/>
                <a:gd name="connsiteY159-3614" fmla="*/ 197708 h 1499831"/>
                <a:gd name="connsiteX160-3615" fmla="*/ 513091 w 1225855"/>
                <a:gd name="connsiteY160-3616" fmla="*/ 183796 h 1499831"/>
                <a:gd name="connsiteX161-3617" fmla="*/ 322094 w 1225855"/>
                <a:gd name="connsiteY161-3618" fmla="*/ 374303 h 1499831"/>
                <a:gd name="connsiteX162-3619" fmla="*/ 464974 w 1225855"/>
                <a:gd name="connsiteY162-3620" fmla="*/ 222421 h 1499831"/>
                <a:gd name="connsiteX163-3621" fmla="*/ 508345 w 1225855"/>
                <a:gd name="connsiteY163-3622" fmla="*/ 285596 h 1499831"/>
                <a:gd name="connsiteX164-3623" fmla="*/ 482486 w 1225855"/>
                <a:gd name="connsiteY164-3624" fmla="*/ 314729 h 1499831"/>
                <a:gd name="connsiteX165-3625" fmla="*/ 475939 w 1225855"/>
                <a:gd name="connsiteY165-3626" fmla="*/ 334205 h 1499831"/>
                <a:gd name="connsiteX166-3627" fmla="*/ 484614 w 1225855"/>
                <a:gd name="connsiteY166-3628" fmla="*/ 351717 h 1499831"/>
                <a:gd name="connsiteX167-3629" fmla="*/ 491324 w 1225855"/>
                <a:gd name="connsiteY167-3630" fmla="*/ 355973 h 1499831"/>
                <a:gd name="connsiteX168-3631" fmla="*/ 501962 w 1225855"/>
                <a:gd name="connsiteY168-3632" fmla="*/ 358264 h 1499831"/>
                <a:gd name="connsiteX169-3633" fmla="*/ 521602 w 1225855"/>
                <a:gd name="connsiteY169-3634" fmla="*/ 349426 h 1499831"/>
                <a:gd name="connsiteX170-3635" fmla="*/ 547298 w 1225855"/>
                <a:gd name="connsiteY170-3636" fmla="*/ 320621 h 1499831"/>
                <a:gd name="connsiteX171-3637" fmla="*/ 554990 w 1225855"/>
                <a:gd name="connsiteY171-3638" fmla="*/ 326676 h 1499831"/>
                <a:gd name="connsiteX172-3639" fmla="*/ 722747 w 1225855"/>
                <a:gd name="connsiteY172-3640" fmla="*/ 430768 h 1499831"/>
                <a:gd name="connsiteX173-3641" fmla="*/ 663827 w 1225855"/>
                <a:gd name="connsiteY173-3642" fmla="*/ 435678 h 1499831"/>
                <a:gd name="connsiteX174-3643" fmla="*/ 628967 w 1225855"/>
                <a:gd name="connsiteY174-3644" fmla="*/ 436823 h 1499831"/>
                <a:gd name="connsiteX175-3645" fmla="*/ 616692 w 1225855"/>
                <a:gd name="connsiteY175-3646" fmla="*/ 436987 h 1499831"/>
                <a:gd name="connsiteX176-3647" fmla="*/ 600489 w 1225855"/>
                <a:gd name="connsiteY176-3648" fmla="*/ 436823 h 1499831"/>
                <a:gd name="connsiteX177-3649" fmla="*/ 565628 w 1225855"/>
                <a:gd name="connsiteY177-3650" fmla="*/ 435514 h 1499831"/>
                <a:gd name="connsiteX178-3651" fmla="*/ 463337 w 1225855"/>
                <a:gd name="connsiteY178-3652" fmla="*/ 424057 h 1499831"/>
                <a:gd name="connsiteX179-3653" fmla="*/ 433059 w 1225855"/>
                <a:gd name="connsiteY179-3654" fmla="*/ 418165 h 1499831"/>
                <a:gd name="connsiteX180-3655" fmla="*/ 409164 w 1225855"/>
                <a:gd name="connsiteY180-3656" fmla="*/ 412437 h 1499831"/>
                <a:gd name="connsiteX181-3657" fmla="*/ 403927 w 1225855"/>
                <a:gd name="connsiteY181-3658" fmla="*/ 410964 h 1499831"/>
                <a:gd name="connsiteX182-3659" fmla="*/ 322094 w 1225855"/>
                <a:gd name="connsiteY182-3660" fmla="*/ 374303 h 1499831"/>
                <a:gd name="connsiteX0-3661" fmla="*/ 1219145 w 1225855"/>
                <a:gd name="connsiteY0-3662" fmla="*/ 1035512 h 1499831"/>
                <a:gd name="connsiteX1-3663" fmla="*/ 1212598 w 1225855"/>
                <a:gd name="connsiteY1-3664" fmla="*/ 1022910 h 1499831"/>
                <a:gd name="connsiteX2-3665" fmla="*/ 1009653 w 1225855"/>
                <a:gd name="connsiteY2-3666" fmla="*/ 805725 h 1499831"/>
                <a:gd name="connsiteX3-3667" fmla="*/ 1091485 w 1225855"/>
                <a:gd name="connsiteY3-3668" fmla="*/ 720128 h 1499831"/>
                <a:gd name="connsiteX4-3669" fmla="*/ 1086085 w 1225855"/>
                <a:gd name="connsiteY4-3670" fmla="*/ 697052 h 1499831"/>
                <a:gd name="connsiteX5-3671" fmla="*/ 1079702 w 1225855"/>
                <a:gd name="connsiteY5-3672" fmla="*/ 685104 h 1499831"/>
                <a:gd name="connsiteX6-3673" fmla="*/ 863663 w 1225855"/>
                <a:gd name="connsiteY6-3674" fmla="*/ 454008 h 1499831"/>
                <a:gd name="connsiteX7-3675" fmla="*/ 957280 w 1225855"/>
                <a:gd name="connsiteY7-3676" fmla="*/ 374303 h 1499831"/>
                <a:gd name="connsiteX8-3677" fmla="*/ 953024 w 1225855"/>
                <a:gd name="connsiteY8-3678" fmla="*/ 355482 h 1499831"/>
                <a:gd name="connsiteX9-3679" fmla="*/ 946969 w 1225855"/>
                <a:gd name="connsiteY9-3680" fmla="*/ 344516 h 1499831"/>
                <a:gd name="connsiteX10-3681" fmla="*/ 633058 w 1225855"/>
                <a:gd name="connsiteY10-3682" fmla="*/ 8347 h 1499831"/>
                <a:gd name="connsiteX11-3683" fmla="*/ 613909 w 1225855"/>
                <a:gd name="connsiteY11-3684" fmla="*/ 0 h 1499831"/>
                <a:gd name="connsiteX12-3685" fmla="*/ 594761 w 1225855"/>
                <a:gd name="connsiteY12-3686" fmla="*/ 8183 h 1499831"/>
                <a:gd name="connsiteX13-3687" fmla="*/ 276922 w 1225855"/>
                <a:gd name="connsiteY13-3688" fmla="*/ 345825 h 1499831"/>
                <a:gd name="connsiteX14-3689" fmla="*/ 269884 w 1225855"/>
                <a:gd name="connsiteY14-3690" fmla="*/ 362028 h 1499831"/>
                <a:gd name="connsiteX15-3691" fmla="*/ 268248 w 1225855"/>
                <a:gd name="connsiteY15-3692" fmla="*/ 374139 h 1499831"/>
                <a:gd name="connsiteX16-3693" fmla="*/ 363828 w 1225855"/>
                <a:gd name="connsiteY16-3694" fmla="*/ 453354 h 1499831"/>
                <a:gd name="connsiteX17-3695" fmla="*/ 143535 w 1225855"/>
                <a:gd name="connsiteY17-3696" fmla="*/ 687395 h 1499831"/>
                <a:gd name="connsiteX18-3697" fmla="*/ 136497 w 1225855"/>
                <a:gd name="connsiteY18-3698" fmla="*/ 704744 h 1499831"/>
                <a:gd name="connsiteX19-3699" fmla="*/ 134206 w 1225855"/>
                <a:gd name="connsiteY19-3700" fmla="*/ 720128 h 1499831"/>
                <a:gd name="connsiteX20-3701" fmla="*/ 182978 w 1225855"/>
                <a:gd name="connsiteY20-3702" fmla="*/ 786740 h 1499831"/>
                <a:gd name="connsiteX21-3703" fmla="*/ 217839 w 1225855"/>
                <a:gd name="connsiteY21-3704" fmla="*/ 805071 h 1499831"/>
                <a:gd name="connsiteX22-3705" fmla="*/ 9984 w 1225855"/>
                <a:gd name="connsiteY22-3706" fmla="*/ 1025692 h 1499831"/>
                <a:gd name="connsiteX23-3707" fmla="*/ 2946 w 1225855"/>
                <a:gd name="connsiteY23-3708" fmla="*/ 1044186 h 1499831"/>
                <a:gd name="connsiteX24-3709" fmla="*/ 0 w 1225855"/>
                <a:gd name="connsiteY24-3710" fmla="*/ 1062844 h 1499831"/>
                <a:gd name="connsiteX25-3711" fmla="*/ 194435 w 1225855"/>
                <a:gd name="connsiteY25-3712" fmla="*/ 1198195 h 1499831"/>
                <a:gd name="connsiteX26-3713" fmla="*/ 487887 w 1225855"/>
                <a:gd name="connsiteY26-3714" fmla="*/ 1247950 h 1499831"/>
                <a:gd name="connsiteX27-3715" fmla="*/ 487887 w 1225855"/>
                <a:gd name="connsiteY27-3716" fmla="*/ 1473645 h 1499831"/>
                <a:gd name="connsiteX28-3717" fmla="*/ 514073 w 1225855"/>
                <a:gd name="connsiteY28-3718" fmla="*/ 1499831 h 1499831"/>
                <a:gd name="connsiteX29-3719" fmla="*/ 711781 w 1225855"/>
                <a:gd name="connsiteY29-3720" fmla="*/ 1499831 h 1499831"/>
                <a:gd name="connsiteX30-3721" fmla="*/ 737968 w 1225855"/>
                <a:gd name="connsiteY30-3722" fmla="*/ 1473645 h 1499831"/>
                <a:gd name="connsiteX31-3723" fmla="*/ 737968 w 1225855"/>
                <a:gd name="connsiteY31-3724" fmla="*/ 1248932 h 1499831"/>
                <a:gd name="connsiteX32-3725" fmla="*/ 1039112 w 1225855"/>
                <a:gd name="connsiteY32-3726" fmla="*/ 1198195 h 1499831"/>
                <a:gd name="connsiteX33-3727" fmla="*/ 1225855 w 1225855"/>
                <a:gd name="connsiteY33-3728" fmla="*/ 1062844 h 1499831"/>
                <a:gd name="connsiteX34-3729" fmla="*/ 1219145 w 1225855"/>
                <a:gd name="connsiteY34-3730" fmla="*/ 1035512 h 1499831"/>
                <a:gd name="connsiteX35-3731" fmla="*/ 1099178 w 1225855"/>
                <a:gd name="connsiteY35-3732" fmla="*/ 1120454 h 1499831"/>
                <a:gd name="connsiteX36-3733" fmla="*/ 1082157 w 1225855"/>
                <a:gd name="connsiteY36-3734" fmla="*/ 1113580 h 1499831"/>
                <a:gd name="connsiteX37-3735" fmla="*/ 657608 w 1225855"/>
                <a:gd name="connsiteY37-3736" fmla="*/ 1056788 h 1499831"/>
                <a:gd name="connsiteX38-3737" fmla="*/ 560882 w 1225855"/>
                <a:gd name="connsiteY38-3738" fmla="*/ 1023564 h 1499831"/>
                <a:gd name="connsiteX39-3739" fmla="*/ 558918 w 1225855"/>
                <a:gd name="connsiteY39-3740" fmla="*/ 1022582 h 1499831"/>
                <a:gd name="connsiteX40-3741" fmla="*/ 554663 w 1225855"/>
                <a:gd name="connsiteY40-3742" fmla="*/ 1021109 h 1499831"/>
                <a:gd name="connsiteX41-3743" fmla="*/ 419966 w 1225855"/>
                <a:gd name="connsiteY41-3744" fmla="*/ 947296 h 1499831"/>
                <a:gd name="connsiteX42-3745" fmla="*/ 312928 w 1225855"/>
                <a:gd name="connsiteY42-3746" fmla="*/ 837313 h 1499831"/>
                <a:gd name="connsiteX43-3747" fmla="*/ 618656 w 1225855"/>
                <a:gd name="connsiteY43-3748" fmla="*/ 872828 h 1499831"/>
                <a:gd name="connsiteX44-3749" fmla="*/ 943368 w 1225855"/>
                <a:gd name="connsiteY44-3750" fmla="*/ 830439 h 1499831"/>
                <a:gd name="connsiteX45-3751" fmla="*/ 957116 w 1225855"/>
                <a:gd name="connsiteY45-3752" fmla="*/ 826184 h 1499831"/>
                <a:gd name="connsiteX46-3753" fmla="*/ 1168408 w 1225855"/>
                <a:gd name="connsiteY46-3754" fmla="*/ 1052369 h 1499831"/>
                <a:gd name="connsiteX47-3755" fmla="*/ 1170536 w 1225855"/>
                <a:gd name="connsiteY47-3756" fmla="*/ 1055806 h 1499831"/>
                <a:gd name="connsiteX48-3757" fmla="*/ 1173482 w 1225855"/>
                <a:gd name="connsiteY48-3758" fmla="*/ 1063008 h 1499831"/>
                <a:gd name="connsiteX49-3759" fmla="*/ 1099178 w 1225855"/>
                <a:gd name="connsiteY49-3760" fmla="*/ 1120454 h 1499831"/>
                <a:gd name="connsiteX50-3761" fmla="*/ 736822 w 1225855"/>
                <a:gd name="connsiteY50-3762" fmla="*/ 1196559 h 1499831"/>
                <a:gd name="connsiteX51-3763" fmla="*/ 620292 w 1225855"/>
                <a:gd name="connsiteY51-3764" fmla="*/ 1200487 h 1499831"/>
                <a:gd name="connsiteX52-3765" fmla="*/ 489033 w 1225855"/>
                <a:gd name="connsiteY52-3766" fmla="*/ 1195577 h 1499831"/>
                <a:gd name="connsiteX53-3767" fmla="*/ 209001 w 1225855"/>
                <a:gd name="connsiteY53-3768" fmla="*/ 1148114 h 1499831"/>
                <a:gd name="connsiteX54-3769" fmla="*/ 52209 w 1225855"/>
                <a:gd name="connsiteY54-3770" fmla="*/ 1063008 h 1499831"/>
                <a:gd name="connsiteX55-3771" fmla="*/ 54173 w 1225855"/>
                <a:gd name="connsiteY55-3772" fmla="*/ 1057279 h 1499831"/>
                <a:gd name="connsiteX56-3773" fmla="*/ 56137 w 1225855"/>
                <a:gd name="connsiteY56-3774" fmla="*/ 1053188 h 1499831"/>
                <a:gd name="connsiteX57-3775" fmla="*/ 255155 w 1225855"/>
                <a:gd name="connsiteY57-3776" fmla="*/ 841896 h 1499831"/>
                <a:gd name="connsiteX58-3777" fmla="*/ 346971 w 1225855"/>
                <a:gd name="connsiteY58-3778" fmla="*/ 956134 h 1499831"/>
                <a:gd name="connsiteX59-3779" fmla="*/ 318984 w 1225855"/>
                <a:gd name="connsiteY59-3780" fmla="*/ 987558 h 1499831"/>
                <a:gd name="connsiteX60-3781" fmla="*/ 321112 w 1225855"/>
                <a:gd name="connsiteY60-3782" fmla="*/ 1024546 h 1499831"/>
                <a:gd name="connsiteX61-3783" fmla="*/ 338460 w 1225855"/>
                <a:gd name="connsiteY61-3784" fmla="*/ 1031093 h 1499831"/>
                <a:gd name="connsiteX62-3785" fmla="*/ 358100 w 1225855"/>
                <a:gd name="connsiteY62-3786" fmla="*/ 1022255 h 1499831"/>
                <a:gd name="connsiteX63-3787" fmla="*/ 387887 w 1225855"/>
                <a:gd name="connsiteY63-3788" fmla="*/ 988703 h 1499831"/>
                <a:gd name="connsiteX64-3789" fmla="*/ 512600 w 1225855"/>
                <a:gd name="connsiteY64-3790" fmla="*/ 1059898 h 1499831"/>
                <a:gd name="connsiteX65-3791" fmla="*/ 494925 w 1225855"/>
                <a:gd name="connsiteY65-3792" fmla="*/ 1097868 h 1499831"/>
                <a:gd name="connsiteX66-3793" fmla="*/ 507527 w 1225855"/>
                <a:gd name="connsiteY66-3794" fmla="*/ 1132729 h 1499831"/>
                <a:gd name="connsiteX67-3795" fmla="*/ 518656 w 1225855"/>
                <a:gd name="connsiteY67-3796" fmla="*/ 1135184 h 1499831"/>
                <a:gd name="connsiteX68-3797" fmla="*/ 542388 w 1225855"/>
                <a:gd name="connsiteY68-3798" fmla="*/ 1120127 h 1499831"/>
                <a:gd name="connsiteX69-3799" fmla="*/ 561045 w 1225855"/>
                <a:gd name="connsiteY69-3800" fmla="*/ 1080029 h 1499831"/>
                <a:gd name="connsiteX70-3801" fmla="*/ 638132 w 1225855"/>
                <a:gd name="connsiteY70-3802" fmla="*/ 1105888 h 1499831"/>
                <a:gd name="connsiteX71-3803" fmla="*/ 708344 w 1225855"/>
                <a:gd name="connsiteY71-3804" fmla="*/ 1124219 h 1499831"/>
                <a:gd name="connsiteX72-3805" fmla="*/ 692633 w 1225855"/>
                <a:gd name="connsiteY72-3806" fmla="*/ 1159079 h 1499831"/>
                <a:gd name="connsiteX73-3807" fmla="*/ 691487 w 1225855"/>
                <a:gd name="connsiteY73-3808" fmla="*/ 1177574 h 1499831"/>
                <a:gd name="connsiteX74-3809" fmla="*/ 705726 w 1225855"/>
                <a:gd name="connsiteY74-3810" fmla="*/ 1193776 h 1499831"/>
                <a:gd name="connsiteX75-3811" fmla="*/ 716528 w 1225855"/>
                <a:gd name="connsiteY75-3812" fmla="*/ 1196068 h 1499831"/>
                <a:gd name="connsiteX76-3813" fmla="*/ 733549 w 1225855"/>
                <a:gd name="connsiteY76-3814" fmla="*/ 1189848 h 1499831"/>
                <a:gd name="connsiteX77-3815" fmla="*/ 740423 w 1225855"/>
                <a:gd name="connsiteY77-3816" fmla="*/ 1180683 h 1499831"/>
                <a:gd name="connsiteX78-3817" fmla="*/ 760881 w 1225855"/>
                <a:gd name="connsiteY78-3818" fmla="*/ 1135184 h 1499831"/>
                <a:gd name="connsiteX79-3819" fmla="*/ 974628 w 1225855"/>
                <a:gd name="connsiteY79-3820" fmla="*/ 1161534 h 1499831"/>
                <a:gd name="connsiteX80-3821" fmla="*/ 736822 w 1225855"/>
                <a:gd name="connsiteY80-3822" fmla="*/ 1196559 h 1499831"/>
                <a:gd name="connsiteX81-3823" fmla="*/ 685431 w 1225855"/>
                <a:gd name="connsiteY81-3824" fmla="*/ 1447458 h 1499831"/>
                <a:gd name="connsiteX82-3825" fmla="*/ 540096 w 1225855"/>
                <a:gd name="connsiteY82-3826" fmla="*/ 1447458 h 1499831"/>
                <a:gd name="connsiteX83-3827" fmla="*/ 540096 w 1225855"/>
                <a:gd name="connsiteY83-3828" fmla="*/ 1251059 h 1499831"/>
                <a:gd name="connsiteX84-3829" fmla="*/ 620292 w 1225855"/>
                <a:gd name="connsiteY84-3830" fmla="*/ 1252860 h 1499831"/>
                <a:gd name="connsiteX85-3831" fmla="*/ 685431 w 1225855"/>
                <a:gd name="connsiteY85-3832" fmla="*/ 1251714 h 1499831"/>
                <a:gd name="connsiteX86-3833" fmla="*/ 685431 w 1225855"/>
                <a:gd name="connsiteY86-3834" fmla="*/ 1447458 h 1499831"/>
                <a:gd name="connsiteX87-3835" fmla="*/ 186415 w 1225855"/>
                <a:gd name="connsiteY87-3836" fmla="*/ 720292 h 1499831"/>
                <a:gd name="connsiteX88-3837" fmla="*/ 187070 w 1225855"/>
                <a:gd name="connsiteY88-3838" fmla="*/ 718819 h 1499831"/>
                <a:gd name="connsiteX89-3839" fmla="*/ 188543 w 1225855"/>
                <a:gd name="connsiteY89-3840" fmla="*/ 715873 h 1499831"/>
                <a:gd name="connsiteX90-3841" fmla="*/ 418567 w 1225855"/>
                <a:gd name="connsiteY90-3842" fmla="*/ 483352 h 1499831"/>
                <a:gd name="connsiteX91-3843" fmla="*/ 493280 w 1225855"/>
                <a:gd name="connsiteY91-3844" fmla="*/ 505881 h 1499831"/>
                <a:gd name="connsiteX92-3845" fmla="*/ 550480 w 1225855"/>
                <a:gd name="connsiteY92-3846" fmla="*/ 513426 h 1499831"/>
                <a:gd name="connsiteX93-3847" fmla="*/ 587396 w 1225855"/>
                <a:gd name="connsiteY93-3848" fmla="*/ 507919 h 1499831"/>
                <a:gd name="connsiteX94-3849" fmla="*/ 609547 w 1225855"/>
                <a:gd name="connsiteY94-3850" fmla="*/ 513172 h 1499831"/>
                <a:gd name="connsiteX95-3851" fmla="*/ 644277 w 1225855"/>
                <a:gd name="connsiteY95-3852" fmla="*/ 510465 h 1499831"/>
                <a:gd name="connsiteX96-3853" fmla="*/ 676430 w 1225855"/>
                <a:gd name="connsiteY96-3854" fmla="*/ 508991 h 1499831"/>
                <a:gd name="connsiteX97-3855" fmla="*/ 712198 w 1225855"/>
                <a:gd name="connsiteY97-3856" fmla="*/ 499229 h 1499831"/>
                <a:gd name="connsiteX98-3857" fmla="*/ 797706 w 1225855"/>
                <a:gd name="connsiteY98-3858" fmla="*/ 471684 h 1499831"/>
                <a:gd name="connsiteX99-3859" fmla="*/ 820292 w 1225855"/>
                <a:gd name="connsiteY99-3860" fmla="*/ 507036 h 1499831"/>
                <a:gd name="connsiteX100-3861" fmla="*/ 780194 w 1225855"/>
                <a:gd name="connsiteY100-3862" fmla="*/ 560391 h 1499831"/>
                <a:gd name="connsiteX101-3863" fmla="*/ 759081 w 1225855"/>
                <a:gd name="connsiteY101-3864" fmla="*/ 576103 h 1499831"/>
                <a:gd name="connsiteX102-3865" fmla="*/ 736822 w 1225855"/>
                <a:gd name="connsiteY102-3866" fmla="*/ 590669 h 1499831"/>
                <a:gd name="connsiteX103-3867" fmla="*/ 736331 w 1225855"/>
                <a:gd name="connsiteY103-3868" fmla="*/ 590996 h 1499831"/>
                <a:gd name="connsiteX104-3869" fmla="*/ 542060 w 1225855"/>
                <a:gd name="connsiteY104-3870" fmla="*/ 682485 h 1499831"/>
                <a:gd name="connsiteX105-3871" fmla="*/ 339115 w 1225855"/>
                <a:gd name="connsiteY105-3872" fmla="*/ 752370 h 1499831"/>
                <a:gd name="connsiteX106-3873" fmla="*/ 289033 w 1225855"/>
                <a:gd name="connsiteY106-3874" fmla="*/ 767428 h 1499831"/>
                <a:gd name="connsiteX107-3875" fmla="*/ 274958 w 1225855"/>
                <a:gd name="connsiteY107-3876" fmla="*/ 771519 h 1499831"/>
                <a:gd name="connsiteX108-3877" fmla="*/ 255809 w 1225855"/>
                <a:gd name="connsiteY108-3878" fmla="*/ 764482 h 1499831"/>
                <a:gd name="connsiteX109-3879" fmla="*/ 186415 w 1225855"/>
                <a:gd name="connsiteY109-3880" fmla="*/ 720292 h 1499831"/>
                <a:gd name="connsiteX110-3881" fmla="*/ 883794 w 1225855"/>
                <a:gd name="connsiteY110-3882" fmla="*/ 593451 h 1499831"/>
                <a:gd name="connsiteX111-3883" fmla="*/ 859244 w 1225855"/>
                <a:gd name="connsiteY111-3884" fmla="*/ 561536 h 1499831"/>
                <a:gd name="connsiteX112-3885" fmla="*/ 854989 w 1225855"/>
                <a:gd name="connsiteY112-3886" fmla="*/ 557117 h 1499831"/>
                <a:gd name="connsiteX113-3887" fmla="*/ 867100 w 1225855"/>
                <a:gd name="connsiteY113-3888" fmla="*/ 534204 h 1499831"/>
                <a:gd name="connsiteX114-3889" fmla="*/ 1036167 w 1225855"/>
                <a:gd name="connsiteY114-3890" fmla="*/ 715218 h 1499831"/>
                <a:gd name="connsiteX115-3891" fmla="*/ 1037803 w 1225855"/>
                <a:gd name="connsiteY115-3892" fmla="*/ 717837 h 1499831"/>
                <a:gd name="connsiteX116-3893" fmla="*/ 1038949 w 1225855"/>
                <a:gd name="connsiteY116-3894" fmla="*/ 720128 h 1499831"/>
                <a:gd name="connsiteX117-3895" fmla="*/ 971519 w 1225855"/>
                <a:gd name="connsiteY117-3896" fmla="*/ 764973 h 1499831"/>
                <a:gd name="connsiteX118-3897" fmla="*/ 944841 w 1225855"/>
                <a:gd name="connsiteY118-3898" fmla="*/ 774793 h 1499831"/>
                <a:gd name="connsiteX119-3899" fmla="*/ 927165 w 1225855"/>
                <a:gd name="connsiteY119-3900" fmla="*/ 780357 h 1499831"/>
                <a:gd name="connsiteX120-3901" fmla="*/ 917018 w 1225855"/>
                <a:gd name="connsiteY120-3902" fmla="*/ 783303 h 1499831"/>
                <a:gd name="connsiteX121-3903" fmla="*/ 618492 w 1225855"/>
                <a:gd name="connsiteY121-3904" fmla="*/ 820292 h 1499831"/>
                <a:gd name="connsiteX122-3905" fmla="*/ 372175 w 1225855"/>
                <a:gd name="connsiteY122-3906" fmla="*/ 797051 h 1499831"/>
                <a:gd name="connsiteX123-3907" fmla="*/ 481668 w 1225855"/>
                <a:gd name="connsiteY123-3908" fmla="*/ 760717 h 1499831"/>
                <a:gd name="connsiteX124-3909" fmla="*/ 497707 w 1225855"/>
                <a:gd name="connsiteY124-3910" fmla="*/ 799015 h 1499831"/>
                <a:gd name="connsiteX125-3911" fmla="*/ 521929 w 1225855"/>
                <a:gd name="connsiteY125-3912" fmla="*/ 815054 h 1499831"/>
                <a:gd name="connsiteX126-3913" fmla="*/ 532077 w 1225855"/>
                <a:gd name="connsiteY126-3914" fmla="*/ 812927 h 1499831"/>
                <a:gd name="connsiteX127-3915" fmla="*/ 545988 w 1225855"/>
                <a:gd name="connsiteY127-3916" fmla="*/ 778557 h 1499831"/>
                <a:gd name="connsiteX128-3917" fmla="*/ 530931 w 1225855"/>
                <a:gd name="connsiteY128-3918" fmla="*/ 742878 h 1499831"/>
                <a:gd name="connsiteX129-3919" fmla="*/ 560882 w 1225855"/>
                <a:gd name="connsiteY129-3920" fmla="*/ 731421 h 1499831"/>
                <a:gd name="connsiteX130-3921" fmla="*/ 660881 w 1225855"/>
                <a:gd name="connsiteY130-3922" fmla="*/ 689359 h 1499831"/>
                <a:gd name="connsiteX131-3923" fmla="*/ 682158 w 1225855"/>
                <a:gd name="connsiteY131-3924" fmla="*/ 735677 h 1499831"/>
                <a:gd name="connsiteX132-3925" fmla="*/ 706053 w 1225855"/>
                <a:gd name="connsiteY132-3926" fmla="*/ 750897 h 1499831"/>
                <a:gd name="connsiteX133-3927" fmla="*/ 717019 w 1225855"/>
                <a:gd name="connsiteY133-3928" fmla="*/ 748442 h 1499831"/>
                <a:gd name="connsiteX134-3929" fmla="*/ 729948 w 1225855"/>
                <a:gd name="connsiteY134-3930" fmla="*/ 713745 h 1499831"/>
                <a:gd name="connsiteX135-3931" fmla="*/ 708181 w 1225855"/>
                <a:gd name="connsiteY135-3932" fmla="*/ 666446 h 1499831"/>
                <a:gd name="connsiteX136-3933" fmla="*/ 763991 w 1225855"/>
                <a:gd name="connsiteY136-3934" fmla="*/ 635350 h 1499831"/>
                <a:gd name="connsiteX137-3935" fmla="*/ 773483 w 1225855"/>
                <a:gd name="connsiteY137-3936" fmla="*/ 629294 h 1499831"/>
                <a:gd name="connsiteX138-3937" fmla="*/ 795414 w 1225855"/>
                <a:gd name="connsiteY138-3938" fmla="*/ 614400 h 1499831"/>
                <a:gd name="connsiteX139-3939" fmla="*/ 816200 w 1225855"/>
                <a:gd name="connsiteY139-3940" fmla="*/ 598361 h 1499831"/>
                <a:gd name="connsiteX140-3941" fmla="*/ 819473 w 1225855"/>
                <a:gd name="connsiteY140-3942" fmla="*/ 595579 h 1499831"/>
                <a:gd name="connsiteX141-3943" fmla="*/ 842223 w 1225855"/>
                <a:gd name="connsiteY141-3944" fmla="*/ 625202 h 1499831"/>
                <a:gd name="connsiteX142-3945" fmla="*/ 863008 w 1225855"/>
                <a:gd name="connsiteY142-3946" fmla="*/ 635350 h 1499831"/>
                <a:gd name="connsiteX143-3947" fmla="*/ 878884 w 1225855"/>
                <a:gd name="connsiteY143-3948" fmla="*/ 629949 h 1499831"/>
                <a:gd name="connsiteX144-3949" fmla="*/ 883794 w 1225855"/>
                <a:gd name="connsiteY144-3950" fmla="*/ 593451 h 1499831"/>
                <a:gd name="connsiteX145-3951" fmla="*/ 513091 w 1225855"/>
                <a:gd name="connsiteY145-3952" fmla="*/ 183796 h 1499831"/>
                <a:gd name="connsiteX146-3953" fmla="*/ 520784 w 1225855"/>
                <a:gd name="connsiteY146-3954" fmla="*/ 163175 h 1499831"/>
                <a:gd name="connsiteX147-3955" fmla="*/ 613746 w 1225855"/>
                <a:gd name="connsiteY147-3956" fmla="*/ 64648 h 1499831"/>
                <a:gd name="connsiteX148-3957" fmla="*/ 903434 w 1225855"/>
                <a:gd name="connsiteY148-3958" fmla="*/ 374630 h 1499831"/>
                <a:gd name="connsiteX149-3959" fmla="*/ 823892 w 1225855"/>
                <a:gd name="connsiteY149-3960" fmla="*/ 411455 h 1499831"/>
                <a:gd name="connsiteX150-3961" fmla="*/ 821110 w 1225855"/>
                <a:gd name="connsiteY150-3962" fmla="*/ 412273 h 1499831"/>
                <a:gd name="connsiteX151-3963" fmla="*/ 807689 w 1225855"/>
                <a:gd name="connsiteY151-3964" fmla="*/ 415710 h 1499831"/>
                <a:gd name="connsiteX152-3965" fmla="*/ 791159 w 1225855"/>
                <a:gd name="connsiteY152-3966" fmla="*/ 406873 h 1499831"/>
                <a:gd name="connsiteX153-3967" fmla="*/ 777084 w 1225855"/>
                <a:gd name="connsiteY153-3968" fmla="*/ 399835 h 1499831"/>
                <a:gd name="connsiteX154-3969" fmla="*/ 706053 w 1225855"/>
                <a:gd name="connsiteY154-3970" fmla="*/ 362192 h 1499831"/>
                <a:gd name="connsiteX155-3971" fmla="*/ 591160 w 1225855"/>
                <a:gd name="connsiteY155-3972" fmla="*/ 288542 h 1499831"/>
                <a:gd name="connsiteX156-3973" fmla="*/ 570702 w 1225855"/>
                <a:gd name="connsiteY156-3974" fmla="*/ 272176 h 1499831"/>
                <a:gd name="connsiteX157-3975" fmla="*/ 567919 w 1225855"/>
                <a:gd name="connsiteY157-3976" fmla="*/ 269721 h 1499831"/>
                <a:gd name="connsiteX158-3977" fmla="*/ 551226 w 1225855"/>
                <a:gd name="connsiteY158-3978" fmla="*/ 254500 h 1499831"/>
                <a:gd name="connsiteX159-3979" fmla="*/ 512109 w 1225855"/>
                <a:gd name="connsiteY159-3980" fmla="*/ 197708 h 1499831"/>
                <a:gd name="connsiteX160-3981" fmla="*/ 513091 w 1225855"/>
                <a:gd name="connsiteY160-3982" fmla="*/ 183796 h 1499831"/>
                <a:gd name="connsiteX161-3983" fmla="*/ 322094 w 1225855"/>
                <a:gd name="connsiteY161-3984" fmla="*/ 374303 h 1499831"/>
                <a:gd name="connsiteX162-3985" fmla="*/ 464974 w 1225855"/>
                <a:gd name="connsiteY162-3986" fmla="*/ 222421 h 1499831"/>
                <a:gd name="connsiteX163-3987" fmla="*/ 508345 w 1225855"/>
                <a:gd name="connsiteY163-3988" fmla="*/ 285596 h 1499831"/>
                <a:gd name="connsiteX164-3989" fmla="*/ 482486 w 1225855"/>
                <a:gd name="connsiteY164-3990" fmla="*/ 314729 h 1499831"/>
                <a:gd name="connsiteX165-3991" fmla="*/ 475939 w 1225855"/>
                <a:gd name="connsiteY165-3992" fmla="*/ 334205 h 1499831"/>
                <a:gd name="connsiteX166-3993" fmla="*/ 484614 w 1225855"/>
                <a:gd name="connsiteY166-3994" fmla="*/ 351717 h 1499831"/>
                <a:gd name="connsiteX167-3995" fmla="*/ 491324 w 1225855"/>
                <a:gd name="connsiteY167-3996" fmla="*/ 355973 h 1499831"/>
                <a:gd name="connsiteX168-3997" fmla="*/ 501962 w 1225855"/>
                <a:gd name="connsiteY168-3998" fmla="*/ 358264 h 1499831"/>
                <a:gd name="connsiteX169-3999" fmla="*/ 521602 w 1225855"/>
                <a:gd name="connsiteY169-4000" fmla="*/ 349426 h 1499831"/>
                <a:gd name="connsiteX170-4001" fmla="*/ 547298 w 1225855"/>
                <a:gd name="connsiteY170-4002" fmla="*/ 320621 h 1499831"/>
                <a:gd name="connsiteX171-4003" fmla="*/ 554990 w 1225855"/>
                <a:gd name="connsiteY171-4004" fmla="*/ 326676 h 1499831"/>
                <a:gd name="connsiteX172-4005" fmla="*/ 722747 w 1225855"/>
                <a:gd name="connsiteY172-4006" fmla="*/ 430768 h 1499831"/>
                <a:gd name="connsiteX173-4007" fmla="*/ 663827 w 1225855"/>
                <a:gd name="connsiteY173-4008" fmla="*/ 435678 h 1499831"/>
                <a:gd name="connsiteX174-4009" fmla="*/ 628967 w 1225855"/>
                <a:gd name="connsiteY174-4010" fmla="*/ 436823 h 1499831"/>
                <a:gd name="connsiteX175-4011" fmla="*/ 616692 w 1225855"/>
                <a:gd name="connsiteY175-4012" fmla="*/ 436987 h 1499831"/>
                <a:gd name="connsiteX176-4013" fmla="*/ 600489 w 1225855"/>
                <a:gd name="connsiteY176-4014" fmla="*/ 436823 h 1499831"/>
                <a:gd name="connsiteX177-4015" fmla="*/ 565628 w 1225855"/>
                <a:gd name="connsiteY177-4016" fmla="*/ 435514 h 1499831"/>
                <a:gd name="connsiteX178-4017" fmla="*/ 463337 w 1225855"/>
                <a:gd name="connsiteY178-4018" fmla="*/ 424057 h 1499831"/>
                <a:gd name="connsiteX179-4019" fmla="*/ 433059 w 1225855"/>
                <a:gd name="connsiteY179-4020" fmla="*/ 418165 h 1499831"/>
                <a:gd name="connsiteX180-4021" fmla="*/ 409164 w 1225855"/>
                <a:gd name="connsiteY180-4022" fmla="*/ 412437 h 1499831"/>
                <a:gd name="connsiteX181-4023" fmla="*/ 403927 w 1225855"/>
                <a:gd name="connsiteY181-4024" fmla="*/ 410964 h 1499831"/>
                <a:gd name="connsiteX182-4025" fmla="*/ 322094 w 1225855"/>
                <a:gd name="connsiteY182-4026" fmla="*/ 374303 h 1499831"/>
                <a:gd name="connsiteX0-4027" fmla="*/ 1219145 w 1225855"/>
                <a:gd name="connsiteY0-4028" fmla="*/ 1035512 h 1499831"/>
                <a:gd name="connsiteX1-4029" fmla="*/ 1212598 w 1225855"/>
                <a:gd name="connsiteY1-4030" fmla="*/ 1022910 h 1499831"/>
                <a:gd name="connsiteX2-4031" fmla="*/ 1009653 w 1225855"/>
                <a:gd name="connsiteY2-4032" fmla="*/ 805725 h 1499831"/>
                <a:gd name="connsiteX3-4033" fmla="*/ 1091485 w 1225855"/>
                <a:gd name="connsiteY3-4034" fmla="*/ 720128 h 1499831"/>
                <a:gd name="connsiteX4-4035" fmla="*/ 1086085 w 1225855"/>
                <a:gd name="connsiteY4-4036" fmla="*/ 697052 h 1499831"/>
                <a:gd name="connsiteX5-4037" fmla="*/ 1079702 w 1225855"/>
                <a:gd name="connsiteY5-4038" fmla="*/ 685104 h 1499831"/>
                <a:gd name="connsiteX6-4039" fmla="*/ 863663 w 1225855"/>
                <a:gd name="connsiteY6-4040" fmla="*/ 454008 h 1499831"/>
                <a:gd name="connsiteX7-4041" fmla="*/ 957280 w 1225855"/>
                <a:gd name="connsiteY7-4042" fmla="*/ 374303 h 1499831"/>
                <a:gd name="connsiteX8-4043" fmla="*/ 953024 w 1225855"/>
                <a:gd name="connsiteY8-4044" fmla="*/ 355482 h 1499831"/>
                <a:gd name="connsiteX9-4045" fmla="*/ 946969 w 1225855"/>
                <a:gd name="connsiteY9-4046" fmla="*/ 344516 h 1499831"/>
                <a:gd name="connsiteX10-4047" fmla="*/ 633058 w 1225855"/>
                <a:gd name="connsiteY10-4048" fmla="*/ 8347 h 1499831"/>
                <a:gd name="connsiteX11-4049" fmla="*/ 613909 w 1225855"/>
                <a:gd name="connsiteY11-4050" fmla="*/ 0 h 1499831"/>
                <a:gd name="connsiteX12-4051" fmla="*/ 594761 w 1225855"/>
                <a:gd name="connsiteY12-4052" fmla="*/ 8183 h 1499831"/>
                <a:gd name="connsiteX13-4053" fmla="*/ 276922 w 1225855"/>
                <a:gd name="connsiteY13-4054" fmla="*/ 345825 h 1499831"/>
                <a:gd name="connsiteX14-4055" fmla="*/ 269884 w 1225855"/>
                <a:gd name="connsiteY14-4056" fmla="*/ 362028 h 1499831"/>
                <a:gd name="connsiteX15-4057" fmla="*/ 268248 w 1225855"/>
                <a:gd name="connsiteY15-4058" fmla="*/ 374139 h 1499831"/>
                <a:gd name="connsiteX16-4059" fmla="*/ 363828 w 1225855"/>
                <a:gd name="connsiteY16-4060" fmla="*/ 453354 h 1499831"/>
                <a:gd name="connsiteX17-4061" fmla="*/ 143535 w 1225855"/>
                <a:gd name="connsiteY17-4062" fmla="*/ 687395 h 1499831"/>
                <a:gd name="connsiteX18-4063" fmla="*/ 136497 w 1225855"/>
                <a:gd name="connsiteY18-4064" fmla="*/ 704744 h 1499831"/>
                <a:gd name="connsiteX19-4065" fmla="*/ 134206 w 1225855"/>
                <a:gd name="connsiteY19-4066" fmla="*/ 720128 h 1499831"/>
                <a:gd name="connsiteX20-4067" fmla="*/ 182978 w 1225855"/>
                <a:gd name="connsiteY20-4068" fmla="*/ 786740 h 1499831"/>
                <a:gd name="connsiteX21-4069" fmla="*/ 217839 w 1225855"/>
                <a:gd name="connsiteY21-4070" fmla="*/ 805071 h 1499831"/>
                <a:gd name="connsiteX22-4071" fmla="*/ 9984 w 1225855"/>
                <a:gd name="connsiteY22-4072" fmla="*/ 1025692 h 1499831"/>
                <a:gd name="connsiteX23-4073" fmla="*/ 2946 w 1225855"/>
                <a:gd name="connsiteY23-4074" fmla="*/ 1044186 h 1499831"/>
                <a:gd name="connsiteX24-4075" fmla="*/ 0 w 1225855"/>
                <a:gd name="connsiteY24-4076" fmla="*/ 1062844 h 1499831"/>
                <a:gd name="connsiteX25-4077" fmla="*/ 194435 w 1225855"/>
                <a:gd name="connsiteY25-4078" fmla="*/ 1198195 h 1499831"/>
                <a:gd name="connsiteX26-4079" fmla="*/ 487887 w 1225855"/>
                <a:gd name="connsiteY26-4080" fmla="*/ 1247950 h 1499831"/>
                <a:gd name="connsiteX27-4081" fmla="*/ 487887 w 1225855"/>
                <a:gd name="connsiteY27-4082" fmla="*/ 1473645 h 1499831"/>
                <a:gd name="connsiteX28-4083" fmla="*/ 514073 w 1225855"/>
                <a:gd name="connsiteY28-4084" fmla="*/ 1499831 h 1499831"/>
                <a:gd name="connsiteX29-4085" fmla="*/ 711781 w 1225855"/>
                <a:gd name="connsiteY29-4086" fmla="*/ 1499831 h 1499831"/>
                <a:gd name="connsiteX30-4087" fmla="*/ 737968 w 1225855"/>
                <a:gd name="connsiteY30-4088" fmla="*/ 1473645 h 1499831"/>
                <a:gd name="connsiteX31-4089" fmla="*/ 737968 w 1225855"/>
                <a:gd name="connsiteY31-4090" fmla="*/ 1248932 h 1499831"/>
                <a:gd name="connsiteX32-4091" fmla="*/ 1039112 w 1225855"/>
                <a:gd name="connsiteY32-4092" fmla="*/ 1198195 h 1499831"/>
                <a:gd name="connsiteX33-4093" fmla="*/ 1225855 w 1225855"/>
                <a:gd name="connsiteY33-4094" fmla="*/ 1062844 h 1499831"/>
                <a:gd name="connsiteX34-4095" fmla="*/ 1219145 w 1225855"/>
                <a:gd name="connsiteY34-4096" fmla="*/ 1035512 h 1499831"/>
                <a:gd name="connsiteX35-4097" fmla="*/ 1099178 w 1225855"/>
                <a:gd name="connsiteY35-4098" fmla="*/ 1120454 h 1499831"/>
                <a:gd name="connsiteX36-4099" fmla="*/ 1082157 w 1225855"/>
                <a:gd name="connsiteY36-4100" fmla="*/ 1113580 h 1499831"/>
                <a:gd name="connsiteX37-4101" fmla="*/ 657608 w 1225855"/>
                <a:gd name="connsiteY37-4102" fmla="*/ 1056788 h 1499831"/>
                <a:gd name="connsiteX38-4103" fmla="*/ 560882 w 1225855"/>
                <a:gd name="connsiteY38-4104" fmla="*/ 1023564 h 1499831"/>
                <a:gd name="connsiteX39-4105" fmla="*/ 558918 w 1225855"/>
                <a:gd name="connsiteY39-4106" fmla="*/ 1022582 h 1499831"/>
                <a:gd name="connsiteX40-4107" fmla="*/ 554663 w 1225855"/>
                <a:gd name="connsiteY40-4108" fmla="*/ 1021109 h 1499831"/>
                <a:gd name="connsiteX41-4109" fmla="*/ 419966 w 1225855"/>
                <a:gd name="connsiteY41-4110" fmla="*/ 947296 h 1499831"/>
                <a:gd name="connsiteX42-4111" fmla="*/ 312928 w 1225855"/>
                <a:gd name="connsiteY42-4112" fmla="*/ 837313 h 1499831"/>
                <a:gd name="connsiteX43-4113" fmla="*/ 618656 w 1225855"/>
                <a:gd name="connsiteY43-4114" fmla="*/ 872828 h 1499831"/>
                <a:gd name="connsiteX44-4115" fmla="*/ 943368 w 1225855"/>
                <a:gd name="connsiteY44-4116" fmla="*/ 830439 h 1499831"/>
                <a:gd name="connsiteX45-4117" fmla="*/ 957116 w 1225855"/>
                <a:gd name="connsiteY45-4118" fmla="*/ 826184 h 1499831"/>
                <a:gd name="connsiteX46-4119" fmla="*/ 1168408 w 1225855"/>
                <a:gd name="connsiteY46-4120" fmla="*/ 1052369 h 1499831"/>
                <a:gd name="connsiteX47-4121" fmla="*/ 1170536 w 1225855"/>
                <a:gd name="connsiteY47-4122" fmla="*/ 1055806 h 1499831"/>
                <a:gd name="connsiteX48-4123" fmla="*/ 1173482 w 1225855"/>
                <a:gd name="connsiteY48-4124" fmla="*/ 1063008 h 1499831"/>
                <a:gd name="connsiteX49-4125" fmla="*/ 1099178 w 1225855"/>
                <a:gd name="connsiteY49-4126" fmla="*/ 1120454 h 1499831"/>
                <a:gd name="connsiteX50-4127" fmla="*/ 736822 w 1225855"/>
                <a:gd name="connsiteY50-4128" fmla="*/ 1196559 h 1499831"/>
                <a:gd name="connsiteX51-4129" fmla="*/ 620292 w 1225855"/>
                <a:gd name="connsiteY51-4130" fmla="*/ 1200487 h 1499831"/>
                <a:gd name="connsiteX52-4131" fmla="*/ 489033 w 1225855"/>
                <a:gd name="connsiteY52-4132" fmla="*/ 1195577 h 1499831"/>
                <a:gd name="connsiteX53-4133" fmla="*/ 209001 w 1225855"/>
                <a:gd name="connsiteY53-4134" fmla="*/ 1148114 h 1499831"/>
                <a:gd name="connsiteX54-4135" fmla="*/ 52209 w 1225855"/>
                <a:gd name="connsiteY54-4136" fmla="*/ 1063008 h 1499831"/>
                <a:gd name="connsiteX55-4137" fmla="*/ 54173 w 1225855"/>
                <a:gd name="connsiteY55-4138" fmla="*/ 1057279 h 1499831"/>
                <a:gd name="connsiteX56-4139" fmla="*/ 56137 w 1225855"/>
                <a:gd name="connsiteY56-4140" fmla="*/ 1053188 h 1499831"/>
                <a:gd name="connsiteX57-4141" fmla="*/ 255155 w 1225855"/>
                <a:gd name="connsiteY57-4142" fmla="*/ 841896 h 1499831"/>
                <a:gd name="connsiteX58-4143" fmla="*/ 346971 w 1225855"/>
                <a:gd name="connsiteY58-4144" fmla="*/ 956134 h 1499831"/>
                <a:gd name="connsiteX59-4145" fmla="*/ 318984 w 1225855"/>
                <a:gd name="connsiteY59-4146" fmla="*/ 987558 h 1499831"/>
                <a:gd name="connsiteX60-4147" fmla="*/ 321112 w 1225855"/>
                <a:gd name="connsiteY60-4148" fmla="*/ 1024546 h 1499831"/>
                <a:gd name="connsiteX61-4149" fmla="*/ 338460 w 1225855"/>
                <a:gd name="connsiteY61-4150" fmla="*/ 1031093 h 1499831"/>
                <a:gd name="connsiteX62-4151" fmla="*/ 358100 w 1225855"/>
                <a:gd name="connsiteY62-4152" fmla="*/ 1022255 h 1499831"/>
                <a:gd name="connsiteX63-4153" fmla="*/ 387887 w 1225855"/>
                <a:gd name="connsiteY63-4154" fmla="*/ 988703 h 1499831"/>
                <a:gd name="connsiteX64-4155" fmla="*/ 512600 w 1225855"/>
                <a:gd name="connsiteY64-4156" fmla="*/ 1059898 h 1499831"/>
                <a:gd name="connsiteX65-4157" fmla="*/ 494925 w 1225855"/>
                <a:gd name="connsiteY65-4158" fmla="*/ 1097868 h 1499831"/>
                <a:gd name="connsiteX66-4159" fmla="*/ 507527 w 1225855"/>
                <a:gd name="connsiteY66-4160" fmla="*/ 1132729 h 1499831"/>
                <a:gd name="connsiteX67-4161" fmla="*/ 518656 w 1225855"/>
                <a:gd name="connsiteY67-4162" fmla="*/ 1135184 h 1499831"/>
                <a:gd name="connsiteX68-4163" fmla="*/ 542388 w 1225855"/>
                <a:gd name="connsiteY68-4164" fmla="*/ 1120127 h 1499831"/>
                <a:gd name="connsiteX69-4165" fmla="*/ 561045 w 1225855"/>
                <a:gd name="connsiteY69-4166" fmla="*/ 1080029 h 1499831"/>
                <a:gd name="connsiteX70-4167" fmla="*/ 638132 w 1225855"/>
                <a:gd name="connsiteY70-4168" fmla="*/ 1105888 h 1499831"/>
                <a:gd name="connsiteX71-4169" fmla="*/ 708344 w 1225855"/>
                <a:gd name="connsiteY71-4170" fmla="*/ 1124219 h 1499831"/>
                <a:gd name="connsiteX72-4171" fmla="*/ 692633 w 1225855"/>
                <a:gd name="connsiteY72-4172" fmla="*/ 1159079 h 1499831"/>
                <a:gd name="connsiteX73-4173" fmla="*/ 691487 w 1225855"/>
                <a:gd name="connsiteY73-4174" fmla="*/ 1177574 h 1499831"/>
                <a:gd name="connsiteX74-4175" fmla="*/ 705726 w 1225855"/>
                <a:gd name="connsiteY74-4176" fmla="*/ 1193776 h 1499831"/>
                <a:gd name="connsiteX75-4177" fmla="*/ 716528 w 1225855"/>
                <a:gd name="connsiteY75-4178" fmla="*/ 1196068 h 1499831"/>
                <a:gd name="connsiteX76-4179" fmla="*/ 733549 w 1225855"/>
                <a:gd name="connsiteY76-4180" fmla="*/ 1189848 h 1499831"/>
                <a:gd name="connsiteX77-4181" fmla="*/ 740423 w 1225855"/>
                <a:gd name="connsiteY77-4182" fmla="*/ 1180683 h 1499831"/>
                <a:gd name="connsiteX78-4183" fmla="*/ 760881 w 1225855"/>
                <a:gd name="connsiteY78-4184" fmla="*/ 1135184 h 1499831"/>
                <a:gd name="connsiteX79-4185" fmla="*/ 974628 w 1225855"/>
                <a:gd name="connsiteY79-4186" fmla="*/ 1161534 h 1499831"/>
                <a:gd name="connsiteX80-4187" fmla="*/ 736822 w 1225855"/>
                <a:gd name="connsiteY80-4188" fmla="*/ 1196559 h 1499831"/>
                <a:gd name="connsiteX81-4189" fmla="*/ 685431 w 1225855"/>
                <a:gd name="connsiteY81-4190" fmla="*/ 1447458 h 1499831"/>
                <a:gd name="connsiteX82-4191" fmla="*/ 540096 w 1225855"/>
                <a:gd name="connsiteY82-4192" fmla="*/ 1447458 h 1499831"/>
                <a:gd name="connsiteX83-4193" fmla="*/ 540096 w 1225855"/>
                <a:gd name="connsiteY83-4194" fmla="*/ 1251059 h 1499831"/>
                <a:gd name="connsiteX84-4195" fmla="*/ 620292 w 1225855"/>
                <a:gd name="connsiteY84-4196" fmla="*/ 1252860 h 1499831"/>
                <a:gd name="connsiteX85-4197" fmla="*/ 685431 w 1225855"/>
                <a:gd name="connsiteY85-4198" fmla="*/ 1251714 h 1499831"/>
                <a:gd name="connsiteX86-4199" fmla="*/ 685431 w 1225855"/>
                <a:gd name="connsiteY86-4200" fmla="*/ 1447458 h 1499831"/>
                <a:gd name="connsiteX87-4201" fmla="*/ 186415 w 1225855"/>
                <a:gd name="connsiteY87-4202" fmla="*/ 720292 h 1499831"/>
                <a:gd name="connsiteX88-4203" fmla="*/ 187070 w 1225855"/>
                <a:gd name="connsiteY88-4204" fmla="*/ 718819 h 1499831"/>
                <a:gd name="connsiteX89-4205" fmla="*/ 188543 w 1225855"/>
                <a:gd name="connsiteY89-4206" fmla="*/ 715873 h 1499831"/>
                <a:gd name="connsiteX90-4207" fmla="*/ 418567 w 1225855"/>
                <a:gd name="connsiteY90-4208" fmla="*/ 483352 h 1499831"/>
                <a:gd name="connsiteX91-4209" fmla="*/ 493280 w 1225855"/>
                <a:gd name="connsiteY91-4210" fmla="*/ 505881 h 1499831"/>
                <a:gd name="connsiteX92-4211" fmla="*/ 550480 w 1225855"/>
                <a:gd name="connsiteY92-4212" fmla="*/ 513426 h 1499831"/>
                <a:gd name="connsiteX93-4213" fmla="*/ 587396 w 1225855"/>
                <a:gd name="connsiteY93-4214" fmla="*/ 507919 h 1499831"/>
                <a:gd name="connsiteX94-4215" fmla="*/ 609547 w 1225855"/>
                <a:gd name="connsiteY94-4216" fmla="*/ 513172 h 1499831"/>
                <a:gd name="connsiteX95-4217" fmla="*/ 644277 w 1225855"/>
                <a:gd name="connsiteY95-4218" fmla="*/ 510465 h 1499831"/>
                <a:gd name="connsiteX96-4219" fmla="*/ 676430 w 1225855"/>
                <a:gd name="connsiteY96-4220" fmla="*/ 508991 h 1499831"/>
                <a:gd name="connsiteX97-4221" fmla="*/ 712198 w 1225855"/>
                <a:gd name="connsiteY97-4222" fmla="*/ 499229 h 1499831"/>
                <a:gd name="connsiteX98-4223" fmla="*/ 797706 w 1225855"/>
                <a:gd name="connsiteY98-4224" fmla="*/ 471684 h 1499831"/>
                <a:gd name="connsiteX99-4225" fmla="*/ 820292 w 1225855"/>
                <a:gd name="connsiteY99-4226" fmla="*/ 507036 h 1499831"/>
                <a:gd name="connsiteX100-4227" fmla="*/ 780194 w 1225855"/>
                <a:gd name="connsiteY100-4228" fmla="*/ 560391 h 1499831"/>
                <a:gd name="connsiteX101-4229" fmla="*/ 759081 w 1225855"/>
                <a:gd name="connsiteY101-4230" fmla="*/ 576103 h 1499831"/>
                <a:gd name="connsiteX102-4231" fmla="*/ 736822 w 1225855"/>
                <a:gd name="connsiteY102-4232" fmla="*/ 590669 h 1499831"/>
                <a:gd name="connsiteX103-4233" fmla="*/ 736331 w 1225855"/>
                <a:gd name="connsiteY103-4234" fmla="*/ 590996 h 1499831"/>
                <a:gd name="connsiteX104-4235" fmla="*/ 537297 w 1225855"/>
                <a:gd name="connsiteY104-4236" fmla="*/ 672960 h 1499831"/>
                <a:gd name="connsiteX105-4237" fmla="*/ 339115 w 1225855"/>
                <a:gd name="connsiteY105-4238" fmla="*/ 752370 h 1499831"/>
                <a:gd name="connsiteX106-4239" fmla="*/ 289033 w 1225855"/>
                <a:gd name="connsiteY106-4240" fmla="*/ 767428 h 1499831"/>
                <a:gd name="connsiteX107-4241" fmla="*/ 274958 w 1225855"/>
                <a:gd name="connsiteY107-4242" fmla="*/ 771519 h 1499831"/>
                <a:gd name="connsiteX108-4243" fmla="*/ 255809 w 1225855"/>
                <a:gd name="connsiteY108-4244" fmla="*/ 764482 h 1499831"/>
                <a:gd name="connsiteX109-4245" fmla="*/ 186415 w 1225855"/>
                <a:gd name="connsiteY109-4246" fmla="*/ 720292 h 1499831"/>
                <a:gd name="connsiteX110-4247" fmla="*/ 883794 w 1225855"/>
                <a:gd name="connsiteY110-4248" fmla="*/ 593451 h 1499831"/>
                <a:gd name="connsiteX111-4249" fmla="*/ 859244 w 1225855"/>
                <a:gd name="connsiteY111-4250" fmla="*/ 561536 h 1499831"/>
                <a:gd name="connsiteX112-4251" fmla="*/ 854989 w 1225855"/>
                <a:gd name="connsiteY112-4252" fmla="*/ 557117 h 1499831"/>
                <a:gd name="connsiteX113-4253" fmla="*/ 867100 w 1225855"/>
                <a:gd name="connsiteY113-4254" fmla="*/ 534204 h 1499831"/>
                <a:gd name="connsiteX114-4255" fmla="*/ 1036167 w 1225855"/>
                <a:gd name="connsiteY114-4256" fmla="*/ 715218 h 1499831"/>
                <a:gd name="connsiteX115-4257" fmla="*/ 1037803 w 1225855"/>
                <a:gd name="connsiteY115-4258" fmla="*/ 717837 h 1499831"/>
                <a:gd name="connsiteX116-4259" fmla="*/ 1038949 w 1225855"/>
                <a:gd name="connsiteY116-4260" fmla="*/ 720128 h 1499831"/>
                <a:gd name="connsiteX117-4261" fmla="*/ 971519 w 1225855"/>
                <a:gd name="connsiteY117-4262" fmla="*/ 764973 h 1499831"/>
                <a:gd name="connsiteX118-4263" fmla="*/ 944841 w 1225855"/>
                <a:gd name="connsiteY118-4264" fmla="*/ 774793 h 1499831"/>
                <a:gd name="connsiteX119-4265" fmla="*/ 927165 w 1225855"/>
                <a:gd name="connsiteY119-4266" fmla="*/ 780357 h 1499831"/>
                <a:gd name="connsiteX120-4267" fmla="*/ 917018 w 1225855"/>
                <a:gd name="connsiteY120-4268" fmla="*/ 783303 h 1499831"/>
                <a:gd name="connsiteX121-4269" fmla="*/ 618492 w 1225855"/>
                <a:gd name="connsiteY121-4270" fmla="*/ 820292 h 1499831"/>
                <a:gd name="connsiteX122-4271" fmla="*/ 372175 w 1225855"/>
                <a:gd name="connsiteY122-4272" fmla="*/ 797051 h 1499831"/>
                <a:gd name="connsiteX123-4273" fmla="*/ 481668 w 1225855"/>
                <a:gd name="connsiteY123-4274" fmla="*/ 760717 h 1499831"/>
                <a:gd name="connsiteX124-4275" fmla="*/ 497707 w 1225855"/>
                <a:gd name="connsiteY124-4276" fmla="*/ 799015 h 1499831"/>
                <a:gd name="connsiteX125-4277" fmla="*/ 521929 w 1225855"/>
                <a:gd name="connsiteY125-4278" fmla="*/ 815054 h 1499831"/>
                <a:gd name="connsiteX126-4279" fmla="*/ 532077 w 1225855"/>
                <a:gd name="connsiteY126-4280" fmla="*/ 812927 h 1499831"/>
                <a:gd name="connsiteX127-4281" fmla="*/ 545988 w 1225855"/>
                <a:gd name="connsiteY127-4282" fmla="*/ 778557 h 1499831"/>
                <a:gd name="connsiteX128-4283" fmla="*/ 530931 w 1225855"/>
                <a:gd name="connsiteY128-4284" fmla="*/ 742878 h 1499831"/>
                <a:gd name="connsiteX129-4285" fmla="*/ 560882 w 1225855"/>
                <a:gd name="connsiteY129-4286" fmla="*/ 731421 h 1499831"/>
                <a:gd name="connsiteX130-4287" fmla="*/ 660881 w 1225855"/>
                <a:gd name="connsiteY130-4288" fmla="*/ 689359 h 1499831"/>
                <a:gd name="connsiteX131-4289" fmla="*/ 682158 w 1225855"/>
                <a:gd name="connsiteY131-4290" fmla="*/ 735677 h 1499831"/>
                <a:gd name="connsiteX132-4291" fmla="*/ 706053 w 1225855"/>
                <a:gd name="connsiteY132-4292" fmla="*/ 750897 h 1499831"/>
                <a:gd name="connsiteX133-4293" fmla="*/ 717019 w 1225855"/>
                <a:gd name="connsiteY133-4294" fmla="*/ 748442 h 1499831"/>
                <a:gd name="connsiteX134-4295" fmla="*/ 729948 w 1225855"/>
                <a:gd name="connsiteY134-4296" fmla="*/ 713745 h 1499831"/>
                <a:gd name="connsiteX135-4297" fmla="*/ 708181 w 1225855"/>
                <a:gd name="connsiteY135-4298" fmla="*/ 666446 h 1499831"/>
                <a:gd name="connsiteX136-4299" fmla="*/ 763991 w 1225855"/>
                <a:gd name="connsiteY136-4300" fmla="*/ 635350 h 1499831"/>
                <a:gd name="connsiteX137-4301" fmla="*/ 773483 w 1225855"/>
                <a:gd name="connsiteY137-4302" fmla="*/ 629294 h 1499831"/>
                <a:gd name="connsiteX138-4303" fmla="*/ 795414 w 1225855"/>
                <a:gd name="connsiteY138-4304" fmla="*/ 614400 h 1499831"/>
                <a:gd name="connsiteX139-4305" fmla="*/ 816200 w 1225855"/>
                <a:gd name="connsiteY139-4306" fmla="*/ 598361 h 1499831"/>
                <a:gd name="connsiteX140-4307" fmla="*/ 819473 w 1225855"/>
                <a:gd name="connsiteY140-4308" fmla="*/ 595579 h 1499831"/>
                <a:gd name="connsiteX141-4309" fmla="*/ 842223 w 1225855"/>
                <a:gd name="connsiteY141-4310" fmla="*/ 625202 h 1499831"/>
                <a:gd name="connsiteX142-4311" fmla="*/ 863008 w 1225855"/>
                <a:gd name="connsiteY142-4312" fmla="*/ 635350 h 1499831"/>
                <a:gd name="connsiteX143-4313" fmla="*/ 878884 w 1225855"/>
                <a:gd name="connsiteY143-4314" fmla="*/ 629949 h 1499831"/>
                <a:gd name="connsiteX144-4315" fmla="*/ 883794 w 1225855"/>
                <a:gd name="connsiteY144-4316" fmla="*/ 593451 h 1499831"/>
                <a:gd name="connsiteX145-4317" fmla="*/ 513091 w 1225855"/>
                <a:gd name="connsiteY145-4318" fmla="*/ 183796 h 1499831"/>
                <a:gd name="connsiteX146-4319" fmla="*/ 520784 w 1225855"/>
                <a:gd name="connsiteY146-4320" fmla="*/ 163175 h 1499831"/>
                <a:gd name="connsiteX147-4321" fmla="*/ 613746 w 1225855"/>
                <a:gd name="connsiteY147-4322" fmla="*/ 64648 h 1499831"/>
                <a:gd name="connsiteX148-4323" fmla="*/ 903434 w 1225855"/>
                <a:gd name="connsiteY148-4324" fmla="*/ 374630 h 1499831"/>
                <a:gd name="connsiteX149-4325" fmla="*/ 823892 w 1225855"/>
                <a:gd name="connsiteY149-4326" fmla="*/ 411455 h 1499831"/>
                <a:gd name="connsiteX150-4327" fmla="*/ 821110 w 1225855"/>
                <a:gd name="connsiteY150-4328" fmla="*/ 412273 h 1499831"/>
                <a:gd name="connsiteX151-4329" fmla="*/ 807689 w 1225855"/>
                <a:gd name="connsiteY151-4330" fmla="*/ 415710 h 1499831"/>
                <a:gd name="connsiteX152-4331" fmla="*/ 791159 w 1225855"/>
                <a:gd name="connsiteY152-4332" fmla="*/ 406873 h 1499831"/>
                <a:gd name="connsiteX153-4333" fmla="*/ 777084 w 1225855"/>
                <a:gd name="connsiteY153-4334" fmla="*/ 399835 h 1499831"/>
                <a:gd name="connsiteX154-4335" fmla="*/ 706053 w 1225855"/>
                <a:gd name="connsiteY154-4336" fmla="*/ 362192 h 1499831"/>
                <a:gd name="connsiteX155-4337" fmla="*/ 591160 w 1225855"/>
                <a:gd name="connsiteY155-4338" fmla="*/ 288542 h 1499831"/>
                <a:gd name="connsiteX156-4339" fmla="*/ 570702 w 1225855"/>
                <a:gd name="connsiteY156-4340" fmla="*/ 272176 h 1499831"/>
                <a:gd name="connsiteX157-4341" fmla="*/ 567919 w 1225855"/>
                <a:gd name="connsiteY157-4342" fmla="*/ 269721 h 1499831"/>
                <a:gd name="connsiteX158-4343" fmla="*/ 551226 w 1225855"/>
                <a:gd name="connsiteY158-4344" fmla="*/ 254500 h 1499831"/>
                <a:gd name="connsiteX159-4345" fmla="*/ 512109 w 1225855"/>
                <a:gd name="connsiteY159-4346" fmla="*/ 197708 h 1499831"/>
                <a:gd name="connsiteX160-4347" fmla="*/ 513091 w 1225855"/>
                <a:gd name="connsiteY160-4348" fmla="*/ 183796 h 1499831"/>
                <a:gd name="connsiteX161-4349" fmla="*/ 322094 w 1225855"/>
                <a:gd name="connsiteY161-4350" fmla="*/ 374303 h 1499831"/>
                <a:gd name="connsiteX162-4351" fmla="*/ 464974 w 1225855"/>
                <a:gd name="connsiteY162-4352" fmla="*/ 222421 h 1499831"/>
                <a:gd name="connsiteX163-4353" fmla="*/ 508345 w 1225855"/>
                <a:gd name="connsiteY163-4354" fmla="*/ 285596 h 1499831"/>
                <a:gd name="connsiteX164-4355" fmla="*/ 482486 w 1225855"/>
                <a:gd name="connsiteY164-4356" fmla="*/ 314729 h 1499831"/>
                <a:gd name="connsiteX165-4357" fmla="*/ 475939 w 1225855"/>
                <a:gd name="connsiteY165-4358" fmla="*/ 334205 h 1499831"/>
                <a:gd name="connsiteX166-4359" fmla="*/ 484614 w 1225855"/>
                <a:gd name="connsiteY166-4360" fmla="*/ 351717 h 1499831"/>
                <a:gd name="connsiteX167-4361" fmla="*/ 491324 w 1225855"/>
                <a:gd name="connsiteY167-4362" fmla="*/ 355973 h 1499831"/>
                <a:gd name="connsiteX168-4363" fmla="*/ 501962 w 1225855"/>
                <a:gd name="connsiteY168-4364" fmla="*/ 358264 h 1499831"/>
                <a:gd name="connsiteX169-4365" fmla="*/ 521602 w 1225855"/>
                <a:gd name="connsiteY169-4366" fmla="*/ 349426 h 1499831"/>
                <a:gd name="connsiteX170-4367" fmla="*/ 547298 w 1225855"/>
                <a:gd name="connsiteY170-4368" fmla="*/ 320621 h 1499831"/>
                <a:gd name="connsiteX171-4369" fmla="*/ 554990 w 1225855"/>
                <a:gd name="connsiteY171-4370" fmla="*/ 326676 h 1499831"/>
                <a:gd name="connsiteX172-4371" fmla="*/ 722747 w 1225855"/>
                <a:gd name="connsiteY172-4372" fmla="*/ 430768 h 1499831"/>
                <a:gd name="connsiteX173-4373" fmla="*/ 663827 w 1225855"/>
                <a:gd name="connsiteY173-4374" fmla="*/ 435678 h 1499831"/>
                <a:gd name="connsiteX174-4375" fmla="*/ 628967 w 1225855"/>
                <a:gd name="connsiteY174-4376" fmla="*/ 436823 h 1499831"/>
                <a:gd name="connsiteX175-4377" fmla="*/ 616692 w 1225855"/>
                <a:gd name="connsiteY175-4378" fmla="*/ 436987 h 1499831"/>
                <a:gd name="connsiteX176-4379" fmla="*/ 600489 w 1225855"/>
                <a:gd name="connsiteY176-4380" fmla="*/ 436823 h 1499831"/>
                <a:gd name="connsiteX177-4381" fmla="*/ 565628 w 1225855"/>
                <a:gd name="connsiteY177-4382" fmla="*/ 435514 h 1499831"/>
                <a:gd name="connsiteX178-4383" fmla="*/ 463337 w 1225855"/>
                <a:gd name="connsiteY178-4384" fmla="*/ 424057 h 1499831"/>
                <a:gd name="connsiteX179-4385" fmla="*/ 433059 w 1225855"/>
                <a:gd name="connsiteY179-4386" fmla="*/ 418165 h 1499831"/>
                <a:gd name="connsiteX180-4387" fmla="*/ 409164 w 1225855"/>
                <a:gd name="connsiteY180-4388" fmla="*/ 412437 h 1499831"/>
                <a:gd name="connsiteX181-4389" fmla="*/ 403927 w 1225855"/>
                <a:gd name="connsiteY181-4390" fmla="*/ 410964 h 1499831"/>
                <a:gd name="connsiteX182-4391" fmla="*/ 322094 w 1225855"/>
                <a:gd name="connsiteY182-4392" fmla="*/ 374303 h 1499831"/>
                <a:gd name="connsiteX0-4393" fmla="*/ 1219145 w 1225855"/>
                <a:gd name="connsiteY0-4394" fmla="*/ 1035512 h 1499831"/>
                <a:gd name="connsiteX1-4395" fmla="*/ 1212598 w 1225855"/>
                <a:gd name="connsiteY1-4396" fmla="*/ 1022910 h 1499831"/>
                <a:gd name="connsiteX2-4397" fmla="*/ 1009653 w 1225855"/>
                <a:gd name="connsiteY2-4398" fmla="*/ 805725 h 1499831"/>
                <a:gd name="connsiteX3-4399" fmla="*/ 1091485 w 1225855"/>
                <a:gd name="connsiteY3-4400" fmla="*/ 720128 h 1499831"/>
                <a:gd name="connsiteX4-4401" fmla="*/ 1086085 w 1225855"/>
                <a:gd name="connsiteY4-4402" fmla="*/ 697052 h 1499831"/>
                <a:gd name="connsiteX5-4403" fmla="*/ 1079702 w 1225855"/>
                <a:gd name="connsiteY5-4404" fmla="*/ 685104 h 1499831"/>
                <a:gd name="connsiteX6-4405" fmla="*/ 863663 w 1225855"/>
                <a:gd name="connsiteY6-4406" fmla="*/ 454008 h 1499831"/>
                <a:gd name="connsiteX7-4407" fmla="*/ 957280 w 1225855"/>
                <a:gd name="connsiteY7-4408" fmla="*/ 374303 h 1499831"/>
                <a:gd name="connsiteX8-4409" fmla="*/ 953024 w 1225855"/>
                <a:gd name="connsiteY8-4410" fmla="*/ 355482 h 1499831"/>
                <a:gd name="connsiteX9-4411" fmla="*/ 946969 w 1225855"/>
                <a:gd name="connsiteY9-4412" fmla="*/ 344516 h 1499831"/>
                <a:gd name="connsiteX10-4413" fmla="*/ 633058 w 1225855"/>
                <a:gd name="connsiteY10-4414" fmla="*/ 8347 h 1499831"/>
                <a:gd name="connsiteX11-4415" fmla="*/ 613909 w 1225855"/>
                <a:gd name="connsiteY11-4416" fmla="*/ 0 h 1499831"/>
                <a:gd name="connsiteX12-4417" fmla="*/ 594761 w 1225855"/>
                <a:gd name="connsiteY12-4418" fmla="*/ 8183 h 1499831"/>
                <a:gd name="connsiteX13-4419" fmla="*/ 276922 w 1225855"/>
                <a:gd name="connsiteY13-4420" fmla="*/ 345825 h 1499831"/>
                <a:gd name="connsiteX14-4421" fmla="*/ 269884 w 1225855"/>
                <a:gd name="connsiteY14-4422" fmla="*/ 362028 h 1499831"/>
                <a:gd name="connsiteX15-4423" fmla="*/ 268248 w 1225855"/>
                <a:gd name="connsiteY15-4424" fmla="*/ 374139 h 1499831"/>
                <a:gd name="connsiteX16-4425" fmla="*/ 363828 w 1225855"/>
                <a:gd name="connsiteY16-4426" fmla="*/ 453354 h 1499831"/>
                <a:gd name="connsiteX17-4427" fmla="*/ 143535 w 1225855"/>
                <a:gd name="connsiteY17-4428" fmla="*/ 687395 h 1499831"/>
                <a:gd name="connsiteX18-4429" fmla="*/ 136497 w 1225855"/>
                <a:gd name="connsiteY18-4430" fmla="*/ 704744 h 1499831"/>
                <a:gd name="connsiteX19-4431" fmla="*/ 134206 w 1225855"/>
                <a:gd name="connsiteY19-4432" fmla="*/ 720128 h 1499831"/>
                <a:gd name="connsiteX20-4433" fmla="*/ 182978 w 1225855"/>
                <a:gd name="connsiteY20-4434" fmla="*/ 786740 h 1499831"/>
                <a:gd name="connsiteX21-4435" fmla="*/ 217839 w 1225855"/>
                <a:gd name="connsiteY21-4436" fmla="*/ 805071 h 1499831"/>
                <a:gd name="connsiteX22-4437" fmla="*/ 9984 w 1225855"/>
                <a:gd name="connsiteY22-4438" fmla="*/ 1025692 h 1499831"/>
                <a:gd name="connsiteX23-4439" fmla="*/ 2946 w 1225855"/>
                <a:gd name="connsiteY23-4440" fmla="*/ 1044186 h 1499831"/>
                <a:gd name="connsiteX24-4441" fmla="*/ 0 w 1225855"/>
                <a:gd name="connsiteY24-4442" fmla="*/ 1062844 h 1499831"/>
                <a:gd name="connsiteX25-4443" fmla="*/ 194435 w 1225855"/>
                <a:gd name="connsiteY25-4444" fmla="*/ 1198195 h 1499831"/>
                <a:gd name="connsiteX26-4445" fmla="*/ 487887 w 1225855"/>
                <a:gd name="connsiteY26-4446" fmla="*/ 1247950 h 1499831"/>
                <a:gd name="connsiteX27-4447" fmla="*/ 487887 w 1225855"/>
                <a:gd name="connsiteY27-4448" fmla="*/ 1473645 h 1499831"/>
                <a:gd name="connsiteX28-4449" fmla="*/ 514073 w 1225855"/>
                <a:gd name="connsiteY28-4450" fmla="*/ 1499831 h 1499831"/>
                <a:gd name="connsiteX29-4451" fmla="*/ 711781 w 1225855"/>
                <a:gd name="connsiteY29-4452" fmla="*/ 1499831 h 1499831"/>
                <a:gd name="connsiteX30-4453" fmla="*/ 737968 w 1225855"/>
                <a:gd name="connsiteY30-4454" fmla="*/ 1473645 h 1499831"/>
                <a:gd name="connsiteX31-4455" fmla="*/ 737968 w 1225855"/>
                <a:gd name="connsiteY31-4456" fmla="*/ 1248932 h 1499831"/>
                <a:gd name="connsiteX32-4457" fmla="*/ 1039112 w 1225855"/>
                <a:gd name="connsiteY32-4458" fmla="*/ 1198195 h 1499831"/>
                <a:gd name="connsiteX33-4459" fmla="*/ 1225855 w 1225855"/>
                <a:gd name="connsiteY33-4460" fmla="*/ 1062844 h 1499831"/>
                <a:gd name="connsiteX34-4461" fmla="*/ 1219145 w 1225855"/>
                <a:gd name="connsiteY34-4462" fmla="*/ 1035512 h 1499831"/>
                <a:gd name="connsiteX35-4463" fmla="*/ 1099178 w 1225855"/>
                <a:gd name="connsiteY35-4464" fmla="*/ 1120454 h 1499831"/>
                <a:gd name="connsiteX36-4465" fmla="*/ 1082157 w 1225855"/>
                <a:gd name="connsiteY36-4466" fmla="*/ 1113580 h 1499831"/>
                <a:gd name="connsiteX37-4467" fmla="*/ 657608 w 1225855"/>
                <a:gd name="connsiteY37-4468" fmla="*/ 1056788 h 1499831"/>
                <a:gd name="connsiteX38-4469" fmla="*/ 560882 w 1225855"/>
                <a:gd name="connsiteY38-4470" fmla="*/ 1023564 h 1499831"/>
                <a:gd name="connsiteX39-4471" fmla="*/ 558918 w 1225855"/>
                <a:gd name="connsiteY39-4472" fmla="*/ 1022582 h 1499831"/>
                <a:gd name="connsiteX40-4473" fmla="*/ 554663 w 1225855"/>
                <a:gd name="connsiteY40-4474" fmla="*/ 1021109 h 1499831"/>
                <a:gd name="connsiteX41-4475" fmla="*/ 419966 w 1225855"/>
                <a:gd name="connsiteY41-4476" fmla="*/ 947296 h 1499831"/>
                <a:gd name="connsiteX42-4477" fmla="*/ 312928 w 1225855"/>
                <a:gd name="connsiteY42-4478" fmla="*/ 837313 h 1499831"/>
                <a:gd name="connsiteX43-4479" fmla="*/ 618656 w 1225855"/>
                <a:gd name="connsiteY43-4480" fmla="*/ 887115 h 1499831"/>
                <a:gd name="connsiteX44-4481" fmla="*/ 943368 w 1225855"/>
                <a:gd name="connsiteY44-4482" fmla="*/ 830439 h 1499831"/>
                <a:gd name="connsiteX45-4483" fmla="*/ 957116 w 1225855"/>
                <a:gd name="connsiteY45-4484" fmla="*/ 826184 h 1499831"/>
                <a:gd name="connsiteX46-4485" fmla="*/ 1168408 w 1225855"/>
                <a:gd name="connsiteY46-4486" fmla="*/ 1052369 h 1499831"/>
                <a:gd name="connsiteX47-4487" fmla="*/ 1170536 w 1225855"/>
                <a:gd name="connsiteY47-4488" fmla="*/ 1055806 h 1499831"/>
                <a:gd name="connsiteX48-4489" fmla="*/ 1173482 w 1225855"/>
                <a:gd name="connsiteY48-4490" fmla="*/ 1063008 h 1499831"/>
                <a:gd name="connsiteX49-4491" fmla="*/ 1099178 w 1225855"/>
                <a:gd name="connsiteY49-4492" fmla="*/ 1120454 h 1499831"/>
                <a:gd name="connsiteX50-4493" fmla="*/ 736822 w 1225855"/>
                <a:gd name="connsiteY50-4494" fmla="*/ 1196559 h 1499831"/>
                <a:gd name="connsiteX51-4495" fmla="*/ 620292 w 1225855"/>
                <a:gd name="connsiteY51-4496" fmla="*/ 1200487 h 1499831"/>
                <a:gd name="connsiteX52-4497" fmla="*/ 489033 w 1225855"/>
                <a:gd name="connsiteY52-4498" fmla="*/ 1195577 h 1499831"/>
                <a:gd name="connsiteX53-4499" fmla="*/ 209001 w 1225855"/>
                <a:gd name="connsiteY53-4500" fmla="*/ 1148114 h 1499831"/>
                <a:gd name="connsiteX54-4501" fmla="*/ 52209 w 1225855"/>
                <a:gd name="connsiteY54-4502" fmla="*/ 1063008 h 1499831"/>
                <a:gd name="connsiteX55-4503" fmla="*/ 54173 w 1225855"/>
                <a:gd name="connsiteY55-4504" fmla="*/ 1057279 h 1499831"/>
                <a:gd name="connsiteX56-4505" fmla="*/ 56137 w 1225855"/>
                <a:gd name="connsiteY56-4506" fmla="*/ 1053188 h 1499831"/>
                <a:gd name="connsiteX57-4507" fmla="*/ 255155 w 1225855"/>
                <a:gd name="connsiteY57-4508" fmla="*/ 841896 h 1499831"/>
                <a:gd name="connsiteX58-4509" fmla="*/ 346971 w 1225855"/>
                <a:gd name="connsiteY58-4510" fmla="*/ 956134 h 1499831"/>
                <a:gd name="connsiteX59-4511" fmla="*/ 318984 w 1225855"/>
                <a:gd name="connsiteY59-4512" fmla="*/ 987558 h 1499831"/>
                <a:gd name="connsiteX60-4513" fmla="*/ 321112 w 1225855"/>
                <a:gd name="connsiteY60-4514" fmla="*/ 1024546 h 1499831"/>
                <a:gd name="connsiteX61-4515" fmla="*/ 338460 w 1225855"/>
                <a:gd name="connsiteY61-4516" fmla="*/ 1031093 h 1499831"/>
                <a:gd name="connsiteX62-4517" fmla="*/ 358100 w 1225855"/>
                <a:gd name="connsiteY62-4518" fmla="*/ 1022255 h 1499831"/>
                <a:gd name="connsiteX63-4519" fmla="*/ 387887 w 1225855"/>
                <a:gd name="connsiteY63-4520" fmla="*/ 988703 h 1499831"/>
                <a:gd name="connsiteX64-4521" fmla="*/ 512600 w 1225855"/>
                <a:gd name="connsiteY64-4522" fmla="*/ 1059898 h 1499831"/>
                <a:gd name="connsiteX65-4523" fmla="*/ 494925 w 1225855"/>
                <a:gd name="connsiteY65-4524" fmla="*/ 1097868 h 1499831"/>
                <a:gd name="connsiteX66-4525" fmla="*/ 507527 w 1225855"/>
                <a:gd name="connsiteY66-4526" fmla="*/ 1132729 h 1499831"/>
                <a:gd name="connsiteX67-4527" fmla="*/ 518656 w 1225855"/>
                <a:gd name="connsiteY67-4528" fmla="*/ 1135184 h 1499831"/>
                <a:gd name="connsiteX68-4529" fmla="*/ 542388 w 1225855"/>
                <a:gd name="connsiteY68-4530" fmla="*/ 1120127 h 1499831"/>
                <a:gd name="connsiteX69-4531" fmla="*/ 561045 w 1225855"/>
                <a:gd name="connsiteY69-4532" fmla="*/ 1080029 h 1499831"/>
                <a:gd name="connsiteX70-4533" fmla="*/ 638132 w 1225855"/>
                <a:gd name="connsiteY70-4534" fmla="*/ 1105888 h 1499831"/>
                <a:gd name="connsiteX71-4535" fmla="*/ 708344 w 1225855"/>
                <a:gd name="connsiteY71-4536" fmla="*/ 1124219 h 1499831"/>
                <a:gd name="connsiteX72-4537" fmla="*/ 692633 w 1225855"/>
                <a:gd name="connsiteY72-4538" fmla="*/ 1159079 h 1499831"/>
                <a:gd name="connsiteX73-4539" fmla="*/ 691487 w 1225855"/>
                <a:gd name="connsiteY73-4540" fmla="*/ 1177574 h 1499831"/>
                <a:gd name="connsiteX74-4541" fmla="*/ 705726 w 1225855"/>
                <a:gd name="connsiteY74-4542" fmla="*/ 1193776 h 1499831"/>
                <a:gd name="connsiteX75-4543" fmla="*/ 716528 w 1225855"/>
                <a:gd name="connsiteY75-4544" fmla="*/ 1196068 h 1499831"/>
                <a:gd name="connsiteX76-4545" fmla="*/ 733549 w 1225855"/>
                <a:gd name="connsiteY76-4546" fmla="*/ 1189848 h 1499831"/>
                <a:gd name="connsiteX77-4547" fmla="*/ 740423 w 1225855"/>
                <a:gd name="connsiteY77-4548" fmla="*/ 1180683 h 1499831"/>
                <a:gd name="connsiteX78-4549" fmla="*/ 760881 w 1225855"/>
                <a:gd name="connsiteY78-4550" fmla="*/ 1135184 h 1499831"/>
                <a:gd name="connsiteX79-4551" fmla="*/ 974628 w 1225855"/>
                <a:gd name="connsiteY79-4552" fmla="*/ 1161534 h 1499831"/>
                <a:gd name="connsiteX80-4553" fmla="*/ 736822 w 1225855"/>
                <a:gd name="connsiteY80-4554" fmla="*/ 1196559 h 1499831"/>
                <a:gd name="connsiteX81-4555" fmla="*/ 685431 w 1225855"/>
                <a:gd name="connsiteY81-4556" fmla="*/ 1447458 h 1499831"/>
                <a:gd name="connsiteX82-4557" fmla="*/ 540096 w 1225855"/>
                <a:gd name="connsiteY82-4558" fmla="*/ 1447458 h 1499831"/>
                <a:gd name="connsiteX83-4559" fmla="*/ 540096 w 1225855"/>
                <a:gd name="connsiteY83-4560" fmla="*/ 1251059 h 1499831"/>
                <a:gd name="connsiteX84-4561" fmla="*/ 620292 w 1225855"/>
                <a:gd name="connsiteY84-4562" fmla="*/ 1252860 h 1499831"/>
                <a:gd name="connsiteX85-4563" fmla="*/ 685431 w 1225855"/>
                <a:gd name="connsiteY85-4564" fmla="*/ 1251714 h 1499831"/>
                <a:gd name="connsiteX86-4565" fmla="*/ 685431 w 1225855"/>
                <a:gd name="connsiteY86-4566" fmla="*/ 1447458 h 1499831"/>
                <a:gd name="connsiteX87-4567" fmla="*/ 186415 w 1225855"/>
                <a:gd name="connsiteY87-4568" fmla="*/ 720292 h 1499831"/>
                <a:gd name="connsiteX88-4569" fmla="*/ 187070 w 1225855"/>
                <a:gd name="connsiteY88-4570" fmla="*/ 718819 h 1499831"/>
                <a:gd name="connsiteX89-4571" fmla="*/ 188543 w 1225855"/>
                <a:gd name="connsiteY89-4572" fmla="*/ 715873 h 1499831"/>
                <a:gd name="connsiteX90-4573" fmla="*/ 418567 w 1225855"/>
                <a:gd name="connsiteY90-4574" fmla="*/ 483352 h 1499831"/>
                <a:gd name="connsiteX91-4575" fmla="*/ 493280 w 1225855"/>
                <a:gd name="connsiteY91-4576" fmla="*/ 505881 h 1499831"/>
                <a:gd name="connsiteX92-4577" fmla="*/ 550480 w 1225855"/>
                <a:gd name="connsiteY92-4578" fmla="*/ 513426 h 1499831"/>
                <a:gd name="connsiteX93-4579" fmla="*/ 587396 w 1225855"/>
                <a:gd name="connsiteY93-4580" fmla="*/ 507919 h 1499831"/>
                <a:gd name="connsiteX94-4581" fmla="*/ 609547 w 1225855"/>
                <a:gd name="connsiteY94-4582" fmla="*/ 513172 h 1499831"/>
                <a:gd name="connsiteX95-4583" fmla="*/ 644277 w 1225855"/>
                <a:gd name="connsiteY95-4584" fmla="*/ 510465 h 1499831"/>
                <a:gd name="connsiteX96-4585" fmla="*/ 676430 w 1225855"/>
                <a:gd name="connsiteY96-4586" fmla="*/ 508991 h 1499831"/>
                <a:gd name="connsiteX97-4587" fmla="*/ 712198 w 1225855"/>
                <a:gd name="connsiteY97-4588" fmla="*/ 499229 h 1499831"/>
                <a:gd name="connsiteX98-4589" fmla="*/ 797706 w 1225855"/>
                <a:gd name="connsiteY98-4590" fmla="*/ 471684 h 1499831"/>
                <a:gd name="connsiteX99-4591" fmla="*/ 820292 w 1225855"/>
                <a:gd name="connsiteY99-4592" fmla="*/ 507036 h 1499831"/>
                <a:gd name="connsiteX100-4593" fmla="*/ 780194 w 1225855"/>
                <a:gd name="connsiteY100-4594" fmla="*/ 560391 h 1499831"/>
                <a:gd name="connsiteX101-4595" fmla="*/ 759081 w 1225855"/>
                <a:gd name="connsiteY101-4596" fmla="*/ 576103 h 1499831"/>
                <a:gd name="connsiteX102-4597" fmla="*/ 736822 w 1225855"/>
                <a:gd name="connsiteY102-4598" fmla="*/ 590669 h 1499831"/>
                <a:gd name="connsiteX103-4599" fmla="*/ 736331 w 1225855"/>
                <a:gd name="connsiteY103-4600" fmla="*/ 590996 h 1499831"/>
                <a:gd name="connsiteX104-4601" fmla="*/ 537297 w 1225855"/>
                <a:gd name="connsiteY104-4602" fmla="*/ 672960 h 1499831"/>
                <a:gd name="connsiteX105-4603" fmla="*/ 339115 w 1225855"/>
                <a:gd name="connsiteY105-4604" fmla="*/ 752370 h 1499831"/>
                <a:gd name="connsiteX106-4605" fmla="*/ 289033 w 1225855"/>
                <a:gd name="connsiteY106-4606" fmla="*/ 767428 h 1499831"/>
                <a:gd name="connsiteX107-4607" fmla="*/ 274958 w 1225855"/>
                <a:gd name="connsiteY107-4608" fmla="*/ 771519 h 1499831"/>
                <a:gd name="connsiteX108-4609" fmla="*/ 255809 w 1225855"/>
                <a:gd name="connsiteY108-4610" fmla="*/ 764482 h 1499831"/>
                <a:gd name="connsiteX109-4611" fmla="*/ 186415 w 1225855"/>
                <a:gd name="connsiteY109-4612" fmla="*/ 720292 h 1499831"/>
                <a:gd name="connsiteX110-4613" fmla="*/ 883794 w 1225855"/>
                <a:gd name="connsiteY110-4614" fmla="*/ 593451 h 1499831"/>
                <a:gd name="connsiteX111-4615" fmla="*/ 859244 w 1225855"/>
                <a:gd name="connsiteY111-4616" fmla="*/ 561536 h 1499831"/>
                <a:gd name="connsiteX112-4617" fmla="*/ 854989 w 1225855"/>
                <a:gd name="connsiteY112-4618" fmla="*/ 557117 h 1499831"/>
                <a:gd name="connsiteX113-4619" fmla="*/ 867100 w 1225855"/>
                <a:gd name="connsiteY113-4620" fmla="*/ 534204 h 1499831"/>
                <a:gd name="connsiteX114-4621" fmla="*/ 1036167 w 1225855"/>
                <a:gd name="connsiteY114-4622" fmla="*/ 715218 h 1499831"/>
                <a:gd name="connsiteX115-4623" fmla="*/ 1037803 w 1225855"/>
                <a:gd name="connsiteY115-4624" fmla="*/ 717837 h 1499831"/>
                <a:gd name="connsiteX116-4625" fmla="*/ 1038949 w 1225855"/>
                <a:gd name="connsiteY116-4626" fmla="*/ 720128 h 1499831"/>
                <a:gd name="connsiteX117-4627" fmla="*/ 971519 w 1225855"/>
                <a:gd name="connsiteY117-4628" fmla="*/ 764973 h 1499831"/>
                <a:gd name="connsiteX118-4629" fmla="*/ 944841 w 1225855"/>
                <a:gd name="connsiteY118-4630" fmla="*/ 774793 h 1499831"/>
                <a:gd name="connsiteX119-4631" fmla="*/ 927165 w 1225855"/>
                <a:gd name="connsiteY119-4632" fmla="*/ 780357 h 1499831"/>
                <a:gd name="connsiteX120-4633" fmla="*/ 917018 w 1225855"/>
                <a:gd name="connsiteY120-4634" fmla="*/ 783303 h 1499831"/>
                <a:gd name="connsiteX121-4635" fmla="*/ 618492 w 1225855"/>
                <a:gd name="connsiteY121-4636" fmla="*/ 820292 h 1499831"/>
                <a:gd name="connsiteX122-4637" fmla="*/ 372175 w 1225855"/>
                <a:gd name="connsiteY122-4638" fmla="*/ 797051 h 1499831"/>
                <a:gd name="connsiteX123-4639" fmla="*/ 481668 w 1225855"/>
                <a:gd name="connsiteY123-4640" fmla="*/ 760717 h 1499831"/>
                <a:gd name="connsiteX124-4641" fmla="*/ 497707 w 1225855"/>
                <a:gd name="connsiteY124-4642" fmla="*/ 799015 h 1499831"/>
                <a:gd name="connsiteX125-4643" fmla="*/ 521929 w 1225855"/>
                <a:gd name="connsiteY125-4644" fmla="*/ 815054 h 1499831"/>
                <a:gd name="connsiteX126-4645" fmla="*/ 532077 w 1225855"/>
                <a:gd name="connsiteY126-4646" fmla="*/ 812927 h 1499831"/>
                <a:gd name="connsiteX127-4647" fmla="*/ 545988 w 1225855"/>
                <a:gd name="connsiteY127-4648" fmla="*/ 778557 h 1499831"/>
                <a:gd name="connsiteX128-4649" fmla="*/ 530931 w 1225855"/>
                <a:gd name="connsiteY128-4650" fmla="*/ 742878 h 1499831"/>
                <a:gd name="connsiteX129-4651" fmla="*/ 560882 w 1225855"/>
                <a:gd name="connsiteY129-4652" fmla="*/ 731421 h 1499831"/>
                <a:gd name="connsiteX130-4653" fmla="*/ 660881 w 1225855"/>
                <a:gd name="connsiteY130-4654" fmla="*/ 689359 h 1499831"/>
                <a:gd name="connsiteX131-4655" fmla="*/ 682158 w 1225855"/>
                <a:gd name="connsiteY131-4656" fmla="*/ 735677 h 1499831"/>
                <a:gd name="connsiteX132-4657" fmla="*/ 706053 w 1225855"/>
                <a:gd name="connsiteY132-4658" fmla="*/ 750897 h 1499831"/>
                <a:gd name="connsiteX133-4659" fmla="*/ 717019 w 1225855"/>
                <a:gd name="connsiteY133-4660" fmla="*/ 748442 h 1499831"/>
                <a:gd name="connsiteX134-4661" fmla="*/ 729948 w 1225855"/>
                <a:gd name="connsiteY134-4662" fmla="*/ 713745 h 1499831"/>
                <a:gd name="connsiteX135-4663" fmla="*/ 708181 w 1225855"/>
                <a:gd name="connsiteY135-4664" fmla="*/ 666446 h 1499831"/>
                <a:gd name="connsiteX136-4665" fmla="*/ 763991 w 1225855"/>
                <a:gd name="connsiteY136-4666" fmla="*/ 635350 h 1499831"/>
                <a:gd name="connsiteX137-4667" fmla="*/ 773483 w 1225855"/>
                <a:gd name="connsiteY137-4668" fmla="*/ 629294 h 1499831"/>
                <a:gd name="connsiteX138-4669" fmla="*/ 795414 w 1225855"/>
                <a:gd name="connsiteY138-4670" fmla="*/ 614400 h 1499831"/>
                <a:gd name="connsiteX139-4671" fmla="*/ 816200 w 1225855"/>
                <a:gd name="connsiteY139-4672" fmla="*/ 598361 h 1499831"/>
                <a:gd name="connsiteX140-4673" fmla="*/ 819473 w 1225855"/>
                <a:gd name="connsiteY140-4674" fmla="*/ 595579 h 1499831"/>
                <a:gd name="connsiteX141-4675" fmla="*/ 842223 w 1225855"/>
                <a:gd name="connsiteY141-4676" fmla="*/ 625202 h 1499831"/>
                <a:gd name="connsiteX142-4677" fmla="*/ 863008 w 1225855"/>
                <a:gd name="connsiteY142-4678" fmla="*/ 635350 h 1499831"/>
                <a:gd name="connsiteX143-4679" fmla="*/ 878884 w 1225855"/>
                <a:gd name="connsiteY143-4680" fmla="*/ 629949 h 1499831"/>
                <a:gd name="connsiteX144-4681" fmla="*/ 883794 w 1225855"/>
                <a:gd name="connsiteY144-4682" fmla="*/ 593451 h 1499831"/>
                <a:gd name="connsiteX145-4683" fmla="*/ 513091 w 1225855"/>
                <a:gd name="connsiteY145-4684" fmla="*/ 183796 h 1499831"/>
                <a:gd name="connsiteX146-4685" fmla="*/ 520784 w 1225855"/>
                <a:gd name="connsiteY146-4686" fmla="*/ 163175 h 1499831"/>
                <a:gd name="connsiteX147-4687" fmla="*/ 613746 w 1225855"/>
                <a:gd name="connsiteY147-4688" fmla="*/ 64648 h 1499831"/>
                <a:gd name="connsiteX148-4689" fmla="*/ 903434 w 1225855"/>
                <a:gd name="connsiteY148-4690" fmla="*/ 374630 h 1499831"/>
                <a:gd name="connsiteX149-4691" fmla="*/ 823892 w 1225855"/>
                <a:gd name="connsiteY149-4692" fmla="*/ 411455 h 1499831"/>
                <a:gd name="connsiteX150-4693" fmla="*/ 821110 w 1225855"/>
                <a:gd name="connsiteY150-4694" fmla="*/ 412273 h 1499831"/>
                <a:gd name="connsiteX151-4695" fmla="*/ 807689 w 1225855"/>
                <a:gd name="connsiteY151-4696" fmla="*/ 415710 h 1499831"/>
                <a:gd name="connsiteX152-4697" fmla="*/ 791159 w 1225855"/>
                <a:gd name="connsiteY152-4698" fmla="*/ 406873 h 1499831"/>
                <a:gd name="connsiteX153-4699" fmla="*/ 777084 w 1225855"/>
                <a:gd name="connsiteY153-4700" fmla="*/ 399835 h 1499831"/>
                <a:gd name="connsiteX154-4701" fmla="*/ 706053 w 1225855"/>
                <a:gd name="connsiteY154-4702" fmla="*/ 362192 h 1499831"/>
                <a:gd name="connsiteX155-4703" fmla="*/ 591160 w 1225855"/>
                <a:gd name="connsiteY155-4704" fmla="*/ 288542 h 1499831"/>
                <a:gd name="connsiteX156-4705" fmla="*/ 570702 w 1225855"/>
                <a:gd name="connsiteY156-4706" fmla="*/ 272176 h 1499831"/>
                <a:gd name="connsiteX157-4707" fmla="*/ 567919 w 1225855"/>
                <a:gd name="connsiteY157-4708" fmla="*/ 269721 h 1499831"/>
                <a:gd name="connsiteX158-4709" fmla="*/ 551226 w 1225855"/>
                <a:gd name="connsiteY158-4710" fmla="*/ 254500 h 1499831"/>
                <a:gd name="connsiteX159-4711" fmla="*/ 512109 w 1225855"/>
                <a:gd name="connsiteY159-4712" fmla="*/ 197708 h 1499831"/>
                <a:gd name="connsiteX160-4713" fmla="*/ 513091 w 1225855"/>
                <a:gd name="connsiteY160-4714" fmla="*/ 183796 h 1499831"/>
                <a:gd name="connsiteX161-4715" fmla="*/ 322094 w 1225855"/>
                <a:gd name="connsiteY161-4716" fmla="*/ 374303 h 1499831"/>
                <a:gd name="connsiteX162-4717" fmla="*/ 464974 w 1225855"/>
                <a:gd name="connsiteY162-4718" fmla="*/ 222421 h 1499831"/>
                <a:gd name="connsiteX163-4719" fmla="*/ 508345 w 1225855"/>
                <a:gd name="connsiteY163-4720" fmla="*/ 285596 h 1499831"/>
                <a:gd name="connsiteX164-4721" fmla="*/ 482486 w 1225855"/>
                <a:gd name="connsiteY164-4722" fmla="*/ 314729 h 1499831"/>
                <a:gd name="connsiteX165-4723" fmla="*/ 475939 w 1225855"/>
                <a:gd name="connsiteY165-4724" fmla="*/ 334205 h 1499831"/>
                <a:gd name="connsiteX166-4725" fmla="*/ 484614 w 1225855"/>
                <a:gd name="connsiteY166-4726" fmla="*/ 351717 h 1499831"/>
                <a:gd name="connsiteX167-4727" fmla="*/ 491324 w 1225855"/>
                <a:gd name="connsiteY167-4728" fmla="*/ 355973 h 1499831"/>
                <a:gd name="connsiteX168-4729" fmla="*/ 501962 w 1225855"/>
                <a:gd name="connsiteY168-4730" fmla="*/ 358264 h 1499831"/>
                <a:gd name="connsiteX169-4731" fmla="*/ 521602 w 1225855"/>
                <a:gd name="connsiteY169-4732" fmla="*/ 349426 h 1499831"/>
                <a:gd name="connsiteX170-4733" fmla="*/ 547298 w 1225855"/>
                <a:gd name="connsiteY170-4734" fmla="*/ 320621 h 1499831"/>
                <a:gd name="connsiteX171-4735" fmla="*/ 554990 w 1225855"/>
                <a:gd name="connsiteY171-4736" fmla="*/ 326676 h 1499831"/>
                <a:gd name="connsiteX172-4737" fmla="*/ 722747 w 1225855"/>
                <a:gd name="connsiteY172-4738" fmla="*/ 430768 h 1499831"/>
                <a:gd name="connsiteX173-4739" fmla="*/ 663827 w 1225855"/>
                <a:gd name="connsiteY173-4740" fmla="*/ 435678 h 1499831"/>
                <a:gd name="connsiteX174-4741" fmla="*/ 628967 w 1225855"/>
                <a:gd name="connsiteY174-4742" fmla="*/ 436823 h 1499831"/>
                <a:gd name="connsiteX175-4743" fmla="*/ 616692 w 1225855"/>
                <a:gd name="connsiteY175-4744" fmla="*/ 436987 h 1499831"/>
                <a:gd name="connsiteX176-4745" fmla="*/ 600489 w 1225855"/>
                <a:gd name="connsiteY176-4746" fmla="*/ 436823 h 1499831"/>
                <a:gd name="connsiteX177-4747" fmla="*/ 565628 w 1225855"/>
                <a:gd name="connsiteY177-4748" fmla="*/ 435514 h 1499831"/>
                <a:gd name="connsiteX178-4749" fmla="*/ 463337 w 1225855"/>
                <a:gd name="connsiteY178-4750" fmla="*/ 424057 h 1499831"/>
                <a:gd name="connsiteX179-4751" fmla="*/ 433059 w 1225855"/>
                <a:gd name="connsiteY179-4752" fmla="*/ 418165 h 1499831"/>
                <a:gd name="connsiteX180-4753" fmla="*/ 409164 w 1225855"/>
                <a:gd name="connsiteY180-4754" fmla="*/ 412437 h 1499831"/>
                <a:gd name="connsiteX181-4755" fmla="*/ 403927 w 1225855"/>
                <a:gd name="connsiteY181-4756" fmla="*/ 410964 h 1499831"/>
                <a:gd name="connsiteX182-4757" fmla="*/ 322094 w 1225855"/>
                <a:gd name="connsiteY182-4758" fmla="*/ 374303 h 1499831"/>
                <a:gd name="connsiteX0-4759" fmla="*/ 1219145 w 1225855"/>
                <a:gd name="connsiteY0-4760" fmla="*/ 1035512 h 1499831"/>
                <a:gd name="connsiteX1-4761" fmla="*/ 1212598 w 1225855"/>
                <a:gd name="connsiteY1-4762" fmla="*/ 1022910 h 1499831"/>
                <a:gd name="connsiteX2-4763" fmla="*/ 1009653 w 1225855"/>
                <a:gd name="connsiteY2-4764" fmla="*/ 805725 h 1499831"/>
                <a:gd name="connsiteX3-4765" fmla="*/ 1091485 w 1225855"/>
                <a:gd name="connsiteY3-4766" fmla="*/ 720128 h 1499831"/>
                <a:gd name="connsiteX4-4767" fmla="*/ 1086085 w 1225855"/>
                <a:gd name="connsiteY4-4768" fmla="*/ 697052 h 1499831"/>
                <a:gd name="connsiteX5-4769" fmla="*/ 1079702 w 1225855"/>
                <a:gd name="connsiteY5-4770" fmla="*/ 685104 h 1499831"/>
                <a:gd name="connsiteX6-4771" fmla="*/ 863663 w 1225855"/>
                <a:gd name="connsiteY6-4772" fmla="*/ 454008 h 1499831"/>
                <a:gd name="connsiteX7-4773" fmla="*/ 957280 w 1225855"/>
                <a:gd name="connsiteY7-4774" fmla="*/ 374303 h 1499831"/>
                <a:gd name="connsiteX8-4775" fmla="*/ 953024 w 1225855"/>
                <a:gd name="connsiteY8-4776" fmla="*/ 355482 h 1499831"/>
                <a:gd name="connsiteX9-4777" fmla="*/ 946969 w 1225855"/>
                <a:gd name="connsiteY9-4778" fmla="*/ 344516 h 1499831"/>
                <a:gd name="connsiteX10-4779" fmla="*/ 633058 w 1225855"/>
                <a:gd name="connsiteY10-4780" fmla="*/ 8347 h 1499831"/>
                <a:gd name="connsiteX11-4781" fmla="*/ 613909 w 1225855"/>
                <a:gd name="connsiteY11-4782" fmla="*/ 0 h 1499831"/>
                <a:gd name="connsiteX12-4783" fmla="*/ 594761 w 1225855"/>
                <a:gd name="connsiteY12-4784" fmla="*/ 8183 h 1499831"/>
                <a:gd name="connsiteX13-4785" fmla="*/ 276922 w 1225855"/>
                <a:gd name="connsiteY13-4786" fmla="*/ 345825 h 1499831"/>
                <a:gd name="connsiteX14-4787" fmla="*/ 269884 w 1225855"/>
                <a:gd name="connsiteY14-4788" fmla="*/ 362028 h 1499831"/>
                <a:gd name="connsiteX15-4789" fmla="*/ 268248 w 1225855"/>
                <a:gd name="connsiteY15-4790" fmla="*/ 374139 h 1499831"/>
                <a:gd name="connsiteX16-4791" fmla="*/ 363828 w 1225855"/>
                <a:gd name="connsiteY16-4792" fmla="*/ 453354 h 1499831"/>
                <a:gd name="connsiteX17-4793" fmla="*/ 143535 w 1225855"/>
                <a:gd name="connsiteY17-4794" fmla="*/ 687395 h 1499831"/>
                <a:gd name="connsiteX18-4795" fmla="*/ 136497 w 1225855"/>
                <a:gd name="connsiteY18-4796" fmla="*/ 704744 h 1499831"/>
                <a:gd name="connsiteX19-4797" fmla="*/ 134206 w 1225855"/>
                <a:gd name="connsiteY19-4798" fmla="*/ 720128 h 1499831"/>
                <a:gd name="connsiteX20-4799" fmla="*/ 182978 w 1225855"/>
                <a:gd name="connsiteY20-4800" fmla="*/ 786740 h 1499831"/>
                <a:gd name="connsiteX21-4801" fmla="*/ 217839 w 1225855"/>
                <a:gd name="connsiteY21-4802" fmla="*/ 805071 h 1499831"/>
                <a:gd name="connsiteX22-4803" fmla="*/ 9984 w 1225855"/>
                <a:gd name="connsiteY22-4804" fmla="*/ 1025692 h 1499831"/>
                <a:gd name="connsiteX23-4805" fmla="*/ 2946 w 1225855"/>
                <a:gd name="connsiteY23-4806" fmla="*/ 1044186 h 1499831"/>
                <a:gd name="connsiteX24-4807" fmla="*/ 0 w 1225855"/>
                <a:gd name="connsiteY24-4808" fmla="*/ 1062844 h 1499831"/>
                <a:gd name="connsiteX25-4809" fmla="*/ 194435 w 1225855"/>
                <a:gd name="connsiteY25-4810" fmla="*/ 1198195 h 1499831"/>
                <a:gd name="connsiteX26-4811" fmla="*/ 487887 w 1225855"/>
                <a:gd name="connsiteY26-4812" fmla="*/ 1247950 h 1499831"/>
                <a:gd name="connsiteX27-4813" fmla="*/ 487887 w 1225855"/>
                <a:gd name="connsiteY27-4814" fmla="*/ 1473645 h 1499831"/>
                <a:gd name="connsiteX28-4815" fmla="*/ 514073 w 1225855"/>
                <a:gd name="connsiteY28-4816" fmla="*/ 1499831 h 1499831"/>
                <a:gd name="connsiteX29-4817" fmla="*/ 711781 w 1225855"/>
                <a:gd name="connsiteY29-4818" fmla="*/ 1499831 h 1499831"/>
                <a:gd name="connsiteX30-4819" fmla="*/ 737968 w 1225855"/>
                <a:gd name="connsiteY30-4820" fmla="*/ 1473645 h 1499831"/>
                <a:gd name="connsiteX31-4821" fmla="*/ 737968 w 1225855"/>
                <a:gd name="connsiteY31-4822" fmla="*/ 1248932 h 1499831"/>
                <a:gd name="connsiteX32-4823" fmla="*/ 1039112 w 1225855"/>
                <a:gd name="connsiteY32-4824" fmla="*/ 1198195 h 1499831"/>
                <a:gd name="connsiteX33-4825" fmla="*/ 1225855 w 1225855"/>
                <a:gd name="connsiteY33-4826" fmla="*/ 1062844 h 1499831"/>
                <a:gd name="connsiteX34-4827" fmla="*/ 1219145 w 1225855"/>
                <a:gd name="connsiteY34-4828" fmla="*/ 1035512 h 1499831"/>
                <a:gd name="connsiteX35-4829" fmla="*/ 1099178 w 1225855"/>
                <a:gd name="connsiteY35-4830" fmla="*/ 1120454 h 1499831"/>
                <a:gd name="connsiteX36-4831" fmla="*/ 1082157 w 1225855"/>
                <a:gd name="connsiteY36-4832" fmla="*/ 1113580 h 1499831"/>
                <a:gd name="connsiteX37-4833" fmla="*/ 657608 w 1225855"/>
                <a:gd name="connsiteY37-4834" fmla="*/ 1056788 h 1499831"/>
                <a:gd name="connsiteX38-4835" fmla="*/ 560882 w 1225855"/>
                <a:gd name="connsiteY38-4836" fmla="*/ 1023564 h 1499831"/>
                <a:gd name="connsiteX39-4837" fmla="*/ 558918 w 1225855"/>
                <a:gd name="connsiteY39-4838" fmla="*/ 1022582 h 1499831"/>
                <a:gd name="connsiteX40-4839" fmla="*/ 554663 w 1225855"/>
                <a:gd name="connsiteY40-4840" fmla="*/ 1021109 h 1499831"/>
                <a:gd name="connsiteX41-4841" fmla="*/ 419966 w 1225855"/>
                <a:gd name="connsiteY41-4842" fmla="*/ 947296 h 1499831"/>
                <a:gd name="connsiteX42-4843" fmla="*/ 312928 w 1225855"/>
                <a:gd name="connsiteY42-4844" fmla="*/ 837313 h 1499831"/>
                <a:gd name="connsiteX43-4845" fmla="*/ 618656 w 1225855"/>
                <a:gd name="connsiteY43-4846" fmla="*/ 887115 h 1499831"/>
                <a:gd name="connsiteX44-4847" fmla="*/ 943368 w 1225855"/>
                <a:gd name="connsiteY44-4848" fmla="*/ 830439 h 1499831"/>
                <a:gd name="connsiteX45-4849" fmla="*/ 957116 w 1225855"/>
                <a:gd name="connsiteY45-4850" fmla="*/ 826184 h 1499831"/>
                <a:gd name="connsiteX46-4851" fmla="*/ 1168408 w 1225855"/>
                <a:gd name="connsiteY46-4852" fmla="*/ 1052369 h 1499831"/>
                <a:gd name="connsiteX47-4853" fmla="*/ 1170536 w 1225855"/>
                <a:gd name="connsiteY47-4854" fmla="*/ 1055806 h 1499831"/>
                <a:gd name="connsiteX48-4855" fmla="*/ 1173482 w 1225855"/>
                <a:gd name="connsiteY48-4856" fmla="*/ 1063008 h 1499831"/>
                <a:gd name="connsiteX49-4857" fmla="*/ 1099178 w 1225855"/>
                <a:gd name="connsiteY49-4858" fmla="*/ 1120454 h 1499831"/>
                <a:gd name="connsiteX50-4859" fmla="*/ 736822 w 1225855"/>
                <a:gd name="connsiteY50-4860" fmla="*/ 1196559 h 1499831"/>
                <a:gd name="connsiteX51-4861" fmla="*/ 620292 w 1225855"/>
                <a:gd name="connsiteY51-4862" fmla="*/ 1200487 h 1499831"/>
                <a:gd name="connsiteX52-4863" fmla="*/ 489033 w 1225855"/>
                <a:gd name="connsiteY52-4864" fmla="*/ 1195577 h 1499831"/>
                <a:gd name="connsiteX53-4865" fmla="*/ 209001 w 1225855"/>
                <a:gd name="connsiteY53-4866" fmla="*/ 1148114 h 1499831"/>
                <a:gd name="connsiteX54-4867" fmla="*/ 52209 w 1225855"/>
                <a:gd name="connsiteY54-4868" fmla="*/ 1063008 h 1499831"/>
                <a:gd name="connsiteX55-4869" fmla="*/ 54173 w 1225855"/>
                <a:gd name="connsiteY55-4870" fmla="*/ 1057279 h 1499831"/>
                <a:gd name="connsiteX56-4871" fmla="*/ 56137 w 1225855"/>
                <a:gd name="connsiteY56-4872" fmla="*/ 1053188 h 1499831"/>
                <a:gd name="connsiteX57-4873" fmla="*/ 255155 w 1225855"/>
                <a:gd name="connsiteY57-4874" fmla="*/ 841896 h 1499831"/>
                <a:gd name="connsiteX58-4875" fmla="*/ 346971 w 1225855"/>
                <a:gd name="connsiteY58-4876" fmla="*/ 956134 h 1499831"/>
                <a:gd name="connsiteX59-4877" fmla="*/ 318984 w 1225855"/>
                <a:gd name="connsiteY59-4878" fmla="*/ 987558 h 1499831"/>
                <a:gd name="connsiteX60-4879" fmla="*/ 321112 w 1225855"/>
                <a:gd name="connsiteY60-4880" fmla="*/ 1024546 h 1499831"/>
                <a:gd name="connsiteX61-4881" fmla="*/ 338460 w 1225855"/>
                <a:gd name="connsiteY61-4882" fmla="*/ 1031093 h 1499831"/>
                <a:gd name="connsiteX62-4883" fmla="*/ 358100 w 1225855"/>
                <a:gd name="connsiteY62-4884" fmla="*/ 1022255 h 1499831"/>
                <a:gd name="connsiteX63-4885" fmla="*/ 387887 w 1225855"/>
                <a:gd name="connsiteY63-4886" fmla="*/ 988703 h 1499831"/>
                <a:gd name="connsiteX64-4887" fmla="*/ 512600 w 1225855"/>
                <a:gd name="connsiteY64-4888" fmla="*/ 1059898 h 1499831"/>
                <a:gd name="connsiteX65-4889" fmla="*/ 494925 w 1225855"/>
                <a:gd name="connsiteY65-4890" fmla="*/ 1097868 h 1499831"/>
                <a:gd name="connsiteX66-4891" fmla="*/ 507527 w 1225855"/>
                <a:gd name="connsiteY66-4892" fmla="*/ 1132729 h 1499831"/>
                <a:gd name="connsiteX67-4893" fmla="*/ 518656 w 1225855"/>
                <a:gd name="connsiteY67-4894" fmla="*/ 1135184 h 1499831"/>
                <a:gd name="connsiteX68-4895" fmla="*/ 542388 w 1225855"/>
                <a:gd name="connsiteY68-4896" fmla="*/ 1120127 h 1499831"/>
                <a:gd name="connsiteX69-4897" fmla="*/ 561045 w 1225855"/>
                <a:gd name="connsiteY69-4898" fmla="*/ 1080029 h 1499831"/>
                <a:gd name="connsiteX70-4899" fmla="*/ 638132 w 1225855"/>
                <a:gd name="connsiteY70-4900" fmla="*/ 1105888 h 1499831"/>
                <a:gd name="connsiteX71-4901" fmla="*/ 708344 w 1225855"/>
                <a:gd name="connsiteY71-4902" fmla="*/ 1124219 h 1499831"/>
                <a:gd name="connsiteX72-4903" fmla="*/ 692633 w 1225855"/>
                <a:gd name="connsiteY72-4904" fmla="*/ 1159079 h 1499831"/>
                <a:gd name="connsiteX73-4905" fmla="*/ 691487 w 1225855"/>
                <a:gd name="connsiteY73-4906" fmla="*/ 1177574 h 1499831"/>
                <a:gd name="connsiteX74-4907" fmla="*/ 705726 w 1225855"/>
                <a:gd name="connsiteY74-4908" fmla="*/ 1193776 h 1499831"/>
                <a:gd name="connsiteX75-4909" fmla="*/ 716528 w 1225855"/>
                <a:gd name="connsiteY75-4910" fmla="*/ 1196068 h 1499831"/>
                <a:gd name="connsiteX76-4911" fmla="*/ 733549 w 1225855"/>
                <a:gd name="connsiteY76-4912" fmla="*/ 1189848 h 1499831"/>
                <a:gd name="connsiteX77-4913" fmla="*/ 740423 w 1225855"/>
                <a:gd name="connsiteY77-4914" fmla="*/ 1180683 h 1499831"/>
                <a:gd name="connsiteX78-4915" fmla="*/ 760881 w 1225855"/>
                <a:gd name="connsiteY78-4916" fmla="*/ 1135184 h 1499831"/>
                <a:gd name="connsiteX79-4917" fmla="*/ 974628 w 1225855"/>
                <a:gd name="connsiteY79-4918" fmla="*/ 1161534 h 1499831"/>
                <a:gd name="connsiteX80-4919" fmla="*/ 736822 w 1225855"/>
                <a:gd name="connsiteY80-4920" fmla="*/ 1196559 h 1499831"/>
                <a:gd name="connsiteX81-4921" fmla="*/ 685431 w 1225855"/>
                <a:gd name="connsiteY81-4922" fmla="*/ 1447458 h 1499831"/>
                <a:gd name="connsiteX82-4923" fmla="*/ 540096 w 1225855"/>
                <a:gd name="connsiteY82-4924" fmla="*/ 1447458 h 1499831"/>
                <a:gd name="connsiteX83-4925" fmla="*/ 540096 w 1225855"/>
                <a:gd name="connsiteY83-4926" fmla="*/ 1251059 h 1499831"/>
                <a:gd name="connsiteX84-4927" fmla="*/ 620292 w 1225855"/>
                <a:gd name="connsiteY84-4928" fmla="*/ 1252860 h 1499831"/>
                <a:gd name="connsiteX85-4929" fmla="*/ 685431 w 1225855"/>
                <a:gd name="connsiteY85-4930" fmla="*/ 1251714 h 1499831"/>
                <a:gd name="connsiteX86-4931" fmla="*/ 685431 w 1225855"/>
                <a:gd name="connsiteY86-4932" fmla="*/ 1447458 h 1499831"/>
                <a:gd name="connsiteX87-4933" fmla="*/ 186415 w 1225855"/>
                <a:gd name="connsiteY87-4934" fmla="*/ 720292 h 1499831"/>
                <a:gd name="connsiteX88-4935" fmla="*/ 187070 w 1225855"/>
                <a:gd name="connsiteY88-4936" fmla="*/ 718819 h 1499831"/>
                <a:gd name="connsiteX89-4937" fmla="*/ 188543 w 1225855"/>
                <a:gd name="connsiteY89-4938" fmla="*/ 715873 h 1499831"/>
                <a:gd name="connsiteX90-4939" fmla="*/ 418567 w 1225855"/>
                <a:gd name="connsiteY90-4940" fmla="*/ 483352 h 1499831"/>
                <a:gd name="connsiteX91-4941" fmla="*/ 493280 w 1225855"/>
                <a:gd name="connsiteY91-4942" fmla="*/ 505881 h 1499831"/>
                <a:gd name="connsiteX92-4943" fmla="*/ 550480 w 1225855"/>
                <a:gd name="connsiteY92-4944" fmla="*/ 513426 h 1499831"/>
                <a:gd name="connsiteX93-4945" fmla="*/ 587396 w 1225855"/>
                <a:gd name="connsiteY93-4946" fmla="*/ 507919 h 1499831"/>
                <a:gd name="connsiteX94-4947" fmla="*/ 609547 w 1225855"/>
                <a:gd name="connsiteY94-4948" fmla="*/ 513172 h 1499831"/>
                <a:gd name="connsiteX95-4949" fmla="*/ 644277 w 1225855"/>
                <a:gd name="connsiteY95-4950" fmla="*/ 510465 h 1499831"/>
                <a:gd name="connsiteX96-4951" fmla="*/ 676430 w 1225855"/>
                <a:gd name="connsiteY96-4952" fmla="*/ 508991 h 1499831"/>
                <a:gd name="connsiteX97-4953" fmla="*/ 712198 w 1225855"/>
                <a:gd name="connsiteY97-4954" fmla="*/ 499229 h 1499831"/>
                <a:gd name="connsiteX98-4955" fmla="*/ 797706 w 1225855"/>
                <a:gd name="connsiteY98-4956" fmla="*/ 471684 h 1499831"/>
                <a:gd name="connsiteX99-4957" fmla="*/ 820292 w 1225855"/>
                <a:gd name="connsiteY99-4958" fmla="*/ 507036 h 1499831"/>
                <a:gd name="connsiteX100-4959" fmla="*/ 780194 w 1225855"/>
                <a:gd name="connsiteY100-4960" fmla="*/ 560391 h 1499831"/>
                <a:gd name="connsiteX101-4961" fmla="*/ 759081 w 1225855"/>
                <a:gd name="connsiteY101-4962" fmla="*/ 576103 h 1499831"/>
                <a:gd name="connsiteX102-4963" fmla="*/ 736822 w 1225855"/>
                <a:gd name="connsiteY102-4964" fmla="*/ 590669 h 1499831"/>
                <a:gd name="connsiteX103-4965" fmla="*/ 736331 w 1225855"/>
                <a:gd name="connsiteY103-4966" fmla="*/ 590996 h 1499831"/>
                <a:gd name="connsiteX104-4967" fmla="*/ 537297 w 1225855"/>
                <a:gd name="connsiteY104-4968" fmla="*/ 672960 h 1499831"/>
                <a:gd name="connsiteX105-4969" fmla="*/ 339115 w 1225855"/>
                <a:gd name="connsiteY105-4970" fmla="*/ 752370 h 1499831"/>
                <a:gd name="connsiteX106-4971" fmla="*/ 289033 w 1225855"/>
                <a:gd name="connsiteY106-4972" fmla="*/ 767428 h 1499831"/>
                <a:gd name="connsiteX107-4973" fmla="*/ 274958 w 1225855"/>
                <a:gd name="connsiteY107-4974" fmla="*/ 771519 h 1499831"/>
                <a:gd name="connsiteX108-4975" fmla="*/ 255809 w 1225855"/>
                <a:gd name="connsiteY108-4976" fmla="*/ 764482 h 1499831"/>
                <a:gd name="connsiteX109-4977" fmla="*/ 186415 w 1225855"/>
                <a:gd name="connsiteY109-4978" fmla="*/ 720292 h 1499831"/>
                <a:gd name="connsiteX110-4979" fmla="*/ 883794 w 1225855"/>
                <a:gd name="connsiteY110-4980" fmla="*/ 593451 h 1499831"/>
                <a:gd name="connsiteX111-4981" fmla="*/ 859244 w 1225855"/>
                <a:gd name="connsiteY111-4982" fmla="*/ 561536 h 1499831"/>
                <a:gd name="connsiteX112-4983" fmla="*/ 854989 w 1225855"/>
                <a:gd name="connsiteY112-4984" fmla="*/ 557117 h 1499831"/>
                <a:gd name="connsiteX113-4985" fmla="*/ 867100 w 1225855"/>
                <a:gd name="connsiteY113-4986" fmla="*/ 534204 h 1499831"/>
                <a:gd name="connsiteX114-4987" fmla="*/ 1036167 w 1225855"/>
                <a:gd name="connsiteY114-4988" fmla="*/ 715218 h 1499831"/>
                <a:gd name="connsiteX115-4989" fmla="*/ 1037803 w 1225855"/>
                <a:gd name="connsiteY115-4990" fmla="*/ 717837 h 1499831"/>
                <a:gd name="connsiteX116-4991" fmla="*/ 1038949 w 1225855"/>
                <a:gd name="connsiteY116-4992" fmla="*/ 720128 h 1499831"/>
                <a:gd name="connsiteX117-4993" fmla="*/ 971519 w 1225855"/>
                <a:gd name="connsiteY117-4994" fmla="*/ 764973 h 1499831"/>
                <a:gd name="connsiteX118-4995" fmla="*/ 944841 w 1225855"/>
                <a:gd name="connsiteY118-4996" fmla="*/ 774793 h 1499831"/>
                <a:gd name="connsiteX119-4997" fmla="*/ 927165 w 1225855"/>
                <a:gd name="connsiteY119-4998" fmla="*/ 780357 h 1499831"/>
                <a:gd name="connsiteX120-4999" fmla="*/ 917018 w 1225855"/>
                <a:gd name="connsiteY120-5000" fmla="*/ 783303 h 1499831"/>
                <a:gd name="connsiteX121-5001" fmla="*/ 616111 w 1225855"/>
                <a:gd name="connsiteY121-5002" fmla="*/ 832198 h 1499831"/>
                <a:gd name="connsiteX122-5003" fmla="*/ 372175 w 1225855"/>
                <a:gd name="connsiteY122-5004" fmla="*/ 797051 h 1499831"/>
                <a:gd name="connsiteX123-5005" fmla="*/ 481668 w 1225855"/>
                <a:gd name="connsiteY123-5006" fmla="*/ 760717 h 1499831"/>
                <a:gd name="connsiteX124-5007" fmla="*/ 497707 w 1225855"/>
                <a:gd name="connsiteY124-5008" fmla="*/ 799015 h 1499831"/>
                <a:gd name="connsiteX125-5009" fmla="*/ 521929 w 1225855"/>
                <a:gd name="connsiteY125-5010" fmla="*/ 815054 h 1499831"/>
                <a:gd name="connsiteX126-5011" fmla="*/ 532077 w 1225855"/>
                <a:gd name="connsiteY126-5012" fmla="*/ 812927 h 1499831"/>
                <a:gd name="connsiteX127-5013" fmla="*/ 545988 w 1225855"/>
                <a:gd name="connsiteY127-5014" fmla="*/ 778557 h 1499831"/>
                <a:gd name="connsiteX128-5015" fmla="*/ 530931 w 1225855"/>
                <a:gd name="connsiteY128-5016" fmla="*/ 742878 h 1499831"/>
                <a:gd name="connsiteX129-5017" fmla="*/ 560882 w 1225855"/>
                <a:gd name="connsiteY129-5018" fmla="*/ 731421 h 1499831"/>
                <a:gd name="connsiteX130-5019" fmla="*/ 660881 w 1225855"/>
                <a:gd name="connsiteY130-5020" fmla="*/ 689359 h 1499831"/>
                <a:gd name="connsiteX131-5021" fmla="*/ 682158 w 1225855"/>
                <a:gd name="connsiteY131-5022" fmla="*/ 735677 h 1499831"/>
                <a:gd name="connsiteX132-5023" fmla="*/ 706053 w 1225855"/>
                <a:gd name="connsiteY132-5024" fmla="*/ 750897 h 1499831"/>
                <a:gd name="connsiteX133-5025" fmla="*/ 717019 w 1225855"/>
                <a:gd name="connsiteY133-5026" fmla="*/ 748442 h 1499831"/>
                <a:gd name="connsiteX134-5027" fmla="*/ 729948 w 1225855"/>
                <a:gd name="connsiteY134-5028" fmla="*/ 713745 h 1499831"/>
                <a:gd name="connsiteX135-5029" fmla="*/ 708181 w 1225855"/>
                <a:gd name="connsiteY135-5030" fmla="*/ 666446 h 1499831"/>
                <a:gd name="connsiteX136-5031" fmla="*/ 763991 w 1225855"/>
                <a:gd name="connsiteY136-5032" fmla="*/ 635350 h 1499831"/>
                <a:gd name="connsiteX137-5033" fmla="*/ 773483 w 1225855"/>
                <a:gd name="connsiteY137-5034" fmla="*/ 629294 h 1499831"/>
                <a:gd name="connsiteX138-5035" fmla="*/ 795414 w 1225855"/>
                <a:gd name="connsiteY138-5036" fmla="*/ 614400 h 1499831"/>
                <a:gd name="connsiteX139-5037" fmla="*/ 816200 w 1225855"/>
                <a:gd name="connsiteY139-5038" fmla="*/ 598361 h 1499831"/>
                <a:gd name="connsiteX140-5039" fmla="*/ 819473 w 1225855"/>
                <a:gd name="connsiteY140-5040" fmla="*/ 595579 h 1499831"/>
                <a:gd name="connsiteX141-5041" fmla="*/ 842223 w 1225855"/>
                <a:gd name="connsiteY141-5042" fmla="*/ 625202 h 1499831"/>
                <a:gd name="connsiteX142-5043" fmla="*/ 863008 w 1225855"/>
                <a:gd name="connsiteY142-5044" fmla="*/ 635350 h 1499831"/>
                <a:gd name="connsiteX143-5045" fmla="*/ 878884 w 1225855"/>
                <a:gd name="connsiteY143-5046" fmla="*/ 629949 h 1499831"/>
                <a:gd name="connsiteX144-5047" fmla="*/ 883794 w 1225855"/>
                <a:gd name="connsiteY144-5048" fmla="*/ 593451 h 1499831"/>
                <a:gd name="connsiteX145-5049" fmla="*/ 513091 w 1225855"/>
                <a:gd name="connsiteY145-5050" fmla="*/ 183796 h 1499831"/>
                <a:gd name="connsiteX146-5051" fmla="*/ 520784 w 1225855"/>
                <a:gd name="connsiteY146-5052" fmla="*/ 163175 h 1499831"/>
                <a:gd name="connsiteX147-5053" fmla="*/ 613746 w 1225855"/>
                <a:gd name="connsiteY147-5054" fmla="*/ 64648 h 1499831"/>
                <a:gd name="connsiteX148-5055" fmla="*/ 903434 w 1225855"/>
                <a:gd name="connsiteY148-5056" fmla="*/ 374630 h 1499831"/>
                <a:gd name="connsiteX149-5057" fmla="*/ 823892 w 1225855"/>
                <a:gd name="connsiteY149-5058" fmla="*/ 411455 h 1499831"/>
                <a:gd name="connsiteX150-5059" fmla="*/ 821110 w 1225855"/>
                <a:gd name="connsiteY150-5060" fmla="*/ 412273 h 1499831"/>
                <a:gd name="connsiteX151-5061" fmla="*/ 807689 w 1225855"/>
                <a:gd name="connsiteY151-5062" fmla="*/ 415710 h 1499831"/>
                <a:gd name="connsiteX152-5063" fmla="*/ 791159 w 1225855"/>
                <a:gd name="connsiteY152-5064" fmla="*/ 406873 h 1499831"/>
                <a:gd name="connsiteX153-5065" fmla="*/ 777084 w 1225855"/>
                <a:gd name="connsiteY153-5066" fmla="*/ 399835 h 1499831"/>
                <a:gd name="connsiteX154-5067" fmla="*/ 706053 w 1225855"/>
                <a:gd name="connsiteY154-5068" fmla="*/ 362192 h 1499831"/>
                <a:gd name="connsiteX155-5069" fmla="*/ 591160 w 1225855"/>
                <a:gd name="connsiteY155-5070" fmla="*/ 288542 h 1499831"/>
                <a:gd name="connsiteX156-5071" fmla="*/ 570702 w 1225855"/>
                <a:gd name="connsiteY156-5072" fmla="*/ 272176 h 1499831"/>
                <a:gd name="connsiteX157-5073" fmla="*/ 567919 w 1225855"/>
                <a:gd name="connsiteY157-5074" fmla="*/ 269721 h 1499831"/>
                <a:gd name="connsiteX158-5075" fmla="*/ 551226 w 1225855"/>
                <a:gd name="connsiteY158-5076" fmla="*/ 254500 h 1499831"/>
                <a:gd name="connsiteX159-5077" fmla="*/ 512109 w 1225855"/>
                <a:gd name="connsiteY159-5078" fmla="*/ 197708 h 1499831"/>
                <a:gd name="connsiteX160-5079" fmla="*/ 513091 w 1225855"/>
                <a:gd name="connsiteY160-5080" fmla="*/ 183796 h 1499831"/>
                <a:gd name="connsiteX161-5081" fmla="*/ 322094 w 1225855"/>
                <a:gd name="connsiteY161-5082" fmla="*/ 374303 h 1499831"/>
                <a:gd name="connsiteX162-5083" fmla="*/ 464974 w 1225855"/>
                <a:gd name="connsiteY162-5084" fmla="*/ 222421 h 1499831"/>
                <a:gd name="connsiteX163-5085" fmla="*/ 508345 w 1225855"/>
                <a:gd name="connsiteY163-5086" fmla="*/ 285596 h 1499831"/>
                <a:gd name="connsiteX164-5087" fmla="*/ 482486 w 1225855"/>
                <a:gd name="connsiteY164-5088" fmla="*/ 314729 h 1499831"/>
                <a:gd name="connsiteX165-5089" fmla="*/ 475939 w 1225855"/>
                <a:gd name="connsiteY165-5090" fmla="*/ 334205 h 1499831"/>
                <a:gd name="connsiteX166-5091" fmla="*/ 484614 w 1225855"/>
                <a:gd name="connsiteY166-5092" fmla="*/ 351717 h 1499831"/>
                <a:gd name="connsiteX167-5093" fmla="*/ 491324 w 1225855"/>
                <a:gd name="connsiteY167-5094" fmla="*/ 355973 h 1499831"/>
                <a:gd name="connsiteX168-5095" fmla="*/ 501962 w 1225855"/>
                <a:gd name="connsiteY168-5096" fmla="*/ 358264 h 1499831"/>
                <a:gd name="connsiteX169-5097" fmla="*/ 521602 w 1225855"/>
                <a:gd name="connsiteY169-5098" fmla="*/ 349426 h 1499831"/>
                <a:gd name="connsiteX170-5099" fmla="*/ 547298 w 1225855"/>
                <a:gd name="connsiteY170-5100" fmla="*/ 320621 h 1499831"/>
                <a:gd name="connsiteX171-5101" fmla="*/ 554990 w 1225855"/>
                <a:gd name="connsiteY171-5102" fmla="*/ 326676 h 1499831"/>
                <a:gd name="connsiteX172-5103" fmla="*/ 722747 w 1225855"/>
                <a:gd name="connsiteY172-5104" fmla="*/ 430768 h 1499831"/>
                <a:gd name="connsiteX173-5105" fmla="*/ 663827 w 1225855"/>
                <a:gd name="connsiteY173-5106" fmla="*/ 435678 h 1499831"/>
                <a:gd name="connsiteX174-5107" fmla="*/ 628967 w 1225855"/>
                <a:gd name="connsiteY174-5108" fmla="*/ 436823 h 1499831"/>
                <a:gd name="connsiteX175-5109" fmla="*/ 616692 w 1225855"/>
                <a:gd name="connsiteY175-5110" fmla="*/ 436987 h 1499831"/>
                <a:gd name="connsiteX176-5111" fmla="*/ 600489 w 1225855"/>
                <a:gd name="connsiteY176-5112" fmla="*/ 436823 h 1499831"/>
                <a:gd name="connsiteX177-5113" fmla="*/ 565628 w 1225855"/>
                <a:gd name="connsiteY177-5114" fmla="*/ 435514 h 1499831"/>
                <a:gd name="connsiteX178-5115" fmla="*/ 463337 w 1225855"/>
                <a:gd name="connsiteY178-5116" fmla="*/ 424057 h 1499831"/>
                <a:gd name="connsiteX179-5117" fmla="*/ 433059 w 1225855"/>
                <a:gd name="connsiteY179-5118" fmla="*/ 418165 h 1499831"/>
                <a:gd name="connsiteX180-5119" fmla="*/ 409164 w 1225855"/>
                <a:gd name="connsiteY180-5120" fmla="*/ 412437 h 1499831"/>
                <a:gd name="connsiteX181-5121" fmla="*/ 403927 w 1225855"/>
                <a:gd name="connsiteY181-5122" fmla="*/ 410964 h 1499831"/>
                <a:gd name="connsiteX182-5123" fmla="*/ 322094 w 1225855"/>
                <a:gd name="connsiteY182-5124" fmla="*/ 374303 h 1499831"/>
                <a:gd name="connsiteX0-5125" fmla="*/ 1219145 w 1225855"/>
                <a:gd name="connsiteY0-5126" fmla="*/ 1035512 h 1499831"/>
                <a:gd name="connsiteX1-5127" fmla="*/ 1212598 w 1225855"/>
                <a:gd name="connsiteY1-5128" fmla="*/ 1022910 h 1499831"/>
                <a:gd name="connsiteX2-5129" fmla="*/ 1009653 w 1225855"/>
                <a:gd name="connsiteY2-5130" fmla="*/ 805725 h 1499831"/>
                <a:gd name="connsiteX3-5131" fmla="*/ 1091485 w 1225855"/>
                <a:gd name="connsiteY3-5132" fmla="*/ 720128 h 1499831"/>
                <a:gd name="connsiteX4-5133" fmla="*/ 1086085 w 1225855"/>
                <a:gd name="connsiteY4-5134" fmla="*/ 697052 h 1499831"/>
                <a:gd name="connsiteX5-5135" fmla="*/ 1079702 w 1225855"/>
                <a:gd name="connsiteY5-5136" fmla="*/ 685104 h 1499831"/>
                <a:gd name="connsiteX6-5137" fmla="*/ 863663 w 1225855"/>
                <a:gd name="connsiteY6-5138" fmla="*/ 454008 h 1499831"/>
                <a:gd name="connsiteX7-5139" fmla="*/ 957280 w 1225855"/>
                <a:gd name="connsiteY7-5140" fmla="*/ 374303 h 1499831"/>
                <a:gd name="connsiteX8-5141" fmla="*/ 953024 w 1225855"/>
                <a:gd name="connsiteY8-5142" fmla="*/ 355482 h 1499831"/>
                <a:gd name="connsiteX9-5143" fmla="*/ 946969 w 1225855"/>
                <a:gd name="connsiteY9-5144" fmla="*/ 344516 h 1499831"/>
                <a:gd name="connsiteX10-5145" fmla="*/ 633058 w 1225855"/>
                <a:gd name="connsiteY10-5146" fmla="*/ 8347 h 1499831"/>
                <a:gd name="connsiteX11-5147" fmla="*/ 613909 w 1225855"/>
                <a:gd name="connsiteY11-5148" fmla="*/ 0 h 1499831"/>
                <a:gd name="connsiteX12-5149" fmla="*/ 594761 w 1225855"/>
                <a:gd name="connsiteY12-5150" fmla="*/ 8183 h 1499831"/>
                <a:gd name="connsiteX13-5151" fmla="*/ 276922 w 1225855"/>
                <a:gd name="connsiteY13-5152" fmla="*/ 345825 h 1499831"/>
                <a:gd name="connsiteX14-5153" fmla="*/ 269884 w 1225855"/>
                <a:gd name="connsiteY14-5154" fmla="*/ 362028 h 1499831"/>
                <a:gd name="connsiteX15-5155" fmla="*/ 268248 w 1225855"/>
                <a:gd name="connsiteY15-5156" fmla="*/ 374139 h 1499831"/>
                <a:gd name="connsiteX16-5157" fmla="*/ 363828 w 1225855"/>
                <a:gd name="connsiteY16-5158" fmla="*/ 453354 h 1499831"/>
                <a:gd name="connsiteX17-5159" fmla="*/ 143535 w 1225855"/>
                <a:gd name="connsiteY17-5160" fmla="*/ 687395 h 1499831"/>
                <a:gd name="connsiteX18-5161" fmla="*/ 136497 w 1225855"/>
                <a:gd name="connsiteY18-5162" fmla="*/ 704744 h 1499831"/>
                <a:gd name="connsiteX19-5163" fmla="*/ 134206 w 1225855"/>
                <a:gd name="connsiteY19-5164" fmla="*/ 720128 h 1499831"/>
                <a:gd name="connsiteX20-5165" fmla="*/ 182978 w 1225855"/>
                <a:gd name="connsiteY20-5166" fmla="*/ 786740 h 1499831"/>
                <a:gd name="connsiteX21-5167" fmla="*/ 217839 w 1225855"/>
                <a:gd name="connsiteY21-5168" fmla="*/ 805071 h 1499831"/>
                <a:gd name="connsiteX22-5169" fmla="*/ 9984 w 1225855"/>
                <a:gd name="connsiteY22-5170" fmla="*/ 1025692 h 1499831"/>
                <a:gd name="connsiteX23-5171" fmla="*/ 2946 w 1225855"/>
                <a:gd name="connsiteY23-5172" fmla="*/ 1044186 h 1499831"/>
                <a:gd name="connsiteX24-5173" fmla="*/ 0 w 1225855"/>
                <a:gd name="connsiteY24-5174" fmla="*/ 1062844 h 1499831"/>
                <a:gd name="connsiteX25-5175" fmla="*/ 194435 w 1225855"/>
                <a:gd name="connsiteY25-5176" fmla="*/ 1198195 h 1499831"/>
                <a:gd name="connsiteX26-5177" fmla="*/ 487887 w 1225855"/>
                <a:gd name="connsiteY26-5178" fmla="*/ 1247950 h 1499831"/>
                <a:gd name="connsiteX27-5179" fmla="*/ 487887 w 1225855"/>
                <a:gd name="connsiteY27-5180" fmla="*/ 1473645 h 1499831"/>
                <a:gd name="connsiteX28-5181" fmla="*/ 514073 w 1225855"/>
                <a:gd name="connsiteY28-5182" fmla="*/ 1499831 h 1499831"/>
                <a:gd name="connsiteX29-5183" fmla="*/ 711781 w 1225855"/>
                <a:gd name="connsiteY29-5184" fmla="*/ 1499831 h 1499831"/>
                <a:gd name="connsiteX30-5185" fmla="*/ 737968 w 1225855"/>
                <a:gd name="connsiteY30-5186" fmla="*/ 1473645 h 1499831"/>
                <a:gd name="connsiteX31-5187" fmla="*/ 737968 w 1225855"/>
                <a:gd name="connsiteY31-5188" fmla="*/ 1248932 h 1499831"/>
                <a:gd name="connsiteX32-5189" fmla="*/ 1039112 w 1225855"/>
                <a:gd name="connsiteY32-5190" fmla="*/ 1198195 h 1499831"/>
                <a:gd name="connsiteX33-5191" fmla="*/ 1225855 w 1225855"/>
                <a:gd name="connsiteY33-5192" fmla="*/ 1062844 h 1499831"/>
                <a:gd name="connsiteX34-5193" fmla="*/ 1219145 w 1225855"/>
                <a:gd name="connsiteY34-5194" fmla="*/ 1035512 h 1499831"/>
                <a:gd name="connsiteX35-5195" fmla="*/ 1099178 w 1225855"/>
                <a:gd name="connsiteY35-5196" fmla="*/ 1120454 h 1499831"/>
                <a:gd name="connsiteX36-5197" fmla="*/ 1082157 w 1225855"/>
                <a:gd name="connsiteY36-5198" fmla="*/ 1113580 h 1499831"/>
                <a:gd name="connsiteX37-5199" fmla="*/ 657608 w 1225855"/>
                <a:gd name="connsiteY37-5200" fmla="*/ 1056788 h 1499831"/>
                <a:gd name="connsiteX38-5201" fmla="*/ 560882 w 1225855"/>
                <a:gd name="connsiteY38-5202" fmla="*/ 1023564 h 1499831"/>
                <a:gd name="connsiteX39-5203" fmla="*/ 558918 w 1225855"/>
                <a:gd name="connsiteY39-5204" fmla="*/ 1022582 h 1499831"/>
                <a:gd name="connsiteX40-5205" fmla="*/ 554663 w 1225855"/>
                <a:gd name="connsiteY40-5206" fmla="*/ 1021109 h 1499831"/>
                <a:gd name="connsiteX41-5207" fmla="*/ 419966 w 1225855"/>
                <a:gd name="connsiteY41-5208" fmla="*/ 947296 h 1499831"/>
                <a:gd name="connsiteX42-5209" fmla="*/ 312928 w 1225855"/>
                <a:gd name="connsiteY42-5210" fmla="*/ 837313 h 1499831"/>
                <a:gd name="connsiteX43-5211" fmla="*/ 618656 w 1225855"/>
                <a:gd name="connsiteY43-5212" fmla="*/ 887115 h 1499831"/>
                <a:gd name="connsiteX44-5213" fmla="*/ 943368 w 1225855"/>
                <a:gd name="connsiteY44-5214" fmla="*/ 830439 h 1499831"/>
                <a:gd name="connsiteX45-5215" fmla="*/ 957116 w 1225855"/>
                <a:gd name="connsiteY45-5216" fmla="*/ 826184 h 1499831"/>
                <a:gd name="connsiteX46-5217" fmla="*/ 1168408 w 1225855"/>
                <a:gd name="connsiteY46-5218" fmla="*/ 1052369 h 1499831"/>
                <a:gd name="connsiteX47-5219" fmla="*/ 1170536 w 1225855"/>
                <a:gd name="connsiteY47-5220" fmla="*/ 1055806 h 1499831"/>
                <a:gd name="connsiteX48-5221" fmla="*/ 1173482 w 1225855"/>
                <a:gd name="connsiteY48-5222" fmla="*/ 1063008 h 1499831"/>
                <a:gd name="connsiteX49-5223" fmla="*/ 1099178 w 1225855"/>
                <a:gd name="connsiteY49-5224" fmla="*/ 1120454 h 1499831"/>
                <a:gd name="connsiteX50-5225" fmla="*/ 736822 w 1225855"/>
                <a:gd name="connsiteY50-5226" fmla="*/ 1196559 h 1499831"/>
                <a:gd name="connsiteX51-5227" fmla="*/ 620292 w 1225855"/>
                <a:gd name="connsiteY51-5228" fmla="*/ 1200487 h 1499831"/>
                <a:gd name="connsiteX52-5229" fmla="*/ 489033 w 1225855"/>
                <a:gd name="connsiteY52-5230" fmla="*/ 1195577 h 1499831"/>
                <a:gd name="connsiteX53-5231" fmla="*/ 209001 w 1225855"/>
                <a:gd name="connsiteY53-5232" fmla="*/ 1148114 h 1499831"/>
                <a:gd name="connsiteX54-5233" fmla="*/ 52209 w 1225855"/>
                <a:gd name="connsiteY54-5234" fmla="*/ 1063008 h 1499831"/>
                <a:gd name="connsiteX55-5235" fmla="*/ 54173 w 1225855"/>
                <a:gd name="connsiteY55-5236" fmla="*/ 1057279 h 1499831"/>
                <a:gd name="connsiteX56-5237" fmla="*/ 56137 w 1225855"/>
                <a:gd name="connsiteY56-5238" fmla="*/ 1053188 h 1499831"/>
                <a:gd name="connsiteX57-5239" fmla="*/ 255155 w 1225855"/>
                <a:gd name="connsiteY57-5240" fmla="*/ 841896 h 1499831"/>
                <a:gd name="connsiteX58-5241" fmla="*/ 346971 w 1225855"/>
                <a:gd name="connsiteY58-5242" fmla="*/ 956134 h 1499831"/>
                <a:gd name="connsiteX59-5243" fmla="*/ 318984 w 1225855"/>
                <a:gd name="connsiteY59-5244" fmla="*/ 987558 h 1499831"/>
                <a:gd name="connsiteX60-5245" fmla="*/ 321112 w 1225855"/>
                <a:gd name="connsiteY60-5246" fmla="*/ 1024546 h 1499831"/>
                <a:gd name="connsiteX61-5247" fmla="*/ 338460 w 1225855"/>
                <a:gd name="connsiteY61-5248" fmla="*/ 1031093 h 1499831"/>
                <a:gd name="connsiteX62-5249" fmla="*/ 358100 w 1225855"/>
                <a:gd name="connsiteY62-5250" fmla="*/ 1022255 h 1499831"/>
                <a:gd name="connsiteX63-5251" fmla="*/ 387887 w 1225855"/>
                <a:gd name="connsiteY63-5252" fmla="*/ 988703 h 1499831"/>
                <a:gd name="connsiteX64-5253" fmla="*/ 512600 w 1225855"/>
                <a:gd name="connsiteY64-5254" fmla="*/ 1059898 h 1499831"/>
                <a:gd name="connsiteX65-5255" fmla="*/ 494925 w 1225855"/>
                <a:gd name="connsiteY65-5256" fmla="*/ 1097868 h 1499831"/>
                <a:gd name="connsiteX66-5257" fmla="*/ 507527 w 1225855"/>
                <a:gd name="connsiteY66-5258" fmla="*/ 1132729 h 1499831"/>
                <a:gd name="connsiteX67-5259" fmla="*/ 518656 w 1225855"/>
                <a:gd name="connsiteY67-5260" fmla="*/ 1135184 h 1499831"/>
                <a:gd name="connsiteX68-5261" fmla="*/ 542388 w 1225855"/>
                <a:gd name="connsiteY68-5262" fmla="*/ 1120127 h 1499831"/>
                <a:gd name="connsiteX69-5263" fmla="*/ 561045 w 1225855"/>
                <a:gd name="connsiteY69-5264" fmla="*/ 1080029 h 1499831"/>
                <a:gd name="connsiteX70-5265" fmla="*/ 638132 w 1225855"/>
                <a:gd name="connsiteY70-5266" fmla="*/ 1105888 h 1499831"/>
                <a:gd name="connsiteX71-5267" fmla="*/ 708344 w 1225855"/>
                <a:gd name="connsiteY71-5268" fmla="*/ 1124219 h 1499831"/>
                <a:gd name="connsiteX72-5269" fmla="*/ 692633 w 1225855"/>
                <a:gd name="connsiteY72-5270" fmla="*/ 1159079 h 1499831"/>
                <a:gd name="connsiteX73-5271" fmla="*/ 691487 w 1225855"/>
                <a:gd name="connsiteY73-5272" fmla="*/ 1177574 h 1499831"/>
                <a:gd name="connsiteX74-5273" fmla="*/ 705726 w 1225855"/>
                <a:gd name="connsiteY74-5274" fmla="*/ 1193776 h 1499831"/>
                <a:gd name="connsiteX75-5275" fmla="*/ 716528 w 1225855"/>
                <a:gd name="connsiteY75-5276" fmla="*/ 1196068 h 1499831"/>
                <a:gd name="connsiteX76-5277" fmla="*/ 733549 w 1225855"/>
                <a:gd name="connsiteY76-5278" fmla="*/ 1189848 h 1499831"/>
                <a:gd name="connsiteX77-5279" fmla="*/ 740423 w 1225855"/>
                <a:gd name="connsiteY77-5280" fmla="*/ 1180683 h 1499831"/>
                <a:gd name="connsiteX78-5281" fmla="*/ 760881 w 1225855"/>
                <a:gd name="connsiteY78-5282" fmla="*/ 1135184 h 1499831"/>
                <a:gd name="connsiteX79-5283" fmla="*/ 974628 w 1225855"/>
                <a:gd name="connsiteY79-5284" fmla="*/ 1161534 h 1499831"/>
                <a:gd name="connsiteX80-5285" fmla="*/ 736822 w 1225855"/>
                <a:gd name="connsiteY80-5286" fmla="*/ 1196559 h 1499831"/>
                <a:gd name="connsiteX81-5287" fmla="*/ 685431 w 1225855"/>
                <a:gd name="connsiteY81-5288" fmla="*/ 1447458 h 1499831"/>
                <a:gd name="connsiteX82-5289" fmla="*/ 540096 w 1225855"/>
                <a:gd name="connsiteY82-5290" fmla="*/ 1447458 h 1499831"/>
                <a:gd name="connsiteX83-5291" fmla="*/ 540096 w 1225855"/>
                <a:gd name="connsiteY83-5292" fmla="*/ 1251059 h 1499831"/>
                <a:gd name="connsiteX84-5293" fmla="*/ 620292 w 1225855"/>
                <a:gd name="connsiteY84-5294" fmla="*/ 1252860 h 1499831"/>
                <a:gd name="connsiteX85-5295" fmla="*/ 685431 w 1225855"/>
                <a:gd name="connsiteY85-5296" fmla="*/ 1251714 h 1499831"/>
                <a:gd name="connsiteX86-5297" fmla="*/ 685431 w 1225855"/>
                <a:gd name="connsiteY86-5298" fmla="*/ 1447458 h 1499831"/>
                <a:gd name="connsiteX87-5299" fmla="*/ 186415 w 1225855"/>
                <a:gd name="connsiteY87-5300" fmla="*/ 720292 h 1499831"/>
                <a:gd name="connsiteX88-5301" fmla="*/ 187070 w 1225855"/>
                <a:gd name="connsiteY88-5302" fmla="*/ 718819 h 1499831"/>
                <a:gd name="connsiteX89-5303" fmla="*/ 188543 w 1225855"/>
                <a:gd name="connsiteY89-5304" fmla="*/ 715873 h 1499831"/>
                <a:gd name="connsiteX90-5305" fmla="*/ 418567 w 1225855"/>
                <a:gd name="connsiteY90-5306" fmla="*/ 483352 h 1499831"/>
                <a:gd name="connsiteX91-5307" fmla="*/ 493280 w 1225855"/>
                <a:gd name="connsiteY91-5308" fmla="*/ 505881 h 1499831"/>
                <a:gd name="connsiteX92-5309" fmla="*/ 550480 w 1225855"/>
                <a:gd name="connsiteY92-5310" fmla="*/ 513426 h 1499831"/>
                <a:gd name="connsiteX93-5311" fmla="*/ 587396 w 1225855"/>
                <a:gd name="connsiteY93-5312" fmla="*/ 507919 h 1499831"/>
                <a:gd name="connsiteX94-5313" fmla="*/ 609547 w 1225855"/>
                <a:gd name="connsiteY94-5314" fmla="*/ 513172 h 1499831"/>
                <a:gd name="connsiteX95-5315" fmla="*/ 644277 w 1225855"/>
                <a:gd name="connsiteY95-5316" fmla="*/ 510465 h 1499831"/>
                <a:gd name="connsiteX96-5317" fmla="*/ 676430 w 1225855"/>
                <a:gd name="connsiteY96-5318" fmla="*/ 508991 h 1499831"/>
                <a:gd name="connsiteX97-5319" fmla="*/ 712198 w 1225855"/>
                <a:gd name="connsiteY97-5320" fmla="*/ 499229 h 1499831"/>
                <a:gd name="connsiteX98-5321" fmla="*/ 797706 w 1225855"/>
                <a:gd name="connsiteY98-5322" fmla="*/ 471684 h 1499831"/>
                <a:gd name="connsiteX99-5323" fmla="*/ 820292 w 1225855"/>
                <a:gd name="connsiteY99-5324" fmla="*/ 507036 h 1499831"/>
                <a:gd name="connsiteX100-5325" fmla="*/ 780194 w 1225855"/>
                <a:gd name="connsiteY100-5326" fmla="*/ 560391 h 1499831"/>
                <a:gd name="connsiteX101-5327" fmla="*/ 759081 w 1225855"/>
                <a:gd name="connsiteY101-5328" fmla="*/ 576103 h 1499831"/>
                <a:gd name="connsiteX102-5329" fmla="*/ 736822 w 1225855"/>
                <a:gd name="connsiteY102-5330" fmla="*/ 590669 h 1499831"/>
                <a:gd name="connsiteX103-5331" fmla="*/ 736331 w 1225855"/>
                <a:gd name="connsiteY103-5332" fmla="*/ 590996 h 1499831"/>
                <a:gd name="connsiteX104-5333" fmla="*/ 537297 w 1225855"/>
                <a:gd name="connsiteY104-5334" fmla="*/ 672960 h 1499831"/>
                <a:gd name="connsiteX105-5335" fmla="*/ 339115 w 1225855"/>
                <a:gd name="connsiteY105-5336" fmla="*/ 752370 h 1499831"/>
                <a:gd name="connsiteX106-5337" fmla="*/ 289033 w 1225855"/>
                <a:gd name="connsiteY106-5338" fmla="*/ 767428 h 1499831"/>
                <a:gd name="connsiteX107-5339" fmla="*/ 274958 w 1225855"/>
                <a:gd name="connsiteY107-5340" fmla="*/ 771519 h 1499831"/>
                <a:gd name="connsiteX108-5341" fmla="*/ 255809 w 1225855"/>
                <a:gd name="connsiteY108-5342" fmla="*/ 764482 h 1499831"/>
                <a:gd name="connsiteX109-5343" fmla="*/ 186415 w 1225855"/>
                <a:gd name="connsiteY109-5344" fmla="*/ 720292 h 1499831"/>
                <a:gd name="connsiteX110-5345" fmla="*/ 883794 w 1225855"/>
                <a:gd name="connsiteY110-5346" fmla="*/ 593451 h 1499831"/>
                <a:gd name="connsiteX111-5347" fmla="*/ 859244 w 1225855"/>
                <a:gd name="connsiteY111-5348" fmla="*/ 561536 h 1499831"/>
                <a:gd name="connsiteX112-5349" fmla="*/ 854989 w 1225855"/>
                <a:gd name="connsiteY112-5350" fmla="*/ 557117 h 1499831"/>
                <a:gd name="connsiteX113-5351" fmla="*/ 867100 w 1225855"/>
                <a:gd name="connsiteY113-5352" fmla="*/ 534204 h 1499831"/>
                <a:gd name="connsiteX114-5353" fmla="*/ 1036167 w 1225855"/>
                <a:gd name="connsiteY114-5354" fmla="*/ 715218 h 1499831"/>
                <a:gd name="connsiteX115-5355" fmla="*/ 1037803 w 1225855"/>
                <a:gd name="connsiteY115-5356" fmla="*/ 717837 h 1499831"/>
                <a:gd name="connsiteX116-5357" fmla="*/ 1038949 w 1225855"/>
                <a:gd name="connsiteY116-5358" fmla="*/ 720128 h 1499831"/>
                <a:gd name="connsiteX117-5359" fmla="*/ 971519 w 1225855"/>
                <a:gd name="connsiteY117-5360" fmla="*/ 764973 h 1499831"/>
                <a:gd name="connsiteX118-5361" fmla="*/ 944841 w 1225855"/>
                <a:gd name="connsiteY118-5362" fmla="*/ 774793 h 1499831"/>
                <a:gd name="connsiteX119-5363" fmla="*/ 927165 w 1225855"/>
                <a:gd name="connsiteY119-5364" fmla="*/ 780357 h 1499831"/>
                <a:gd name="connsiteX120-5365" fmla="*/ 917018 w 1225855"/>
                <a:gd name="connsiteY120-5366" fmla="*/ 783303 h 1499831"/>
                <a:gd name="connsiteX121-5367" fmla="*/ 611348 w 1225855"/>
                <a:gd name="connsiteY121-5368" fmla="*/ 844104 h 1499831"/>
                <a:gd name="connsiteX122-5369" fmla="*/ 372175 w 1225855"/>
                <a:gd name="connsiteY122-5370" fmla="*/ 797051 h 1499831"/>
                <a:gd name="connsiteX123-5371" fmla="*/ 481668 w 1225855"/>
                <a:gd name="connsiteY123-5372" fmla="*/ 760717 h 1499831"/>
                <a:gd name="connsiteX124-5373" fmla="*/ 497707 w 1225855"/>
                <a:gd name="connsiteY124-5374" fmla="*/ 799015 h 1499831"/>
                <a:gd name="connsiteX125-5375" fmla="*/ 521929 w 1225855"/>
                <a:gd name="connsiteY125-5376" fmla="*/ 815054 h 1499831"/>
                <a:gd name="connsiteX126-5377" fmla="*/ 532077 w 1225855"/>
                <a:gd name="connsiteY126-5378" fmla="*/ 812927 h 1499831"/>
                <a:gd name="connsiteX127-5379" fmla="*/ 545988 w 1225855"/>
                <a:gd name="connsiteY127-5380" fmla="*/ 778557 h 1499831"/>
                <a:gd name="connsiteX128-5381" fmla="*/ 530931 w 1225855"/>
                <a:gd name="connsiteY128-5382" fmla="*/ 742878 h 1499831"/>
                <a:gd name="connsiteX129-5383" fmla="*/ 560882 w 1225855"/>
                <a:gd name="connsiteY129-5384" fmla="*/ 731421 h 1499831"/>
                <a:gd name="connsiteX130-5385" fmla="*/ 660881 w 1225855"/>
                <a:gd name="connsiteY130-5386" fmla="*/ 689359 h 1499831"/>
                <a:gd name="connsiteX131-5387" fmla="*/ 682158 w 1225855"/>
                <a:gd name="connsiteY131-5388" fmla="*/ 735677 h 1499831"/>
                <a:gd name="connsiteX132-5389" fmla="*/ 706053 w 1225855"/>
                <a:gd name="connsiteY132-5390" fmla="*/ 750897 h 1499831"/>
                <a:gd name="connsiteX133-5391" fmla="*/ 717019 w 1225855"/>
                <a:gd name="connsiteY133-5392" fmla="*/ 748442 h 1499831"/>
                <a:gd name="connsiteX134-5393" fmla="*/ 729948 w 1225855"/>
                <a:gd name="connsiteY134-5394" fmla="*/ 713745 h 1499831"/>
                <a:gd name="connsiteX135-5395" fmla="*/ 708181 w 1225855"/>
                <a:gd name="connsiteY135-5396" fmla="*/ 666446 h 1499831"/>
                <a:gd name="connsiteX136-5397" fmla="*/ 763991 w 1225855"/>
                <a:gd name="connsiteY136-5398" fmla="*/ 635350 h 1499831"/>
                <a:gd name="connsiteX137-5399" fmla="*/ 773483 w 1225855"/>
                <a:gd name="connsiteY137-5400" fmla="*/ 629294 h 1499831"/>
                <a:gd name="connsiteX138-5401" fmla="*/ 795414 w 1225855"/>
                <a:gd name="connsiteY138-5402" fmla="*/ 614400 h 1499831"/>
                <a:gd name="connsiteX139-5403" fmla="*/ 816200 w 1225855"/>
                <a:gd name="connsiteY139-5404" fmla="*/ 598361 h 1499831"/>
                <a:gd name="connsiteX140-5405" fmla="*/ 819473 w 1225855"/>
                <a:gd name="connsiteY140-5406" fmla="*/ 595579 h 1499831"/>
                <a:gd name="connsiteX141-5407" fmla="*/ 842223 w 1225855"/>
                <a:gd name="connsiteY141-5408" fmla="*/ 625202 h 1499831"/>
                <a:gd name="connsiteX142-5409" fmla="*/ 863008 w 1225855"/>
                <a:gd name="connsiteY142-5410" fmla="*/ 635350 h 1499831"/>
                <a:gd name="connsiteX143-5411" fmla="*/ 878884 w 1225855"/>
                <a:gd name="connsiteY143-5412" fmla="*/ 629949 h 1499831"/>
                <a:gd name="connsiteX144-5413" fmla="*/ 883794 w 1225855"/>
                <a:gd name="connsiteY144-5414" fmla="*/ 593451 h 1499831"/>
                <a:gd name="connsiteX145-5415" fmla="*/ 513091 w 1225855"/>
                <a:gd name="connsiteY145-5416" fmla="*/ 183796 h 1499831"/>
                <a:gd name="connsiteX146-5417" fmla="*/ 520784 w 1225855"/>
                <a:gd name="connsiteY146-5418" fmla="*/ 163175 h 1499831"/>
                <a:gd name="connsiteX147-5419" fmla="*/ 613746 w 1225855"/>
                <a:gd name="connsiteY147-5420" fmla="*/ 64648 h 1499831"/>
                <a:gd name="connsiteX148-5421" fmla="*/ 903434 w 1225855"/>
                <a:gd name="connsiteY148-5422" fmla="*/ 374630 h 1499831"/>
                <a:gd name="connsiteX149-5423" fmla="*/ 823892 w 1225855"/>
                <a:gd name="connsiteY149-5424" fmla="*/ 411455 h 1499831"/>
                <a:gd name="connsiteX150-5425" fmla="*/ 821110 w 1225855"/>
                <a:gd name="connsiteY150-5426" fmla="*/ 412273 h 1499831"/>
                <a:gd name="connsiteX151-5427" fmla="*/ 807689 w 1225855"/>
                <a:gd name="connsiteY151-5428" fmla="*/ 415710 h 1499831"/>
                <a:gd name="connsiteX152-5429" fmla="*/ 791159 w 1225855"/>
                <a:gd name="connsiteY152-5430" fmla="*/ 406873 h 1499831"/>
                <a:gd name="connsiteX153-5431" fmla="*/ 777084 w 1225855"/>
                <a:gd name="connsiteY153-5432" fmla="*/ 399835 h 1499831"/>
                <a:gd name="connsiteX154-5433" fmla="*/ 706053 w 1225855"/>
                <a:gd name="connsiteY154-5434" fmla="*/ 362192 h 1499831"/>
                <a:gd name="connsiteX155-5435" fmla="*/ 591160 w 1225855"/>
                <a:gd name="connsiteY155-5436" fmla="*/ 288542 h 1499831"/>
                <a:gd name="connsiteX156-5437" fmla="*/ 570702 w 1225855"/>
                <a:gd name="connsiteY156-5438" fmla="*/ 272176 h 1499831"/>
                <a:gd name="connsiteX157-5439" fmla="*/ 567919 w 1225855"/>
                <a:gd name="connsiteY157-5440" fmla="*/ 269721 h 1499831"/>
                <a:gd name="connsiteX158-5441" fmla="*/ 551226 w 1225855"/>
                <a:gd name="connsiteY158-5442" fmla="*/ 254500 h 1499831"/>
                <a:gd name="connsiteX159-5443" fmla="*/ 512109 w 1225855"/>
                <a:gd name="connsiteY159-5444" fmla="*/ 197708 h 1499831"/>
                <a:gd name="connsiteX160-5445" fmla="*/ 513091 w 1225855"/>
                <a:gd name="connsiteY160-5446" fmla="*/ 183796 h 1499831"/>
                <a:gd name="connsiteX161-5447" fmla="*/ 322094 w 1225855"/>
                <a:gd name="connsiteY161-5448" fmla="*/ 374303 h 1499831"/>
                <a:gd name="connsiteX162-5449" fmla="*/ 464974 w 1225855"/>
                <a:gd name="connsiteY162-5450" fmla="*/ 222421 h 1499831"/>
                <a:gd name="connsiteX163-5451" fmla="*/ 508345 w 1225855"/>
                <a:gd name="connsiteY163-5452" fmla="*/ 285596 h 1499831"/>
                <a:gd name="connsiteX164-5453" fmla="*/ 482486 w 1225855"/>
                <a:gd name="connsiteY164-5454" fmla="*/ 314729 h 1499831"/>
                <a:gd name="connsiteX165-5455" fmla="*/ 475939 w 1225855"/>
                <a:gd name="connsiteY165-5456" fmla="*/ 334205 h 1499831"/>
                <a:gd name="connsiteX166-5457" fmla="*/ 484614 w 1225855"/>
                <a:gd name="connsiteY166-5458" fmla="*/ 351717 h 1499831"/>
                <a:gd name="connsiteX167-5459" fmla="*/ 491324 w 1225855"/>
                <a:gd name="connsiteY167-5460" fmla="*/ 355973 h 1499831"/>
                <a:gd name="connsiteX168-5461" fmla="*/ 501962 w 1225855"/>
                <a:gd name="connsiteY168-5462" fmla="*/ 358264 h 1499831"/>
                <a:gd name="connsiteX169-5463" fmla="*/ 521602 w 1225855"/>
                <a:gd name="connsiteY169-5464" fmla="*/ 349426 h 1499831"/>
                <a:gd name="connsiteX170-5465" fmla="*/ 547298 w 1225855"/>
                <a:gd name="connsiteY170-5466" fmla="*/ 320621 h 1499831"/>
                <a:gd name="connsiteX171-5467" fmla="*/ 554990 w 1225855"/>
                <a:gd name="connsiteY171-5468" fmla="*/ 326676 h 1499831"/>
                <a:gd name="connsiteX172-5469" fmla="*/ 722747 w 1225855"/>
                <a:gd name="connsiteY172-5470" fmla="*/ 430768 h 1499831"/>
                <a:gd name="connsiteX173-5471" fmla="*/ 663827 w 1225855"/>
                <a:gd name="connsiteY173-5472" fmla="*/ 435678 h 1499831"/>
                <a:gd name="connsiteX174-5473" fmla="*/ 628967 w 1225855"/>
                <a:gd name="connsiteY174-5474" fmla="*/ 436823 h 1499831"/>
                <a:gd name="connsiteX175-5475" fmla="*/ 616692 w 1225855"/>
                <a:gd name="connsiteY175-5476" fmla="*/ 436987 h 1499831"/>
                <a:gd name="connsiteX176-5477" fmla="*/ 600489 w 1225855"/>
                <a:gd name="connsiteY176-5478" fmla="*/ 436823 h 1499831"/>
                <a:gd name="connsiteX177-5479" fmla="*/ 565628 w 1225855"/>
                <a:gd name="connsiteY177-5480" fmla="*/ 435514 h 1499831"/>
                <a:gd name="connsiteX178-5481" fmla="*/ 463337 w 1225855"/>
                <a:gd name="connsiteY178-5482" fmla="*/ 424057 h 1499831"/>
                <a:gd name="connsiteX179-5483" fmla="*/ 433059 w 1225855"/>
                <a:gd name="connsiteY179-5484" fmla="*/ 418165 h 1499831"/>
                <a:gd name="connsiteX180-5485" fmla="*/ 409164 w 1225855"/>
                <a:gd name="connsiteY180-5486" fmla="*/ 412437 h 1499831"/>
                <a:gd name="connsiteX181-5487" fmla="*/ 403927 w 1225855"/>
                <a:gd name="connsiteY181-5488" fmla="*/ 410964 h 1499831"/>
                <a:gd name="connsiteX182-5489" fmla="*/ 322094 w 1225855"/>
                <a:gd name="connsiteY182-5490" fmla="*/ 374303 h 1499831"/>
                <a:gd name="connsiteX0-5491" fmla="*/ 1219145 w 1225855"/>
                <a:gd name="connsiteY0-5492" fmla="*/ 1035512 h 1499831"/>
                <a:gd name="connsiteX1-5493" fmla="*/ 1212598 w 1225855"/>
                <a:gd name="connsiteY1-5494" fmla="*/ 1022910 h 1499831"/>
                <a:gd name="connsiteX2-5495" fmla="*/ 1009653 w 1225855"/>
                <a:gd name="connsiteY2-5496" fmla="*/ 805725 h 1499831"/>
                <a:gd name="connsiteX3-5497" fmla="*/ 1091485 w 1225855"/>
                <a:gd name="connsiteY3-5498" fmla="*/ 720128 h 1499831"/>
                <a:gd name="connsiteX4-5499" fmla="*/ 1086085 w 1225855"/>
                <a:gd name="connsiteY4-5500" fmla="*/ 697052 h 1499831"/>
                <a:gd name="connsiteX5-5501" fmla="*/ 1079702 w 1225855"/>
                <a:gd name="connsiteY5-5502" fmla="*/ 685104 h 1499831"/>
                <a:gd name="connsiteX6-5503" fmla="*/ 863663 w 1225855"/>
                <a:gd name="connsiteY6-5504" fmla="*/ 454008 h 1499831"/>
                <a:gd name="connsiteX7-5505" fmla="*/ 957280 w 1225855"/>
                <a:gd name="connsiteY7-5506" fmla="*/ 374303 h 1499831"/>
                <a:gd name="connsiteX8-5507" fmla="*/ 953024 w 1225855"/>
                <a:gd name="connsiteY8-5508" fmla="*/ 355482 h 1499831"/>
                <a:gd name="connsiteX9-5509" fmla="*/ 946969 w 1225855"/>
                <a:gd name="connsiteY9-5510" fmla="*/ 344516 h 1499831"/>
                <a:gd name="connsiteX10-5511" fmla="*/ 633058 w 1225855"/>
                <a:gd name="connsiteY10-5512" fmla="*/ 8347 h 1499831"/>
                <a:gd name="connsiteX11-5513" fmla="*/ 613909 w 1225855"/>
                <a:gd name="connsiteY11-5514" fmla="*/ 0 h 1499831"/>
                <a:gd name="connsiteX12-5515" fmla="*/ 594761 w 1225855"/>
                <a:gd name="connsiteY12-5516" fmla="*/ 8183 h 1499831"/>
                <a:gd name="connsiteX13-5517" fmla="*/ 276922 w 1225855"/>
                <a:gd name="connsiteY13-5518" fmla="*/ 345825 h 1499831"/>
                <a:gd name="connsiteX14-5519" fmla="*/ 269884 w 1225855"/>
                <a:gd name="connsiteY14-5520" fmla="*/ 362028 h 1499831"/>
                <a:gd name="connsiteX15-5521" fmla="*/ 268248 w 1225855"/>
                <a:gd name="connsiteY15-5522" fmla="*/ 374139 h 1499831"/>
                <a:gd name="connsiteX16-5523" fmla="*/ 363828 w 1225855"/>
                <a:gd name="connsiteY16-5524" fmla="*/ 453354 h 1499831"/>
                <a:gd name="connsiteX17-5525" fmla="*/ 143535 w 1225855"/>
                <a:gd name="connsiteY17-5526" fmla="*/ 687395 h 1499831"/>
                <a:gd name="connsiteX18-5527" fmla="*/ 136497 w 1225855"/>
                <a:gd name="connsiteY18-5528" fmla="*/ 704744 h 1499831"/>
                <a:gd name="connsiteX19-5529" fmla="*/ 134206 w 1225855"/>
                <a:gd name="connsiteY19-5530" fmla="*/ 720128 h 1499831"/>
                <a:gd name="connsiteX20-5531" fmla="*/ 182978 w 1225855"/>
                <a:gd name="connsiteY20-5532" fmla="*/ 786740 h 1499831"/>
                <a:gd name="connsiteX21-5533" fmla="*/ 217839 w 1225855"/>
                <a:gd name="connsiteY21-5534" fmla="*/ 805071 h 1499831"/>
                <a:gd name="connsiteX22-5535" fmla="*/ 9984 w 1225855"/>
                <a:gd name="connsiteY22-5536" fmla="*/ 1025692 h 1499831"/>
                <a:gd name="connsiteX23-5537" fmla="*/ 2946 w 1225855"/>
                <a:gd name="connsiteY23-5538" fmla="*/ 1044186 h 1499831"/>
                <a:gd name="connsiteX24-5539" fmla="*/ 0 w 1225855"/>
                <a:gd name="connsiteY24-5540" fmla="*/ 1062844 h 1499831"/>
                <a:gd name="connsiteX25-5541" fmla="*/ 194435 w 1225855"/>
                <a:gd name="connsiteY25-5542" fmla="*/ 1198195 h 1499831"/>
                <a:gd name="connsiteX26-5543" fmla="*/ 487887 w 1225855"/>
                <a:gd name="connsiteY26-5544" fmla="*/ 1247950 h 1499831"/>
                <a:gd name="connsiteX27-5545" fmla="*/ 487887 w 1225855"/>
                <a:gd name="connsiteY27-5546" fmla="*/ 1473645 h 1499831"/>
                <a:gd name="connsiteX28-5547" fmla="*/ 514073 w 1225855"/>
                <a:gd name="connsiteY28-5548" fmla="*/ 1499831 h 1499831"/>
                <a:gd name="connsiteX29-5549" fmla="*/ 711781 w 1225855"/>
                <a:gd name="connsiteY29-5550" fmla="*/ 1499831 h 1499831"/>
                <a:gd name="connsiteX30-5551" fmla="*/ 737968 w 1225855"/>
                <a:gd name="connsiteY30-5552" fmla="*/ 1473645 h 1499831"/>
                <a:gd name="connsiteX31-5553" fmla="*/ 737968 w 1225855"/>
                <a:gd name="connsiteY31-5554" fmla="*/ 1248932 h 1499831"/>
                <a:gd name="connsiteX32-5555" fmla="*/ 1039112 w 1225855"/>
                <a:gd name="connsiteY32-5556" fmla="*/ 1198195 h 1499831"/>
                <a:gd name="connsiteX33-5557" fmla="*/ 1225855 w 1225855"/>
                <a:gd name="connsiteY33-5558" fmla="*/ 1062844 h 1499831"/>
                <a:gd name="connsiteX34-5559" fmla="*/ 1219145 w 1225855"/>
                <a:gd name="connsiteY34-5560" fmla="*/ 1035512 h 1499831"/>
                <a:gd name="connsiteX35-5561" fmla="*/ 1099178 w 1225855"/>
                <a:gd name="connsiteY35-5562" fmla="*/ 1120454 h 1499831"/>
                <a:gd name="connsiteX36-5563" fmla="*/ 1082157 w 1225855"/>
                <a:gd name="connsiteY36-5564" fmla="*/ 1113580 h 1499831"/>
                <a:gd name="connsiteX37-5565" fmla="*/ 657608 w 1225855"/>
                <a:gd name="connsiteY37-5566" fmla="*/ 1056788 h 1499831"/>
                <a:gd name="connsiteX38-5567" fmla="*/ 560882 w 1225855"/>
                <a:gd name="connsiteY38-5568" fmla="*/ 1023564 h 1499831"/>
                <a:gd name="connsiteX39-5569" fmla="*/ 558918 w 1225855"/>
                <a:gd name="connsiteY39-5570" fmla="*/ 1022582 h 1499831"/>
                <a:gd name="connsiteX40-5571" fmla="*/ 554663 w 1225855"/>
                <a:gd name="connsiteY40-5572" fmla="*/ 1021109 h 1499831"/>
                <a:gd name="connsiteX41-5573" fmla="*/ 419966 w 1225855"/>
                <a:gd name="connsiteY41-5574" fmla="*/ 947296 h 1499831"/>
                <a:gd name="connsiteX42-5575" fmla="*/ 312928 w 1225855"/>
                <a:gd name="connsiteY42-5576" fmla="*/ 837313 h 1499831"/>
                <a:gd name="connsiteX43-5577" fmla="*/ 618656 w 1225855"/>
                <a:gd name="connsiteY43-5578" fmla="*/ 887115 h 1499831"/>
                <a:gd name="connsiteX44-5579" fmla="*/ 943368 w 1225855"/>
                <a:gd name="connsiteY44-5580" fmla="*/ 830439 h 1499831"/>
                <a:gd name="connsiteX45-5581" fmla="*/ 957116 w 1225855"/>
                <a:gd name="connsiteY45-5582" fmla="*/ 826184 h 1499831"/>
                <a:gd name="connsiteX46-5583" fmla="*/ 1168408 w 1225855"/>
                <a:gd name="connsiteY46-5584" fmla="*/ 1052369 h 1499831"/>
                <a:gd name="connsiteX47-5585" fmla="*/ 1170536 w 1225855"/>
                <a:gd name="connsiteY47-5586" fmla="*/ 1055806 h 1499831"/>
                <a:gd name="connsiteX48-5587" fmla="*/ 1173482 w 1225855"/>
                <a:gd name="connsiteY48-5588" fmla="*/ 1063008 h 1499831"/>
                <a:gd name="connsiteX49-5589" fmla="*/ 1099178 w 1225855"/>
                <a:gd name="connsiteY49-5590" fmla="*/ 1120454 h 1499831"/>
                <a:gd name="connsiteX50-5591" fmla="*/ 736822 w 1225855"/>
                <a:gd name="connsiteY50-5592" fmla="*/ 1196559 h 1499831"/>
                <a:gd name="connsiteX51-5593" fmla="*/ 620292 w 1225855"/>
                <a:gd name="connsiteY51-5594" fmla="*/ 1200487 h 1499831"/>
                <a:gd name="connsiteX52-5595" fmla="*/ 489033 w 1225855"/>
                <a:gd name="connsiteY52-5596" fmla="*/ 1195577 h 1499831"/>
                <a:gd name="connsiteX53-5597" fmla="*/ 209001 w 1225855"/>
                <a:gd name="connsiteY53-5598" fmla="*/ 1148114 h 1499831"/>
                <a:gd name="connsiteX54-5599" fmla="*/ 52209 w 1225855"/>
                <a:gd name="connsiteY54-5600" fmla="*/ 1063008 h 1499831"/>
                <a:gd name="connsiteX55-5601" fmla="*/ 54173 w 1225855"/>
                <a:gd name="connsiteY55-5602" fmla="*/ 1057279 h 1499831"/>
                <a:gd name="connsiteX56-5603" fmla="*/ 56137 w 1225855"/>
                <a:gd name="connsiteY56-5604" fmla="*/ 1053188 h 1499831"/>
                <a:gd name="connsiteX57-5605" fmla="*/ 255155 w 1225855"/>
                <a:gd name="connsiteY57-5606" fmla="*/ 841896 h 1499831"/>
                <a:gd name="connsiteX58-5607" fmla="*/ 346971 w 1225855"/>
                <a:gd name="connsiteY58-5608" fmla="*/ 956134 h 1499831"/>
                <a:gd name="connsiteX59-5609" fmla="*/ 318984 w 1225855"/>
                <a:gd name="connsiteY59-5610" fmla="*/ 987558 h 1499831"/>
                <a:gd name="connsiteX60-5611" fmla="*/ 321112 w 1225855"/>
                <a:gd name="connsiteY60-5612" fmla="*/ 1024546 h 1499831"/>
                <a:gd name="connsiteX61-5613" fmla="*/ 338460 w 1225855"/>
                <a:gd name="connsiteY61-5614" fmla="*/ 1031093 h 1499831"/>
                <a:gd name="connsiteX62-5615" fmla="*/ 358100 w 1225855"/>
                <a:gd name="connsiteY62-5616" fmla="*/ 1022255 h 1499831"/>
                <a:gd name="connsiteX63-5617" fmla="*/ 387887 w 1225855"/>
                <a:gd name="connsiteY63-5618" fmla="*/ 988703 h 1499831"/>
                <a:gd name="connsiteX64-5619" fmla="*/ 512600 w 1225855"/>
                <a:gd name="connsiteY64-5620" fmla="*/ 1059898 h 1499831"/>
                <a:gd name="connsiteX65-5621" fmla="*/ 494925 w 1225855"/>
                <a:gd name="connsiteY65-5622" fmla="*/ 1097868 h 1499831"/>
                <a:gd name="connsiteX66-5623" fmla="*/ 507527 w 1225855"/>
                <a:gd name="connsiteY66-5624" fmla="*/ 1132729 h 1499831"/>
                <a:gd name="connsiteX67-5625" fmla="*/ 518656 w 1225855"/>
                <a:gd name="connsiteY67-5626" fmla="*/ 1135184 h 1499831"/>
                <a:gd name="connsiteX68-5627" fmla="*/ 542388 w 1225855"/>
                <a:gd name="connsiteY68-5628" fmla="*/ 1120127 h 1499831"/>
                <a:gd name="connsiteX69-5629" fmla="*/ 561045 w 1225855"/>
                <a:gd name="connsiteY69-5630" fmla="*/ 1080029 h 1499831"/>
                <a:gd name="connsiteX70-5631" fmla="*/ 638132 w 1225855"/>
                <a:gd name="connsiteY70-5632" fmla="*/ 1105888 h 1499831"/>
                <a:gd name="connsiteX71-5633" fmla="*/ 708344 w 1225855"/>
                <a:gd name="connsiteY71-5634" fmla="*/ 1124219 h 1499831"/>
                <a:gd name="connsiteX72-5635" fmla="*/ 692633 w 1225855"/>
                <a:gd name="connsiteY72-5636" fmla="*/ 1159079 h 1499831"/>
                <a:gd name="connsiteX73-5637" fmla="*/ 691487 w 1225855"/>
                <a:gd name="connsiteY73-5638" fmla="*/ 1177574 h 1499831"/>
                <a:gd name="connsiteX74-5639" fmla="*/ 705726 w 1225855"/>
                <a:gd name="connsiteY74-5640" fmla="*/ 1193776 h 1499831"/>
                <a:gd name="connsiteX75-5641" fmla="*/ 716528 w 1225855"/>
                <a:gd name="connsiteY75-5642" fmla="*/ 1196068 h 1499831"/>
                <a:gd name="connsiteX76-5643" fmla="*/ 733549 w 1225855"/>
                <a:gd name="connsiteY76-5644" fmla="*/ 1189848 h 1499831"/>
                <a:gd name="connsiteX77-5645" fmla="*/ 740423 w 1225855"/>
                <a:gd name="connsiteY77-5646" fmla="*/ 1180683 h 1499831"/>
                <a:gd name="connsiteX78-5647" fmla="*/ 760881 w 1225855"/>
                <a:gd name="connsiteY78-5648" fmla="*/ 1135184 h 1499831"/>
                <a:gd name="connsiteX79-5649" fmla="*/ 974628 w 1225855"/>
                <a:gd name="connsiteY79-5650" fmla="*/ 1161534 h 1499831"/>
                <a:gd name="connsiteX80-5651" fmla="*/ 736822 w 1225855"/>
                <a:gd name="connsiteY80-5652" fmla="*/ 1196559 h 1499831"/>
                <a:gd name="connsiteX81-5653" fmla="*/ 685431 w 1225855"/>
                <a:gd name="connsiteY81-5654" fmla="*/ 1447458 h 1499831"/>
                <a:gd name="connsiteX82-5655" fmla="*/ 540096 w 1225855"/>
                <a:gd name="connsiteY82-5656" fmla="*/ 1447458 h 1499831"/>
                <a:gd name="connsiteX83-5657" fmla="*/ 540096 w 1225855"/>
                <a:gd name="connsiteY83-5658" fmla="*/ 1251059 h 1499831"/>
                <a:gd name="connsiteX84-5659" fmla="*/ 620292 w 1225855"/>
                <a:gd name="connsiteY84-5660" fmla="*/ 1252860 h 1499831"/>
                <a:gd name="connsiteX85-5661" fmla="*/ 685431 w 1225855"/>
                <a:gd name="connsiteY85-5662" fmla="*/ 1251714 h 1499831"/>
                <a:gd name="connsiteX86-5663" fmla="*/ 685431 w 1225855"/>
                <a:gd name="connsiteY86-5664" fmla="*/ 1447458 h 1499831"/>
                <a:gd name="connsiteX87-5665" fmla="*/ 186415 w 1225855"/>
                <a:gd name="connsiteY87-5666" fmla="*/ 720292 h 1499831"/>
                <a:gd name="connsiteX88-5667" fmla="*/ 187070 w 1225855"/>
                <a:gd name="connsiteY88-5668" fmla="*/ 718819 h 1499831"/>
                <a:gd name="connsiteX89-5669" fmla="*/ 188543 w 1225855"/>
                <a:gd name="connsiteY89-5670" fmla="*/ 715873 h 1499831"/>
                <a:gd name="connsiteX90-5671" fmla="*/ 418567 w 1225855"/>
                <a:gd name="connsiteY90-5672" fmla="*/ 483352 h 1499831"/>
                <a:gd name="connsiteX91-5673" fmla="*/ 493280 w 1225855"/>
                <a:gd name="connsiteY91-5674" fmla="*/ 505881 h 1499831"/>
                <a:gd name="connsiteX92-5675" fmla="*/ 550480 w 1225855"/>
                <a:gd name="connsiteY92-5676" fmla="*/ 513426 h 1499831"/>
                <a:gd name="connsiteX93-5677" fmla="*/ 587396 w 1225855"/>
                <a:gd name="connsiteY93-5678" fmla="*/ 507919 h 1499831"/>
                <a:gd name="connsiteX94-5679" fmla="*/ 609547 w 1225855"/>
                <a:gd name="connsiteY94-5680" fmla="*/ 513172 h 1499831"/>
                <a:gd name="connsiteX95-5681" fmla="*/ 644277 w 1225855"/>
                <a:gd name="connsiteY95-5682" fmla="*/ 510465 h 1499831"/>
                <a:gd name="connsiteX96-5683" fmla="*/ 676430 w 1225855"/>
                <a:gd name="connsiteY96-5684" fmla="*/ 508991 h 1499831"/>
                <a:gd name="connsiteX97-5685" fmla="*/ 712198 w 1225855"/>
                <a:gd name="connsiteY97-5686" fmla="*/ 499229 h 1499831"/>
                <a:gd name="connsiteX98-5687" fmla="*/ 797706 w 1225855"/>
                <a:gd name="connsiteY98-5688" fmla="*/ 471684 h 1499831"/>
                <a:gd name="connsiteX99-5689" fmla="*/ 820292 w 1225855"/>
                <a:gd name="connsiteY99-5690" fmla="*/ 507036 h 1499831"/>
                <a:gd name="connsiteX100-5691" fmla="*/ 780194 w 1225855"/>
                <a:gd name="connsiteY100-5692" fmla="*/ 560391 h 1499831"/>
                <a:gd name="connsiteX101-5693" fmla="*/ 759081 w 1225855"/>
                <a:gd name="connsiteY101-5694" fmla="*/ 576103 h 1499831"/>
                <a:gd name="connsiteX102-5695" fmla="*/ 736822 w 1225855"/>
                <a:gd name="connsiteY102-5696" fmla="*/ 590669 h 1499831"/>
                <a:gd name="connsiteX103-5697" fmla="*/ 736331 w 1225855"/>
                <a:gd name="connsiteY103-5698" fmla="*/ 590996 h 1499831"/>
                <a:gd name="connsiteX104-5699" fmla="*/ 537297 w 1225855"/>
                <a:gd name="connsiteY104-5700" fmla="*/ 672960 h 1499831"/>
                <a:gd name="connsiteX105-5701" fmla="*/ 339115 w 1225855"/>
                <a:gd name="connsiteY105-5702" fmla="*/ 752370 h 1499831"/>
                <a:gd name="connsiteX106-5703" fmla="*/ 289033 w 1225855"/>
                <a:gd name="connsiteY106-5704" fmla="*/ 767428 h 1499831"/>
                <a:gd name="connsiteX107-5705" fmla="*/ 274958 w 1225855"/>
                <a:gd name="connsiteY107-5706" fmla="*/ 771519 h 1499831"/>
                <a:gd name="connsiteX108-5707" fmla="*/ 255809 w 1225855"/>
                <a:gd name="connsiteY108-5708" fmla="*/ 764482 h 1499831"/>
                <a:gd name="connsiteX109-5709" fmla="*/ 186415 w 1225855"/>
                <a:gd name="connsiteY109-5710" fmla="*/ 720292 h 1499831"/>
                <a:gd name="connsiteX110-5711" fmla="*/ 883794 w 1225855"/>
                <a:gd name="connsiteY110-5712" fmla="*/ 593451 h 1499831"/>
                <a:gd name="connsiteX111-5713" fmla="*/ 859244 w 1225855"/>
                <a:gd name="connsiteY111-5714" fmla="*/ 561536 h 1499831"/>
                <a:gd name="connsiteX112-5715" fmla="*/ 854989 w 1225855"/>
                <a:gd name="connsiteY112-5716" fmla="*/ 557117 h 1499831"/>
                <a:gd name="connsiteX113-5717" fmla="*/ 867100 w 1225855"/>
                <a:gd name="connsiteY113-5718" fmla="*/ 534204 h 1499831"/>
                <a:gd name="connsiteX114-5719" fmla="*/ 1036167 w 1225855"/>
                <a:gd name="connsiteY114-5720" fmla="*/ 715218 h 1499831"/>
                <a:gd name="connsiteX115-5721" fmla="*/ 1037803 w 1225855"/>
                <a:gd name="connsiteY115-5722" fmla="*/ 717837 h 1499831"/>
                <a:gd name="connsiteX116-5723" fmla="*/ 1038949 w 1225855"/>
                <a:gd name="connsiteY116-5724" fmla="*/ 720128 h 1499831"/>
                <a:gd name="connsiteX117-5725" fmla="*/ 971519 w 1225855"/>
                <a:gd name="connsiteY117-5726" fmla="*/ 764973 h 1499831"/>
                <a:gd name="connsiteX118-5727" fmla="*/ 944841 w 1225855"/>
                <a:gd name="connsiteY118-5728" fmla="*/ 774793 h 1499831"/>
                <a:gd name="connsiteX119-5729" fmla="*/ 927165 w 1225855"/>
                <a:gd name="connsiteY119-5730" fmla="*/ 780357 h 1499831"/>
                <a:gd name="connsiteX120-5731" fmla="*/ 917018 w 1225855"/>
                <a:gd name="connsiteY120-5732" fmla="*/ 783303 h 1499831"/>
                <a:gd name="connsiteX121-5733" fmla="*/ 601823 w 1225855"/>
                <a:gd name="connsiteY121-5734" fmla="*/ 839342 h 1499831"/>
                <a:gd name="connsiteX122-5735" fmla="*/ 372175 w 1225855"/>
                <a:gd name="connsiteY122-5736" fmla="*/ 797051 h 1499831"/>
                <a:gd name="connsiteX123-5737" fmla="*/ 481668 w 1225855"/>
                <a:gd name="connsiteY123-5738" fmla="*/ 760717 h 1499831"/>
                <a:gd name="connsiteX124-5739" fmla="*/ 497707 w 1225855"/>
                <a:gd name="connsiteY124-5740" fmla="*/ 799015 h 1499831"/>
                <a:gd name="connsiteX125-5741" fmla="*/ 521929 w 1225855"/>
                <a:gd name="connsiteY125-5742" fmla="*/ 815054 h 1499831"/>
                <a:gd name="connsiteX126-5743" fmla="*/ 532077 w 1225855"/>
                <a:gd name="connsiteY126-5744" fmla="*/ 812927 h 1499831"/>
                <a:gd name="connsiteX127-5745" fmla="*/ 545988 w 1225855"/>
                <a:gd name="connsiteY127-5746" fmla="*/ 778557 h 1499831"/>
                <a:gd name="connsiteX128-5747" fmla="*/ 530931 w 1225855"/>
                <a:gd name="connsiteY128-5748" fmla="*/ 742878 h 1499831"/>
                <a:gd name="connsiteX129-5749" fmla="*/ 560882 w 1225855"/>
                <a:gd name="connsiteY129-5750" fmla="*/ 731421 h 1499831"/>
                <a:gd name="connsiteX130-5751" fmla="*/ 660881 w 1225855"/>
                <a:gd name="connsiteY130-5752" fmla="*/ 689359 h 1499831"/>
                <a:gd name="connsiteX131-5753" fmla="*/ 682158 w 1225855"/>
                <a:gd name="connsiteY131-5754" fmla="*/ 735677 h 1499831"/>
                <a:gd name="connsiteX132-5755" fmla="*/ 706053 w 1225855"/>
                <a:gd name="connsiteY132-5756" fmla="*/ 750897 h 1499831"/>
                <a:gd name="connsiteX133-5757" fmla="*/ 717019 w 1225855"/>
                <a:gd name="connsiteY133-5758" fmla="*/ 748442 h 1499831"/>
                <a:gd name="connsiteX134-5759" fmla="*/ 729948 w 1225855"/>
                <a:gd name="connsiteY134-5760" fmla="*/ 713745 h 1499831"/>
                <a:gd name="connsiteX135-5761" fmla="*/ 708181 w 1225855"/>
                <a:gd name="connsiteY135-5762" fmla="*/ 666446 h 1499831"/>
                <a:gd name="connsiteX136-5763" fmla="*/ 763991 w 1225855"/>
                <a:gd name="connsiteY136-5764" fmla="*/ 635350 h 1499831"/>
                <a:gd name="connsiteX137-5765" fmla="*/ 773483 w 1225855"/>
                <a:gd name="connsiteY137-5766" fmla="*/ 629294 h 1499831"/>
                <a:gd name="connsiteX138-5767" fmla="*/ 795414 w 1225855"/>
                <a:gd name="connsiteY138-5768" fmla="*/ 614400 h 1499831"/>
                <a:gd name="connsiteX139-5769" fmla="*/ 816200 w 1225855"/>
                <a:gd name="connsiteY139-5770" fmla="*/ 598361 h 1499831"/>
                <a:gd name="connsiteX140-5771" fmla="*/ 819473 w 1225855"/>
                <a:gd name="connsiteY140-5772" fmla="*/ 595579 h 1499831"/>
                <a:gd name="connsiteX141-5773" fmla="*/ 842223 w 1225855"/>
                <a:gd name="connsiteY141-5774" fmla="*/ 625202 h 1499831"/>
                <a:gd name="connsiteX142-5775" fmla="*/ 863008 w 1225855"/>
                <a:gd name="connsiteY142-5776" fmla="*/ 635350 h 1499831"/>
                <a:gd name="connsiteX143-5777" fmla="*/ 878884 w 1225855"/>
                <a:gd name="connsiteY143-5778" fmla="*/ 629949 h 1499831"/>
                <a:gd name="connsiteX144-5779" fmla="*/ 883794 w 1225855"/>
                <a:gd name="connsiteY144-5780" fmla="*/ 593451 h 1499831"/>
                <a:gd name="connsiteX145-5781" fmla="*/ 513091 w 1225855"/>
                <a:gd name="connsiteY145-5782" fmla="*/ 183796 h 1499831"/>
                <a:gd name="connsiteX146-5783" fmla="*/ 520784 w 1225855"/>
                <a:gd name="connsiteY146-5784" fmla="*/ 163175 h 1499831"/>
                <a:gd name="connsiteX147-5785" fmla="*/ 613746 w 1225855"/>
                <a:gd name="connsiteY147-5786" fmla="*/ 64648 h 1499831"/>
                <a:gd name="connsiteX148-5787" fmla="*/ 903434 w 1225855"/>
                <a:gd name="connsiteY148-5788" fmla="*/ 374630 h 1499831"/>
                <a:gd name="connsiteX149-5789" fmla="*/ 823892 w 1225855"/>
                <a:gd name="connsiteY149-5790" fmla="*/ 411455 h 1499831"/>
                <a:gd name="connsiteX150-5791" fmla="*/ 821110 w 1225855"/>
                <a:gd name="connsiteY150-5792" fmla="*/ 412273 h 1499831"/>
                <a:gd name="connsiteX151-5793" fmla="*/ 807689 w 1225855"/>
                <a:gd name="connsiteY151-5794" fmla="*/ 415710 h 1499831"/>
                <a:gd name="connsiteX152-5795" fmla="*/ 791159 w 1225855"/>
                <a:gd name="connsiteY152-5796" fmla="*/ 406873 h 1499831"/>
                <a:gd name="connsiteX153-5797" fmla="*/ 777084 w 1225855"/>
                <a:gd name="connsiteY153-5798" fmla="*/ 399835 h 1499831"/>
                <a:gd name="connsiteX154-5799" fmla="*/ 706053 w 1225855"/>
                <a:gd name="connsiteY154-5800" fmla="*/ 362192 h 1499831"/>
                <a:gd name="connsiteX155-5801" fmla="*/ 591160 w 1225855"/>
                <a:gd name="connsiteY155-5802" fmla="*/ 288542 h 1499831"/>
                <a:gd name="connsiteX156-5803" fmla="*/ 570702 w 1225855"/>
                <a:gd name="connsiteY156-5804" fmla="*/ 272176 h 1499831"/>
                <a:gd name="connsiteX157-5805" fmla="*/ 567919 w 1225855"/>
                <a:gd name="connsiteY157-5806" fmla="*/ 269721 h 1499831"/>
                <a:gd name="connsiteX158-5807" fmla="*/ 551226 w 1225855"/>
                <a:gd name="connsiteY158-5808" fmla="*/ 254500 h 1499831"/>
                <a:gd name="connsiteX159-5809" fmla="*/ 512109 w 1225855"/>
                <a:gd name="connsiteY159-5810" fmla="*/ 197708 h 1499831"/>
                <a:gd name="connsiteX160-5811" fmla="*/ 513091 w 1225855"/>
                <a:gd name="connsiteY160-5812" fmla="*/ 183796 h 1499831"/>
                <a:gd name="connsiteX161-5813" fmla="*/ 322094 w 1225855"/>
                <a:gd name="connsiteY161-5814" fmla="*/ 374303 h 1499831"/>
                <a:gd name="connsiteX162-5815" fmla="*/ 464974 w 1225855"/>
                <a:gd name="connsiteY162-5816" fmla="*/ 222421 h 1499831"/>
                <a:gd name="connsiteX163-5817" fmla="*/ 508345 w 1225855"/>
                <a:gd name="connsiteY163-5818" fmla="*/ 285596 h 1499831"/>
                <a:gd name="connsiteX164-5819" fmla="*/ 482486 w 1225855"/>
                <a:gd name="connsiteY164-5820" fmla="*/ 314729 h 1499831"/>
                <a:gd name="connsiteX165-5821" fmla="*/ 475939 w 1225855"/>
                <a:gd name="connsiteY165-5822" fmla="*/ 334205 h 1499831"/>
                <a:gd name="connsiteX166-5823" fmla="*/ 484614 w 1225855"/>
                <a:gd name="connsiteY166-5824" fmla="*/ 351717 h 1499831"/>
                <a:gd name="connsiteX167-5825" fmla="*/ 491324 w 1225855"/>
                <a:gd name="connsiteY167-5826" fmla="*/ 355973 h 1499831"/>
                <a:gd name="connsiteX168-5827" fmla="*/ 501962 w 1225855"/>
                <a:gd name="connsiteY168-5828" fmla="*/ 358264 h 1499831"/>
                <a:gd name="connsiteX169-5829" fmla="*/ 521602 w 1225855"/>
                <a:gd name="connsiteY169-5830" fmla="*/ 349426 h 1499831"/>
                <a:gd name="connsiteX170-5831" fmla="*/ 547298 w 1225855"/>
                <a:gd name="connsiteY170-5832" fmla="*/ 320621 h 1499831"/>
                <a:gd name="connsiteX171-5833" fmla="*/ 554990 w 1225855"/>
                <a:gd name="connsiteY171-5834" fmla="*/ 326676 h 1499831"/>
                <a:gd name="connsiteX172-5835" fmla="*/ 722747 w 1225855"/>
                <a:gd name="connsiteY172-5836" fmla="*/ 430768 h 1499831"/>
                <a:gd name="connsiteX173-5837" fmla="*/ 663827 w 1225855"/>
                <a:gd name="connsiteY173-5838" fmla="*/ 435678 h 1499831"/>
                <a:gd name="connsiteX174-5839" fmla="*/ 628967 w 1225855"/>
                <a:gd name="connsiteY174-5840" fmla="*/ 436823 h 1499831"/>
                <a:gd name="connsiteX175-5841" fmla="*/ 616692 w 1225855"/>
                <a:gd name="connsiteY175-5842" fmla="*/ 436987 h 1499831"/>
                <a:gd name="connsiteX176-5843" fmla="*/ 600489 w 1225855"/>
                <a:gd name="connsiteY176-5844" fmla="*/ 436823 h 1499831"/>
                <a:gd name="connsiteX177-5845" fmla="*/ 565628 w 1225855"/>
                <a:gd name="connsiteY177-5846" fmla="*/ 435514 h 1499831"/>
                <a:gd name="connsiteX178-5847" fmla="*/ 463337 w 1225855"/>
                <a:gd name="connsiteY178-5848" fmla="*/ 424057 h 1499831"/>
                <a:gd name="connsiteX179-5849" fmla="*/ 433059 w 1225855"/>
                <a:gd name="connsiteY179-5850" fmla="*/ 418165 h 1499831"/>
                <a:gd name="connsiteX180-5851" fmla="*/ 409164 w 1225855"/>
                <a:gd name="connsiteY180-5852" fmla="*/ 412437 h 1499831"/>
                <a:gd name="connsiteX181-5853" fmla="*/ 403927 w 1225855"/>
                <a:gd name="connsiteY181-5854" fmla="*/ 410964 h 1499831"/>
                <a:gd name="connsiteX182-5855" fmla="*/ 322094 w 1225855"/>
                <a:gd name="connsiteY182-5856" fmla="*/ 374303 h 1499831"/>
                <a:gd name="connsiteX0-5857" fmla="*/ 1219145 w 1225855"/>
                <a:gd name="connsiteY0-5858" fmla="*/ 1035512 h 1499831"/>
                <a:gd name="connsiteX1-5859" fmla="*/ 1212598 w 1225855"/>
                <a:gd name="connsiteY1-5860" fmla="*/ 1022910 h 1499831"/>
                <a:gd name="connsiteX2-5861" fmla="*/ 1009653 w 1225855"/>
                <a:gd name="connsiteY2-5862" fmla="*/ 805725 h 1499831"/>
                <a:gd name="connsiteX3-5863" fmla="*/ 1091485 w 1225855"/>
                <a:gd name="connsiteY3-5864" fmla="*/ 720128 h 1499831"/>
                <a:gd name="connsiteX4-5865" fmla="*/ 1086085 w 1225855"/>
                <a:gd name="connsiteY4-5866" fmla="*/ 697052 h 1499831"/>
                <a:gd name="connsiteX5-5867" fmla="*/ 1079702 w 1225855"/>
                <a:gd name="connsiteY5-5868" fmla="*/ 685104 h 1499831"/>
                <a:gd name="connsiteX6-5869" fmla="*/ 863663 w 1225855"/>
                <a:gd name="connsiteY6-5870" fmla="*/ 454008 h 1499831"/>
                <a:gd name="connsiteX7-5871" fmla="*/ 957280 w 1225855"/>
                <a:gd name="connsiteY7-5872" fmla="*/ 374303 h 1499831"/>
                <a:gd name="connsiteX8-5873" fmla="*/ 953024 w 1225855"/>
                <a:gd name="connsiteY8-5874" fmla="*/ 355482 h 1499831"/>
                <a:gd name="connsiteX9-5875" fmla="*/ 946969 w 1225855"/>
                <a:gd name="connsiteY9-5876" fmla="*/ 344516 h 1499831"/>
                <a:gd name="connsiteX10-5877" fmla="*/ 633058 w 1225855"/>
                <a:gd name="connsiteY10-5878" fmla="*/ 8347 h 1499831"/>
                <a:gd name="connsiteX11-5879" fmla="*/ 613909 w 1225855"/>
                <a:gd name="connsiteY11-5880" fmla="*/ 0 h 1499831"/>
                <a:gd name="connsiteX12-5881" fmla="*/ 594761 w 1225855"/>
                <a:gd name="connsiteY12-5882" fmla="*/ 8183 h 1499831"/>
                <a:gd name="connsiteX13-5883" fmla="*/ 276922 w 1225855"/>
                <a:gd name="connsiteY13-5884" fmla="*/ 345825 h 1499831"/>
                <a:gd name="connsiteX14-5885" fmla="*/ 269884 w 1225855"/>
                <a:gd name="connsiteY14-5886" fmla="*/ 362028 h 1499831"/>
                <a:gd name="connsiteX15-5887" fmla="*/ 268248 w 1225855"/>
                <a:gd name="connsiteY15-5888" fmla="*/ 374139 h 1499831"/>
                <a:gd name="connsiteX16-5889" fmla="*/ 363828 w 1225855"/>
                <a:gd name="connsiteY16-5890" fmla="*/ 453354 h 1499831"/>
                <a:gd name="connsiteX17-5891" fmla="*/ 143535 w 1225855"/>
                <a:gd name="connsiteY17-5892" fmla="*/ 687395 h 1499831"/>
                <a:gd name="connsiteX18-5893" fmla="*/ 136497 w 1225855"/>
                <a:gd name="connsiteY18-5894" fmla="*/ 704744 h 1499831"/>
                <a:gd name="connsiteX19-5895" fmla="*/ 134206 w 1225855"/>
                <a:gd name="connsiteY19-5896" fmla="*/ 720128 h 1499831"/>
                <a:gd name="connsiteX20-5897" fmla="*/ 182978 w 1225855"/>
                <a:gd name="connsiteY20-5898" fmla="*/ 786740 h 1499831"/>
                <a:gd name="connsiteX21-5899" fmla="*/ 217839 w 1225855"/>
                <a:gd name="connsiteY21-5900" fmla="*/ 805071 h 1499831"/>
                <a:gd name="connsiteX22-5901" fmla="*/ 9984 w 1225855"/>
                <a:gd name="connsiteY22-5902" fmla="*/ 1025692 h 1499831"/>
                <a:gd name="connsiteX23-5903" fmla="*/ 2946 w 1225855"/>
                <a:gd name="connsiteY23-5904" fmla="*/ 1044186 h 1499831"/>
                <a:gd name="connsiteX24-5905" fmla="*/ 0 w 1225855"/>
                <a:gd name="connsiteY24-5906" fmla="*/ 1062844 h 1499831"/>
                <a:gd name="connsiteX25-5907" fmla="*/ 194435 w 1225855"/>
                <a:gd name="connsiteY25-5908" fmla="*/ 1198195 h 1499831"/>
                <a:gd name="connsiteX26-5909" fmla="*/ 487887 w 1225855"/>
                <a:gd name="connsiteY26-5910" fmla="*/ 1247950 h 1499831"/>
                <a:gd name="connsiteX27-5911" fmla="*/ 487887 w 1225855"/>
                <a:gd name="connsiteY27-5912" fmla="*/ 1473645 h 1499831"/>
                <a:gd name="connsiteX28-5913" fmla="*/ 514073 w 1225855"/>
                <a:gd name="connsiteY28-5914" fmla="*/ 1499831 h 1499831"/>
                <a:gd name="connsiteX29-5915" fmla="*/ 711781 w 1225855"/>
                <a:gd name="connsiteY29-5916" fmla="*/ 1499831 h 1499831"/>
                <a:gd name="connsiteX30-5917" fmla="*/ 737968 w 1225855"/>
                <a:gd name="connsiteY30-5918" fmla="*/ 1473645 h 1499831"/>
                <a:gd name="connsiteX31-5919" fmla="*/ 737968 w 1225855"/>
                <a:gd name="connsiteY31-5920" fmla="*/ 1248932 h 1499831"/>
                <a:gd name="connsiteX32-5921" fmla="*/ 1039112 w 1225855"/>
                <a:gd name="connsiteY32-5922" fmla="*/ 1198195 h 1499831"/>
                <a:gd name="connsiteX33-5923" fmla="*/ 1225855 w 1225855"/>
                <a:gd name="connsiteY33-5924" fmla="*/ 1062844 h 1499831"/>
                <a:gd name="connsiteX34-5925" fmla="*/ 1219145 w 1225855"/>
                <a:gd name="connsiteY34-5926" fmla="*/ 1035512 h 1499831"/>
                <a:gd name="connsiteX35-5927" fmla="*/ 1099178 w 1225855"/>
                <a:gd name="connsiteY35-5928" fmla="*/ 1120454 h 1499831"/>
                <a:gd name="connsiteX36-5929" fmla="*/ 1082157 w 1225855"/>
                <a:gd name="connsiteY36-5930" fmla="*/ 1113580 h 1499831"/>
                <a:gd name="connsiteX37-5931" fmla="*/ 657608 w 1225855"/>
                <a:gd name="connsiteY37-5932" fmla="*/ 1056788 h 1499831"/>
                <a:gd name="connsiteX38-5933" fmla="*/ 560882 w 1225855"/>
                <a:gd name="connsiteY38-5934" fmla="*/ 1023564 h 1499831"/>
                <a:gd name="connsiteX39-5935" fmla="*/ 558918 w 1225855"/>
                <a:gd name="connsiteY39-5936" fmla="*/ 1022582 h 1499831"/>
                <a:gd name="connsiteX40-5937" fmla="*/ 554663 w 1225855"/>
                <a:gd name="connsiteY40-5938" fmla="*/ 1021109 h 1499831"/>
                <a:gd name="connsiteX41-5939" fmla="*/ 419966 w 1225855"/>
                <a:gd name="connsiteY41-5940" fmla="*/ 947296 h 1499831"/>
                <a:gd name="connsiteX42-5941" fmla="*/ 312928 w 1225855"/>
                <a:gd name="connsiteY42-5942" fmla="*/ 837313 h 1499831"/>
                <a:gd name="connsiteX43-5943" fmla="*/ 618656 w 1225855"/>
                <a:gd name="connsiteY43-5944" fmla="*/ 887115 h 1499831"/>
                <a:gd name="connsiteX44-5945" fmla="*/ 943368 w 1225855"/>
                <a:gd name="connsiteY44-5946" fmla="*/ 830439 h 1499831"/>
                <a:gd name="connsiteX45-5947" fmla="*/ 957116 w 1225855"/>
                <a:gd name="connsiteY45-5948" fmla="*/ 826184 h 1499831"/>
                <a:gd name="connsiteX46-5949" fmla="*/ 1168408 w 1225855"/>
                <a:gd name="connsiteY46-5950" fmla="*/ 1052369 h 1499831"/>
                <a:gd name="connsiteX47-5951" fmla="*/ 1170536 w 1225855"/>
                <a:gd name="connsiteY47-5952" fmla="*/ 1055806 h 1499831"/>
                <a:gd name="connsiteX48-5953" fmla="*/ 1173482 w 1225855"/>
                <a:gd name="connsiteY48-5954" fmla="*/ 1063008 h 1499831"/>
                <a:gd name="connsiteX49-5955" fmla="*/ 1099178 w 1225855"/>
                <a:gd name="connsiteY49-5956" fmla="*/ 1120454 h 1499831"/>
                <a:gd name="connsiteX50-5957" fmla="*/ 736822 w 1225855"/>
                <a:gd name="connsiteY50-5958" fmla="*/ 1196559 h 1499831"/>
                <a:gd name="connsiteX51-5959" fmla="*/ 620292 w 1225855"/>
                <a:gd name="connsiteY51-5960" fmla="*/ 1200487 h 1499831"/>
                <a:gd name="connsiteX52-5961" fmla="*/ 489033 w 1225855"/>
                <a:gd name="connsiteY52-5962" fmla="*/ 1195577 h 1499831"/>
                <a:gd name="connsiteX53-5963" fmla="*/ 209001 w 1225855"/>
                <a:gd name="connsiteY53-5964" fmla="*/ 1148114 h 1499831"/>
                <a:gd name="connsiteX54-5965" fmla="*/ 52209 w 1225855"/>
                <a:gd name="connsiteY54-5966" fmla="*/ 1063008 h 1499831"/>
                <a:gd name="connsiteX55-5967" fmla="*/ 54173 w 1225855"/>
                <a:gd name="connsiteY55-5968" fmla="*/ 1057279 h 1499831"/>
                <a:gd name="connsiteX56-5969" fmla="*/ 56137 w 1225855"/>
                <a:gd name="connsiteY56-5970" fmla="*/ 1053188 h 1499831"/>
                <a:gd name="connsiteX57-5971" fmla="*/ 255155 w 1225855"/>
                <a:gd name="connsiteY57-5972" fmla="*/ 841896 h 1499831"/>
                <a:gd name="connsiteX58-5973" fmla="*/ 346971 w 1225855"/>
                <a:gd name="connsiteY58-5974" fmla="*/ 956134 h 1499831"/>
                <a:gd name="connsiteX59-5975" fmla="*/ 318984 w 1225855"/>
                <a:gd name="connsiteY59-5976" fmla="*/ 987558 h 1499831"/>
                <a:gd name="connsiteX60-5977" fmla="*/ 321112 w 1225855"/>
                <a:gd name="connsiteY60-5978" fmla="*/ 1024546 h 1499831"/>
                <a:gd name="connsiteX61-5979" fmla="*/ 338460 w 1225855"/>
                <a:gd name="connsiteY61-5980" fmla="*/ 1031093 h 1499831"/>
                <a:gd name="connsiteX62-5981" fmla="*/ 358100 w 1225855"/>
                <a:gd name="connsiteY62-5982" fmla="*/ 1022255 h 1499831"/>
                <a:gd name="connsiteX63-5983" fmla="*/ 387887 w 1225855"/>
                <a:gd name="connsiteY63-5984" fmla="*/ 988703 h 1499831"/>
                <a:gd name="connsiteX64-5985" fmla="*/ 512600 w 1225855"/>
                <a:gd name="connsiteY64-5986" fmla="*/ 1059898 h 1499831"/>
                <a:gd name="connsiteX65-5987" fmla="*/ 494925 w 1225855"/>
                <a:gd name="connsiteY65-5988" fmla="*/ 1097868 h 1499831"/>
                <a:gd name="connsiteX66-5989" fmla="*/ 507527 w 1225855"/>
                <a:gd name="connsiteY66-5990" fmla="*/ 1132729 h 1499831"/>
                <a:gd name="connsiteX67-5991" fmla="*/ 518656 w 1225855"/>
                <a:gd name="connsiteY67-5992" fmla="*/ 1135184 h 1499831"/>
                <a:gd name="connsiteX68-5993" fmla="*/ 542388 w 1225855"/>
                <a:gd name="connsiteY68-5994" fmla="*/ 1120127 h 1499831"/>
                <a:gd name="connsiteX69-5995" fmla="*/ 561045 w 1225855"/>
                <a:gd name="connsiteY69-5996" fmla="*/ 1080029 h 1499831"/>
                <a:gd name="connsiteX70-5997" fmla="*/ 638132 w 1225855"/>
                <a:gd name="connsiteY70-5998" fmla="*/ 1105888 h 1499831"/>
                <a:gd name="connsiteX71-5999" fmla="*/ 708344 w 1225855"/>
                <a:gd name="connsiteY71-6000" fmla="*/ 1124219 h 1499831"/>
                <a:gd name="connsiteX72-6001" fmla="*/ 692633 w 1225855"/>
                <a:gd name="connsiteY72-6002" fmla="*/ 1159079 h 1499831"/>
                <a:gd name="connsiteX73-6003" fmla="*/ 691487 w 1225855"/>
                <a:gd name="connsiteY73-6004" fmla="*/ 1177574 h 1499831"/>
                <a:gd name="connsiteX74-6005" fmla="*/ 705726 w 1225855"/>
                <a:gd name="connsiteY74-6006" fmla="*/ 1193776 h 1499831"/>
                <a:gd name="connsiteX75-6007" fmla="*/ 716528 w 1225855"/>
                <a:gd name="connsiteY75-6008" fmla="*/ 1196068 h 1499831"/>
                <a:gd name="connsiteX76-6009" fmla="*/ 733549 w 1225855"/>
                <a:gd name="connsiteY76-6010" fmla="*/ 1189848 h 1499831"/>
                <a:gd name="connsiteX77-6011" fmla="*/ 740423 w 1225855"/>
                <a:gd name="connsiteY77-6012" fmla="*/ 1180683 h 1499831"/>
                <a:gd name="connsiteX78-6013" fmla="*/ 760881 w 1225855"/>
                <a:gd name="connsiteY78-6014" fmla="*/ 1135184 h 1499831"/>
                <a:gd name="connsiteX79-6015" fmla="*/ 974628 w 1225855"/>
                <a:gd name="connsiteY79-6016" fmla="*/ 1161534 h 1499831"/>
                <a:gd name="connsiteX80-6017" fmla="*/ 736822 w 1225855"/>
                <a:gd name="connsiteY80-6018" fmla="*/ 1196559 h 1499831"/>
                <a:gd name="connsiteX81-6019" fmla="*/ 685431 w 1225855"/>
                <a:gd name="connsiteY81-6020" fmla="*/ 1447458 h 1499831"/>
                <a:gd name="connsiteX82-6021" fmla="*/ 540096 w 1225855"/>
                <a:gd name="connsiteY82-6022" fmla="*/ 1447458 h 1499831"/>
                <a:gd name="connsiteX83-6023" fmla="*/ 540096 w 1225855"/>
                <a:gd name="connsiteY83-6024" fmla="*/ 1251059 h 1499831"/>
                <a:gd name="connsiteX84-6025" fmla="*/ 620292 w 1225855"/>
                <a:gd name="connsiteY84-6026" fmla="*/ 1252860 h 1499831"/>
                <a:gd name="connsiteX85-6027" fmla="*/ 685431 w 1225855"/>
                <a:gd name="connsiteY85-6028" fmla="*/ 1251714 h 1499831"/>
                <a:gd name="connsiteX86-6029" fmla="*/ 685431 w 1225855"/>
                <a:gd name="connsiteY86-6030" fmla="*/ 1447458 h 1499831"/>
                <a:gd name="connsiteX87-6031" fmla="*/ 186415 w 1225855"/>
                <a:gd name="connsiteY87-6032" fmla="*/ 720292 h 1499831"/>
                <a:gd name="connsiteX88-6033" fmla="*/ 187070 w 1225855"/>
                <a:gd name="connsiteY88-6034" fmla="*/ 718819 h 1499831"/>
                <a:gd name="connsiteX89-6035" fmla="*/ 188543 w 1225855"/>
                <a:gd name="connsiteY89-6036" fmla="*/ 715873 h 1499831"/>
                <a:gd name="connsiteX90-6037" fmla="*/ 418567 w 1225855"/>
                <a:gd name="connsiteY90-6038" fmla="*/ 483352 h 1499831"/>
                <a:gd name="connsiteX91-6039" fmla="*/ 493280 w 1225855"/>
                <a:gd name="connsiteY91-6040" fmla="*/ 505881 h 1499831"/>
                <a:gd name="connsiteX92-6041" fmla="*/ 550480 w 1225855"/>
                <a:gd name="connsiteY92-6042" fmla="*/ 513426 h 1499831"/>
                <a:gd name="connsiteX93-6043" fmla="*/ 587396 w 1225855"/>
                <a:gd name="connsiteY93-6044" fmla="*/ 507919 h 1499831"/>
                <a:gd name="connsiteX94-6045" fmla="*/ 609547 w 1225855"/>
                <a:gd name="connsiteY94-6046" fmla="*/ 513172 h 1499831"/>
                <a:gd name="connsiteX95-6047" fmla="*/ 644277 w 1225855"/>
                <a:gd name="connsiteY95-6048" fmla="*/ 510465 h 1499831"/>
                <a:gd name="connsiteX96-6049" fmla="*/ 676430 w 1225855"/>
                <a:gd name="connsiteY96-6050" fmla="*/ 508991 h 1499831"/>
                <a:gd name="connsiteX97-6051" fmla="*/ 712198 w 1225855"/>
                <a:gd name="connsiteY97-6052" fmla="*/ 499229 h 1499831"/>
                <a:gd name="connsiteX98-6053" fmla="*/ 797706 w 1225855"/>
                <a:gd name="connsiteY98-6054" fmla="*/ 471684 h 1499831"/>
                <a:gd name="connsiteX99-6055" fmla="*/ 820292 w 1225855"/>
                <a:gd name="connsiteY99-6056" fmla="*/ 507036 h 1499831"/>
                <a:gd name="connsiteX100-6057" fmla="*/ 780194 w 1225855"/>
                <a:gd name="connsiteY100-6058" fmla="*/ 560391 h 1499831"/>
                <a:gd name="connsiteX101-6059" fmla="*/ 759081 w 1225855"/>
                <a:gd name="connsiteY101-6060" fmla="*/ 576103 h 1499831"/>
                <a:gd name="connsiteX102-6061" fmla="*/ 736822 w 1225855"/>
                <a:gd name="connsiteY102-6062" fmla="*/ 590669 h 1499831"/>
                <a:gd name="connsiteX103-6063" fmla="*/ 736331 w 1225855"/>
                <a:gd name="connsiteY103-6064" fmla="*/ 590996 h 1499831"/>
                <a:gd name="connsiteX104-6065" fmla="*/ 537297 w 1225855"/>
                <a:gd name="connsiteY104-6066" fmla="*/ 689628 h 1499831"/>
                <a:gd name="connsiteX105-6067" fmla="*/ 339115 w 1225855"/>
                <a:gd name="connsiteY105-6068" fmla="*/ 752370 h 1499831"/>
                <a:gd name="connsiteX106-6069" fmla="*/ 289033 w 1225855"/>
                <a:gd name="connsiteY106-6070" fmla="*/ 767428 h 1499831"/>
                <a:gd name="connsiteX107-6071" fmla="*/ 274958 w 1225855"/>
                <a:gd name="connsiteY107-6072" fmla="*/ 771519 h 1499831"/>
                <a:gd name="connsiteX108-6073" fmla="*/ 255809 w 1225855"/>
                <a:gd name="connsiteY108-6074" fmla="*/ 764482 h 1499831"/>
                <a:gd name="connsiteX109-6075" fmla="*/ 186415 w 1225855"/>
                <a:gd name="connsiteY109-6076" fmla="*/ 720292 h 1499831"/>
                <a:gd name="connsiteX110-6077" fmla="*/ 883794 w 1225855"/>
                <a:gd name="connsiteY110-6078" fmla="*/ 593451 h 1499831"/>
                <a:gd name="connsiteX111-6079" fmla="*/ 859244 w 1225855"/>
                <a:gd name="connsiteY111-6080" fmla="*/ 561536 h 1499831"/>
                <a:gd name="connsiteX112-6081" fmla="*/ 854989 w 1225855"/>
                <a:gd name="connsiteY112-6082" fmla="*/ 557117 h 1499831"/>
                <a:gd name="connsiteX113-6083" fmla="*/ 867100 w 1225855"/>
                <a:gd name="connsiteY113-6084" fmla="*/ 534204 h 1499831"/>
                <a:gd name="connsiteX114-6085" fmla="*/ 1036167 w 1225855"/>
                <a:gd name="connsiteY114-6086" fmla="*/ 715218 h 1499831"/>
                <a:gd name="connsiteX115-6087" fmla="*/ 1037803 w 1225855"/>
                <a:gd name="connsiteY115-6088" fmla="*/ 717837 h 1499831"/>
                <a:gd name="connsiteX116-6089" fmla="*/ 1038949 w 1225855"/>
                <a:gd name="connsiteY116-6090" fmla="*/ 720128 h 1499831"/>
                <a:gd name="connsiteX117-6091" fmla="*/ 971519 w 1225855"/>
                <a:gd name="connsiteY117-6092" fmla="*/ 764973 h 1499831"/>
                <a:gd name="connsiteX118-6093" fmla="*/ 944841 w 1225855"/>
                <a:gd name="connsiteY118-6094" fmla="*/ 774793 h 1499831"/>
                <a:gd name="connsiteX119-6095" fmla="*/ 927165 w 1225855"/>
                <a:gd name="connsiteY119-6096" fmla="*/ 780357 h 1499831"/>
                <a:gd name="connsiteX120-6097" fmla="*/ 917018 w 1225855"/>
                <a:gd name="connsiteY120-6098" fmla="*/ 783303 h 1499831"/>
                <a:gd name="connsiteX121-6099" fmla="*/ 601823 w 1225855"/>
                <a:gd name="connsiteY121-6100" fmla="*/ 839342 h 1499831"/>
                <a:gd name="connsiteX122-6101" fmla="*/ 372175 w 1225855"/>
                <a:gd name="connsiteY122-6102" fmla="*/ 797051 h 1499831"/>
                <a:gd name="connsiteX123-6103" fmla="*/ 481668 w 1225855"/>
                <a:gd name="connsiteY123-6104" fmla="*/ 760717 h 1499831"/>
                <a:gd name="connsiteX124-6105" fmla="*/ 497707 w 1225855"/>
                <a:gd name="connsiteY124-6106" fmla="*/ 799015 h 1499831"/>
                <a:gd name="connsiteX125-6107" fmla="*/ 521929 w 1225855"/>
                <a:gd name="connsiteY125-6108" fmla="*/ 815054 h 1499831"/>
                <a:gd name="connsiteX126-6109" fmla="*/ 532077 w 1225855"/>
                <a:gd name="connsiteY126-6110" fmla="*/ 812927 h 1499831"/>
                <a:gd name="connsiteX127-6111" fmla="*/ 545988 w 1225855"/>
                <a:gd name="connsiteY127-6112" fmla="*/ 778557 h 1499831"/>
                <a:gd name="connsiteX128-6113" fmla="*/ 530931 w 1225855"/>
                <a:gd name="connsiteY128-6114" fmla="*/ 742878 h 1499831"/>
                <a:gd name="connsiteX129-6115" fmla="*/ 560882 w 1225855"/>
                <a:gd name="connsiteY129-6116" fmla="*/ 731421 h 1499831"/>
                <a:gd name="connsiteX130-6117" fmla="*/ 660881 w 1225855"/>
                <a:gd name="connsiteY130-6118" fmla="*/ 689359 h 1499831"/>
                <a:gd name="connsiteX131-6119" fmla="*/ 682158 w 1225855"/>
                <a:gd name="connsiteY131-6120" fmla="*/ 735677 h 1499831"/>
                <a:gd name="connsiteX132-6121" fmla="*/ 706053 w 1225855"/>
                <a:gd name="connsiteY132-6122" fmla="*/ 750897 h 1499831"/>
                <a:gd name="connsiteX133-6123" fmla="*/ 717019 w 1225855"/>
                <a:gd name="connsiteY133-6124" fmla="*/ 748442 h 1499831"/>
                <a:gd name="connsiteX134-6125" fmla="*/ 729948 w 1225855"/>
                <a:gd name="connsiteY134-6126" fmla="*/ 713745 h 1499831"/>
                <a:gd name="connsiteX135-6127" fmla="*/ 708181 w 1225855"/>
                <a:gd name="connsiteY135-6128" fmla="*/ 666446 h 1499831"/>
                <a:gd name="connsiteX136-6129" fmla="*/ 763991 w 1225855"/>
                <a:gd name="connsiteY136-6130" fmla="*/ 635350 h 1499831"/>
                <a:gd name="connsiteX137-6131" fmla="*/ 773483 w 1225855"/>
                <a:gd name="connsiteY137-6132" fmla="*/ 629294 h 1499831"/>
                <a:gd name="connsiteX138-6133" fmla="*/ 795414 w 1225855"/>
                <a:gd name="connsiteY138-6134" fmla="*/ 614400 h 1499831"/>
                <a:gd name="connsiteX139-6135" fmla="*/ 816200 w 1225855"/>
                <a:gd name="connsiteY139-6136" fmla="*/ 598361 h 1499831"/>
                <a:gd name="connsiteX140-6137" fmla="*/ 819473 w 1225855"/>
                <a:gd name="connsiteY140-6138" fmla="*/ 595579 h 1499831"/>
                <a:gd name="connsiteX141-6139" fmla="*/ 842223 w 1225855"/>
                <a:gd name="connsiteY141-6140" fmla="*/ 625202 h 1499831"/>
                <a:gd name="connsiteX142-6141" fmla="*/ 863008 w 1225855"/>
                <a:gd name="connsiteY142-6142" fmla="*/ 635350 h 1499831"/>
                <a:gd name="connsiteX143-6143" fmla="*/ 878884 w 1225855"/>
                <a:gd name="connsiteY143-6144" fmla="*/ 629949 h 1499831"/>
                <a:gd name="connsiteX144-6145" fmla="*/ 883794 w 1225855"/>
                <a:gd name="connsiteY144-6146" fmla="*/ 593451 h 1499831"/>
                <a:gd name="connsiteX145-6147" fmla="*/ 513091 w 1225855"/>
                <a:gd name="connsiteY145-6148" fmla="*/ 183796 h 1499831"/>
                <a:gd name="connsiteX146-6149" fmla="*/ 520784 w 1225855"/>
                <a:gd name="connsiteY146-6150" fmla="*/ 163175 h 1499831"/>
                <a:gd name="connsiteX147-6151" fmla="*/ 613746 w 1225855"/>
                <a:gd name="connsiteY147-6152" fmla="*/ 64648 h 1499831"/>
                <a:gd name="connsiteX148-6153" fmla="*/ 903434 w 1225855"/>
                <a:gd name="connsiteY148-6154" fmla="*/ 374630 h 1499831"/>
                <a:gd name="connsiteX149-6155" fmla="*/ 823892 w 1225855"/>
                <a:gd name="connsiteY149-6156" fmla="*/ 411455 h 1499831"/>
                <a:gd name="connsiteX150-6157" fmla="*/ 821110 w 1225855"/>
                <a:gd name="connsiteY150-6158" fmla="*/ 412273 h 1499831"/>
                <a:gd name="connsiteX151-6159" fmla="*/ 807689 w 1225855"/>
                <a:gd name="connsiteY151-6160" fmla="*/ 415710 h 1499831"/>
                <a:gd name="connsiteX152-6161" fmla="*/ 791159 w 1225855"/>
                <a:gd name="connsiteY152-6162" fmla="*/ 406873 h 1499831"/>
                <a:gd name="connsiteX153-6163" fmla="*/ 777084 w 1225855"/>
                <a:gd name="connsiteY153-6164" fmla="*/ 399835 h 1499831"/>
                <a:gd name="connsiteX154-6165" fmla="*/ 706053 w 1225855"/>
                <a:gd name="connsiteY154-6166" fmla="*/ 362192 h 1499831"/>
                <a:gd name="connsiteX155-6167" fmla="*/ 591160 w 1225855"/>
                <a:gd name="connsiteY155-6168" fmla="*/ 288542 h 1499831"/>
                <a:gd name="connsiteX156-6169" fmla="*/ 570702 w 1225855"/>
                <a:gd name="connsiteY156-6170" fmla="*/ 272176 h 1499831"/>
                <a:gd name="connsiteX157-6171" fmla="*/ 567919 w 1225855"/>
                <a:gd name="connsiteY157-6172" fmla="*/ 269721 h 1499831"/>
                <a:gd name="connsiteX158-6173" fmla="*/ 551226 w 1225855"/>
                <a:gd name="connsiteY158-6174" fmla="*/ 254500 h 1499831"/>
                <a:gd name="connsiteX159-6175" fmla="*/ 512109 w 1225855"/>
                <a:gd name="connsiteY159-6176" fmla="*/ 197708 h 1499831"/>
                <a:gd name="connsiteX160-6177" fmla="*/ 513091 w 1225855"/>
                <a:gd name="connsiteY160-6178" fmla="*/ 183796 h 1499831"/>
                <a:gd name="connsiteX161-6179" fmla="*/ 322094 w 1225855"/>
                <a:gd name="connsiteY161-6180" fmla="*/ 374303 h 1499831"/>
                <a:gd name="connsiteX162-6181" fmla="*/ 464974 w 1225855"/>
                <a:gd name="connsiteY162-6182" fmla="*/ 222421 h 1499831"/>
                <a:gd name="connsiteX163-6183" fmla="*/ 508345 w 1225855"/>
                <a:gd name="connsiteY163-6184" fmla="*/ 285596 h 1499831"/>
                <a:gd name="connsiteX164-6185" fmla="*/ 482486 w 1225855"/>
                <a:gd name="connsiteY164-6186" fmla="*/ 314729 h 1499831"/>
                <a:gd name="connsiteX165-6187" fmla="*/ 475939 w 1225855"/>
                <a:gd name="connsiteY165-6188" fmla="*/ 334205 h 1499831"/>
                <a:gd name="connsiteX166-6189" fmla="*/ 484614 w 1225855"/>
                <a:gd name="connsiteY166-6190" fmla="*/ 351717 h 1499831"/>
                <a:gd name="connsiteX167-6191" fmla="*/ 491324 w 1225855"/>
                <a:gd name="connsiteY167-6192" fmla="*/ 355973 h 1499831"/>
                <a:gd name="connsiteX168-6193" fmla="*/ 501962 w 1225855"/>
                <a:gd name="connsiteY168-6194" fmla="*/ 358264 h 1499831"/>
                <a:gd name="connsiteX169-6195" fmla="*/ 521602 w 1225855"/>
                <a:gd name="connsiteY169-6196" fmla="*/ 349426 h 1499831"/>
                <a:gd name="connsiteX170-6197" fmla="*/ 547298 w 1225855"/>
                <a:gd name="connsiteY170-6198" fmla="*/ 320621 h 1499831"/>
                <a:gd name="connsiteX171-6199" fmla="*/ 554990 w 1225855"/>
                <a:gd name="connsiteY171-6200" fmla="*/ 326676 h 1499831"/>
                <a:gd name="connsiteX172-6201" fmla="*/ 722747 w 1225855"/>
                <a:gd name="connsiteY172-6202" fmla="*/ 430768 h 1499831"/>
                <a:gd name="connsiteX173-6203" fmla="*/ 663827 w 1225855"/>
                <a:gd name="connsiteY173-6204" fmla="*/ 435678 h 1499831"/>
                <a:gd name="connsiteX174-6205" fmla="*/ 628967 w 1225855"/>
                <a:gd name="connsiteY174-6206" fmla="*/ 436823 h 1499831"/>
                <a:gd name="connsiteX175-6207" fmla="*/ 616692 w 1225855"/>
                <a:gd name="connsiteY175-6208" fmla="*/ 436987 h 1499831"/>
                <a:gd name="connsiteX176-6209" fmla="*/ 600489 w 1225855"/>
                <a:gd name="connsiteY176-6210" fmla="*/ 436823 h 1499831"/>
                <a:gd name="connsiteX177-6211" fmla="*/ 565628 w 1225855"/>
                <a:gd name="connsiteY177-6212" fmla="*/ 435514 h 1499831"/>
                <a:gd name="connsiteX178-6213" fmla="*/ 463337 w 1225855"/>
                <a:gd name="connsiteY178-6214" fmla="*/ 424057 h 1499831"/>
                <a:gd name="connsiteX179-6215" fmla="*/ 433059 w 1225855"/>
                <a:gd name="connsiteY179-6216" fmla="*/ 418165 h 1499831"/>
                <a:gd name="connsiteX180-6217" fmla="*/ 409164 w 1225855"/>
                <a:gd name="connsiteY180-6218" fmla="*/ 412437 h 1499831"/>
                <a:gd name="connsiteX181-6219" fmla="*/ 403927 w 1225855"/>
                <a:gd name="connsiteY181-6220" fmla="*/ 410964 h 1499831"/>
                <a:gd name="connsiteX182-6221" fmla="*/ 322094 w 1225855"/>
                <a:gd name="connsiteY182-6222" fmla="*/ 374303 h 1499831"/>
                <a:gd name="connsiteX0-6223" fmla="*/ 1219145 w 1225855"/>
                <a:gd name="connsiteY0-6224" fmla="*/ 1035512 h 1499831"/>
                <a:gd name="connsiteX1-6225" fmla="*/ 1212598 w 1225855"/>
                <a:gd name="connsiteY1-6226" fmla="*/ 1022910 h 1499831"/>
                <a:gd name="connsiteX2-6227" fmla="*/ 1009653 w 1225855"/>
                <a:gd name="connsiteY2-6228" fmla="*/ 805725 h 1499831"/>
                <a:gd name="connsiteX3-6229" fmla="*/ 1091485 w 1225855"/>
                <a:gd name="connsiteY3-6230" fmla="*/ 720128 h 1499831"/>
                <a:gd name="connsiteX4-6231" fmla="*/ 1086085 w 1225855"/>
                <a:gd name="connsiteY4-6232" fmla="*/ 697052 h 1499831"/>
                <a:gd name="connsiteX5-6233" fmla="*/ 1079702 w 1225855"/>
                <a:gd name="connsiteY5-6234" fmla="*/ 685104 h 1499831"/>
                <a:gd name="connsiteX6-6235" fmla="*/ 863663 w 1225855"/>
                <a:gd name="connsiteY6-6236" fmla="*/ 454008 h 1499831"/>
                <a:gd name="connsiteX7-6237" fmla="*/ 957280 w 1225855"/>
                <a:gd name="connsiteY7-6238" fmla="*/ 374303 h 1499831"/>
                <a:gd name="connsiteX8-6239" fmla="*/ 953024 w 1225855"/>
                <a:gd name="connsiteY8-6240" fmla="*/ 355482 h 1499831"/>
                <a:gd name="connsiteX9-6241" fmla="*/ 946969 w 1225855"/>
                <a:gd name="connsiteY9-6242" fmla="*/ 344516 h 1499831"/>
                <a:gd name="connsiteX10-6243" fmla="*/ 633058 w 1225855"/>
                <a:gd name="connsiteY10-6244" fmla="*/ 8347 h 1499831"/>
                <a:gd name="connsiteX11-6245" fmla="*/ 613909 w 1225855"/>
                <a:gd name="connsiteY11-6246" fmla="*/ 0 h 1499831"/>
                <a:gd name="connsiteX12-6247" fmla="*/ 594761 w 1225855"/>
                <a:gd name="connsiteY12-6248" fmla="*/ 8183 h 1499831"/>
                <a:gd name="connsiteX13-6249" fmla="*/ 276922 w 1225855"/>
                <a:gd name="connsiteY13-6250" fmla="*/ 345825 h 1499831"/>
                <a:gd name="connsiteX14-6251" fmla="*/ 269884 w 1225855"/>
                <a:gd name="connsiteY14-6252" fmla="*/ 362028 h 1499831"/>
                <a:gd name="connsiteX15-6253" fmla="*/ 268248 w 1225855"/>
                <a:gd name="connsiteY15-6254" fmla="*/ 374139 h 1499831"/>
                <a:gd name="connsiteX16-6255" fmla="*/ 363828 w 1225855"/>
                <a:gd name="connsiteY16-6256" fmla="*/ 453354 h 1499831"/>
                <a:gd name="connsiteX17-6257" fmla="*/ 143535 w 1225855"/>
                <a:gd name="connsiteY17-6258" fmla="*/ 687395 h 1499831"/>
                <a:gd name="connsiteX18-6259" fmla="*/ 136497 w 1225855"/>
                <a:gd name="connsiteY18-6260" fmla="*/ 704744 h 1499831"/>
                <a:gd name="connsiteX19-6261" fmla="*/ 134206 w 1225855"/>
                <a:gd name="connsiteY19-6262" fmla="*/ 720128 h 1499831"/>
                <a:gd name="connsiteX20-6263" fmla="*/ 182978 w 1225855"/>
                <a:gd name="connsiteY20-6264" fmla="*/ 786740 h 1499831"/>
                <a:gd name="connsiteX21-6265" fmla="*/ 217839 w 1225855"/>
                <a:gd name="connsiteY21-6266" fmla="*/ 805071 h 1499831"/>
                <a:gd name="connsiteX22-6267" fmla="*/ 9984 w 1225855"/>
                <a:gd name="connsiteY22-6268" fmla="*/ 1025692 h 1499831"/>
                <a:gd name="connsiteX23-6269" fmla="*/ 2946 w 1225855"/>
                <a:gd name="connsiteY23-6270" fmla="*/ 1044186 h 1499831"/>
                <a:gd name="connsiteX24-6271" fmla="*/ 0 w 1225855"/>
                <a:gd name="connsiteY24-6272" fmla="*/ 1062844 h 1499831"/>
                <a:gd name="connsiteX25-6273" fmla="*/ 194435 w 1225855"/>
                <a:gd name="connsiteY25-6274" fmla="*/ 1198195 h 1499831"/>
                <a:gd name="connsiteX26-6275" fmla="*/ 487887 w 1225855"/>
                <a:gd name="connsiteY26-6276" fmla="*/ 1247950 h 1499831"/>
                <a:gd name="connsiteX27-6277" fmla="*/ 487887 w 1225855"/>
                <a:gd name="connsiteY27-6278" fmla="*/ 1473645 h 1499831"/>
                <a:gd name="connsiteX28-6279" fmla="*/ 514073 w 1225855"/>
                <a:gd name="connsiteY28-6280" fmla="*/ 1499831 h 1499831"/>
                <a:gd name="connsiteX29-6281" fmla="*/ 711781 w 1225855"/>
                <a:gd name="connsiteY29-6282" fmla="*/ 1499831 h 1499831"/>
                <a:gd name="connsiteX30-6283" fmla="*/ 737968 w 1225855"/>
                <a:gd name="connsiteY30-6284" fmla="*/ 1473645 h 1499831"/>
                <a:gd name="connsiteX31-6285" fmla="*/ 737968 w 1225855"/>
                <a:gd name="connsiteY31-6286" fmla="*/ 1248932 h 1499831"/>
                <a:gd name="connsiteX32-6287" fmla="*/ 1039112 w 1225855"/>
                <a:gd name="connsiteY32-6288" fmla="*/ 1198195 h 1499831"/>
                <a:gd name="connsiteX33-6289" fmla="*/ 1225855 w 1225855"/>
                <a:gd name="connsiteY33-6290" fmla="*/ 1062844 h 1499831"/>
                <a:gd name="connsiteX34-6291" fmla="*/ 1219145 w 1225855"/>
                <a:gd name="connsiteY34-6292" fmla="*/ 1035512 h 1499831"/>
                <a:gd name="connsiteX35-6293" fmla="*/ 1099178 w 1225855"/>
                <a:gd name="connsiteY35-6294" fmla="*/ 1120454 h 1499831"/>
                <a:gd name="connsiteX36-6295" fmla="*/ 1082157 w 1225855"/>
                <a:gd name="connsiteY36-6296" fmla="*/ 1113580 h 1499831"/>
                <a:gd name="connsiteX37-6297" fmla="*/ 657608 w 1225855"/>
                <a:gd name="connsiteY37-6298" fmla="*/ 1056788 h 1499831"/>
                <a:gd name="connsiteX38-6299" fmla="*/ 560882 w 1225855"/>
                <a:gd name="connsiteY38-6300" fmla="*/ 1023564 h 1499831"/>
                <a:gd name="connsiteX39-6301" fmla="*/ 558918 w 1225855"/>
                <a:gd name="connsiteY39-6302" fmla="*/ 1022582 h 1499831"/>
                <a:gd name="connsiteX40-6303" fmla="*/ 554663 w 1225855"/>
                <a:gd name="connsiteY40-6304" fmla="*/ 1021109 h 1499831"/>
                <a:gd name="connsiteX41-6305" fmla="*/ 419966 w 1225855"/>
                <a:gd name="connsiteY41-6306" fmla="*/ 947296 h 1499831"/>
                <a:gd name="connsiteX42-6307" fmla="*/ 312928 w 1225855"/>
                <a:gd name="connsiteY42-6308" fmla="*/ 837313 h 1499831"/>
                <a:gd name="connsiteX43-6309" fmla="*/ 618656 w 1225855"/>
                <a:gd name="connsiteY43-6310" fmla="*/ 887115 h 1499831"/>
                <a:gd name="connsiteX44-6311" fmla="*/ 943368 w 1225855"/>
                <a:gd name="connsiteY44-6312" fmla="*/ 830439 h 1499831"/>
                <a:gd name="connsiteX45-6313" fmla="*/ 957116 w 1225855"/>
                <a:gd name="connsiteY45-6314" fmla="*/ 826184 h 1499831"/>
                <a:gd name="connsiteX46-6315" fmla="*/ 1168408 w 1225855"/>
                <a:gd name="connsiteY46-6316" fmla="*/ 1052369 h 1499831"/>
                <a:gd name="connsiteX47-6317" fmla="*/ 1170536 w 1225855"/>
                <a:gd name="connsiteY47-6318" fmla="*/ 1055806 h 1499831"/>
                <a:gd name="connsiteX48-6319" fmla="*/ 1173482 w 1225855"/>
                <a:gd name="connsiteY48-6320" fmla="*/ 1063008 h 1499831"/>
                <a:gd name="connsiteX49-6321" fmla="*/ 1099178 w 1225855"/>
                <a:gd name="connsiteY49-6322" fmla="*/ 1120454 h 1499831"/>
                <a:gd name="connsiteX50-6323" fmla="*/ 736822 w 1225855"/>
                <a:gd name="connsiteY50-6324" fmla="*/ 1196559 h 1499831"/>
                <a:gd name="connsiteX51-6325" fmla="*/ 620292 w 1225855"/>
                <a:gd name="connsiteY51-6326" fmla="*/ 1200487 h 1499831"/>
                <a:gd name="connsiteX52-6327" fmla="*/ 489033 w 1225855"/>
                <a:gd name="connsiteY52-6328" fmla="*/ 1195577 h 1499831"/>
                <a:gd name="connsiteX53-6329" fmla="*/ 209001 w 1225855"/>
                <a:gd name="connsiteY53-6330" fmla="*/ 1148114 h 1499831"/>
                <a:gd name="connsiteX54-6331" fmla="*/ 52209 w 1225855"/>
                <a:gd name="connsiteY54-6332" fmla="*/ 1063008 h 1499831"/>
                <a:gd name="connsiteX55-6333" fmla="*/ 54173 w 1225855"/>
                <a:gd name="connsiteY55-6334" fmla="*/ 1057279 h 1499831"/>
                <a:gd name="connsiteX56-6335" fmla="*/ 56137 w 1225855"/>
                <a:gd name="connsiteY56-6336" fmla="*/ 1053188 h 1499831"/>
                <a:gd name="connsiteX57-6337" fmla="*/ 255155 w 1225855"/>
                <a:gd name="connsiteY57-6338" fmla="*/ 841896 h 1499831"/>
                <a:gd name="connsiteX58-6339" fmla="*/ 346971 w 1225855"/>
                <a:gd name="connsiteY58-6340" fmla="*/ 956134 h 1499831"/>
                <a:gd name="connsiteX59-6341" fmla="*/ 318984 w 1225855"/>
                <a:gd name="connsiteY59-6342" fmla="*/ 987558 h 1499831"/>
                <a:gd name="connsiteX60-6343" fmla="*/ 321112 w 1225855"/>
                <a:gd name="connsiteY60-6344" fmla="*/ 1024546 h 1499831"/>
                <a:gd name="connsiteX61-6345" fmla="*/ 338460 w 1225855"/>
                <a:gd name="connsiteY61-6346" fmla="*/ 1031093 h 1499831"/>
                <a:gd name="connsiteX62-6347" fmla="*/ 358100 w 1225855"/>
                <a:gd name="connsiteY62-6348" fmla="*/ 1022255 h 1499831"/>
                <a:gd name="connsiteX63-6349" fmla="*/ 387887 w 1225855"/>
                <a:gd name="connsiteY63-6350" fmla="*/ 988703 h 1499831"/>
                <a:gd name="connsiteX64-6351" fmla="*/ 512600 w 1225855"/>
                <a:gd name="connsiteY64-6352" fmla="*/ 1059898 h 1499831"/>
                <a:gd name="connsiteX65-6353" fmla="*/ 494925 w 1225855"/>
                <a:gd name="connsiteY65-6354" fmla="*/ 1097868 h 1499831"/>
                <a:gd name="connsiteX66-6355" fmla="*/ 507527 w 1225855"/>
                <a:gd name="connsiteY66-6356" fmla="*/ 1132729 h 1499831"/>
                <a:gd name="connsiteX67-6357" fmla="*/ 518656 w 1225855"/>
                <a:gd name="connsiteY67-6358" fmla="*/ 1135184 h 1499831"/>
                <a:gd name="connsiteX68-6359" fmla="*/ 542388 w 1225855"/>
                <a:gd name="connsiteY68-6360" fmla="*/ 1120127 h 1499831"/>
                <a:gd name="connsiteX69-6361" fmla="*/ 561045 w 1225855"/>
                <a:gd name="connsiteY69-6362" fmla="*/ 1080029 h 1499831"/>
                <a:gd name="connsiteX70-6363" fmla="*/ 638132 w 1225855"/>
                <a:gd name="connsiteY70-6364" fmla="*/ 1105888 h 1499831"/>
                <a:gd name="connsiteX71-6365" fmla="*/ 708344 w 1225855"/>
                <a:gd name="connsiteY71-6366" fmla="*/ 1124219 h 1499831"/>
                <a:gd name="connsiteX72-6367" fmla="*/ 692633 w 1225855"/>
                <a:gd name="connsiteY72-6368" fmla="*/ 1159079 h 1499831"/>
                <a:gd name="connsiteX73-6369" fmla="*/ 691487 w 1225855"/>
                <a:gd name="connsiteY73-6370" fmla="*/ 1177574 h 1499831"/>
                <a:gd name="connsiteX74-6371" fmla="*/ 705726 w 1225855"/>
                <a:gd name="connsiteY74-6372" fmla="*/ 1193776 h 1499831"/>
                <a:gd name="connsiteX75-6373" fmla="*/ 716528 w 1225855"/>
                <a:gd name="connsiteY75-6374" fmla="*/ 1196068 h 1499831"/>
                <a:gd name="connsiteX76-6375" fmla="*/ 733549 w 1225855"/>
                <a:gd name="connsiteY76-6376" fmla="*/ 1189848 h 1499831"/>
                <a:gd name="connsiteX77-6377" fmla="*/ 740423 w 1225855"/>
                <a:gd name="connsiteY77-6378" fmla="*/ 1180683 h 1499831"/>
                <a:gd name="connsiteX78-6379" fmla="*/ 760881 w 1225855"/>
                <a:gd name="connsiteY78-6380" fmla="*/ 1135184 h 1499831"/>
                <a:gd name="connsiteX79-6381" fmla="*/ 974628 w 1225855"/>
                <a:gd name="connsiteY79-6382" fmla="*/ 1161534 h 1499831"/>
                <a:gd name="connsiteX80-6383" fmla="*/ 736822 w 1225855"/>
                <a:gd name="connsiteY80-6384" fmla="*/ 1196559 h 1499831"/>
                <a:gd name="connsiteX81-6385" fmla="*/ 685431 w 1225855"/>
                <a:gd name="connsiteY81-6386" fmla="*/ 1447458 h 1499831"/>
                <a:gd name="connsiteX82-6387" fmla="*/ 540096 w 1225855"/>
                <a:gd name="connsiteY82-6388" fmla="*/ 1447458 h 1499831"/>
                <a:gd name="connsiteX83-6389" fmla="*/ 540096 w 1225855"/>
                <a:gd name="connsiteY83-6390" fmla="*/ 1251059 h 1499831"/>
                <a:gd name="connsiteX84-6391" fmla="*/ 620292 w 1225855"/>
                <a:gd name="connsiteY84-6392" fmla="*/ 1252860 h 1499831"/>
                <a:gd name="connsiteX85-6393" fmla="*/ 685431 w 1225855"/>
                <a:gd name="connsiteY85-6394" fmla="*/ 1251714 h 1499831"/>
                <a:gd name="connsiteX86-6395" fmla="*/ 685431 w 1225855"/>
                <a:gd name="connsiteY86-6396" fmla="*/ 1447458 h 1499831"/>
                <a:gd name="connsiteX87-6397" fmla="*/ 186415 w 1225855"/>
                <a:gd name="connsiteY87-6398" fmla="*/ 720292 h 1499831"/>
                <a:gd name="connsiteX88-6399" fmla="*/ 187070 w 1225855"/>
                <a:gd name="connsiteY88-6400" fmla="*/ 718819 h 1499831"/>
                <a:gd name="connsiteX89-6401" fmla="*/ 188543 w 1225855"/>
                <a:gd name="connsiteY89-6402" fmla="*/ 715873 h 1499831"/>
                <a:gd name="connsiteX90-6403" fmla="*/ 418567 w 1225855"/>
                <a:gd name="connsiteY90-6404" fmla="*/ 483352 h 1499831"/>
                <a:gd name="connsiteX91-6405" fmla="*/ 483426 w 1225855"/>
                <a:gd name="connsiteY91-6406" fmla="*/ 492987 h 1499831"/>
                <a:gd name="connsiteX92-6407" fmla="*/ 493280 w 1225855"/>
                <a:gd name="connsiteY92-6408" fmla="*/ 505881 h 1499831"/>
                <a:gd name="connsiteX93-6409" fmla="*/ 550480 w 1225855"/>
                <a:gd name="connsiteY93-6410" fmla="*/ 513426 h 1499831"/>
                <a:gd name="connsiteX94-6411" fmla="*/ 587396 w 1225855"/>
                <a:gd name="connsiteY94-6412" fmla="*/ 507919 h 1499831"/>
                <a:gd name="connsiteX95-6413" fmla="*/ 609547 w 1225855"/>
                <a:gd name="connsiteY95-6414" fmla="*/ 513172 h 1499831"/>
                <a:gd name="connsiteX96-6415" fmla="*/ 644277 w 1225855"/>
                <a:gd name="connsiteY96-6416" fmla="*/ 510465 h 1499831"/>
                <a:gd name="connsiteX97-6417" fmla="*/ 676430 w 1225855"/>
                <a:gd name="connsiteY97-6418" fmla="*/ 508991 h 1499831"/>
                <a:gd name="connsiteX98-6419" fmla="*/ 712198 w 1225855"/>
                <a:gd name="connsiteY98-6420" fmla="*/ 499229 h 1499831"/>
                <a:gd name="connsiteX99-6421" fmla="*/ 797706 w 1225855"/>
                <a:gd name="connsiteY99-6422" fmla="*/ 471684 h 1499831"/>
                <a:gd name="connsiteX100-6423" fmla="*/ 820292 w 1225855"/>
                <a:gd name="connsiteY100-6424" fmla="*/ 507036 h 1499831"/>
                <a:gd name="connsiteX101-6425" fmla="*/ 780194 w 1225855"/>
                <a:gd name="connsiteY101-6426" fmla="*/ 560391 h 1499831"/>
                <a:gd name="connsiteX102-6427" fmla="*/ 759081 w 1225855"/>
                <a:gd name="connsiteY102-6428" fmla="*/ 576103 h 1499831"/>
                <a:gd name="connsiteX103-6429" fmla="*/ 736822 w 1225855"/>
                <a:gd name="connsiteY103-6430" fmla="*/ 590669 h 1499831"/>
                <a:gd name="connsiteX104-6431" fmla="*/ 736331 w 1225855"/>
                <a:gd name="connsiteY104-6432" fmla="*/ 590996 h 1499831"/>
                <a:gd name="connsiteX105-6433" fmla="*/ 537297 w 1225855"/>
                <a:gd name="connsiteY105-6434" fmla="*/ 689628 h 1499831"/>
                <a:gd name="connsiteX106-6435" fmla="*/ 339115 w 1225855"/>
                <a:gd name="connsiteY106-6436" fmla="*/ 752370 h 1499831"/>
                <a:gd name="connsiteX107-6437" fmla="*/ 289033 w 1225855"/>
                <a:gd name="connsiteY107-6438" fmla="*/ 767428 h 1499831"/>
                <a:gd name="connsiteX108-6439" fmla="*/ 274958 w 1225855"/>
                <a:gd name="connsiteY108-6440" fmla="*/ 771519 h 1499831"/>
                <a:gd name="connsiteX109-6441" fmla="*/ 255809 w 1225855"/>
                <a:gd name="connsiteY109-6442" fmla="*/ 764482 h 1499831"/>
                <a:gd name="connsiteX110-6443" fmla="*/ 186415 w 1225855"/>
                <a:gd name="connsiteY110-6444" fmla="*/ 720292 h 1499831"/>
                <a:gd name="connsiteX111-6445" fmla="*/ 883794 w 1225855"/>
                <a:gd name="connsiteY111-6446" fmla="*/ 593451 h 1499831"/>
                <a:gd name="connsiteX112-6447" fmla="*/ 859244 w 1225855"/>
                <a:gd name="connsiteY112-6448" fmla="*/ 561536 h 1499831"/>
                <a:gd name="connsiteX113-6449" fmla="*/ 854989 w 1225855"/>
                <a:gd name="connsiteY113-6450" fmla="*/ 557117 h 1499831"/>
                <a:gd name="connsiteX114-6451" fmla="*/ 867100 w 1225855"/>
                <a:gd name="connsiteY114-6452" fmla="*/ 534204 h 1499831"/>
                <a:gd name="connsiteX115-6453" fmla="*/ 1036167 w 1225855"/>
                <a:gd name="connsiteY115-6454" fmla="*/ 715218 h 1499831"/>
                <a:gd name="connsiteX116-6455" fmla="*/ 1037803 w 1225855"/>
                <a:gd name="connsiteY116-6456" fmla="*/ 717837 h 1499831"/>
                <a:gd name="connsiteX117-6457" fmla="*/ 1038949 w 1225855"/>
                <a:gd name="connsiteY117-6458" fmla="*/ 720128 h 1499831"/>
                <a:gd name="connsiteX118-6459" fmla="*/ 971519 w 1225855"/>
                <a:gd name="connsiteY118-6460" fmla="*/ 764973 h 1499831"/>
                <a:gd name="connsiteX119-6461" fmla="*/ 944841 w 1225855"/>
                <a:gd name="connsiteY119-6462" fmla="*/ 774793 h 1499831"/>
                <a:gd name="connsiteX120-6463" fmla="*/ 927165 w 1225855"/>
                <a:gd name="connsiteY120-6464" fmla="*/ 780357 h 1499831"/>
                <a:gd name="connsiteX121-6465" fmla="*/ 917018 w 1225855"/>
                <a:gd name="connsiteY121-6466" fmla="*/ 783303 h 1499831"/>
                <a:gd name="connsiteX122-6467" fmla="*/ 601823 w 1225855"/>
                <a:gd name="connsiteY122-6468" fmla="*/ 839342 h 1499831"/>
                <a:gd name="connsiteX123-6469" fmla="*/ 372175 w 1225855"/>
                <a:gd name="connsiteY123-6470" fmla="*/ 797051 h 1499831"/>
                <a:gd name="connsiteX124-6471" fmla="*/ 481668 w 1225855"/>
                <a:gd name="connsiteY124-6472" fmla="*/ 760717 h 1499831"/>
                <a:gd name="connsiteX125-6473" fmla="*/ 497707 w 1225855"/>
                <a:gd name="connsiteY125-6474" fmla="*/ 799015 h 1499831"/>
                <a:gd name="connsiteX126-6475" fmla="*/ 521929 w 1225855"/>
                <a:gd name="connsiteY126-6476" fmla="*/ 815054 h 1499831"/>
                <a:gd name="connsiteX127-6477" fmla="*/ 532077 w 1225855"/>
                <a:gd name="connsiteY127-6478" fmla="*/ 812927 h 1499831"/>
                <a:gd name="connsiteX128-6479" fmla="*/ 545988 w 1225855"/>
                <a:gd name="connsiteY128-6480" fmla="*/ 778557 h 1499831"/>
                <a:gd name="connsiteX129-6481" fmla="*/ 530931 w 1225855"/>
                <a:gd name="connsiteY129-6482" fmla="*/ 742878 h 1499831"/>
                <a:gd name="connsiteX130-6483" fmla="*/ 560882 w 1225855"/>
                <a:gd name="connsiteY130-6484" fmla="*/ 731421 h 1499831"/>
                <a:gd name="connsiteX131-6485" fmla="*/ 660881 w 1225855"/>
                <a:gd name="connsiteY131-6486" fmla="*/ 689359 h 1499831"/>
                <a:gd name="connsiteX132-6487" fmla="*/ 682158 w 1225855"/>
                <a:gd name="connsiteY132-6488" fmla="*/ 735677 h 1499831"/>
                <a:gd name="connsiteX133-6489" fmla="*/ 706053 w 1225855"/>
                <a:gd name="connsiteY133-6490" fmla="*/ 750897 h 1499831"/>
                <a:gd name="connsiteX134-6491" fmla="*/ 717019 w 1225855"/>
                <a:gd name="connsiteY134-6492" fmla="*/ 748442 h 1499831"/>
                <a:gd name="connsiteX135-6493" fmla="*/ 729948 w 1225855"/>
                <a:gd name="connsiteY135-6494" fmla="*/ 713745 h 1499831"/>
                <a:gd name="connsiteX136-6495" fmla="*/ 708181 w 1225855"/>
                <a:gd name="connsiteY136-6496" fmla="*/ 666446 h 1499831"/>
                <a:gd name="connsiteX137-6497" fmla="*/ 763991 w 1225855"/>
                <a:gd name="connsiteY137-6498" fmla="*/ 635350 h 1499831"/>
                <a:gd name="connsiteX138-6499" fmla="*/ 773483 w 1225855"/>
                <a:gd name="connsiteY138-6500" fmla="*/ 629294 h 1499831"/>
                <a:gd name="connsiteX139-6501" fmla="*/ 795414 w 1225855"/>
                <a:gd name="connsiteY139-6502" fmla="*/ 614400 h 1499831"/>
                <a:gd name="connsiteX140-6503" fmla="*/ 816200 w 1225855"/>
                <a:gd name="connsiteY140-6504" fmla="*/ 598361 h 1499831"/>
                <a:gd name="connsiteX141-6505" fmla="*/ 819473 w 1225855"/>
                <a:gd name="connsiteY141-6506" fmla="*/ 595579 h 1499831"/>
                <a:gd name="connsiteX142-6507" fmla="*/ 842223 w 1225855"/>
                <a:gd name="connsiteY142-6508" fmla="*/ 625202 h 1499831"/>
                <a:gd name="connsiteX143-6509" fmla="*/ 863008 w 1225855"/>
                <a:gd name="connsiteY143-6510" fmla="*/ 635350 h 1499831"/>
                <a:gd name="connsiteX144-6511" fmla="*/ 878884 w 1225855"/>
                <a:gd name="connsiteY144-6512" fmla="*/ 629949 h 1499831"/>
                <a:gd name="connsiteX145-6513" fmla="*/ 883794 w 1225855"/>
                <a:gd name="connsiteY145-6514" fmla="*/ 593451 h 1499831"/>
                <a:gd name="connsiteX146-6515" fmla="*/ 513091 w 1225855"/>
                <a:gd name="connsiteY146-6516" fmla="*/ 183796 h 1499831"/>
                <a:gd name="connsiteX147-6517" fmla="*/ 520784 w 1225855"/>
                <a:gd name="connsiteY147-6518" fmla="*/ 163175 h 1499831"/>
                <a:gd name="connsiteX148-6519" fmla="*/ 613746 w 1225855"/>
                <a:gd name="connsiteY148-6520" fmla="*/ 64648 h 1499831"/>
                <a:gd name="connsiteX149-6521" fmla="*/ 903434 w 1225855"/>
                <a:gd name="connsiteY149-6522" fmla="*/ 374630 h 1499831"/>
                <a:gd name="connsiteX150-6523" fmla="*/ 823892 w 1225855"/>
                <a:gd name="connsiteY150-6524" fmla="*/ 411455 h 1499831"/>
                <a:gd name="connsiteX151-6525" fmla="*/ 821110 w 1225855"/>
                <a:gd name="connsiteY151-6526" fmla="*/ 412273 h 1499831"/>
                <a:gd name="connsiteX152-6527" fmla="*/ 807689 w 1225855"/>
                <a:gd name="connsiteY152-6528" fmla="*/ 415710 h 1499831"/>
                <a:gd name="connsiteX153-6529" fmla="*/ 791159 w 1225855"/>
                <a:gd name="connsiteY153-6530" fmla="*/ 406873 h 1499831"/>
                <a:gd name="connsiteX154-6531" fmla="*/ 777084 w 1225855"/>
                <a:gd name="connsiteY154-6532" fmla="*/ 399835 h 1499831"/>
                <a:gd name="connsiteX155-6533" fmla="*/ 706053 w 1225855"/>
                <a:gd name="connsiteY155-6534" fmla="*/ 362192 h 1499831"/>
                <a:gd name="connsiteX156-6535" fmla="*/ 591160 w 1225855"/>
                <a:gd name="connsiteY156-6536" fmla="*/ 288542 h 1499831"/>
                <a:gd name="connsiteX157-6537" fmla="*/ 570702 w 1225855"/>
                <a:gd name="connsiteY157-6538" fmla="*/ 272176 h 1499831"/>
                <a:gd name="connsiteX158-6539" fmla="*/ 567919 w 1225855"/>
                <a:gd name="connsiteY158-6540" fmla="*/ 269721 h 1499831"/>
                <a:gd name="connsiteX159-6541" fmla="*/ 551226 w 1225855"/>
                <a:gd name="connsiteY159-6542" fmla="*/ 254500 h 1499831"/>
                <a:gd name="connsiteX160-6543" fmla="*/ 512109 w 1225855"/>
                <a:gd name="connsiteY160-6544" fmla="*/ 197708 h 1499831"/>
                <a:gd name="connsiteX161-6545" fmla="*/ 513091 w 1225855"/>
                <a:gd name="connsiteY161-6546" fmla="*/ 183796 h 1499831"/>
                <a:gd name="connsiteX162-6547" fmla="*/ 322094 w 1225855"/>
                <a:gd name="connsiteY162-6548" fmla="*/ 374303 h 1499831"/>
                <a:gd name="connsiteX163-6549" fmla="*/ 464974 w 1225855"/>
                <a:gd name="connsiteY163-6550" fmla="*/ 222421 h 1499831"/>
                <a:gd name="connsiteX164-6551" fmla="*/ 508345 w 1225855"/>
                <a:gd name="connsiteY164-6552" fmla="*/ 285596 h 1499831"/>
                <a:gd name="connsiteX165-6553" fmla="*/ 482486 w 1225855"/>
                <a:gd name="connsiteY165-6554" fmla="*/ 314729 h 1499831"/>
                <a:gd name="connsiteX166-6555" fmla="*/ 475939 w 1225855"/>
                <a:gd name="connsiteY166-6556" fmla="*/ 334205 h 1499831"/>
                <a:gd name="connsiteX167-6557" fmla="*/ 484614 w 1225855"/>
                <a:gd name="connsiteY167-6558" fmla="*/ 351717 h 1499831"/>
                <a:gd name="connsiteX168-6559" fmla="*/ 491324 w 1225855"/>
                <a:gd name="connsiteY168-6560" fmla="*/ 355973 h 1499831"/>
                <a:gd name="connsiteX169-6561" fmla="*/ 501962 w 1225855"/>
                <a:gd name="connsiteY169-6562" fmla="*/ 358264 h 1499831"/>
                <a:gd name="connsiteX170-6563" fmla="*/ 521602 w 1225855"/>
                <a:gd name="connsiteY170-6564" fmla="*/ 349426 h 1499831"/>
                <a:gd name="connsiteX171-6565" fmla="*/ 547298 w 1225855"/>
                <a:gd name="connsiteY171-6566" fmla="*/ 320621 h 1499831"/>
                <a:gd name="connsiteX172-6567" fmla="*/ 554990 w 1225855"/>
                <a:gd name="connsiteY172-6568" fmla="*/ 326676 h 1499831"/>
                <a:gd name="connsiteX173-6569" fmla="*/ 722747 w 1225855"/>
                <a:gd name="connsiteY173-6570" fmla="*/ 430768 h 1499831"/>
                <a:gd name="connsiteX174-6571" fmla="*/ 663827 w 1225855"/>
                <a:gd name="connsiteY174-6572" fmla="*/ 435678 h 1499831"/>
                <a:gd name="connsiteX175-6573" fmla="*/ 628967 w 1225855"/>
                <a:gd name="connsiteY175-6574" fmla="*/ 436823 h 1499831"/>
                <a:gd name="connsiteX176-6575" fmla="*/ 616692 w 1225855"/>
                <a:gd name="connsiteY176-6576" fmla="*/ 436987 h 1499831"/>
                <a:gd name="connsiteX177-6577" fmla="*/ 600489 w 1225855"/>
                <a:gd name="connsiteY177-6578" fmla="*/ 436823 h 1499831"/>
                <a:gd name="connsiteX178-6579" fmla="*/ 565628 w 1225855"/>
                <a:gd name="connsiteY178-6580" fmla="*/ 435514 h 1499831"/>
                <a:gd name="connsiteX179-6581" fmla="*/ 463337 w 1225855"/>
                <a:gd name="connsiteY179-6582" fmla="*/ 424057 h 1499831"/>
                <a:gd name="connsiteX180-6583" fmla="*/ 433059 w 1225855"/>
                <a:gd name="connsiteY180-6584" fmla="*/ 418165 h 1499831"/>
                <a:gd name="connsiteX181-6585" fmla="*/ 409164 w 1225855"/>
                <a:gd name="connsiteY181-6586" fmla="*/ 412437 h 1499831"/>
                <a:gd name="connsiteX182-6587" fmla="*/ 403927 w 1225855"/>
                <a:gd name="connsiteY182-6588" fmla="*/ 410964 h 1499831"/>
                <a:gd name="connsiteX183" fmla="*/ 322094 w 1225855"/>
                <a:gd name="connsiteY183" fmla="*/ 374303 h 1499831"/>
                <a:gd name="connsiteX0-6589" fmla="*/ 1219145 w 1225855"/>
                <a:gd name="connsiteY0-6590" fmla="*/ 1035512 h 1499831"/>
                <a:gd name="connsiteX1-6591" fmla="*/ 1212598 w 1225855"/>
                <a:gd name="connsiteY1-6592" fmla="*/ 1022910 h 1499831"/>
                <a:gd name="connsiteX2-6593" fmla="*/ 1009653 w 1225855"/>
                <a:gd name="connsiteY2-6594" fmla="*/ 805725 h 1499831"/>
                <a:gd name="connsiteX3-6595" fmla="*/ 1091485 w 1225855"/>
                <a:gd name="connsiteY3-6596" fmla="*/ 720128 h 1499831"/>
                <a:gd name="connsiteX4-6597" fmla="*/ 1086085 w 1225855"/>
                <a:gd name="connsiteY4-6598" fmla="*/ 697052 h 1499831"/>
                <a:gd name="connsiteX5-6599" fmla="*/ 1079702 w 1225855"/>
                <a:gd name="connsiteY5-6600" fmla="*/ 685104 h 1499831"/>
                <a:gd name="connsiteX6-6601" fmla="*/ 863663 w 1225855"/>
                <a:gd name="connsiteY6-6602" fmla="*/ 454008 h 1499831"/>
                <a:gd name="connsiteX7-6603" fmla="*/ 957280 w 1225855"/>
                <a:gd name="connsiteY7-6604" fmla="*/ 374303 h 1499831"/>
                <a:gd name="connsiteX8-6605" fmla="*/ 953024 w 1225855"/>
                <a:gd name="connsiteY8-6606" fmla="*/ 355482 h 1499831"/>
                <a:gd name="connsiteX9-6607" fmla="*/ 946969 w 1225855"/>
                <a:gd name="connsiteY9-6608" fmla="*/ 344516 h 1499831"/>
                <a:gd name="connsiteX10-6609" fmla="*/ 633058 w 1225855"/>
                <a:gd name="connsiteY10-6610" fmla="*/ 8347 h 1499831"/>
                <a:gd name="connsiteX11-6611" fmla="*/ 613909 w 1225855"/>
                <a:gd name="connsiteY11-6612" fmla="*/ 0 h 1499831"/>
                <a:gd name="connsiteX12-6613" fmla="*/ 594761 w 1225855"/>
                <a:gd name="connsiteY12-6614" fmla="*/ 8183 h 1499831"/>
                <a:gd name="connsiteX13-6615" fmla="*/ 276922 w 1225855"/>
                <a:gd name="connsiteY13-6616" fmla="*/ 345825 h 1499831"/>
                <a:gd name="connsiteX14-6617" fmla="*/ 269884 w 1225855"/>
                <a:gd name="connsiteY14-6618" fmla="*/ 362028 h 1499831"/>
                <a:gd name="connsiteX15-6619" fmla="*/ 268248 w 1225855"/>
                <a:gd name="connsiteY15-6620" fmla="*/ 374139 h 1499831"/>
                <a:gd name="connsiteX16-6621" fmla="*/ 363828 w 1225855"/>
                <a:gd name="connsiteY16-6622" fmla="*/ 453354 h 1499831"/>
                <a:gd name="connsiteX17-6623" fmla="*/ 143535 w 1225855"/>
                <a:gd name="connsiteY17-6624" fmla="*/ 687395 h 1499831"/>
                <a:gd name="connsiteX18-6625" fmla="*/ 136497 w 1225855"/>
                <a:gd name="connsiteY18-6626" fmla="*/ 704744 h 1499831"/>
                <a:gd name="connsiteX19-6627" fmla="*/ 134206 w 1225855"/>
                <a:gd name="connsiteY19-6628" fmla="*/ 720128 h 1499831"/>
                <a:gd name="connsiteX20-6629" fmla="*/ 182978 w 1225855"/>
                <a:gd name="connsiteY20-6630" fmla="*/ 786740 h 1499831"/>
                <a:gd name="connsiteX21-6631" fmla="*/ 217839 w 1225855"/>
                <a:gd name="connsiteY21-6632" fmla="*/ 805071 h 1499831"/>
                <a:gd name="connsiteX22-6633" fmla="*/ 9984 w 1225855"/>
                <a:gd name="connsiteY22-6634" fmla="*/ 1025692 h 1499831"/>
                <a:gd name="connsiteX23-6635" fmla="*/ 2946 w 1225855"/>
                <a:gd name="connsiteY23-6636" fmla="*/ 1044186 h 1499831"/>
                <a:gd name="connsiteX24-6637" fmla="*/ 0 w 1225855"/>
                <a:gd name="connsiteY24-6638" fmla="*/ 1062844 h 1499831"/>
                <a:gd name="connsiteX25-6639" fmla="*/ 194435 w 1225855"/>
                <a:gd name="connsiteY25-6640" fmla="*/ 1198195 h 1499831"/>
                <a:gd name="connsiteX26-6641" fmla="*/ 487887 w 1225855"/>
                <a:gd name="connsiteY26-6642" fmla="*/ 1247950 h 1499831"/>
                <a:gd name="connsiteX27-6643" fmla="*/ 487887 w 1225855"/>
                <a:gd name="connsiteY27-6644" fmla="*/ 1473645 h 1499831"/>
                <a:gd name="connsiteX28-6645" fmla="*/ 514073 w 1225855"/>
                <a:gd name="connsiteY28-6646" fmla="*/ 1499831 h 1499831"/>
                <a:gd name="connsiteX29-6647" fmla="*/ 711781 w 1225855"/>
                <a:gd name="connsiteY29-6648" fmla="*/ 1499831 h 1499831"/>
                <a:gd name="connsiteX30-6649" fmla="*/ 737968 w 1225855"/>
                <a:gd name="connsiteY30-6650" fmla="*/ 1473645 h 1499831"/>
                <a:gd name="connsiteX31-6651" fmla="*/ 737968 w 1225855"/>
                <a:gd name="connsiteY31-6652" fmla="*/ 1248932 h 1499831"/>
                <a:gd name="connsiteX32-6653" fmla="*/ 1039112 w 1225855"/>
                <a:gd name="connsiteY32-6654" fmla="*/ 1198195 h 1499831"/>
                <a:gd name="connsiteX33-6655" fmla="*/ 1225855 w 1225855"/>
                <a:gd name="connsiteY33-6656" fmla="*/ 1062844 h 1499831"/>
                <a:gd name="connsiteX34-6657" fmla="*/ 1219145 w 1225855"/>
                <a:gd name="connsiteY34-6658" fmla="*/ 1035512 h 1499831"/>
                <a:gd name="connsiteX35-6659" fmla="*/ 1099178 w 1225855"/>
                <a:gd name="connsiteY35-6660" fmla="*/ 1120454 h 1499831"/>
                <a:gd name="connsiteX36-6661" fmla="*/ 1082157 w 1225855"/>
                <a:gd name="connsiteY36-6662" fmla="*/ 1113580 h 1499831"/>
                <a:gd name="connsiteX37-6663" fmla="*/ 657608 w 1225855"/>
                <a:gd name="connsiteY37-6664" fmla="*/ 1056788 h 1499831"/>
                <a:gd name="connsiteX38-6665" fmla="*/ 560882 w 1225855"/>
                <a:gd name="connsiteY38-6666" fmla="*/ 1023564 h 1499831"/>
                <a:gd name="connsiteX39-6667" fmla="*/ 558918 w 1225855"/>
                <a:gd name="connsiteY39-6668" fmla="*/ 1022582 h 1499831"/>
                <a:gd name="connsiteX40-6669" fmla="*/ 554663 w 1225855"/>
                <a:gd name="connsiteY40-6670" fmla="*/ 1021109 h 1499831"/>
                <a:gd name="connsiteX41-6671" fmla="*/ 419966 w 1225855"/>
                <a:gd name="connsiteY41-6672" fmla="*/ 947296 h 1499831"/>
                <a:gd name="connsiteX42-6673" fmla="*/ 312928 w 1225855"/>
                <a:gd name="connsiteY42-6674" fmla="*/ 837313 h 1499831"/>
                <a:gd name="connsiteX43-6675" fmla="*/ 618656 w 1225855"/>
                <a:gd name="connsiteY43-6676" fmla="*/ 887115 h 1499831"/>
                <a:gd name="connsiteX44-6677" fmla="*/ 943368 w 1225855"/>
                <a:gd name="connsiteY44-6678" fmla="*/ 830439 h 1499831"/>
                <a:gd name="connsiteX45-6679" fmla="*/ 957116 w 1225855"/>
                <a:gd name="connsiteY45-6680" fmla="*/ 826184 h 1499831"/>
                <a:gd name="connsiteX46-6681" fmla="*/ 1168408 w 1225855"/>
                <a:gd name="connsiteY46-6682" fmla="*/ 1052369 h 1499831"/>
                <a:gd name="connsiteX47-6683" fmla="*/ 1170536 w 1225855"/>
                <a:gd name="connsiteY47-6684" fmla="*/ 1055806 h 1499831"/>
                <a:gd name="connsiteX48-6685" fmla="*/ 1173482 w 1225855"/>
                <a:gd name="connsiteY48-6686" fmla="*/ 1063008 h 1499831"/>
                <a:gd name="connsiteX49-6687" fmla="*/ 1099178 w 1225855"/>
                <a:gd name="connsiteY49-6688" fmla="*/ 1120454 h 1499831"/>
                <a:gd name="connsiteX50-6689" fmla="*/ 736822 w 1225855"/>
                <a:gd name="connsiteY50-6690" fmla="*/ 1196559 h 1499831"/>
                <a:gd name="connsiteX51-6691" fmla="*/ 620292 w 1225855"/>
                <a:gd name="connsiteY51-6692" fmla="*/ 1200487 h 1499831"/>
                <a:gd name="connsiteX52-6693" fmla="*/ 489033 w 1225855"/>
                <a:gd name="connsiteY52-6694" fmla="*/ 1195577 h 1499831"/>
                <a:gd name="connsiteX53-6695" fmla="*/ 209001 w 1225855"/>
                <a:gd name="connsiteY53-6696" fmla="*/ 1148114 h 1499831"/>
                <a:gd name="connsiteX54-6697" fmla="*/ 52209 w 1225855"/>
                <a:gd name="connsiteY54-6698" fmla="*/ 1063008 h 1499831"/>
                <a:gd name="connsiteX55-6699" fmla="*/ 54173 w 1225855"/>
                <a:gd name="connsiteY55-6700" fmla="*/ 1057279 h 1499831"/>
                <a:gd name="connsiteX56-6701" fmla="*/ 56137 w 1225855"/>
                <a:gd name="connsiteY56-6702" fmla="*/ 1053188 h 1499831"/>
                <a:gd name="connsiteX57-6703" fmla="*/ 255155 w 1225855"/>
                <a:gd name="connsiteY57-6704" fmla="*/ 841896 h 1499831"/>
                <a:gd name="connsiteX58-6705" fmla="*/ 346971 w 1225855"/>
                <a:gd name="connsiteY58-6706" fmla="*/ 956134 h 1499831"/>
                <a:gd name="connsiteX59-6707" fmla="*/ 318984 w 1225855"/>
                <a:gd name="connsiteY59-6708" fmla="*/ 987558 h 1499831"/>
                <a:gd name="connsiteX60-6709" fmla="*/ 321112 w 1225855"/>
                <a:gd name="connsiteY60-6710" fmla="*/ 1024546 h 1499831"/>
                <a:gd name="connsiteX61-6711" fmla="*/ 338460 w 1225855"/>
                <a:gd name="connsiteY61-6712" fmla="*/ 1031093 h 1499831"/>
                <a:gd name="connsiteX62-6713" fmla="*/ 358100 w 1225855"/>
                <a:gd name="connsiteY62-6714" fmla="*/ 1022255 h 1499831"/>
                <a:gd name="connsiteX63-6715" fmla="*/ 387887 w 1225855"/>
                <a:gd name="connsiteY63-6716" fmla="*/ 988703 h 1499831"/>
                <a:gd name="connsiteX64-6717" fmla="*/ 512600 w 1225855"/>
                <a:gd name="connsiteY64-6718" fmla="*/ 1059898 h 1499831"/>
                <a:gd name="connsiteX65-6719" fmla="*/ 494925 w 1225855"/>
                <a:gd name="connsiteY65-6720" fmla="*/ 1097868 h 1499831"/>
                <a:gd name="connsiteX66-6721" fmla="*/ 507527 w 1225855"/>
                <a:gd name="connsiteY66-6722" fmla="*/ 1132729 h 1499831"/>
                <a:gd name="connsiteX67-6723" fmla="*/ 518656 w 1225855"/>
                <a:gd name="connsiteY67-6724" fmla="*/ 1135184 h 1499831"/>
                <a:gd name="connsiteX68-6725" fmla="*/ 542388 w 1225855"/>
                <a:gd name="connsiteY68-6726" fmla="*/ 1120127 h 1499831"/>
                <a:gd name="connsiteX69-6727" fmla="*/ 561045 w 1225855"/>
                <a:gd name="connsiteY69-6728" fmla="*/ 1080029 h 1499831"/>
                <a:gd name="connsiteX70-6729" fmla="*/ 638132 w 1225855"/>
                <a:gd name="connsiteY70-6730" fmla="*/ 1105888 h 1499831"/>
                <a:gd name="connsiteX71-6731" fmla="*/ 708344 w 1225855"/>
                <a:gd name="connsiteY71-6732" fmla="*/ 1124219 h 1499831"/>
                <a:gd name="connsiteX72-6733" fmla="*/ 692633 w 1225855"/>
                <a:gd name="connsiteY72-6734" fmla="*/ 1159079 h 1499831"/>
                <a:gd name="connsiteX73-6735" fmla="*/ 691487 w 1225855"/>
                <a:gd name="connsiteY73-6736" fmla="*/ 1177574 h 1499831"/>
                <a:gd name="connsiteX74-6737" fmla="*/ 705726 w 1225855"/>
                <a:gd name="connsiteY74-6738" fmla="*/ 1193776 h 1499831"/>
                <a:gd name="connsiteX75-6739" fmla="*/ 716528 w 1225855"/>
                <a:gd name="connsiteY75-6740" fmla="*/ 1196068 h 1499831"/>
                <a:gd name="connsiteX76-6741" fmla="*/ 733549 w 1225855"/>
                <a:gd name="connsiteY76-6742" fmla="*/ 1189848 h 1499831"/>
                <a:gd name="connsiteX77-6743" fmla="*/ 740423 w 1225855"/>
                <a:gd name="connsiteY77-6744" fmla="*/ 1180683 h 1499831"/>
                <a:gd name="connsiteX78-6745" fmla="*/ 760881 w 1225855"/>
                <a:gd name="connsiteY78-6746" fmla="*/ 1135184 h 1499831"/>
                <a:gd name="connsiteX79-6747" fmla="*/ 974628 w 1225855"/>
                <a:gd name="connsiteY79-6748" fmla="*/ 1161534 h 1499831"/>
                <a:gd name="connsiteX80-6749" fmla="*/ 736822 w 1225855"/>
                <a:gd name="connsiteY80-6750" fmla="*/ 1196559 h 1499831"/>
                <a:gd name="connsiteX81-6751" fmla="*/ 685431 w 1225855"/>
                <a:gd name="connsiteY81-6752" fmla="*/ 1447458 h 1499831"/>
                <a:gd name="connsiteX82-6753" fmla="*/ 540096 w 1225855"/>
                <a:gd name="connsiteY82-6754" fmla="*/ 1447458 h 1499831"/>
                <a:gd name="connsiteX83-6755" fmla="*/ 540096 w 1225855"/>
                <a:gd name="connsiteY83-6756" fmla="*/ 1251059 h 1499831"/>
                <a:gd name="connsiteX84-6757" fmla="*/ 620292 w 1225855"/>
                <a:gd name="connsiteY84-6758" fmla="*/ 1252860 h 1499831"/>
                <a:gd name="connsiteX85-6759" fmla="*/ 685431 w 1225855"/>
                <a:gd name="connsiteY85-6760" fmla="*/ 1251714 h 1499831"/>
                <a:gd name="connsiteX86-6761" fmla="*/ 685431 w 1225855"/>
                <a:gd name="connsiteY86-6762" fmla="*/ 1447458 h 1499831"/>
                <a:gd name="connsiteX87-6763" fmla="*/ 186415 w 1225855"/>
                <a:gd name="connsiteY87-6764" fmla="*/ 720292 h 1499831"/>
                <a:gd name="connsiteX88-6765" fmla="*/ 187070 w 1225855"/>
                <a:gd name="connsiteY88-6766" fmla="*/ 718819 h 1499831"/>
                <a:gd name="connsiteX89-6767" fmla="*/ 188543 w 1225855"/>
                <a:gd name="connsiteY89-6768" fmla="*/ 715873 h 1499831"/>
                <a:gd name="connsiteX90-6769" fmla="*/ 418567 w 1225855"/>
                <a:gd name="connsiteY90-6770" fmla="*/ 483352 h 1499831"/>
                <a:gd name="connsiteX91-6771" fmla="*/ 483426 w 1225855"/>
                <a:gd name="connsiteY91-6772" fmla="*/ 492987 h 1499831"/>
                <a:gd name="connsiteX92-6773" fmla="*/ 493280 w 1225855"/>
                <a:gd name="connsiteY92-6774" fmla="*/ 505881 h 1499831"/>
                <a:gd name="connsiteX93-6775" fmla="*/ 550480 w 1225855"/>
                <a:gd name="connsiteY93-6776" fmla="*/ 513426 h 1499831"/>
                <a:gd name="connsiteX94-6777" fmla="*/ 587396 w 1225855"/>
                <a:gd name="connsiteY94-6778" fmla="*/ 507919 h 1499831"/>
                <a:gd name="connsiteX95-6779" fmla="*/ 609547 w 1225855"/>
                <a:gd name="connsiteY95-6780" fmla="*/ 513172 h 1499831"/>
                <a:gd name="connsiteX96-6781" fmla="*/ 644277 w 1225855"/>
                <a:gd name="connsiteY96-6782" fmla="*/ 510465 h 1499831"/>
                <a:gd name="connsiteX97-6783" fmla="*/ 676430 w 1225855"/>
                <a:gd name="connsiteY97-6784" fmla="*/ 508991 h 1499831"/>
                <a:gd name="connsiteX98-6785" fmla="*/ 712198 w 1225855"/>
                <a:gd name="connsiteY98-6786" fmla="*/ 499229 h 1499831"/>
                <a:gd name="connsiteX99-6787" fmla="*/ 797706 w 1225855"/>
                <a:gd name="connsiteY99-6788" fmla="*/ 471684 h 1499831"/>
                <a:gd name="connsiteX100-6789" fmla="*/ 820292 w 1225855"/>
                <a:gd name="connsiteY100-6790" fmla="*/ 507036 h 1499831"/>
                <a:gd name="connsiteX101-6791" fmla="*/ 780194 w 1225855"/>
                <a:gd name="connsiteY101-6792" fmla="*/ 560391 h 1499831"/>
                <a:gd name="connsiteX102-6793" fmla="*/ 759081 w 1225855"/>
                <a:gd name="connsiteY102-6794" fmla="*/ 576103 h 1499831"/>
                <a:gd name="connsiteX103-6795" fmla="*/ 736822 w 1225855"/>
                <a:gd name="connsiteY103-6796" fmla="*/ 590669 h 1499831"/>
                <a:gd name="connsiteX104-6797" fmla="*/ 736331 w 1225855"/>
                <a:gd name="connsiteY104-6798" fmla="*/ 590996 h 1499831"/>
                <a:gd name="connsiteX105-6799" fmla="*/ 537297 w 1225855"/>
                <a:gd name="connsiteY105-6800" fmla="*/ 689628 h 1499831"/>
                <a:gd name="connsiteX106-6801" fmla="*/ 339115 w 1225855"/>
                <a:gd name="connsiteY106-6802" fmla="*/ 752370 h 1499831"/>
                <a:gd name="connsiteX107-6803" fmla="*/ 289033 w 1225855"/>
                <a:gd name="connsiteY107-6804" fmla="*/ 767428 h 1499831"/>
                <a:gd name="connsiteX108-6805" fmla="*/ 274958 w 1225855"/>
                <a:gd name="connsiteY108-6806" fmla="*/ 771519 h 1499831"/>
                <a:gd name="connsiteX109-6807" fmla="*/ 255809 w 1225855"/>
                <a:gd name="connsiteY109-6808" fmla="*/ 764482 h 1499831"/>
                <a:gd name="connsiteX110-6809" fmla="*/ 186415 w 1225855"/>
                <a:gd name="connsiteY110-6810" fmla="*/ 720292 h 1499831"/>
                <a:gd name="connsiteX111-6811" fmla="*/ 883794 w 1225855"/>
                <a:gd name="connsiteY111-6812" fmla="*/ 593451 h 1499831"/>
                <a:gd name="connsiteX112-6813" fmla="*/ 859244 w 1225855"/>
                <a:gd name="connsiteY112-6814" fmla="*/ 561536 h 1499831"/>
                <a:gd name="connsiteX113-6815" fmla="*/ 854989 w 1225855"/>
                <a:gd name="connsiteY113-6816" fmla="*/ 557117 h 1499831"/>
                <a:gd name="connsiteX114-6817" fmla="*/ 867100 w 1225855"/>
                <a:gd name="connsiteY114-6818" fmla="*/ 534204 h 1499831"/>
                <a:gd name="connsiteX115-6819" fmla="*/ 1036167 w 1225855"/>
                <a:gd name="connsiteY115-6820" fmla="*/ 715218 h 1499831"/>
                <a:gd name="connsiteX116-6821" fmla="*/ 1037803 w 1225855"/>
                <a:gd name="connsiteY116-6822" fmla="*/ 717837 h 1499831"/>
                <a:gd name="connsiteX117-6823" fmla="*/ 1038949 w 1225855"/>
                <a:gd name="connsiteY117-6824" fmla="*/ 720128 h 1499831"/>
                <a:gd name="connsiteX118-6825" fmla="*/ 971519 w 1225855"/>
                <a:gd name="connsiteY118-6826" fmla="*/ 764973 h 1499831"/>
                <a:gd name="connsiteX119-6827" fmla="*/ 944841 w 1225855"/>
                <a:gd name="connsiteY119-6828" fmla="*/ 774793 h 1499831"/>
                <a:gd name="connsiteX120-6829" fmla="*/ 927165 w 1225855"/>
                <a:gd name="connsiteY120-6830" fmla="*/ 780357 h 1499831"/>
                <a:gd name="connsiteX121-6831" fmla="*/ 917018 w 1225855"/>
                <a:gd name="connsiteY121-6832" fmla="*/ 783303 h 1499831"/>
                <a:gd name="connsiteX122-6833" fmla="*/ 601823 w 1225855"/>
                <a:gd name="connsiteY122-6834" fmla="*/ 839342 h 1499831"/>
                <a:gd name="connsiteX123-6835" fmla="*/ 372175 w 1225855"/>
                <a:gd name="connsiteY123-6836" fmla="*/ 797051 h 1499831"/>
                <a:gd name="connsiteX124-6837" fmla="*/ 481668 w 1225855"/>
                <a:gd name="connsiteY124-6838" fmla="*/ 760717 h 1499831"/>
                <a:gd name="connsiteX125-6839" fmla="*/ 497707 w 1225855"/>
                <a:gd name="connsiteY125-6840" fmla="*/ 799015 h 1499831"/>
                <a:gd name="connsiteX126-6841" fmla="*/ 521929 w 1225855"/>
                <a:gd name="connsiteY126-6842" fmla="*/ 815054 h 1499831"/>
                <a:gd name="connsiteX127-6843" fmla="*/ 532077 w 1225855"/>
                <a:gd name="connsiteY127-6844" fmla="*/ 812927 h 1499831"/>
                <a:gd name="connsiteX128-6845" fmla="*/ 545988 w 1225855"/>
                <a:gd name="connsiteY128-6846" fmla="*/ 778557 h 1499831"/>
                <a:gd name="connsiteX129-6847" fmla="*/ 530931 w 1225855"/>
                <a:gd name="connsiteY129-6848" fmla="*/ 742878 h 1499831"/>
                <a:gd name="connsiteX130-6849" fmla="*/ 560882 w 1225855"/>
                <a:gd name="connsiteY130-6850" fmla="*/ 731421 h 1499831"/>
                <a:gd name="connsiteX131-6851" fmla="*/ 660881 w 1225855"/>
                <a:gd name="connsiteY131-6852" fmla="*/ 689359 h 1499831"/>
                <a:gd name="connsiteX132-6853" fmla="*/ 682158 w 1225855"/>
                <a:gd name="connsiteY132-6854" fmla="*/ 735677 h 1499831"/>
                <a:gd name="connsiteX133-6855" fmla="*/ 706053 w 1225855"/>
                <a:gd name="connsiteY133-6856" fmla="*/ 750897 h 1499831"/>
                <a:gd name="connsiteX134-6857" fmla="*/ 717019 w 1225855"/>
                <a:gd name="connsiteY134-6858" fmla="*/ 748442 h 1499831"/>
                <a:gd name="connsiteX135-6859" fmla="*/ 729948 w 1225855"/>
                <a:gd name="connsiteY135-6860" fmla="*/ 713745 h 1499831"/>
                <a:gd name="connsiteX136-6861" fmla="*/ 708181 w 1225855"/>
                <a:gd name="connsiteY136-6862" fmla="*/ 666446 h 1499831"/>
                <a:gd name="connsiteX137-6863" fmla="*/ 763991 w 1225855"/>
                <a:gd name="connsiteY137-6864" fmla="*/ 635350 h 1499831"/>
                <a:gd name="connsiteX138-6865" fmla="*/ 773483 w 1225855"/>
                <a:gd name="connsiteY138-6866" fmla="*/ 629294 h 1499831"/>
                <a:gd name="connsiteX139-6867" fmla="*/ 795414 w 1225855"/>
                <a:gd name="connsiteY139-6868" fmla="*/ 614400 h 1499831"/>
                <a:gd name="connsiteX140-6869" fmla="*/ 816200 w 1225855"/>
                <a:gd name="connsiteY140-6870" fmla="*/ 598361 h 1499831"/>
                <a:gd name="connsiteX141-6871" fmla="*/ 819473 w 1225855"/>
                <a:gd name="connsiteY141-6872" fmla="*/ 595579 h 1499831"/>
                <a:gd name="connsiteX142-6873" fmla="*/ 842223 w 1225855"/>
                <a:gd name="connsiteY142-6874" fmla="*/ 625202 h 1499831"/>
                <a:gd name="connsiteX143-6875" fmla="*/ 863008 w 1225855"/>
                <a:gd name="connsiteY143-6876" fmla="*/ 635350 h 1499831"/>
                <a:gd name="connsiteX144-6877" fmla="*/ 878884 w 1225855"/>
                <a:gd name="connsiteY144-6878" fmla="*/ 629949 h 1499831"/>
                <a:gd name="connsiteX145-6879" fmla="*/ 883794 w 1225855"/>
                <a:gd name="connsiteY145-6880" fmla="*/ 593451 h 1499831"/>
                <a:gd name="connsiteX146-6881" fmla="*/ 513091 w 1225855"/>
                <a:gd name="connsiteY146-6882" fmla="*/ 183796 h 1499831"/>
                <a:gd name="connsiteX147-6883" fmla="*/ 520784 w 1225855"/>
                <a:gd name="connsiteY147-6884" fmla="*/ 163175 h 1499831"/>
                <a:gd name="connsiteX148-6885" fmla="*/ 613746 w 1225855"/>
                <a:gd name="connsiteY148-6886" fmla="*/ 64648 h 1499831"/>
                <a:gd name="connsiteX149-6887" fmla="*/ 903434 w 1225855"/>
                <a:gd name="connsiteY149-6888" fmla="*/ 374630 h 1499831"/>
                <a:gd name="connsiteX150-6889" fmla="*/ 823892 w 1225855"/>
                <a:gd name="connsiteY150-6890" fmla="*/ 411455 h 1499831"/>
                <a:gd name="connsiteX151-6891" fmla="*/ 821110 w 1225855"/>
                <a:gd name="connsiteY151-6892" fmla="*/ 412273 h 1499831"/>
                <a:gd name="connsiteX152-6893" fmla="*/ 807689 w 1225855"/>
                <a:gd name="connsiteY152-6894" fmla="*/ 415710 h 1499831"/>
                <a:gd name="connsiteX153-6895" fmla="*/ 791159 w 1225855"/>
                <a:gd name="connsiteY153-6896" fmla="*/ 406873 h 1499831"/>
                <a:gd name="connsiteX154-6897" fmla="*/ 777084 w 1225855"/>
                <a:gd name="connsiteY154-6898" fmla="*/ 399835 h 1499831"/>
                <a:gd name="connsiteX155-6899" fmla="*/ 706053 w 1225855"/>
                <a:gd name="connsiteY155-6900" fmla="*/ 362192 h 1499831"/>
                <a:gd name="connsiteX156-6901" fmla="*/ 591160 w 1225855"/>
                <a:gd name="connsiteY156-6902" fmla="*/ 288542 h 1499831"/>
                <a:gd name="connsiteX157-6903" fmla="*/ 570702 w 1225855"/>
                <a:gd name="connsiteY157-6904" fmla="*/ 272176 h 1499831"/>
                <a:gd name="connsiteX158-6905" fmla="*/ 567919 w 1225855"/>
                <a:gd name="connsiteY158-6906" fmla="*/ 269721 h 1499831"/>
                <a:gd name="connsiteX159-6907" fmla="*/ 551226 w 1225855"/>
                <a:gd name="connsiteY159-6908" fmla="*/ 254500 h 1499831"/>
                <a:gd name="connsiteX160-6909" fmla="*/ 512109 w 1225855"/>
                <a:gd name="connsiteY160-6910" fmla="*/ 197708 h 1499831"/>
                <a:gd name="connsiteX161-6911" fmla="*/ 513091 w 1225855"/>
                <a:gd name="connsiteY161-6912" fmla="*/ 183796 h 1499831"/>
                <a:gd name="connsiteX162-6913" fmla="*/ 322094 w 1225855"/>
                <a:gd name="connsiteY162-6914" fmla="*/ 374303 h 1499831"/>
                <a:gd name="connsiteX163-6915" fmla="*/ 464974 w 1225855"/>
                <a:gd name="connsiteY163-6916" fmla="*/ 222421 h 1499831"/>
                <a:gd name="connsiteX164-6917" fmla="*/ 508345 w 1225855"/>
                <a:gd name="connsiteY164-6918" fmla="*/ 285596 h 1499831"/>
                <a:gd name="connsiteX165-6919" fmla="*/ 482486 w 1225855"/>
                <a:gd name="connsiteY165-6920" fmla="*/ 314729 h 1499831"/>
                <a:gd name="connsiteX166-6921" fmla="*/ 475939 w 1225855"/>
                <a:gd name="connsiteY166-6922" fmla="*/ 334205 h 1499831"/>
                <a:gd name="connsiteX167-6923" fmla="*/ 484614 w 1225855"/>
                <a:gd name="connsiteY167-6924" fmla="*/ 351717 h 1499831"/>
                <a:gd name="connsiteX168-6925" fmla="*/ 491324 w 1225855"/>
                <a:gd name="connsiteY168-6926" fmla="*/ 355973 h 1499831"/>
                <a:gd name="connsiteX169-6927" fmla="*/ 501962 w 1225855"/>
                <a:gd name="connsiteY169-6928" fmla="*/ 358264 h 1499831"/>
                <a:gd name="connsiteX170-6929" fmla="*/ 521602 w 1225855"/>
                <a:gd name="connsiteY170-6930" fmla="*/ 349426 h 1499831"/>
                <a:gd name="connsiteX171-6931" fmla="*/ 547298 w 1225855"/>
                <a:gd name="connsiteY171-6932" fmla="*/ 320621 h 1499831"/>
                <a:gd name="connsiteX172-6933" fmla="*/ 554990 w 1225855"/>
                <a:gd name="connsiteY172-6934" fmla="*/ 326676 h 1499831"/>
                <a:gd name="connsiteX173-6935" fmla="*/ 722747 w 1225855"/>
                <a:gd name="connsiteY173-6936" fmla="*/ 430768 h 1499831"/>
                <a:gd name="connsiteX174-6937" fmla="*/ 663827 w 1225855"/>
                <a:gd name="connsiteY174-6938" fmla="*/ 435678 h 1499831"/>
                <a:gd name="connsiteX175-6939" fmla="*/ 628967 w 1225855"/>
                <a:gd name="connsiteY175-6940" fmla="*/ 436823 h 1499831"/>
                <a:gd name="connsiteX176-6941" fmla="*/ 616692 w 1225855"/>
                <a:gd name="connsiteY176-6942" fmla="*/ 436987 h 1499831"/>
                <a:gd name="connsiteX177-6943" fmla="*/ 600489 w 1225855"/>
                <a:gd name="connsiteY177-6944" fmla="*/ 436823 h 1499831"/>
                <a:gd name="connsiteX178-6945" fmla="*/ 565628 w 1225855"/>
                <a:gd name="connsiteY178-6946" fmla="*/ 435514 h 1499831"/>
                <a:gd name="connsiteX179-6947" fmla="*/ 463337 w 1225855"/>
                <a:gd name="connsiteY179-6948" fmla="*/ 424057 h 1499831"/>
                <a:gd name="connsiteX180-6949" fmla="*/ 433059 w 1225855"/>
                <a:gd name="connsiteY180-6950" fmla="*/ 418165 h 1499831"/>
                <a:gd name="connsiteX181-6951" fmla="*/ 409164 w 1225855"/>
                <a:gd name="connsiteY181-6952" fmla="*/ 412437 h 1499831"/>
                <a:gd name="connsiteX182-6953" fmla="*/ 403927 w 1225855"/>
                <a:gd name="connsiteY182-6954" fmla="*/ 410964 h 1499831"/>
                <a:gd name="connsiteX183-6955" fmla="*/ 322094 w 1225855"/>
                <a:gd name="connsiteY183-6956" fmla="*/ 374303 h 1499831"/>
                <a:gd name="connsiteX0-6957" fmla="*/ 1219145 w 1225855"/>
                <a:gd name="connsiteY0-6958" fmla="*/ 1035512 h 1499831"/>
                <a:gd name="connsiteX1-6959" fmla="*/ 1212598 w 1225855"/>
                <a:gd name="connsiteY1-6960" fmla="*/ 1022910 h 1499831"/>
                <a:gd name="connsiteX2-6961" fmla="*/ 1009653 w 1225855"/>
                <a:gd name="connsiteY2-6962" fmla="*/ 805725 h 1499831"/>
                <a:gd name="connsiteX3-6963" fmla="*/ 1091485 w 1225855"/>
                <a:gd name="connsiteY3-6964" fmla="*/ 720128 h 1499831"/>
                <a:gd name="connsiteX4-6965" fmla="*/ 1086085 w 1225855"/>
                <a:gd name="connsiteY4-6966" fmla="*/ 697052 h 1499831"/>
                <a:gd name="connsiteX5-6967" fmla="*/ 1079702 w 1225855"/>
                <a:gd name="connsiteY5-6968" fmla="*/ 685104 h 1499831"/>
                <a:gd name="connsiteX6-6969" fmla="*/ 863663 w 1225855"/>
                <a:gd name="connsiteY6-6970" fmla="*/ 454008 h 1499831"/>
                <a:gd name="connsiteX7-6971" fmla="*/ 957280 w 1225855"/>
                <a:gd name="connsiteY7-6972" fmla="*/ 374303 h 1499831"/>
                <a:gd name="connsiteX8-6973" fmla="*/ 953024 w 1225855"/>
                <a:gd name="connsiteY8-6974" fmla="*/ 355482 h 1499831"/>
                <a:gd name="connsiteX9-6975" fmla="*/ 946969 w 1225855"/>
                <a:gd name="connsiteY9-6976" fmla="*/ 344516 h 1499831"/>
                <a:gd name="connsiteX10-6977" fmla="*/ 633058 w 1225855"/>
                <a:gd name="connsiteY10-6978" fmla="*/ 8347 h 1499831"/>
                <a:gd name="connsiteX11-6979" fmla="*/ 613909 w 1225855"/>
                <a:gd name="connsiteY11-6980" fmla="*/ 0 h 1499831"/>
                <a:gd name="connsiteX12-6981" fmla="*/ 594761 w 1225855"/>
                <a:gd name="connsiteY12-6982" fmla="*/ 8183 h 1499831"/>
                <a:gd name="connsiteX13-6983" fmla="*/ 276922 w 1225855"/>
                <a:gd name="connsiteY13-6984" fmla="*/ 345825 h 1499831"/>
                <a:gd name="connsiteX14-6985" fmla="*/ 269884 w 1225855"/>
                <a:gd name="connsiteY14-6986" fmla="*/ 362028 h 1499831"/>
                <a:gd name="connsiteX15-6987" fmla="*/ 268248 w 1225855"/>
                <a:gd name="connsiteY15-6988" fmla="*/ 374139 h 1499831"/>
                <a:gd name="connsiteX16-6989" fmla="*/ 363828 w 1225855"/>
                <a:gd name="connsiteY16-6990" fmla="*/ 453354 h 1499831"/>
                <a:gd name="connsiteX17-6991" fmla="*/ 143535 w 1225855"/>
                <a:gd name="connsiteY17-6992" fmla="*/ 687395 h 1499831"/>
                <a:gd name="connsiteX18-6993" fmla="*/ 136497 w 1225855"/>
                <a:gd name="connsiteY18-6994" fmla="*/ 704744 h 1499831"/>
                <a:gd name="connsiteX19-6995" fmla="*/ 134206 w 1225855"/>
                <a:gd name="connsiteY19-6996" fmla="*/ 720128 h 1499831"/>
                <a:gd name="connsiteX20-6997" fmla="*/ 182978 w 1225855"/>
                <a:gd name="connsiteY20-6998" fmla="*/ 786740 h 1499831"/>
                <a:gd name="connsiteX21-6999" fmla="*/ 217839 w 1225855"/>
                <a:gd name="connsiteY21-7000" fmla="*/ 805071 h 1499831"/>
                <a:gd name="connsiteX22-7001" fmla="*/ 9984 w 1225855"/>
                <a:gd name="connsiteY22-7002" fmla="*/ 1025692 h 1499831"/>
                <a:gd name="connsiteX23-7003" fmla="*/ 2946 w 1225855"/>
                <a:gd name="connsiteY23-7004" fmla="*/ 1044186 h 1499831"/>
                <a:gd name="connsiteX24-7005" fmla="*/ 0 w 1225855"/>
                <a:gd name="connsiteY24-7006" fmla="*/ 1062844 h 1499831"/>
                <a:gd name="connsiteX25-7007" fmla="*/ 194435 w 1225855"/>
                <a:gd name="connsiteY25-7008" fmla="*/ 1198195 h 1499831"/>
                <a:gd name="connsiteX26-7009" fmla="*/ 487887 w 1225855"/>
                <a:gd name="connsiteY26-7010" fmla="*/ 1247950 h 1499831"/>
                <a:gd name="connsiteX27-7011" fmla="*/ 487887 w 1225855"/>
                <a:gd name="connsiteY27-7012" fmla="*/ 1473645 h 1499831"/>
                <a:gd name="connsiteX28-7013" fmla="*/ 514073 w 1225855"/>
                <a:gd name="connsiteY28-7014" fmla="*/ 1499831 h 1499831"/>
                <a:gd name="connsiteX29-7015" fmla="*/ 711781 w 1225855"/>
                <a:gd name="connsiteY29-7016" fmla="*/ 1499831 h 1499831"/>
                <a:gd name="connsiteX30-7017" fmla="*/ 737968 w 1225855"/>
                <a:gd name="connsiteY30-7018" fmla="*/ 1473645 h 1499831"/>
                <a:gd name="connsiteX31-7019" fmla="*/ 737968 w 1225855"/>
                <a:gd name="connsiteY31-7020" fmla="*/ 1248932 h 1499831"/>
                <a:gd name="connsiteX32-7021" fmla="*/ 1039112 w 1225855"/>
                <a:gd name="connsiteY32-7022" fmla="*/ 1198195 h 1499831"/>
                <a:gd name="connsiteX33-7023" fmla="*/ 1225855 w 1225855"/>
                <a:gd name="connsiteY33-7024" fmla="*/ 1062844 h 1499831"/>
                <a:gd name="connsiteX34-7025" fmla="*/ 1219145 w 1225855"/>
                <a:gd name="connsiteY34-7026" fmla="*/ 1035512 h 1499831"/>
                <a:gd name="connsiteX35-7027" fmla="*/ 1099178 w 1225855"/>
                <a:gd name="connsiteY35-7028" fmla="*/ 1120454 h 1499831"/>
                <a:gd name="connsiteX36-7029" fmla="*/ 1082157 w 1225855"/>
                <a:gd name="connsiteY36-7030" fmla="*/ 1113580 h 1499831"/>
                <a:gd name="connsiteX37-7031" fmla="*/ 657608 w 1225855"/>
                <a:gd name="connsiteY37-7032" fmla="*/ 1056788 h 1499831"/>
                <a:gd name="connsiteX38-7033" fmla="*/ 560882 w 1225855"/>
                <a:gd name="connsiteY38-7034" fmla="*/ 1023564 h 1499831"/>
                <a:gd name="connsiteX39-7035" fmla="*/ 558918 w 1225855"/>
                <a:gd name="connsiteY39-7036" fmla="*/ 1022582 h 1499831"/>
                <a:gd name="connsiteX40-7037" fmla="*/ 554663 w 1225855"/>
                <a:gd name="connsiteY40-7038" fmla="*/ 1021109 h 1499831"/>
                <a:gd name="connsiteX41-7039" fmla="*/ 419966 w 1225855"/>
                <a:gd name="connsiteY41-7040" fmla="*/ 947296 h 1499831"/>
                <a:gd name="connsiteX42-7041" fmla="*/ 312928 w 1225855"/>
                <a:gd name="connsiteY42-7042" fmla="*/ 837313 h 1499831"/>
                <a:gd name="connsiteX43-7043" fmla="*/ 618656 w 1225855"/>
                <a:gd name="connsiteY43-7044" fmla="*/ 887115 h 1499831"/>
                <a:gd name="connsiteX44-7045" fmla="*/ 943368 w 1225855"/>
                <a:gd name="connsiteY44-7046" fmla="*/ 830439 h 1499831"/>
                <a:gd name="connsiteX45-7047" fmla="*/ 957116 w 1225855"/>
                <a:gd name="connsiteY45-7048" fmla="*/ 826184 h 1499831"/>
                <a:gd name="connsiteX46-7049" fmla="*/ 1168408 w 1225855"/>
                <a:gd name="connsiteY46-7050" fmla="*/ 1052369 h 1499831"/>
                <a:gd name="connsiteX47-7051" fmla="*/ 1170536 w 1225855"/>
                <a:gd name="connsiteY47-7052" fmla="*/ 1055806 h 1499831"/>
                <a:gd name="connsiteX48-7053" fmla="*/ 1173482 w 1225855"/>
                <a:gd name="connsiteY48-7054" fmla="*/ 1063008 h 1499831"/>
                <a:gd name="connsiteX49-7055" fmla="*/ 1099178 w 1225855"/>
                <a:gd name="connsiteY49-7056" fmla="*/ 1120454 h 1499831"/>
                <a:gd name="connsiteX50-7057" fmla="*/ 736822 w 1225855"/>
                <a:gd name="connsiteY50-7058" fmla="*/ 1196559 h 1499831"/>
                <a:gd name="connsiteX51-7059" fmla="*/ 620292 w 1225855"/>
                <a:gd name="connsiteY51-7060" fmla="*/ 1200487 h 1499831"/>
                <a:gd name="connsiteX52-7061" fmla="*/ 489033 w 1225855"/>
                <a:gd name="connsiteY52-7062" fmla="*/ 1195577 h 1499831"/>
                <a:gd name="connsiteX53-7063" fmla="*/ 209001 w 1225855"/>
                <a:gd name="connsiteY53-7064" fmla="*/ 1148114 h 1499831"/>
                <a:gd name="connsiteX54-7065" fmla="*/ 52209 w 1225855"/>
                <a:gd name="connsiteY54-7066" fmla="*/ 1063008 h 1499831"/>
                <a:gd name="connsiteX55-7067" fmla="*/ 54173 w 1225855"/>
                <a:gd name="connsiteY55-7068" fmla="*/ 1057279 h 1499831"/>
                <a:gd name="connsiteX56-7069" fmla="*/ 56137 w 1225855"/>
                <a:gd name="connsiteY56-7070" fmla="*/ 1053188 h 1499831"/>
                <a:gd name="connsiteX57-7071" fmla="*/ 255155 w 1225855"/>
                <a:gd name="connsiteY57-7072" fmla="*/ 841896 h 1499831"/>
                <a:gd name="connsiteX58-7073" fmla="*/ 346971 w 1225855"/>
                <a:gd name="connsiteY58-7074" fmla="*/ 956134 h 1499831"/>
                <a:gd name="connsiteX59-7075" fmla="*/ 318984 w 1225855"/>
                <a:gd name="connsiteY59-7076" fmla="*/ 987558 h 1499831"/>
                <a:gd name="connsiteX60-7077" fmla="*/ 321112 w 1225855"/>
                <a:gd name="connsiteY60-7078" fmla="*/ 1024546 h 1499831"/>
                <a:gd name="connsiteX61-7079" fmla="*/ 338460 w 1225855"/>
                <a:gd name="connsiteY61-7080" fmla="*/ 1031093 h 1499831"/>
                <a:gd name="connsiteX62-7081" fmla="*/ 358100 w 1225855"/>
                <a:gd name="connsiteY62-7082" fmla="*/ 1022255 h 1499831"/>
                <a:gd name="connsiteX63-7083" fmla="*/ 387887 w 1225855"/>
                <a:gd name="connsiteY63-7084" fmla="*/ 988703 h 1499831"/>
                <a:gd name="connsiteX64-7085" fmla="*/ 512600 w 1225855"/>
                <a:gd name="connsiteY64-7086" fmla="*/ 1059898 h 1499831"/>
                <a:gd name="connsiteX65-7087" fmla="*/ 494925 w 1225855"/>
                <a:gd name="connsiteY65-7088" fmla="*/ 1097868 h 1499831"/>
                <a:gd name="connsiteX66-7089" fmla="*/ 507527 w 1225855"/>
                <a:gd name="connsiteY66-7090" fmla="*/ 1132729 h 1499831"/>
                <a:gd name="connsiteX67-7091" fmla="*/ 518656 w 1225855"/>
                <a:gd name="connsiteY67-7092" fmla="*/ 1135184 h 1499831"/>
                <a:gd name="connsiteX68-7093" fmla="*/ 542388 w 1225855"/>
                <a:gd name="connsiteY68-7094" fmla="*/ 1120127 h 1499831"/>
                <a:gd name="connsiteX69-7095" fmla="*/ 561045 w 1225855"/>
                <a:gd name="connsiteY69-7096" fmla="*/ 1080029 h 1499831"/>
                <a:gd name="connsiteX70-7097" fmla="*/ 638132 w 1225855"/>
                <a:gd name="connsiteY70-7098" fmla="*/ 1105888 h 1499831"/>
                <a:gd name="connsiteX71-7099" fmla="*/ 708344 w 1225855"/>
                <a:gd name="connsiteY71-7100" fmla="*/ 1124219 h 1499831"/>
                <a:gd name="connsiteX72-7101" fmla="*/ 692633 w 1225855"/>
                <a:gd name="connsiteY72-7102" fmla="*/ 1159079 h 1499831"/>
                <a:gd name="connsiteX73-7103" fmla="*/ 691487 w 1225855"/>
                <a:gd name="connsiteY73-7104" fmla="*/ 1177574 h 1499831"/>
                <a:gd name="connsiteX74-7105" fmla="*/ 705726 w 1225855"/>
                <a:gd name="connsiteY74-7106" fmla="*/ 1193776 h 1499831"/>
                <a:gd name="connsiteX75-7107" fmla="*/ 716528 w 1225855"/>
                <a:gd name="connsiteY75-7108" fmla="*/ 1196068 h 1499831"/>
                <a:gd name="connsiteX76-7109" fmla="*/ 733549 w 1225855"/>
                <a:gd name="connsiteY76-7110" fmla="*/ 1189848 h 1499831"/>
                <a:gd name="connsiteX77-7111" fmla="*/ 740423 w 1225855"/>
                <a:gd name="connsiteY77-7112" fmla="*/ 1180683 h 1499831"/>
                <a:gd name="connsiteX78-7113" fmla="*/ 760881 w 1225855"/>
                <a:gd name="connsiteY78-7114" fmla="*/ 1135184 h 1499831"/>
                <a:gd name="connsiteX79-7115" fmla="*/ 974628 w 1225855"/>
                <a:gd name="connsiteY79-7116" fmla="*/ 1161534 h 1499831"/>
                <a:gd name="connsiteX80-7117" fmla="*/ 736822 w 1225855"/>
                <a:gd name="connsiteY80-7118" fmla="*/ 1196559 h 1499831"/>
                <a:gd name="connsiteX81-7119" fmla="*/ 685431 w 1225855"/>
                <a:gd name="connsiteY81-7120" fmla="*/ 1447458 h 1499831"/>
                <a:gd name="connsiteX82-7121" fmla="*/ 540096 w 1225855"/>
                <a:gd name="connsiteY82-7122" fmla="*/ 1447458 h 1499831"/>
                <a:gd name="connsiteX83-7123" fmla="*/ 540096 w 1225855"/>
                <a:gd name="connsiteY83-7124" fmla="*/ 1251059 h 1499831"/>
                <a:gd name="connsiteX84-7125" fmla="*/ 620292 w 1225855"/>
                <a:gd name="connsiteY84-7126" fmla="*/ 1252860 h 1499831"/>
                <a:gd name="connsiteX85-7127" fmla="*/ 685431 w 1225855"/>
                <a:gd name="connsiteY85-7128" fmla="*/ 1251714 h 1499831"/>
                <a:gd name="connsiteX86-7129" fmla="*/ 685431 w 1225855"/>
                <a:gd name="connsiteY86-7130" fmla="*/ 1447458 h 1499831"/>
                <a:gd name="connsiteX87-7131" fmla="*/ 186415 w 1225855"/>
                <a:gd name="connsiteY87-7132" fmla="*/ 720292 h 1499831"/>
                <a:gd name="connsiteX88-7133" fmla="*/ 187070 w 1225855"/>
                <a:gd name="connsiteY88-7134" fmla="*/ 718819 h 1499831"/>
                <a:gd name="connsiteX89-7135" fmla="*/ 188543 w 1225855"/>
                <a:gd name="connsiteY89-7136" fmla="*/ 715873 h 1499831"/>
                <a:gd name="connsiteX90-7137" fmla="*/ 418567 w 1225855"/>
                <a:gd name="connsiteY90-7138" fmla="*/ 483352 h 1499831"/>
                <a:gd name="connsiteX91-7139" fmla="*/ 483426 w 1225855"/>
                <a:gd name="connsiteY91-7140" fmla="*/ 492987 h 1499831"/>
                <a:gd name="connsiteX92-7141" fmla="*/ 493280 w 1225855"/>
                <a:gd name="connsiteY92-7142" fmla="*/ 505881 h 1499831"/>
                <a:gd name="connsiteX93-7143" fmla="*/ 550480 w 1225855"/>
                <a:gd name="connsiteY93-7144" fmla="*/ 513426 h 1499831"/>
                <a:gd name="connsiteX94-7145" fmla="*/ 587396 w 1225855"/>
                <a:gd name="connsiteY94-7146" fmla="*/ 507919 h 1499831"/>
                <a:gd name="connsiteX95-7147" fmla="*/ 609547 w 1225855"/>
                <a:gd name="connsiteY95-7148" fmla="*/ 513172 h 1499831"/>
                <a:gd name="connsiteX96-7149" fmla="*/ 644277 w 1225855"/>
                <a:gd name="connsiteY96-7150" fmla="*/ 510465 h 1499831"/>
                <a:gd name="connsiteX97-7151" fmla="*/ 676430 w 1225855"/>
                <a:gd name="connsiteY97-7152" fmla="*/ 508991 h 1499831"/>
                <a:gd name="connsiteX98-7153" fmla="*/ 712198 w 1225855"/>
                <a:gd name="connsiteY98-7154" fmla="*/ 499229 h 1499831"/>
                <a:gd name="connsiteX99-7155" fmla="*/ 797706 w 1225855"/>
                <a:gd name="connsiteY99-7156" fmla="*/ 471684 h 1499831"/>
                <a:gd name="connsiteX100-7157" fmla="*/ 820292 w 1225855"/>
                <a:gd name="connsiteY100-7158" fmla="*/ 507036 h 1499831"/>
                <a:gd name="connsiteX101-7159" fmla="*/ 780194 w 1225855"/>
                <a:gd name="connsiteY101-7160" fmla="*/ 560391 h 1499831"/>
                <a:gd name="connsiteX102-7161" fmla="*/ 759081 w 1225855"/>
                <a:gd name="connsiteY102-7162" fmla="*/ 576103 h 1499831"/>
                <a:gd name="connsiteX103-7163" fmla="*/ 736822 w 1225855"/>
                <a:gd name="connsiteY103-7164" fmla="*/ 590669 h 1499831"/>
                <a:gd name="connsiteX104-7165" fmla="*/ 736331 w 1225855"/>
                <a:gd name="connsiteY104-7166" fmla="*/ 590996 h 1499831"/>
                <a:gd name="connsiteX105-7167" fmla="*/ 537297 w 1225855"/>
                <a:gd name="connsiteY105-7168" fmla="*/ 689628 h 1499831"/>
                <a:gd name="connsiteX106-7169" fmla="*/ 339115 w 1225855"/>
                <a:gd name="connsiteY106-7170" fmla="*/ 752370 h 1499831"/>
                <a:gd name="connsiteX107-7171" fmla="*/ 289033 w 1225855"/>
                <a:gd name="connsiteY107-7172" fmla="*/ 767428 h 1499831"/>
                <a:gd name="connsiteX108-7173" fmla="*/ 274958 w 1225855"/>
                <a:gd name="connsiteY108-7174" fmla="*/ 771519 h 1499831"/>
                <a:gd name="connsiteX109-7175" fmla="*/ 255809 w 1225855"/>
                <a:gd name="connsiteY109-7176" fmla="*/ 764482 h 1499831"/>
                <a:gd name="connsiteX110-7177" fmla="*/ 186415 w 1225855"/>
                <a:gd name="connsiteY110-7178" fmla="*/ 720292 h 1499831"/>
                <a:gd name="connsiteX111-7179" fmla="*/ 883794 w 1225855"/>
                <a:gd name="connsiteY111-7180" fmla="*/ 593451 h 1499831"/>
                <a:gd name="connsiteX112-7181" fmla="*/ 859244 w 1225855"/>
                <a:gd name="connsiteY112-7182" fmla="*/ 561536 h 1499831"/>
                <a:gd name="connsiteX113-7183" fmla="*/ 854989 w 1225855"/>
                <a:gd name="connsiteY113-7184" fmla="*/ 557117 h 1499831"/>
                <a:gd name="connsiteX114-7185" fmla="*/ 867100 w 1225855"/>
                <a:gd name="connsiteY114-7186" fmla="*/ 534204 h 1499831"/>
                <a:gd name="connsiteX115-7187" fmla="*/ 1036167 w 1225855"/>
                <a:gd name="connsiteY115-7188" fmla="*/ 715218 h 1499831"/>
                <a:gd name="connsiteX116-7189" fmla="*/ 1037803 w 1225855"/>
                <a:gd name="connsiteY116-7190" fmla="*/ 717837 h 1499831"/>
                <a:gd name="connsiteX117-7191" fmla="*/ 1038949 w 1225855"/>
                <a:gd name="connsiteY117-7192" fmla="*/ 720128 h 1499831"/>
                <a:gd name="connsiteX118-7193" fmla="*/ 971519 w 1225855"/>
                <a:gd name="connsiteY118-7194" fmla="*/ 764973 h 1499831"/>
                <a:gd name="connsiteX119-7195" fmla="*/ 944841 w 1225855"/>
                <a:gd name="connsiteY119-7196" fmla="*/ 774793 h 1499831"/>
                <a:gd name="connsiteX120-7197" fmla="*/ 927165 w 1225855"/>
                <a:gd name="connsiteY120-7198" fmla="*/ 780357 h 1499831"/>
                <a:gd name="connsiteX121-7199" fmla="*/ 917018 w 1225855"/>
                <a:gd name="connsiteY121-7200" fmla="*/ 783303 h 1499831"/>
                <a:gd name="connsiteX122-7201" fmla="*/ 601823 w 1225855"/>
                <a:gd name="connsiteY122-7202" fmla="*/ 839342 h 1499831"/>
                <a:gd name="connsiteX123-7203" fmla="*/ 372175 w 1225855"/>
                <a:gd name="connsiteY123-7204" fmla="*/ 797051 h 1499831"/>
                <a:gd name="connsiteX124-7205" fmla="*/ 481668 w 1225855"/>
                <a:gd name="connsiteY124-7206" fmla="*/ 760717 h 1499831"/>
                <a:gd name="connsiteX125-7207" fmla="*/ 497707 w 1225855"/>
                <a:gd name="connsiteY125-7208" fmla="*/ 799015 h 1499831"/>
                <a:gd name="connsiteX126-7209" fmla="*/ 521929 w 1225855"/>
                <a:gd name="connsiteY126-7210" fmla="*/ 815054 h 1499831"/>
                <a:gd name="connsiteX127-7211" fmla="*/ 532077 w 1225855"/>
                <a:gd name="connsiteY127-7212" fmla="*/ 812927 h 1499831"/>
                <a:gd name="connsiteX128-7213" fmla="*/ 545988 w 1225855"/>
                <a:gd name="connsiteY128-7214" fmla="*/ 778557 h 1499831"/>
                <a:gd name="connsiteX129-7215" fmla="*/ 530931 w 1225855"/>
                <a:gd name="connsiteY129-7216" fmla="*/ 742878 h 1499831"/>
                <a:gd name="connsiteX130-7217" fmla="*/ 560882 w 1225855"/>
                <a:gd name="connsiteY130-7218" fmla="*/ 731421 h 1499831"/>
                <a:gd name="connsiteX131-7219" fmla="*/ 660881 w 1225855"/>
                <a:gd name="connsiteY131-7220" fmla="*/ 689359 h 1499831"/>
                <a:gd name="connsiteX132-7221" fmla="*/ 682158 w 1225855"/>
                <a:gd name="connsiteY132-7222" fmla="*/ 735677 h 1499831"/>
                <a:gd name="connsiteX133-7223" fmla="*/ 706053 w 1225855"/>
                <a:gd name="connsiteY133-7224" fmla="*/ 750897 h 1499831"/>
                <a:gd name="connsiteX134-7225" fmla="*/ 717019 w 1225855"/>
                <a:gd name="connsiteY134-7226" fmla="*/ 748442 h 1499831"/>
                <a:gd name="connsiteX135-7227" fmla="*/ 729948 w 1225855"/>
                <a:gd name="connsiteY135-7228" fmla="*/ 713745 h 1499831"/>
                <a:gd name="connsiteX136-7229" fmla="*/ 708181 w 1225855"/>
                <a:gd name="connsiteY136-7230" fmla="*/ 666446 h 1499831"/>
                <a:gd name="connsiteX137-7231" fmla="*/ 763991 w 1225855"/>
                <a:gd name="connsiteY137-7232" fmla="*/ 635350 h 1499831"/>
                <a:gd name="connsiteX138-7233" fmla="*/ 773483 w 1225855"/>
                <a:gd name="connsiteY138-7234" fmla="*/ 629294 h 1499831"/>
                <a:gd name="connsiteX139-7235" fmla="*/ 795414 w 1225855"/>
                <a:gd name="connsiteY139-7236" fmla="*/ 614400 h 1499831"/>
                <a:gd name="connsiteX140-7237" fmla="*/ 816200 w 1225855"/>
                <a:gd name="connsiteY140-7238" fmla="*/ 598361 h 1499831"/>
                <a:gd name="connsiteX141-7239" fmla="*/ 819473 w 1225855"/>
                <a:gd name="connsiteY141-7240" fmla="*/ 595579 h 1499831"/>
                <a:gd name="connsiteX142-7241" fmla="*/ 842223 w 1225855"/>
                <a:gd name="connsiteY142-7242" fmla="*/ 625202 h 1499831"/>
                <a:gd name="connsiteX143-7243" fmla="*/ 863008 w 1225855"/>
                <a:gd name="connsiteY143-7244" fmla="*/ 635350 h 1499831"/>
                <a:gd name="connsiteX144-7245" fmla="*/ 878884 w 1225855"/>
                <a:gd name="connsiteY144-7246" fmla="*/ 629949 h 1499831"/>
                <a:gd name="connsiteX145-7247" fmla="*/ 883794 w 1225855"/>
                <a:gd name="connsiteY145-7248" fmla="*/ 593451 h 1499831"/>
                <a:gd name="connsiteX146-7249" fmla="*/ 513091 w 1225855"/>
                <a:gd name="connsiteY146-7250" fmla="*/ 183796 h 1499831"/>
                <a:gd name="connsiteX147-7251" fmla="*/ 520784 w 1225855"/>
                <a:gd name="connsiteY147-7252" fmla="*/ 163175 h 1499831"/>
                <a:gd name="connsiteX148-7253" fmla="*/ 613746 w 1225855"/>
                <a:gd name="connsiteY148-7254" fmla="*/ 64648 h 1499831"/>
                <a:gd name="connsiteX149-7255" fmla="*/ 903434 w 1225855"/>
                <a:gd name="connsiteY149-7256" fmla="*/ 374630 h 1499831"/>
                <a:gd name="connsiteX150-7257" fmla="*/ 823892 w 1225855"/>
                <a:gd name="connsiteY150-7258" fmla="*/ 411455 h 1499831"/>
                <a:gd name="connsiteX151-7259" fmla="*/ 821110 w 1225855"/>
                <a:gd name="connsiteY151-7260" fmla="*/ 412273 h 1499831"/>
                <a:gd name="connsiteX152-7261" fmla="*/ 807689 w 1225855"/>
                <a:gd name="connsiteY152-7262" fmla="*/ 415710 h 1499831"/>
                <a:gd name="connsiteX153-7263" fmla="*/ 791159 w 1225855"/>
                <a:gd name="connsiteY153-7264" fmla="*/ 406873 h 1499831"/>
                <a:gd name="connsiteX154-7265" fmla="*/ 777084 w 1225855"/>
                <a:gd name="connsiteY154-7266" fmla="*/ 399835 h 1499831"/>
                <a:gd name="connsiteX155-7267" fmla="*/ 706053 w 1225855"/>
                <a:gd name="connsiteY155-7268" fmla="*/ 362192 h 1499831"/>
                <a:gd name="connsiteX156-7269" fmla="*/ 591160 w 1225855"/>
                <a:gd name="connsiteY156-7270" fmla="*/ 288542 h 1499831"/>
                <a:gd name="connsiteX157-7271" fmla="*/ 570702 w 1225855"/>
                <a:gd name="connsiteY157-7272" fmla="*/ 272176 h 1499831"/>
                <a:gd name="connsiteX158-7273" fmla="*/ 567919 w 1225855"/>
                <a:gd name="connsiteY158-7274" fmla="*/ 269721 h 1499831"/>
                <a:gd name="connsiteX159-7275" fmla="*/ 551226 w 1225855"/>
                <a:gd name="connsiteY159-7276" fmla="*/ 254500 h 1499831"/>
                <a:gd name="connsiteX160-7277" fmla="*/ 512109 w 1225855"/>
                <a:gd name="connsiteY160-7278" fmla="*/ 197708 h 1499831"/>
                <a:gd name="connsiteX161-7279" fmla="*/ 513091 w 1225855"/>
                <a:gd name="connsiteY161-7280" fmla="*/ 183796 h 1499831"/>
                <a:gd name="connsiteX162-7281" fmla="*/ 322094 w 1225855"/>
                <a:gd name="connsiteY162-7282" fmla="*/ 374303 h 1499831"/>
                <a:gd name="connsiteX163-7283" fmla="*/ 464974 w 1225855"/>
                <a:gd name="connsiteY163-7284" fmla="*/ 222421 h 1499831"/>
                <a:gd name="connsiteX164-7285" fmla="*/ 508345 w 1225855"/>
                <a:gd name="connsiteY164-7286" fmla="*/ 285596 h 1499831"/>
                <a:gd name="connsiteX165-7287" fmla="*/ 482486 w 1225855"/>
                <a:gd name="connsiteY165-7288" fmla="*/ 314729 h 1499831"/>
                <a:gd name="connsiteX166-7289" fmla="*/ 475939 w 1225855"/>
                <a:gd name="connsiteY166-7290" fmla="*/ 334205 h 1499831"/>
                <a:gd name="connsiteX167-7291" fmla="*/ 484614 w 1225855"/>
                <a:gd name="connsiteY167-7292" fmla="*/ 351717 h 1499831"/>
                <a:gd name="connsiteX168-7293" fmla="*/ 491324 w 1225855"/>
                <a:gd name="connsiteY168-7294" fmla="*/ 355973 h 1499831"/>
                <a:gd name="connsiteX169-7295" fmla="*/ 501962 w 1225855"/>
                <a:gd name="connsiteY169-7296" fmla="*/ 358264 h 1499831"/>
                <a:gd name="connsiteX170-7297" fmla="*/ 521602 w 1225855"/>
                <a:gd name="connsiteY170-7298" fmla="*/ 349426 h 1499831"/>
                <a:gd name="connsiteX171-7299" fmla="*/ 547298 w 1225855"/>
                <a:gd name="connsiteY171-7300" fmla="*/ 320621 h 1499831"/>
                <a:gd name="connsiteX172-7301" fmla="*/ 554990 w 1225855"/>
                <a:gd name="connsiteY172-7302" fmla="*/ 326676 h 1499831"/>
                <a:gd name="connsiteX173-7303" fmla="*/ 722747 w 1225855"/>
                <a:gd name="connsiteY173-7304" fmla="*/ 430768 h 1499831"/>
                <a:gd name="connsiteX174-7305" fmla="*/ 663827 w 1225855"/>
                <a:gd name="connsiteY174-7306" fmla="*/ 435678 h 1499831"/>
                <a:gd name="connsiteX175-7307" fmla="*/ 628967 w 1225855"/>
                <a:gd name="connsiteY175-7308" fmla="*/ 436823 h 1499831"/>
                <a:gd name="connsiteX176-7309" fmla="*/ 616692 w 1225855"/>
                <a:gd name="connsiteY176-7310" fmla="*/ 436987 h 1499831"/>
                <a:gd name="connsiteX177-7311" fmla="*/ 600489 w 1225855"/>
                <a:gd name="connsiteY177-7312" fmla="*/ 436823 h 1499831"/>
                <a:gd name="connsiteX178-7313" fmla="*/ 565628 w 1225855"/>
                <a:gd name="connsiteY178-7314" fmla="*/ 435514 h 1499831"/>
                <a:gd name="connsiteX179-7315" fmla="*/ 463337 w 1225855"/>
                <a:gd name="connsiteY179-7316" fmla="*/ 424057 h 1499831"/>
                <a:gd name="connsiteX180-7317" fmla="*/ 433059 w 1225855"/>
                <a:gd name="connsiteY180-7318" fmla="*/ 418165 h 1499831"/>
                <a:gd name="connsiteX181-7319" fmla="*/ 409164 w 1225855"/>
                <a:gd name="connsiteY181-7320" fmla="*/ 412437 h 1499831"/>
                <a:gd name="connsiteX182-7321" fmla="*/ 403927 w 1225855"/>
                <a:gd name="connsiteY182-7322" fmla="*/ 410964 h 1499831"/>
                <a:gd name="connsiteX183-7323" fmla="*/ 322094 w 1225855"/>
                <a:gd name="connsiteY183-7324" fmla="*/ 374303 h 1499831"/>
                <a:gd name="connsiteX0-7325" fmla="*/ 1219145 w 1225855"/>
                <a:gd name="connsiteY0-7326" fmla="*/ 1035512 h 1499831"/>
                <a:gd name="connsiteX1-7327" fmla="*/ 1212598 w 1225855"/>
                <a:gd name="connsiteY1-7328" fmla="*/ 1022910 h 1499831"/>
                <a:gd name="connsiteX2-7329" fmla="*/ 1009653 w 1225855"/>
                <a:gd name="connsiteY2-7330" fmla="*/ 805725 h 1499831"/>
                <a:gd name="connsiteX3-7331" fmla="*/ 1091485 w 1225855"/>
                <a:gd name="connsiteY3-7332" fmla="*/ 720128 h 1499831"/>
                <a:gd name="connsiteX4-7333" fmla="*/ 1086085 w 1225855"/>
                <a:gd name="connsiteY4-7334" fmla="*/ 697052 h 1499831"/>
                <a:gd name="connsiteX5-7335" fmla="*/ 1079702 w 1225855"/>
                <a:gd name="connsiteY5-7336" fmla="*/ 685104 h 1499831"/>
                <a:gd name="connsiteX6-7337" fmla="*/ 863663 w 1225855"/>
                <a:gd name="connsiteY6-7338" fmla="*/ 454008 h 1499831"/>
                <a:gd name="connsiteX7-7339" fmla="*/ 957280 w 1225855"/>
                <a:gd name="connsiteY7-7340" fmla="*/ 374303 h 1499831"/>
                <a:gd name="connsiteX8-7341" fmla="*/ 953024 w 1225855"/>
                <a:gd name="connsiteY8-7342" fmla="*/ 355482 h 1499831"/>
                <a:gd name="connsiteX9-7343" fmla="*/ 946969 w 1225855"/>
                <a:gd name="connsiteY9-7344" fmla="*/ 344516 h 1499831"/>
                <a:gd name="connsiteX10-7345" fmla="*/ 633058 w 1225855"/>
                <a:gd name="connsiteY10-7346" fmla="*/ 8347 h 1499831"/>
                <a:gd name="connsiteX11-7347" fmla="*/ 613909 w 1225855"/>
                <a:gd name="connsiteY11-7348" fmla="*/ 0 h 1499831"/>
                <a:gd name="connsiteX12-7349" fmla="*/ 594761 w 1225855"/>
                <a:gd name="connsiteY12-7350" fmla="*/ 8183 h 1499831"/>
                <a:gd name="connsiteX13-7351" fmla="*/ 276922 w 1225855"/>
                <a:gd name="connsiteY13-7352" fmla="*/ 345825 h 1499831"/>
                <a:gd name="connsiteX14-7353" fmla="*/ 269884 w 1225855"/>
                <a:gd name="connsiteY14-7354" fmla="*/ 362028 h 1499831"/>
                <a:gd name="connsiteX15-7355" fmla="*/ 268248 w 1225855"/>
                <a:gd name="connsiteY15-7356" fmla="*/ 374139 h 1499831"/>
                <a:gd name="connsiteX16-7357" fmla="*/ 363828 w 1225855"/>
                <a:gd name="connsiteY16-7358" fmla="*/ 453354 h 1499831"/>
                <a:gd name="connsiteX17-7359" fmla="*/ 143535 w 1225855"/>
                <a:gd name="connsiteY17-7360" fmla="*/ 687395 h 1499831"/>
                <a:gd name="connsiteX18-7361" fmla="*/ 136497 w 1225855"/>
                <a:gd name="connsiteY18-7362" fmla="*/ 704744 h 1499831"/>
                <a:gd name="connsiteX19-7363" fmla="*/ 134206 w 1225855"/>
                <a:gd name="connsiteY19-7364" fmla="*/ 720128 h 1499831"/>
                <a:gd name="connsiteX20-7365" fmla="*/ 182978 w 1225855"/>
                <a:gd name="connsiteY20-7366" fmla="*/ 786740 h 1499831"/>
                <a:gd name="connsiteX21-7367" fmla="*/ 217839 w 1225855"/>
                <a:gd name="connsiteY21-7368" fmla="*/ 805071 h 1499831"/>
                <a:gd name="connsiteX22-7369" fmla="*/ 9984 w 1225855"/>
                <a:gd name="connsiteY22-7370" fmla="*/ 1025692 h 1499831"/>
                <a:gd name="connsiteX23-7371" fmla="*/ 2946 w 1225855"/>
                <a:gd name="connsiteY23-7372" fmla="*/ 1044186 h 1499831"/>
                <a:gd name="connsiteX24-7373" fmla="*/ 0 w 1225855"/>
                <a:gd name="connsiteY24-7374" fmla="*/ 1062844 h 1499831"/>
                <a:gd name="connsiteX25-7375" fmla="*/ 194435 w 1225855"/>
                <a:gd name="connsiteY25-7376" fmla="*/ 1198195 h 1499831"/>
                <a:gd name="connsiteX26-7377" fmla="*/ 487887 w 1225855"/>
                <a:gd name="connsiteY26-7378" fmla="*/ 1247950 h 1499831"/>
                <a:gd name="connsiteX27-7379" fmla="*/ 487887 w 1225855"/>
                <a:gd name="connsiteY27-7380" fmla="*/ 1473645 h 1499831"/>
                <a:gd name="connsiteX28-7381" fmla="*/ 514073 w 1225855"/>
                <a:gd name="connsiteY28-7382" fmla="*/ 1499831 h 1499831"/>
                <a:gd name="connsiteX29-7383" fmla="*/ 711781 w 1225855"/>
                <a:gd name="connsiteY29-7384" fmla="*/ 1499831 h 1499831"/>
                <a:gd name="connsiteX30-7385" fmla="*/ 737968 w 1225855"/>
                <a:gd name="connsiteY30-7386" fmla="*/ 1473645 h 1499831"/>
                <a:gd name="connsiteX31-7387" fmla="*/ 737968 w 1225855"/>
                <a:gd name="connsiteY31-7388" fmla="*/ 1248932 h 1499831"/>
                <a:gd name="connsiteX32-7389" fmla="*/ 1039112 w 1225855"/>
                <a:gd name="connsiteY32-7390" fmla="*/ 1198195 h 1499831"/>
                <a:gd name="connsiteX33-7391" fmla="*/ 1225855 w 1225855"/>
                <a:gd name="connsiteY33-7392" fmla="*/ 1062844 h 1499831"/>
                <a:gd name="connsiteX34-7393" fmla="*/ 1219145 w 1225855"/>
                <a:gd name="connsiteY34-7394" fmla="*/ 1035512 h 1499831"/>
                <a:gd name="connsiteX35-7395" fmla="*/ 1099178 w 1225855"/>
                <a:gd name="connsiteY35-7396" fmla="*/ 1120454 h 1499831"/>
                <a:gd name="connsiteX36-7397" fmla="*/ 1082157 w 1225855"/>
                <a:gd name="connsiteY36-7398" fmla="*/ 1113580 h 1499831"/>
                <a:gd name="connsiteX37-7399" fmla="*/ 657608 w 1225855"/>
                <a:gd name="connsiteY37-7400" fmla="*/ 1056788 h 1499831"/>
                <a:gd name="connsiteX38-7401" fmla="*/ 560882 w 1225855"/>
                <a:gd name="connsiteY38-7402" fmla="*/ 1023564 h 1499831"/>
                <a:gd name="connsiteX39-7403" fmla="*/ 558918 w 1225855"/>
                <a:gd name="connsiteY39-7404" fmla="*/ 1022582 h 1499831"/>
                <a:gd name="connsiteX40-7405" fmla="*/ 554663 w 1225855"/>
                <a:gd name="connsiteY40-7406" fmla="*/ 1021109 h 1499831"/>
                <a:gd name="connsiteX41-7407" fmla="*/ 419966 w 1225855"/>
                <a:gd name="connsiteY41-7408" fmla="*/ 947296 h 1499831"/>
                <a:gd name="connsiteX42-7409" fmla="*/ 312928 w 1225855"/>
                <a:gd name="connsiteY42-7410" fmla="*/ 837313 h 1499831"/>
                <a:gd name="connsiteX43-7411" fmla="*/ 618656 w 1225855"/>
                <a:gd name="connsiteY43-7412" fmla="*/ 887115 h 1499831"/>
                <a:gd name="connsiteX44-7413" fmla="*/ 943368 w 1225855"/>
                <a:gd name="connsiteY44-7414" fmla="*/ 830439 h 1499831"/>
                <a:gd name="connsiteX45-7415" fmla="*/ 957116 w 1225855"/>
                <a:gd name="connsiteY45-7416" fmla="*/ 826184 h 1499831"/>
                <a:gd name="connsiteX46-7417" fmla="*/ 1168408 w 1225855"/>
                <a:gd name="connsiteY46-7418" fmla="*/ 1052369 h 1499831"/>
                <a:gd name="connsiteX47-7419" fmla="*/ 1170536 w 1225855"/>
                <a:gd name="connsiteY47-7420" fmla="*/ 1055806 h 1499831"/>
                <a:gd name="connsiteX48-7421" fmla="*/ 1173482 w 1225855"/>
                <a:gd name="connsiteY48-7422" fmla="*/ 1063008 h 1499831"/>
                <a:gd name="connsiteX49-7423" fmla="*/ 1099178 w 1225855"/>
                <a:gd name="connsiteY49-7424" fmla="*/ 1120454 h 1499831"/>
                <a:gd name="connsiteX50-7425" fmla="*/ 736822 w 1225855"/>
                <a:gd name="connsiteY50-7426" fmla="*/ 1196559 h 1499831"/>
                <a:gd name="connsiteX51-7427" fmla="*/ 620292 w 1225855"/>
                <a:gd name="connsiteY51-7428" fmla="*/ 1200487 h 1499831"/>
                <a:gd name="connsiteX52-7429" fmla="*/ 489033 w 1225855"/>
                <a:gd name="connsiteY52-7430" fmla="*/ 1195577 h 1499831"/>
                <a:gd name="connsiteX53-7431" fmla="*/ 209001 w 1225855"/>
                <a:gd name="connsiteY53-7432" fmla="*/ 1148114 h 1499831"/>
                <a:gd name="connsiteX54-7433" fmla="*/ 52209 w 1225855"/>
                <a:gd name="connsiteY54-7434" fmla="*/ 1063008 h 1499831"/>
                <a:gd name="connsiteX55-7435" fmla="*/ 54173 w 1225855"/>
                <a:gd name="connsiteY55-7436" fmla="*/ 1057279 h 1499831"/>
                <a:gd name="connsiteX56-7437" fmla="*/ 56137 w 1225855"/>
                <a:gd name="connsiteY56-7438" fmla="*/ 1053188 h 1499831"/>
                <a:gd name="connsiteX57-7439" fmla="*/ 255155 w 1225855"/>
                <a:gd name="connsiteY57-7440" fmla="*/ 841896 h 1499831"/>
                <a:gd name="connsiteX58-7441" fmla="*/ 346971 w 1225855"/>
                <a:gd name="connsiteY58-7442" fmla="*/ 956134 h 1499831"/>
                <a:gd name="connsiteX59-7443" fmla="*/ 318984 w 1225855"/>
                <a:gd name="connsiteY59-7444" fmla="*/ 987558 h 1499831"/>
                <a:gd name="connsiteX60-7445" fmla="*/ 321112 w 1225855"/>
                <a:gd name="connsiteY60-7446" fmla="*/ 1024546 h 1499831"/>
                <a:gd name="connsiteX61-7447" fmla="*/ 338460 w 1225855"/>
                <a:gd name="connsiteY61-7448" fmla="*/ 1031093 h 1499831"/>
                <a:gd name="connsiteX62-7449" fmla="*/ 358100 w 1225855"/>
                <a:gd name="connsiteY62-7450" fmla="*/ 1022255 h 1499831"/>
                <a:gd name="connsiteX63-7451" fmla="*/ 387887 w 1225855"/>
                <a:gd name="connsiteY63-7452" fmla="*/ 988703 h 1499831"/>
                <a:gd name="connsiteX64-7453" fmla="*/ 512600 w 1225855"/>
                <a:gd name="connsiteY64-7454" fmla="*/ 1059898 h 1499831"/>
                <a:gd name="connsiteX65-7455" fmla="*/ 494925 w 1225855"/>
                <a:gd name="connsiteY65-7456" fmla="*/ 1097868 h 1499831"/>
                <a:gd name="connsiteX66-7457" fmla="*/ 507527 w 1225855"/>
                <a:gd name="connsiteY66-7458" fmla="*/ 1132729 h 1499831"/>
                <a:gd name="connsiteX67-7459" fmla="*/ 518656 w 1225855"/>
                <a:gd name="connsiteY67-7460" fmla="*/ 1135184 h 1499831"/>
                <a:gd name="connsiteX68-7461" fmla="*/ 542388 w 1225855"/>
                <a:gd name="connsiteY68-7462" fmla="*/ 1120127 h 1499831"/>
                <a:gd name="connsiteX69-7463" fmla="*/ 561045 w 1225855"/>
                <a:gd name="connsiteY69-7464" fmla="*/ 1080029 h 1499831"/>
                <a:gd name="connsiteX70-7465" fmla="*/ 638132 w 1225855"/>
                <a:gd name="connsiteY70-7466" fmla="*/ 1105888 h 1499831"/>
                <a:gd name="connsiteX71-7467" fmla="*/ 708344 w 1225855"/>
                <a:gd name="connsiteY71-7468" fmla="*/ 1124219 h 1499831"/>
                <a:gd name="connsiteX72-7469" fmla="*/ 692633 w 1225855"/>
                <a:gd name="connsiteY72-7470" fmla="*/ 1159079 h 1499831"/>
                <a:gd name="connsiteX73-7471" fmla="*/ 691487 w 1225855"/>
                <a:gd name="connsiteY73-7472" fmla="*/ 1177574 h 1499831"/>
                <a:gd name="connsiteX74-7473" fmla="*/ 705726 w 1225855"/>
                <a:gd name="connsiteY74-7474" fmla="*/ 1193776 h 1499831"/>
                <a:gd name="connsiteX75-7475" fmla="*/ 716528 w 1225855"/>
                <a:gd name="connsiteY75-7476" fmla="*/ 1196068 h 1499831"/>
                <a:gd name="connsiteX76-7477" fmla="*/ 733549 w 1225855"/>
                <a:gd name="connsiteY76-7478" fmla="*/ 1189848 h 1499831"/>
                <a:gd name="connsiteX77-7479" fmla="*/ 740423 w 1225855"/>
                <a:gd name="connsiteY77-7480" fmla="*/ 1180683 h 1499831"/>
                <a:gd name="connsiteX78-7481" fmla="*/ 760881 w 1225855"/>
                <a:gd name="connsiteY78-7482" fmla="*/ 1135184 h 1499831"/>
                <a:gd name="connsiteX79-7483" fmla="*/ 974628 w 1225855"/>
                <a:gd name="connsiteY79-7484" fmla="*/ 1161534 h 1499831"/>
                <a:gd name="connsiteX80-7485" fmla="*/ 736822 w 1225855"/>
                <a:gd name="connsiteY80-7486" fmla="*/ 1196559 h 1499831"/>
                <a:gd name="connsiteX81-7487" fmla="*/ 685431 w 1225855"/>
                <a:gd name="connsiteY81-7488" fmla="*/ 1447458 h 1499831"/>
                <a:gd name="connsiteX82-7489" fmla="*/ 540096 w 1225855"/>
                <a:gd name="connsiteY82-7490" fmla="*/ 1447458 h 1499831"/>
                <a:gd name="connsiteX83-7491" fmla="*/ 540096 w 1225855"/>
                <a:gd name="connsiteY83-7492" fmla="*/ 1251059 h 1499831"/>
                <a:gd name="connsiteX84-7493" fmla="*/ 620292 w 1225855"/>
                <a:gd name="connsiteY84-7494" fmla="*/ 1252860 h 1499831"/>
                <a:gd name="connsiteX85-7495" fmla="*/ 685431 w 1225855"/>
                <a:gd name="connsiteY85-7496" fmla="*/ 1251714 h 1499831"/>
                <a:gd name="connsiteX86-7497" fmla="*/ 685431 w 1225855"/>
                <a:gd name="connsiteY86-7498" fmla="*/ 1447458 h 1499831"/>
                <a:gd name="connsiteX87-7499" fmla="*/ 186415 w 1225855"/>
                <a:gd name="connsiteY87-7500" fmla="*/ 720292 h 1499831"/>
                <a:gd name="connsiteX88-7501" fmla="*/ 187070 w 1225855"/>
                <a:gd name="connsiteY88-7502" fmla="*/ 718819 h 1499831"/>
                <a:gd name="connsiteX89-7503" fmla="*/ 188543 w 1225855"/>
                <a:gd name="connsiteY89-7504" fmla="*/ 715873 h 1499831"/>
                <a:gd name="connsiteX90-7505" fmla="*/ 418567 w 1225855"/>
                <a:gd name="connsiteY90-7506" fmla="*/ 483352 h 1499831"/>
                <a:gd name="connsiteX91-7507" fmla="*/ 483426 w 1225855"/>
                <a:gd name="connsiteY91-7508" fmla="*/ 492987 h 1499831"/>
                <a:gd name="connsiteX92-7509" fmla="*/ 493280 w 1225855"/>
                <a:gd name="connsiteY92-7510" fmla="*/ 505881 h 1499831"/>
                <a:gd name="connsiteX93-7511" fmla="*/ 550480 w 1225855"/>
                <a:gd name="connsiteY93-7512" fmla="*/ 506283 h 1499831"/>
                <a:gd name="connsiteX94-7513" fmla="*/ 587396 w 1225855"/>
                <a:gd name="connsiteY94-7514" fmla="*/ 507919 h 1499831"/>
                <a:gd name="connsiteX95-7515" fmla="*/ 609547 w 1225855"/>
                <a:gd name="connsiteY95-7516" fmla="*/ 513172 h 1499831"/>
                <a:gd name="connsiteX96-7517" fmla="*/ 644277 w 1225855"/>
                <a:gd name="connsiteY96-7518" fmla="*/ 510465 h 1499831"/>
                <a:gd name="connsiteX97-7519" fmla="*/ 676430 w 1225855"/>
                <a:gd name="connsiteY97-7520" fmla="*/ 508991 h 1499831"/>
                <a:gd name="connsiteX98-7521" fmla="*/ 712198 w 1225855"/>
                <a:gd name="connsiteY98-7522" fmla="*/ 499229 h 1499831"/>
                <a:gd name="connsiteX99-7523" fmla="*/ 797706 w 1225855"/>
                <a:gd name="connsiteY99-7524" fmla="*/ 471684 h 1499831"/>
                <a:gd name="connsiteX100-7525" fmla="*/ 820292 w 1225855"/>
                <a:gd name="connsiteY100-7526" fmla="*/ 507036 h 1499831"/>
                <a:gd name="connsiteX101-7527" fmla="*/ 780194 w 1225855"/>
                <a:gd name="connsiteY101-7528" fmla="*/ 560391 h 1499831"/>
                <a:gd name="connsiteX102-7529" fmla="*/ 759081 w 1225855"/>
                <a:gd name="connsiteY102-7530" fmla="*/ 576103 h 1499831"/>
                <a:gd name="connsiteX103-7531" fmla="*/ 736822 w 1225855"/>
                <a:gd name="connsiteY103-7532" fmla="*/ 590669 h 1499831"/>
                <a:gd name="connsiteX104-7533" fmla="*/ 736331 w 1225855"/>
                <a:gd name="connsiteY104-7534" fmla="*/ 590996 h 1499831"/>
                <a:gd name="connsiteX105-7535" fmla="*/ 537297 w 1225855"/>
                <a:gd name="connsiteY105-7536" fmla="*/ 689628 h 1499831"/>
                <a:gd name="connsiteX106-7537" fmla="*/ 339115 w 1225855"/>
                <a:gd name="connsiteY106-7538" fmla="*/ 752370 h 1499831"/>
                <a:gd name="connsiteX107-7539" fmla="*/ 289033 w 1225855"/>
                <a:gd name="connsiteY107-7540" fmla="*/ 767428 h 1499831"/>
                <a:gd name="connsiteX108-7541" fmla="*/ 274958 w 1225855"/>
                <a:gd name="connsiteY108-7542" fmla="*/ 771519 h 1499831"/>
                <a:gd name="connsiteX109-7543" fmla="*/ 255809 w 1225855"/>
                <a:gd name="connsiteY109-7544" fmla="*/ 764482 h 1499831"/>
                <a:gd name="connsiteX110-7545" fmla="*/ 186415 w 1225855"/>
                <a:gd name="connsiteY110-7546" fmla="*/ 720292 h 1499831"/>
                <a:gd name="connsiteX111-7547" fmla="*/ 883794 w 1225855"/>
                <a:gd name="connsiteY111-7548" fmla="*/ 593451 h 1499831"/>
                <a:gd name="connsiteX112-7549" fmla="*/ 859244 w 1225855"/>
                <a:gd name="connsiteY112-7550" fmla="*/ 561536 h 1499831"/>
                <a:gd name="connsiteX113-7551" fmla="*/ 854989 w 1225855"/>
                <a:gd name="connsiteY113-7552" fmla="*/ 557117 h 1499831"/>
                <a:gd name="connsiteX114-7553" fmla="*/ 867100 w 1225855"/>
                <a:gd name="connsiteY114-7554" fmla="*/ 534204 h 1499831"/>
                <a:gd name="connsiteX115-7555" fmla="*/ 1036167 w 1225855"/>
                <a:gd name="connsiteY115-7556" fmla="*/ 715218 h 1499831"/>
                <a:gd name="connsiteX116-7557" fmla="*/ 1037803 w 1225855"/>
                <a:gd name="connsiteY116-7558" fmla="*/ 717837 h 1499831"/>
                <a:gd name="connsiteX117-7559" fmla="*/ 1038949 w 1225855"/>
                <a:gd name="connsiteY117-7560" fmla="*/ 720128 h 1499831"/>
                <a:gd name="connsiteX118-7561" fmla="*/ 971519 w 1225855"/>
                <a:gd name="connsiteY118-7562" fmla="*/ 764973 h 1499831"/>
                <a:gd name="connsiteX119-7563" fmla="*/ 944841 w 1225855"/>
                <a:gd name="connsiteY119-7564" fmla="*/ 774793 h 1499831"/>
                <a:gd name="connsiteX120-7565" fmla="*/ 927165 w 1225855"/>
                <a:gd name="connsiteY120-7566" fmla="*/ 780357 h 1499831"/>
                <a:gd name="connsiteX121-7567" fmla="*/ 917018 w 1225855"/>
                <a:gd name="connsiteY121-7568" fmla="*/ 783303 h 1499831"/>
                <a:gd name="connsiteX122-7569" fmla="*/ 601823 w 1225855"/>
                <a:gd name="connsiteY122-7570" fmla="*/ 839342 h 1499831"/>
                <a:gd name="connsiteX123-7571" fmla="*/ 372175 w 1225855"/>
                <a:gd name="connsiteY123-7572" fmla="*/ 797051 h 1499831"/>
                <a:gd name="connsiteX124-7573" fmla="*/ 481668 w 1225855"/>
                <a:gd name="connsiteY124-7574" fmla="*/ 760717 h 1499831"/>
                <a:gd name="connsiteX125-7575" fmla="*/ 497707 w 1225855"/>
                <a:gd name="connsiteY125-7576" fmla="*/ 799015 h 1499831"/>
                <a:gd name="connsiteX126-7577" fmla="*/ 521929 w 1225855"/>
                <a:gd name="connsiteY126-7578" fmla="*/ 815054 h 1499831"/>
                <a:gd name="connsiteX127-7579" fmla="*/ 532077 w 1225855"/>
                <a:gd name="connsiteY127-7580" fmla="*/ 812927 h 1499831"/>
                <a:gd name="connsiteX128-7581" fmla="*/ 545988 w 1225855"/>
                <a:gd name="connsiteY128-7582" fmla="*/ 778557 h 1499831"/>
                <a:gd name="connsiteX129-7583" fmla="*/ 530931 w 1225855"/>
                <a:gd name="connsiteY129-7584" fmla="*/ 742878 h 1499831"/>
                <a:gd name="connsiteX130-7585" fmla="*/ 560882 w 1225855"/>
                <a:gd name="connsiteY130-7586" fmla="*/ 731421 h 1499831"/>
                <a:gd name="connsiteX131-7587" fmla="*/ 660881 w 1225855"/>
                <a:gd name="connsiteY131-7588" fmla="*/ 689359 h 1499831"/>
                <a:gd name="connsiteX132-7589" fmla="*/ 682158 w 1225855"/>
                <a:gd name="connsiteY132-7590" fmla="*/ 735677 h 1499831"/>
                <a:gd name="connsiteX133-7591" fmla="*/ 706053 w 1225855"/>
                <a:gd name="connsiteY133-7592" fmla="*/ 750897 h 1499831"/>
                <a:gd name="connsiteX134-7593" fmla="*/ 717019 w 1225855"/>
                <a:gd name="connsiteY134-7594" fmla="*/ 748442 h 1499831"/>
                <a:gd name="connsiteX135-7595" fmla="*/ 729948 w 1225855"/>
                <a:gd name="connsiteY135-7596" fmla="*/ 713745 h 1499831"/>
                <a:gd name="connsiteX136-7597" fmla="*/ 708181 w 1225855"/>
                <a:gd name="connsiteY136-7598" fmla="*/ 666446 h 1499831"/>
                <a:gd name="connsiteX137-7599" fmla="*/ 763991 w 1225855"/>
                <a:gd name="connsiteY137-7600" fmla="*/ 635350 h 1499831"/>
                <a:gd name="connsiteX138-7601" fmla="*/ 773483 w 1225855"/>
                <a:gd name="connsiteY138-7602" fmla="*/ 629294 h 1499831"/>
                <a:gd name="connsiteX139-7603" fmla="*/ 795414 w 1225855"/>
                <a:gd name="connsiteY139-7604" fmla="*/ 614400 h 1499831"/>
                <a:gd name="connsiteX140-7605" fmla="*/ 816200 w 1225855"/>
                <a:gd name="connsiteY140-7606" fmla="*/ 598361 h 1499831"/>
                <a:gd name="connsiteX141-7607" fmla="*/ 819473 w 1225855"/>
                <a:gd name="connsiteY141-7608" fmla="*/ 595579 h 1499831"/>
                <a:gd name="connsiteX142-7609" fmla="*/ 842223 w 1225855"/>
                <a:gd name="connsiteY142-7610" fmla="*/ 625202 h 1499831"/>
                <a:gd name="connsiteX143-7611" fmla="*/ 863008 w 1225855"/>
                <a:gd name="connsiteY143-7612" fmla="*/ 635350 h 1499831"/>
                <a:gd name="connsiteX144-7613" fmla="*/ 878884 w 1225855"/>
                <a:gd name="connsiteY144-7614" fmla="*/ 629949 h 1499831"/>
                <a:gd name="connsiteX145-7615" fmla="*/ 883794 w 1225855"/>
                <a:gd name="connsiteY145-7616" fmla="*/ 593451 h 1499831"/>
                <a:gd name="connsiteX146-7617" fmla="*/ 513091 w 1225855"/>
                <a:gd name="connsiteY146-7618" fmla="*/ 183796 h 1499831"/>
                <a:gd name="connsiteX147-7619" fmla="*/ 520784 w 1225855"/>
                <a:gd name="connsiteY147-7620" fmla="*/ 163175 h 1499831"/>
                <a:gd name="connsiteX148-7621" fmla="*/ 613746 w 1225855"/>
                <a:gd name="connsiteY148-7622" fmla="*/ 64648 h 1499831"/>
                <a:gd name="connsiteX149-7623" fmla="*/ 903434 w 1225855"/>
                <a:gd name="connsiteY149-7624" fmla="*/ 374630 h 1499831"/>
                <a:gd name="connsiteX150-7625" fmla="*/ 823892 w 1225855"/>
                <a:gd name="connsiteY150-7626" fmla="*/ 411455 h 1499831"/>
                <a:gd name="connsiteX151-7627" fmla="*/ 821110 w 1225855"/>
                <a:gd name="connsiteY151-7628" fmla="*/ 412273 h 1499831"/>
                <a:gd name="connsiteX152-7629" fmla="*/ 807689 w 1225855"/>
                <a:gd name="connsiteY152-7630" fmla="*/ 415710 h 1499831"/>
                <a:gd name="connsiteX153-7631" fmla="*/ 791159 w 1225855"/>
                <a:gd name="connsiteY153-7632" fmla="*/ 406873 h 1499831"/>
                <a:gd name="connsiteX154-7633" fmla="*/ 777084 w 1225855"/>
                <a:gd name="connsiteY154-7634" fmla="*/ 399835 h 1499831"/>
                <a:gd name="connsiteX155-7635" fmla="*/ 706053 w 1225855"/>
                <a:gd name="connsiteY155-7636" fmla="*/ 362192 h 1499831"/>
                <a:gd name="connsiteX156-7637" fmla="*/ 591160 w 1225855"/>
                <a:gd name="connsiteY156-7638" fmla="*/ 288542 h 1499831"/>
                <a:gd name="connsiteX157-7639" fmla="*/ 570702 w 1225855"/>
                <a:gd name="connsiteY157-7640" fmla="*/ 272176 h 1499831"/>
                <a:gd name="connsiteX158-7641" fmla="*/ 567919 w 1225855"/>
                <a:gd name="connsiteY158-7642" fmla="*/ 269721 h 1499831"/>
                <a:gd name="connsiteX159-7643" fmla="*/ 551226 w 1225855"/>
                <a:gd name="connsiteY159-7644" fmla="*/ 254500 h 1499831"/>
                <a:gd name="connsiteX160-7645" fmla="*/ 512109 w 1225855"/>
                <a:gd name="connsiteY160-7646" fmla="*/ 197708 h 1499831"/>
                <a:gd name="connsiteX161-7647" fmla="*/ 513091 w 1225855"/>
                <a:gd name="connsiteY161-7648" fmla="*/ 183796 h 1499831"/>
                <a:gd name="connsiteX162-7649" fmla="*/ 322094 w 1225855"/>
                <a:gd name="connsiteY162-7650" fmla="*/ 374303 h 1499831"/>
                <a:gd name="connsiteX163-7651" fmla="*/ 464974 w 1225855"/>
                <a:gd name="connsiteY163-7652" fmla="*/ 222421 h 1499831"/>
                <a:gd name="connsiteX164-7653" fmla="*/ 508345 w 1225855"/>
                <a:gd name="connsiteY164-7654" fmla="*/ 285596 h 1499831"/>
                <a:gd name="connsiteX165-7655" fmla="*/ 482486 w 1225855"/>
                <a:gd name="connsiteY165-7656" fmla="*/ 314729 h 1499831"/>
                <a:gd name="connsiteX166-7657" fmla="*/ 475939 w 1225855"/>
                <a:gd name="connsiteY166-7658" fmla="*/ 334205 h 1499831"/>
                <a:gd name="connsiteX167-7659" fmla="*/ 484614 w 1225855"/>
                <a:gd name="connsiteY167-7660" fmla="*/ 351717 h 1499831"/>
                <a:gd name="connsiteX168-7661" fmla="*/ 491324 w 1225855"/>
                <a:gd name="connsiteY168-7662" fmla="*/ 355973 h 1499831"/>
                <a:gd name="connsiteX169-7663" fmla="*/ 501962 w 1225855"/>
                <a:gd name="connsiteY169-7664" fmla="*/ 358264 h 1499831"/>
                <a:gd name="connsiteX170-7665" fmla="*/ 521602 w 1225855"/>
                <a:gd name="connsiteY170-7666" fmla="*/ 349426 h 1499831"/>
                <a:gd name="connsiteX171-7667" fmla="*/ 547298 w 1225855"/>
                <a:gd name="connsiteY171-7668" fmla="*/ 320621 h 1499831"/>
                <a:gd name="connsiteX172-7669" fmla="*/ 554990 w 1225855"/>
                <a:gd name="connsiteY172-7670" fmla="*/ 326676 h 1499831"/>
                <a:gd name="connsiteX173-7671" fmla="*/ 722747 w 1225855"/>
                <a:gd name="connsiteY173-7672" fmla="*/ 430768 h 1499831"/>
                <a:gd name="connsiteX174-7673" fmla="*/ 663827 w 1225855"/>
                <a:gd name="connsiteY174-7674" fmla="*/ 435678 h 1499831"/>
                <a:gd name="connsiteX175-7675" fmla="*/ 628967 w 1225855"/>
                <a:gd name="connsiteY175-7676" fmla="*/ 436823 h 1499831"/>
                <a:gd name="connsiteX176-7677" fmla="*/ 616692 w 1225855"/>
                <a:gd name="connsiteY176-7678" fmla="*/ 436987 h 1499831"/>
                <a:gd name="connsiteX177-7679" fmla="*/ 600489 w 1225855"/>
                <a:gd name="connsiteY177-7680" fmla="*/ 436823 h 1499831"/>
                <a:gd name="connsiteX178-7681" fmla="*/ 565628 w 1225855"/>
                <a:gd name="connsiteY178-7682" fmla="*/ 435514 h 1499831"/>
                <a:gd name="connsiteX179-7683" fmla="*/ 463337 w 1225855"/>
                <a:gd name="connsiteY179-7684" fmla="*/ 424057 h 1499831"/>
                <a:gd name="connsiteX180-7685" fmla="*/ 433059 w 1225855"/>
                <a:gd name="connsiteY180-7686" fmla="*/ 418165 h 1499831"/>
                <a:gd name="connsiteX181-7687" fmla="*/ 409164 w 1225855"/>
                <a:gd name="connsiteY181-7688" fmla="*/ 412437 h 1499831"/>
                <a:gd name="connsiteX182-7689" fmla="*/ 403927 w 1225855"/>
                <a:gd name="connsiteY182-7690" fmla="*/ 410964 h 1499831"/>
                <a:gd name="connsiteX183-7691" fmla="*/ 322094 w 1225855"/>
                <a:gd name="connsiteY183-7692" fmla="*/ 374303 h 1499831"/>
                <a:gd name="connsiteX0-7693" fmla="*/ 1219145 w 1225855"/>
                <a:gd name="connsiteY0-7694" fmla="*/ 1035512 h 1499831"/>
                <a:gd name="connsiteX1-7695" fmla="*/ 1212598 w 1225855"/>
                <a:gd name="connsiteY1-7696" fmla="*/ 1022910 h 1499831"/>
                <a:gd name="connsiteX2-7697" fmla="*/ 1009653 w 1225855"/>
                <a:gd name="connsiteY2-7698" fmla="*/ 805725 h 1499831"/>
                <a:gd name="connsiteX3-7699" fmla="*/ 1091485 w 1225855"/>
                <a:gd name="connsiteY3-7700" fmla="*/ 720128 h 1499831"/>
                <a:gd name="connsiteX4-7701" fmla="*/ 1086085 w 1225855"/>
                <a:gd name="connsiteY4-7702" fmla="*/ 697052 h 1499831"/>
                <a:gd name="connsiteX5-7703" fmla="*/ 1079702 w 1225855"/>
                <a:gd name="connsiteY5-7704" fmla="*/ 685104 h 1499831"/>
                <a:gd name="connsiteX6-7705" fmla="*/ 863663 w 1225855"/>
                <a:gd name="connsiteY6-7706" fmla="*/ 454008 h 1499831"/>
                <a:gd name="connsiteX7-7707" fmla="*/ 957280 w 1225855"/>
                <a:gd name="connsiteY7-7708" fmla="*/ 374303 h 1499831"/>
                <a:gd name="connsiteX8-7709" fmla="*/ 953024 w 1225855"/>
                <a:gd name="connsiteY8-7710" fmla="*/ 355482 h 1499831"/>
                <a:gd name="connsiteX9-7711" fmla="*/ 946969 w 1225855"/>
                <a:gd name="connsiteY9-7712" fmla="*/ 344516 h 1499831"/>
                <a:gd name="connsiteX10-7713" fmla="*/ 633058 w 1225855"/>
                <a:gd name="connsiteY10-7714" fmla="*/ 8347 h 1499831"/>
                <a:gd name="connsiteX11-7715" fmla="*/ 613909 w 1225855"/>
                <a:gd name="connsiteY11-7716" fmla="*/ 0 h 1499831"/>
                <a:gd name="connsiteX12-7717" fmla="*/ 594761 w 1225855"/>
                <a:gd name="connsiteY12-7718" fmla="*/ 8183 h 1499831"/>
                <a:gd name="connsiteX13-7719" fmla="*/ 276922 w 1225855"/>
                <a:gd name="connsiteY13-7720" fmla="*/ 345825 h 1499831"/>
                <a:gd name="connsiteX14-7721" fmla="*/ 269884 w 1225855"/>
                <a:gd name="connsiteY14-7722" fmla="*/ 362028 h 1499831"/>
                <a:gd name="connsiteX15-7723" fmla="*/ 268248 w 1225855"/>
                <a:gd name="connsiteY15-7724" fmla="*/ 374139 h 1499831"/>
                <a:gd name="connsiteX16-7725" fmla="*/ 363828 w 1225855"/>
                <a:gd name="connsiteY16-7726" fmla="*/ 453354 h 1499831"/>
                <a:gd name="connsiteX17-7727" fmla="*/ 143535 w 1225855"/>
                <a:gd name="connsiteY17-7728" fmla="*/ 687395 h 1499831"/>
                <a:gd name="connsiteX18-7729" fmla="*/ 136497 w 1225855"/>
                <a:gd name="connsiteY18-7730" fmla="*/ 704744 h 1499831"/>
                <a:gd name="connsiteX19-7731" fmla="*/ 134206 w 1225855"/>
                <a:gd name="connsiteY19-7732" fmla="*/ 720128 h 1499831"/>
                <a:gd name="connsiteX20-7733" fmla="*/ 182978 w 1225855"/>
                <a:gd name="connsiteY20-7734" fmla="*/ 786740 h 1499831"/>
                <a:gd name="connsiteX21-7735" fmla="*/ 217839 w 1225855"/>
                <a:gd name="connsiteY21-7736" fmla="*/ 805071 h 1499831"/>
                <a:gd name="connsiteX22-7737" fmla="*/ 9984 w 1225855"/>
                <a:gd name="connsiteY22-7738" fmla="*/ 1025692 h 1499831"/>
                <a:gd name="connsiteX23-7739" fmla="*/ 2946 w 1225855"/>
                <a:gd name="connsiteY23-7740" fmla="*/ 1044186 h 1499831"/>
                <a:gd name="connsiteX24-7741" fmla="*/ 0 w 1225855"/>
                <a:gd name="connsiteY24-7742" fmla="*/ 1062844 h 1499831"/>
                <a:gd name="connsiteX25-7743" fmla="*/ 194435 w 1225855"/>
                <a:gd name="connsiteY25-7744" fmla="*/ 1198195 h 1499831"/>
                <a:gd name="connsiteX26-7745" fmla="*/ 487887 w 1225855"/>
                <a:gd name="connsiteY26-7746" fmla="*/ 1247950 h 1499831"/>
                <a:gd name="connsiteX27-7747" fmla="*/ 487887 w 1225855"/>
                <a:gd name="connsiteY27-7748" fmla="*/ 1473645 h 1499831"/>
                <a:gd name="connsiteX28-7749" fmla="*/ 514073 w 1225855"/>
                <a:gd name="connsiteY28-7750" fmla="*/ 1499831 h 1499831"/>
                <a:gd name="connsiteX29-7751" fmla="*/ 711781 w 1225855"/>
                <a:gd name="connsiteY29-7752" fmla="*/ 1499831 h 1499831"/>
                <a:gd name="connsiteX30-7753" fmla="*/ 737968 w 1225855"/>
                <a:gd name="connsiteY30-7754" fmla="*/ 1473645 h 1499831"/>
                <a:gd name="connsiteX31-7755" fmla="*/ 737968 w 1225855"/>
                <a:gd name="connsiteY31-7756" fmla="*/ 1248932 h 1499831"/>
                <a:gd name="connsiteX32-7757" fmla="*/ 1039112 w 1225855"/>
                <a:gd name="connsiteY32-7758" fmla="*/ 1198195 h 1499831"/>
                <a:gd name="connsiteX33-7759" fmla="*/ 1225855 w 1225855"/>
                <a:gd name="connsiteY33-7760" fmla="*/ 1062844 h 1499831"/>
                <a:gd name="connsiteX34-7761" fmla="*/ 1219145 w 1225855"/>
                <a:gd name="connsiteY34-7762" fmla="*/ 1035512 h 1499831"/>
                <a:gd name="connsiteX35-7763" fmla="*/ 1099178 w 1225855"/>
                <a:gd name="connsiteY35-7764" fmla="*/ 1120454 h 1499831"/>
                <a:gd name="connsiteX36-7765" fmla="*/ 1082157 w 1225855"/>
                <a:gd name="connsiteY36-7766" fmla="*/ 1113580 h 1499831"/>
                <a:gd name="connsiteX37-7767" fmla="*/ 657608 w 1225855"/>
                <a:gd name="connsiteY37-7768" fmla="*/ 1056788 h 1499831"/>
                <a:gd name="connsiteX38-7769" fmla="*/ 560882 w 1225855"/>
                <a:gd name="connsiteY38-7770" fmla="*/ 1023564 h 1499831"/>
                <a:gd name="connsiteX39-7771" fmla="*/ 558918 w 1225855"/>
                <a:gd name="connsiteY39-7772" fmla="*/ 1022582 h 1499831"/>
                <a:gd name="connsiteX40-7773" fmla="*/ 554663 w 1225855"/>
                <a:gd name="connsiteY40-7774" fmla="*/ 1021109 h 1499831"/>
                <a:gd name="connsiteX41-7775" fmla="*/ 419966 w 1225855"/>
                <a:gd name="connsiteY41-7776" fmla="*/ 947296 h 1499831"/>
                <a:gd name="connsiteX42-7777" fmla="*/ 312928 w 1225855"/>
                <a:gd name="connsiteY42-7778" fmla="*/ 837313 h 1499831"/>
                <a:gd name="connsiteX43-7779" fmla="*/ 618656 w 1225855"/>
                <a:gd name="connsiteY43-7780" fmla="*/ 887115 h 1499831"/>
                <a:gd name="connsiteX44-7781" fmla="*/ 943368 w 1225855"/>
                <a:gd name="connsiteY44-7782" fmla="*/ 830439 h 1499831"/>
                <a:gd name="connsiteX45-7783" fmla="*/ 957116 w 1225855"/>
                <a:gd name="connsiteY45-7784" fmla="*/ 826184 h 1499831"/>
                <a:gd name="connsiteX46-7785" fmla="*/ 1168408 w 1225855"/>
                <a:gd name="connsiteY46-7786" fmla="*/ 1052369 h 1499831"/>
                <a:gd name="connsiteX47-7787" fmla="*/ 1170536 w 1225855"/>
                <a:gd name="connsiteY47-7788" fmla="*/ 1055806 h 1499831"/>
                <a:gd name="connsiteX48-7789" fmla="*/ 1173482 w 1225855"/>
                <a:gd name="connsiteY48-7790" fmla="*/ 1063008 h 1499831"/>
                <a:gd name="connsiteX49-7791" fmla="*/ 1099178 w 1225855"/>
                <a:gd name="connsiteY49-7792" fmla="*/ 1120454 h 1499831"/>
                <a:gd name="connsiteX50-7793" fmla="*/ 736822 w 1225855"/>
                <a:gd name="connsiteY50-7794" fmla="*/ 1196559 h 1499831"/>
                <a:gd name="connsiteX51-7795" fmla="*/ 620292 w 1225855"/>
                <a:gd name="connsiteY51-7796" fmla="*/ 1200487 h 1499831"/>
                <a:gd name="connsiteX52-7797" fmla="*/ 489033 w 1225855"/>
                <a:gd name="connsiteY52-7798" fmla="*/ 1195577 h 1499831"/>
                <a:gd name="connsiteX53-7799" fmla="*/ 209001 w 1225855"/>
                <a:gd name="connsiteY53-7800" fmla="*/ 1148114 h 1499831"/>
                <a:gd name="connsiteX54-7801" fmla="*/ 52209 w 1225855"/>
                <a:gd name="connsiteY54-7802" fmla="*/ 1063008 h 1499831"/>
                <a:gd name="connsiteX55-7803" fmla="*/ 54173 w 1225855"/>
                <a:gd name="connsiteY55-7804" fmla="*/ 1057279 h 1499831"/>
                <a:gd name="connsiteX56-7805" fmla="*/ 56137 w 1225855"/>
                <a:gd name="connsiteY56-7806" fmla="*/ 1053188 h 1499831"/>
                <a:gd name="connsiteX57-7807" fmla="*/ 255155 w 1225855"/>
                <a:gd name="connsiteY57-7808" fmla="*/ 841896 h 1499831"/>
                <a:gd name="connsiteX58-7809" fmla="*/ 346971 w 1225855"/>
                <a:gd name="connsiteY58-7810" fmla="*/ 956134 h 1499831"/>
                <a:gd name="connsiteX59-7811" fmla="*/ 318984 w 1225855"/>
                <a:gd name="connsiteY59-7812" fmla="*/ 987558 h 1499831"/>
                <a:gd name="connsiteX60-7813" fmla="*/ 321112 w 1225855"/>
                <a:gd name="connsiteY60-7814" fmla="*/ 1024546 h 1499831"/>
                <a:gd name="connsiteX61-7815" fmla="*/ 338460 w 1225855"/>
                <a:gd name="connsiteY61-7816" fmla="*/ 1031093 h 1499831"/>
                <a:gd name="connsiteX62-7817" fmla="*/ 358100 w 1225855"/>
                <a:gd name="connsiteY62-7818" fmla="*/ 1022255 h 1499831"/>
                <a:gd name="connsiteX63-7819" fmla="*/ 387887 w 1225855"/>
                <a:gd name="connsiteY63-7820" fmla="*/ 988703 h 1499831"/>
                <a:gd name="connsiteX64-7821" fmla="*/ 512600 w 1225855"/>
                <a:gd name="connsiteY64-7822" fmla="*/ 1059898 h 1499831"/>
                <a:gd name="connsiteX65-7823" fmla="*/ 494925 w 1225855"/>
                <a:gd name="connsiteY65-7824" fmla="*/ 1097868 h 1499831"/>
                <a:gd name="connsiteX66-7825" fmla="*/ 507527 w 1225855"/>
                <a:gd name="connsiteY66-7826" fmla="*/ 1132729 h 1499831"/>
                <a:gd name="connsiteX67-7827" fmla="*/ 518656 w 1225855"/>
                <a:gd name="connsiteY67-7828" fmla="*/ 1135184 h 1499831"/>
                <a:gd name="connsiteX68-7829" fmla="*/ 542388 w 1225855"/>
                <a:gd name="connsiteY68-7830" fmla="*/ 1120127 h 1499831"/>
                <a:gd name="connsiteX69-7831" fmla="*/ 561045 w 1225855"/>
                <a:gd name="connsiteY69-7832" fmla="*/ 1080029 h 1499831"/>
                <a:gd name="connsiteX70-7833" fmla="*/ 638132 w 1225855"/>
                <a:gd name="connsiteY70-7834" fmla="*/ 1105888 h 1499831"/>
                <a:gd name="connsiteX71-7835" fmla="*/ 708344 w 1225855"/>
                <a:gd name="connsiteY71-7836" fmla="*/ 1124219 h 1499831"/>
                <a:gd name="connsiteX72-7837" fmla="*/ 692633 w 1225855"/>
                <a:gd name="connsiteY72-7838" fmla="*/ 1159079 h 1499831"/>
                <a:gd name="connsiteX73-7839" fmla="*/ 691487 w 1225855"/>
                <a:gd name="connsiteY73-7840" fmla="*/ 1177574 h 1499831"/>
                <a:gd name="connsiteX74-7841" fmla="*/ 705726 w 1225855"/>
                <a:gd name="connsiteY74-7842" fmla="*/ 1193776 h 1499831"/>
                <a:gd name="connsiteX75-7843" fmla="*/ 716528 w 1225855"/>
                <a:gd name="connsiteY75-7844" fmla="*/ 1196068 h 1499831"/>
                <a:gd name="connsiteX76-7845" fmla="*/ 733549 w 1225855"/>
                <a:gd name="connsiteY76-7846" fmla="*/ 1189848 h 1499831"/>
                <a:gd name="connsiteX77-7847" fmla="*/ 740423 w 1225855"/>
                <a:gd name="connsiteY77-7848" fmla="*/ 1180683 h 1499831"/>
                <a:gd name="connsiteX78-7849" fmla="*/ 760881 w 1225855"/>
                <a:gd name="connsiteY78-7850" fmla="*/ 1135184 h 1499831"/>
                <a:gd name="connsiteX79-7851" fmla="*/ 974628 w 1225855"/>
                <a:gd name="connsiteY79-7852" fmla="*/ 1161534 h 1499831"/>
                <a:gd name="connsiteX80-7853" fmla="*/ 736822 w 1225855"/>
                <a:gd name="connsiteY80-7854" fmla="*/ 1196559 h 1499831"/>
                <a:gd name="connsiteX81-7855" fmla="*/ 685431 w 1225855"/>
                <a:gd name="connsiteY81-7856" fmla="*/ 1447458 h 1499831"/>
                <a:gd name="connsiteX82-7857" fmla="*/ 540096 w 1225855"/>
                <a:gd name="connsiteY82-7858" fmla="*/ 1447458 h 1499831"/>
                <a:gd name="connsiteX83-7859" fmla="*/ 540096 w 1225855"/>
                <a:gd name="connsiteY83-7860" fmla="*/ 1251059 h 1499831"/>
                <a:gd name="connsiteX84-7861" fmla="*/ 620292 w 1225855"/>
                <a:gd name="connsiteY84-7862" fmla="*/ 1252860 h 1499831"/>
                <a:gd name="connsiteX85-7863" fmla="*/ 685431 w 1225855"/>
                <a:gd name="connsiteY85-7864" fmla="*/ 1251714 h 1499831"/>
                <a:gd name="connsiteX86-7865" fmla="*/ 685431 w 1225855"/>
                <a:gd name="connsiteY86-7866" fmla="*/ 1447458 h 1499831"/>
                <a:gd name="connsiteX87-7867" fmla="*/ 186415 w 1225855"/>
                <a:gd name="connsiteY87-7868" fmla="*/ 720292 h 1499831"/>
                <a:gd name="connsiteX88-7869" fmla="*/ 187070 w 1225855"/>
                <a:gd name="connsiteY88-7870" fmla="*/ 718819 h 1499831"/>
                <a:gd name="connsiteX89-7871" fmla="*/ 188543 w 1225855"/>
                <a:gd name="connsiteY89-7872" fmla="*/ 715873 h 1499831"/>
                <a:gd name="connsiteX90-7873" fmla="*/ 418567 w 1225855"/>
                <a:gd name="connsiteY90-7874" fmla="*/ 483352 h 1499831"/>
                <a:gd name="connsiteX91-7875" fmla="*/ 483426 w 1225855"/>
                <a:gd name="connsiteY91-7876" fmla="*/ 492987 h 1499831"/>
                <a:gd name="connsiteX92-7877" fmla="*/ 493280 w 1225855"/>
                <a:gd name="connsiteY92-7878" fmla="*/ 505881 h 1499831"/>
                <a:gd name="connsiteX93-7879" fmla="*/ 550480 w 1225855"/>
                <a:gd name="connsiteY93-7880" fmla="*/ 506283 h 1499831"/>
                <a:gd name="connsiteX94-7881" fmla="*/ 587396 w 1225855"/>
                <a:gd name="connsiteY94-7882" fmla="*/ 507919 h 1499831"/>
                <a:gd name="connsiteX95-7883" fmla="*/ 609547 w 1225855"/>
                <a:gd name="connsiteY95-7884" fmla="*/ 506029 h 1499831"/>
                <a:gd name="connsiteX96-7885" fmla="*/ 644277 w 1225855"/>
                <a:gd name="connsiteY96-7886" fmla="*/ 510465 h 1499831"/>
                <a:gd name="connsiteX97-7887" fmla="*/ 676430 w 1225855"/>
                <a:gd name="connsiteY97-7888" fmla="*/ 508991 h 1499831"/>
                <a:gd name="connsiteX98-7889" fmla="*/ 712198 w 1225855"/>
                <a:gd name="connsiteY98-7890" fmla="*/ 499229 h 1499831"/>
                <a:gd name="connsiteX99-7891" fmla="*/ 797706 w 1225855"/>
                <a:gd name="connsiteY99-7892" fmla="*/ 471684 h 1499831"/>
                <a:gd name="connsiteX100-7893" fmla="*/ 820292 w 1225855"/>
                <a:gd name="connsiteY100-7894" fmla="*/ 507036 h 1499831"/>
                <a:gd name="connsiteX101-7895" fmla="*/ 780194 w 1225855"/>
                <a:gd name="connsiteY101-7896" fmla="*/ 560391 h 1499831"/>
                <a:gd name="connsiteX102-7897" fmla="*/ 759081 w 1225855"/>
                <a:gd name="connsiteY102-7898" fmla="*/ 576103 h 1499831"/>
                <a:gd name="connsiteX103-7899" fmla="*/ 736822 w 1225855"/>
                <a:gd name="connsiteY103-7900" fmla="*/ 590669 h 1499831"/>
                <a:gd name="connsiteX104-7901" fmla="*/ 736331 w 1225855"/>
                <a:gd name="connsiteY104-7902" fmla="*/ 590996 h 1499831"/>
                <a:gd name="connsiteX105-7903" fmla="*/ 537297 w 1225855"/>
                <a:gd name="connsiteY105-7904" fmla="*/ 689628 h 1499831"/>
                <a:gd name="connsiteX106-7905" fmla="*/ 339115 w 1225855"/>
                <a:gd name="connsiteY106-7906" fmla="*/ 752370 h 1499831"/>
                <a:gd name="connsiteX107-7907" fmla="*/ 289033 w 1225855"/>
                <a:gd name="connsiteY107-7908" fmla="*/ 767428 h 1499831"/>
                <a:gd name="connsiteX108-7909" fmla="*/ 274958 w 1225855"/>
                <a:gd name="connsiteY108-7910" fmla="*/ 771519 h 1499831"/>
                <a:gd name="connsiteX109-7911" fmla="*/ 255809 w 1225855"/>
                <a:gd name="connsiteY109-7912" fmla="*/ 764482 h 1499831"/>
                <a:gd name="connsiteX110-7913" fmla="*/ 186415 w 1225855"/>
                <a:gd name="connsiteY110-7914" fmla="*/ 720292 h 1499831"/>
                <a:gd name="connsiteX111-7915" fmla="*/ 883794 w 1225855"/>
                <a:gd name="connsiteY111-7916" fmla="*/ 593451 h 1499831"/>
                <a:gd name="connsiteX112-7917" fmla="*/ 859244 w 1225855"/>
                <a:gd name="connsiteY112-7918" fmla="*/ 561536 h 1499831"/>
                <a:gd name="connsiteX113-7919" fmla="*/ 854989 w 1225855"/>
                <a:gd name="connsiteY113-7920" fmla="*/ 557117 h 1499831"/>
                <a:gd name="connsiteX114-7921" fmla="*/ 867100 w 1225855"/>
                <a:gd name="connsiteY114-7922" fmla="*/ 534204 h 1499831"/>
                <a:gd name="connsiteX115-7923" fmla="*/ 1036167 w 1225855"/>
                <a:gd name="connsiteY115-7924" fmla="*/ 715218 h 1499831"/>
                <a:gd name="connsiteX116-7925" fmla="*/ 1037803 w 1225855"/>
                <a:gd name="connsiteY116-7926" fmla="*/ 717837 h 1499831"/>
                <a:gd name="connsiteX117-7927" fmla="*/ 1038949 w 1225855"/>
                <a:gd name="connsiteY117-7928" fmla="*/ 720128 h 1499831"/>
                <a:gd name="connsiteX118-7929" fmla="*/ 971519 w 1225855"/>
                <a:gd name="connsiteY118-7930" fmla="*/ 764973 h 1499831"/>
                <a:gd name="connsiteX119-7931" fmla="*/ 944841 w 1225855"/>
                <a:gd name="connsiteY119-7932" fmla="*/ 774793 h 1499831"/>
                <a:gd name="connsiteX120-7933" fmla="*/ 927165 w 1225855"/>
                <a:gd name="connsiteY120-7934" fmla="*/ 780357 h 1499831"/>
                <a:gd name="connsiteX121-7935" fmla="*/ 917018 w 1225855"/>
                <a:gd name="connsiteY121-7936" fmla="*/ 783303 h 1499831"/>
                <a:gd name="connsiteX122-7937" fmla="*/ 601823 w 1225855"/>
                <a:gd name="connsiteY122-7938" fmla="*/ 839342 h 1499831"/>
                <a:gd name="connsiteX123-7939" fmla="*/ 372175 w 1225855"/>
                <a:gd name="connsiteY123-7940" fmla="*/ 797051 h 1499831"/>
                <a:gd name="connsiteX124-7941" fmla="*/ 481668 w 1225855"/>
                <a:gd name="connsiteY124-7942" fmla="*/ 760717 h 1499831"/>
                <a:gd name="connsiteX125-7943" fmla="*/ 497707 w 1225855"/>
                <a:gd name="connsiteY125-7944" fmla="*/ 799015 h 1499831"/>
                <a:gd name="connsiteX126-7945" fmla="*/ 521929 w 1225855"/>
                <a:gd name="connsiteY126-7946" fmla="*/ 815054 h 1499831"/>
                <a:gd name="connsiteX127-7947" fmla="*/ 532077 w 1225855"/>
                <a:gd name="connsiteY127-7948" fmla="*/ 812927 h 1499831"/>
                <a:gd name="connsiteX128-7949" fmla="*/ 545988 w 1225855"/>
                <a:gd name="connsiteY128-7950" fmla="*/ 778557 h 1499831"/>
                <a:gd name="connsiteX129-7951" fmla="*/ 530931 w 1225855"/>
                <a:gd name="connsiteY129-7952" fmla="*/ 742878 h 1499831"/>
                <a:gd name="connsiteX130-7953" fmla="*/ 560882 w 1225855"/>
                <a:gd name="connsiteY130-7954" fmla="*/ 731421 h 1499831"/>
                <a:gd name="connsiteX131-7955" fmla="*/ 660881 w 1225855"/>
                <a:gd name="connsiteY131-7956" fmla="*/ 689359 h 1499831"/>
                <a:gd name="connsiteX132-7957" fmla="*/ 682158 w 1225855"/>
                <a:gd name="connsiteY132-7958" fmla="*/ 735677 h 1499831"/>
                <a:gd name="connsiteX133-7959" fmla="*/ 706053 w 1225855"/>
                <a:gd name="connsiteY133-7960" fmla="*/ 750897 h 1499831"/>
                <a:gd name="connsiteX134-7961" fmla="*/ 717019 w 1225855"/>
                <a:gd name="connsiteY134-7962" fmla="*/ 748442 h 1499831"/>
                <a:gd name="connsiteX135-7963" fmla="*/ 729948 w 1225855"/>
                <a:gd name="connsiteY135-7964" fmla="*/ 713745 h 1499831"/>
                <a:gd name="connsiteX136-7965" fmla="*/ 708181 w 1225855"/>
                <a:gd name="connsiteY136-7966" fmla="*/ 666446 h 1499831"/>
                <a:gd name="connsiteX137-7967" fmla="*/ 763991 w 1225855"/>
                <a:gd name="connsiteY137-7968" fmla="*/ 635350 h 1499831"/>
                <a:gd name="connsiteX138-7969" fmla="*/ 773483 w 1225855"/>
                <a:gd name="connsiteY138-7970" fmla="*/ 629294 h 1499831"/>
                <a:gd name="connsiteX139-7971" fmla="*/ 795414 w 1225855"/>
                <a:gd name="connsiteY139-7972" fmla="*/ 614400 h 1499831"/>
                <a:gd name="connsiteX140-7973" fmla="*/ 816200 w 1225855"/>
                <a:gd name="connsiteY140-7974" fmla="*/ 598361 h 1499831"/>
                <a:gd name="connsiteX141-7975" fmla="*/ 819473 w 1225855"/>
                <a:gd name="connsiteY141-7976" fmla="*/ 595579 h 1499831"/>
                <a:gd name="connsiteX142-7977" fmla="*/ 842223 w 1225855"/>
                <a:gd name="connsiteY142-7978" fmla="*/ 625202 h 1499831"/>
                <a:gd name="connsiteX143-7979" fmla="*/ 863008 w 1225855"/>
                <a:gd name="connsiteY143-7980" fmla="*/ 635350 h 1499831"/>
                <a:gd name="connsiteX144-7981" fmla="*/ 878884 w 1225855"/>
                <a:gd name="connsiteY144-7982" fmla="*/ 629949 h 1499831"/>
                <a:gd name="connsiteX145-7983" fmla="*/ 883794 w 1225855"/>
                <a:gd name="connsiteY145-7984" fmla="*/ 593451 h 1499831"/>
                <a:gd name="connsiteX146-7985" fmla="*/ 513091 w 1225855"/>
                <a:gd name="connsiteY146-7986" fmla="*/ 183796 h 1499831"/>
                <a:gd name="connsiteX147-7987" fmla="*/ 520784 w 1225855"/>
                <a:gd name="connsiteY147-7988" fmla="*/ 163175 h 1499831"/>
                <a:gd name="connsiteX148-7989" fmla="*/ 613746 w 1225855"/>
                <a:gd name="connsiteY148-7990" fmla="*/ 64648 h 1499831"/>
                <a:gd name="connsiteX149-7991" fmla="*/ 903434 w 1225855"/>
                <a:gd name="connsiteY149-7992" fmla="*/ 374630 h 1499831"/>
                <a:gd name="connsiteX150-7993" fmla="*/ 823892 w 1225855"/>
                <a:gd name="connsiteY150-7994" fmla="*/ 411455 h 1499831"/>
                <a:gd name="connsiteX151-7995" fmla="*/ 821110 w 1225855"/>
                <a:gd name="connsiteY151-7996" fmla="*/ 412273 h 1499831"/>
                <a:gd name="connsiteX152-7997" fmla="*/ 807689 w 1225855"/>
                <a:gd name="connsiteY152-7998" fmla="*/ 415710 h 1499831"/>
                <a:gd name="connsiteX153-7999" fmla="*/ 791159 w 1225855"/>
                <a:gd name="connsiteY153-8000" fmla="*/ 406873 h 1499831"/>
                <a:gd name="connsiteX154-8001" fmla="*/ 777084 w 1225855"/>
                <a:gd name="connsiteY154-8002" fmla="*/ 399835 h 1499831"/>
                <a:gd name="connsiteX155-8003" fmla="*/ 706053 w 1225855"/>
                <a:gd name="connsiteY155-8004" fmla="*/ 362192 h 1499831"/>
                <a:gd name="connsiteX156-8005" fmla="*/ 591160 w 1225855"/>
                <a:gd name="connsiteY156-8006" fmla="*/ 288542 h 1499831"/>
                <a:gd name="connsiteX157-8007" fmla="*/ 570702 w 1225855"/>
                <a:gd name="connsiteY157-8008" fmla="*/ 272176 h 1499831"/>
                <a:gd name="connsiteX158-8009" fmla="*/ 567919 w 1225855"/>
                <a:gd name="connsiteY158-8010" fmla="*/ 269721 h 1499831"/>
                <a:gd name="connsiteX159-8011" fmla="*/ 551226 w 1225855"/>
                <a:gd name="connsiteY159-8012" fmla="*/ 254500 h 1499831"/>
                <a:gd name="connsiteX160-8013" fmla="*/ 512109 w 1225855"/>
                <a:gd name="connsiteY160-8014" fmla="*/ 197708 h 1499831"/>
                <a:gd name="connsiteX161-8015" fmla="*/ 513091 w 1225855"/>
                <a:gd name="connsiteY161-8016" fmla="*/ 183796 h 1499831"/>
                <a:gd name="connsiteX162-8017" fmla="*/ 322094 w 1225855"/>
                <a:gd name="connsiteY162-8018" fmla="*/ 374303 h 1499831"/>
                <a:gd name="connsiteX163-8019" fmla="*/ 464974 w 1225855"/>
                <a:gd name="connsiteY163-8020" fmla="*/ 222421 h 1499831"/>
                <a:gd name="connsiteX164-8021" fmla="*/ 508345 w 1225855"/>
                <a:gd name="connsiteY164-8022" fmla="*/ 285596 h 1499831"/>
                <a:gd name="connsiteX165-8023" fmla="*/ 482486 w 1225855"/>
                <a:gd name="connsiteY165-8024" fmla="*/ 314729 h 1499831"/>
                <a:gd name="connsiteX166-8025" fmla="*/ 475939 w 1225855"/>
                <a:gd name="connsiteY166-8026" fmla="*/ 334205 h 1499831"/>
                <a:gd name="connsiteX167-8027" fmla="*/ 484614 w 1225855"/>
                <a:gd name="connsiteY167-8028" fmla="*/ 351717 h 1499831"/>
                <a:gd name="connsiteX168-8029" fmla="*/ 491324 w 1225855"/>
                <a:gd name="connsiteY168-8030" fmla="*/ 355973 h 1499831"/>
                <a:gd name="connsiteX169-8031" fmla="*/ 501962 w 1225855"/>
                <a:gd name="connsiteY169-8032" fmla="*/ 358264 h 1499831"/>
                <a:gd name="connsiteX170-8033" fmla="*/ 521602 w 1225855"/>
                <a:gd name="connsiteY170-8034" fmla="*/ 349426 h 1499831"/>
                <a:gd name="connsiteX171-8035" fmla="*/ 547298 w 1225855"/>
                <a:gd name="connsiteY171-8036" fmla="*/ 320621 h 1499831"/>
                <a:gd name="connsiteX172-8037" fmla="*/ 554990 w 1225855"/>
                <a:gd name="connsiteY172-8038" fmla="*/ 326676 h 1499831"/>
                <a:gd name="connsiteX173-8039" fmla="*/ 722747 w 1225855"/>
                <a:gd name="connsiteY173-8040" fmla="*/ 430768 h 1499831"/>
                <a:gd name="connsiteX174-8041" fmla="*/ 663827 w 1225855"/>
                <a:gd name="connsiteY174-8042" fmla="*/ 435678 h 1499831"/>
                <a:gd name="connsiteX175-8043" fmla="*/ 628967 w 1225855"/>
                <a:gd name="connsiteY175-8044" fmla="*/ 436823 h 1499831"/>
                <a:gd name="connsiteX176-8045" fmla="*/ 616692 w 1225855"/>
                <a:gd name="connsiteY176-8046" fmla="*/ 436987 h 1499831"/>
                <a:gd name="connsiteX177-8047" fmla="*/ 600489 w 1225855"/>
                <a:gd name="connsiteY177-8048" fmla="*/ 436823 h 1499831"/>
                <a:gd name="connsiteX178-8049" fmla="*/ 565628 w 1225855"/>
                <a:gd name="connsiteY178-8050" fmla="*/ 435514 h 1499831"/>
                <a:gd name="connsiteX179-8051" fmla="*/ 463337 w 1225855"/>
                <a:gd name="connsiteY179-8052" fmla="*/ 424057 h 1499831"/>
                <a:gd name="connsiteX180-8053" fmla="*/ 433059 w 1225855"/>
                <a:gd name="connsiteY180-8054" fmla="*/ 418165 h 1499831"/>
                <a:gd name="connsiteX181-8055" fmla="*/ 409164 w 1225855"/>
                <a:gd name="connsiteY181-8056" fmla="*/ 412437 h 1499831"/>
                <a:gd name="connsiteX182-8057" fmla="*/ 403927 w 1225855"/>
                <a:gd name="connsiteY182-8058" fmla="*/ 410964 h 1499831"/>
                <a:gd name="connsiteX183-8059" fmla="*/ 322094 w 1225855"/>
                <a:gd name="connsiteY183-8060" fmla="*/ 374303 h 1499831"/>
                <a:gd name="connsiteX0-8061" fmla="*/ 1219145 w 1225855"/>
                <a:gd name="connsiteY0-8062" fmla="*/ 1035512 h 1499831"/>
                <a:gd name="connsiteX1-8063" fmla="*/ 1212598 w 1225855"/>
                <a:gd name="connsiteY1-8064" fmla="*/ 1022910 h 1499831"/>
                <a:gd name="connsiteX2-8065" fmla="*/ 1009653 w 1225855"/>
                <a:gd name="connsiteY2-8066" fmla="*/ 805725 h 1499831"/>
                <a:gd name="connsiteX3-8067" fmla="*/ 1091485 w 1225855"/>
                <a:gd name="connsiteY3-8068" fmla="*/ 720128 h 1499831"/>
                <a:gd name="connsiteX4-8069" fmla="*/ 1086085 w 1225855"/>
                <a:gd name="connsiteY4-8070" fmla="*/ 697052 h 1499831"/>
                <a:gd name="connsiteX5-8071" fmla="*/ 1079702 w 1225855"/>
                <a:gd name="connsiteY5-8072" fmla="*/ 685104 h 1499831"/>
                <a:gd name="connsiteX6-8073" fmla="*/ 863663 w 1225855"/>
                <a:gd name="connsiteY6-8074" fmla="*/ 454008 h 1499831"/>
                <a:gd name="connsiteX7-8075" fmla="*/ 957280 w 1225855"/>
                <a:gd name="connsiteY7-8076" fmla="*/ 374303 h 1499831"/>
                <a:gd name="connsiteX8-8077" fmla="*/ 953024 w 1225855"/>
                <a:gd name="connsiteY8-8078" fmla="*/ 355482 h 1499831"/>
                <a:gd name="connsiteX9-8079" fmla="*/ 946969 w 1225855"/>
                <a:gd name="connsiteY9-8080" fmla="*/ 344516 h 1499831"/>
                <a:gd name="connsiteX10-8081" fmla="*/ 633058 w 1225855"/>
                <a:gd name="connsiteY10-8082" fmla="*/ 8347 h 1499831"/>
                <a:gd name="connsiteX11-8083" fmla="*/ 613909 w 1225855"/>
                <a:gd name="connsiteY11-8084" fmla="*/ 0 h 1499831"/>
                <a:gd name="connsiteX12-8085" fmla="*/ 594761 w 1225855"/>
                <a:gd name="connsiteY12-8086" fmla="*/ 8183 h 1499831"/>
                <a:gd name="connsiteX13-8087" fmla="*/ 276922 w 1225855"/>
                <a:gd name="connsiteY13-8088" fmla="*/ 345825 h 1499831"/>
                <a:gd name="connsiteX14-8089" fmla="*/ 269884 w 1225855"/>
                <a:gd name="connsiteY14-8090" fmla="*/ 362028 h 1499831"/>
                <a:gd name="connsiteX15-8091" fmla="*/ 268248 w 1225855"/>
                <a:gd name="connsiteY15-8092" fmla="*/ 374139 h 1499831"/>
                <a:gd name="connsiteX16-8093" fmla="*/ 363828 w 1225855"/>
                <a:gd name="connsiteY16-8094" fmla="*/ 453354 h 1499831"/>
                <a:gd name="connsiteX17-8095" fmla="*/ 143535 w 1225855"/>
                <a:gd name="connsiteY17-8096" fmla="*/ 687395 h 1499831"/>
                <a:gd name="connsiteX18-8097" fmla="*/ 136497 w 1225855"/>
                <a:gd name="connsiteY18-8098" fmla="*/ 704744 h 1499831"/>
                <a:gd name="connsiteX19-8099" fmla="*/ 134206 w 1225855"/>
                <a:gd name="connsiteY19-8100" fmla="*/ 720128 h 1499831"/>
                <a:gd name="connsiteX20-8101" fmla="*/ 182978 w 1225855"/>
                <a:gd name="connsiteY20-8102" fmla="*/ 786740 h 1499831"/>
                <a:gd name="connsiteX21-8103" fmla="*/ 217839 w 1225855"/>
                <a:gd name="connsiteY21-8104" fmla="*/ 805071 h 1499831"/>
                <a:gd name="connsiteX22-8105" fmla="*/ 9984 w 1225855"/>
                <a:gd name="connsiteY22-8106" fmla="*/ 1025692 h 1499831"/>
                <a:gd name="connsiteX23-8107" fmla="*/ 2946 w 1225855"/>
                <a:gd name="connsiteY23-8108" fmla="*/ 1044186 h 1499831"/>
                <a:gd name="connsiteX24-8109" fmla="*/ 0 w 1225855"/>
                <a:gd name="connsiteY24-8110" fmla="*/ 1062844 h 1499831"/>
                <a:gd name="connsiteX25-8111" fmla="*/ 194435 w 1225855"/>
                <a:gd name="connsiteY25-8112" fmla="*/ 1198195 h 1499831"/>
                <a:gd name="connsiteX26-8113" fmla="*/ 487887 w 1225855"/>
                <a:gd name="connsiteY26-8114" fmla="*/ 1247950 h 1499831"/>
                <a:gd name="connsiteX27-8115" fmla="*/ 487887 w 1225855"/>
                <a:gd name="connsiteY27-8116" fmla="*/ 1473645 h 1499831"/>
                <a:gd name="connsiteX28-8117" fmla="*/ 514073 w 1225855"/>
                <a:gd name="connsiteY28-8118" fmla="*/ 1499831 h 1499831"/>
                <a:gd name="connsiteX29-8119" fmla="*/ 711781 w 1225855"/>
                <a:gd name="connsiteY29-8120" fmla="*/ 1499831 h 1499831"/>
                <a:gd name="connsiteX30-8121" fmla="*/ 737968 w 1225855"/>
                <a:gd name="connsiteY30-8122" fmla="*/ 1473645 h 1499831"/>
                <a:gd name="connsiteX31-8123" fmla="*/ 737968 w 1225855"/>
                <a:gd name="connsiteY31-8124" fmla="*/ 1248932 h 1499831"/>
                <a:gd name="connsiteX32-8125" fmla="*/ 1039112 w 1225855"/>
                <a:gd name="connsiteY32-8126" fmla="*/ 1198195 h 1499831"/>
                <a:gd name="connsiteX33-8127" fmla="*/ 1225855 w 1225855"/>
                <a:gd name="connsiteY33-8128" fmla="*/ 1062844 h 1499831"/>
                <a:gd name="connsiteX34-8129" fmla="*/ 1219145 w 1225855"/>
                <a:gd name="connsiteY34-8130" fmla="*/ 1035512 h 1499831"/>
                <a:gd name="connsiteX35-8131" fmla="*/ 1099178 w 1225855"/>
                <a:gd name="connsiteY35-8132" fmla="*/ 1120454 h 1499831"/>
                <a:gd name="connsiteX36-8133" fmla="*/ 1082157 w 1225855"/>
                <a:gd name="connsiteY36-8134" fmla="*/ 1113580 h 1499831"/>
                <a:gd name="connsiteX37-8135" fmla="*/ 657608 w 1225855"/>
                <a:gd name="connsiteY37-8136" fmla="*/ 1056788 h 1499831"/>
                <a:gd name="connsiteX38-8137" fmla="*/ 560882 w 1225855"/>
                <a:gd name="connsiteY38-8138" fmla="*/ 1023564 h 1499831"/>
                <a:gd name="connsiteX39-8139" fmla="*/ 558918 w 1225855"/>
                <a:gd name="connsiteY39-8140" fmla="*/ 1022582 h 1499831"/>
                <a:gd name="connsiteX40-8141" fmla="*/ 554663 w 1225855"/>
                <a:gd name="connsiteY40-8142" fmla="*/ 1021109 h 1499831"/>
                <a:gd name="connsiteX41-8143" fmla="*/ 419966 w 1225855"/>
                <a:gd name="connsiteY41-8144" fmla="*/ 947296 h 1499831"/>
                <a:gd name="connsiteX42-8145" fmla="*/ 312928 w 1225855"/>
                <a:gd name="connsiteY42-8146" fmla="*/ 837313 h 1499831"/>
                <a:gd name="connsiteX43-8147" fmla="*/ 618656 w 1225855"/>
                <a:gd name="connsiteY43-8148" fmla="*/ 887115 h 1499831"/>
                <a:gd name="connsiteX44-8149" fmla="*/ 943368 w 1225855"/>
                <a:gd name="connsiteY44-8150" fmla="*/ 830439 h 1499831"/>
                <a:gd name="connsiteX45-8151" fmla="*/ 957116 w 1225855"/>
                <a:gd name="connsiteY45-8152" fmla="*/ 826184 h 1499831"/>
                <a:gd name="connsiteX46-8153" fmla="*/ 1168408 w 1225855"/>
                <a:gd name="connsiteY46-8154" fmla="*/ 1052369 h 1499831"/>
                <a:gd name="connsiteX47-8155" fmla="*/ 1170536 w 1225855"/>
                <a:gd name="connsiteY47-8156" fmla="*/ 1055806 h 1499831"/>
                <a:gd name="connsiteX48-8157" fmla="*/ 1173482 w 1225855"/>
                <a:gd name="connsiteY48-8158" fmla="*/ 1063008 h 1499831"/>
                <a:gd name="connsiteX49-8159" fmla="*/ 1099178 w 1225855"/>
                <a:gd name="connsiteY49-8160" fmla="*/ 1120454 h 1499831"/>
                <a:gd name="connsiteX50-8161" fmla="*/ 736822 w 1225855"/>
                <a:gd name="connsiteY50-8162" fmla="*/ 1196559 h 1499831"/>
                <a:gd name="connsiteX51-8163" fmla="*/ 620292 w 1225855"/>
                <a:gd name="connsiteY51-8164" fmla="*/ 1200487 h 1499831"/>
                <a:gd name="connsiteX52-8165" fmla="*/ 489033 w 1225855"/>
                <a:gd name="connsiteY52-8166" fmla="*/ 1195577 h 1499831"/>
                <a:gd name="connsiteX53-8167" fmla="*/ 209001 w 1225855"/>
                <a:gd name="connsiteY53-8168" fmla="*/ 1148114 h 1499831"/>
                <a:gd name="connsiteX54-8169" fmla="*/ 52209 w 1225855"/>
                <a:gd name="connsiteY54-8170" fmla="*/ 1063008 h 1499831"/>
                <a:gd name="connsiteX55-8171" fmla="*/ 54173 w 1225855"/>
                <a:gd name="connsiteY55-8172" fmla="*/ 1057279 h 1499831"/>
                <a:gd name="connsiteX56-8173" fmla="*/ 56137 w 1225855"/>
                <a:gd name="connsiteY56-8174" fmla="*/ 1053188 h 1499831"/>
                <a:gd name="connsiteX57-8175" fmla="*/ 255155 w 1225855"/>
                <a:gd name="connsiteY57-8176" fmla="*/ 841896 h 1499831"/>
                <a:gd name="connsiteX58-8177" fmla="*/ 346971 w 1225855"/>
                <a:gd name="connsiteY58-8178" fmla="*/ 956134 h 1499831"/>
                <a:gd name="connsiteX59-8179" fmla="*/ 318984 w 1225855"/>
                <a:gd name="connsiteY59-8180" fmla="*/ 987558 h 1499831"/>
                <a:gd name="connsiteX60-8181" fmla="*/ 321112 w 1225855"/>
                <a:gd name="connsiteY60-8182" fmla="*/ 1024546 h 1499831"/>
                <a:gd name="connsiteX61-8183" fmla="*/ 338460 w 1225855"/>
                <a:gd name="connsiteY61-8184" fmla="*/ 1031093 h 1499831"/>
                <a:gd name="connsiteX62-8185" fmla="*/ 358100 w 1225855"/>
                <a:gd name="connsiteY62-8186" fmla="*/ 1022255 h 1499831"/>
                <a:gd name="connsiteX63-8187" fmla="*/ 387887 w 1225855"/>
                <a:gd name="connsiteY63-8188" fmla="*/ 988703 h 1499831"/>
                <a:gd name="connsiteX64-8189" fmla="*/ 512600 w 1225855"/>
                <a:gd name="connsiteY64-8190" fmla="*/ 1059898 h 1499831"/>
                <a:gd name="connsiteX65-8191" fmla="*/ 494925 w 1225855"/>
                <a:gd name="connsiteY65-8192" fmla="*/ 1097868 h 1499831"/>
                <a:gd name="connsiteX66-8193" fmla="*/ 507527 w 1225855"/>
                <a:gd name="connsiteY66-8194" fmla="*/ 1132729 h 1499831"/>
                <a:gd name="connsiteX67-8195" fmla="*/ 518656 w 1225855"/>
                <a:gd name="connsiteY67-8196" fmla="*/ 1135184 h 1499831"/>
                <a:gd name="connsiteX68-8197" fmla="*/ 542388 w 1225855"/>
                <a:gd name="connsiteY68-8198" fmla="*/ 1120127 h 1499831"/>
                <a:gd name="connsiteX69-8199" fmla="*/ 561045 w 1225855"/>
                <a:gd name="connsiteY69-8200" fmla="*/ 1080029 h 1499831"/>
                <a:gd name="connsiteX70-8201" fmla="*/ 638132 w 1225855"/>
                <a:gd name="connsiteY70-8202" fmla="*/ 1105888 h 1499831"/>
                <a:gd name="connsiteX71-8203" fmla="*/ 708344 w 1225855"/>
                <a:gd name="connsiteY71-8204" fmla="*/ 1124219 h 1499831"/>
                <a:gd name="connsiteX72-8205" fmla="*/ 692633 w 1225855"/>
                <a:gd name="connsiteY72-8206" fmla="*/ 1159079 h 1499831"/>
                <a:gd name="connsiteX73-8207" fmla="*/ 691487 w 1225855"/>
                <a:gd name="connsiteY73-8208" fmla="*/ 1177574 h 1499831"/>
                <a:gd name="connsiteX74-8209" fmla="*/ 705726 w 1225855"/>
                <a:gd name="connsiteY74-8210" fmla="*/ 1193776 h 1499831"/>
                <a:gd name="connsiteX75-8211" fmla="*/ 716528 w 1225855"/>
                <a:gd name="connsiteY75-8212" fmla="*/ 1196068 h 1499831"/>
                <a:gd name="connsiteX76-8213" fmla="*/ 733549 w 1225855"/>
                <a:gd name="connsiteY76-8214" fmla="*/ 1189848 h 1499831"/>
                <a:gd name="connsiteX77-8215" fmla="*/ 740423 w 1225855"/>
                <a:gd name="connsiteY77-8216" fmla="*/ 1180683 h 1499831"/>
                <a:gd name="connsiteX78-8217" fmla="*/ 760881 w 1225855"/>
                <a:gd name="connsiteY78-8218" fmla="*/ 1135184 h 1499831"/>
                <a:gd name="connsiteX79-8219" fmla="*/ 974628 w 1225855"/>
                <a:gd name="connsiteY79-8220" fmla="*/ 1161534 h 1499831"/>
                <a:gd name="connsiteX80-8221" fmla="*/ 736822 w 1225855"/>
                <a:gd name="connsiteY80-8222" fmla="*/ 1196559 h 1499831"/>
                <a:gd name="connsiteX81-8223" fmla="*/ 685431 w 1225855"/>
                <a:gd name="connsiteY81-8224" fmla="*/ 1447458 h 1499831"/>
                <a:gd name="connsiteX82-8225" fmla="*/ 540096 w 1225855"/>
                <a:gd name="connsiteY82-8226" fmla="*/ 1447458 h 1499831"/>
                <a:gd name="connsiteX83-8227" fmla="*/ 540096 w 1225855"/>
                <a:gd name="connsiteY83-8228" fmla="*/ 1251059 h 1499831"/>
                <a:gd name="connsiteX84-8229" fmla="*/ 620292 w 1225855"/>
                <a:gd name="connsiteY84-8230" fmla="*/ 1252860 h 1499831"/>
                <a:gd name="connsiteX85-8231" fmla="*/ 685431 w 1225855"/>
                <a:gd name="connsiteY85-8232" fmla="*/ 1251714 h 1499831"/>
                <a:gd name="connsiteX86-8233" fmla="*/ 685431 w 1225855"/>
                <a:gd name="connsiteY86-8234" fmla="*/ 1447458 h 1499831"/>
                <a:gd name="connsiteX87-8235" fmla="*/ 186415 w 1225855"/>
                <a:gd name="connsiteY87-8236" fmla="*/ 720292 h 1499831"/>
                <a:gd name="connsiteX88-8237" fmla="*/ 187070 w 1225855"/>
                <a:gd name="connsiteY88-8238" fmla="*/ 718819 h 1499831"/>
                <a:gd name="connsiteX89-8239" fmla="*/ 188543 w 1225855"/>
                <a:gd name="connsiteY89-8240" fmla="*/ 715873 h 1499831"/>
                <a:gd name="connsiteX90-8241" fmla="*/ 418567 w 1225855"/>
                <a:gd name="connsiteY90-8242" fmla="*/ 483352 h 1499831"/>
                <a:gd name="connsiteX91-8243" fmla="*/ 483426 w 1225855"/>
                <a:gd name="connsiteY91-8244" fmla="*/ 492987 h 1499831"/>
                <a:gd name="connsiteX92-8245" fmla="*/ 493280 w 1225855"/>
                <a:gd name="connsiteY92-8246" fmla="*/ 505881 h 1499831"/>
                <a:gd name="connsiteX93-8247" fmla="*/ 550480 w 1225855"/>
                <a:gd name="connsiteY93-8248" fmla="*/ 506283 h 1499831"/>
                <a:gd name="connsiteX94-8249" fmla="*/ 587396 w 1225855"/>
                <a:gd name="connsiteY94-8250" fmla="*/ 507919 h 1499831"/>
                <a:gd name="connsiteX95-8251" fmla="*/ 609547 w 1225855"/>
                <a:gd name="connsiteY95-8252" fmla="*/ 506029 h 1499831"/>
                <a:gd name="connsiteX96-8253" fmla="*/ 644277 w 1225855"/>
                <a:gd name="connsiteY96-8254" fmla="*/ 496177 h 1499831"/>
                <a:gd name="connsiteX97-8255" fmla="*/ 676430 w 1225855"/>
                <a:gd name="connsiteY97-8256" fmla="*/ 508991 h 1499831"/>
                <a:gd name="connsiteX98-8257" fmla="*/ 712198 w 1225855"/>
                <a:gd name="connsiteY98-8258" fmla="*/ 499229 h 1499831"/>
                <a:gd name="connsiteX99-8259" fmla="*/ 797706 w 1225855"/>
                <a:gd name="connsiteY99-8260" fmla="*/ 471684 h 1499831"/>
                <a:gd name="connsiteX100-8261" fmla="*/ 820292 w 1225855"/>
                <a:gd name="connsiteY100-8262" fmla="*/ 507036 h 1499831"/>
                <a:gd name="connsiteX101-8263" fmla="*/ 780194 w 1225855"/>
                <a:gd name="connsiteY101-8264" fmla="*/ 560391 h 1499831"/>
                <a:gd name="connsiteX102-8265" fmla="*/ 759081 w 1225855"/>
                <a:gd name="connsiteY102-8266" fmla="*/ 576103 h 1499831"/>
                <a:gd name="connsiteX103-8267" fmla="*/ 736822 w 1225855"/>
                <a:gd name="connsiteY103-8268" fmla="*/ 590669 h 1499831"/>
                <a:gd name="connsiteX104-8269" fmla="*/ 736331 w 1225855"/>
                <a:gd name="connsiteY104-8270" fmla="*/ 590996 h 1499831"/>
                <a:gd name="connsiteX105-8271" fmla="*/ 537297 w 1225855"/>
                <a:gd name="connsiteY105-8272" fmla="*/ 689628 h 1499831"/>
                <a:gd name="connsiteX106-8273" fmla="*/ 339115 w 1225855"/>
                <a:gd name="connsiteY106-8274" fmla="*/ 752370 h 1499831"/>
                <a:gd name="connsiteX107-8275" fmla="*/ 289033 w 1225855"/>
                <a:gd name="connsiteY107-8276" fmla="*/ 767428 h 1499831"/>
                <a:gd name="connsiteX108-8277" fmla="*/ 274958 w 1225855"/>
                <a:gd name="connsiteY108-8278" fmla="*/ 771519 h 1499831"/>
                <a:gd name="connsiteX109-8279" fmla="*/ 255809 w 1225855"/>
                <a:gd name="connsiteY109-8280" fmla="*/ 764482 h 1499831"/>
                <a:gd name="connsiteX110-8281" fmla="*/ 186415 w 1225855"/>
                <a:gd name="connsiteY110-8282" fmla="*/ 720292 h 1499831"/>
                <a:gd name="connsiteX111-8283" fmla="*/ 883794 w 1225855"/>
                <a:gd name="connsiteY111-8284" fmla="*/ 593451 h 1499831"/>
                <a:gd name="connsiteX112-8285" fmla="*/ 859244 w 1225855"/>
                <a:gd name="connsiteY112-8286" fmla="*/ 561536 h 1499831"/>
                <a:gd name="connsiteX113-8287" fmla="*/ 854989 w 1225855"/>
                <a:gd name="connsiteY113-8288" fmla="*/ 557117 h 1499831"/>
                <a:gd name="connsiteX114-8289" fmla="*/ 867100 w 1225855"/>
                <a:gd name="connsiteY114-8290" fmla="*/ 534204 h 1499831"/>
                <a:gd name="connsiteX115-8291" fmla="*/ 1036167 w 1225855"/>
                <a:gd name="connsiteY115-8292" fmla="*/ 715218 h 1499831"/>
                <a:gd name="connsiteX116-8293" fmla="*/ 1037803 w 1225855"/>
                <a:gd name="connsiteY116-8294" fmla="*/ 717837 h 1499831"/>
                <a:gd name="connsiteX117-8295" fmla="*/ 1038949 w 1225855"/>
                <a:gd name="connsiteY117-8296" fmla="*/ 720128 h 1499831"/>
                <a:gd name="connsiteX118-8297" fmla="*/ 971519 w 1225855"/>
                <a:gd name="connsiteY118-8298" fmla="*/ 764973 h 1499831"/>
                <a:gd name="connsiteX119-8299" fmla="*/ 944841 w 1225855"/>
                <a:gd name="connsiteY119-8300" fmla="*/ 774793 h 1499831"/>
                <a:gd name="connsiteX120-8301" fmla="*/ 927165 w 1225855"/>
                <a:gd name="connsiteY120-8302" fmla="*/ 780357 h 1499831"/>
                <a:gd name="connsiteX121-8303" fmla="*/ 917018 w 1225855"/>
                <a:gd name="connsiteY121-8304" fmla="*/ 783303 h 1499831"/>
                <a:gd name="connsiteX122-8305" fmla="*/ 601823 w 1225855"/>
                <a:gd name="connsiteY122-8306" fmla="*/ 839342 h 1499831"/>
                <a:gd name="connsiteX123-8307" fmla="*/ 372175 w 1225855"/>
                <a:gd name="connsiteY123-8308" fmla="*/ 797051 h 1499831"/>
                <a:gd name="connsiteX124-8309" fmla="*/ 481668 w 1225855"/>
                <a:gd name="connsiteY124-8310" fmla="*/ 760717 h 1499831"/>
                <a:gd name="connsiteX125-8311" fmla="*/ 497707 w 1225855"/>
                <a:gd name="connsiteY125-8312" fmla="*/ 799015 h 1499831"/>
                <a:gd name="connsiteX126-8313" fmla="*/ 521929 w 1225855"/>
                <a:gd name="connsiteY126-8314" fmla="*/ 815054 h 1499831"/>
                <a:gd name="connsiteX127-8315" fmla="*/ 532077 w 1225855"/>
                <a:gd name="connsiteY127-8316" fmla="*/ 812927 h 1499831"/>
                <a:gd name="connsiteX128-8317" fmla="*/ 545988 w 1225855"/>
                <a:gd name="connsiteY128-8318" fmla="*/ 778557 h 1499831"/>
                <a:gd name="connsiteX129-8319" fmla="*/ 530931 w 1225855"/>
                <a:gd name="connsiteY129-8320" fmla="*/ 742878 h 1499831"/>
                <a:gd name="connsiteX130-8321" fmla="*/ 560882 w 1225855"/>
                <a:gd name="connsiteY130-8322" fmla="*/ 731421 h 1499831"/>
                <a:gd name="connsiteX131-8323" fmla="*/ 660881 w 1225855"/>
                <a:gd name="connsiteY131-8324" fmla="*/ 689359 h 1499831"/>
                <a:gd name="connsiteX132-8325" fmla="*/ 682158 w 1225855"/>
                <a:gd name="connsiteY132-8326" fmla="*/ 735677 h 1499831"/>
                <a:gd name="connsiteX133-8327" fmla="*/ 706053 w 1225855"/>
                <a:gd name="connsiteY133-8328" fmla="*/ 750897 h 1499831"/>
                <a:gd name="connsiteX134-8329" fmla="*/ 717019 w 1225855"/>
                <a:gd name="connsiteY134-8330" fmla="*/ 748442 h 1499831"/>
                <a:gd name="connsiteX135-8331" fmla="*/ 729948 w 1225855"/>
                <a:gd name="connsiteY135-8332" fmla="*/ 713745 h 1499831"/>
                <a:gd name="connsiteX136-8333" fmla="*/ 708181 w 1225855"/>
                <a:gd name="connsiteY136-8334" fmla="*/ 666446 h 1499831"/>
                <a:gd name="connsiteX137-8335" fmla="*/ 763991 w 1225855"/>
                <a:gd name="connsiteY137-8336" fmla="*/ 635350 h 1499831"/>
                <a:gd name="connsiteX138-8337" fmla="*/ 773483 w 1225855"/>
                <a:gd name="connsiteY138-8338" fmla="*/ 629294 h 1499831"/>
                <a:gd name="connsiteX139-8339" fmla="*/ 795414 w 1225855"/>
                <a:gd name="connsiteY139-8340" fmla="*/ 614400 h 1499831"/>
                <a:gd name="connsiteX140-8341" fmla="*/ 816200 w 1225855"/>
                <a:gd name="connsiteY140-8342" fmla="*/ 598361 h 1499831"/>
                <a:gd name="connsiteX141-8343" fmla="*/ 819473 w 1225855"/>
                <a:gd name="connsiteY141-8344" fmla="*/ 595579 h 1499831"/>
                <a:gd name="connsiteX142-8345" fmla="*/ 842223 w 1225855"/>
                <a:gd name="connsiteY142-8346" fmla="*/ 625202 h 1499831"/>
                <a:gd name="connsiteX143-8347" fmla="*/ 863008 w 1225855"/>
                <a:gd name="connsiteY143-8348" fmla="*/ 635350 h 1499831"/>
                <a:gd name="connsiteX144-8349" fmla="*/ 878884 w 1225855"/>
                <a:gd name="connsiteY144-8350" fmla="*/ 629949 h 1499831"/>
                <a:gd name="connsiteX145-8351" fmla="*/ 883794 w 1225855"/>
                <a:gd name="connsiteY145-8352" fmla="*/ 593451 h 1499831"/>
                <a:gd name="connsiteX146-8353" fmla="*/ 513091 w 1225855"/>
                <a:gd name="connsiteY146-8354" fmla="*/ 183796 h 1499831"/>
                <a:gd name="connsiteX147-8355" fmla="*/ 520784 w 1225855"/>
                <a:gd name="connsiteY147-8356" fmla="*/ 163175 h 1499831"/>
                <a:gd name="connsiteX148-8357" fmla="*/ 613746 w 1225855"/>
                <a:gd name="connsiteY148-8358" fmla="*/ 64648 h 1499831"/>
                <a:gd name="connsiteX149-8359" fmla="*/ 903434 w 1225855"/>
                <a:gd name="connsiteY149-8360" fmla="*/ 374630 h 1499831"/>
                <a:gd name="connsiteX150-8361" fmla="*/ 823892 w 1225855"/>
                <a:gd name="connsiteY150-8362" fmla="*/ 411455 h 1499831"/>
                <a:gd name="connsiteX151-8363" fmla="*/ 821110 w 1225855"/>
                <a:gd name="connsiteY151-8364" fmla="*/ 412273 h 1499831"/>
                <a:gd name="connsiteX152-8365" fmla="*/ 807689 w 1225855"/>
                <a:gd name="connsiteY152-8366" fmla="*/ 415710 h 1499831"/>
                <a:gd name="connsiteX153-8367" fmla="*/ 791159 w 1225855"/>
                <a:gd name="connsiteY153-8368" fmla="*/ 406873 h 1499831"/>
                <a:gd name="connsiteX154-8369" fmla="*/ 777084 w 1225855"/>
                <a:gd name="connsiteY154-8370" fmla="*/ 399835 h 1499831"/>
                <a:gd name="connsiteX155-8371" fmla="*/ 706053 w 1225855"/>
                <a:gd name="connsiteY155-8372" fmla="*/ 362192 h 1499831"/>
                <a:gd name="connsiteX156-8373" fmla="*/ 591160 w 1225855"/>
                <a:gd name="connsiteY156-8374" fmla="*/ 288542 h 1499831"/>
                <a:gd name="connsiteX157-8375" fmla="*/ 570702 w 1225855"/>
                <a:gd name="connsiteY157-8376" fmla="*/ 272176 h 1499831"/>
                <a:gd name="connsiteX158-8377" fmla="*/ 567919 w 1225855"/>
                <a:gd name="connsiteY158-8378" fmla="*/ 269721 h 1499831"/>
                <a:gd name="connsiteX159-8379" fmla="*/ 551226 w 1225855"/>
                <a:gd name="connsiteY159-8380" fmla="*/ 254500 h 1499831"/>
                <a:gd name="connsiteX160-8381" fmla="*/ 512109 w 1225855"/>
                <a:gd name="connsiteY160-8382" fmla="*/ 197708 h 1499831"/>
                <a:gd name="connsiteX161-8383" fmla="*/ 513091 w 1225855"/>
                <a:gd name="connsiteY161-8384" fmla="*/ 183796 h 1499831"/>
                <a:gd name="connsiteX162-8385" fmla="*/ 322094 w 1225855"/>
                <a:gd name="connsiteY162-8386" fmla="*/ 374303 h 1499831"/>
                <a:gd name="connsiteX163-8387" fmla="*/ 464974 w 1225855"/>
                <a:gd name="connsiteY163-8388" fmla="*/ 222421 h 1499831"/>
                <a:gd name="connsiteX164-8389" fmla="*/ 508345 w 1225855"/>
                <a:gd name="connsiteY164-8390" fmla="*/ 285596 h 1499831"/>
                <a:gd name="connsiteX165-8391" fmla="*/ 482486 w 1225855"/>
                <a:gd name="connsiteY165-8392" fmla="*/ 314729 h 1499831"/>
                <a:gd name="connsiteX166-8393" fmla="*/ 475939 w 1225855"/>
                <a:gd name="connsiteY166-8394" fmla="*/ 334205 h 1499831"/>
                <a:gd name="connsiteX167-8395" fmla="*/ 484614 w 1225855"/>
                <a:gd name="connsiteY167-8396" fmla="*/ 351717 h 1499831"/>
                <a:gd name="connsiteX168-8397" fmla="*/ 491324 w 1225855"/>
                <a:gd name="connsiteY168-8398" fmla="*/ 355973 h 1499831"/>
                <a:gd name="connsiteX169-8399" fmla="*/ 501962 w 1225855"/>
                <a:gd name="connsiteY169-8400" fmla="*/ 358264 h 1499831"/>
                <a:gd name="connsiteX170-8401" fmla="*/ 521602 w 1225855"/>
                <a:gd name="connsiteY170-8402" fmla="*/ 349426 h 1499831"/>
                <a:gd name="connsiteX171-8403" fmla="*/ 547298 w 1225855"/>
                <a:gd name="connsiteY171-8404" fmla="*/ 320621 h 1499831"/>
                <a:gd name="connsiteX172-8405" fmla="*/ 554990 w 1225855"/>
                <a:gd name="connsiteY172-8406" fmla="*/ 326676 h 1499831"/>
                <a:gd name="connsiteX173-8407" fmla="*/ 722747 w 1225855"/>
                <a:gd name="connsiteY173-8408" fmla="*/ 430768 h 1499831"/>
                <a:gd name="connsiteX174-8409" fmla="*/ 663827 w 1225855"/>
                <a:gd name="connsiteY174-8410" fmla="*/ 435678 h 1499831"/>
                <a:gd name="connsiteX175-8411" fmla="*/ 628967 w 1225855"/>
                <a:gd name="connsiteY175-8412" fmla="*/ 436823 h 1499831"/>
                <a:gd name="connsiteX176-8413" fmla="*/ 616692 w 1225855"/>
                <a:gd name="connsiteY176-8414" fmla="*/ 436987 h 1499831"/>
                <a:gd name="connsiteX177-8415" fmla="*/ 600489 w 1225855"/>
                <a:gd name="connsiteY177-8416" fmla="*/ 436823 h 1499831"/>
                <a:gd name="connsiteX178-8417" fmla="*/ 565628 w 1225855"/>
                <a:gd name="connsiteY178-8418" fmla="*/ 435514 h 1499831"/>
                <a:gd name="connsiteX179-8419" fmla="*/ 463337 w 1225855"/>
                <a:gd name="connsiteY179-8420" fmla="*/ 424057 h 1499831"/>
                <a:gd name="connsiteX180-8421" fmla="*/ 433059 w 1225855"/>
                <a:gd name="connsiteY180-8422" fmla="*/ 418165 h 1499831"/>
                <a:gd name="connsiteX181-8423" fmla="*/ 409164 w 1225855"/>
                <a:gd name="connsiteY181-8424" fmla="*/ 412437 h 1499831"/>
                <a:gd name="connsiteX182-8425" fmla="*/ 403927 w 1225855"/>
                <a:gd name="connsiteY182-8426" fmla="*/ 410964 h 1499831"/>
                <a:gd name="connsiteX183-8427" fmla="*/ 322094 w 1225855"/>
                <a:gd name="connsiteY183-8428" fmla="*/ 374303 h 1499831"/>
                <a:gd name="connsiteX0-8429" fmla="*/ 1219145 w 1225855"/>
                <a:gd name="connsiteY0-8430" fmla="*/ 1035512 h 1499831"/>
                <a:gd name="connsiteX1-8431" fmla="*/ 1212598 w 1225855"/>
                <a:gd name="connsiteY1-8432" fmla="*/ 1022910 h 1499831"/>
                <a:gd name="connsiteX2-8433" fmla="*/ 1009653 w 1225855"/>
                <a:gd name="connsiteY2-8434" fmla="*/ 805725 h 1499831"/>
                <a:gd name="connsiteX3-8435" fmla="*/ 1091485 w 1225855"/>
                <a:gd name="connsiteY3-8436" fmla="*/ 720128 h 1499831"/>
                <a:gd name="connsiteX4-8437" fmla="*/ 1086085 w 1225855"/>
                <a:gd name="connsiteY4-8438" fmla="*/ 697052 h 1499831"/>
                <a:gd name="connsiteX5-8439" fmla="*/ 1079702 w 1225855"/>
                <a:gd name="connsiteY5-8440" fmla="*/ 685104 h 1499831"/>
                <a:gd name="connsiteX6-8441" fmla="*/ 863663 w 1225855"/>
                <a:gd name="connsiteY6-8442" fmla="*/ 454008 h 1499831"/>
                <a:gd name="connsiteX7-8443" fmla="*/ 957280 w 1225855"/>
                <a:gd name="connsiteY7-8444" fmla="*/ 374303 h 1499831"/>
                <a:gd name="connsiteX8-8445" fmla="*/ 953024 w 1225855"/>
                <a:gd name="connsiteY8-8446" fmla="*/ 355482 h 1499831"/>
                <a:gd name="connsiteX9-8447" fmla="*/ 946969 w 1225855"/>
                <a:gd name="connsiteY9-8448" fmla="*/ 344516 h 1499831"/>
                <a:gd name="connsiteX10-8449" fmla="*/ 633058 w 1225855"/>
                <a:gd name="connsiteY10-8450" fmla="*/ 8347 h 1499831"/>
                <a:gd name="connsiteX11-8451" fmla="*/ 613909 w 1225855"/>
                <a:gd name="connsiteY11-8452" fmla="*/ 0 h 1499831"/>
                <a:gd name="connsiteX12-8453" fmla="*/ 594761 w 1225855"/>
                <a:gd name="connsiteY12-8454" fmla="*/ 8183 h 1499831"/>
                <a:gd name="connsiteX13-8455" fmla="*/ 276922 w 1225855"/>
                <a:gd name="connsiteY13-8456" fmla="*/ 345825 h 1499831"/>
                <a:gd name="connsiteX14-8457" fmla="*/ 269884 w 1225855"/>
                <a:gd name="connsiteY14-8458" fmla="*/ 362028 h 1499831"/>
                <a:gd name="connsiteX15-8459" fmla="*/ 268248 w 1225855"/>
                <a:gd name="connsiteY15-8460" fmla="*/ 374139 h 1499831"/>
                <a:gd name="connsiteX16-8461" fmla="*/ 363828 w 1225855"/>
                <a:gd name="connsiteY16-8462" fmla="*/ 453354 h 1499831"/>
                <a:gd name="connsiteX17-8463" fmla="*/ 143535 w 1225855"/>
                <a:gd name="connsiteY17-8464" fmla="*/ 687395 h 1499831"/>
                <a:gd name="connsiteX18-8465" fmla="*/ 136497 w 1225855"/>
                <a:gd name="connsiteY18-8466" fmla="*/ 704744 h 1499831"/>
                <a:gd name="connsiteX19-8467" fmla="*/ 134206 w 1225855"/>
                <a:gd name="connsiteY19-8468" fmla="*/ 720128 h 1499831"/>
                <a:gd name="connsiteX20-8469" fmla="*/ 182978 w 1225855"/>
                <a:gd name="connsiteY20-8470" fmla="*/ 786740 h 1499831"/>
                <a:gd name="connsiteX21-8471" fmla="*/ 217839 w 1225855"/>
                <a:gd name="connsiteY21-8472" fmla="*/ 805071 h 1499831"/>
                <a:gd name="connsiteX22-8473" fmla="*/ 9984 w 1225855"/>
                <a:gd name="connsiteY22-8474" fmla="*/ 1025692 h 1499831"/>
                <a:gd name="connsiteX23-8475" fmla="*/ 2946 w 1225855"/>
                <a:gd name="connsiteY23-8476" fmla="*/ 1044186 h 1499831"/>
                <a:gd name="connsiteX24-8477" fmla="*/ 0 w 1225855"/>
                <a:gd name="connsiteY24-8478" fmla="*/ 1062844 h 1499831"/>
                <a:gd name="connsiteX25-8479" fmla="*/ 194435 w 1225855"/>
                <a:gd name="connsiteY25-8480" fmla="*/ 1198195 h 1499831"/>
                <a:gd name="connsiteX26-8481" fmla="*/ 487887 w 1225855"/>
                <a:gd name="connsiteY26-8482" fmla="*/ 1247950 h 1499831"/>
                <a:gd name="connsiteX27-8483" fmla="*/ 487887 w 1225855"/>
                <a:gd name="connsiteY27-8484" fmla="*/ 1473645 h 1499831"/>
                <a:gd name="connsiteX28-8485" fmla="*/ 514073 w 1225855"/>
                <a:gd name="connsiteY28-8486" fmla="*/ 1499831 h 1499831"/>
                <a:gd name="connsiteX29-8487" fmla="*/ 711781 w 1225855"/>
                <a:gd name="connsiteY29-8488" fmla="*/ 1499831 h 1499831"/>
                <a:gd name="connsiteX30-8489" fmla="*/ 737968 w 1225855"/>
                <a:gd name="connsiteY30-8490" fmla="*/ 1473645 h 1499831"/>
                <a:gd name="connsiteX31-8491" fmla="*/ 737968 w 1225855"/>
                <a:gd name="connsiteY31-8492" fmla="*/ 1248932 h 1499831"/>
                <a:gd name="connsiteX32-8493" fmla="*/ 1039112 w 1225855"/>
                <a:gd name="connsiteY32-8494" fmla="*/ 1198195 h 1499831"/>
                <a:gd name="connsiteX33-8495" fmla="*/ 1225855 w 1225855"/>
                <a:gd name="connsiteY33-8496" fmla="*/ 1062844 h 1499831"/>
                <a:gd name="connsiteX34-8497" fmla="*/ 1219145 w 1225855"/>
                <a:gd name="connsiteY34-8498" fmla="*/ 1035512 h 1499831"/>
                <a:gd name="connsiteX35-8499" fmla="*/ 1099178 w 1225855"/>
                <a:gd name="connsiteY35-8500" fmla="*/ 1120454 h 1499831"/>
                <a:gd name="connsiteX36-8501" fmla="*/ 1082157 w 1225855"/>
                <a:gd name="connsiteY36-8502" fmla="*/ 1113580 h 1499831"/>
                <a:gd name="connsiteX37-8503" fmla="*/ 657608 w 1225855"/>
                <a:gd name="connsiteY37-8504" fmla="*/ 1056788 h 1499831"/>
                <a:gd name="connsiteX38-8505" fmla="*/ 560882 w 1225855"/>
                <a:gd name="connsiteY38-8506" fmla="*/ 1023564 h 1499831"/>
                <a:gd name="connsiteX39-8507" fmla="*/ 558918 w 1225855"/>
                <a:gd name="connsiteY39-8508" fmla="*/ 1022582 h 1499831"/>
                <a:gd name="connsiteX40-8509" fmla="*/ 554663 w 1225855"/>
                <a:gd name="connsiteY40-8510" fmla="*/ 1021109 h 1499831"/>
                <a:gd name="connsiteX41-8511" fmla="*/ 419966 w 1225855"/>
                <a:gd name="connsiteY41-8512" fmla="*/ 947296 h 1499831"/>
                <a:gd name="connsiteX42-8513" fmla="*/ 312928 w 1225855"/>
                <a:gd name="connsiteY42-8514" fmla="*/ 837313 h 1499831"/>
                <a:gd name="connsiteX43-8515" fmla="*/ 618656 w 1225855"/>
                <a:gd name="connsiteY43-8516" fmla="*/ 887115 h 1499831"/>
                <a:gd name="connsiteX44-8517" fmla="*/ 943368 w 1225855"/>
                <a:gd name="connsiteY44-8518" fmla="*/ 830439 h 1499831"/>
                <a:gd name="connsiteX45-8519" fmla="*/ 957116 w 1225855"/>
                <a:gd name="connsiteY45-8520" fmla="*/ 826184 h 1499831"/>
                <a:gd name="connsiteX46-8521" fmla="*/ 1168408 w 1225855"/>
                <a:gd name="connsiteY46-8522" fmla="*/ 1052369 h 1499831"/>
                <a:gd name="connsiteX47-8523" fmla="*/ 1170536 w 1225855"/>
                <a:gd name="connsiteY47-8524" fmla="*/ 1055806 h 1499831"/>
                <a:gd name="connsiteX48-8525" fmla="*/ 1173482 w 1225855"/>
                <a:gd name="connsiteY48-8526" fmla="*/ 1063008 h 1499831"/>
                <a:gd name="connsiteX49-8527" fmla="*/ 1099178 w 1225855"/>
                <a:gd name="connsiteY49-8528" fmla="*/ 1120454 h 1499831"/>
                <a:gd name="connsiteX50-8529" fmla="*/ 736822 w 1225855"/>
                <a:gd name="connsiteY50-8530" fmla="*/ 1196559 h 1499831"/>
                <a:gd name="connsiteX51-8531" fmla="*/ 620292 w 1225855"/>
                <a:gd name="connsiteY51-8532" fmla="*/ 1200487 h 1499831"/>
                <a:gd name="connsiteX52-8533" fmla="*/ 489033 w 1225855"/>
                <a:gd name="connsiteY52-8534" fmla="*/ 1195577 h 1499831"/>
                <a:gd name="connsiteX53-8535" fmla="*/ 209001 w 1225855"/>
                <a:gd name="connsiteY53-8536" fmla="*/ 1148114 h 1499831"/>
                <a:gd name="connsiteX54-8537" fmla="*/ 52209 w 1225855"/>
                <a:gd name="connsiteY54-8538" fmla="*/ 1063008 h 1499831"/>
                <a:gd name="connsiteX55-8539" fmla="*/ 54173 w 1225855"/>
                <a:gd name="connsiteY55-8540" fmla="*/ 1057279 h 1499831"/>
                <a:gd name="connsiteX56-8541" fmla="*/ 56137 w 1225855"/>
                <a:gd name="connsiteY56-8542" fmla="*/ 1053188 h 1499831"/>
                <a:gd name="connsiteX57-8543" fmla="*/ 255155 w 1225855"/>
                <a:gd name="connsiteY57-8544" fmla="*/ 841896 h 1499831"/>
                <a:gd name="connsiteX58-8545" fmla="*/ 346971 w 1225855"/>
                <a:gd name="connsiteY58-8546" fmla="*/ 956134 h 1499831"/>
                <a:gd name="connsiteX59-8547" fmla="*/ 318984 w 1225855"/>
                <a:gd name="connsiteY59-8548" fmla="*/ 987558 h 1499831"/>
                <a:gd name="connsiteX60-8549" fmla="*/ 321112 w 1225855"/>
                <a:gd name="connsiteY60-8550" fmla="*/ 1024546 h 1499831"/>
                <a:gd name="connsiteX61-8551" fmla="*/ 338460 w 1225855"/>
                <a:gd name="connsiteY61-8552" fmla="*/ 1031093 h 1499831"/>
                <a:gd name="connsiteX62-8553" fmla="*/ 358100 w 1225855"/>
                <a:gd name="connsiteY62-8554" fmla="*/ 1022255 h 1499831"/>
                <a:gd name="connsiteX63-8555" fmla="*/ 387887 w 1225855"/>
                <a:gd name="connsiteY63-8556" fmla="*/ 988703 h 1499831"/>
                <a:gd name="connsiteX64-8557" fmla="*/ 512600 w 1225855"/>
                <a:gd name="connsiteY64-8558" fmla="*/ 1059898 h 1499831"/>
                <a:gd name="connsiteX65-8559" fmla="*/ 494925 w 1225855"/>
                <a:gd name="connsiteY65-8560" fmla="*/ 1097868 h 1499831"/>
                <a:gd name="connsiteX66-8561" fmla="*/ 507527 w 1225855"/>
                <a:gd name="connsiteY66-8562" fmla="*/ 1132729 h 1499831"/>
                <a:gd name="connsiteX67-8563" fmla="*/ 518656 w 1225855"/>
                <a:gd name="connsiteY67-8564" fmla="*/ 1135184 h 1499831"/>
                <a:gd name="connsiteX68-8565" fmla="*/ 542388 w 1225855"/>
                <a:gd name="connsiteY68-8566" fmla="*/ 1120127 h 1499831"/>
                <a:gd name="connsiteX69-8567" fmla="*/ 561045 w 1225855"/>
                <a:gd name="connsiteY69-8568" fmla="*/ 1080029 h 1499831"/>
                <a:gd name="connsiteX70-8569" fmla="*/ 638132 w 1225855"/>
                <a:gd name="connsiteY70-8570" fmla="*/ 1105888 h 1499831"/>
                <a:gd name="connsiteX71-8571" fmla="*/ 708344 w 1225855"/>
                <a:gd name="connsiteY71-8572" fmla="*/ 1124219 h 1499831"/>
                <a:gd name="connsiteX72-8573" fmla="*/ 692633 w 1225855"/>
                <a:gd name="connsiteY72-8574" fmla="*/ 1159079 h 1499831"/>
                <a:gd name="connsiteX73-8575" fmla="*/ 691487 w 1225855"/>
                <a:gd name="connsiteY73-8576" fmla="*/ 1177574 h 1499831"/>
                <a:gd name="connsiteX74-8577" fmla="*/ 705726 w 1225855"/>
                <a:gd name="connsiteY74-8578" fmla="*/ 1193776 h 1499831"/>
                <a:gd name="connsiteX75-8579" fmla="*/ 716528 w 1225855"/>
                <a:gd name="connsiteY75-8580" fmla="*/ 1196068 h 1499831"/>
                <a:gd name="connsiteX76-8581" fmla="*/ 733549 w 1225855"/>
                <a:gd name="connsiteY76-8582" fmla="*/ 1189848 h 1499831"/>
                <a:gd name="connsiteX77-8583" fmla="*/ 740423 w 1225855"/>
                <a:gd name="connsiteY77-8584" fmla="*/ 1180683 h 1499831"/>
                <a:gd name="connsiteX78-8585" fmla="*/ 760881 w 1225855"/>
                <a:gd name="connsiteY78-8586" fmla="*/ 1135184 h 1499831"/>
                <a:gd name="connsiteX79-8587" fmla="*/ 974628 w 1225855"/>
                <a:gd name="connsiteY79-8588" fmla="*/ 1161534 h 1499831"/>
                <a:gd name="connsiteX80-8589" fmla="*/ 736822 w 1225855"/>
                <a:gd name="connsiteY80-8590" fmla="*/ 1196559 h 1499831"/>
                <a:gd name="connsiteX81-8591" fmla="*/ 685431 w 1225855"/>
                <a:gd name="connsiteY81-8592" fmla="*/ 1447458 h 1499831"/>
                <a:gd name="connsiteX82-8593" fmla="*/ 540096 w 1225855"/>
                <a:gd name="connsiteY82-8594" fmla="*/ 1447458 h 1499831"/>
                <a:gd name="connsiteX83-8595" fmla="*/ 540096 w 1225855"/>
                <a:gd name="connsiteY83-8596" fmla="*/ 1251059 h 1499831"/>
                <a:gd name="connsiteX84-8597" fmla="*/ 620292 w 1225855"/>
                <a:gd name="connsiteY84-8598" fmla="*/ 1252860 h 1499831"/>
                <a:gd name="connsiteX85-8599" fmla="*/ 685431 w 1225855"/>
                <a:gd name="connsiteY85-8600" fmla="*/ 1251714 h 1499831"/>
                <a:gd name="connsiteX86-8601" fmla="*/ 685431 w 1225855"/>
                <a:gd name="connsiteY86-8602" fmla="*/ 1447458 h 1499831"/>
                <a:gd name="connsiteX87-8603" fmla="*/ 186415 w 1225855"/>
                <a:gd name="connsiteY87-8604" fmla="*/ 720292 h 1499831"/>
                <a:gd name="connsiteX88-8605" fmla="*/ 187070 w 1225855"/>
                <a:gd name="connsiteY88-8606" fmla="*/ 718819 h 1499831"/>
                <a:gd name="connsiteX89-8607" fmla="*/ 188543 w 1225855"/>
                <a:gd name="connsiteY89-8608" fmla="*/ 715873 h 1499831"/>
                <a:gd name="connsiteX90-8609" fmla="*/ 418567 w 1225855"/>
                <a:gd name="connsiteY90-8610" fmla="*/ 483352 h 1499831"/>
                <a:gd name="connsiteX91-8611" fmla="*/ 483426 w 1225855"/>
                <a:gd name="connsiteY91-8612" fmla="*/ 492987 h 1499831"/>
                <a:gd name="connsiteX92-8613" fmla="*/ 493280 w 1225855"/>
                <a:gd name="connsiteY92-8614" fmla="*/ 505881 h 1499831"/>
                <a:gd name="connsiteX93-8615" fmla="*/ 550480 w 1225855"/>
                <a:gd name="connsiteY93-8616" fmla="*/ 506283 h 1499831"/>
                <a:gd name="connsiteX94-8617" fmla="*/ 587396 w 1225855"/>
                <a:gd name="connsiteY94-8618" fmla="*/ 507919 h 1499831"/>
                <a:gd name="connsiteX95-8619" fmla="*/ 609547 w 1225855"/>
                <a:gd name="connsiteY95-8620" fmla="*/ 506029 h 1499831"/>
                <a:gd name="connsiteX96-8621" fmla="*/ 644277 w 1225855"/>
                <a:gd name="connsiteY96-8622" fmla="*/ 496177 h 1499831"/>
                <a:gd name="connsiteX97-8623" fmla="*/ 681193 w 1225855"/>
                <a:gd name="connsiteY97-8624" fmla="*/ 499466 h 1499831"/>
                <a:gd name="connsiteX98-8625" fmla="*/ 712198 w 1225855"/>
                <a:gd name="connsiteY98-8626" fmla="*/ 499229 h 1499831"/>
                <a:gd name="connsiteX99-8627" fmla="*/ 797706 w 1225855"/>
                <a:gd name="connsiteY99-8628" fmla="*/ 471684 h 1499831"/>
                <a:gd name="connsiteX100-8629" fmla="*/ 820292 w 1225855"/>
                <a:gd name="connsiteY100-8630" fmla="*/ 507036 h 1499831"/>
                <a:gd name="connsiteX101-8631" fmla="*/ 780194 w 1225855"/>
                <a:gd name="connsiteY101-8632" fmla="*/ 560391 h 1499831"/>
                <a:gd name="connsiteX102-8633" fmla="*/ 759081 w 1225855"/>
                <a:gd name="connsiteY102-8634" fmla="*/ 576103 h 1499831"/>
                <a:gd name="connsiteX103-8635" fmla="*/ 736822 w 1225855"/>
                <a:gd name="connsiteY103-8636" fmla="*/ 590669 h 1499831"/>
                <a:gd name="connsiteX104-8637" fmla="*/ 736331 w 1225855"/>
                <a:gd name="connsiteY104-8638" fmla="*/ 590996 h 1499831"/>
                <a:gd name="connsiteX105-8639" fmla="*/ 537297 w 1225855"/>
                <a:gd name="connsiteY105-8640" fmla="*/ 689628 h 1499831"/>
                <a:gd name="connsiteX106-8641" fmla="*/ 339115 w 1225855"/>
                <a:gd name="connsiteY106-8642" fmla="*/ 752370 h 1499831"/>
                <a:gd name="connsiteX107-8643" fmla="*/ 289033 w 1225855"/>
                <a:gd name="connsiteY107-8644" fmla="*/ 767428 h 1499831"/>
                <a:gd name="connsiteX108-8645" fmla="*/ 274958 w 1225855"/>
                <a:gd name="connsiteY108-8646" fmla="*/ 771519 h 1499831"/>
                <a:gd name="connsiteX109-8647" fmla="*/ 255809 w 1225855"/>
                <a:gd name="connsiteY109-8648" fmla="*/ 764482 h 1499831"/>
                <a:gd name="connsiteX110-8649" fmla="*/ 186415 w 1225855"/>
                <a:gd name="connsiteY110-8650" fmla="*/ 720292 h 1499831"/>
                <a:gd name="connsiteX111-8651" fmla="*/ 883794 w 1225855"/>
                <a:gd name="connsiteY111-8652" fmla="*/ 593451 h 1499831"/>
                <a:gd name="connsiteX112-8653" fmla="*/ 859244 w 1225855"/>
                <a:gd name="connsiteY112-8654" fmla="*/ 561536 h 1499831"/>
                <a:gd name="connsiteX113-8655" fmla="*/ 854989 w 1225855"/>
                <a:gd name="connsiteY113-8656" fmla="*/ 557117 h 1499831"/>
                <a:gd name="connsiteX114-8657" fmla="*/ 867100 w 1225855"/>
                <a:gd name="connsiteY114-8658" fmla="*/ 534204 h 1499831"/>
                <a:gd name="connsiteX115-8659" fmla="*/ 1036167 w 1225855"/>
                <a:gd name="connsiteY115-8660" fmla="*/ 715218 h 1499831"/>
                <a:gd name="connsiteX116-8661" fmla="*/ 1037803 w 1225855"/>
                <a:gd name="connsiteY116-8662" fmla="*/ 717837 h 1499831"/>
                <a:gd name="connsiteX117-8663" fmla="*/ 1038949 w 1225855"/>
                <a:gd name="connsiteY117-8664" fmla="*/ 720128 h 1499831"/>
                <a:gd name="connsiteX118-8665" fmla="*/ 971519 w 1225855"/>
                <a:gd name="connsiteY118-8666" fmla="*/ 764973 h 1499831"/>
                <a:gd name="connsiteX119-8667" fmla="*/ 944841 w 1225855"/>
                <a:gd name="connsiteY119-8668" fmla="*/ 774793 h 1499831"/>
                <a:gd name="connsiteX120-8669" fmla="*/ 927165 w 1225855"/>
                <a:gd name="connsiteY120-8670" fmla="*/ 780357 h 1499831"/>
                <a:gd name="connsiteX121-8671" fmla="*/ 917018 w 1225855"/>
                <a:gd name="connsiteY121-8672" fmla="*/ 783303 h 1499831"/>
                <a:gd name="connsiteX122-8673" fmla="*/ 601823 w 1225855"/>
                <a:gd name="connsiteY122-8674" fmla="*/ 839342 h 1499831"/>
                <a:gd name="connsiteX123-8675" fmla="*/ 372175 w 1225855"/>
                <a:gd name="connsiteY123-8676" fmla="*/ 797051 h 1499831"/>
                <a:gd name="connsiteX124-8677" fmla="*/ 481668 w 1225855"/>
                <a:gd name="connsiteY124-8678" fmla="*/ 760717 h 1499831"/>
                <a:gd name="connsiteX125-8679" fmla="*/ 497707 w 1225855"/>
                <a:gd name="connsiteY125-8680" fmla="*/ 799015 h 1499831"/>
                <a:gd name="connsiteX126-8681" fmla="*/ 521929 w 1225855"/>
                <a:gd name="connsiteY126-8682" fmla="*/ 815054 h 1499831"/>
                <a:gd name="connsiteX127-8683" fmla="*/ 532077 w 1225855"/>
                <a:gd name="connsiteY127-8684" fmla="*/ 812927 h 1499831"/>
                <a:gd name="connsiteX128-8685" fmla="*/ 545988 w 1225855"/>
                <a:gd name="connsiteY128-8686" fmla="*/ 778557 h 1499831"/>
                <a:gd name="connsiteX129-8687" fmla="*/ 530931 w 1225855"/>
                <a:gd name="connsiteY129-8688" fmla="*/ 742878 h 1499831"/>
                <a:gd name="connsiteX130-8689" fmla="*/ 560882 w 1225855"/>
                <a:gd name="connsiteY130-8690" fmla="*/ 731421 h 1499831"/>
                <a:gd name="connsiteX131-8691" fmla="*/ 660881 w 1225855"/>
                <a:gd name="connsiteY131-8692" fmla="*/ 689359 h 1499831"/>
                <a:gd name="connsiteX132-8693" fmla="*/ 682158 w 1225855"/>
                <a:gd name="connsiteY132-8694" fmla="*/ 735677 h 1499831"/>
                <a:gd name="connsiteX133-8695" fmla="*/ 706053 w 1225855"/>
                <a:gd name="connsiteY133-8696" fmla="*/ 750897 h 1499831"/>
                <a:gd name="connsiteX134-8697" fmla="*/ 717019 w 1225855"/>
                <a:gd name="connsiteY134-8698" fmla="*/ 748442 h 1499831"/>
                <a:gd name="connsiteX135-8699" fmla="*/ 729948 w 1225855"/>
                <a:gd name="connsiteY135-8700" fmla="*/ 713745 h 1499831"/>
                <a:gd name="connsiteX136-8701" fmla="*/ 708181 w 1225855"/>
                <a:gd name="connsiteY136-8702" fmla="*/ 666446 h 1499831"/>
                <a:gd name="connsiteX137-8703" fmla="*/ 763991 w 1225855"/>
                <a:gd name="connsiteY137-8704" fmla="*/ 635350 h 1499831"/>
                <a:gd name="connsiteX138-8705" fmla="*/ 773483 w 1225855"/>
                <a:gd name="connsiteY138-8706" fmla="*/ 629294 h 1499831"/>
                <a:gd name="connsiteX139-8707" fmla="*/ 795414 w 1225855"/>
                <a:gd name="connsiteY139-8708" fmla="*/ 614400 h 1499831"/>
                <a:gd name="connsiteX140-8709" fmla="*/ 816200 w 1225855"/>
                <a:gd name="connsiteY140-8710" fmla="*/ 598361 h 1499831"/>
                <a:gd name="connsiteX141-8711" fmla="*/ 819473 w 1225855"/>
                <a:gd name="connsiteY141-8712" fmla="*/ 595579 h 1499831"/>
                <a:gd name="connsiteX142-8713" fmla="*/ 842223 w 1225855"/>
                <a:gd name="connsiteY142-8714" fmla="*/ 625202 h 1499831"/>
                <a:gd name="connsiteX143-8715" fmla="*/ 863008 w 1225855"/>
                <a:gd name="connsiteY143-8716" fmla="*/ 635350 h 1499831"/>
                <a:gd name="connsiteX144-8717" fmla="*/ 878884 w 1225855"/>
                <a:gd name="connsiteY144-8718" fmla="*/ 629949 h 1499831"/>
                <a:gd name="connsiteX145-8719" fmla="*/ 883794 w 1225855"/>
                <a:gd name="connsiteY145-8720" fmla="*/ 593451 h 1499831"/>
                <a:gd name="connsiteX146-8721" fmla="*/ 513091 w 1225855"/>
                <a:gd name="connsiteY146-8722" fmla="*/ 183796 h 1499831"/>
                <a:gd name="connsiteX147-8723" fmla="*/ 520784 w 1225855"/>
                <a:gd name="connsiteY147-8724" fmla="*/ 163175 h 1499831"/>
                <a:gd name="connsiteX148-8725" fmla="*/ 613746 w 1225855"/>
                <a:gd name="connsiteY148-8726" fmla="*/ 64648 h 1499831"/>
                <a:gd name="connsiteX149-8727" fmla="*/ 903434 w 1225855"/>
                <a:gd name="connsiteY149-8728" fmla="*/ 374630 h 1499831"/>
                <a:gd name="connsiteX150-8729" fmla="*/ 823892 w 1225855"/>
                <a:gd name="connsiteY150-8730" fmla="*/ 411455 h 1499831"/>
                <a:gd name="connsiteX151-8731" fmla="*/ 821110 w 1225855"/>
                <a:gd name="connsiteY151-8732" fmla="*/ 412273 h 1499831"/>
                <a:gd name="connsiteX152-8733" fmla="*/ 807689 w 1225855"/>
                <a:gd name="connsiteY152-8734" fmla="*/ 415710 h 1499831"/>
                <a:gd name="connsiteX153-8735" fmla="*/ 791159 w 1225855"/>
                <a:gd name="connsiteY153-8736" fmla="*/ 406873 h 1499831"/>
                <a:gd name="connsiteX154-8737" fmla="*/ 777084 w 1225855"/>
                <a:gd name="connsiteY154-8738" fmla="*/ 399835 h 1499831"/>
                <a:gd name="connsiteX155-8739" fmla="*/ 706053 w 1225855"/>
                <a:gd name="connsiteY155-8740" fmla="*/ 362192 h 1499831"/>
                <a:gd name="connsiteX156-8741" fmla="*/ 591160 w 1225855"/>
                <a:gd name="connsiteY156-8742" fmla="*/ 288542 h 1499831"/>
                <a:gd name="connsiteX157-8743" fmla="*/ 570702 w 1225855"/>
                <a:gd name="connsiteY157-8744" fmla="*/ 272176 h 1499831"/>
                <a:gd name="connsiteX158-8745" fmla="*/ 567919 w 1225855"/>
                <a:gd name="connsiteY158-8746" fmla="*/ 269721 h 1499831"/>
                <a:gd name="connsiteX159-8747" fmla="*/ 551226 w 1225855"/>
                <a:gd name="connsiteY159-8748" fmla="*/ 254500 h 1499831"/>
                <a:gd name="connsiteX160-8749" fmla="*/ 512109 w 1225855"/>
                <a:gd name="connsiteY160-8750" fmla="*/ 197708 h 1499831"/>
                <a:gd name="connsiteX161-8751" fmla="*/ 513091 w 1225855"/>
                <a:gd name="connsiteY161-8752" fmla="*/ 183796 h 1499831"/>
                <a:gd name="connsiteX162-8753" fmla="*/ 322094 w 1225855"/>
                <a:gd name="connsiteY162-8754" fmla="*/ 374303 h 1499831"/>
                <a:gd name="connsiteX163-8755" fmla="*/ 464974 w 1225855"/>
                <a:gd name="connsiteY163-8756" fmla="*/ 222421 h 1499831"/>
                <a:gd name="connsiteX164-8757" fmla="*/ 508345 w 1225855"/>
                <a:gd name="connsiteY164-8758" fmla="*/ 285596 h 1499831"/>
                <a:gd name="connsiteX165-8759" fmla="*/ 482486 w 1225855"/>
                <a:gd name="connsiteY165-8760" fmla="*/ 314729 h 1499831"/>
                <a:gd name="connsiteX166-8761" fmla="*/ 475939 w 1225855"/>
                <a:gd name="connsiteY166-8762" fmla="*/ 334205 h 1499831"/>
                <a:gd name="connsiteX167-8763" fmla="*/ 484614 w 1225855"/>
                <a:gd name="connsiteY167-8764" fmla="*/ 351717 h 1499831"/>
                <a:gd name="connsiteX168-8765" fmla="*/ 491324 w 1225855"/>
                <a:gd name="connsiteY168-8766" fmla="*/ 355973 h 1499831"/>
                <a:gd name="connsiteX169-8767" fmla="*/ 501962 w 1225855"/>
                <a:gd name="connsiteY169-8768" fmla="*/ 358264 h 1499831"/>
                <a:gd name="connsiteX170-8769" fmla="*/ 521602 w 1225855"/>
                <a:gd name="connsiteY170-8770" fmla="*/ 349426 h 1499831"/>
                <a:gd name="connsiteX171-8771" fmla="*/ 547298 w 1225855"/>
                <a:gd name="connsiteY171-8772" fmla="*/ 320621 h 1499831"/>
                <a:gd name="connsiteX172-8773" fmla="*/ 554990 w 1225855"/>
                <a:gd name="connsiteY172-8774" fmla="*/ 326676 h 1499831"/>
                <a:gd name="connsiteX173-8775" fmla="*/ 722747 w 1225855"/>
                <a:gd name="connsiteY173-8776" fmla="*/ 430768 h 1499831"/>
                <a:gd name="connsiteX174-8777" fmla="*/ 663827 w 1225855"/>
                <a:gd name="connsiteY174-8778" fmla="*/ 435678 h 1499831"/>
                <a:gd name="connsiteX175-8779" fmla="*/ 628967 w 1225855"/>
                <a:gd name="connsiteY175-8780" fmla="*/ 436823 h 1499831"/>
                <a:gd name="connsiteX176-8781" fmla="*/ 616692 w 1225855"/>
                <a:gd name="connsiteY176-8782" fmla="*/ 436987 h 1499831"/>
                <a:gd name="connsiteX177-8783" fmla="*/ 600489 w 1225855"/>
                <a:gd name="connsiteY177-8784" fmla="*/ 436823 h 1499831"/>
                <a:gd name="connsiteX178-8785" fmla="*/ 565628 w 1225855"/>
                <a:gd name="connsiteY178-8786" fmla="*/ 435514 h 1499831"/>
                <a:gd name="connsiteX179-8787" fmla="*/ 463337 w 1225855"/>
                <a:gd name="connsiteY179-8788" fmla="*/ 424057 h 1499831"/>
                <a:gd name="connsiteX180-8789" fmla="*/ 433059 w 1225855"/>
                <a:gd name="connsiteY180-8790" fmla="*/ 418165 h 1499831"/>
                <a:gd name="connsiteX181-8791" fmla="*/ 409164 w 1225855"/>
                <a:gd name="connsiteY181-8792" fmla="*/ 412437 h 1499831"/>
                <a:gd name="connsiteX182-8793" fmla="*/ 403927 w 1225855"/>
                <a:gd name="connsiteY182-8794" fmla="*/ 410964 h 1499831"/>
                <a:gd name="connsiteX183-8795" fmla="*/ 322094 w 1225855"/>
                <a:gd name="connsiteY183-8796" fmla="*/ 374303 h 1499831"/>
                <a:gd name="connsiteX0-8797" fmla="*/ 1219145 w 1225855"/>
                <a:gd name="connsiteY0-8798" fmla="*/ 1035512 h 1499831"/>
                <a:gd name="connsiteX1-8799" fmla="*/ 1212598 w 1225855"/>
                <a:gd name="connsiteY1-8800" fmla="*/ 1022910 h 1499831"/>
                <a:gd name="connsiteX2-8801" fmla="*/ 1009653 w 1225855"/>
                <a:gd name="connsiteY2-8802" fmla="*/ 805725 h 1499831"/>
                <a:gd name="connsiteX3-8803" fmla="*/ 1091485 w 1225855"/>
                <a:gd name="connsiteY3-8804" fmla="*/ 720128 h 1499831"/>
                <a:gd name="connsiteX4-8805" fmla="*/ 1086085 w 1225855"/>
                <a:gd name="connsiteY4-8806" fmla="*/ 697052 h 1499831"/>
                <a:gd name="connsiteX5-8807" fmla="*/ 1079702 w 1225855"/>
                <a:gd name="connsiteY5-8808" fmla="*/ 685104 h 1499831"/>
                <a:gd name="connsiteX6-8809" fmla="*/ 863663 w 1225855"/>
                <a:gd name="connsiteY6-8810" fmla="*/ 454008 h 1499831"/>
                <a:gd name="connsiteX7-8811" fmla="*/ 957280 w 1225855"/>
                <a:gd name="connsiteY7-8812" fmla="*/ 374303 h 1499831"/>
                <a:gd name="connsiteX8-8813" fmla="*/ 953024 w 1225855"/>
                <a:gd name="connsiteY8-8814" fmla="*/ 355482 h 1499831"/>
                <a:gd name="connsiteX9-8815" fmla="*/ 946969 w 1225855"/>
                <a:gd name="connsiteY9-8816" fmla="*/ 344516 h 1499831"/>
                <a:gd name="connsiteX10-8817" fmla="*/ 633058 w 1225855"/>
                <a:gd name="connsiteY10-8818" fmla="*/ 8347 h 1499831"/>
                <a:gd name="connsiteX11-8819" fmla="*/ 613909 w 1225855"/>
                <a:gd name="connsiteY11-8820" fmla="*/ 0 h 1499831"/>
                <a:gd name="connsiteX12-8821" fmla="*/ 594761 w 1225855"/>
                <a:gd name="connsiteY12-8822" fmla="*/ 8183 h 1499831"/>
                <a:gd name="connsiteX13-8823" fmla="*/ 276922 w 1225855"/>
                <a:gd name="connsiteY13-8824" fmla="*/ 345825 h 1499831"/>
                <a:gd name="connsiteX14-8825" fmla="*/ 269884 w 1225855"/>
                <a:gd name="connsiteY14-8826" fmla="*/ 362028 h 1499831"/>
                <a:gd name="connsiteX15-8827" fmla="*/ 268248 w 1225855"/>
                <a:gd name="connsiteY15-8828" fmla="*/ 374139 h 1499831"/>
                <a:gd name="connsiteX16-8829" fmla="*/ 363828 w 1225855"/>
                <a:gd name="connsiteY16-8830" fmla="*/ 453354 h 1499831"/>
                <a:gd name="connsiteX17-8831" fmla="*/ 143535 w 1225855"/>
                <a:gd name="connsiteY17-8832" fmla="*/ 687395 h 1499831"/>
                <a:gd name="connsiteX18-8833" fmla="*/ 136497 w 1225855"/>
                <a:gd name="connsiteY18-8834" fmla="*/ 704744 h 1499831"/>
                <a:gd name="connsiteX19-8835" fmla="*/ 134206 w 1225855"/>
                <a:gd name="connsiteY19-8836" fmla="*/ 720128 h 1499831"/>
                <a:gd name="connsiteX20-8837" fmla="*/ 182978 w 1225855"/>
                <a:gd name="connsiteY20-8838" fmla="*/ 786740 h 1499831"/>
                <a:gd name="connsiteX21-8839" fmla="*/ 217839 w 1225855"/>
                <a:gd name="connsiteY21-8840" fmla="*/ 805071 h 1499831"/>
                <a:gd name="connsiteX22-8841" fmla="*/ 9984 w 1225855"/>
                <a:gd name="connsiteY22-8842" fmla="*/ 1025692 h 1499831"/>
                <a:gd name="connsiteX23-8843" fmla="*/ 2946 w 1225855"/>
                <a:gd name="connsiteY23-8844" fmla="*/ 1044186 h 1499831"/>
                <a:gd name="connsiteX24-8845" fmla="*/ 0 w 1225855"/>
                <a:gd name="connsiteY24-8846" fmla="*/ 1062844 h 1499831"/>
                <a:gd name="connsiteX25-8847" fmla="*/ 194435 w 1225855"/>
                <a:gd name="connsiteY25-8848" fmla="*/ 1198195 h 1499831"/>
                <a:gd name="connsiteX26-8849" fmla="*/ 487887 w 1225855"/>
                <a:gd name="connsiteY26-8850" fmla="*/ 1247950 h 1499831"/>
                <a:gd name="connsiteX27-8851" fmla="*/ 487887 w 1225855"/>
                <a:gd name="connsiteY27-8852" fmla="*/ 1473645 h 1499831"/>
                <a:gd name="connsiteX28-8853" fmla="*/ 514073 w 1225855"/>
                <a:gd name="connsiteY28-8854" fmla="*/ 1499831 h 1499831"/>
                <a:gd name="connsiteX29-8855" fmla="*/ 711781 w 1225855"/>
                <a:gd name="connsiteY29-8856" fmla="*/ 1499831 h 1499831"/>
                <a:gd name="connsiteX30-8857" fmla="*/ 737968 w 1225855"/>
                <a:gd name="connsiteY30-8858" fmla="*/ 1473645 h 1499831"/>
                <a:gd name="connsiteX31-8859" fmla="*/ 737968 w 1225855"/>
                <a:gd name="connsiteY31-8860" fmla="*/ 1248932 h 1499831"/>
                <a:gd name="connsiteX32-8861" fmla="*/ 1039112 w 1225855"/>
                <a:gd name="connsiteY32-8862" fmla="*/ 1198195 h 1499831"/>
                <a:gd name="connsiteX33-8863" fmla="*/ 1225855 w 1225855"/>
                <a:gd name="connsiteY33-8864" fmla="*/ 1062844 h 1499831"/>
                <a:gd name="connsiteX34-8865" fmla="*/ 1219145 w 1225855"/>
                <a:gd name="connsiteY34-8866" fmla="*/ 1035512 h 1499831"/>
                <a:gd name="connsiteX35-8867" fmla="*/ 1099178 w 1225855"/>
                <a:gd name="connsiteY35-8868" fmla="*/ 1120454 h 1499831"/>
                <a:gd name="connsiteX36-8869" fmla="*/ 1082157 w 1225855"/>
                <a:gd name="connsiteY36-8870" fmla="*/ 1113580 h 1499831"/>
                <a:gd name="connsiteX37-8871" fmla="*/ 657608 w 1225855"/>
                <a:gd name="connsiteY37-8872" fmla="*/ 1056788 h 1499831"/>
                <a:gd name="connsiteX38-8873" fmla="*/ 560882 w 1225855"/>
                <a:gd name="connsiteY38-8874" fmla="*/ 1023564 h 1499831"/>
                <a:gd name="connsiteX39-8875" fmla="*/ 558918 w 1225855"/>
                <a:gd name="connsiteY39-8876" fmla="*/ 1022582 h 1499831"/>
                <a:gd name="connsiteX40-8877" fmla="*/ 554663 w 1225855"/>
                <a:gd name="connsiteY40-8878" fmla="*/ 1021109 h 1499831"/>
                <a:gd name="connsiteX41-8879" fmla="*/ 419966 w 1225855"/>
                <a:gd name="connsiteY41-8880" fmla="*/ 947296 h 1499831"/>
                <a:gd name="connsiteX42-8881" fmla="*/ 312928 w 1225855"/>
                <a:gd name="connsiteY42-8882" fmla="*/ 837313 h 1499831"/>
                <a:gd name="connsiteX43-8883" fmla="*/ 618656 w 1225855"/>
                <a:gd name="connsiteY43-8884" fmla="*/ 887115 h 1499831"/>
                <a:gd name="connsiteX44-8885" fmla="*/ 943368 w 1225855"/>
                <a:gd name="connsiteY44-8886" fmla="*/ 830439 h 1499831"/>
                <a:gd name="connsiteX45-8887" fmla="*/ 957116 w 1225855"/>
                <a:gd name="connsiteY45-8888" fmla="*/ 826184 h 1499831"/>
                <a:gd name="connsiteX46-8889" fmla="*/ 1168408 w 1225855"/>
                <a:gd name="connsiteY46-8890" fmla="*/ 1052369 h 1499831"/>
                <a:gd name="connsiteX47-8891" fmla="*/ 1170536 w 1225855"/>
                <a:gd name="connsiteY47-8892" fmla="*/ 1055806 h 1499831"/>
                <a:gd name="connsiteX48-8893" fmla="*/ 1173482 w 1225855"/>
                <a:gd name="connsiteY48-8894" fmla="*/ 1063008 h 1499831"/>
                <a:gd name="connsiteX49-8895" fmla="*/ 1099178 w 1225855"/>
                <a:gd name="connsiteY49-8896" fmla="*/ 1120454 h 1499831"/>
                <a:gd name="connsiteX50-8897" fmla="*/ 736822 w 1225855"/>
                <a:gd name="connsiteY50-8898" fmla="*/ 1196559 h 1499831"/>
                <a:gd name="connsiteX51-8899" fmla="*/ 620292 w 1225855"/>
                <a:gd name="connsiteY51-8900" fmla="*/ 1200487 h 1499831"/>
                <a:gd name="connsiteX52-8901" fmla="*/ 489033 w 1225855"/>
                <a:gd name="connsiteY52-8902" fmla="*/ 1195577 h 1499831"/>
                <a:gd name="connsiteX53-8903" fmla="*/ 209001 w 1225855"/>
                <a:gd name="connsiteY53-8904" fmla="*/ 1148114 h 1499831"/>
                <a:gd name="connsiteX54-8905" fmla="*/ 52209 w 1225855"/>
                <a:gd name="connsiteY54-8906" fmla="*/ 1063008 h 1499831"/>
                <a:gd name="connsiteX55-8907" fmla="*/ 54173 w 1225855"/>
                <a:gd name="connsiteY55-8908" fmla="*/ 1057279 h 1499831"/>
                <a:gd name="connsiteX56-8909" fmla="*/ 56137 w 1225855"/>
                <a:gd name="connsiteY56-8910" fmla="*/ 1053188 h 1499831"/>
                <a:gd name="connsiteX57-8911" fmla="*/ 255155 w 1225855"/>
                <a:gd name="connsiteY57-8912" fmla="*/ 841896 h 1499831"/>
                <a:gd name="connsiteX58-8913" fmla="*/ 346971 w 1225855"/>
                <a:gd name="connsiteY58-8914" fmla="*/ 956134 h 1499831"/>
                <a:gd name="connsiteX59-8915" fmla="*/ 318984 w 1225855"/>
                <a:gd name="connsiteY59-8916" fmla="*/ 987558 h 1499831"/>
                <a:gd name="connsiteX60-8917" fmla="*/ 321112 w 1225855"/>
                <a:gd name="connsiteY60-8918" fmla="*/ 1024546 h 1499831"/>
                <a:gd name="connsiteX61-8919" fmla="*/ 338460 w 1225855"/>
                <a:gd name="connsiteY61-8920" fmla="*/ 1031093 h 1499831"/>
                <a:gd name="connsiteX62-8921" fmla="*/ 358100 w 1225855"/>
                <a:gd name="connsiteY62-8922" fmla="*/ 1022255 h 1499831"/>
                <a:gd name="connsiteX63-8923" fmla="*/ 387887 w 1225855"/>
                <a:gd name="connsiteY63-8924" fmla="*/ 988703 h 1499831"/>
                <a:gd name="connsiteX64-8925" fmla="*/ 512600 w 1225855"/>
                <a:gd name="connsiteY64-8926" fmla="*/ 1059898 h 1499831"/>
                <a:gd name="connsiteX65-8927" fmla="*/ 494925 w 1225855"/>
                <a:gd name="connsiteY65-8928" fmla="*/ 1097868 h 1499831"/>
                <a:gd name="connsiteX66-8929" fmla="*/ 507527 w 1225855"/>
                <a:gd name="connsiteY66-8930" fmla="*/ 1132729 h 1499831"/>
                <a:gd name="connsiteX67-8931" fmla="*/ 518656 w 1225855"/>
                <a:gd name="connsiteY67-8932" fmla="*/ 1135184 h 1499831"/>
                <a:gd name="connsiteX68-8933" fmla="*/ 542388 w 1225855"/>
                <a:gd name="connsiteY68-8934" fmla="*/ 1120127 h 1499831"/>
                <a:gd name="connsiteX69-8935" fmla="*/ 561045 w 1225855"/>
                <a:gd name="connsiteY69-8936" fmla="*/ 1080029 h 1499831"/>
                <a:gd name="connsiteX70-8937" fmla="*/ 638132 w 1225855"/>
                <a:gd name="connsiteY70-8938" fmla="*/ 1105888 h 1499831"/>
                <a:gd name="connsiteX71-8939" fmla="*/ 708344 w 1225855"/>
                <a:gd name="connsiteY71-8940" fmla="*/ 1124219 h 1499831"/>
                <a:gd name="connsiteX72-8941" fmla="*/ 692633 w 1225855"/>
                <a:gd name="connsiteY72-8942" fmla="*/ 1159079 h 1499831"/>
                <a:gd name="connsiteX73-8943" fmla="*/ 691487 w 1225855"/>
                <a:gd name="connsiteY73-8944" fmla="*/ 1177574 h 1499831"/>
                <a:gd name="connsiteX74-8945" fmla="*/ 705726 w 1225855"/>
                <a:gd name="connsiteY74-8946" fmla="*/ 1193776 h 1499831"/>
                <a:gd name="connsiteX75-8947" fmla="*/ 716528 w 1225855"/>
                <a:gd name="connsiteY75-8948" fmla="*/ 1196068 h 1499831"/>
                <a:gd name="connsiteX76-8949" fmla="*/ 733549 w 1225855"/>
                <a:gd name="connsiteY76-8950" fmla="*/ 1189848 h 1499831"/>
                <a:gd name="connsiteX77-8951" fmla="*/ 740423 w 1225855"/>
                <a:gd name="connsiteY77-8952" fmla="*/ 1180683 h 1499831"/>
                <a:gd name="connsiteX78-8953" fmla="*/ 760881 w 1225855"/>
                <a:gd name="connsiteY78-8954" fmla="*/ 1135184 h 1499831"/>
                <a:gd name="connsiteX79-8955" fmla="*/ 974628 w 1225855"/>
                <a:gd name="connsiteY79-8956" fmla="*/ 1161534 h 1499831"/>
                <a:gd name="connsiteX80-8957" fmla="*/ 736822 w 1225855"/>
                <a:gd name="connsiteY80-8958" fmla="*/ 1196559 h 1499831"/>
                <a:gd name="connsiteX81-8959" fmla="*/ 685431 w 1225855"/>
                <a:gd name="connsiteY81-8960" fmla="*/ 1447458 h 1499831"/>
                <a:gd name="connsiteX82-8961" fmla="*/ 540096 w 1225855"/>
                <a:gd name="connsiteY82-8962" fmla="*/ 1447458 h 1499831"/>
                <a:gd name="connsiteX83-8963" fmla="*/ 540096 w 1225855"/>
                <a:gd name="connsiteY83-8964" fmla="*/ 1251059 h 1499831"/>
                <a:gd name="connsiteX84-8965" fmla="*/ 620292 w 1225855"/>
                <a:gd name="connsiteY84-8966" fmla="*/ 1252860 h 1499831"/>
                <a:gd name="connsiteX85-8967" fmla="*/ 685431 w 1225855"/>
                <a:gd name="connsiteY85-8968" fmla="*/ 1251714 h 1499831"/>
                <a:gd name="connsiteX86-8969" fmla="*/ 685431 w 1225855"/>
                <a:gd name="connsiteY86-8970" fmla="*/ 1447458 h 1499831"/>
                <a:gd name="connsiteX87-8971" fmla="*/ 186415 w 1225855"/>
                <a:gd name="connsiteY87-8972" fmla="*/ 720292 h 1499831"/>
                <a:gd name="connsiteX88-8973" fmla="*/ 187070 w 1225855"/>
                <a:gd name="connsiteY88-8974" fmla="*/ 718819 h 1499831"/>
                <a:gd name="connsiteX89-8975" fmla="*/ 188543 w 1225855"/>
                <a:gd name="connsiteY89-8976" fmla="*/ 715873 h 1499831"/>
                <a:gd name="connsiteX90-8977" fmla="*/ 418567 w 1225855"/>
                <a:gd name="connsiteY90-8978" fmla="*/ 483352 h 1499831"/>
                <a:gd name="connsiteX91-8979" fmla="*/ 483426 w 1225855"/>
                <a:gd name="connsiteY91-8980" fmla="*/ 492987 h 1499831"/>
                <a:gd name="connsiteX92-8981" fmla="*/ 493280 w 1225855"/>
                <a:gd name="connsiteY92-8982" fmla="*/ 505881 h 1499831"/>
                <a:gd name="connsiteX93-8983" fmla="*/ 550480 w 1225855"/>
                <a:gd name="connsiteY93-8984" fmla="*/ 506283 h 1499831"/>
                <a:gd name="connsiteX94-8985" fmla="*/ 587396 w 1225855"/>
                <a:gd name="connsiteY94-8986" fmla="*/ 507919 h 1499831"/>
                <a:gd name="connsiteX95-8987" fmla="*/ 609547 w 1225855"/>
                <a:gd name="connsiteY95-8988" fmla="*/ 506029 h 1499831"/>
                <a:gd name="connsiteX96-8989" fmla="*/ 644277 w 1225855"/>
                <a:gd name="connsiteY96-8990" fmla="*/ 496177 h 1499831"/>
                <a:gd name="connsiteX97-8991" fmla="*/ 681193 w 1225855"/>
                <a:gd name="connsiteY97-8992" fmla="*/ 499466 h 1499831"/>
                <a:gd name="connsiteX98-8993" fmla="*/ 719342 w 1225855"/>
                <a:gd name="connsiteY98-8994" fmla="*/ 489704 h 1499831"/>
                <a:gd name="connsiteX99-8995" fmla="*/ 797706 w 1225855"/>
                <a:gd name="connsiteY99-8996" fmla="*/ 471684 h 1499831"/>
                <a:gd name="connsiteX100-8997" fmla="*/ 820292 w 1225855"/>
                <a:gd name="connsiteY100-8998" fmla="*/ 507036 h 1499831"/>
                <a:gd name="connsiteX101-8999" fmla="*/ 780194 w 1225855"/>
                <a:gd name="connsiteY101-9000" fmla="*/ 560391 h 1499831"/>
                <a:gd name="connsiteX102-9001" fmla="*/ 759081 w 1225855"/>
                <a:gd name="connsiteY102-9002" fmla="*/ 576103 h 1499831"/>
                <a:gd name="connsiteX103-9003" fmla="*/ 736822 w 1225855"/>
                <a:gd name="connsiteY103-9004" fmla="*/ 590669 h 1499831"/>
                <a:gd name="connsiteX104-9005" fmla="*/ 736331 w 1225855"/>
                <a:gd name="connsiteY104-9006" fmla="*/ 590996 h 1499831"/>
                <a:gd name="connsiteX105-9007" fmla="*/ 537297 w 1225855"/>
                <a:gd name="connsiteY105-9008" fmla="*/ 689628 h 1499831"/>
                <a:gd name="connsiteX106-9009" fmla="*/ 339115 w 1225855"/>
                <a:gd name="connsiteY106-9010" fmla="*/ 752370 h 1499831"/>
                <a:gd name="connsiteX107-9011" fmla="*/ 289033 w 1225855"/>
                <a:gd name="connsiteY107-9012" fmla="*/ 767428 h 1499831"/>
                <a:gd name="connsiteX108-9013" fmla="*/ 274958 w 1225855"/>
                <a:gd name="connsiteY108-9014" fmla="*/ 771519 h 1499831"/>
                <a:gd name="connsiteX109-9015" fmla="*/ 255809 w 1225855"/>
                <a:gd name="connsiteY109-9016" fmla="*/ 764482 h 1499831"/>
                <a:gd name="connsiteX110-9017" fmla="*/ 186415 w 1225855"/>
                <a:gd name="connsiteY110-9018" fmla="*/ 720292 h 1499831"/>
                <a:gd name="connsiteX111-9019" fmla="*/ 883794 w 1225855"/>
                <a:gd name="connsiteY111-9020" fmla="*/ 593451 h 1499831"/>
                <a:gd name="connsiteX112-9021" fmla="*/ 859244 w 1225855"/>
                <a:gd name="connsiteY112-9022" fmla="*/ 561536 h 1499831"/>
                <a:gd name="connsiteX113-9023" fmla="*/ 854989 w 1225855"/>
                <a:gd name="connsiteY113-9024" fmla="*/ 557117 h 1499831"/>
                <a:gd name="connsiteX114-9025" fmla="*/ 867100 w 1225855"/>
                <a:gd name="connsiteY114-9026" fmla="*/ 534204 h 1499831"/>
                <a:gd name="connsiteX115-9027" fmla="*/ 1036167 w 1225855"/>
                <a:gd name="connsiteY115-9028" fmla="*/ 715218 h 1499831"/>
                <a:gd name="connsiteX116-9029" fmla="*/ 1037803 w 1225855"/>
                <a:gd name="connsiteY116-9030" fmla="*/ 717837 h 1499831"/>
                <a:gd name="connsiteX117-9031" fmla="*/ 1038949 w 1225855"/>
                <a:gd name="connsiteY117-9032" fmla="*/ 720128 h 1499831"/>
                <a:gd name="connsiteX118-9033" fmla="*/ 971519 w 1225855"/>
                <a:gd name="connsiteY118-9034" fmla="*/ 764973 h 1499831"/>
                <a:gd name="connsiteX119-9035" fmla="*/ 944841 w 1225855"/>
                <a:gd name="connsiteY119-9036" fmla="*/ 774793 h 1499831"/>
                <a:gd name="connsiteX120-9037" fmla="*/ 927165 w 1225855"/>
                <a:gd name="connsiteY120-9038" fmla="*/ 780357 h 1499831"/>
                <a:gd name="connsiteX121-9039" fmla="*/ 917018 w 1225855"/>
                <a:gd name="connsiteY121-9040" fmla="*/ 783303 h 1499831"/>
                <a:gd name="connsiteX122-9041" fmla="*/ 601823 w 1225855"/>
                <a:gd name="connsiteY122-9042" fmla="*/ 839342 h 1499831"/>
                <a:gd name="connsiteX123-9043" fmla="*/ 372175 w 1225855"/>
                <a:gd name="connsiteY123-9044" fmla="*/ 797051 h 1499831"/>
                <a:gd name="connsiteX124-9045" fmla="*/ 481668 w 1225855"/>
                <a:gd name="connsiteY124-9046" fmla="*/ 760717 h 1499831"/>
                <a:gd name="connsiteX125-9047" fmla="*/ 497707 w 1225855"/>
                <a:gd name="connsiteY125-9048" fmla="*/ 799015 h 1499831"/>
                <a:gd name="connsiteX126-9049" fmla="*/ 521929 w 1225855"/>
                <a:gd name="connsiteY126-9050" fmla="*/ 815054 h 1499831"/>
                <a:gd name="connsiteX127-9051" fmla="*/ 532077 w 1225855"/>
                <a:gd name="connsiteY127-9052" fmla="*/ 812927 h 1499831"/>
                <a:gd name="connsiteX128-9053" fmla="*/ 545988 w 1225855"/>
                <a:gd name="connsiteY128-9054" fmla="*/ 778557 h 1499831"/>
                <a:gd name="connsiteX129-9055" fmla="*/ 530931 w 1225855"/>
                <a:gd name="connsiteY129-9056" fmla="*/ 742878 h 1499831"/>
                <a:gd name="connsiteX130-9057" fmla="*/ 560882 w 1225855"/>
                <a:gd name="connsiteY130-9058" fmla="*/ 731421 h 1499831"/>
                <a:gd name="connsiteX131-9059" fmla="*/ 660881 w 1225855"/>
                <a:gd name="connsiteY131-9060" fmla="*/ 689359 h 1499831"/>
                <a:gd name="connsiteX132-9061" fmla="*/ 682158 w 1225855"/>
                <a:gd name="connsiteY132-9062" fmla="*/ 735677 h 1499831"/>
                <a:gd name="connsiteX133-9063" fmla="*/ 706053 w 1225855"/>
                <a:gd name="connsiteY133-9064" fmla="*/ 750897 h 1499831"/>
                <a:gd name="connsiteX134-9065" fmla="*/ 717019 w 1225855"/>
                <a:gd name="connsiteY134-9066" fmla="*/ 748442 h 1499831"/>
                <a:gd name="connsiteX135-9067" fmla="*/ 729948 w 1225855"/>
                <a:gd name="connsiteY135-9068" fmla="*/ 713745 h 1499831"/>
                <a:gd name="connsiteX136-9069" fmla="*/ 708181 w 1225855"/>
                <a:gd name="connsiteY136-9070" fmla="*/ 666446 h 1499831"/>
                <a:gd name="connsiteX137-9071" fmla="*/ 763991 w 1225855"/>
                <a:gd name="connsiteY137-9072" fmla="*/ 635350 h 1499831"/>
                <a:gd name="connsiteX138-9073" fmla="*/ 773483 w 1225855"/>
                <a:gd name="connsiteY138-9074" fmla="*/ 629294 h 1499831"/>
                <a:gd name="connsiteX139-9075" fmla="*/ 795414 w 1225855"/>
                <a:gd name="connsiteY139-9076" fmla="*/ 614400 h 1499831"/>
                <a:gd name="connsiteX140-9077" fmla="*/ 816200 w 1225855"/>
                <a:gd name="connsiteY140-9078" fmla="*/ 598361 h 1499831"/>
                <a:gd name="connsiteX141-9079" fmla="*/ 819473 w 1225855"/>
                <a:gd name="connsiteY141-9080" fmla="*/ 595579 h 1499831"/>
                <a:gd name="connsiteX142-9081" fmla="*/ 842223 w 1225855"/>
                <a:gd name="connsiteY142-9082" fmla="*/ 625202 h 1499831"/>
                <a:gd name="connsiteX143-9083" fmla="*/ 863008 w 1225855"/>
                <a:gd name="connsiteY143-9084" fmla="*/ 635350 h 1499831"/>
                <a:gd name="connsiteX144-9085" fmla="*/ 878884 w 1225855"/>
                <a:gd name="connsiteY144-9086" fmla="*/ 629949 h 1499831"/>
                <a:gd name="connsiteX145-9087" fmla="*/ 883794 w 1225855"/>
                <a:gd name="connsiteY145-9088" fmla="*/ 593451 h 1499831"/>
                <a:gd name="connsiteX146-9089" fmla="*/ 513091 w 1225855"/>
                <a:gd name="connsiteY146-9090" fmla="*/ 183796 h 1499831"/>
                <a:gd name="connsiteX147-9091" fmla="*/ 520784 w 1225855"/>
                <a:gd name="connsiteY147-9092" fmla="*/ 163175 h 1499831"/>
                <a:gd name="connsiteX148-9093" fmla="*/ 613746 w 1225855"/>
                <a:gd name="connsiteY148-9094" fmla="*/ 64648 h 1499831"/>
                <a:gd name="connsiteX149-9095" fmla="*/ 903434 w 1225855"/>
                <a:gd name="connsiteY149-9096" fmla="*/ 374630 h 1499831"/>
                <a:gd name="connsiteX150-9097" fmla="*/ 823892 w 1225855"/>
                <a:gd name="connsiteY150-9098" fmla="*/ 411455 h 1499831"/>
                <a:gd name="connsiteX151-9099" fmla="*/ 821110 w 1225855"/>
                <a:gd name="connsiteY151-9100" fmla="*/ 412273 h 1499831"/>
                <a:gd name="connsiteX152-9101" fmla="*/ 807689 w 1225855"/>
                <a:gd name="connsiteY152-9102" fmla="*/ 415710 h 1499831"/>
                <a:gd name="connsiteX153-9103" fmla="*/ 791159 w 1225855"/>
                <a:gd name="connsiteY153-9104" fmla="*/ 406873 h 1499831"/>
                <a:gd name="connsiteX154-9105" fmla="*/ 777084 w 1225855"/>
                <a:gd name="connsiteY154-9106" fmla="*/ 399835 h 1499831"/>
                <a:gd name="connsiteX155-9107" fmla="*/ 706053 w 1225855"/>
                <a:gd name="connsiteY155-9108" fmla="*/ 362192 h 1499831"/>
                <a:gd name="connsiteX156-9109" fmla="*/ 591160 w 1225855"/>
                <a:gd name="connsiteY156-9110" fmla="*/ 288542 h 1499831"/>
                <a:gd name="connsiteX157-9111" fmla="*/ 570702 w 1225855"/>
                <a:gd name="connsiteY157-9112" fmla="*/ 272176 h 1499831"/>
                <a:gd name="connsiteX158-9113" fmla="*/ 567919 w 1225855"/>
                <a:gd name="connsiteY158-9114" fmla="*/ 269721 h 1499831"/>
                <a:gd name="connsiteX159-9115" fmla="*/ 551226 w 1225855"/>
                <a:gd name="connsiteY159-9116" fmla="*/ 254500 h 1499831"/>
                <a:gd name="connsiteX160-9117" fmla="*/ 512109 w 1225855"/>
                <a:gd name="connsiteY160-9118" fmla="*/ 197708 h 1499831"/>
                <a:gd name="connsiteX161-9119" fmla="*/ 513091 w 1225855"/>
                <a:gd name="connsiteY161-9120" fmla="*/ 183796 h 1499831"/>
                <a:gd name="connsiteX162-9121" fmla="*/ 322094 w 1225855"/>
                <a:gd name="connsiteY162-9122" fmla="*/ 374303 h 1499831"/>
                <a:gd name="connsiteX163-9123" fmla="*/ 464974 w 1225855"/>
                <a:gd name="connsiteY163-9124" fmla="*/ 222421 h 1499831"/>
                <a:gd name="connsiteX164-9125" fmla="*/ 508345 w 1225855"/>
                <a:gd name="connsiteY164-9126" fmla="*/ 285596 h 1499831"/>
                <a:gd name="connsiteX165-9127" fmla="*/ 482486 w 1225855"/>
                <a:gd name="connsiteY165-9128" fmla="*/ 314729 h 1499831"/>
                <a:gd name="connsiteX166-9129" fmla="*/ 475939 w 1225855"/>
                <a:gd name="connsiteY166-9130" fmla="*/ 334205 h 1499831"/>
                <a:gd name="connsiteX167-9131" fmla="*/ 484614 w 1225855"/>
                <a:gd name="connsiteY167-9132" fmla="*/ 351717 h 1499831"/>
                <a:gd name="connsiteX168-9133" fmla="*/ 491324 w 1225855"/>
                <a:gd name="connsiteY168-9134" fmla="*/ 355973 h 1499831"/>
                <a:gd name="connsiteX169-9135" fmla="*/ 501962 w 1225855"/>
                <a:gd name="connsiteY169-9136" fmla="*/ 358264 h 1499831"/>
                <a:gd name="connsiteX170-9137" fmla="*/ 521602 w 1225855"/>
                <a:gd name="connsiteY170-9138" fmla="*/ 349426 h 1499831"/>
                <a:gd name="connsiteX171-9139" fmla="*/ 547298 w 1225855"/>
                <a:gd name="connsiteY171-9140" fmla="*/ 320621 h 1499831"/>
                <a:gd name="connsiteX172-9141" fmla="*/ 554990 w 1225855"/>
                <a:gd name="connsiteY172-9142" fmla="*/ 326676 h 1499831"/>
                <a:gd name="connsiteX173-9143" fmla="*/ 722747 w 1225855"/>
                <a:gd name="connsiteY173-9144" fmla="*/ 430768 h 1499831"/>
                <a:gd name="connsiteX174-9145" fmla="*/ 663827 w 1225855"/>
                <a:gd name="connsiteY174-9146" fmla="*/ 435678 h 1499831"/>
                <a:gd name="connsiteX175-9147" fmla="*/ 628967 w 1225855"/>
                <a:gd name="connsiteY175-9148" fmla="*/ 436823 h 1499831"/>
                <a:gd name="connsiteX176-9149" fmla="*/ 616692 w 1225855"/>
                <a:gd name="connsiteY176-9150" fmla="*/ 436987 h 1499831"/>
                <a:gd name="connsiteX177-9151" fmla="*/ 600489 w 1225855"/>
                <a:gd name="connsiteY177-9152" fmla="*/ 436823 h 1499831"/>
                <a:gd name="connsiteX178-9153" fmla="*/ 565628 w 1225855"/>
                <a:gd name="connsiteY178-9154" fmla="*/ 435514 h 1499831"/>
                <a:gd name="connsiteX179-9155" fmla="*/ 463337 w 1225855"/>
                <a:gd name="connsiteY179-9156" fmla="*/ 424057 h 1499831"/>
                <a:gd name="connsiteX180-9157" fmla="*/ 433059 w 1225855"/>
                <a:gd name="connsiteY180-9158" fmla="*/ 418165 h 1499831"/>
                <a:gd name="connsiteX181-9159" fmla="*/ 409164 w 1225855"/>
                <a:gd name="connsiteY181-9160" fmla="*/ 412437 h 1499831"/>
                <a:gd name="connsiteX182-9161" fmla="*/ 403927 w 1225855"/>
                <a:gd name="connsiteY182-9162" fmla="*/ 410964 h 1499831"/>
                <a:gd name="connsiteX183-9163" fmla="*/ 322094 w 1225855"/>
                <a:gd name="connsiteY183-9164" fmla="*/ 374303 h 1499831"/>
                <a:gd name="connsiteX0-9165" fmla="*/ 1219145 w 1225855"/>
                <a:gd name="connsiteY0-9166" fmla="*/ 1035512 h 1499831"/>
                <a:gd name="connsiteX1-9167" fmla="*/ 1212598 w 1225855"/>
                <a:gd name="connsiteY1-9168" fmla="*/ 1022910 h 1499831"/>
                <a:gd name="connsiteX2-9169" fmla="*/ 1009653 w 1225855"/>
                <a:gd name="connsiteY2-9170" fmla="*/ 805725 h 1499831"/>
                <a:gd name="connsiteX3-9171" fmla="*/ 1091485 w 1225855"/>
                <a:gd name="connsiteY3-9172" fmla="*/ 720128 h 1499831"/>
                <a:gd name="connsiteX4-9173" fmla="*/ 1086085 w 1225855"/>
                <a:gd name="connsiteY4-9174" fmla="*/ 697052 h 1499831"/>
                <a:gd name="connsiteX5-9175" fmla="*/ 1079702 w 1225855"/>
                <a:gd name="connsiteY5-9176" fmla="*/ 685104 h 1499831"/>
                <a:gd name="connsiteX6-9177" fmla="*/ 863663 w 1225855"/>
                <a:gd name="connsiteY6-9178" fmla="*/ 454008 h 1499831"/>
                <a:gd name="connsiteX7-9179" fmla="*/ 957280 w 1225855"/>
                <a:gd name="connsiteY7-9180" fmla="*/ 374303 h 1499831"/>
                <a:gd name="connsiteX8-9181" fmla="*/ 953024 w 1225855"/>
                <a:gd name="connsiteY8-9182" fmla="*/ 355482 h 1499831"/>
                <a:gd name="connsiteX9-9183" fmla="*/ 946969 w 1225855"/>
                <a:gd name="connsiteY9-9184" fmla="*/ 344516 h 1499831"/>
                <a:gd name="connsiteX10-9185" fmla="*/ 633058 w 1225855"/>
                <a:gd name="connsiteY10-9186" fmla="*/ 8347 h 1499831"/>
                <a:gd name="connsiteX11-9187" fmla="*/ 613909 w 1225855"/>
                <a:gd name="connsiteY11-9188" fmla="*/ 0 h 1499831"/>
                <a:gd name="connsiteX12-9189" fmla="*/ 594761 w 1225855"/>
                <a:gd name="connsiteY12-9190" fmla="*/ 8183 h 1499831"/>
                <a:gd name="connsiteX13-9191" fmla="*/ 276922 w 1225855"/>
                <a:gd name="connsiteY13-9192" fmla="*/ 345825 h 1499831"/>
                <a:gd name="connsiteX14-9193" fmla="*/ 269884 w 1225855"/>
                <a:gd name="connsiteY14-9194" fmla="*/ 362028 h 1499831"/>
                <a:gd name="connsiteX15-9195" fmla="*/ 268248 w 1225855"/>
                <a:gd name="connsiteY15-9196" fmla="*/ 374139 h 1499831"/>
                <a:gd name="connsiteX16-9197" fmla="*/ 363828 w 1225855"/>
                <a:gd name="connsiteY16-9198" fmla="*/ 453354 h 1499831"/>
                <a:gd name="connsiteX17-9199" fmla="*/ 143535 w 1225855"/>
                <a:gd name="connsiteY17-9200" fmla="*/ 687395 h 1499831"/>
                <a:gd name="connsiteX18-9201" fmla="*/ 136497 w 1225855"/>
                <a:gd name="connsiteY18-9202" fmla="*/ 704744 h 1499831"/>
                <a:gd name="connsiteX19-9203" fmla="*/ 134206 w 1225855"/>
                <a:gd name="connsiteY19-9204" fmla="*/ 720128 h 1499831"/>
                <a:gd name="connsiteX20-9205" fmla="*/ 182978 w 1225855"/>
                <a:gd name="connsiteY20-9206" fmla="*/ 786740 h 1499831"/>
                <a:gd name="connsiteX21-9207" fmla="*/ 217839 w 1225855"/>
                <a:gd name="connsiteY21-9208" fmla="*/ 805071 h 1499831"/>
                <a:gd name="connsiteX22-9209" fmla="*/ 9984 w 1225855"/>
                <a:gd name="connsiteY22-9210" fmla="*/ 1025692 h 1499831"/>
                <a:gd name="connsiteX23-9211" fmla="*/ 2946 w 1225855"/>
                <a:gd name="connsiteY23-9212" fmla="*/ 1044186 h 1499831"/>
                <a:gd name="connsiteX24-9213" fmla="*/ 0 w 1225855"/>
                <a:gd name="connsiteY24-9214" fmla="*/ 1062844 h 1499831"/>
                <a:gd name="connsiteX25-9215" fmla="*/ 194435 w 1225855"/>
                <a:gd name="connsiteY25-9216" fmla="*/ 1198195 h 1499831"/>
                <a:gd name="connsiteX26-9217" fmla="*/ 487887 w 1225855"/>
                <a:gd name="connsiteY26-9218" fmla="*/ 1247950 h 1499831"/>
                <a:gd name="connsiteX27-9219" fmla="*/ 487887 w 1225855"/>
                <a:gd name="connsiteY27-9220" fmla="*/ 1473645 h 1499831"/>
                <a:gd name="connsiteX28-9221" fmla="*/ 514073 w 1225855"/>
                <a:gd name="connsiteY28-9222" fmla="*/ 1499831 h 1499831"/>
                <a:gd name="connsiteX29-9223" fmla="*/ 711781 w 1225855"/>
                <a:gd name="connsiteY29-9224" fmla="*/ 1499831 h 1499831"/>
                <a:gd name="connsiteX30-9225" fmla="*/ 737968 w 1225855"/>
                <a:gd name="connsiteY30-9226" fmla="*/ 1473645 h 1499831"/>
                <a:gd name="connsiteX31-9227" fmla="*/ 737968 w 1225855"/>
                <a:gd name="connsiteY31-9228" fmla="*/ 1248932 h 1499831"/>
                <a:gd name="connsiteX32-9229" fmla="*/ 1039112 w 1225855"/>
                <a:gd name="connsiteY32-9230" fmla="*/ 1198195 h 1499831"/>
                <a:gd name="connsiteX33-9231" fmla="*/ 1225855 w 1225855"/>
                <a:gd name="connsiteY33-9232" fmla="*/ 1062844 h 1499831"/>
                <a:gd name="connsiteX34-9233" fmla="*/ 1219145 w 1225855"/>
                <a:gd name="connsiteY34-9234" fmla="*/ 1035512 h 1499831"/>
                <a:gd name="connsiteX35-9235" fmla="*/ 1099178 w 1225855"/>
                <a:gd name="connsiteY35-9236" fmla="*/ 1120454 h 1499831"/>
                <a:gd name="connsiteX36-9237" fmla="*/ 1082157 w 1225855"/>
                <a:gd name="connsiteY36-9238" fmla="*/ 1113580 h 1499831"/>
                <a:gd name="connsiteX37-9239" fmla="*/ 657608 w 1225855"/>
                <a:gd name="connsiteY37-9240" fmla="*/ 1056788 h 1499831"/>
                <a:gd name="connsiteX38-9241" fmla="*/ 560882 w 1225855"/>
                <a:gd name="connsiteY38-9242" fmla="*/ 1023564 h 1499831"/>
                <a:gd name="connsiteX39-9243" fmla="*/ 558918 w 1225855"/>
                <a:gd name="connsiteY39-9244" fmla="*/ 1022582 h 1499831"/>
                <a:gd name="connsiteX40-9245" fmla="*/ 554663 w 1225855"/>
                <a:gd name="connsiteY40-9246" fmla="*/ 1021109 h 1499831"/>
                <a:gd name="connsiteX41-9247" fmla="*/ 419966 w 1225855"/>
                <a:gd name="connsiteY41-9248" fmla="*/ 947296 h 1499831"/>
                <a:gd name="connsiteX42-9249" fmla="*/ 312928 w 1225855"/>
                <a:gd name="connsiteY42-9250" fmla="*/ 837313 h 1499831"/>
                <a:gd name="connsiteX43-9251" fmla="*/ 618656 w 1225855"/>
                <a:gd name="connsiteY43-9252" fmla="*/ 887115 h 1499831"/>
                <a:gd name="connsiteX44-9253" fmla="*/ 943368 w 1225855"/>
                <a:gd name="connsiteY44-9254" fmla="*/ 830439 h 1499831"/>
                <a:gd name="connsiteX45-9255" fmla="*/ 957116 w 1225855"/>
                <a:gd name="connsiteY45-9256" fmla="*/ 826184 h 1499831"/>
                <a:gd name="connsiteX46-9257" fmla="*/ 1168408 w 1225855"/>
                <a:gd name="connsiteY46-9258" fmla="*/ 1052369 h 1499831"/>
                <a:gd name="connsiteX47-9259" fmla="*/ 1170536 w 1225855"/>
                <a:gd name="connsiteY47-9260" fmla="*/ 1055806 h 1499831"/>
                <a:gd name="connsiteX48-9261" fmla="*/ 1173482 w 1225855"/>
                <a:gd name="connsiteY48-9262" fmla="*/ 1063008 h 1499831"/>
                <a:gd name="connsiteX49-9263" fmla="*/ 1099178 w 1225855"/>
                <a:gd name="connsiteY49-9264" fmla="*/ 1120454 h 1499831"/>
                <a:gd name="connsiteX50-9265" fmla="*/ 736822 w 1225855"/>
                <a:gd name="connsiteY50-9266" fmla="*/ 1196559 h 1499831"/>
                <a:gd name="connsiteX51-9267" fmla="*/ 620292 w 1225855"/>
                <a:gd name="connsiteY51-9268" fmla="*/ 1200487 h 1499831"/>
                <a:gd name="connsiteX52-9269" fmla="*/ 489033 w 1225855"/>
                <a:gd name="connsiteY52-9270" fmla="*/ 1195577 h 1499831"/>
                <a:gd name="connsiteX53-9271" fmla="*/ 209001 w 1225855"/>
                <a:gd name="connsiteY53-9272" fmla="*/ 1148114 h 1499831"/>
                <a:gd name="connsiteX54-9273" fmla="*/ 52209 w 1225855"/>
                <a:gd name="connsiteY54-9274" fmla="*/ 1063008 h 1499831"/>
                <a:gd name="connsiteX55-9275" fmla="*/ 54173 w 1225855"/>
                <a:gd name="connsiteY55-9276" fmla="*/ 1057279 h 1499831"/>
                <a:gd name="connsiteX56-9277" fmla="*/ 56137 w 1225855"/>
                <a:gd name="connsiteY56-9278" fmla="*/ 1053188 h 1499831"/>
                <a:gd name="connsiteX57-9279" fmla="*/ 255155 w 1225855"/>
                <a:gd name="connsiteY57-9280" fmla="*/ 841896 h 1499831"/>
                <a:gd name="connsiteX58-9281" fmla="*/ 346971 w 1225855"/>
                <a:gd name="connsiteY58-9282" fmla="*/ 956134 h 1499831"/>
                <a:gd name="connsiteX59-9283" fmla="*/ 318984 w 1225855"/>
                <a:gd name="connsiteY59-9284" fmla="*/ 987558 h 1499831"/>
                <a:gd name="connsiteX60-9285" fmla="*/ 321112 w 1225855"/>
                <a:gd name="connsiteY60-9286" fmla="*/ 1024546 h 1499831"/>
                <a:gd name="connsiteX61-9287" fmla="*/ 338460 w 1225855"/>
                <a:gd name="connsiteY61-9288" fmla="*/ 1031093 h 1499831"/>
                <a:gd name="connsiteX62-9289" fmla="*/ 358100 w 1225855"/>
                <a:gd name="connsiteY62-9290" fmla="*/ 1022255 h 1499831"/>
                <a:gd name="connsiteX63-9291" fmla="*/ 387887 w 1225855"/>
                <a:gd name="connsiteY63-9292" fmla="*/ 988703 h 1499831"/>
                <a:gd name="connsiteX64-9293" fmla="*/ 512600 w 1225855"/>
                <a:gd name="connsiteY64-9294" fmla="*/ 1059898 h 1499831"/>
                <a:gd name="connsiteX65-9295" fmla="*/ 494925 w 1225855"/>
                <a:gd name="connsiteY65-9296" fmla="*/ 1097868 h 1499831"/>
                <a:gd name="connsiteX66-9297" fmla="*/ 507527 w 1225855"/>
                <a:gd name="connsiteY66-9298" fmla="*/ 1132729 h 1499831"/>
                <a:gd name="connsiteX67-9299" fmla="*/ 518656 w 1225855"/>
                <a:gd name="connsiteY67-9300" fmla="*/ 1135184 h 1499831"/>
                <a:gd name="connsiteX68-9301" fmla="*/ 542388 w 1225855"/>
                <a:gd name="connsiteY68-9302" fmla="*/ 1120127 h 1499831"/>
                <a:gd name="connsiteX69-9303" fmla="*/ 561045 w 1225855"/>
                <a:gd name="connsiteY69-9304" fmla="*/ 1080029 h 1499831"/>
                <a:gd name="connsiteX70-9305" fmla="*/ 638132 w 1225855"/>
                <a:gd name="connsiteY70-9306" fmla="*/ 1105888 h 1499831"/>
                <a:gd name="connsiteX71-9307" fmla="*/ 708344 w 1225855"/>
                <a:gd name="connsiteY71-9308" fmla="*/ 1124219 h 1499831"/>
                <a:gd name="connsiteX72-9309" fmla="*/ 692633 w 1225855"/>
                <a:gd name="connsiteY72-9310" fmla="*/ 1159079 h 1499831"/>
                <a:gd name="connsiteX73-9311" fmla="*/ 691487 w 1225855"/>
                <a:gd name="connsiteY73-9312" fmla="*/ 1177574 h 1499831"/>
                <a:gd name="connsiteX74-9313" fmla="*/ 705726 w 1225855"/>
                <a:gd name="connsiteY74-9314" fmla="*/ 1193776 h 1499831"/>
                <a:gd name="connsiteX75-9315" fmla="*/ 716528 w 1225855"/>
                <a:gd name="connsiteY75-9316" fmla="*/ 1196068 h 1499831"/>
                <a:gd name="connsiteX76-9317" fmla="*/ 733549 w 1225855"/>
                <a:gd name="connsiteY76-9318" fmla="*/ 1189848 h 1499831"/>
                <a:gd name="connsiteX77-9319" fmla="*/ 740423 w 1225855"/>
                <a:gd name="connsiteY77-9320" fmla="*/ 1180683 h 1499831"/>
                <a:gd name="connsiteX78-9321" fmla="*/ 760881 w 1225855"/>
                <a:gd name="connsiteY78-9322" fmla="*/ 1135184 h 1499831"/>
                <a:gd name="connsiteX79-9323" fmla="*/ 974628 w 1225855"/>
                <a:gd name="connsiteY79-9324" fmla="*/ 1161534 h 1499831"/>
                <a:gd name="connsiteX80-9325" fmla="*/ 736822 w 1225855"/>
                <a:gd name="connsiteY80-9326" fmla="*/ 1196559 h 1499831"/>
                <a:gd name="connsiteX81-9327" fmla="*/ 685431 w 1225855"/>
                <a:gd name="connsiteY81-9328" fmla="*/ 1447458 h 1499831"/>
                <a:gd name="connsiteX82-9329" fmla="*/ 540096 w 1225855"/>
                <a:gd name="connsiteY82-9330" fmla="*/ 1447458 h 1499831"/>
                <a:gd name="connsiteX83-9331" fmla="*/ 540096 w 1225855"/>
                <a:gd name="connsiteY83-9332" fmla="*/ 1251059 h 1499831"/>
                <a:gd name="connsiteX84-9333" fmla="*/ 620292 w 1225855"/>
                <a:gd name="connsiteY84-9334" fmla="*/ 1252860 h 1499831"/>
                <a:gd name="connsiteX85-9335" fmla="*/ 685431 w 1225855"/>
                <a:gd name="connsiteY85-9336" fmla="*/ 1251714 h 1499831"/>
                <a:gd name="connsiteX86-9337" fmla="*/ 685431 w 1225855"/>
                <a:gd name="connsiteY86-9338" fmla="*/ 1447458 h 1499831"/>
                <a:gd name="connsiteX87-9339" fmla="*/ 186415 w 1225855"/>
                <a:gd name="connsiteY87-9340" fmla="*/ 720292 h 1499831"/>
                <a:gd name="connsiteX88-9341" fmla="*/ 187070 w 1225855"/>
                <a:gd name="connsiteY88-9342" fmla="*/ 718819 h 1499831"/>
                <a:gd name="connsiteX89-9343" fmla="*/ 188543 w 1225855"/>
                <a:gd name="connsiteY89-9344" fmla="*/ 715873 h 1499831"/>
                <a:gd name="connsiteX90-9345" fmla="*/ 418567 w 1225855"/>
                <a:gd name="connsiteY90-9346" fmla="*/ 483352 h 1499831"/>
                <a:gd name="connsiteX91-9347" fmla="*/ 483426 w 1225855"/>
                <a:gd name="connsiteY91-9348" fmla="*/ 492987 h 1499831"/>
                <a:gd name="connsiteX92-9349" fmla="*/ 493280 w 1225855"/>
                <a:gd name="connsiteY92-9350" fmla="*/ 505881 h 1499831"/>
                <a:gd name="connsiteX93-9351" fmla="*/ 550480 w 1225855"/>
                <a:gd name="connsiteY93-9352" fmla="*/ 506283 h 1499831"/>
                <a:gd name="connsiteX94-9353" fmla="*/ 587396 w 1225855"/>
                <a:gd name="connsiteY94-9354" fmla="*/ 507919 h 1499831"/>
                <a:gd name="connsiteX95-9355" fmla="*/ 609547 w 1225855"/>
                <a:gd name="connsiteY95-9356" fmla="*/ 506029 h 1499831"/>
                <a:gd name="connsiteX96-9357" fmla="*/ 644277 w 1225855"/>
                <a:gd name="connsiteY96-9358" fmla="*/ 496177 h 1499831"/>
                <a:gd name="connsiteX97-9359" fmla="*/ 681193 w 1225855"/>
                <a:gd name="connsiteY97-9360" fmla="*/ 499466 h 1499831"/>
                <a:gd name="connsiteX98-9361" fmla="*/ 719342 w 1225855"/>
                <a:gd name="connsiteY98-9362" fmla="*/ 489704 h 1499831"/>
                <a:gd name="connsiteX99-9363" fmla="*/ 797706 w 1225855"/>
                <a:gd name="connsiteY99-9364" fmla="*/ 471684 h 1499831"/>
                <a:gd name="connsiteX100-9365" fmla="*/ 820292 w 1225855"/>
                <a:gd name="connsiteY100-9366" fmla="*/ 507036 h 1499831"/>
                <a:gd name="connsiteX101-9367" fmla="*/ 780194 w 1225855"/>
                <a:gd name="connsiteY101-9368" fmla="*/ 560391 h 1499831"/>
                <a:gd name="connsiteX102-9369" fmla="*/ 759081 w 1225855"/>
                <a:gd name="connsiteY102-9370" fmla="*/ 576103 h 1499831"/>
                <a:gd name="connsiteX103-9371" fmla="*/ 736822 w 1225855"/>
                <a:gd name="connsiteY103-9372" fmla="*/ 590669 h 1499831"/>
                <a:gd name="connsiteX104-9373" fmla="*/ 736331 w 1225855"/>
                <a:gd name="connsiteY104-9374" fmla="*/ 590996 h 1499831"/>
                <a:gd name="connsiteX105-9375" fmla="*/ 537297 w 1225855"/>
                <a:gd name="connsiteY105-9376" fmla="*/ 689628 h 1499831"/>
                <a:gd name="connsiteX106-9377" fmla="*/ 339115 w 1225855"/>
                <a:gd name="connsiteY106-9378" fmla="*/ 752370 h 1499831"/>
                <a:gd name="connsiteX107-9379" fmla="*/ 289033 w 1225855"/>
                <a:gd name="connsiteY107-9380" fmla="*/ 767428 h 1499831"/>
                <a:gd name="connsiteX108-9381" fmla="*/ 274958 w 1225855"/>
                <a:gd name="connsiteY108-9382" fmla="*/ 771519 h 1499831"/>
                <a:gd name="connsiteX109-9383" fmla="*/ 255809 w 1225855"/>
                <a:gd name="connsiteY109-9384" fmla="*/ 764482 h 1499831"/>
                <a:gd name="connsiteX110-9385" fmla="*/ 186415 w 1225855"/>
                <a:gd name="connsiteY110-9386" fmla="*/ 720292 h 1499831"/>
                <a:gd name="connsiteX111-9387" fmla="*/ 883794 w 1225855"/>
                <a:gd name="connsiteY111-9388" fmla="*/ 593451 h 1499831"/>
                <a:gd name="connsiteX112-9389" fmla="*/ 859244 w 1225855"/>
                <a:gd name="connsiteY112-9390" fmla="*/ 561536 h 1499831"/>
                <a:gd name="connsiteX113-9391" fmla="*/ 854989 w 1225855"/>
                <a:gd name="connsiteY113-9392" fmla="*/ 557117 h 1499831"/>
                <a:gd name="connsiteX114-9393" fmla="*/ 867100 w 1225855"/>
                <a:gd name="connsiteY114-9394" fmla="*/ 534204 h 1499831"/>
                <a:gd name="connsiteX115-9395" fmla="*/ 1036167 w 1225855"/>
                <a:gd name="connsiteY115-9396" fmla="*/ 715218 h 1499831"/>
                <a:gd name="connsiteX116-9397" fmla="*/ 1037803 w 1225855"/>
                <a:gd name="connsiteY116-9398" fmla="*/ 717837 h 1499831"/>
                <a:gd name="connsiteX117-9399" fmla="*/ 1038949 w 1225855"/>
                <a:gd name="connsiteY117-9400" fmla="*/ 720128 h 1499831"/>
                <a:gd name="connsiteX118-9401" fmla="*/ 971519 w 1225855"/>
                <a:gd name="connsiteY118-9402" fmla="*/ 764973 h 1499831"/>
                <a:gd name="connsiteX119-9403" fmla="*/ 944841 w 1225855"/>
                <a:gd name="connsiteY119-9404" fmla="*/ 774793 h 1499831"/>
                <a:gd name="connsiteX120-9405" fmla="*/ 927165 w 1225855"/>
                <a:gd name="connsiteY120-9406" fmla="*/ 780357 h 1499831"/>
                <a:gd name="connsiteX121-9407" fmla="*/ 917018 w 1225855"/>
                <a:gd name="connsiteY121-9408" fmla="*/ 783303 h 1499831"/>
                <a:gd name="connsiteX122-9409" fmla="*/ 601823 w 1225855"/>
                <a:gd name="connsiteY122-9410" fmla="*/ 839342 h 1499831"/>
                <a:gd name="connsiteX123-9411" fmla="*/ 372175 w 1225855"/>
                <a:gd name="connsiteY123-9412" fmla="*/ 797051 h 1499831"/>
                <a:gd name="connsiteX124-9413" fmla="*/ 481668 w 1225855"/>
                <a:gd name="connsiteY124-9414" fmla="*/ 760717 h 1499831"/>
                <a:gd name="connsiteX125-9415" fmla="*/ 497707 w 1225855"/>
                <a:gd name="connsiteY125-9416" fmla="*/ 799015 h 1499831"/>
                <a:gd name="connsiteX126-9417" fmla="*/ 521929 w 1225855"/>
                <a:gd name="connsiteY126-9418" fmla="*/ 815054 h 1499831"/>
                <a:gd name="connsiteX127-9419" fmla="*/ 532077 w 1225855"/>
                <a:gd name="connsiteY127-9420" fmla="*/ 812927 h 1499831"/>
                <a:gd name="connsiteX128-9421" fmla="*/ 545988 w 1225855"/>
                <a:gd name="connsiteY128-9422" fmla="*/ 778557 h 1499831"/>
                <a:gd name="connsiteX129-9423" fmla="*/ 530931 w 1225855"/>
                <a:gd name="connsiteY129-9424" fmla="*/ 742878 h 1499831"/>
                <a:gd name="connsiteX130-9425" fmla="*/ 560882 w 1225855"/>
                <a:gd name="connsiteY130-9426" fmla="*/ 731421 h 1499831"/>
                <a:gd name="connsiteX131-9427" fmla="*/ 660881 w 1225855"/>
                <a:gd name="connsiteY131-9428" fmla="*/ 689359 h 1499831"/>
                <a:gd name="connsiteX132-9429" fmla="*/ 682158 w 1225855"/>
                <a:gd name="connsiteY132-9430" fmla="*/ 735677 h 1499831"/>
                <a:gd name="connsiteX133-9431" fmla="*/ 706053 w 1225855"/>
                <a:gd name="connsiteY133-9432" fmla="*/ 750897 h 1499831"/>
                <a:gd name="connsiteX134-9433" fmla="*/ 717019 w 1225855"/>
                <a:gd name="connsiteY134-9434" fmla="*/ 748442 h 1499831"/>
                <a:gd name="connsiteX135-9435" fmla="*/ 729948 w 1225855"/>
                <a:gd name="connsiteY135-9436" fmla="*/ 713745 h 1499831"/>
                <a:gd name="connsiteX136-9437" fmla="*/ 708181 w 1225855"/>
                <a:gd name="connsiteY136-9438" fmla="*/ 666446 h 1499831"/>
                <a:gd name="connsiteX137-9439" fmla="*/ 763991 w 1225855"/>
                <a:gd name="connsiteY137-9440" fmla="*/ 635350 h 1499831"/>
                <a:gd name="connsiteX138-9441" fmla="*/ 773483 w 1225855"/>
                <a:gd name="connsiteY138-9442" fmla="*/ 629294 h 1499831"/>
                <a:gd name="connsiteX139-9443" fmla="*/ 795414 w 1225855"/>
                <a:gd name="connsiteY139-9444" fmla="*/ 614400 h 1499831"/>
                <a:gd name="connsiteX140-9445" fmla="*/ 816200 w 1225855"/>
                <a:gd name="connsiteY140-9446" fmla="*/ 598361 h 1499831"/>
                <a:gd name="connsiteX141-9447" fmla="*/ 819473 w 1225855"/>
                <a:gd name="connsiteY141-9448" fmla="*/ 595579 h 1499831"/>
                <a:gd name="connsiteX142-9449" fmla="*/ 842223 w 1225855"/>
                <a:gd name="connsiteY142-9450" fmla="*/ 625202 h 1499831"/>
                <a:gd name="connsiteX143-9451" fmla="*/ 863008 w 1225855"/>
                <a:gd name="connsiteY143-9452" fmla="*/ 635350 h 1499831"/>
                <a:gd name="connsiteX144-9453" fmla="*/ 878884 w 1225855"/>
                <a:gd name="connsiteY144-9454" fmla="*/ 629949 h 1499831"/>
                <a:gd name="connsiteX145-9455" fmla="*/ 883794 w 1225855"/>
                <a:gd name="connsiteY145-9456" fmla="*/ 593451 h 1499831"/>
                <a:gd name="connsiteX146-9457" fmla="*/ 513091 w 1225855"/>
                <a:gd name="connsiteY146-9458" fmla="*/ 183796 h 1499831"/>
                <a:gd name="connsiteX147-9459" fmla="*/ 520784 w 1225855"/>
                <a:gd name="connsiteY147-9460" fmla="*/ 163175 h 1499831"/>
                <a:gd name="connsiteX148-9461" fmla="*/ 613746 w 1225855"/>
                <a:gd name="connsiteY148-9462" fmla="*/ 64648 h 1499831"/>
                <a:gd name="connsiteX149-9463" fmla="*/ 903434 w 1225855"/>
                <a:gd name="connsiteY149-9464" fmla="*/ 374630 h 1499831"/>
                <a:gd name="connsiteX150-9465" fmla="*/ 823892 w 1225855"/>
                <a:gd name="connsiteY150-9466" fmla="*/ 411455 h 1499831"/>
                <a:gd name="connsiteX151-9467" fmla="*/ 821110 w 1225855"/>
                <a:gd name="connsiteY151-9468" fmla="*/ 412273 h 1499831"/>
                <a:gd name="connsiteX152-9469" fmla="*/ 807689 w 1225855"/>
                <a:gd name="connsiteY152-9470" fmla="*/ 415710 h 1499831"/>
                <a:gd name="connsiteX153-9471" fmla="*/ 791159 w 1225855"/>
                <a:gd name="connsiteY153-9472" fmla="*/ 406873 h 1499831"/>
                <a:gd name="connsiteX154-9473" fmla="*/ 777084 w 1225855"/>
                <a:gd name="connsiteY154-9474" fmla="*/ 399835 h 1499831"/>
                <a:gd name="connsiteX155-9475" fmla="*/ 706053 w 1225855"/>
                <a:gd name="connsiteY155-9476" fmla="*/ 362192 h 1499831"/>
                <a:gd name="connsiteX156-9477" fmla="*/ 591160 w 1225855"/>
                <a:gd name="connsiteY156-9478" fmla="*/ 288542 h 1499831"/>
                <a:gd name="connsiteX157-9479" fmla="*/ 570702 w 1225855"/>
                <a:gd name="connsiteY157-9480" fmla="*/ 272176 h 1499831"/>
                <a:gd name="connsiteX158-9481" fmla="*/ 567919 w 1225855"/>
                <a:gd name="connsiteY158-9482" fmla="*/ 269721 h 1499831"/>
                <a:gd name="connsiteX159-9483" fmla="*/ 551226 w 1225855"/>
                <a:gd name="connsiteY159-9484" fmla="*/ 254500 h 1499831"/>
                <a:gd name="connsiteX160-9485" fmla="*/ 512109 w 1225855"/>
                <a:gd name="connsiteY160-9486" fmla="*/ 197708 h 1499831"/>
                <a:gd name="connsiteX161-9487" fmla="*/ 513091 w 1225855"/>
                <a:gd name="connsiteY161-9488" fmla="*/ 183796 h 1499831"/>
                <a:gd name="connsiteX162-9489" fmla="*/ 322094 w 1225855"/>
                <a:gd name="connsiteY162-9490" fmla="*/ 374303 h 1499831"/>
                <a:gd name="connsiteX163-9491" fmla="*/ 464974 w 1225855"/>
                <a:gd name="connsiteY163-9492" fmla="*/ 222421 h 1499831"/>
                <a:gd name="connsiteX164-9493" fmla="*/ 508345 w 1225855"/>
                <a:gd name="connsiteY164-9494" fmla="*/ 285596 h 1499831"/>
                <a:gd name="connsiteX165-9495" fmla="*/ 482486 w 1225855"/>
                <a:gd name="connsiteY165-9496" fmla="*/ 314729 h 1499831"/>
                <a:gd name="connsiteX166-9497" fmla="*/ 475939 w 1225855"/>
                <a:gd name="connsiteY166-9498" fmla="*/ 334205 h 1499831"/>
                <a:gd name="connsiteX167-9499" fmla="*/ 484614 w 1225855"/>
                <a:gd name="connsiteY167-9500" fmla="*/ 351717 h 1499831"/>
                <a:gd name="connsiteX168-9501" fmla="*/ 491324 w 1225855"/>
                <a:gd name="connsiteY168-9502" fmla="*/ 355973 h 1499831"/>
                <a:gd name="connsiteX169-9503" fmla="*/ 501962 w 1225855"/>
                <a:gd name="connsiteY169-9504" fmla="*/ 358264 h 1499831"/>
                <a:gd name="connsiteX170-9505" fmla="*/ 521602 w 1225855"/>
                <a:gd name="connsiteY170-9506" fmla="*/ 349426 h 1499831"/>
                <a:gd name="connsiteX171-9507" fmla="*/ 547298 w 1225855"/>
                <a:gd name="connsiteY171-9508" fmla="*/ 320621 h 1499831"/>
                <a:gd name="connsiteX172-9509" fmla="*/ 554990 w 1225855"/>
                <a:gd name="connsiteY172-9510" fmla="*/ 326676 h 1499831"/>
                <a:gd name="connsiteX173-9511" fmla="*/ 722747 w 1225855"/>
                <a:gd name="connsiteY173-9512" fmla="*/ 430768 h 1499831"/>
                <a:gd name="connsiteX174-9513" fmla="*/ 663827 w 1225855"/>
                <a:gd name="connsiteY174-9514" fmla="*/ 435678 h 1499831"/>
                <a:gd name="connsiteX175-9515" fmla="*/ 628967 w 1225855"/>
                <a:gd name="connsiteY175-9516" fmla="*/ 436823 h 1499831"/>
                <a:gd name="connsiteX176-9517" fmla="*/ 616692 w 1225855"/>
                <a:gd name="connsiteY176-9518" fmla="*/ 436987 h 1499831"/>
                <a:gd name="connsiteX177-9519" fmla="*/ 600489 w 1225855"/>
                <a:gd name="connsiteY177-9520" fmla="*/ 436823 h 1499831"/>
                <a:gd name="connsiteX178-9521" fmla="*/ 565628 w 1225855"/>
                <a:gd name="connsiteY178-9522" fmla="*/ 435514 h 1499831"/>
                <a:gd name="connsiteX179-9523" fmla="*/ 463337 w 1225855"/>
                <a:gd name="connsiteY179-9524" fmla="*/ 424057 h 1499831"/>
                <a:gd name="connsiteX180-9525" fmla="*/ 433059 w 1225855"/>
                <a:gd name="connsiteY180-9526" fmla="*/ 418165 h 1499831"/>
                <a:gd name="connsiteX181-9527" fmla="*/ 409164 w 1225855"/>
                <a:gd name="connsiteY181-9528" fmla="*/ 412437 h 1499831"/>
                <a:gd name="connsiteX182-9529" fmla="*/ 403927 w 1225855"/>
                <a:gd name="connsiteY182-9530" fmla="*/ 410964 h 1499831"/>
                <a:gd name="connsiteX183-9531" fmla="*/ 322094 w 1225855"/>
                <a:gd name="connsiteY183-9532" fmla="*/ 374303 h 14998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6955" y="connsiteY183-6956"/>
                </a:cxn>
              </a:cxnLst>
              <a:rect l="l" t="t" r="r" b="b"/>
              <a:pathLst>
                <a:path w="1225855" h="1499831">
                  <a:moveTo>
                    <a:pt x="1219145" y="1035512"/>
                  </a:moveTo>
                  <a:lnTo>
                    <a:pt x="1212598" y="1022910"/>
                  </a:lnTo>
                  <a:lnTo>
                    <a:pt x="1009653" y="805725"/>
                  </a:lnTo>
                  <a:cubicBezTo>
                    <a:pt x="1075610" y="775284"/>
                    <a:pt x="1091485" y="743533"/>
                    <a:pt x="1091485" y="720128"/>
                  </a:cubicBezTo>
                  <a:cubicBezTo>
                    <a:pt x="1091485" y="712272"/>
                    <a:pt x="1089685" y="704416"/>
                    <a:pt x="1086085" y="697052"/>
                  </a:cubicBezTo>
                  <a:cubicBezTo>
                    <a:pt x="1085102" y="692633"/>
                    <a:pt x="1082975" y="688541"/>
                    <a:pt x="1079702" y="685104"/>
                  </a:cubicBezTo>
                  <a:lnTo>
                    <a:pt x="863663" y="454008"/>
                  </a:lnTo>
                  <a:cubicBezTo>
                    <a:pt x="925856" y="432732"/>
                    <a:pt x="957280" y="406054"/>
                    <a:pt x="957280" y="374303"/>
                  </a:cubicBezTo>
                  <a:cubicBezTo>
                    <a:pt x="957280" y="367756"/>
                    <a:pt x="955807" y="361537"/>
                    <a:pt x="953024" y="355482"/>
                  </a:cubicBezTo>
                  <a:cubicBezTo>
                    <a:pt x="951879" y="351390"/>
                    <a:pt x="949915" y="347626"/>
                    <a:pt x="946969" y="344516"/>
                  </a:cubicBezTo>
                  <a:lnTo>
                    <a:pt x="633058" y="8347"/>
                  </a:lnTo>
                  <a:cubicBezTo>
                    <a:pt x="628148" y="3110"/>
                    <a:pt x="621274" y="0"/>
                    <a:pt x="613909" y="0"/>
                  </a:cubicBezTo>
                  <a:cubicBezTo>
                    <a:pt x="606708" y="0"/>
                    <a:pt x="599834" y="2946"/>
                    <a:pt x="594761" y="8183"/>
                  </a:cubicBezTo>
                  <a:lnTo>
                    <a:pt x="276922" y="345825"/>
                  </a:lnTo>
                  <a:cubicBezTo>
                    <a:pt x="272667" y="350408"/>
                    <a:pt x="270212" y="356136"/>
                    <a:pt x="269884" y="362028"/>
                  </a:cubicBezTo>
                  <a:cubicBezTo>
                    <a:pt x="268739" y="365956"/>
                    <a:pt x="268248" y="370048"/>
                    <a:pt x="268248" y="374139"/>
                  </a:cubicBezTo>
                  <a:cubicBezTo>
                    <a:pt x="268248" y="405563"/>
                    <a:pt x="300326" y="432077"/>
                    <a:pt x="363828" y="453354"/>
                  </a:cubicBezTo>
                  <a:lnTo>
                    <a:pt x="143535" y="687395"/>
                  </a:lnTo>
                  <a:cubicBezTo>
                    <a:pt x="138952" y="692142"/>
                    <a:pt x="136497" y="698361"/>
                    <a:pt x="136497" y="704744"/>
                  </a:cubicBezTo>
                  <a:cubicBezTo>
                    <a:pt x="135024" y="709817"/>
                    <a:pt x="134206" y="714891"/>
                    <a:pt x="134206" y="720128"/>
                  </a:cubicBezTo>
                  <a:cubicBezTo>
                    <a:pt x="134206" y="744187"/>
                    <a:pt x="150572" y="766609"/>
                    <a:pt x="182978" y="786740"/>
                  </a:cubicBezTo>
                  <a:cubicBezTo>
                    <a:pt x="193125" y="793123"/>
                    <a:pt x="204746" y="799179"/>
                    <a:pt x="217839" y="805071"/>
                  </a:cubicBezTo>
                  <a:lnTo>
                    <a:pt x="9984" y="1025692"/>
                  </a:lnTo>
                  <a:cubicBezTo>
                    <a:pt x="5237" y="1030766"/>
                    <a:pt x="2782" y="1037476"/>
                    <a:pt x="2946" y="1044186"/>
                  </a:cubicBezTo>
                  <a:cubicBezTo>
                    <a:pt x="982" y="1050242"/>
                    <a:pt x="0" y="1056625"/>
                    <a:pt x="0" y="1062844"/>
                  </a:cubicBezTo>
                  <a:cubicBezTo>
                    <a:pt x="0" y="1127983"/>
                    <a:pt x="105728" y="1172500"/>
                    <a:pt x="194435" y="1198195"/>
                  </a:cubicBezTo>
                  <a:cubicBezTo>
                    <a:pt x="280195" y="1223073"/>
                    <a:pt x="381341" y="1240094"/>
                    <a:pt x="487887" y="1247950"/>
                  </a:cubicBezTo>
                  <a:lnTo>
                    <a:pt x="487887" y="1473645"/>
                  </a:lnTo>
                  <a:cubicBezTo>
                    <a:pt x="487887" y="1488047"/>
                    <a:pt x="499671" y="1499831"/>
                    <a:pt x="514073" y="1499831"/>
                  </a:cubicBezTo>
                  <a:lnTo>
                    <a:pt x="711781" y="1499831"/>
                  </a:lnTo>
                  <a:cubicBezTo>
                    <a:pt x="726184" y="1499831"/>
                    <a:pt x="737968" y="1488047"/>
                    <a:pt x="737968" y="1473645"/>
                  </a:cubicBezTo>
                  <a:lnTo>
                    <a:pt x="737968" y="1248932"/>
                  </a:lnTo>
                  <a:cubicBezTo>
                    <a:pt x="848606" y="1241730"/>
                    <a:pt x="952697" y="1224218"/>
                    <a:pt x="1039112" y="1198195"/>
                  </a:cubicBezTo>
                  <a:cubicBezTo>
                    <a:pt x="1124219" y="1172500"/>
                    <a:pt x="1225855" y="1128147"/>
                    <a:pt x="1225855" y="1062844"/>
                  </a:cubicBezTo>
                  <a:cubicBezTo>
                    <a:pt x="1225691" y="1053515"/>
                    <a:pt x="1223400" y="1044350"/>
                    <a:pt x="1219145" y="1035512"/>
                  </a:cubicBezTo>
                  <a:close/>
                  <a:moveTo>
                    <a:pt x="1099178" y="1120454"/>
                  </a:moveTo>
                  <a:cubicBezTo>
                    <a:pt x="1094595" y="1116363"/>
                    <a:pt x="1088703" y="1113744"/>
                    <a:pt x="1082157" y="1113580"/>
                  </a:cubicBezTo>
                  <a:cubicBezTo>
                    <a:pt x="919800" y="1110307"/>
                    <a:pt x="776920" y="1091158"/>
                    <a:pt x="657608" y="1056788"/>
                  </a:cubicBezTo>
                  <a:cubicBezTo>
                    <a:pt x="623402" y="1046968"/>
                    <a:pt x="591160" y="1035839"/>
                    <a:pt x="560882" y="1023564"/>
                  </a:cubicBezTo>
                  <a:lnTo>
                    <a:pt x="558918" y="1022582"/>
                  </a:lnTo>
                  <a:cubicBezTo>
                    <a:pt x="557445" y="1021928"/>
                    <a:pt x="556135" y="1021437"/>
                    <a:pt x="554663" y="1021109"/>
                  </a:cubicBezTo>
                  <a:cubicBezTo>
                    <a:pt x="503763" y="999833"/>
                    <a:pt x="458591" y="975283"/>
                    <a:pt x="419966" y="947296"/>
                  </a:cubicBezTo>
                  <a:cubicBezTo>
                    <a:pt x="363665" y="906707"/>
                    <a:pt x="331095" y="866282"/>
                    <a:pt x="312928" y="837313"/>
                  </a:cubicBezTo>
                  <a:cubicBezTo>
                    <a:pt x="402126" y="860390"/>
                    <a:pt x="509491" y="887115"/>
                    <a:pt x="618656" y="887115"/>
                  </a:cubicBezTo>
                  <a:cubicBezTo>
                    <a:pt x="737477" y="887115"/>
                    <a:pt x="886958" y="840594"/>
                    <a:pt x="943368" y="830439"/>
                  </a:cubicBezTo>
                  <a:cubicBezTo>
                    <a:pt x="999778" y="820284"/>
                    <a:pt x="952533" y="827602"/>
                    <a:pt x="957116" y="826184"/>
                  </a:cubicBezTo>
                  <a:lnTo>
                    <a:pt x="1168408" y="1052369"/>
                  </a:lnTo>
                  <a:cubicBezTo>
                    <a:pt x="1169063" y="1053515"/>
                    <a:pt x="1169718" y="1054824"/>
                    <a:pt x="1170536" y="1055806"/>
                  </a:cubicBezTo>
                  <a:cubicBezTo>
                    <a:pt x="1171845" y="1057770"/>
                    <a:pt x="1173482" y="1060553"/>
                    <a:pt x="1173482" y="1063008"/>
                  </a:cubicBezTo>
                  <a:cubicBezTo>
                    <a:pt x="1173318" y="1073973"/>
                    <a:pt x="1152042" y="1096395"/>
                    <a:pt x="1099178" y="1120454"/>
                  </a:cubicBezTo>
                  <a:close/>
                  <a:moveTo>
                    <a:pt x="736822" y="1196559"/>
                  </a:moveTo>
                  <a:cubicBezTo>
                    <a:pt x="698688" y="1199177"/>
                    <a:pt x="659736" y="1200487"/>
                    <a:pt x="620292" y="1200487"/>
                  </a:cubicBezTo>
                  <a:cubicBezTo>
                    <a:pt x="576430" y="1200487"/>
                    <a:pt x="532404" y="1198850"/>
                    <a:pt x="489033" y="1195577"/>
                  </a:cubicBezTo>
                  <a:cubicBezTo>
                    <a:pt x="387069" y="1187884"/>
                    <a:pt x="289197" y="1171518"/>
                    <a:pt x="209001" y="1148114"/>
                  </a:cubicBezTo>
                  <a:cubicBezTo>
                    <a:pt x="81014" y="1110798"/>
                    <a:pt x="52209" y="1073155"/>
                    <a:pt x="52209" y="1063008"/>
                  </a:cubicBezTo>
                  <a:cubicBezTo>
                    <a:pt x="52209" y="1061371"/>
                    <a:pt x="52864" y="1059571"/>
                    <a:pt x="54173" y="1057279"/>
                  </a:cubicBezTo>
                  <a:cubicBezTo>
                    <a:pt x="54992" y="1055970"/>
                    <a:pt x="55646" y="1054497"/>
                    <a:pt x="56137" y="1053188"/>
                  </a:cubicBezTo>
                  <a:lnTo>
                    <a:pt x="255155" y="841896"/>
                  </a:lnTo>
                  <a:cubicBezTo>
                    <a:pt x="269393" y="869719"/>
                    <a:pt x="296726" y="911617"/>
                    <a:pt x="346971" y="956134"/>
                  </a:cubicBezTo>
                  <a:lnTo>
                    <a:pt x="318984" y="987558"/>
                  </a:lnTo>
                  <a:cubicBezTo>
                    <a:pt x="309328" y="998360"/>
                    <a:pt x="310310" y="1014890"/>
                    <a:pt x="321112" y="1024546"/>
                  </a:cubicBezTo>
                  <a:cubicBezTo>
                    <a:pt x="326022" y="1028965"/>
                    <a:pt x="332241" y="1031093"/>
                    <a:pt x="338460" y="1031093"/>
                  </a:cubicBezTo>
                  <a:cubicBezTo>
                    <a:pt x="345662" y="1031093"/>
                    <a:pt x="352863" y="1028147"/>
                    <a:pt x="358100" y="1022255"/>
                  </a:cubicBezTo>
                  <a:lnTo>
                    <a:pt x="387887" y="988703"/>
                  </a:lnTo>
                  <a:cubicBezTo>
                    <a:pt x="424548" y="1015217"/>
                    <a:pt x="466119" y="1039113"/>
                    <a:pt x="512600" y="1059898"/>
                  </a:cubicBezTo>
                  <a:lnTo>
                    <a:pt x="494925" y="1097868"/>
                  </a:lnTo>
                  <a:cubicBezTo>
                    <a:pt x="488869" y="1110962"/>
                    <a:pt x="494434" y="1126510"/>
                    <a:pt x="507527" y="1132729"/>
                  </a:cubicBezTo>
                  <a:cubicBezTo>
                    <a:pt x="511127" y="1134366"/>
                    <a:pt x="514892" y="1135184"/>
                    <a:pt x="518656" y="1135184"/>
                  </a:cubicBezTo>
                  <a:cubicBezTo>
                    <a:pt x="528476" y="1135184"/>
                    <a:pt x="537969" y="1129620"/>
                    <a:pt x="542388" y="1120127"/>
                  </a:cubicBezTo>
                  <a:lnTo>
                    <a:pt x="561045" y="1080029"/>
                  </a:lnTo>
                  <a:cubicBezTo>
                    <a:pt x="585595" y="1089358"/>
                    <a:pt x="611291" y="1098032"/>
                    <a:pt x="638132" y="1105888"/>
                  </a:cubicBezTo>
                  <a:cubicBezTo>
                    <a:pt x="660718" y="1112598"/>
                    <a:pt x="684286" y="1118654"/>
                    <a:pt x="708344" y="1124219"/>
                  </a:cubicBezTo>
                  <a:lnTo>
                    <a:pt x="692633" y="1159079"/>
                  </a:lnTo>
                  <a:cubicBezTo>
                    <a:pt x="689850" y="1165135"/>
                    <a:pt x="689687" y="1171682"/>
                    <a:pt x="691487" y="1177574"/>
                  </a:cubicBezTo>
                  <a:cubicBezTo>
                    <a:pt x="693614" y="1184448"/>
                    <a:pt x="698524" y="1190503"/>
                    <a:pt x="705726" y="1193776"/>
                  </a:cubicBezTo>
                  <a:cubicBezTo>
                    <a:pt x="709163" y="1195413"/>
                    <a:pt x="712927" y="1196068"/>
                    <a:pt x="716528" y="1196068"/>
                  </a:cubicBezTo>
                  <a:cubicBezTo>
                    <a:pt x="722747" y="1196068"/>
                    <a:pt x="728803" y="1193776"/>
                    <a:pt x="733549" y="1189848"/>
                  </a:cubicBezTo>
                  <a:cubicBezTo>
                    <a:pt x="736331" y="1187393"/>
                    <a:pt x="738786" y="1184284"/>
                    <a:pt x="740423" y="1180683"/>
                  </a:cubicBezTo>
                  <a:lnTo>
                    <a:pt x="760881" y="1135184"/>
                  </a:lnTo>
                  <a:cubicBezTo>
                    <a:pt x="827002" y="1147786"/>
                    <a:pt x="898524" y="1156624"/>
                    <a:pt x="974628" y="1161534"/>
                  </a:cubicBezTo>
                  <a:cubicBezTo>
                    <a:pt x="903270" y="1178883"/>
                    <a:pt x="822092" y="1190830"/>
                    <a:pt x="736822" y="1196559"/>
                  </a:cubicBezTo>
                  <a:close/>
                  <a:moveTo>
                    <a:pt x="685431" y="1447458"/>
                  </a:moveTo>
                  <a:lnTo>
                    <a:pt x="540096" y="1447458"/>
                  </a:lnTo>
                  <a:lnTo>
                    <a:pt x="540096" y="1251059"/>
                  </a:lnTo>
                  <a:cubicBezTo>
                    <a:pt x="566610" y="1252205"/>
                    <a:pt x="593451" y="1252860"/>
                    <a:pt x="620292" y="1252860"/>
                  </a:cubicBezTo>
                  <a:cubicBezTo>
                    <a:pt x="642060" y="1252860"/>
                    <a:pt x="663827" y="1252532"/>
                    <a:pt x="685431" y="1251714"/>
                  </a:cubicBezTo>
                  <a:lnTo>
                    <a:pt x="685431" y="1447458"/>
                  </a:lnTo>
                  <a:close/>
                  <a:moveTo>
                    <a:pt x="186415" y="720292"/>
                  </a:moveTo>
                  <a:cubicBezTo>
                    <a:pt x="186415" y="720128"/>
                    <a:pt x="186579" y="719637"/>
                    <a:pt x="187070" y="718819"/>
                  </a:cubicBezTo>
                  <a:cubicBezTo>
                    <a:pt x="187724" y="717837"/>
                    <a:pt x="188215" y="716855"/>
                    <a:pt x="188543" y="715873"/>
                  </a:cubicBezTo>
                  <a:cubicBezTo>
                    <a:pt x="266011" y="633604"/>
                    <a:pt x="341099" y="565621"/>
                    <a:pt x="418567" y="483352"/>
                  </a:cubicBezTo>
                  <a:cubicBezTo>
                    <a:pt x="468111" y="493433"/>
                    <a:pt x="463830" y="503519"/>
                    <a:pt x="483426" y="492987"/>
                  </a:cubicBezTo>
                  <a:cubicBezTo>
                    <a:pt x="495878" y="496742"/>
                    <a:pt x="482104" y="503665"/>
                    <a:pt x="493280" y="505881"/>
                  </a:cubicBezTo>
                  <a:cubicBezTo>
                    <a:pt x="504456" y="508097"/>
                    <a:pt x="534794" y="505943"/>
                    <a:pt x="550480" y="506283"/>
                  </a:cubicBezTo>
                  <a:cubicBezTo>
                    <a:pt x="566166" y="506623"/>
                    <a:pt x="577552" y="507961"/>
                    <a:pt x="587396" y="507919"/>
                  </a:cubicBezTo>
                  <a:cubicBezTo>
                    <a:pt x="597240" y="507877"/>
                    <a:pt x="600067" y="507986"/>
                    <a:pt x="609547" y="506029"/>
                  </a:cubicBezTo>
                  <a:cubicBezTo>
                    <a:pt x="619027" y="504072"/>
                    <a:pt x="632336" y="497271"/>
                    <a:pt x="644277" y="496177"/>
                  </a:cubicBezTo>
                  <a:cubicBezTo>
                    <a:pt x="656218" y="495083"/>
                    <a:pt x="668682" y="500545"/>
                    <a:pt x="681193" y="499466"/>
                  </a:cubicBezTo>
                  <a:cubicBezTo>
                    <a:pt x="693704" y="498387"/>
                    <a:pt x="699923" y="494334"/>
                    <a:pt x="719342" y="489704"/>
                  </a:cubicBezTo>
                  <a:lnTo>
                    <a:pt x="797706" y="471684"/>
                  </a:lnTo>
                  <a:cubicBezTo>
                    <a:pt x="811454" y="481995"/>
                    <a:pt x="821601" y="494106"/>
                    <a:pt x="820292" y="507036"/>
                  </a:cubicBezTo>
                  <a:cubicBezTo>
                    <a:pt x="819310" y="516528"/>
                    <a:pt x="812272" y="534368"/>
                    <a:pt x="780194" y="560391"/>
                  </a:cubicBezTo>
                  <a:cubicBezTo>
                    <a:pt x="774138" y="565301"/>
                    <a:pt x="767100" y="570538"/>
                    <a:pt x="759081" y="576103"/>
                  </a:cubicBezTo>
                  <a:cubicBezTo>
                    <a:pt x="752370" y="580685"/>
                    <a:pt x="745006" y="585595"/>
                    <a:pt x="736822" y="590669"/>
                  </a:cubicBezTo>
                  <a:cubicBezTo>
                    <a:pt x="736659" y="590833"/>
                    <a:pt x="769585" y="574503"/>
                    <a:pt x="736331" y="590996"/>
                  </a:cubicBezTo>
                  <a:cubicBezTo>
                    <a:pt x="703077" y="607489"/>
                    <a:pt x="618966" y="658041"/>
                    <a:pt x="537297" y="689628"/>
                  </a:cubicBezTo>
                  <a:cubicBezTo>
                    <a:pt x="462829" y="718597"/>
                    <a:pt x="380492" y="739403"/>
                    <a:pt x="339115" y="752370"/>
                  </a:cubicBezTo>
                  <a:cubicBezTo>
                    <a:pt x="297738" y="765337"/>
                    <a:pt x="305727" y="762409"/>
                    <a:pt x="289033" y="767428"/>
                  </a:cubicBezTo>
                  <a:cubicBezTo>
                    <a:pt x="283632" y="768901"/>
                    <a:pt x="279050" y="770374"/>
                    <a:pt x="274958" y="771519"/>
                  </a:cubicBezTo>
                  <a:cubicBezTo>
                    <a:pt x="268084" y="769228"/>
                    <a:pt x="261701" y="766773"/>
                    <a:pt x="255809" y="764482"/>
                  </a:cubicBezTo>
                  <a:cubicBezTo>
                    <a:pt x="201963" y="743369"/>
                    <a:pt x="187233" y="725038"/>
                    <a:pt x="186415" y="720292"/>
                  </a:cubicBezTo>
                  <a:close/>
                  <a:moveTo>
                    <a:pt x="883794" y="593451"/>
                  </a:moveTo>
                  <a:lnTo>
                    <a:pt x="859244" y="561536"/>
                  </a:lnTo>
                  <a:cubicBezTo>
                    <a:pt x="857935" y="559900"/>
                    <a:pt x="856462" y="558427"/>
                    <a:pt x="854989" y="557117"/>
                  </a:cubicBezTo>
                  <a:cubicBezTo>
                    <a:pt x="860226" y="549425"/>
                    <a:pt x="864154" y="541897"/>
                    <a:pt x="867100" y="534204"/>
                  </a:cubicBezTo>
                  <a:lnTo>
                    <a:pt x="1036167" y="715218"/>
                  </a:lnTo>
                  <a:cubicBezTo>
                    <a:pt x="1036657" y="716200"/>
                    <a:pt x="1037148" y="717019"/>
                    <a:pt x="1037803" y="717837"/>
                  </a:cubicBezTo>
                  <a:cubicBezTo>
                    <a:pt x="1038622" y="718983"/>
                    <a:pt x="1038949" y="719801"/>
                    <a:pt x="1038949" y="720128"/>
                  </a:cubicBezTo>
                  <a:cubicBezTo>
                    <a:pt x="1038622" y="724711"/>
                    <a:pt x="1025037" y="743369"/>
                    <a:pt x="971519" y="764973"/>
                  </a:cubicBezTo>
                  <a:cubicBezTo>
                    <a:pt x="963499" y="768246"/>
                    <a:pt x="954661" y="771519"/>
                    <a:pt x="944841" y="774793"/>
                  </a:cubicBezTo>
                  <a:cubicBezTo>
                    <a:pt x="939277" y="776593"/>
                    <a:pt x="933384" y="778557"/>
                    <a:pt x="927165" y="780357"/>
                  </a:cubicBezTo>
                  <a:cubicBezTo>
                    <a:pt x="923783" y="781339"/>
                    <a:pt x="971241" y="773472"/>
                    <a:pt x="917018" y="783303"/>
                  </a:cubicBezTo>
                  <a:cubicBezTo>
                    <a:pt x="862795" y="793134"/>
                    <a:pt x="710824" y="839342"/>
                    <a:pt x="601823" y="839342"/>
                  </a:cubicBezTo>
                  <a:cubicBezTo>
                    <a:pt x="515571" y="839342"/>
                    <a:pt x="446971" y="812108"/>
                    <a:pt x="372175" y="797051"/>
                  </a:cubicBezTo>
                  <a:cubicBezTo>
                    <a:pt x="404254" y="787068"/>
                    <a:pt x="441733" y="774793"/>
                    <a:pt x="481668" y="760717"/>
                  </a:cubicBezTo>
                  <a:lnTo>
                    <a:pt x="497707" y="799015"/>
                  </a:lnTo>
                  <a:cubicBezTo>
                    <a:pt x="501962" y="808999"/>
                    <a:pt x="511618" y="815054"/>
                    <a:pt x="521929" y="815054"/>
                  </a:cubicBezTo>
                  <a:cubicBezTo>
                    <a:pt x="525366" y="815054"/>
                    <a:pt x="528803" y="814400"/>
                    <a:pt x="532077" y="812927"/>
                  </a:cubicBezTo>
                  <a:cubicBezTo>
                    <a:pt x="545334" y="807362"/>
                    <a:pt x="551717" y="791978"/>
                    <a:pt x="545988" y="778557"/>
                  </a:cubicBezTo>
                  <a:lnTo>
                    <a:pt x="530931" y="742878"/>
                  </a:lnTo>
                  <a:lnTo>
                    <a:pt x="560882" y="731421"/>
                  </a:lnTo>
                  <a:cubicBezTo>
                    <a:pt x="597379" y="717346"/>
                    <a:pt x="630603" y="703271"/>
                    <a:pt x="660881" y="689359"/>
                  </a:cubicBezTo>
                  <a:lnTo>
                    <a:pt x="682158" y="735677"/>
                  </a:lnTo>
                  <a:cubicBezTo>
                    <a:pt x="686577" y="745333"/>
                    <a:pt x="696069" y="750897"/>
                    <a:pt x="706053" y="750897"/>
                  </a:cubicBezTo>
                  <a:cubicBezTo>
                    <a:pt x="709654" y="750897"/>
                    <a:pt x="713418" y="750079"/>
                    <a:pt x="717019" y="748442"/>
                  </a:cubicBezTo>
                  <a:cubicBezTo>
                    <a:pt x="730112" y="742387"/>
                    <a:pt x="736004" y="726839"/>
                    <a:pt x="729948" y="713745"/>
                  </a:cubicBezTo>
                  <a:lnTo>
                    <a:pt x="708181" y="666446"/>
                  </a:lnTo>
                  <a:cubicBezTo>
                    <a:pt x="728803" y="655971"/>
                    <a:pt x="747297" y="645661"/>
                    <a:pt x="763991" y="635350"/>
                  </a:cubicBezTo>
                  <a:cubicBezTo>
                    <a:pt x="767264" y="633386"/>
                    <a:pt x="770374" y="631258"/>
                    <a:pt x="773483" y="629294"/>
                  </a:cubicBezTo>
                  <a:cubicBezTo>
                    <a:pt x="781339" y="624384"/>
                    <a:pt x="788540" y="619310"/>
                    <a:pt x="795414" y="614400"/>
                  </a:cubicBezTo>
                  <a:cubicBezTo>
                    <a:pt x="802943" y="608999"/>
                    <a:pt x="809817" y="603598"/>
                    <a:pt x="816200" y="598361"/>
                  </a:cubicBezTo>
                  <a:cubicBezTo>
                    <a:pt x="817346" y="597379"/>
                    <a:pt x="818491" y="596561"/>
                    <a:pt x="819473" y="595579"/>
                  </a:cubicBezTo>
                  <a:lnTo>
                    <a:pt x="842223" y="625202"/>
                  </a:lnTo>
                  <a:cubicBezTo>
                    <a:pt x="847460" y="631913"/>
                    <a:pt x="855152" y="635350"/>
                    <a:pt x="863008" y="635350"/>
                  </a:cubicBezTo>
                  <a:cubicBezTo>
                    <a:pt x="868573" y="635350"/>
                    <a:pt x="874138" y="633549"/>
                    <a:pt x="878884" y="629949"/>
                  </a:cubicBezTo>
                  <a:cubicBezTo>
                    <a:pt x="890504" y="621438"/>
                    <a:pt x="892632" y="605072"/>
                    <a:pt x="883794" y="593451"/>
                  </a:cubicBezTo>
                  <a:close/>
                  <a:moveTo>
                    <a:pt x="513091" y="183796"/>
                  </a:moveTo>
                  <a:cubicBezTo>
                    <a:pt x="518820" y="178232"/>
                    <a:pt x="521438" y="170539"/>
                    <a:pt x="520784" y="163175"/>
                  </a:cubicBezTo>
                  <a:lnTo>
                    <a:pt x="613746" y="64648"/>
                  </a:lnTo>
                  <a:lnTo>
                    <a:pt x="903434" y="374630"/>
                  </a:lnTo>
                  <a:cubicBezTo>
                    <a:pt x="897378" y="381504"/>
                    <a:pt x="875774" y="396889"/>
                    <a:pt x="823892" y="411455"/>
                  </a:cubicBezTo>
                  <a:cubicBezTo>
                    <a:pt x="822910" y="411782"/>
                    <a:pt x="822092" y="411946"/>
                    <a:pt x="821110" y="412273"/>
                  </a:cubicBezTo>
                  <a:lnTo>
                    <a:pt x="807689" y="415710"/>
                  </a:lnTo>
                  <a:cubicBezTo>
                    <a:pt x="802452" y="412764"/>
                    <a:pt x="797051" y="409818"/>
                    <a:pt x="791159" y="406873"/>
                  </a:cubicBezTo>
                  <a:cubicBezTo>
                    <a:pt x="786413" y="404581"/>
                    <a:pt x="781667" y="402126"/>
                    <a:pt x="777084" y="399835"/>
                  </a:cubicBezTo>
                  <a:cubicBezTo>
                    <a:pt x="751716" y="387069"/>
                    <a:pt x="727984" y="374467"/>
                    <a:pt x="706053" y="362192"/>
                  </a:cubicBezTo>
                  <a:cubicBezTo>
                    <a:pt x="660063" y="336333"/>
                    <a:pt x="621602" y="311783"/>
                    <a:pt x="591160" y="288542"/>
                  </a:cubicBezTo>
                  <a:cubicBezTo>
                    <a:pt x="583795" y="282978"/>
                    <a:pt x="577085" y="277577"/>
                    <a:pt x="570702" y="272176"/>
                  </a:cubicBezTo>
                  <a:cubicBezTo>
                    <a:pt x="569720" y="271357"/>
                    <a:pt x="568738" y="270539"/>
                    <a:pt x="567919" y="269721"/>
                  </a:cubicBezTo>
                  <a:cubicBezTo>
                    <a:pt x="561700" y="264320"/>
                    <a:pt x="556299" y="259246"/>
                    <a:pt x="551226" y="254500"/>
                  </a:cubicBezTo>
                  <a:cubicBezTo>
                    <a:pt x="522093" y="226186"/>
                    <a:pt x="514237" y="207201"/>
                    <a:pt x="512109" y="197708"/>
                  </a:cubicBezTo>
                  <a:cubicBezTo>
                    <a:pt x="510145" y="188870"/>
                    <a:pt x="512600" y="184778"/>
                    <a:pt x="513091" y="183796"/>
                  </a:cubicBezTo>
                  <a:close/>
                  <a:moveTo>
                    <a:pt x="322094" y="374303"/>
                  </a:moveTo>
                  <a:lnTo>
                    <a:pt x="464974" y="222421"/>
                  </a:lnTo>
                  <a:cubicBezTo>
                    <a:pt x="472502" y="242552"/>
                    <a:pt x="486905" y="263665"/>
                    <a:pt x="508345" y="285596"/>
                  </a:cubicBezTo>
                  <a:lnTo>
                    <a:pt x="482486" y="314729"/>
                  </a:lnTo>
                  <a:cubicBezTo>
                    <a:pt x="477576" y="320293"/>
                    <a:pt x="475448" y="327331"/>
                    <a:pt x="475939" y="334205"/>
                  </a:cubicBezTo>
                  <a:cubicBezTo>
                    <a:pt x="476430" y="340752"/>
                    <a:pt x="479376" y="346971"/>
                    <a:pt x="484614" y="351717"/>
                  </a:cubicBezTo>
                  <a:cubicBezTo>
                    <a:pt x="486741" y="353518"/>
                    <a:pt x="488869" y="354991"/>
                    <a:pt x="491324" y="355973"/>
                  </a:cubicBezTo>
                  <a:cubicBezTo>
                    <a:pt x="494761" y="357446"/>
                    <a:pt x="498362" y="358264"/>
                    <a:pt x="501962" y="358264"/>
                  </a:cubicBezTo>
                  <a:cubicBezTo>
                    <a:pt x="509163" y="358264"/>
                    <a:pt x="516365" y="355318"/>
                    <a:pt x="521602" y="349426"/>
                  </a:cubicBezTo>
                  <a:lnTo>
                    <a:pt x="547298" y="320621"/>
                  </a:lnTo>
                  <a:cubicBezTo>
                    <a:pt x="549753" y="322585"/>
                    <a:pt x="552371" y="324712"/>
                    <a:pt x="554990" y="326676"/>
                  </a:cubicBezTo>
                  <a:cubicBezTo>
                    <a:pt x="597052" y="359410"/>
                    <a:pt x="653353" y="394270"/>
                    <a:pt x="722747" y="430768"/>
                  </a:cubicBezTo>
                  <a:cubicBezTo>
                    <a:pt x="703598" y="433059"/>
                    <a:pt x="683795" y="434696"/>
                    <a:pt x="663827" y="435678"/>
                  </a:cubicBezTo>
                  <a:cubicBezTo>
                    <a:pt x="652371" y="436332"/>
                    <a:pt x="640751" y="436660"/>
                    <a:pt x="628967" y="436823"/>
                  </a:cubicBezTo>
                  <a:cubicBezTo>
                    <a:pt x="624875" y="436823"/>
                    <a:pt x="620783" y="436987"/>
                    <a:pt x="616692" y="436987"/>
                  </a:cubicBezTo>
                  <a:cubicBezTo>
                    <a:pt x="611291" y="436987"/>
                    <a:pt x="605890" y="436987"/>
                    <a:pt x="600489" y="436823"/>
                  </a:cubicBezTo>
                  <a:cubicBezTo>
                    <a:pt x="588869" y="436660"/>
                    <a:pt x="577248" y="436169"/>
                    <a:pt x="565628" y="435514"/>
                  </a:cubicBezTo>
                  <a:cubicBezTo>
                    <a:pt x="530276" y="433550"/>
                    <a:pt x="495579" y="429786"/>
                    <a:pt x="463337" y="424057"/>
                  </a:cubicBezTo>
                  <a:cubicBezTo>
                    <a:pt x="453026" y="422257"/>
                    <a:pt x="442879" y="420293"/>
                    <a:pt x="433059" y="418165"/>
                  </a:cubicBezTo>
                  <a:cubicBezTo>
                    <a:pt x="424876" y="416365"/>
                    <a:pt x="416856" y="414401"/>
                    <a:pt x="409164" y="412437"/>
                  </a:cubicBezTo>
                  <a:lnTo>
                    <a:pt x="403927" y="410964"/>
                  </a:lnTo>
                  <a:cubicBezTo>
                    <a:pt x="351226" y="396398"/>
                    <a:pt x="328804" y="381341"/>
                    <a:pt x="322094" y="374303"/>
                  </a:cubicBezTo>
                  <a:close/>
                </a:path>
              </a:pathLst>
            </a:custGeom>
            <a:solidFill>
              <a:schemeClr val="tx1">
                <a:lumMod val="75000"/>
                <a:lumOff val="25000"/>
              </a:schemeClr>
            </a:solidFill>
            <a:ln w="6648" cap="flat">
              <a:noFill/>
              <a:prstDash val="solid"/>
              <a:miter/>
            </a:ln>
            <a:scene3d>
              <a:camera prst="perspectiveRight"/>
              <a:lightRig rig="threePt" dir="t"/>
            </a:scene3d>
          </p:spPr>
          <p:txBody>
            <a:bodyPr rtlCol="0" anchor="ctr"/>
            <a:lstStyle/>
            <a:p>
              <a:endParaRPr lang="zh-CN" altLang="en-US"/>
            </a:p>
          </p:txBody>
        </p:sp>
      </p:grpSp>
      <p:grpSp>
        <p:nvGrpSpPr>
          <p:cNvPr id="81" name="组合 80"/>
          <p:cNvGrpSpPr/>
          <p:nvPr userDrawn="1"/>
        </p:nvGrpSpPr>
        <p:grpSpPr>
          <a:xfrm>
            <a:off x="4650143" y="3553019"/>
            <a:ext cx="316683" cy="274455"/>
            <a:chOff x="2044659" y="3604586"/>
            <a:chExt cx="316683" cy="274455"/>
          </a:xfrm>
        </p:grpSpPr>
        <p:sp>
          <p:nvSpPr>
            <p:cNvPr id="82" name="矩形: 圆角 81"/>
            <p:cNvSpPr/>
            <p:nvPr/>
          </p:nvSpPr>
          <p:spPr>
            <a:xfrm>
              <a:off x="2044659" y="3605144"/>
              <a:ext cx="316683" cy="2574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82"/>
            <p:cNvSpPr/>
            <p:nvPr/>
          </p:nvSpPr>
          <p:spPr>
            <a:xfrm rot="1312566">
              <a:off x="2234845" y="3621613"/>
              <a:ext cx="8610" cy="8610"/>
            </a:xfrm>
            <a:custGeom>
              <a:avLst/>
              <a:gdLst>
                <a:gd name="connsiteX0" fmla="*/ 0 w 46508"/>
                <a:gd name="connsiteY0" fmla="*/ 0 h 46508"/>
                <a:gd name="connsiteX1" fmla="*/ 47625 w 46508"/>
                <a:gd name="connsiteY1" fmla="*/ 0 h 46508"/>
                <a:gd name="connsiteX2" fmla="*/ 47625 w 46508"/>
                <a:gd name="connsiteY2" fmla="*/ 47625 h 46508"/>
                <a:gd name="connsiteX3" fmla="*/ 0 w 46508"/>
                <a:gd name="connsiteY3" fmla="*/ 47625 h 46508"/>
              </a:gdLst>
              <a:ahLst/>
              <a:cxnLst>
                <a:cxn ang="0">
                  <a:pos x="connsiteX0" y="connsiteY0"/>
                </a:cxn>
                <a:cxn ang="0">
                  <a:pos x="connsiteX1" y="connsiteY1"/>
                </a:cxn>
                <a:cxn ang="0">
                  <a:pos x="connsiteX2" y="connsiteY2"/>
                </a:cxn>
                <a:cxn ang="0">
                  <a:pos x="connsiteX3" y="connsiteY3"/>
                </a:cxn>
              </a:cxnLst>
              <a:rect l="l" t="t" r="r" b="b"/>
              <a:pathLst>
                <a:path w="46508" h="46508">
                  <a:moveTo>
                    <a:pt x="0" y="0"/>
                  </a:moveTo>
                  <a:lnTo>
                    <a:pt x="47625" y="0"/>
                  </a:lnTo>
                  <a:lnTo>
                    <a:pt x="47625" y="47625"/>
                  </a:lnTo>
                  <a:lnTo>
                    <a:pt x="0" y="47625"/>
                  </a:lnTo>
                  <a:close/>
                </a:path>
              </a:pathLst>
            </a:custGeom>
            <a:solidFill>
              <a:srgbClr val="000000"/>
            </a:solidFill>
            <a:ln w="1860" cap="flat">
              <a:noFill/>
              <a:prstDash val="solid"/>
              <a:miter/>
            </a:ln>
          </p:spPr>
          <p:txBody>
            <a:bodyPr rtlCol="0" anchor="ctr"/>
            <a:lstStyle/>
            <a:p>
              <a:endParaRPr lang="zh-CN" altLang="en-US"/>
            </a:p>
          </p:txBody>
        </p:sp>
        <p:sp>
          <p:nvSpPr>
            <p:cNvPr id="84" name="任意多边形: 形状 83"/>
            <p:cNvSpPr/>
            <p:nvPr/>
          </p:nvSpPr>
          <p:spPr>
            <a:xfrm rot="1312566">
              <a:off x="2107664" y="3607425"/>
              <a:ext cx="204229" cy="240735"/>
            </a:xfrm>
            <a:custGeom>
              <a:avLst/>
              <a:gdLst>
                <a:gd name="connsiteX0" fmla="*/ 1007745 w 1103188"/>
                <a:gd name="connsiteY0" fmla="*/ 1242060 h 1300385"/>
                <a:gd name="connsiteX1" fmla="*/ 1026795 w 1103188"/>
                <a:gd name="connsiteY1" fmla="*/ 1030605 h 1300385"/>
                <a:gd name="connsiteX2" fmla="*/ 1104900 w 1103188"/>
                <a:gd name="connsiteY2" fmla="*/ 1011555 h 1300385"/>
                <a:gd name="connsiteX3" fmla="*/ 1104900 w 1103188"/>
                <a:gd name="connsiteY3" fmla="*/ 0 h 1300385"/>
                <a:gd name="connsiteX4" fmla="*/ 89535 w 1103188"/>
                <a:gd name="connsiteY4" fmla="*/ 0 h 1300385"/>
                <a:gd name="connsiteX5" fmla="*/ 100965 w 1103188"/>
                <a:gd name="connsiteY5" fmla="*/ 11430 h 1300385"/>
                <a:gd name="connsiteX6" fmla="*/ 11430 w 1103188"/>
                <a:gd name="connsiteY6" fmla="*/ 100965 h 1300385"/>
                <a:gd name="connsiteX7" fmla="*/ 0 w 1103188"/>
                <a:gd name="connsiteY7" fmla="*/ 89535 h 1300385"/>
                <a:gd name="connsiteX8" fmla="*/ 0 w 1103188"/>
                <a:gd name="connsiteY8" fmla="*/ 1211580 h 1300385"/>
                <a:gd name="connsiteX9" fmla="*/ 9525 w 1103188"/>
                <a:gd name="connsiteY9" fmla="*/ 1202055 h 1300385"/>
                <a:gd name="connsiteX10" fmla="*/ 99060 w 1103188"/>
                <a:gd name="connsiteY10" fmla="*/ 1291590 h 1300385"/>
                <a:gd name="connsiteX11" fmla="*/ 89535 w 1103188"/>
                <a:gd name="connsiteY11" fmla="*/ 1301115 h 1300385"/>
                <a:gd name="connsiteX12" fmla="*/ 1104900 w 1103188"/>
                <a:gd name="connsiteY12" fmla="*/ 1301115 h 1300385"/>
                <a:gd name="connsiteX13" fmla="*/ 1104900 w 1103188"/>
                <a:gd name="connsiteY13" fmla="*/ 1280160 h 130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3188" h="1300385">
                  <a:moveTo>
                    <a:pt x="1007745" y="1242060"/>
                  </a:moveTo>
                  <a:lnTo>
                    <a:pt x="1026795" y="1030605"/>
                  </a:lnTo>
                  <a:lnTo>
                    <a:pt x="1104900" y="1011555"/>
                  </a:lnTo>
                  <a:lnTo>
                    <a:pt x="1104900" y="0"/>
                  </a:lnTo>
                  <a:lnTo>
                    <a:pt x="89535" y="0"/>
                  </a:lnTo>
                  <a:lnTo>
                    <a:pt x="100965" y="11430"/>
                  </a:lnTo>
                  <a:lnTo>
                    <a:pt x="11430" y="100965"/>
                  </a:lnTo>
                  <a:lnTo>
                    <a:pt x="0" y="89535"/>
                  </a:lnTo>
                  <a:lnTo>
                    <a:pt x="0" y="1211580"/>
                  </a:lnTo>
                  <a:lnTo>
                    <a:pt x="9525" y="1202055"/>
                  </a:lnTo>
                  <a:lnTo>
                    <a:pt x="99060" y="1291590"/>
                  </a:lnTo>
                  <a:lnTo>
                    <a:pt x="89535" y="1301115"/>
                  </a:lnTo>
                  <a:lnTo>
                    <a:pt x="1104900" y="1301115"/>
                  </a:lnTo>
                  <a:lnTo>
                    <a:pt x="1104900" y="1280160"/>
                  </a:lnTo>
                  <a:close/>
                </a:path>
              </a:pathLst>
            </a:custGeom>
            <a:solidFill>
              <a:srgbClr val="FFFFFF"/>
            </a:solidFill>
            <a:ln w="1860" cap="flat">
              <a:noFill/>
              <a:prstDash val="solid"/>
              <a:miter/>
            </a:ln>
          </p:spPr>
          <p:txBody>
            <a:bodyPr rtlCol="0" anchor="ctr"/>
            <a:lstStyle/>
            <a:p>
              <a:endParaRPr lang="zh-CN" altLang="en-US"/>
            </a:p>
          </p:txBody>
        </p:sp>
        <p:sp>
          <p:nvSpPr>
            <p:cNvPr id="85" name="任意多边形: 形状 84"/>
            <p:cNvSpPr/>
            <p:nvPr/>
          </p:nvSpPr>
          <p:spPr>
            <a:xfrm rot="1312566">
              <a:off x="2144022" y="3615035"/>
              <a:ext cx="158424" cy="160490"/>
            </a:xfrm>
            <a:custGeom>
              <a:avLst/>
              <a:gdLst>
                <a:gd name="connsiteX0" fmla="*/ 0 w 855761"/>
                <a:gd name="connsiteY0" fmla="*/ 0 h 866923"/>
                <a:gd name="connsiteX1" fmla="*/ 857250 w 855761"/>
                <a:gd name="connsiteY1" fmla="*/ 0 h 866923"/>
                <a:gd name="connsiteX2" fmla="*/ 857250 w 855761"/>
                <a:gd name="connsiteY2" fmla="*/ 868680 h 866923"/>
                <a:gd name="connsiteX3" fmla="*/ 0 w 855761"/>
                <a:gd name="connsiteY3" fmla="*/ 868680 h 866923"/>
              </a:gdLst>
              <a:ahLst/>
              <a:cxnLst>
                <a:cxn ang="0">
                  <a:pos x="connsiteX0" y="connsiteY0"/>
                </a:cxn>
                <a:cxn ang="0">
                  <a:pos x="connsiteX1" y="connsiteY1"/>
                </a:cxn>
                <a:cxn ang="0">
                  <a:pos x="connsiteX2" y="connsiteY2"/>
                </a:cxn>
                <a:cxn ang="0">
                  <a:pos x="connsiteX3" y="connsiteY3"/>
                </a:cxn>
              </a:cxnLst>
              <a:rect l="l" t="t" r="r" b="b"/>
              <a:pathLst>
                <a:path w="855761" h="866923">
                  <a:moveTo>
                    <a:pt x="0" y="0"/>
                  </a:moveTo>
                  <a:lnTo>
                    <a:pt x="857250" y="0"/>
                  </a:lnTo>
                  <a:lnTo>
                    <a:pt x="857250" y="868680"/>
                  </a:lnTo>
                  <a:lnTo>
                    <a:pt x="0" y="868680"/>
                  </a:lnTo>
                  <a:close/>
                </a:path>
              </a:pathLst>
            </a:custGeom>
            <a:solidFill>
              <a:schemeClr val="accent2">
                <a:lumMod val="20000"/>
                <a:lumOff val="80000"/>
              </a:schemeClr>
            </a:solidFill>
            <a:ln w="1860" cap="flat">
              <a:noFill/>
              <a:prstDash val="solid"/>
              <a:miter/>
            </a:ln>
          </p:spPr>
          <p:txBody>
            <a:bodyPr rtlCol="0" anchor="ctr"/>
            <a:lstStyle/>
            <a:p>
              <a:endParaRPr lang="zh-CN" altLang="en-US"/>
            </a:p>
          </p:txBody>
        </p:sp>
        <p:sp>
          <p:nvSpPr>
            <p:cNvPr id="86" name="任意多边形: 形状 85"/>
            <p:cNvSpPr/>
            <p:nvPr/>
          </p:nvSpPr>
          <p:spPr>
            <a:xfrm rot="1312566">
              <a:off x="2069541" y="3787244"/>
              <a:ext cx="243146" cy="63369"/>
            </a:xfrm>
            <a:custGeom>
              <a:avLst/>
              <a:gdLst>
                <a:gd name="connsiteX0" fmla="*/ 1314450 w 1313408"/>
                <a:gd name="connsiteY0" fmla="*/ 169545 h 342304"/>
                <a:gd name="connsiteX1" fmla="*/ 1314450 w 1313408"/>
                <a:gd name="connsiteY1" fmla="*/ 169545 h 342304"/>
                <a:gd name="connsiteX2" fmla="*/ 1143000 w 1313408"/>
                <a:gd name="connsiteY2" fmla="*/ 295275 h 342304"/>
                <a:gd name="connsiteX3" fmla="*/ 167640 w 1313408"/>
                <a:gd name="connsiteY3" fmla="*/ 295275 h 342304"/>
                <a:gd name="connsiteX4" fmla="*/ 53340 w 1313408"/>
                <a:gd name="connsiteY4" fmla="*/ 180975 h 342304"/>
                <a:gd name="connsiteX5" fmla="*/ 53340 w 1313408"/>
                <a:gd name="connsiteY5" fmla="*/ 161925 h 342304"/>
                <a:gd name="connsiteX6" fmla="*/ 167640 w 1313408"/>
                <a:gd name="connsiteY6" fmla="*/ 47625 h 342304"/>
                <a:gd name="connsiteX7" fmla="*/ 1143000 w 1313408"/>
                <a:gd name="connsiteY7" fmla="*/ 47625 h 342304"/>
                <a:gd name="connsiteX8" fmla="*/ 1143000 w 1313408"/>
                <a:gd name="connsiteY8" fmla="*/ 0 h 342304"/>
                <a:gd name="connsiteX9" fmla="*/ 171450 w 1313408"/>
                <a:gd name="connsiteY9" fmla="*/ 0 h 342304"/>
                <a:gd name="connsiteX10" fmla="*/ 0 w 1313408"/>
                <a:gd name="connsiteY10" fmla="*/ 171450 h 342304"/>
                <a:gd name="connsiteX11" fmla="*/ 171450 w 1313408"/>
                <a:gd name="connsiteY11" fmla="*/ 342900 h 342304"/>
                <a:gd name="connsiteX12" fmla="*/ 1143000 w 1313408"/>
                <a:gd name="connsiteY12" fmla="*/ 342900 h 342304"/>
                <a:gd name="connsiteX13" fmla="*/ 1143000 w 1313408"/>
                <a:gd name="connsiteY13" fmla="*/ 295275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408" h="342304">
                  <a:moveTo>
                    <a:pt x="1314450" y="169545"/>
                  </a:moveTo>
                  <a:lnTo>
                    <a:pt x="1314450" y="169545"/>
                  </a:lnTo>
                  <a:close/>
                  <a:moveTo>
                    <a:pt x="1143000" y="295275"/>
                  </a:moveTo>
                  <a:lnTo>
                    <a:pt x="167640" y="295275"/>
                  </a:lnTo>
                  <a:cubicBezTo>
                    <a:pt x="104775" y="295275"/>
                    <a:pt x="53340" y="243840"/>
                    <a:pt x="53340" y="180975"/>
                  </a:cubicBezTo>
                  <a:lnTo>
                    <a:pt x="53340" y="161925"/>
                  </a:lnTo>
                  <a:cubicBezTo>
                    <a:pt x="53340" y="99060"/>
                    <a:pt x="104775" y="47625"/>
                    <a:pt x="167640" y="47625"/>
                  </a:cubicBezTo>
                  <a:lnTo>
                    <a:pt x="1143000" y="47625"/>
                  </a:lnTo>
                  <a:lnTo>
                    <a:pt x="1143000" y="0"/>
                  </a:lnTo>
                  <a:lnTo>
                    <a:pt x="171450" y="0"/>
                  </a:lnTo>
                  <a:cubicBezTo>
                    <a:pt x="76200" y="0"/>
                    <a:pt x="0" y="76200"/>
                    <a:pt x="0" y="171450"/>
                  </a:cubicBezTo>
                  <a:cubicBezTo>
                    <a:pt x="0" y="266700"/>
                    <a:pt x="76200" y="342900"/>
                    <a:pt x="171450" y="342900"/>
                  </a:cubicBezTo>
                  <a:lnTo>
                    <a:pt x="1143000" y="342900"/>
                  </a:lnTo>
                  <a:lnTo>
                    <a:pt x="1143000" y="295275"/>
                  </a:lnTo>
                  <a:close/>
                </a:path>
              </a:pathLst>
            </a:custGeom>
            <a:solidFill>
              <a:srgbClr val="474747"/>
            </a:solidFill>
            <a:ln w="1860" cap="flat">
              <a:noFill/>
              <a:prstDash val="solid"/>
              <a:miter/>
            </a:ln>
          </p:spPr>
          <p:txBody>
            <a:bodyPr rtlCol="0" anchor="ctr"/>
            <a:lstStyle/>
            <a:p>
              <a:endParaRPr lang="zh-CN" altLang="en-US"/>
            </a:p>
          </p:txBody>
        </p:sp>
        <p:sp>
          <p:nvSpPr>
            <p:cNvPr id="87" name="任意多边形: 形状 86"/>
            <p:cNvSpPr/>
            <p:nvPr/>
          </p:nvSpPr>
          <p:spPr>
            <a:xfrm rot="1312566">
              <a:off x="2104813" y="3604586"/>
              <a:ext cx="211806" cy="246934"/>
            </a:xfrm>
            <a:custGeom>
              <a:avLst/>
              <a:gdLst>
                <a:gd name="connsiteX0" fmla="*/ 190500 w 1144116"/>
                <a:gd name="connsiteY0" fmla="*/ 45720 h 1333872"/>
                <a:gd name="connsiteX1" fmla="*/ 882015 w 1144116"/>
                <a:gd name="connsiteY1" fmla="*/ 45720 h 1333872"/>
                <a:gd name="connsiteX2" fmla="*/ 882015 w 1144116"/>
                <a:gd name="connsiteY2" fmla="*/ 0 h 1333872"/>
                <a:gd name="connsiteX3" fmla="*/ 975360 w 1144116"/>
                <a:gd name="connsiteY3" fmla="*/ 0 h 1333872"/>
                <a:gd name="connsiteX4" fmla="*/ 173355 w 1144116"/>
                <a:gd name="connsiteY4" fmla="*/ 0 h 1333872"/>
                <a:gd name="connsiteX5" fmla="*/ 0 w 1144116"/>
                <a:gd name="connsiteY5" fmla="*/ 173355 h 1333872"/>
                <a:gd name="connsiteX6" fmla="*/ 0 w 1144116"/>
                <a:gd name="connsiteY6" fmla="*/ 1162050 h 1333872"/>
                <a:gd name="connsiteX7" fmla="*/ 173355 w 1144116"/>
                <a:gd name="connsiteY7" fmla="*/ 1335405 h 1333872"/>
                <a:gd name="connsiteX8" fmla="*/ 192405 w 1144116"/>
                <a:gd name="connsiteY8" fmla="*/ 1335405 h 1333872"/>
                <a:gd name="connsiteX9" fmla="*/ 47625 w 1144116"/>
                <a:gd name="connsiteY9" fmla="*/ 1190625 h 1333872"/>
                <a:gd name="connsiteX10" fmla="*/ 47625 w 1144116"/>
                <a:gd name="connsiteY10" fmla="*/ 188595 h 1333872"/>
                <a:gd name="connsiteX11" fmla="*/ 190500 w 1144116"/>
                <a:gd name="connsiteY11" fmla="*/ 45720 h 1333872"/>
                <a:gd name="connsiteX12" fmla="*/ 1097280 w 1144116"/>
                <a:gd name="connsiteY12" fmla="*/ 255270 h 1333872"/>
                <a:gd name="connsiteX13" fmla="*/ 1144905 w 1144116"/>
                <a:gd name="connsiteY13" fmla="*/ 255270 h 1333872"/>
                <a:gd name="connsiteX14" fmla="*/ 1144905 w 1144116"/>
                <a:gd name="connsiteY14" fmla="*/ 1034415 h 1333872"/>
                <a:gd name="connsiteX15" fmla="*/ 1097280 w 1144116"/>
                <a:gd name="connsiteY15" fmla="*/ 1034415 h 133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116" h="1333872">
                  <a:moveTo>
                    <a:pt x="190500" y="45720"/>
                  </a:moveTo>
                  <a:lnTo>
                    <a:pt x="882015" y="45720"/>
                  </a:lnTo>
                  <a:lnTo>
                    <a:pt x="882015" y="0"/>
                  </a:lnTo>
                  <a:lnTo>
                    <a:pt x="975360" y="0"/>
                  </a:lnTo>
                  <a:lnTo>
                    <a:pt x="173355" y="0"/>
                  </a:lnTo>
                  <a:cubicBezTo>
                    <a:pt x="78105" y="0"/>
                    <a:pt x="0" y="78105"/>
                    <a:pt x="0" y="173355"/>
                  </a:cubicBezTo>
                  <a:lnTo>
                    <a:pt x="0" y="1162050"/>
                  </a:lnTo>
                  <a:cubicBezTo>
                    <a:pt x="0" y="1257300"/>
                    <a:pt x="78105" y="1335405"/>
                    <a:pt x="173355" y="1335405"/>
                  </a:cubicBezTo>
                  <a:lnTo>
                    <a:pt x="192405" y="1335405"/>
                  </a:lnTo>
                  <a:cubicBezTo>
                    <a:pt x="112395" y="1335405"/>
                    <a:pt x="47625" y="1270635"/>
                    <a:pt x="47625" y="1190625"/>
                  </a:cubicBezTo>
                  <a:lnTo>
                    <a:pt x="47625" y="188595"/>
                  </a:lnTo>
                  <a:cubicBezTo>
                    <a:pt x="45720" y="110490"/>
                    <a:pt x="112395" y="45720"/>
                    <a:pt x="190500" y="45720"/>
                  </a:cubicBezTo>
                  <a:close/>
                  <a:moveTo>
                    <a:pt x="1097280" y="255270"/>
                  </a:moveTo>
                  <a:lnTo>
                    <a:pt x="1144905" y="255270"/>
                  </a:lnTo>
                  <a:lnTo>
                    <a:pt x="1144905" y="1034415"/>
                  </a:lnTo>
                  <a:lnTo>
                    <a:pt x="1097280" y="1034415"/>
                  </a:lnTo>
                  <a:close/>
                </a:path>
              </a:pathLst>
            </a:custGeom>
            <a:solidFill>
              <a:srgbClr val="474747"/>
            </a:solidFill>
            <a:ln w="1860" cap="flat">
              <a:noFill/>
              <a:prstDash val="solid"/>
              <a:miter/>
            </a:ln>
          </p:spPr>
          <p:txBody>
            <a:bodyPr rtlCol="0" anchor="ctr"/>
            <a:lstStyle/>
            <a:p>
              <a:endParaRPr lang="zh-CN" altLang="en-US"/>
            </a:p>
          </p:txBody>
        </p:sp>
        <p:sp>
          <p:nvSpPr>
            <p:cNvPr id="88" name="任意多边形: 形状 87"/>
            <p:cNvSpPr/>
            <p:nvPr userDrawn="1"/>
          </p:nvSpPr>
          <p:spPr>
            <a:xfrm rot="1312566">
              <a:off x="2299144" y="3642143"/>
              <a:ext cx="48765" cy="48050"/>
            </a:xfrm>
            <a:custGeom>
              <a:avLst/>
              <a:gdLst>
                <a:gd name="connsiteX0" fmla="*/ 0 w 260449"/>
                <a:gd name="connsiteY0" fmla="*/ 0 h 256728"/>
                <a:gd name="connsiteX1" fmla="*/ 0 w 260449"/>
                <a:gd name="connsiteY1" fmla="*/ 47625 h 256728"/>
                <a:gd name="connsiteX2" fmla="*/ 215265 w 260449"/>
                <a:gd name="connsiteY2" fmla="*/ 47625 h 256728"/>
                <a:gd name="connsiteX3" fmla="*/ 215265 w 260449"/>
                <a:gd name="connsiteY3" fmla="*/ 257175 h 256728"/>
                <a:gd name="connsiteX4" fmla="*/ 260985 w 260449"/>
                <a:gd name="connsiteY4" fmla="*/ 257175 h 256728"/>
                <a:gd name="connsiteX5" fmla="*/ 260985 w 260449"/>
                <a:gd name="connsiteY5" fmla="*/ 0 h 256728"/>
                <a:gd name="connsiteX0-1" fmla="*/ 0 w 261579"/>
                <a:gd name="connsiteY0-2" fmla="*/ 2374 h 257175"/>
                <a:gd name="connsiteX1-3" fmla="*/ 594 w 261579"/>
                <a:gd name="connsiteY1-4" fmla="*/ 47625 h 257175"/>
                <a:gd name="connsiteX2-5" fmla="*/ 215859 w 261579"/>
                <a:gd name="connsiteY2-6" fmla="*/ 47625 h 257175"/>
                <a:gd name="connsiteX3-7" fmla="*/ 215859 w 261579"/>
                <a:gd name="connsiteY3-8" fmla="*/ 257175 h 257175"/>
                <a:gd name="connsiteX4-9" fmla="*/ 261579 w 261579"/>
                <a:gd name="connsiteY4-10" fmla="*/ 257175 h 257175"/>
                <a:gd name="connsiteX5-11" fmla="*/ 261579 w 261579"/>
                <a:gd name="connsiteY5-12" fmla="*/ 0 h 257175"/>
                <a:gd name="connsiteX6" fmla="*/ 0 w 261579"/>
                <a:gd name="connsiteY6" fmla="*/ 2374 h 257175"/>
                <a:gd name="connsiteX0-13" fmla="*/ 0 w 261579"/>
                <a:gd name="connsiteY0-14" fmla="*/ 0 h 254801"/>
                <a:gd name="connsiteX1-15" fmla="*/ 594 w 261579"/>
                <a:gd name="connsiteY1-16" fmla="*/ 45251 h 254801"/>
                <a:gd name="connsiteX2-17" fmla="*/ 215859 w 261579"/>
                <a:gd name="connsiteY2-18" fmla="*/ 45251 h 254801"/>
                <a:gd name="connsiteX3-19" fmla="*/ 215859 w 261579"/>
                <a:gd name="connsiteY3-20" fmla="*/ 254801 h 254801"/>
                <a:gd name="connsiteX4-21" fmla="*/ 261579 w 261579"/>
                <a:gd name="connsiteY4-22" fmla="*/ 254801 h 254801"/>
                <a:gd name="connsiteX5-23" fmla="*/ 261579 w 261579"/>
                <a:gd name="connsiteY5-24" fmla="*/ 0 h 254801"/>
                <a:gd name="connsiteX6-25" fmla="*/ 0 w 261579"/>
                <a:gd name="connsiteY6-26" fmla="*/ 0 h 254801"/>
                <a:gd name="connsiteX0-27" fmla="*/ 1186 w 262765"/>
                <a:gd name="connsiteY0-28" fmla="*/ 0 h 254801"/>
                <a:gd name="connsiteX1-29" fmla="*/ 0 w 262765"/>
                <a:gd name="connsiteY1-30" fmla="*/ 44658 h 254801"/>
                <a:gd name="connsiteX2-31" fmla="*/ 217045 w 262765"/>
                <a:gd name="connsiteY2-32" fmla="*/ 45251 h 254801"/>
                <a:gd name="connsiteX3-33" fmla="*/ 217045 w 262765"/>
                <a:gd name="connsiteY3-34" fmla="*/ 254801 h 254801"/>
                <a:gd name="connsiteX4-35" fmla="*/ 262765 w 262765"/>
                <a:gd name="connsiteY4-36" fmla="*/ 254801 h 254801"/>
                <a:gd name="connsiteX5-37" fmla="*/ 262765 w 262765"/>
                <a:gd name="connsiteY5-38" fmla="*/ 0 h 254801"/>
                <a:gd name="connsiteX6-39" fmla="*/ 1186 w 262765"/>
                <a:gd name="connsiteY6-40" fmla="*/ 0 h 254801"/>
                <a:gd name="connsiteX0-41" fmla="*/ 114 w 261693"/>
                <a:gd name="connsiteY0-42" fmla="*/ 0 h 254801"/>
                <a:gd name="connsiteX1-43" fmla="*/ 115 w 261693"/>
                <a:gd name="connsiteY1-44" fmla="*/ 45845 h 254801"/>
                <a:gd name="connsiteX2-45" fmla="*/ 215973 w 261693"/>
                <a:gd name="connsiteY2-46" fmla="*/ 45251 h 254801"/>
                <a:gd name="connsiteX3-47" fmla="*/ 215973 w 261693"/>
                <a:gd name="connsiteY3-48" fmla="*/ 254801 h 254801"/>
                <a:gd name="connsiteX4-49" fmla="*/ 261693 w 261693"/>
                <a:gd name="connsiteY4-50" fmla="*/ 254801 h 254801"/>
                <a:gd name="connsiteX5-51" fmla="*/ 261693 w 261693"/>
                <a:gd name="connsiteY5-52" fmla="*/ 0 h 254801"/>
                <a:gd name="connsiteX6-53" fmla="*/ 114 w 261693"/>
                <a:gd name="connsiteY6-54" fmla="*/ 0 h 254801"/>
                <a:gd name="connsiteX0-55" fmla="*/ 114 w 261693"/>
                <a:gd name="connsiteY0-56" fmla="*/ 0 h 254801"/>
                <a:gd name="connsiteX1-57" fmla="*/ 115 w 261693"/>
                <a:gd name="connsiteY1-58" fmla="*/ 44658 h 254801"/>
                <a:gd name="connsiteX2-59" fmla="*/ 215973 w 261693"/>
                <a:gd name="connsiteY2-60" fmla="*/ 45251 h 254801"/>
                <a:gd name="connsiteX3-61" fmla="*/ 215973 w 261693"/>
                <a:gd name="connsiteY3-62" fmla="*/ 254801 h 254801"/>
                <a:gd name="connsiteX4-63" fmla="*/ 261693 w 261693"/>
                <a:gd name="connsiteY4-64" fmla="*/ 254801 h 254801"/>
                <a:gd name="connsiteX5-65" fmla="*/ 261693 w 261693"/>
                <a:gd name="connsiteY5-66" fmla="*/ 0 h 254801"/>
                <a:gd name="connsiteX6-67" fmla="*/ 114 w 261693"/>
                <a:gd name="connsiteY6-68" fmla="*/ 0 h 254801"/>
                <a:gd name="connsiteX0-69" fmla="*/ 114 w 261693"/>
                <a:gd name="connsiteY0-70" fmla="*/ 0 h 254801"/>
                <a:gd name="connsiteX1-71" fmla="*/ 115 w 261693"/>
                <a:gd name="connsiteY1-72" fmla="*/ 45845 h 254801"/>
                <a:gd name="connsiteX2-73" fmla="*/ 215973 w 261693"/>
                <a:gd name="connsiteY2-74" fmla="*/ 45251 h 254801"/>
                <a:gd name="connsiteX3-75" fmla="*/ 215973 w 261693"/>
                <a:gd name="connsiteY3-76" fmla="*/ 254801 h 254801"/>
                <a:gd name="connsiteX4-77" fmla="*/ 261693 w 261693"/>
                <a:gd name="connsiteY4-78" fmla="*/ 254801 h 254801"/>
                <a:gd name="connsiteX5-79" fmla="*/ 261693 w 261693"/>
                <a:gd name="connsiteY5-80" fmla="*/ 0 h 254801"/>
                <a:gd name="connsiteX6-81" fmla="*/ 114 w 261693"/>
                <a:gd name="connsiteY6-82" fmla="*/ 0 h 254801"/>
                <a:gd name="connsiteX0-83" fmla="*/ 114 w 261693"/>
                <a:gd name="connsiteY0-84" fmla="*/ 0 h 254801"/>
                <a:gd name="connsiteX1-85" fmla="*/ 115 w 261693"/>
                <a:gd name="connsiteY1-86" fmla="*/ 45845 h 254801"/>
                <a:gd name="connsiteX2-87" fmla="*/ 215973 w 261693"/>
                <a:gd name="connsiteY2-88" fmla="*/ 45251 h 254801"/>
                <a:gd name="connsiteX3-89" fmla="*/ 215973 w 261693"/>
                <a:gd name="connsiteY3-90" fmla="*/ 254801 h 254801"/>
                <a:gd name="connsiteX4-91" fmla="*/ 261693 w 261693"/>
                <a:gd name="connsiteY4-92" fmla="*/ 254801 h 254801"/>
                <a:gd name="connsiteX5-93" fmla="*/ 261693 w 261693"/>
                <a:gd name="connsiteY5-94" fmla="*/ 0 h 254801"/>
                <a:gd name="connsiteX6-95" fmla="*/ 114 w 261693"/>
                <a:gd name="connsiteY6-96" fmla="*/ 0 h 254801"/>
                <a:gd name="connsiteX0-97" fmla="*/ 114 w 261693"/>
                <a:gd name="connsiteY0-98" fmla="*/ 0 h 254801"/>
                <a:gd name="connsiteX1-99" fmla="*/ 115 w 261693"/>
                <a:gd name="connsiteY1-100" fmla="*/ 44658 h 254801"/>
                <a:gd name="connsiteX2-101" fmla="*/ 215973 w 261693"/>
                <a:gd name="connsiteY2-102" fmla="*/ 45251 h 254801"/>
                <a:gd name="connsiteX3-103" fmla="*/ 215973 w 261693"/>
                <a:gd name="connsiteY3-104" fmla="*/ 254801 h 254801"/>
                <a:gd name="connsiteX4-105" fmla="*/ 261693 w 261693"/>
                <a:gd name="connsiteY4-106" fmla="*/ 254801 h 254801"/>
                <a:gd name="connsiteX5-107" fmla="*/ 261693 w 261693"/>
                <a:gd name="connsiteY5-108" fmla="*/ 0 h 254801"/>
                <a:gd name="connsiteX6-109" fmla="*/ 114 w 261693"/>
                <a:gd name="connsiteY6-110" fmla="*/ 0 h 254801"/>
                <a:gd name="connsiteX0-111" fmla="*/ 593 w 262172"/>
                <a:gd name="connsiteY0-112" fmla="*/ 0 h 254801"/>
                <a:gd name="connsiteX1-113" fmla="*/ 0 w 262172"/>
                <a:gd name="connsiteY1-114" fmla="*/ 47032 h 254801"/>
                <a:gd name="connsiteX2-115" fmla="*/ 216452 w 262172"/>
                <a:gd name="connsiteY2-116" fmla="*/ 45251 h 254801"/>
                <a:gd name="connsiteX3-117" fmla="*/ 216452 w 262172"/>
                <a:gd name="connsiteY3-118" fmla="*/ 254801 h 254801"/>
                <a:gd name="connsiteX4-119" fmla="*/ 262172 w 262172"/>
                <a:gd name="connsiteY4-120" fmla="*/ 254801 h 254801"/>
                <a:gd name="connsiteX5-121" fmla="*/ 262172 w 262172"/>
                <a:gd name="connsiteY5-122" fmla="*/ 0 h 254801"/>
                <a:gd name="connsiteX6-123" fmla="*/ 593 w 262172"/>
                <a:gd name="connsiteY6-124" fmla="*/ 0 h 254801"/>
                <a:gd name="connsiteX0-125" fmla="*/ 593 w 262172"/>
                <a:gd name="connsiteY0-126" fmla="*/ 0 h 254801"/>
                <a:gd name="connsiteX1-127" fmla="*/ 0 w 262172"/>
                <a:gd name="connsiteY1-128" fmla="*/ 47032 h 254801"/>
                <a:gd name="connsiteX2-129" fmla="*/ 216452 w 262172"/>
                <a:gd name="connsiteY2-130" fmla="*/ 45251 h 254801"/>
                <a:gd name="connsiteX3-131" fmla="*/ 216452 w 262172"/>
                <a:gd name="connsiteY3-132" fmla="*/ 254801 h 254801"/>
                <a:gd name="connsiteX4-133" fmla="*/ 262172 w 262172"/>
                <a:gd name="connsiteY4-134" fmla="*/ 254801 h 254801"/>
                <a:gd name="connsiteX5-135" fmla="*/ 262172 w 262172"/>
                <a:gd name="connsiteY5-136" fmla="*/ 0 h 254801"/>
                <a:gd name="connsiteX6-137" fmla="*/ 593 w 262172"/>
                <a:gd name="connsiteY6-138" fmla="*/ 0 h 254801"/>
                <a:gd name="connsiteX0-139" fmla="*/ 593 w 262172"/>
                <a:gd name="connsiteY0-140" fmla="*/ 0 h 254801"/>
                <a:gd name="connsiteX1-141" fmla="*/ 0 w 262172"/>
                <a:gd name="connsiteY1-142" fmla="*/ 45845 h 254801"/>
                <a:gd name="connsiteX2-143" fmla="*/ 216452 w 262172"/>
                <a:gd name="connsiteY2-144" fmla="*/ 45251 h 254801"/>
                <a:gd name="connsiteX3-145" fmla="*/ 216452 w 262172"/>
                <a:gd name="connsiteY3-146" fmla="*/ 254801 h 254801"/>
                <a:gd name="connsiteX4-147" fmla="*/ 262172 w 262172"/>
                <a:gd name="connsiteY4-148" fmla="*/ 254801 h 254801"/>
                <a:gd name="connsiteX5-149" fmla="*/ 262172 w 262172"/>
                <a:gd name="connsiteY5-150" fmla="*/ 0 h 254801"/>
                <a:gd name="connsiteX6-151" fmla="*/ 593 w 262172"/>
                <a:gd name="connsiteY6-152" fmla="*/ 0 h 254801"/>
                <a:gd name="connsiteX0-153" fmla="*/ 593 w 262172"/>
                <a:gd name="connsiteY0-154" fmla="*/ 0 h 254801"/>
                <a:gd name="connsiteX1-155" fmla="*/ 0 w 262172"/>
                <a:gd name="connsiteY1-156" fmla="*/ 45845 h 254801"/>
                <a:gd name="connsiteX2-157" fmla="*/ 216452 w 262172"/>
                <a:gd name="connsiteY2-158" fmla="*/ 45251 h 254801"/>
                <a:gd name="connsiteX3-159" fmla="*/ 216452 w 262172"/>
                <a:gd name="connsiteY3-160" fmla="*/ 254801 h 254801"/>
                <a:gd name="connsiteX4-161" fmla="*/ 262172 w 262172"/>
                <a:gd name="connsiteY4-162" fmla="*/ 254801 h 254801"/>
                <a:gd name="connsiteX5-163" fmla="*/ 262172 w 262172"/>
                <a:gd name="connsiteY5-164" fmla="*/ 0 h 254801"/>
                <a:gd name="connsiteX6-165" fmla="*/ 593 w 262172"/>
                <a:gd name="connsiteY6-166" fmla="*/ 0 h 254801"/>
                <a:gd name="connsiteX0-167" fmla="*/ 593 w 262172"/>
                <a:gd name="connsiteY0-168" fmla="*/ 0 h 257175"/>
                <a:gd name="connsiteX1-169" fmla="*/ 0 w 262172"/>
                <a:gd name="connsiteY1-170" fmla="*/ 45845 h 257175"/>
                <a:gd name="connsiteX2-171" fmla="*/ 216452 w 262172"/>
                <a:gd name="connsiteY2-172" fmla="*/ 45251 h 257175"/>
                <a:gd name="connsiteX3-173" fmla="*/ 216452 w 262172"/>
                <a:gd name="connsiteY3-174" fmla="*/ 257175 h 257175"/>
                <a:gd name="connsiteX4-175" fmla="*/ 262172 w 262172"/>
                <a:gd name="connsiteY4-176" fmla="*/ 254801 h 257175"/>
                <a:gd name="connsiteX5-177" fmla="*/ 262172 w 262172"/>
                <a:gd name="connsiteY5-178" fmla="*/ 0 h 257175"/>
                <a:gd name="connsiteX6-179" fmla="*/ 593 w 262172"/>
                <a:gd name="connsiteY6-180" fmla="*/ 0 h 257175"/>
                <a:gd name="connsiteX0-181" fmla="*/ 593 w 262765"/>
                <a:gd name="connsiteY0-182" fmla="*/ 0 h 259549"/>
                <a:gd name="connsiteX1-183" fmla="*/ 0 w 262765"/>
                <a:gd name="connsiteY1-184" fmla="*/ 45845 h 259549"/>
                <a:gd name="connsiteX2-185" fmla="*/ 216452 w 262765"/>
                <a:gd name="connsiteY2-186" fmla="*/ 45251 h 259549"/>
                <a:gd name="connsiteX3-187" fmla="*/ 216452 w 262765"/>
                <a:gd name="connsiteY3-188" fmla="*/ 257175 h 259549"/>
                <a:gd name="connsiteX4-189" fmla="*/ 262765 w 262765"/>
                <a:gd name="connsiteY4-190" fmla="*/ 259549 h 259549"/>
                <a:gd name="connsiteX5-191" fmla="*/ 262172 w 262765"/>
                <a:gd name="connsiteY5-192" fmla="*/ 0 h 259549"/>
                <a:gd name="connsiteX6-193" fmla="*/ 593 w 262765"/>
                <a:gd name="connsiteY6-194" fmla="*/ 0 h 259549"/>
                <a:gd name="connsiteX0-195" fmla="*/ 593 w 263385"/>
                <a:gd name="connsiteY0-196" fmla="*/ 0 h 259549"/>
                <a:gd name="connsiteX1-197" fmla="*/ 0 w 263385"/>
                <a:gd name="connsiteY1-198" fmla="*/ 45845 h 259549"/>
                <a:gd name="connsiteX2-199" fmla="*/ 216452 w 263385"/>
                <a:gd name="connsiteY2-200" fmla="*/ 45251 h 259549"/>
                <a:gd name="connsiteX3-201" fmla="*/ 216452 w 263385"/>
                <a:gd name="connsiteY3-202" fmla="*/ 257175 h 259549"/>
                <a:gd name="connsiteX4-203" fmla="*/ 262765 w 263385"/>
                <a:gd name="connsiteY4-204" fmla="*/ 259549 h 259549"/>
                <a:gd name="connsiteX5-205" fmla="*/ 263359 w 263385"/>
                <a:gd name="connsiteY5-206" fmla="*/ 0 h 259549"/>
                <a:gd name="connsiteX6-207" fmla="*/ 593 w 263385"/>
                <a:gd name="connsiteY6-208" fmla="*/ 0 h 259549"/>
                <a:gd name="connsiteX0-209" fmla="*/ 593 w 263416"/>
                <a:gd name="connsiteY0-210" fmla="*/ 0 h 259549"/>
                <a:gd name="connsiteX1-211" fmla="*/ 0 w 263416"/>
                <a:gd name="connsiteY1-212" fmla="*/ 45845 h 259549"/>
                <a:gd name="connsiteX2-213" fmla="*/ 216452 w 263416"/>
                <a:gd name="connsiteY2-214" fmla="*/ 45251 h 259549"/>
                <a:gd name="connsiteX3-215" fmla="*/ 216452 w 263416"/>
                <a:gd name="connsiteY3-216" fmla="*/ 257175 h 259549"/>
                <a:gd name="connsiteX4-217" fmla="*/ 263359 w 263416"/>
                <a:gd name="connsiteY4-218" fmla="*/ 259549 h 259549"/>
                <a:gd name="connsiteX5-219" fmla="*/ 263359 w 263416"/>
                <a:gd name="connsiteY5-220" fmla="*/ 0 h 259549"/>
                <a:gd name="connsiteX6-221" fmla="*/ 593 w 263416"/>
                <a:gd name="connsiteY6-222" fmla="*/ 0 h 259549"/>
                <a:gd name="connsiteX0-223" fmla="*/ 593 w 263416"/>
                <a:gd name="connsiteY0-224" fmla="*/ 0 h 259549"/>
                <a:gd name="connsiteX1-225" fmla="*/ 0 w 263416"/>
                <a:gd name="connsiteY1-226" fmla="*/ 45845 h 259549"/>
                <a:gd name="connsiteX2-227" fmla="*/ 216452 w 263416"/>
                <a:gd name="connsiteY2-228" fmla="*/ 45251 h 259549"/>
                <a:gd name="connsiteX3-229" fmla="*/ 216452 w 263416"/>
                <a:gd name="connsiteY3-230" fmla="*/ 257175 h 259549"/>
                <a:gd name="connsiteX4-231" fmla="*/ 263359 w 263416"/>
                <a:gd name="connsiteY4-232" fmla="*/ 259549 h 259549"/>
                <a:gd name="connsiteX5-233" fmla="*/ 263359 w 263416"/>
                <a:gd name="connsiteY5-234" fmla="*/ 0 h 259549"/>
                <a:gd name="connsiteX6-235" fmla="*/ 593 w 263416"/>
                <a:gd name="connsiteY6-236" fmla="*/ 0 h 2595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263416" h="259549">
                  <a:moveTo>
                    <a:pt x="593" y="0"/>
                  </a:moveTo>
                  <a:cubicBezTo>
                    <a:pt x="198" y="14886"/>
                    <a:pt x="395" y="30959"/>
                    <a:pt x="0" y="45845"/>
                  </a:cubicBezTo>
                  <a:lnTo>
                    <a:pt x="216452" y="45251"/>
                  </a:lnTo>
                  <a:lnTo>
                    <a:pt x="216452" y="257175"/>
                  </a:lnTo>
                  <a:lnTo>
                    <a:pt x="263359" y="259549"/>
                  </a:lnTo>
                  <a:cubicBezTo>
                    <a:pt x="263161" y="173033"/>
                    <a:pt x="263557" y="86516"/>
                    <a:pt x="263359" y="0"/>
                  </a:cubicBezTo>
                  <a:lnTo>
                    <a:pt x="593" y="0"/>
                  </a:lnTo>
                  <a:close/>
                </a:path>
              </a:pathLst>
            </a:custGeom>
            <a:solidFill>
              <a:srgbClr val="474747"/>
            </a:solidFill>
            <a:ln w="1860" cap="flat">
              <a:noFill/>
              <a:prstDash val="solid"/>
              <a:miter/>
            </a:ln>
          </p:spPr>
          <p:txBody>
            <a:bodyPr rtlCol="0" anchor="ctr"/>
            <a:lstStyle/>
            <a:p>
              <a:endParaRPr lang="zh-CN" altLang="en-US"/>
            </a:p>
          </p:txBody>
        </p:sp>
        <p:sp>
          <p:nvSpPr>
            <p:cNvPr id="89" name="任意多边形: 形状 88"/>
            <p:cNvSpPr/>
            <p:nvPr/>
          </p:nvSpPr>
          <p:spPr>
            <a:xfrm rot="1312566">
              <a:off x="2140513" y="3809966"/>
              <a:ext cx="117785" cy="24452"/>
            </a:xfrm>
            <a:custGeom>
              <a:avLst/>
              <a:gdLst>
                <a:gd name="connsiteX0" fmla="*/ 0 w 636240"/>
                <a:gd name="connsiteY0" fmla="*/ 0 h 132084"/>
                <a:gd name="connsiteX1" fmla="*/ 636270 w 636240"/>
                <a:gd name="connsiteY1" fmla="*/ 0 h 132084"/>
                <a:gd name="connsiteX2" fmla="*/ 636270 w 636240"/>
                <a:gd name="connsiteY2" fmla="*/ 47625 h 132084"/>
                <a:gd name="connsiteX3" fmla="*/ 0 w 636240"/>
                <a:gd name="connsiteY3" fmla="*/ 47625 h 132084"/>
                <a:gd name="connsiteX4" fmla="*/ 262890 w 636240"/>
                <a:gd name="connsiteY4" fmla="*/ 85725 h 132084"/>
                <a:gd name="connsiteX5" fmla="*/ 636270 w 636240"/>
                <a:gd name="connsiteY5" fmla="*/ 85725 h 132084"/>
                <a:gd name="connsiteX6" fmla="*/ 636270 w 636240"/>
                <a:gd name="connsiteY6" fmla="*/ 133350 h 132084"/>
                <a:gd name="connsiteX7" fmla="*/ 262890 w 636240"/>
                <a:gd name="connsiteY7" fmla="*/ 133350 h 1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240" h="132084">
                  <a:moveTo>
                    <a:pt x="0" y="0"/>
                  </a:moveTo>
                  <a:lnTo>
                    <a:pt x="636270" y="0"/>
                  </a:lnTo>
                  <a:lnTo>
                    <a:pt x="636270" y="47625"/>
                  </a:lnTo>
                  <a:lnTo>
                    <a:pt x="0" y="47625"/>
                  </a:lnTo>
                  <a:close/>
                  <a:moveTo>
                    <a:pt x="262890" y="85725"/>
                  </a:moveTo>
                  <a:lnTo>
                    <a:pt x="636270" y="85725"/>
                  </a:lnTo>
                  <a:lnTo>
                    <a:pt x="636270" y="133350"/>
                  </a:lnTo>
                  <a:lnTo>
                    <a:pt x="262890" y="133350"/>
                  </a:lnTo>
                  <a:close/>
                </a:path>
              </a:pathLst>
            </a:custGeom>
            <a:solidFill>
              <a:srgbClr val="474747"/>
            </a:solidFill>
            <a:ln w="1860" cap="flat">
              <a:noFill/>
              <a:prstDash val="solid"/>
              <a:miter/>
            </a:ln>
          </p:spPr>
          <p:txBody>
            <a:bodyPr rtlCol="0" anchor="ctr"/>
            <a:lstStyle/>
            <a:p>
              <a:endParaRPr lang="zh-CN" altLang="en-US"/>
            </a:p>
          </p:txBody>
        </p:sp>
        <p:sp>
          <p:nvSpPr>
            <p:cNvPr id="90" name="任意多边形: 形状 89"/>
            <p:cNvSpPr/>
            <p:nvPr/>
          </p:nvSpPr>
          <p:spPr>
            <a:xfrm rot="1312566">
              <a:off x="2248138" y="3815672"/>
              <a:ext cx="27552" cy="63369"/>
            </a:xfrm>
            <a:custGeom>
              <a:avLst/>
              <a:gdLst>
                <a:gd name="connsiteX0" fmla="*/ 40005 w 148828"/>
                <a:gd name="connsiteY0" fmla="*/ 171450 h 342304"/>
                <a:gd name="connsiteX1" fmla="*/ 150495 w 148828"/>
                <a:gd name="connsiteY1" fmla="*/ 26670 h 342304"/>
                <a:gd name="connsiteX2" fmla="*/ 150495 w 148828"/>
                <a:gd name="connsiteY2" fmla="*/ 0 h 342304"/>
                <a:gd name="connsiteX3" fmla="*/ 0 w 148828"/>
                <a:gd name="connsiteY3" fmla="*/ 171450 h 342304"/>
                <a:gd name="connsiteX4" fmla="*/ 150495 w 148828"/>
                <a:gd name="connsiteY4" fmla="*/ 342900 h 342304"/>
                <a:gd name="connsiteX5" fmla="*/ 150495 w 148828"/>
                <a:gd name="connsiteY5" fmla="*/ 316230 h 342304"/>
                <a:gd name="connsiteX6" fmla="*/ 40005 w 148828"/>
                <a:gd name="connsiteY6" fmla="*/ 171450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28" h="342304">
                  <a:moveTo>
                    <a:pt x="40005" y="171450"/>
                  </a:moveTo>
                  <a:cubicBezTo>
                    <a:pt x="40005" y="74295"/>
                    <a:pt x="104775" y="40005"/>
                    <a:pt x="150495" y="26670"/>
                  </a:cubicBezTo>
                  <a:lnTo>
                    <a:pt x="150495" y="0"/>
                  </a:lnTo>
                  <a:cubicBezTo>
                    <a:pt x="150495" y="0"/>
                    <a:pt x="0" y="7620"/>
                    <a:pt x="0" y="171450"/>
                  </a:cubicBezTo>
                  <a:cubicBezTo>
                    <a:pt x="0" y="337185"/>
                    <a:pt x="150495" y="342900"/>
                    <a:pt x="150495" y="342900"/>
                  </a:cubicBezTo>
                  <a:lnTo>
                    <a:pt x="150495" y="316230"/>
                  </a:lnTo>
                  <a:cubicBezTo>
                    <a:pt x="104775" y="302895"/>
                    <a:pt x="40005" y="268605"/>
                    <a:pt x="40005" y="171450"/>
                  </a:cubicBezTo>
                  <a:close/>
                </a:path>
              </a:pathLst>
            </a:custGeom>
            <a:solidFill>
              <a:srgbClr val="474747"/>
            </a:solidFill>
            <a:ln w="1860" cap="flat">
              <a:noFill/>
              <a:prstDash val="solid"/>
              <a:miter/>
            </a:ln>
          </p:spPr>
          <p:txBody>
            <a:bodyPr rtlCol="0" anchor="ctr"/>
            <a:lstStyle/>
            <a:p>
              <a:endParaRPr lang="zh-CN" altLang="en-US"/>
            </a:p>
          </p:txBody>
        </p:sp>
        <p:sp>
          <p:nvSpPr>
            <p:cNvPr id="91" name="图形 3"/>
            <p:cNvSpPr/>
            <p:nvPr/>
          </p:nvSpPr>
          <p:spPr>
            <a:xfrm rot="1398234">
              <a:off x="2176226" y="3636273"/>
              <a:ext cx="107878" cy="131988"/>
            </a:xfrm>
            <a:custGeom>
              <a:avLst/>
              <a:gdLst>
                <a:gd name="connsiteX0" fmla="*/ 1219145 w 1224218"/>
                <a:gd name="connsiteY0" fmla="*/ 1035512 h 1499176"/>
                <a:gd name="connsiteX1" fmla="*/ 1212598 w 1224218"/>
                <a:gd name="connsiteY1" fmla="*/ 1022910 h 1499176"/>
                <a:gd name="connsiteX2" fmla="*/ 1009653 w 1224218"/>
                <a:gd name="connsiteY2" fmla="*/ 805725 h 1499176"/>
                <a:gd name="connsiteX3" fmla="*/ 1091485 w 1224218"/>
                <a:gd name="connsiteY3" fmla="*/ 720128 h 1499176"/>
                <a:gd name="connsiteX4" fmla="*/ 1086085 w 1224218"/>
                <a:gd name="connsiteY4" fmla="*/ 697052 h 1499176"/>
                <a:gd name="connsiteX5" fmla="*/ 1079702 w 1224218"/>
                <a:gd name="connsiteY5" fmla="*/ 685104 h 1499176"/>
                <a:gd name="connsiteX6" fmla="*/ 863663 w 1224218"/>
                <a:gd name="connsiteY6" fmla="*/ 454008 h 1499176"/>
                <a:gd name="connsiteX7" fmla="*/ 957280 w 1224218"/>
                <a:gd name="connsiteY7" fmla="*/ 374303 h 1499176"/>
                <a:gd name="connsiteX8" fmla="*/ 953024 w 1224218"/>
                <a:gd name="connsiteY8" fmla="*/ 355482 h 1499176"/>
                <a:gd name="connsiteX9" fmla="*/ 946969 w 1224218"/>
                <a:gd name="connsiteY9" fmla="*/ 344516 h 1499176"/>
                <a:gd name="connsiteX10" fmla="*/ 633058 w 1224218"/>
                <a:gd name="connsiteY10" fmla="*/ 8347 h 1499176"/>
                <a:gd name="connsiteX11" fmla="*/ 613909 w 1224218"/>
                <a:gd name="connsiteY11" fmla="*/ 0 h 1499176"/>
                <a:gd name="connsiteX12" fmla="*/ 594761 w 1224218"/>
                <a:gd name="connsiteY12" fmla="*/ 8183 h 1499176"/>
                <a:gd name="connsiteX13" fmla="*/ 276922 w 1224218"/>
                <a:gd name="connsiteY13" fmla="*/ 345825 h 1499176"/>
                <a:gd name="connsiteX14" fmla="*/ 269884 w 1224218"/>
                <a:gd name="connsiteY14" fmla="*/ 362028 h 1499176"/>
                <a:gd name="connsiteX15" fmla="*/ 268248 w 1224218"/>
                <a:gd name="connsiteY15" fmla="*/ 374139 h 1499176"/>
                <a:gd name="connsiteX16" fmla="*/ 363828 w 1224218"/>
                <a:gd name="connsiteY16" fmla="*/ 453354 h 1499176"/>
                <a:gd name="connsiteX17" fmla="*/ 143535 w 1224218"/>
                <a:gd name="connsiteY17" fmla="*/ 687395 h 1499176"/>
                <a:gd name="connsiteX18" fmla="*/ 136497 w 1224218"/>
                <a:gd name="connsiteY18" fmla="*/ 704744 h 1499176"/>
                <a:gd name="connsiteX19" fmla="*/ 134206 w 1224218"/>
                <a:gd name="connsiteY19" fmla="*/ 720128 h 1499176"/>
                <a:gd name="connsiteX20" fmla="*/ 182978 w 1224218"/>
                <a:gd name="connsiteY20" fmla="*/ 786740 h 1499176"/>
                <a:gd name="connsiteX21" fmla="*/ 217839 w 1224218"/>
                <a:gd name="connsiteY21" fmla="*/ 805071 h 1499176"/>
                <a:gd name="connsiteX22" fmla="*/ 9984 w 1224218"/>
                <a:gd name="connsiteY22" fmla="*/ 1025692 h 1499176"/>
                <a:gd name="connsiteX23" fmla="*/ 2946 w 1224218"/>
                <a:gd name="connsiteY23" fmla="*/ 1044186 h 1499176"/>
                <a:gd name="connsiteX24" fmla="*/ 0 w 1224218"/>
                <a:gd name="connsiteY24" fmla="*/ 1062844 h 1499176"/>
                <a:gd name="connsiteX25" fmla="*/ 194435 w 1224218"/>
                <a:gd name="connsiteY25" fmla="*/ 1198195 h 1499176"/>
                <a:gd name="connsiteX26" fmla="*/ 487887 w 1224218"/>
                <a:gd name="connsiteY26" fmla="*/ 1247950 h 1499176"/>
                <a:gd name="connsiteX27" fmla="*/ 487887 w 1224218"/>
                <a:gd name="connsiteY27" fmla="*/ 1473645 h 1499176"/>
                <a:gd name="connsiteX28" fmla="*/ 514073 w 1224218"/>
                <a:gd name="connsiteY28" fmla="*/ 1499831 h 1499176"/>
                <a:gd name="connsiteX29" fmla="*/ 711781 w 1224218"/>
                <a:gd name="connsiteY29" fmla="*/ 1499831 h 1499176"/>
                <a:gd name="connsiteX30" fmla="*/ 737968 w 1224218"/>
                <a:gd name="connsiteY30" fmla="*/ 1473645 h 1499176"/>
                <a:gd name="connsiteX31" fmla="*/ 737968 w 1224218"/>
                <a:gd name="connsiteY31" fmla="*/ 1248932 h 1499176"/>
                <a:gd name="connsiteX32" fmla="*/ 1039112 w 1224218"/>
                <a:gd name="connsiteY32" fmla="*/ 1198195 h 1499176"/>
                <a:gd name="connsiteX33" fmla="*/ 1225855 w 1224218"/>
                <a:gd name="connsiteY33" fmla="*/ 1062844 h 1499176"/>
                <a:gd name="connsiteX34" fmla="*/ 1219145 w 1224218"/>
                <a:gd name="connsiteY34" fmla="*/ 1035512 h 1499176"/>
                <a:gd name="connsiteX35" fmla="*/ 1099178 w 1224218"/>
                <a:gd name="connsiteY35" fmla="*/ 1120454 h 1499176"/>
                <a:gd name="connsiteX36" fmla="*/ 1082157 w 1224218"/>
                <a:gd name="connsiteY36" fmla="*/ 1113580 h 1499176"/>
                <a:gd name="connsiteX37" fmla="*/ 657608 w 1224218"/>
                <a:gd name="connsiteY37" fmla="*/ 1056788 h 1499176"/>
                <a:gd name="connsiteX38" fmla="*/ 560882 w 1224218"/>
                <a:gd name="connsiteY38" fmla="*/ 1023564 h 1499176"/>
                <a:gd name="connsiteX39" fmla="*/ 558918 w 1224218"/>
                <a:gd name="connsiteY39" fmla="*/ 1022582 h 1499176"/>
                <a:gd name="connsiteX40" fmla="*/ 554663 w 1224218"/>
                <a:gd name="connsiteY40" fmla="*/ 1021109 h 1499176"/>
                <a:gd name="connsiteX41" fmla="*/ 419966 w 1224218"/>
                <a:gd name="connsiteY41" fmla="*/ 947296 h 1499176"/>
                <a:gd name="connsiteX42" fmla="*/ 312928 w 1224218"/>
                <a:gd name="connsiteY42" fmla="*/ 837313 h 1499176"/>
                <a:gd name="connsiteX43" fmla="*/ 618656 w 1224218"/>
                <a:gd name="connsiteY43" fmla="*/ 872828 h 1499176"/>
                <a:gd name="connsiteX44" fmla="*/ 943368 w 1224218"/>
                <a:gd name="connsiteY44" fmla="*/ 830439 h 1499176"/>
                <a:gd name="connsiteX45" fmla="*/ 957116 w 1224218"/>
                <a:gd name="connsiteY45" fmla="*/ 826184 h 1499176"/>
                <a:gd name="connsiteX46" fmla="*/ 1168408 w 1224218"/>
                <a:gd name="connsiteY46" fmla="*/ 1052369 h 1499176"/>
                <a:gd name="connsiteX47" fmla="*/ 1170536 w 1224218"/>
                <a:gd name="connsiteY47" fmla="*/ 1055806 h 1499176"/>
                <a:gd name="connsiteX48" fmla="*/ 1173482 w 1224218"/>
                <a:gd name="connsiteY48" fmla="*/ 1063008 h 1499176"/>
                <a:gd name="connsiteX49" fmla="*/ 1099178 w 1224218"/>
                <a:gd name="connsiteY49" fmla="*/ 1120454 h 1499176"/>
                <a:gd name="connsiteX50" fmla="*/ 736822 w 1224218"/>
                <a:gd name="connsiteY50" fmla="*/ 1196559 h 1499176"/>
                <a:gd name="connsiteX51" fmla="*/ 620292 w 1224218"/>
                <a:gd name="connsiteY51" fmla="*/ 1200487 h 1499176"/>
                <a:gd name="connsiteX52" fmla="*/ 489033 w 1224218"/>
                <a:gd name="connsiteY52" fmla="*/ 1195577 h 1499176"/>
                <a:gd name="connsiteX53" fmla="*/ 209001 w 1224218"/>
                <a:gd name="connsiteY53" fmla="*/ 1148114 h 1499176"/>
                <a:gd name="connsiteX54" fmla="*/ 52209 w 1224218"/>
                <a:gd name="connsiteY54" fmla="*/ 1063008 h 1499176"/>
                <a:gd name="connsiteX55" fmla="*/ 54173 w 1224218"/>
                <a:gd name="connsiteY55" fmla="*/ 1057279 h 1499176"/>
                <a:gd name="connsiteX56" fmla="*/ 56137 w 1224218"/>
                <a:gd name="connsiteY56" fmla="*/ 1053188 h 1499176"/>
                <a:gd name="connsiteX57" fmla="*/ 255155 w 1224218"/>
                <a:gd name="connsiteY57" fmla="*/ 841896 h 1499176"/>
                <a:gd name="connsiteX58" fmla="*/ 346971 w 1224218"/>
                <a:gd name="connsiteY58" fmla="*/ 956134 h 1499176"/>
                <a:gd name="connsiteX59" fmla="*/ 318984 w 1224218"/>
                <a:gd name="connsiteY59" fmla="*/ 987558 h 1499176"/>
                <a:gd name="connsiteX60" fmla="*/ 321112 w 1224218"/>
                <a:gd name="connsiteY60" fmla="*/ 1024546 h 1499176"/>
                <a:gd name="connsiteX61" fmla="*/ 338460 w 1224218"/>
                <a:gd name="connsiteY61" fmla="*/ 1031093 h 1499176"/>
                <a:gd name="connsiteX62" fmla="*/ 358100 w 1224218"/>
                <a:gd name="connsiteY62" fmla="*/ 1022255 h 1499176"/>
                <a:gd name="connsiteX63" fmla="*/ 387887 w 1224218"/>
                <a:gd name="connsiteY63" fmla="*/ 988703 h 1499176"/>
                <a:gd name="connsiteX64" fmla="*/ 512600 w 1224218"/>
                <a:gd name="connsiteY64" fmla="*/ 1059898 h 1499176"/>
                <a:gd name="connsiteX65" fmla="*/ 494925 w 1224218"/>
                <a:gd name="connsiteY65" fmla="*/ 1097868 h 1499176"/>
                <a:gd name="connsiteX66" fmla="*/ 507527 w 1224218"/>
                <a:gd name="connsiteY66" fmla="*/ 1132729 h 1499176"/>
                <a:gd name="connsiteX67" fmla="*/ 518656 w 1224218"/>
                <a:gd name="connsiteY67" fmla="*/ 1135184 h 1499176"/>
                <a:gd name="connsiteX68" fmla="*/ 542388 w 1224218"/>
                <a:gd name="connsiteY68" fmla="*/ 1120127 h 1499176"/>
                <a:gd name="connsiteX69" fmla="*/ 561045 w 1224218"/>
                <a:gd name="connsiteY69" fmla="*/ 1080029 h 1499176"/>
                <a:gd name="connsiteX70" fmla="*/ 638132 w 1224218"/>
                <a:gd name="connsiteY70" fmla="*/ 1105888 h 1499176"/>
                <a:gd name="connsiteX71" fmla="*/ 708344 w 1224218"/>
                <a:gd name="connsiteY71" fmla="*/ 1124219 h 1499176"/>
                <a:gd name="connsiteX72" fmla="*/ 692633 w 1224218"/>
                <a:gd name="connsiteY72" fmla="*/ 1159079 h 1499176"/>
                <a:gd name="connsiteX73" fmla="*/ 691487 w 1224218"/>
                <a:gd name="connsiteY73" fmla="*/ 1177574 h 1499176"/>
                <a:gd name="connsiteX74" fmla="*/ 705726 w 1224218"/>
                <a:gd name="connsiteY74" fmla="*/ 1193776 h 1499176"/>
                <a:gd name="connsiteX75" fmla="*/ 716528 w 1224218"/>
                <a:gd name="connsiteY75" fmla="*/ 1196068 h 1499176"/>
                <a:gd name="connsiteX76" fmla="*/ 733549 w 1224218"/>
                <a:gd name="connsiteY76" fmla="*/ 1189848 h 1499176"/>
                <a:gd name="connsiteX77" fmla="*/ 740423 w 1224218"/>
                <a:gd name="connsiteY77" fmla="*/ 1180683 h 1499176"/>
                <a:gd name="connsiteX78" fmla="*/ 760881 w 1224218"/>
                <a:gd name="connsiteY78" fmla="*/ 1135184 h 1499176"/>
                <a:gd name="connsiteX79" fmla="*/ 974628 w 1224218"/>
                <a:gd name="connsiteY79" fmla="*/ 1161534 h 1499176"/>
                <a:gd name="connsiteX80" fmla="*/ 736822 w 1224218"/>
                <a:gd name="connsiteY80" fmla="*/ 1196559 h 1499176"/>
                <a:gd name="connsiteX81" fmla="*/ 685431 w 1224218"/>
                <a:gd name="connsiteY81" fmla="*/ 1447458 h 1499176"/>
                <a:gd name="connsiteX82" fmla="*/ 540096 w 1224218"/>
                <a:gd name="connsiteY82" fmla="*/ 1447458 h 1499176"/>
                <a:gd name="connsiteX83" fmla="*/ 540096 w 1224218"/>
                <a:gd name="connsiteY83" fmla="*/ 1251059 h 1499176"/>
                <a:gd name="connsiteX84" fmla="*/ 620292 w 1224218"/>
                <a:gd name="connsiteY84" fmla="*/ 1252860 h 1499176"/>
                <a:gd name="connsiteX85" fmla="*/ 685431 w 1224218"/>
                <a:gd name="connsiteY85" fmla="*/ 1251714 h 1499176"/>
                <a:gd name="connsiteX86" fmla="*/ 685431 w 1224218"/>
                <a:gd name="connsiteY86" fmla="*/ 1447458 h 1499176"/>
                <a:gd name="connsiteX87" fmla="*/ 186415 w 1224218"/>
                <a:gd name="connsiteY87" fmla="*/ 720292 h 1499176"/>
                <a:gd name="connsiteX88" fmla="*/ 187070 w 1224218"/>
                <a:gd name="connsiteY88" fmla="*/ 718819 h 1499176"/>
                <a:gd name="connsiteX89" fmla="*/ 188543 w 1224218"/>
                <a:gd name="connsiteY89" fmla="*/ 715873 h 1499176"/>
                <a:gd name="connsiteX90" fmla="*/ 420948 w 1224218"/>
                <a:gd name="connsiteY90" fmla="*/ 469065 h 1499176"/>
                <a:gd name="connsiteX91" fmla="*/ 519474 w 1224218"/>
                <a:gd name="connsiteY91" fmla="*/ 484450 h 1499176"/>
                <a:gd name="connsiteX92" fmla="*/ 552862 w 1224218"/>
                <a:gd name="connsiteY92" fmla="*/ 487232 h 1499176"/>
                <a:gd name="connsiteX93" fmla="*/ 587396 w 1224218"/>
                <a:gd name="connsiteY93" fmla="*/ 488869 h 1499176"/>
                <a:gd name="connsiteX94" fmla="*/ 616692 w 1224218"/>
                <a:gd name="connsiteY94" fmla="*/ 489360 h 1499176"/>
                <a:gd name="connsiteX95" fmla="*/ 641896 w 1224218"/>
                <a:gd name="connsiteY95" fmla="*/ 489033 h 1499176"/>
                <a:gd name="connsiteX96" fmla="*/ 676430 w 1224218"/>
                <a:gd name="connsiteY96" fmla="*/ 487560 h 1499176"/>
                <a:gd name="connsiteX97" fmla="*/ 709817 w 1224218"/>
                <a:gd name="connsiteY97" fmla="*/ 484941 h 1499176"/>
                <a:gd name="connsiteX98" fmla="*/ 797706 w 1224218"/>
                <a:gd name="connsiteY98" fmla="*/ 471684 h 1499176"/>
                <a:gd name="connsiteX99" fmla="*/ 820292 w 1224218"/>
                <a:gd name="connsiteY99" fmla="*/ 507036 h 1499176"/>
                <a:gd name="connsiteX100" fmla="*/ 780194 w 1224218"/>
                <a:gd name="connsiteY100" fmla="*/ 560391 h 1499176"/>
                <a:gd name="connsiteX101" fmla="*/ 759081 w 1224218"/>
                <a:gd name="connsiteY101" fmla="*/ 576103 h 1499176"/>
                <a:gd name="connsiteX102" fmla="*/ 736822 w 1224218"/>
                <a:gd name="connsiteY102" fmla="*/ 590669 h 1499176"/>
                <a:gd name="connsiteX103" fmla="*/ 736331 w 1224218"/>
                <a:gd name="connsiteY103" fmla="*/ 590996 h 1499176"/>
                <a:gd name="connsiteX104" fmla="*/ 542060 w 1224218"/>
                <a:gd name="connsiteY104" fmla="*/ 682485 h 1499176"/>
                <a:gd name="connsiteX105" fmla="*/ 339115 w 1224218"/>
                <a:gd name="connsiteY105" fmla="*/ 752370 h 1499176"/>
                <a:gd name="connsiteX106" fmla="*/ 289033 w 1224218"/>
                <a:gd name="connsiteY106" fmla="*/ 767428 h 1499176"/>
                <a:gd name="connsiteX107" fmla="*/ 274958 w 1224218"/>
                <a:gd name="connsiteY107" fmla="*/ 771519 h 1499176"/>
                <a:gd name="connsiteX108" fmla="*/ 255809 w 1224218"/>
                <a:gd name="connsiteY108" fmla="*/ 764482 h 1499176"/>
                <a:gd name="connsiteX109" fmla="*/ 186415 w 1224218"/>
                <a:gd name="connsiteY109" fmla="*/ 720292 h 1499176"/>
                <a:gd name="connsiteX110" fmla="*/ 883794 w 1224218"/>
                <a:gd name="connsiteY110" fmla="*/ 593451 h 1499176"/>
                <a:gd name="connsiteX111" fmla="*/ 859244 w 1224218"/>
                <a:gd name="connsiteY111" fmla="*/ 561536 h 1499176"/>
                <a:gd name="connsiteX112" fmla="*/ 854989 w 1224218"/>
                <a:gd name="connsiteY112" fmla="*/ 557117 h 1499176"/>
                <a:gd name="connsiteX113" fmla="*/ 867100 w 1224218"/>
                <a:gd name="connsiteY113" fmla="*/ 534204 h 1499176"/>
                <a:gd name="connsiteX114" fmla="*/ 1036167 w 1224218"/>
                <a:gd name="connsiteY114" fmla="*/ 715218 h 1499176"/>
                <a:gd name="connsiteX115" fmla="*/ 1037803 w 1224218"/>
                <a:gd name="connsiteY115" fmla="*/ 717837 h 1499176"/>
                <a:gd name="connsiteX116" fmla="*/ 1038949 w 1224218"/>
                <a:gd name="connsiteY116" fmla="*/ 720128 h 1499176"/>
                <a:gd name="connsiteX117" fmla="*/ 971519 w 1224218"/>
                <a:gd name="connsiteY117" fmla="*/ 764973 h 1499176"/>
                <a:gd name="connsiteX118" fmla="*/ 944841 w 1224218"/>
                <a:gd name="connsiteY118" fmla="*/ 774793 h 1499176"/>
                <a:gd name="connsiteX119" fmla="*/ 927165 w 1224218"/>
                <a:gd name="connsiteY119" fmla="*/ 780357 h 1499176"/>
                <a:gd name="connsiteX120" fmla="*/ 917018 w 1224218"/>
                <a:gd name="connsiteY120" fmla="*/ 783303 h 1499176"/>
                <a:gd name="connsiteX121" fmla="*/ 618492 w 1224218"/>
                <a:gd name="connsiteY121" fmla="*/ 820292 h 1499176"/>
                <a:gd name="connsiteX122" fmla="*/ 372175 w 1224218"/>
                <a:gd name="connsiteY122" fmla="*/ 797051 h 1499176"/>
                <a:gd name="connsiteX123" fmla="*/ 481668 w 1224218"/>
                <a:gd name="connsiteY123" fmla="*/ 760717 h 1499176"/>
                <a:gd name="connsiteX124" fmla="*/ 497707 w 1224218"/>
                <a:gd name="connsiteY124" fmla="*/ 799015 h 1499176"/>
                <a:gd name="connsiteX125" fmla="*/ 521929 w 1224218"/>
                <a:gd name="connsiteY125" fmla="*/ 815054 h 1499176"/>
                <a:gd name="connsiteX126" fmla="*/ 532077 w 1224218"/>
                <a:gd name="connsiteY126" fmla="*/ 812927 h 1499176"/>
                <a:gd name="connsiteX127" fmla="*/ 545988 w 1224218"/>
                <a:gd name="connsiteY127" fmla="*/ 778557 h 1499176"/>
                <a:gd name="connsiteX128" fmla="*/ 530931 w 1224218"/>
                <a:gd name="connsiteY128" fmla="*/ 742878 h 1499176"/>
                <a:gd name="connsiteX129" fmla="*/ 560882 w 1224218"/>
                <a:gd name="connsiteY129" fmla="*/ 731421 h 1499176"/>
                <a:gd name="connsiteX130" fmla="*/ 660881 w 1224218"/>
                <a:gd name="connsiteY130" fmla="*/ 689359 h 1499176"/>
                <a:gd name="connsiteX131" fmla="*/ 682158 w 1224218"/>
                <a:gd name="connsiteY131" fmla="*/ 735677 h 1499176"/>
                <a:gd name="connsiteX132" fmla="*/ 706053 w 1224218"/>
                <a:gd name="connsiteY132" fmla="*/ 750897 h 1499176"/>
                <a:gd name="connsiteX133" fmla="*/ 717019 w 1224218"/>
                <a:gd name="connsiteY133" fmla="*/ 748442 h 1499176"/>
                <a:gd name="connsiteX134" fmla="*/ 729948 w 1224218"/>
                <a:gd name="connsiteY134" fmla="*/ 713745 h 1499176"/>
                <a:gd name="connsiteX135" fmla="*/ 708181 w 1224218"/>
                <a:gd name="connsiteY135" fmla="*/ 666446 h 1499176"/>
                <a:gd name="connsiteX136" fmla="*/ 763991 w 1224218"/>
                <a:gd name="connsiteY136" fmla="*/ 635350 h 1499176"/>
                <a:gd name="connsiteX137" fmla="*/ 773483 w 1224218"/>
                <a:gd name="connsiteY137" fmla="*/ 629294 h 1499176"/>
                <a:gd name="connsiteX138" fmla="*/ 795414 w 1224218"/>
                <a:gd name="connsiteY138" fmla="*/ 614400 h 1499176"/>
                <a:gd name="connsiteX139" fmla="*/ 816200 w 1224218"/>
                <a:gd name="connsiteY139" fmla="*/ 598361 h 1499176"/>
                <a:gd name="connsiteX140" fmla="*/ 819473 w 1224218"/>
                <a:gd name="connsiteY140" fmla="*/ 595579 h 1499176"/>
                <a:gd name="connsiteX141" fmla="*/ 842223 w 1224218"/>
                <a:gd name="connsiteY141" fmla="*/ 625202 h 1499176"/>
                <a:gd name="connsiteX142" fmla="*/ 863008 w 1224218"/>
                <a:gd name="connsiteY142" fmla="*/ 635350 h 1499176"/>
                <a:gd name="connsiteX143" fmla="*/ 878884 w 1224218"/>
                <a:gd name="connsiteY143" fmla="*/ 629949 h 1499176"/>
                <a:gd name="connsiteX144" fmla="*/ 883794 w 1224218"/>
                <a:gd name="connsiteY144" fmla="*/ 593451 h 1499176"/>
                <a:gd name="connsiteX145" fmla="*/ 513091 w 1224218"/>
                <a:gd name="connsiteY145" fmla="*/ 183796 h 1499176"/>
                <a:gd name="connsiteX146" fmla="*/ 520784 w 1224218"/>
                <a:gd name="connsiteY146" fmla="*/ 163175 h 1499176"/>
                <a:gd name="connsiteX147" fmla="*/ 613746 w 1224218"/>
                <a:gd name="connsiteY147" fmla="*/ 64648 h 1499176"/>
                <a:gd name="connsiteX148" fmla="*/ 903434 w 1224218"/>
                <a:gd name="connsiteY148" fmla="*/ 374630 h 1499176"/>
                <a:gd name="connsiteX149" fmla="*/ 823892 w 1224218"/>
                <a:gd name="connsiteY149" fmla="*/ 411455 h 1499176"/>
                <a:gd name="connsiteX150" fmla="*/ 821110 w 1224218"/>
                <a:gd name="connsiteY150" fmla="*/ 412273 h 1499176"/>
                <a:gd name="connsiteX151" fmla="*/ 807689 w 1224218"/>
                <a:gd name="connsiteY151" fmla="*/ 415710 h 1499176"/>
                <a:gd name="connsiteX152" fmla="*/ 791159 w 1224218"/>
                <a:gd name="connsiteY152" fmla="*/ 406873 h 1499176"/>
                <a:gd name="connsiteX153" fmla="*/ 777084 w 1224218"/>
                <a:gd name="connsiteY153" fmla="*/ 399835 h 1499176"/>
                <a:gd name="connsiteX154" fmla="*/ 706053 w 1224218"/>
                <a:gd name="connsiteY154" fmla="*/ 362192 h 1499176"/>
                <a:gd name="connsiteX155" fmla="*/ 591160 w 1224218"/>
                <a:gd name="connsiteY155" fmla="*/ 288542 h 1499176"/>
                <a:gd name="connsiteX156" fmla="*/ 570702 w 1224218"/>
                <a:gd name="connsiteY156" fmla="*/ 272176 h 1499176"/>
                <a:gd name="connsiteX157" fmla="*/ 567919 w 1224218"/>
                <a:gd name="connsiteY157" fmla="*/ 269721 h 1499176"/>
                <a:gd name="connsiteX158" fmla="*/ 551226 w 1224218"/>
                <a:gd name="connsiteY158" fmla="*/ 254500 h 1499176"/>
                <a:gd name="connsiteX159" fmla="*/ 512109 w 1224218"/>
                <a:gd name="connsiteY159" fmla="*/ 197708 h 1499176"/>
                <a:gd name="connsiteX160" fmla="*/ 513091 w 1224218"/>
                <a:gd name="connsiteY160" fmla="*/ 183796 h 1499176"/>
                <a:gd name="connsiteX161" fmla="*/ 322094 w 1224218"/>
                <a:gd name="connsiteY161" fmla="*/ 374303 h 1499176"/>
                <a:gd name="connsiteX162" fmla="*/ 464974 w 1224218"/>
                <a:gd name="connsiteY162" fmla="*/ 222421 h 1499176"/>
                <a:gd name="connsiteX163" fmla="*/ 508345 w 1224218"/>
                <a:gd name="connsiteY163" fmla="*/ 285596 h 1499176"/>
                <a:gd name="connsiteX164" fmla="*/ 482486 w 1224218"/>
                <a:gd name="connsiteY164" fmla="*/ 314729 h 1499176"/>
                <a:gd name="connsiteX165" fmla="*/ 475939 w 1224218"/>
                <a:gd name="connsiteY165" fmla="*/ 334205 h 1499176"/>
                <a:gd name="connsiteX166" fmla="*/ 484614 w 1224218"/>
                <a:gd name="connsiteY166" fmla="*/ 351717 h 1499176"/>
                <a:gd name="connsiteX167" fmla="*/ 491324 w 1224218"/>
                <a:gd name="connsiteY167" fmla="*/ 355973 h 1499176"/>
                <a:gd name="connsiteX168" fmla="*/ 501962 w 1224218"/>
                <a:gd name="connsiteY168" fmla="*/ 358264 h 1499176"/>
                <a:gd name="connsiteX169" fmla="*/ 521602 w 1224218"/>
                <a:gd name="connsiteY169" fmla="*/ 349426 h 1499176"/>
                <a:gd name="connsiteX170" fmla="*/ 547298 w 1224218"/>
                <a:gd name="connsiteY170" fmla="*/ 320621 h 1499176"/>
                <a:gd name="connsiteX171" fmla="*/ 554990 w 1224218"/>
                <a:gd name="connsiteY171" fmla="*/ 326676 h 1499176"/>
                <a:gd name="connsiteX172" fmla="*/ 722747 w 1224218"/>
                <a:gd name="connsiteY172" fmla="*/ 430768 h 1499176"/>
                <a:gd name="connsiteX173" fmla="*/ 663827 w 1224218"/>
                <a:gd name="connsiteY173" fmla="*/ 435678 h 1499176"/>
                <a:gd name="connsiteX174" fmla="*/ 628967 w 1224218"/>
                <a:gd name="connsiteY174" fmla="*/ 436823 h 1499176"/>
                <a:gd name="connsiteX175" fmla="*/ 616692 w 1224218"/>
                <a:gd name="connsiteY175" fmla="*/ 436987 h 1499176"/>
                <a:gd name="connsiteX176" fmla="*/ 600489 w 1224218"/>
                <a:gd name="connsiteY176" fmla="*/ 436823 h 1499176"/>
                <a:gd name="connsiteX177" fmla="*/ 565628 w 1224218"/>
                <a:gd name="connsiteY177" fmla="*/ 435514 h 1499176"/>
                <a:gd name="connsiteX178" fmla="*/ 463337 w 1224218"/>
                <a:gd name="connsiteY178" fmla="*/ 424057 h 1499176"/>
                <a:gd name="connsiteX179" fmla="*/ 433059 w 1224218"/>
                <a:gd name="connsiteY179" fmla="*/ 418165 h 1499176"/>
                <a:gd name="connsiteX180" fmla="*/ 409164 w 1224218"/>
                <a:gd name="connsiteY180" fmla="*/ 412437 h 1499176"/>
                <a:gd name="connsiteX181" fmla="*/ 403927 w 1224218"/>
                <a:gd name="connsiteY181" fmla="*/ 410964 h 1499176"/>
                <a:gd name="connsiteX182" fmla="*/ 322094 w 1224218"/>
                <a:gd name="connsiteY182" fmla="*/ 374303 h 1499176"/>
                <a:gd name="connsiteX0-1" fmla="*/ 1219145 w 1225855"/>
                <a:gd name="connsiteY0-2" fmla="*/ 1035512 h 1499831"/>
                <a:gd name="connsiteX1-3" fmla="*/ 1212598 w 1225855"/>
                <a:gd name="connsiteY1-4" fmla="*/ 1022910 h 1499831"/>
                <a:gd name="connsiteX2-5" fmla="*/ 1009653 w 1225855"/>
                <a:gd name="connsiteY2-6" fmla="*/ 805725 h 1499831"/>
                <a:gd name="connsiteX3-7" fmla="*/ 1091485 w 1225855"/>
                <a:gd name="connsiteY3-8" fmla="*/ 720128 h 1499831"/>
                <a:gd name="connsiteX4-9" fmla="*/ 1086085 w 1225855"/>
                <a:gd name="connsiteY4-10" fmla="*/ 697052 h 1499831"/>
                <a:gd name="connsiteX5-11" fmla="*/ 1079702 w 1225855"/>
                <a:gd name="connsiteY5-12" fmla="*/ 685104 h 1499831"/>
                <a:gd name="connsiteX6-13" fmla="*/ 863663 w 1225855"/>
                <a:gd name="connsiteY6-14" fmla="*/ 454008 h 1499831"/>
                <a:gd name="connsiteX7-15" fmla="*/ 957280 w 1225855"/>
                <a:gd name="connsiteY7-16" fmla="*/ 374303 h 1499831"/>
                <a:gd name="connsiteX8-17" fmla="*/ 953024 w 1225855"/>
                <a:gd name="connsiteY8-18" fmla="*/ 355482 h 1499831"/>
                <a:gd name="connsiteX9-19" fmla="*/ 946969 w 1225855"/>
                <a:gd name="connsiteY9-20" fmla="*/ 344516 h 1499831"/>
                <a:gd name="connsiteX10-21" fmla="*/ 633058 w 1225855"/>
                <a:gd name="connsiteY10-22" fmla="*/ 8347 h 1499831"/>
                <a:gd name="connsiteX11-23" fmla="*/ 613909 w 1225855"/>
                <a:gd name="connsiteY11-24" fmla="*/ 0 h 1499831"/>
                <a:gd name="connsiteX12-25" fmla="*/ 594761 w 1225855"/>
                <a:gd name="connsiteY12-26" fmla="*/ 8183 h 1499831"/>
                <a:gd name="connsiteX13-27" fmla="*/ 276922 w 1225855"/>
                <a:gd name="connsiteY13-28" fmla="*/ 345825 h 1499831"/>
                <a:gd name="connsiteX14-29" fmla="*/ 269884 w 1225855"/>
                <a:gd name="connsiteY14-30" fmla="*/ 362028 h 1499831"/>
                <a:gd name="connsiteX15-31" fmla="*/ 268248 w 1225855"/>
                <a:gd name="connsiteY15-32" fmla="*/ 374139 h 1499831"/>
                <a:gd name="connsiteX16-33" fmla="*/ 363828 w 1225855"/>
                <a:gd name="connsiteY16-34" fmla="*/ 453354 h 1499831"/>
                <a:gd name="connsiteX17-35" fmla="*/ 143535 w 1225855"/>
                <a:gd name="connsiteY17-36" fmla="*/ 687395 h 1499831"/>
                <a:gd name="connsiteX18-37" fmla="*/ 136497 w 1225855"/>
                <a:gd name="connsiteY18-38" fmla="*/ 704744 h 1499831"/>
                <a:gd name="connsiteX19-39" fmla="*/ 134206 w 1225855"/>
                <a:gd name="connsiteY19-40" fmla="*/ 720128 h 1499831"/>
                <a:gd name="connsiteX20-41" fmla="*/ 182978 w 1225855"/>
                <a:gd name="connsiteY20-42" fmla="*/ 786740 h 1499831"/>
                <a:gd name="connsiteX21-43" fmla="*/ 217839 w 1225855"/>
                <a:gd name="connsiteY21-44" fmla="*/ 805071 h 1499831"/>
                <a:gd name="connsiteX22-45" fmla="*/ 9984 w 1225855"/>
                <a:gd name="connsiteY22-46" fmla="*/ 1025692 h 1499831"/>
                <a:gd name="connsiteX23-47" fmla="*/ 2946 w 1225855"/>
                <a:gd name="connsiteY23-48" fmla="*/ 1044186 h 1499831"/>
                <a:gd name="connsiteX24-49" fmla="*/ 0 w 1225855"/>
                <a:gd name="connsiteY24-50" fmla="*/ 1062844 h 1499831"/>
                <a:gd name="connsiteX25-51" fmla="*/ 194435 w 1225855"/>
                <a:gd name="connsiteY25-52" fmla="*/ 1198195 h 1499831"/>
                <a:gd name="connsiteX26-53" fmla="*/ 487887 w 1225855"/>
                <a:gd name="connsiteY26-54" fmla="*/ 1247950 h 1499831"/>
                <a:gd name="connsiteX27-55" fmla="*/ 487887 w 1225855"/>
                <a:gd name="connsiteY27-56" fmla="*/ 1473645 h 1499831"/>
                <a:gd name="connsiteX28-57" fmla="*/ 514073 w 1225855"/>
                <a:gd name="connsiteY28-58" fmla="*/ 1499831 h 1499831"/>
                <a:gd name="connsiteX29-59" fmla="*/ 711781 w 1225855"/>
                <a:gd name="connsiteY29-60" fmla="*/ 1499831 h 1499831"/>
                <a:gd name="connsiteX30-61" fmla="*/ 737968 w 1225855"/>
                <a:gd name="connsiteY30-62" fmla="*/ 1473645 h 1499831"/>
                <a:gd name="connsiteX31-63" fmla="*/ 737968 w 1225855"/>
                <a:gd name="connsiteY31-64" fmla="*/ 1248932 h 1499831"/>
                <a:gd name="connsiteX32-65" fmla="*/ 1039112 w 1225855"/>
                <a:gd name="connsiteY32-66" fmla="*/ 1198195 h 1499831"/>
                <a:gd name="connsiteX33-67" fmla="*/ 1225855 w 1225855"/>
                <a:gd name="connsiteY33-68" fmla="*/ 1062844 h 1499831"/>
                <a:gd name="connsiteX34-69" fmla="*/ 1219145 w 1225855"/>
                <a:gd name="connsiteY34-70" fmla="*/ 1035512 h 1499831"/>
                <a:gd name="connsiteX35-71" fmla="*/ 1099178 w 1225855"/>
                <a:gd name="connsiteY35-72" fmla="*/ 1120454 h 1499831"/>
                <a:gd name="connsiteX36-73" fmla="*/ 1082157 w 1225855"/>
                <a:gd name="connsiteY36-74" fmla="*/ 1113580 h 1499831"/>
                <a:gd name="connsiteX37-75" fmla="*/ 657608 w 1225855"/>
                <a:gd name="connsiteY37-76" fmla="*/ 1056788 h 1499831"/>
                <a:gd name="connsiteX38-77" fmla="*/ 560882 w 1225855"/>
                <a:gd name="connsiteY38-78" fmla="*/ 1023564 h 1499831"/>
                <a:gd name="connsiteX39-79" fmla="*/ 558918 w 1225855"/>
                <a:gd name="connsiteY39-80" fmla="*/ 1022582 h 1499831"/>
                <a:gd name="connsiteX40-81" fmla="*/ 554663 w 1225855"/>
                <a:gd name="connsiteY40-82" fmla="*/ 1021109 h 1499831"/>
                <a:gd name="connsiteX41-83" fmla="*/ 419966 w 1225855"/>
                <a:gd name="connsiteY41-84" fmla="*/ 947296 h 1499831"/>
                <a:gd name="connsiteX42-85" fmla="*/ 312928 w 1225855"/>
                <a:gd name="connsiteY42-86" fmla="*/ 837313 h 1499831"/>
                <a:gd name="connsiteX43-87" fmla="*/ 618656 w 1225855"/>
                <a:gd name="connsiteY43-88" fmla="*/ 872828 h 1499831"/>
                <a:gd name="connsiteX44-89" fmla="*/ 943368 w 1225855"/>
                <a:gd name="connsiteY44-90" fmla="*/ 830439 h 1499831"/>
                <a:gd name="connsiteX45-91" fmla="*/ 957116 w 1225855"/>
                <a:gd name="connsiteY45-92" fmla="*/ 826184 h 1499831"/>
                <a:gd name="connsiteX46-93" fmla="*/ 1168408 w 1225855"/>
                <a:gd name="connsiteY46-94" fmla="*/ 1052369 h 1499831"/>
                <a:gd name="connsiteX47-95" fmla="*/ 1170536 w 1225855"/>
                <a:gd name="connsiteY47-96" fmla="*/ 1055806 h 1499831"/>
                <a:gd name="connsiteX48-97" fmla="*/ 1173482 w 1225855"/>
                <a:gd name="connsiteY48-98" fmla="*/ 1063008 h 1499831"/>
                <a:gd name="connsiteX49-99" fmla="*/ 1099178 w 1225855"/>
                <a:gd name="connsiteY49-100" fmla="*/ 1120454 h 1499831"/>
                <a:gd name="connsiteX50-101" fmla="*/ 736822 w 1225855"/>
                <a:gd name="connsiteY50-102" fmla="*/ 1196559 h 1499831"/>
                <a:gd name="connsiteX51-103" fmla="*/ 620292 w 1225855"/>
                <a:gd name="connsiteY51-104" fmla="*/ 1200487 h 1499831"/>
                <a:gd name="connsiteX52-105" fmla="*/ 489033 w 1225855"/>
                <a:gd name="connsiteY52-106" fmla="*/ 1195577 h 1499831"/>
                <a:gd name="connsiteX53-107" fmla="*/ 209001 w 1225855"/>
                <a:gd name="connsiteY53-108" fmla="*/ 1148114 h 1499831"/>
                <a:gd name="connsiteX54-109" fmla="*/ 52209 w 1225855"/>
                <a:gd name="connsiteY54-110" fmla="*/ 1063008 h 1499831"/>
                <a:gd name="connsiteX55-111" fmla="*/ 54173 w 1225855"/>
                <a:gd name="connsiteY55-112" fmla="*/ 1057279 h 1499831"/>
                <a:gd name="connsiteX56-113" fmla="*/ 56137 w 1225855"/>
                <a:gd name="connsiteY56-114" fmla="*/ 1053188 h 1499831"/>
                <a:gd name="connsiteX57-115" fmla="*/ 255155 w 1225855"/>
                <a:gd name="connsiteY57-116" fmla="*/ 841896 h 1499831"/>
                <a:gd name="connsiteX58-117" fmla="*/ 346971 w 1225855"/>
                <a:gd name="connsiteY58-118" fmla="*/ 956134 h 1499831"/>
                <a:gd name="connsiteX59-119" fmla="*/ 318984 w 1225855"/>
                <a:gd name="connsiteY59-120" fmla="*/ 987558 h 1499831"/>
                <a:gd name="connsiteX60-121" fmla="*/ 321112 w 1225855"/>
                <a:gd name="connsiteY60-122" fmla="*/ 1024546 h 1499831"/>
                <a:gd name="connsiteX61-123" fmla="*/ 338460 w 1225855"/>
                <a:gd name="connsiteY61-124" fmla="*/ 1031093 h 1499831"/>
                <a:gd name="connsiteX62-125" fmla="*/ 358100 w 1225855"/>
                <a:gd name="connsiteY62-126" fmla="*/ 1022255 h 1499831"/>
                <a:gd name="connsiteX63-127" fmla="*/ 387887 w 1225855"/>
                <a:gd name="connsiteY63-128" fmla="*/ 988703 h 1499831"/>
                <a:gd name="connsiteX64-129" fmla="*/ 512600 w 1225855"/>
                <a:gd name="connsiteY64-130" fmla="*/ 1059898 h 1499831"/>
                <a:gd name="connsiteX65-131" fmla="*/ 494925 w 1225855"/>
                <a:gd name="connsiteY65-132" fmla="*/ 1097868 h 1499831"/>
                <a:gd name="connsiteX66-133" fmla="*/ 507527 w 1225855"/>
                <a:gd name="connsiteY66-134" fmla="*/ 1132729 h 1499831"/>
                <a:gd name="connsiteX67-135" fmla="*/ 518656 w 1225855"/>
                <a:gd name="connsiteY67-136" fmla="*/ 1135184 h 1499831"/>
                <a:gd name="connsiteX68-137" fmla="*/ 542388 w 1225855"/>
                <a:gd name="connsiteY68-138" fmla="*/ 1120127 h 1499831"/>
                <a:gd name="connsiteX69-139" fmla="*/ 561045 w 1225855"/>
                <a:gd name="connsiteY69-140" fmla="*/ 1080029 h 1499831"/>
                <a:gd name="connsiteX70-141" fmla="*/ 638132 w 1225855"/>
                <a:gd name="connsiteY70-142" fmla="*/ 1105888 h 1499831"/>
                <a:gd name="connsiteX71-143" fmla="*/ 708344 w 1225855"/>
                <a:gd name="connsiteY71-144" fmla="*/ 1124219 h 1499831"/>
                <a:gd name="connsiteX72-145" fmla="*/ 692633 w 1225855"/>
                <a:gd name="connsiteY72-146" fmla="*/ 1159079 h 1499831"/>
                <a:gd name="connsiteX73-147" fmla="*/ 691487 w 1225855"/>
                <a:gd name="connsiteY73-148" fmla="*/ 1177574 h 1499831"/>
                <a:gd name="connsiteX74-149" fmla="*/ 705726 w 1225855"/>
                <a:gd name="connsiteY74-150" fmla="*/ 1193776 h 1499831"/>
                <a:gd name="connsiteX75-151" fmla="*/ 716528 w 1225855"/>
                <a:gd name="connsiteY75-152" fmla="*/ 1196068 h 1499831"/>
                <a:gd name="connsiteX76-153" fmla="*/ 733549 w 1225855"/>
                <a:gd name="connsiteY76-154" fmla="*/ 1189848 h 1499831"/>
                <a:gd name="connsiteX77-155" fmla="*/ 740423 w 1225855"/>
                <a:gd name="connsiteY77-156" fmla="*/ 1180683 h 1499831"/>
                <a:gd name="connsiteX78-157" fmla="*/ 760881 w 1225855"/>
                <a:gd name="connsiteY78-158" fmla="*/ 1135184 h 1499831"/>
                <a:gd name="connsiteX79-159" fmla="*/ 974628 w 1225855"/>
                <a:gd name="connsiteY79-160" fmla="*/ 1161534 h 1499831"/>
                <a:gd name="connsiteX80-161" fmla="*/ 736822 w 1225855"/>
                <a:gd name="connsiteY80-162" fmla="*/ 1196559 h 1499831"/>
                <a:gd name="connsiteX81-163" fmla="*/ 685431 w 1225855"/>
                <a:gd name="connsiteY81-164" fmla="*/ 1447458 h 1499831"/>
                <a:gd name="connsiteX82-165" fmla="*/ 540096 w 1225855"/>
                <a:gd name="connsiteY82-166" fmla="*/ 1447458 h 1499831"/>
                <a:gd name="connsiteX83-167" fmla="*/ 540096 w 1225855"/>
                <a:gd name="connsiteY83-168" fmla="*/ 1251059 h 1499831"/>
                <a:gd name="connsiteX84-169" fmla="*/ 620292 w 1225855"/>
                <a:gd name="connsiteY84-170" fmla="*/ 1252860 h 1499831"/>
                <a:gd name="connsiteX85-171" fmla="*/ 685431 w 1225855"/>
                <a:gd name="connsiteY85-172" fmla="*/ 1251714 h 1499831"/>
                <a:gd name="connsiteX86-173" fmla="*/ 685431 w 1225855"/>
                <a:gd name="connsiteY86-174" fmla="*/ 1447458 h 1499831"/>
                <a:gd name="connsiteX87-175" fmla="*/ 186415 w 1225855"/>
                <a:gd name="connsiteY87-176" fmla="*/ 720292 h 1499831"/>
                <a:gd name="connsiteX88-177" fmla="*/ 187070 w 1225855"/>
                <a:gd name="connsiteY88-178" fmla="*/ 718819 h 1499831"/>
                <a:gd name="connsiteX89-179" fmla="*/ 188543 w 1225855"/>
                <a:gd name="connsiteY89-180" fmla="*/ 715873 h 1499831"/>
                <a:gd name="connsiteX90-181" fmla="*/ 418567 w 1225855"/>
                <a:gd name="connsiteY90-182" fmla="*/ 483352 h 1499831"/>
                <a:gd name="connsiteX91-183" fmla="*/ 519474 w 1225855"/>
                <a:gd name="connsiteY91-184" fmla="*/ 484450 h 1499831"/>
                <a:gd name="connsiteX92-185" fmla="*/ 552862 w 1225855"/>
                <a:gd name="connsiteY92-186" fmla="*/ 487232 h 1499831"/>
                <a:gd name="connsiteX93-187" fmla="*/ 587396 w 1225855"/>
                <a:gd name="connsiteY93-188" fmla="*/ 488869 h 1499831"/>
                <a:gd name="connsiteX94-189" fmla="*/ 616692 w 1225855"/>
                <a:gd name="connsiteY94-190" fmla="*/ 489360 h 1499831"/>
                <a:gd name="connsiteX95-191" fmla="*/ 641896 w 1225855"/>
                <a:gd name="connsiteY95-192" fmla="*/ 489033 h 1499831"/>
                <a:gd name="connsiteX96-193" fmla="*/ 676430 w 1225855"/>
                <a:gd name="connsiteY96-194" fmla="*/ 487560 h 1499831"/>
                <a:gd name="connsiteX97-195" fmla="*/ 709817 w 1225855"/>
                <a:gd name="connsiteY97-196" fmla="*/ 484941 h 1499831"/>
                <a:gd name="connsiteX98-197" fmla="*/ 797706 w 1225855"/>
                <a:gd name="connsiteY98-198" fmla="*/ 471684 h 1499831"/>
                <a:gd name="connsiteX99-199" fmla="*/ 820292 w 1225855"/>
                <a:gd name="connsiteY99-200" fmla="*/ 507036 h 1499831"/>
                <a:gd name="connsiteX100-201" fmla="*/ 780194 w 1225855"/>
                <a:gd name="connsiteY100-202" fmla="*/ 560391 h 1499831"/>
                <a:gd name="connsiteX101-203" fmla="*/ 759081 w 1225855"/>
                <a:gd name="connsiteY101-204" fmla="*/ 576103 h 1499831"/>
                <a:gd name="connsiteX102-205" fmla="*/ 736822 w 1225855"/>
                <a:gd name="connsiteY102-206" fmla="*/ 590669 h 1499831"/>
                <a:gd name="connsiteX103-207" fmla="*/ 736331 w 1225855"/>
                <a:gd name="connsiteY103-208" fmla="*/ 590996 h 1499831"/>
                <a:gd name="connsiteX104-209" fmla="*/ 542060 w 1225855"/>
                <a:gd name="connsiteY104-210" fmla="*/ 682485 h 1499831"/>
                <a:gd name="connsiteX105-211" fmla="*/ 339115 w 1225855"/>
                <a:gd name="connsiteY105-212" fmla="*/ 752370 h 1499831"/>
                <a:gd name="connsiteX106-213" fmla="*/ 289033 w 1225855"/>
                <a:gd name="connsiteY106-214" fmla="*/ 767428 h 1499831"/>
                <a:gd name="connsiteX107-215" fmla="*/ 274958 w 1225855"/>
                <a:gd name="connsiteY107-216" fmla="*/ 771519 h 1499831"/>
                <a:gd name="connsiteX108-217" fmla="*/ 255809 w 1225855"/>
                <a:gd name="connsiteY108-218" fmla="*/ 764482 h 1499831"/>
                <a:gd name="connsiteX109-219" fmla="*/ 186415 w 1225855"/>
                <a:gd name="connsiteY109-220" fmla="*/ 720292 h 1499831"/>
                <a:gd name="connsiteX110-221" fmla="*/ 883794 w 1225855"/>
                <a:gd name="connsiteY110-222" fmla="*/ 593451 h 1499831"/>
                <a:gd name="connsiteX111-223" fmla="*/ 859244 w 1225855"/>
                <a:gd name="connsiteY111-224" fmla="*/ 561536 h 1499831"/>
                <a:gd name="connsiteX112-225" fmla="*/ 854989 w 1225855"/>
                <a:gd name="connsiteY112-226" fmla="*/ 557117 h 1499831"/>
                <a:gd name="connsiteX113-227" fmla="*/ 867100 w 1225855"/>
                <a:gd name="connsiteY113-228" fmla="*/ 534204 h 1499831"/>
                <a:gd name="connsiteX114-229" fmla="*/ 1036167 w 1225855"/>
                <a:gd name="connsiteY114-230" fmla="*/ 715218 h 1499831"/>
                <a:gd name="connsiteX115-231" fmla="*/ 1037803 w 1225855"/>
                <a:gd name="connsiteY115-232" fmla="*/ 717837 h 1499831"/>
                <a:gd name="connsiteX116-233" fmla="*/ 1038949 w 1225855"/>
                <a:gd name="connsiteY116-234" fmla="*/ 720128 h 1499831"/>
                <a:gd name="connsiteX117-235" fmla="*/ 971519 w 1225855"/>
                <a:gd name="connsiteY117-236" fmla="*/ 764973 h 1499831"/>
                <a:gd name="connsiteX118-237" fmla="*/ 944841 w 1225855"/>
                <a:gd name="connsiteY118-238" fmla="*/ 774793 h 1499831"/>
                <a:gd name="connsiteX119-239" fmla="*/ 927165 w 1225855"/>
                <a:gd name="connsiteY119-240" fmla="*/ 780357 h 1499831"/>
                <a:gd name="connsiteX120-241" fmla="*/ 917018 w 1225855"/>
                <a:gd name="connsiteY120-242" fmla="*/ 783303 h 1499831"/>
                <a:gd name="connsiteX121-243" fmla="*/ 618492 w 1225855"/>
                <a:gd name="connsiteY121-244" fmla="*/ 820292 h 1499831"/>
                <a:gd name="connsiteX122-245" fmla="*/ 372175 w 1225855"/>
                <a:gd name="connsiteY122-246" fmla="*/ 797051 h 1499831"/>
                <a:gd name="connsiteX123-247" fmla="*/ 481668 w 1225855"/>
                <a:gd name="connsiteY123-248" fmla="*/ 760717 h 1499831"/>
                <a:gd name="connsiteX124-249" fmla="*/ 497707 w 1225855"/>
                <a:gd name="connsiteY124-250" fmla="*/ 799015 h 1499831"/>
                <a:gd name="connsiteX125-251" fmla="*/ 521929 w 1225855"/>
                <a:gd name="connsiteY125-252" fmla="*/ 815054 h 1499831"/>
                <a:gd name="connsiteX126-253" fmla="*/ 532077 w 1225855"/>
                <a:gd name="connsiteY126-254" fmla="*/ 812927 h 1499831"/>
                <a:gd name="connsiteX127-255" fmla="*/ 545988 w 1225855"/>
                <a:gd name="connsiteY127-256" fmla="*/ 778557 h 1499831"/>
                <a:gd name="connsiteX128-257" fmla="*/ 530931 w 1225855"/>
                <a:gd name="connsiteY128-258" fmla="*/ 742878 h 1499831"/>
                <a:gd name="connsiteX129-259" fmla="*/ 560882 w 1225855"/>
                <a:gd name="connsiteY129-260" fmla="*/ 731421 h 1499831"/>
                <a:gd name="connsiteX130-261" fmla="*/ 660881 w 1225855"/>
                <a:gd name="connsiteY130-262" fmla="*/ 689359 h 1499831"/>
                <a:gd name="connsiteX131-263" fmla="*/ 682158 w 1225855"/>
                <a:gd name="connsiteY131-264" fmla="*/ 735677 h 1499831"/>
                <a:gd name="connsiteX132-265" fmla="*/ 706053 w 1225855"/>
                <a:gd name="connsiteY132-266" fmla="*/ 750897 h 1499831"/>
                <a:gd name="connsiteX133-267" fmla="*/ 717019 w 1225855"/>
                <a:gd name="connsiteY133-268" fmla="*/ 748442 h 1499831"/>
                <a:gd name="connsiteX134-269" fmla="*/ 729948 w 1225855"/>
                <a:gd name="connsiteY134-270" fmla="*/ 713745 h 1499831"/>
                <a:gd name="connsiteX135-271" fmla="*/ 708181 w 1225855"/>
                <a:gd name="connsiteY135-272" fmla="*/ 666446 h 1499831"/>
                <a:gd name="connsiteX136-273" fmla="*/ 763991 w 1225855"/>
                <a:gd name="connsiteY136-274" fmla="*/ 635350 h 1499831"/>
                <a:gd name="connsiteX137-275" fmla="*/ 773483 w 1225855"/>
                <a:gd name="connsiteY137-276" fmla="*/ 629294 h 1499831"/>
                <a:gd name="connsiteX138-277" fmla="*/ 795414 w 1225855"/>
                <a:gd name="connsiteY138-278" fmla="*/ 614400 h 1499831"/>
                <a:gd name="connsiteX139-279" fmla="*/ 816200 w 1225855"/>
                <a:gd name="connsiteY139-280" fmla="*/ 598361 h 1499831"/>
                <a:gd name="connsiteX140-281" fmla="*/ 819473 w 1225855"/>
                <a:gd name="connsiteY140-282" fmla="*/ 595579 h 1499831"/>
                <a:gd name="connsiteX141-283" fmla="*/ 842223 w 1225855"/>
                <a:gd name="connsiteY141-284" fmla="*/ 625202 h 1499831"/>
                <a:gd name="connsiteX142-285" fmla="*/ 863008 w 1225855"/>
                <a:gd name="connsiteY142-286" fmla="*/ 635350 h 1499831"/>
                <a:gd name="connsiteX143-287" fmla="*/ 878884 w 1225855"/>
                <a:gd name="connsiteY143-288" fmla="*/ 629949 h 1499831"/>
                <a:gd name="connsiteX144-289" fmla="*/ 883794 w 1225855"/>
                <a:gd name="connsiteY144-290" fmla="*/ 593451 h 1499831"/>
                <a:gd name="connsiteX145-291" fmla="*/ 513091 w 1225855"/>
                <a:gd name="connsiteY145-292" fmla="*/ 183796 h 1499831"/>
                <a:gd name="connsiteX146-293" fmla="*/ 520784 w 1225855"/>
                <a:gd name="connsiteY146-294" fmla="*/ 163175 h 1499831"/>
                <a:gd name="connsiteX147-295" fmla="*/ 613746 w 1225855"/>
                <a:gd name="connsiteY147-296" fmla="*/ 64648 h 1499831"/>
                <a:gd name="connsiteX148-297" fmla="*/ 903434 w 1225855"/>
                <a:gd name="connsiteY148-298" fmla="*/ 374630 h 1499831"/>
                <a:gd name="connsiteX149-299" fmla="*/ 823892 w 1225855"/>
                <a:gd name="connsiteY149-300" fmla="*/ 411455 h 1499831"/>
                <a:gd name="connsiteX150-301" fmla="*/ 821110 w 1225855"/>
                <a:gd name="connsiteY150-302" fmla="*/ 412273 h 1499831"/>
                <a:gd name="connsiteX151-303" fmla="*/ 807689 w 1225855"/>
                <a:gd name="connsiteY151-304" fmla="*/ 415710 h 1499831"/>
                <a:gd name="connsiteX152-305" fmla="*/ 791159 w 1225855"/>
                <a:gd name="connsiteY152-306" fmla="*/ 406873 h 1499831"/>
                <a:gd name="connsiteX153-307" fmla="*/ 777084 w 1225855"/>
                <a:gd name="connsiteY153-308" fmla="*/ 399835 h 1499831"/>
                <a:gd name="connsiteX154-309" fmla="*/ 706053 w 1225855"/>
                <a:gd name="connsiteY154-310" fmla="*/ 362192 h 1499831"/>
                <a:gd name="connsiteX155-311" fmla="*/ 591160 w 1225855"/>
                <a:gd name="connsiteY155-312" fmla="*/ 288542 h 1499831"/>
                <a:gd name="connsiteX156-313" fmla="*/ 570702 w 1225855"/>
                <a:gd name="connsiteY156-314" fmla="*/ 272176 h 1499831"/>
                <a:gd name="connsiteX157-315" fmla="*/ 567919 w 1225855"/>
                <a:gd name="connsiteY157-316" fmla="*/ 269721 h 1499831"/>
                <a:gd name="connsiteX158-317" fmla="*/ 551226 w 1225855"/>
                <a:gd name="connsiteY158-318" fmla="*/ 254500 h 1499831"/>
                <a:gd name="connsiteX159-319" fmla="*/ 512109 w 1225855"/>
                <a:gd name="connsiteY159-320" fmla="*/ 197708 h 1499831"/>
                <a:gd name="connsiteX160-321" fmla="*/ 513091 w 1225855"/>
                <a:gd name="connsiteY160-322" fmla="*/ 183796 h 1499831"/>
                <a:gd name="connsiteX161-323" fmla="*/ 322094 w 1225855"/>
                <a:gd name="connsiteY161-324" fmla="*/ 374303 h 1499831"/>
                <a:gd name="connsiteX162-325" fmla="*/ 464974 w 1225855"/>
                <a:gd name="connsiteY162-326" fmla="*/ 222421 h 1499831"/>
                <a:gd name="connsiteX163-327" fmla="*/ 508345 w 1225855"/>
                <a:gd name="connsiteY163-328" fmla="*/ 285596 h 1499831"/>
                <a:gd name="connsiteX164-329" fmla="*/ 482486 w 1225855"/>
                <a:gd name="connsiteY164-330" fmla="*/ 314729 h 1499831"/>
                <a:gd name="connsiteX165-331" fmla="*/ 475939 w 1225855"/>
                <a:gd name="connsiteY165-332" fmla="*/ 334205 h 1499831"/>
                <a:gd name="connsiteX166-333" fmla="*/ 484614 w 1225855"/>
                <a:gd name="connsiteY166-334" fmla="*/ 351717 h 1499831"/>
                <a:gd name="connsiteX167-335" fmla="*/ 491324 w 1225855"/>
                <a:gd name="connsiteY167-336" fmla="*/ 355973 h 1499831"/>
                <a:gd name="connsiteX168-337" fmla="*/ 501962 w 1225855"/>
                <a:gd name="connsiteY168-338" fmla="*/ 358264 h 1499831"/>
                <a:gd name="connsiteX169-339" fmla="*/ 521602 w 1225855"/>
                <a:gd name="connsiteY169-340" fmla="*/ 349426 h 1499831"/>
                <a:gd name="connsiteX170-341" fmla="*/ 547298 w 1225855"/>
                <a:gd name="connsiteY170-342" fmla="*/ 320621 h 1499831"/>
                <a:gd name="connsiteX171-343" fmla="*/ 554990 w 1225855"/>
                <a:gd name="connsiteY171-344" fmla="*/ 326676 h 1499831"/>
                <a:gd name="connsiteX172-345" fmla="*/ 722747 w 1225855"/>
                <a:gd name="connsiteY172-346" fmla="*/ 430768 h 1499831"/>
                <a:gd name="connsiteX173-347" fmla="*/ 663827 w 1225855"/>
                <a:gd name="connsiteY173-348" fmla="*/ 435678 h 1499831"/>
                <a:gd name="connsiteX174-349" fmla="*/ 628967 w 1225855"/>
                <a:gd name="connsiteY174-350" fmla="*/ 436823 h 1499831"/>
                <a:gd name="connsiteX175-351" fmla="*/ 616692 w 1225855"/>
                <a:gd name="connsiteY175-352" fmla="*/ 436987 h 1499831"/>
                <a:gd name="connsiteX176-353" fmla="*/ 600489 w 1225855"/>
                <a:gd name="connsiteY176-354" fmla="*/ 436823 h 1499831"/>
                <a:gd name="connsiteX177-355" fmla="*/ 565628 w 1225855"/>
                <a:gd name="connsiteY177-356" fmla="*/ 435514 h 1499831"/>
                <a:gd name="connsiteX178-357" fmla="*/ 463337 w 1225855"/>
                <a:gd name="connsiteY178-358" fmla="*/ 424057 h 1499831"/>
                <a:gd name="connsiteX179-359" fmla="*/ 433059 w 1225855"/>
                <a:gd name="connsiteY179-360" fmla="*/ 418165 h 1499831"/>
                <a:gd name="connsiteX180-361" fmla="*/ 409164 w 1225855"/>
                <a:gd name="connsiteY180-362" fmla="*/ 412437 h 1499831"/>
                <a:gd name="connsiteX181-363" fmla="*/ 403927 w 1225855"/>
                <a:gd name="connsiteY181-364" fmla="*/ 410964 h 1499831"/>
                <a:gd name="connsiteX182-365" fmla="*/ 322094 w 1225855"/>
                <a:gd name="connsiteY182-366" fmla="*/ 374303 h 1499831"/>
                <a:gd name="connsiteX0-367" fmla="*/ 1219145 w 1225855"/>
                <a:gd name="connsiteY0-368" fmla="*/ 1035512 h 1499831"/>
                <a:gd name="connsiteX1-369" fmla="*/ 1212598 w 1225855"/>
                <a:gd name="connsiteY1-370" fmla="*/ 1022910 h 1499831"/>
                <a:gd name="connsiteX2-371" fmla="*/ 1009653 w 1225855"/>
                <a:gd name="connsiteY2-372" fmla="*/ 805725 h 1499831"/>
                <a:gd name="connsiteX3-373" fmla="*/ 1091485 w 1225855"/>
                <a:gd name="connsiteY3-374" fmla="*/ 720128 h 1499831"/>
                <a:gd name="connsiteX4-375" fmla="*/ 1086085 w 1225855"/>
                <a:gd name="connsiteY4-376" fmla="*/ 697052 h 1499831"/>
                <a:gd name="connsiteX5-377" fmla="*/ 1079702 w 1225855"/>
                <a:gd name="connsiteY5-378" fmla="*/ 685104 h 1499831"/>
                <a:gd name="connsiteX6-379" fmla="*/ 863663 w 1225855"/>
                <a:gd name="connsiteY6-380" fmla="*/ 454008 h 1499831"/>
                <a:gd name="connsiteX7-381" fmla="*/ 957280 w 1225855"/>
                <a:gd name="connsiteY7-382" fmla="*/ 374303 h 1499831"/>
                <a:gd name="connsiteX8-383" fmla="*/ 953024 w 1225855"/>
                <a:gd name="connsiteY8-384" fmla="*/ 355482 h 1499831"/>
                <a:gd name="connsiteX9-385" fmla="*/ 946969 w 1225855"/>
                <a:gd name="connsiteY9-386" fmla="*/ 344516 h 1499831"/>
                <a:gd name="connsiteX10-387" fmla="*/ 633058 w 1225855"/>
                <a:gd name="connsiteY10-388" fmla="*/ 8347 h 1499831"/>
                <a:gd name="connsiteX11-389" fmla="*/ 613909 w 1225855"/>
                <a:gd name="connsiteY11-390" fmla="*/ 0 h 1499831"/>
                <a:gd name="connsiteX12-391" fmla="*/ 594761 w 1225855"/>
                <a:gd name="connsiteY12-392" fmla="*/ 8183 h 1499831"/>
                <a:gd name="connsiteX13-393" fmla="*/ 276922 w 1225855"/>
                <a:gd name="connsiteY13-394" fmla="*/ 345825 h 1499831"/>
                <a:gd name="connsiteX14-395" fmla="*/ 269884 w 1225855"/>
                <a:gd name="connsiteY14-396" fmla="*/ 362028 h 1499831"/>
                <a:gd name="connsiteX15-397" fmla="*/ 268248 w 1225855"/>
                <a:gd name="connsiteY15-398" fmla="*/ 374139 h 1499831"/>
                <a:gd name="connsiteX16-399" fmla="*/ 363828 w 1225855"/>
                <a:gd name="connsiteY16-400" fmla="*/ 453354 h 1499831"/>
                <a:gd name="connsiteX17-401" fmla="*/ 143535 w 1225855"/>
                <a:gd name="connsiteY17-402" fmla="*/ 687395 h 1499831"/>
                <a:gd name="connsiteX18-403" fmla="*/ 136497 w 1225855"/>
                <a:gd name="connsiteY18-404" fmla="*/ 704744 h 1499831"/>
                <a:gd name="connsiteX19-405" fmla="*/ 134206 w 1225855"/>
                <a:gd name="connsiteY19-406" fmla="*/ 720128 h 1499831"/>
                <a:gd name="connsiteX20-407" fmla="*/ 182978 w 1225855"/>
                <a:gd name="connsiteY20-408" fmla="*/ 786740 h 1499831"/>
                <a:gd name="connsiteX21-409" fmla="*/ 217839 w 1225855"/>
                <a:gd name="connsiteY21-410" fmla="*/ 805071 h 1499831"/>
                <a:gd name="connsiteX22-411" fmla="*/ 9984 w 1225855"/>
                <a:gd name="connsiteY22-412" fmla="*/ 1025692 h 1499831"/>
                <a:gd name="connsiteX23-413" fmla="*/ 2946 w 1225855"/>
                <a:gd name="connsiteY23-414" fmla="*/ 1044186 h 1499831"/>
                <a:gd name="connsiteX24-415" fmla="*/ 0 w 1225855"/>
                <a:gd name="connsiteY24-416" fmla="*/ 1062844 h 1499831"/>
                <a:gd name="connsiteX25-417" fmla="*/ 194435 w 1225855"/>
                <a:gd name="connsiteY25-418" fmla="*/ 1198195 h 1499831"/>
                <a:gd name="connsiteX26-419" fmla="*/ 487887 w 1225855"/>
                <a:gd name="connsiteY26-420" fmla="*/ 1247950 h 1499831"/>
                <a:gd name="connsiteX27-421" fmla="*/ 487887 w 1225855"/>
                <a:gd name="connsiteY27-422" fmla="*/ 1473645 h 1499831"/>
                <a:gd name="connsiteX28-423" fmla="*/ 514073 w 1225855"/>
                <a:gd name="connsiteY28-424" fmla="*/ 1499831 h 1499831"/>
                <a:gd name="connsiteX29-425" fmla="*/ 711781 w 1225855"/>
                <a:gd name="connsiteY29-426" fmla="*/ 1499831 h 1499831"/>
                <a:gd name="connsiteX30-427" fmla="*/ 737968 w 1225855"/>
                <a:gd name="connsiteY30-428" fmla="*/ 1473645 h 1499831"/>
                <a:gd name="connsiteX31-429" fmla="*/ 737968 w 1225855"/>
                <a:gd name="connsiteY31-430" fmla="*/ 1248932 h 1499831"/>
                <a:gd name="connsiteX32-431" fmla="*/ 1039112 w 1225855"/>
                <a:gd name="connsiteY32-432" fmla="*/ 1198195 h 1499831"/>
                <a:gd name="connsiteX33-433" fmla="*/ 1225855 w 1225855"/>
                <a:gd name="connsiteY33-434" fmla="*/ 1062844 h 1499831"/>
                <a:gd name="connsiteX34-435" fmla="*/ 1219145 w 1225855"/>
                <a:gd name="connsiteY34-436" fmla="*/ 1035512 h 1499831"/>
                <a:gd name="connsiteX35-437" fmla="*/ 1099178 w 1225855"/>
                <a:gd name="connsiteY35-438" fmla="*/ 1120454 h 1499831"/>
                <a:gd name="connsiteX36-439" fmla="*/ 1082157 w 1225855"/>
                <a:gd name="connsiteY36-440" fmla="*/ 1113580 h 1499831"/>
                <a:gd name="connsiteX37-441" fmla="*/ 657608 w 1225855"/>
                <a:gd name="connsiteY37-442" fmla="*/ 1056788 h 1499831"/>
                <a:gd name="connsiteX38-443" fmla="*/ 560882 w 1225855"/>
                <a:gd name="connsiteY38-444" fmla="*/ 1023564 h 1499831"/>
                <a:gd name="connsiteX39-445" fmla="*/ 558918 w 1225855"/>
                <a:gd name="connsiteY39-446" fmla="*/ 1022582 h 1499831"/>
                <a:gd name="connsiteX40-447" fmla="*/ 554663 w 1225855"/>
                <a:gd name="connsiteY40-448" fmla="*/ 1021109 h 1499831"/>
                <a:gd name="connsiteX41-449" fmla="*/ 419966 w 1225855"/>
                <a:gd name="connsiteY41-450" fmla="*/ 947296 h 1499831"/>
                <a:gd name="connsiteX42-451" fmla="*/ 312928 w 1225855"/>
                <a:gd name="connsiteY42-452" fmla="*/ 837313 h 1499831"/>
                <a:gd name="connsiteX43-453" fmla="*/ 618656 w 1225855"/>
                <a:gd name="connsiteY43-454" fmla="*/ 872828 h 1499831"/>
                <a:gd name="connsiteX44-455" fmla="*/ 943368 w 1225855"/>
                <a:gd name="connsiteY44-456" fmla="*/ 830439 h 1499831"/>
                <a:gd name="connsiteX45-457" fmla="*/ 957116 w 1225855"/>
                <a:gd name="connsiteY45-458" fmla="*/ 826184 h 1499831"/>
                <a:gd name="connsiteX46-459" fmla="*/ 1168408 w 1225855"/>
                <a:gd name="connsiteY46-460" fmla="*/ 1052369 h 1499831"/>
                <a:gd name="connsiteX47-461" fmla="*/ 1170536 w 1225855"/>
                <a:gd name="connsiteY47-462" fmla="*/ 1055806 h 1499831"/>
                <a:gd name="connsiteX48-463" fmla="*/ 1173482 w 1225855"/>
                <a:gd name="connsiteY48-464" fmla="*/ 1063008 h 1499831"/>
                <a:gd name="connsiteX49-465" fmla="*/ 1099178 w 1225855"/>
                <a:gd name="connsiteY49-466" fmla="*/ 1120454 h 1499831"/>
                <a:gd name="connsiteX50-467" fmla="*/ 736822 w 1225855"/>
                <a:gd name="connsiteY50-468" fmla="*/ 1196559 h 1499831"/>
                <a:gd name="connsiteX51-469" fmla="*/ 620292 w 1225855"/>
                <a:gd name="connsiteY51-470" fmla="*/ 1200487 h 1499831"/>
                <a:gd name="connsiteX52-471" fmla="*/ 489033 w 1225855"/>
                <a:gd name="connsiteY52-472" fmla="*/ 1195577 h 1499831"/>
                <a:gd name="connsiteX53-473" fmla="*/ 209001 w 1225855"/>
                <a:gd name="connsiteY53-474" fmla="*/ 1148114 h 1499831"/>
                <a:gd name="connsiteX54-475" fmla="*/ 52209 w 1225855"/>
                <a:gd name="connsiteY54-476" fmla="*/ 1063008 h 1499831"/>
                <a:gd name="connsiteX55-477" fmla="*/ 54173 w 1225855"/>
                <a:gd name="connsiteY55-478" fmla="*/ 1057279 h 1499831"/>
                <a:gd name="connsiteX56-479" fmla="*/ 56137 w 1225855"/>
                <a:gd name="connsiteY56-480" fmla="*/ 1053188 h 1499831"/>
                <a:gd name="connsiteX57-481" fmla="*/ 255155 w 1225855"/>
                <a:gd name="connsiteY57-482" fmla="*/ 841896 h 1499831"/>
                <a:gd name="connsiteX58-483" fmla="*/ 346971 w 1225855"/>
                <a:gd name="connsiteY58-484" fmla="*/ 956134 h 1499831"/>
                <a:gd name="connsiteX59-485" fmla="*/ 318984 w 1225855"/>
                <a:gd name="connsiteY59-486" fmla="*/ 987558 h 1499831"/>
                <a:gd name="connsiteX60-487" fmla="*/ 321112 w 1225855"/>
                <a:gd name="connsiteY60-488" fmla="*/ 1024546 h 1499831"/>
                <a:gd name="connsiteX61-489" fmla="*/ 338460 w 1225855"/>
                <a:gd name="connsiteY61-490" fmla="*/ 1031093 h 1499831"/>
                <a:gd name="connsiteX62-491" fmla="*/ 358100 w 1225855"/>
                <a:gd name="connsiteY62-492" fmla="*/ 1022255 h 1499831"/>
                <a:gd name="connsiteX63-493" fmla="*/ 387887 w 1225855"/>
                <a:gd name="connsiteY63-494" fmla="*/ 988703 h 1499831"/>
                <a:gd name="connsiteX64-495" fmla="*/ 512600 w 1225855"/>
                <a:gd name="connsiteY64-496" fmla="*/ 1059898 h 1499831"/>
                <a:gd name="connsiteX65-497" fmla="*/ 494925 w 1225855"/>
                <a:gd name="connsiteY65-498" fmla="*/ 1097868 h 1499831"/>
                <a:gd name="connsiteX66-499" fmla="*/ 507527 w 1225855"/>
                <a:gd name="connsiteY66-500" fmla="*/ 1132729 h 1499831"/>
                <a:gd name="connsiteX67-501" fmla="*/ 518656 w 1225855"/>
                <a:gd name="connsiteY67-502" fmla="*/ 1135184 h 1499831"/>
                <a:gd name="connsiteX68-503" fmla="*/ 542388 w 1225855"/>
                <a:gd name="connsiteY68-504" fmla="*/ 1120127 h 1499831"/>
                <a:gd name="connsiteX69-505" fmla="*/ 561045 w 1225855"/>
                <a:gd name="connsiteY69-506" fmla="*/ 1080029 h 1499831"/>
                <a:gd name="connsiteX70-507" fmla="*/ 638132 w 1225855"/>
                <a:gd name="connsiteY70-508" fmla="*/ 1105888 h 1499831"/>
                <a:gd name="connsiteX71-509" fmla="*/ 708344 w 1225855"/>
                <a:gd name="connsiteY71-510" fmla="*/ 1124219 h 1499831"/>
                <a:gd name="connsiteX72-511" fmla="*/ 692633 w 1225855"/>
                <a:gd name="connsiteY72-512" fmla="*/ 1159079 h 1499831"/>
                <a:gd name="connsiteX73-513" fmla="*/ 691487 w 1225855"/>
                <a:gd name="connsiteY73-514" fmla="*/ 1177574 h 1499831"/>
                <a:gd name="connsiteX74-515" fmla="*/ 705726 w 1225855"/>
                <a:gd name="connsiteY74-516" fmla="*/ 1193776 h 1499831"/>
                <a:gd name="connsiteX75-517" fmla="*/ 716528 w 1225855"/>
                <a:gd name="connsiteY75-518" fmla="*/ 1196068 h 1499831"/>
                <a:gd name="connsiteX76-519" fmla="*/ 733549 w 1225855"/>
                <a:gd name="connsiteY76-520" fmla="*/ 1189848 h 1499831"/>
                <a:gd name="connsiteX77-521" fmla="*/ 740423 w 1225855"/>
                <a:gd name="connsiteY77-522" fmla="*/ 1180683 h 1499831"/>
                <a:gd name="connsiteX78-523" fmla="*/ 760881 w 1225855"/>
                <a:gd name="connsiteY78-524" fmla="*/ 1135184 h 1499831"/>
                <a:gd name="connsiteX79-525" fmla="*/ 974628 w 1225855"/>
                <a:gd name="connsiteY79-526" fmla="*/ 1161534 h 1499831"/>
                <a:gd name="connsiteX80-527" fmla="*/ 736822 w 1225855"/>
                <a:gd name="connsiteY80-528" fmla="*/ 1196559 h 1499831"/>
                <a:gd name="connsiteX81-529" fmla="*/ 685431 w 1225855"/>
                <a:gd name="connsiteY81-530" fmla="*/ 1447458 h 1499831"/>
                <a:gd name="connsiteX82-531" fmla="*/ 540096 w 1225855"/>
                <a:gd name="connsiteY82-532" fmla="*/ 1447458 h 1499831"/>
                <a:gd name="connsiteX83-533" fmla="*/ 540096 w 1225855"/>
                <a:gd name="connsiteY83-534" fmla="*/ 1251059 h 1499831"/>
                <a:gd name="connsiteX84-535" fmla="*/ 620292 w 1225855"/>
                <a:gd name="connsiteY84-536" fmla="*/ 1252860 h 1499831"/>
                <a:gd name="connsiteX85-537" fmla="*/ 685431 w 1225855"/>
                <a:gd name="connsiteY85-538" fmla="*/ 1251714 h 1499831"/>
                <a:gd name="connsiteX86-539" fmla="*/ 685431 w 1225855"/>
                <a:gd name="connsiteY86-540" fmla="*/ 1447458 h 1499831"/>
                <a:gd name="connsiteX87-541" fmla="*/ 186415 w 1225855"/>
                <a:gd name="connsiteY87-542" fmla="*/ 720292 h 1499831"/>
                <a:gd name="connsiteX88-543" fmla="*/ 187070 w 1225855"/>
                <a:gd name="connsiteY88-544" fmla="*/ 718819 h 1499831"/>
                <a:gd name="connsiteX89-545" fmla="*/ 188543 w 1225855"/>
                <a:gd name="connsiteY89-546" fmla="*/ 715873 h 1499831"/>
                <a:gd name="connsiteX90-547" fmla="*/ 418567 w 1225855"/>
                <a:gd name="connsiteY90-548" fmla="*/ 483352 h 1499831"/>
                <a:gd name="connsiteX91-549" fmla="*/ 519474 w 1225855"/>
                <a:gd name="connsiteY91-550" fmla="*/ 496356 h 1499831"/>
                <a:gd name="connsiteX92-551" fmla="*/ 552862 w 1225855"/>
                <a:gd name="connsiteY92-552" fmla="*/ 487232 h 1499831"/>
                <a:gd name="connsiteX93-553" fmla="*/ 587396 w 1225855"/>
                <a:gd name="connsiteY93-554" fmla="*/ 488869 h 1499831"/>
                <a:gd name="connsiteX94-555" fmla="*/ 616692 w 1225855"/>
                <a:gd name="connsiteY94-556" fmla="*/ 489360 h 1499831"/>
                <a:gd name="connsiteX95-557" fmla="*/ 641896 w 1225855"/>
                <a:gd name="connsiteY95-558" fmla="*/ 489033 h 1499831"/>
                <a:gd name="connsiteX96-559" fmla="*/ 676430 w 1225855"/>
                <a:gd name="connsiteY96-560" fmla="*/ 487560 h 1499831"/>
                <a:gd name="connsiteX97-561" fmla="*/ 709817 w 1225855"/>
                <a:gd name="connsiteY97-562" fmla="*/ 484941 h 1499831"/>
                <a:gd name="connsiteX98-563" fmla="*/ 797706 w 1225855"/>
                <a:gd name="connsiteY98-564" fmla="*/ 471684 h 1499831"/>
                <a:gd name="connsiteX99-565" fmla="*/ 820292 w 1225855"/>
                <a:gd name="connsiteY99-566" fmla="*/ 507036 h 1499831"/>
                <a:gd name="connsiteX100-567" fmla="*/ 780194 w 1225855"/>
                <a:gd name="connsiteY100-568" fmla="*/ 560391 h 1499831"/>
                <a:gd name="connsiteX101-569" fmla="*/ 759081 w 1225855"/>
                <a:gd name="connsiteY101-570" fmla="*/ 576103 h 1499831"/>
                <a:gd name="connsiteX102-571" fmla="*/ 736822 w 1225855"/>
                <a:gd name="connsiteY102-572" fmla="*/ 590669 h 1499831"/>
                <a:gd name="connsiteX103-573" fmla="*/ 736331 w 1225855"/>
                <a:gd name="connsiteY103-574" fmla="*/ 590996 h 1499831"/>
                <a:gd name="connsiteX104-575" fmla="*/ 542060 w 1225855"/>
                <a:gd name="connsiteY104-576" fmla="*/ 682485 h 1499831"/>
                <a:gd name="connsiteX105-577" fmla="*/ 339115 w 1225855"/>
                <a:gd name="connsiteY105-578" fmla="*/ 752370 h 1499831"/>
                <a:gd name="connsiteX106-579" fmla="*/ 289033 w 1225855"/>
                <a:gd name="connsiteY106-580" fmla="*/ 767428 h 1499831"/>
                <a:gd name="connsiteX107-581" fmla="*/ 274958 w 1225855"/>
                <a:gd name="connsiteY107-582" fmla="*/ 771519 h 1499831"/>
                <a:gd name="connsiteX108-583" fmla="*/ 255809 w 1225855"/>
                <a:gd name="connsiteY108-584" fmla="*/ 764482 h 1499831"/>
                <a:gd name="connsiteX109-585" fmla="*/ 186415 w 1225855"/>
                <a:gd name="connsiteY109-586" fmla="*/ 720292 h 1499831"/>
                <a:gd name="connsiteX110-587" fmla="*/ 883794 w 1225855"/>
                <a:gd name="connsiteY110-588" fmla="*/ 593451 h 1499831"/>
                <a:gd name="connsiteX111-589" fmla="*/ 859244 w 1225855"/>
                <a:gd name="connsiteY111-590" fmla="*/ 561536 h 1499831"/>
                <a:gd name="connsiteX112-591" fmla="*/ 854989 w 1225855"/>
                <a:gd name="connsiteY112-592" fmla="*/ 557117 h 1499831"/>
                <a:gd name="connsiteX113-593" fmla="*/ 867100 w 1225855"/>
                <a:gd name="connsiteY113-594" fmla="*/ 534204 h 1499831"/>
                <a:gd name="connsiteX114-595" fmla="*/ 1036167 w 1225855"/>
                <a:gd name="connsiteY114-596" fmla="*/ 715218 h 1499831"/>
                <a:gd name="connsiteX115-597" fmla="*/ 1037803 w 1225855"/>
                <a:gd name="connsiteY115-598" fmla="*/ 717837 h 1499831"/>
                <a:gd name="connsiteX116-599" fmla="*/ 1038949 w 1225855"/>
                <a:gd name="connsiteY116-600" fmla="*/ 720128 h 1499831"/>
                <a:gd name="connsiteX117-601" fmla="*/ 971519 w 1225855"/>
                <a:gd name="connsiteY117-602" fmla="*/ 764973 h 1499831"/>
                <a:gd name="connsiteX118-603" fmla="*/ 944841 w 1225855"/>
                <a:gd name="connsiteY118-604" fmla="*/ 774793 h 1499831"/>
                <a:gd name="connsiteX119-605" fmla="*/ 927165 w 1225855"/>
                <a:gd name="connsiteY119-606" fmla="*/ 780357 h 1499831"/>
                <a:gd name="connsiteX120-607" fmla="*/ 917018 w 1225855"/>
                <a:gd name="connsiteY120-608" fmla="*/ 783303 h 1499831"/>
                <a:gd name="connsiteX121-609" fmla="*/ 618492 w 1225855"/>
                <a:gd name="connsiteY121-610" fmla="*/ 820292 h 1499831"/>
                <a:gd name="connsiteX122-611" fmla="*/ 372175 w 1225855"/>
                <a:gd name="connsiteY122-612" fmla="*/ 797051 h 1499831"/>
                <a:gd name="connsiteX123-613" fmla="*/ 481668 w 1225855"/>
                <a:gd name="connsiteY123-614" fmla="*/ 760717 h 1499831"/>
                <a:gd name="connsiteX124-615" fmla="*/ 497707 w 1225855"/>
                <a:gd name="connsiteY124-616" fmla="*/ 799015 h 1499831"/>
                <a:gd name="connsiteX125-617" fmla="*/ 521929 w 1225855"/>
                <a:gd name="connsiteY125-618" fmla="*/ 815054 h 1499831"/>
                <a:gd name="connsiteX126-619" fmla="*/ 532077 w 1225855"/>
                <a:gd name="connsiteY126-620" fmla="*/ 812927 h 1499831"/>
                <a:gd name="connsiteX127-621" fmla="*/ 545988 w 1225855"/>
                <a:gd name="connsiteY127-622" fmla="*/ 778557 h 1499831"/>
                <a:gd name="connsiteX128-623" fmla="*/ 530931 w 1225855"/>
                <a:gd name="connsiteY128-624" fmla="*/ 742878 h 1499831"/>
                <a:gd name="connsiteX129-625" fmla="*/ 560882 w 1225855"/>
                <a:gd name="connsiteY129-626" fmla="*/ 731421 h 1499831"/>
                <a:gd name="connsiteX130-627" fmla="*/ 660881 w 1225855"/>
                <a:gd name="connsiteY130-628" fmla="*/ 689359 h 1499831"/>
                <a:gd name="connsiteX131-629" fmla="*/ 682158 w 1225855"/>
                <a:gd name="connsiteY131-630" fmla="*/ 735677 h 1499831"/>
                <a:gd name="connsiteX132-631" fmla="*/ 706053 w 1225855"/>
                <a:gd name="connsiteY132-632" fmla="*/ 750897 h 1499831"/>
                <a:gd name="connsiteX133-633" fmla="*/ 717019 w 1225855"/>
                <a:gd name="connsiteY133-634" fmla="*/ 748442 h 1499831"/>
                <a:gd name="connsiteX134-635" fmla="*/ 729948 w 1225855"/>
                <a:gd name="connsiteY134-636" fmla="*/ 713745 h 1499831"/>
                <a:gd name="connsiteX135-637" fmla="*/ 708181 w 1225855"/>
                <a:gd name="connsiteY135-638" fmla="*/ 666446 h 1499831"/>
                <a:gd name="connsiteX136-639" fmla="*/ 763991 w 1225855"/>
                <a:gd name="connsiteY136-640" fmla="*/ 635350 h 1499831"/>
                <a:gd name="connsiteX137-641" fmla="*/ 773483 w 1225855"/>
                <a:gd name="connsiteY137-642" fmla="*/ 629294 h 1499831"/>
                <a:gd name="connsiteX138-643" fmla="*/ 795414 w 1225855"/>
                <a:gd name="connsiteY138-644" fmla="*/ 614400 h 1499831"/>
                <a:gd name="connsiteX139-645" fmla="*/ 816200 w 1225855"/>
                <a:gd name="connsiteY139-646" fmla="*/ 598361 h 1499831"/>
                <a:gd name="connsiteX140-647" fmla="*/ 819473 w 1225855"/>
                <a:gd name="connsiteY140-648" fmla="*/ 595579 h 1499831"/>
                <a:gd name="connsiteX141-649" fmla="*/ 842223 w 1225855"/>
                <a:gd name="connsiteY141-650" fmla="*/ 625202 h 1499831"/>
                <a:gd name="connsiteX142-651" fmla="*/ 863008 w 1225855"/>
                <a:gd name="connsiteY142-652" fmla="*/ 635350 h 1499831"/>
                <a:gd name="connsiteX143-653" fmla="*/ 878884 w 1225855"/>
                <a:gd name="connsiteY143-654" fmla="*/ 629949 h 1499831"/>
                <a:gd name="connsiteX144-655" fmla="*/ 883794 w 1225855"/>
                <a:gd name="connsiteY144-656" fmla="*/ 593451 h 1499831"/>
                <a:gd name="connsiteX145-657" fmla="*/ 513091 w 1225855"/>
                <a:gd name="connsiteY145-658" fmla="*/ 183796 h 1499831"/>
                <a:gd name="connsiteX146-659" fmla="*/ 520784 w 1225855"/>
                <a:gd name="connsiteY146-660" fmla="*/ 163175 h 1499831"/>
                <a:gd name="connsiteX147-661" fmla="*/ 613746 w 1225855"/>
                <a:gd name="connsiteY147-662" fmla="*/ 64648 h 1499831"/>
                <a:gd name="connsiteX148-663" fmla="*/ 903434 w 1225855"/>
                <a:gd name="connsiteY148-664" fmla="*/ 374630 h 1499831"/>
                <a:gd name="connsiteX149-665" fmla="*/ 823892 w 1225855"/>
                <a:gd name="connsiteY149-666" fmla="*/ 411455 h 1499831"/>
                <a:gd name="connsiteX150-667" fmla="*/ 821110 w 1225855"/>
                <a:gd name="connsiteY150-668" fmla="*/ 412273 h 1499831"/>
                <a:gd name="connsiteX151-669" fmla="*/ 807689 w 1225855"/>
                <a:gd name="connsiteY151-670" fmla="*/ 415710 h 1499831"/>
                <a:gd name="connsiteX152-671" fmla="*/ 791159 w 1225855"/>
                <a:gd name="connsiteY152-672" fmla="*/ 406873 h 1499831"/>
                <a:gd name="connsiteX153-673" fmla="*/ 777084 w 1225855"/>
                <a:gd name="connsiteY153-674" fmla="*/ 399835 h 1499831"/>
                <a:gd name="connsiteX154-675" fmla="*/ 706053 w 1225855"/>
                <a:gd name="connsiteY154-676" fmla="*/ 362192 h 1499831"/>
                <a:gd name="connsiteX155-677" fmla="*/ 591160 w 1225855"/>
                <a:gd name="connsiteY155-678" fmla="*/ 288542 h 1499831"/>
                <a:gd name="connsiteX156-679" fmla="*/ 570702 w 1225855"/>
                <a:gd name="connsiteY156-680" fmla="*/ 272176 h 1499831"/>
                <a:gd name="connsiteX157-681" fmla="*/ 567919 w 1225855"/>
                <a:gd name="connsiteY157-682" fmla="*/ 269721 h 1499831"/>
                <a:gd name="connsiteX158-683" fmla="*/ 551226 w 1225855"/>
                <a:gd name="connsiteY158-684" fmla="*/ 254500 h 1499831"/>
                <a:gd name="connsiteX159-685" fmla="*/ 512109 w 1225855"/>
                <a:gd name="connsiteY159-686" fmla="*/ 197708 h 1499831"/>
                <a:gd name="connsiteX160-687" fmla="*/ 513091 w 1225855"/>
                <a:gd name="connsiteY160-688" fmla="*/ 183796 h 1499831"/>
                <a:gd name="connsiteX161-689" fmla="*/ 322094 w 1225855"/>
                <a:gd name="connsiteY161-690" fmla="*/ 374303 h 1499831"/>
                <a:gd name="connsiteX162-691" fmla="*/ 464974 w 1225855"/>
                <a:gd name="connsiteY162-692" fmla="*/ 222421 h 1499831"/>
                <a:gd name="connsiteX163-693" fmla="*/ 508345 w 1225855"/>
                <a:gd name="connsiteY163-694" fmla="*/ 285596 h 1499831"/>
                <a:gd name="connsiteX164-695" fmla="*/ 482486 w 1225855"/>
                <a:gd name="connsiteY164-696" fmla="*/ 314729 h 1499831"/>
                <a:gd name="connsiteX165-697" fmla="*/ 475939 w 1225855"/>
                <a:gd name="connsiteY165-698" fmla="*/ 334205 h 1499831"/>
                <a:gd name="connsiteX166-699" fmla="*/ 484614 w 1225855"/>
                <a:gd name="connsiteY166-700" fmla="*/ 351717 h 1499831"/>
                <a:gd name="connsiteX167-701" fmla="*/ 491324 w 1225855"/>
                <a:gd name="connsiteY167-702" fmla="*/ 355973 h 1499831"/>
                <a:gd name="connsiteX168-703" fmla="*/ 501962 w 1225855"/>
                <a:gd name="connsiteY168-704" fmla="*/ 358264 h 1499831"/>
                <a:gd name="connsiteX169-705" fmla="*/ 521602 w 1225855"/>
                <a:gd name="connsiteY169-706" fmla="*/ 349426 h 1499831"/>
                <a:gd name="connsiteX170-707" fmla="*/ 547298 w 1225855"/>
                <a:gd name="connsiteY170-708" fmla="*/ 320621 h 1499831"/>
                <a:gd name="connsiteX171-709" fmla="*/ 554990 w 1225855"/>
                <a:gd name="connsiteY171-710" fmla="*/ 326676 h 1499831"/>
                <a:gd name="connsiteX172-711" fmla="*/ 722747 w 1225855"/>
                <a:gd name="connsiteY172-712" fmla="*/ 430768 h 1499831"/>
                <a:gd name="connsiteX173-713" fmla="*/ 663827 w 1225855"/>
                <a:gd name="connsiteY173-714" fmla="*/ 435678 h 1499831"/>
                <a:gd name="connsiteX174-715" fmla="*/ 628967 w 1225855"/>
                <a:gd name="connsiteY174-716" fmla="*/ 436823 h 1499831"/>
                <a:gd name="connsiteX175-717" fmla="*/ 616692 w 1225855"/>
                <a:gd name="connsiteY175-718" fmla="*/ 436987 h 1499831"/>
                <a:gd name="connsiteX176-719" fmla="*/ 600489 w 1225855"/>
                <a:gd name="connsiteY176-720" fmla="*/ 436823 h 1499831"/>
                <a:gd name="connsiteX177-721" fmla="*/ 565628 w 1225855"/>
                <a:gd name="connsiteY177-722" fmla="*/ 435514 h 1499831"/>
                <a:gd name="connsiteX178-723" fmla="*/ 463337 w 1225855"/>
                <a:gd name="connsiteY178-724" fmla="*/ 424057 h 1499831"/>
                <a:gd name="connsiteX179-725" fmla="*/ 433059 w 1225855"/>
                <a:gd name="connsiteY179-726" fmla="*/ 418165 h 1499831"/>
                <a:gd name="connsiteX180-727" fmla="*/ 409164 w 1225855"/>
                <a:gd name="connsiteY180-728" fmla="*/ 412437 h 1499831"/>
                <a:gd name="connsiteX181-729" fmla="*/ 403927 w 1225855"/>
                <a:gd name="connsiteY181-730" fmla="*/ 410964 h 1499831"/>
                <a:gd name="connsiteX182-731" fmla="*/ 322094 w 1225855"/>
                <a:gd name="connsiteY182-732" fmla="*/ 374303 h 1499831"/>
                <a:gd name="connsiteX0-733" fmla="*/ 1219145 w 1225855"/>
                <a:gd name="connsiteY0-734" fmla="*/ 1035512 h 1499831"/>
                <a:gd name="connsiteX1-735" fmla="*/ 1212598 w 1225855"/>
                <a:gd name="connsiteY1-736" fmla="*/ 1022910 h 1499831"/>
                <a:gd name="connsiteX2-737" fmla="*/ 1009653 w 1225855"/>
                <a:gd name="connsiteY2-738" fmla="*/ 805725 h 1499831"/>
                <a:gd name="connsiteX3-739" fmla="*/ 1091485 w 1225855"/>
                <a:gd name="connsiteY3-740" fmla="*/ 720128 h 1499831"/>
                <a:gd name="connsiteX4-741" fmla="*/ 1086085 w 1225855"/>
                <a:gd name="connsiteY4-742" fmla="*/ 697052 h 1499831"/>
                <a:gd name="connsiteX5-743" fmla="*/ 1079702 w 1225855"/>
                <a:gd name="connsiteY5-744" fmla="*/ 685104 h 1499831"/>
                <a:gd name="connsiteX6-745" fmla="*/ 863663 w 1225855"/>
                <a:gd name="connsiteY6-746" fmla="*/ 454008 h 1499831"/>
                <a:gd name="connsiteX7-747" fmla="*/ 957280 w 1225855"/>
                <a:gd name="connsiteY7-748" fmla="*/ 374303 h 1499831"/>
                <a:gd name="connsiteX8-749" fmla="*/ 953024 w 1225855"/>
                <a:gd name="connsiteY8-750" fmla="*/ 355482 h 1499831"/>
                <a:gd name="connsiteX9-751" fmla="*/ 946969 w 1225855"/>
                <a:gd name="connsiteY9-752" fmla="*/ 344516 h 1499831"/>
                <a:gd name="connsiteX10-753" fmla="*/ 633058 w 1225855"/>
                <a:gd name="connsiteY10-754" fmla="*/ 8347 h 1499831"/>
                <a:gd name="connsiteX11-755" fmla="*/ 613909 w 1225855"/>
                <a:gd name="connsiteY11-756" fmla="*/ 0 h 1499831"/>
                <a:gd name="connsiteX12-757" fmla="*/ 594761 w 1225855"/>
                <a:gd name="connsiteY12-758" fmla="*/ 8183 h 1499831"/>
                <a:gd name="connsiteX13-759" fmla="*/ 276922 w 1225855"/>
                <a:gd name="connsiteY13-760" fmla="*/ 345825 h 1499831"/>
                <a:gd name="connsiteX14-761" fmla="*/ 269884 w 1225855"/>
                <a:gd name="connsiteY14-762" fmla="*/ 362028 h 1499831"/>
                <a:gd name="connsiteX15-763" fmla="*/ 268248 w 1225855"/>
                <a:gd name="connsiteY15-764" fmla="*/ 374139 h 1499831"/>
                <a:gd name="connsiteX16-765" fmla="*/ 363828 w 1225855"/>
                <a:gd name="connsiteY16-766" fmla="*/ 453354 h 1499831"/>
                <a:gd name="connsiteX17-767" fmla="*/ 143535 w 1225855"/>
                <a:gd name="connsiteY17-768" fmla="*/ 687395 h 1499831"/>
                <a:gd name="connsiteX18-769" fmla="*/ 136497 w 1225855"/>
                <a:gd name="connsiteY18-770" fmla="*/ 704744 h 1499831"/>
                <a:gd name="connsiteX19-771" fmla="*/ 134206 w 1225855"/>
                <a:gd name="connsiteY19-772" fmla="*/ 720128 h 1499831"/>
                <a:gd name="connsiteX20-773" fmla="*/ 182978 w 1225855"/>
                <a:gd name="connsiteY20-774" fmla="*/ 786740 h 1499831"/>
                <a:gd name="connsiteX21-775" fmla="*/ 217839 w 1225855"/>
                <a:gd name="connsiteY21-776" fmla="*/ 805071 h 1499831"/>
                <a:gd name="connsiteX22-777" fmla="*/ 9984 w 1225855"/>
                <a:gd name="connsiteY22-778" fmla="*/ 1025692 h 1499831"/>
                <a:gd name="connsiteX23-779" fmla="*/ 2946 w 1225855"/>
                <a:gd name="connsiteY23-780" fmla="*/ 1044186 h 1499831"/>
                <a:gd name="connsiteX24-781" fmla="*/ 0 w 1225855"/>
                <a:gd name="connsiteY24-782" fmla="*/ 1062844 h 1499831"/>
                <a:gd name="connsiteX25-783" fmla="*/ 194435 w 1225855"/>
                <a:gd name="connsiteY25-784" fmla="*/ 1198195 h 1499831"/>
                <a:gd name="connsiteX26-785" fmla="*/ 487887 w 1225855"/>
                <a:gd name="connsiteY26-786" fmla="*/ 1247950 h 1499831"/>
                <a:gd name="connsiteX27-787" fmla="*/ 487887 w 1225855"/>
                <a:gd name="connsiteY27-788" fmla="*/ 1473645 h 1499831"/>
                <a:gd name="connsiteX28-789" fmla="*/ 514073 w 1225855"/>
                <a:gd name="connsiteY28-790" fmla="*/ 1499831 h 1499831"/>
                <a:gd name="connsiteX29-791" fmla="*/ 711781 w 1225855"/>
                <a:gd name="connsiteY29-792" fmla="*/ 1499831 h 1499831"/>
                <a:gd name="connsiteX30-793" fmla="*/ 737968 w 1225855"/>
                <a:gd name="connsiteY30-794" fmla="*/ 1473645 h 1499831"/>
                <a:gd name="connsiteX31-795" fmla="*/ 737968 w 1225855"/>
                <a:gd name="connsiteY31-796" fmla="*/ 1248932 h 1499831"/>
                <a:gd name="connsiteX32-797" fmla="*/ 1039112 w 1225855"/>
                <a:gd name="connsiteY32-798" fmla="*/ 1198195 h 1499831"/>
                <a:gd name="connsiteX33-799" fmla="*/ 1225855 w 1225855"/>
                <a:gd name="connsiteY33-800" fmla="*/ 1062844 h 1499831"/>
                <a:gd name="connsiteX34-801" fmla="*/ 1219145 w 1225855"/>
                <a:gd name="connsiteY34-802" fmla="*/ 1035512 h 1499831"/>
                <a:gd name="connsiteX35-803" fmla="*/ 1099178 w 1225855"/>
                <a:gd name="connsiteY35-804" fmla="*/ 1120454 h 1499831"/>
                <a:gd name="connsiteX36-805" fmla="*/ 1082157 w 1225855"/>
                <a:gd name="connsiteY36-806" fmla="*/ 1113580 h 1499831"/>
                <a:gd name="connsiteX37-807" fmla="*/ 657608 w 1225855"/>
                <a:gd name="connsiteY37-808" fmla="*/ 1056788 h 1499831"/>
                <a:gd name="connsiteX38-809" fmla="*/ 560882 w 1225855"/>
                <a:gd name="connsiteY38-810" fmla="*/ 1023564 h 1499831"/>
                <a:gd name="connsiteX39-811" fmla="*/ 558918 w 1225855"/>
                <a:gd name="connsiteY39-812" fmla="*/ 1022582 h 1499831"/>
                <a:gd name="connsiteX40-813" fmla="*/ 554663 w 1225855"/>
                <a:gd name="connsiteY40-814" fmla="*/ 1021109 h 1499831"/>
                <a:gd name="connsiteX41-815" fmla="*/ 419966 w 1225855"/>
                <a:gd name="connsiteY41-816" fmla="*/ 947296 h 1499831"/>
                <a:gd name="connsiteX42-817" fmla="*/ 312928 w 1225855"/>
                <a:gd name="connsiteY42-818" fmla="*/ 837313 h 1499831"/>
                <a:gd name="connsiteX43-819" fmla="*/ 618656 w 1225855"/>
                <a:gd name="connsiteY43-820" fmla="*/ 872828 h 1499831"/>
                <a:gd name="connsiteX44-821" fmla="*/ 943368 w 1225855"/>
                <a:gd name="connsiteY44-822" fmla="*/ 830439 h 1499831"/>
                <a:gd name="connsiteX45-823" fmla="*/ 957116 w 1225855"/>
                <a:gd name="connsiteY45-824" fmla="*/ 826184 h 1499831"/>
                <a:gd name="connsiteX46-825" fmla="*/ 1168408 w 1225855"/>
                <a:gd name="connsiteY46-826" fmla="*/ 1052369 h 1499831"/>
                <a:gd name="connsiteX47-827" fmla="*/ 1170536 w 1225855"/>
                <a:gd name="connsiteY47-828" fmla="*/ 1055806 h 1499831"/>
                <a:gd name="connsiteX48-829" fmla="*/ 1173482 w 1225855"/>
                <a:gd name="connsiteY48-830" fmla="*/ 1063008 h 1499831"/>
                <a:gd name="connsiteX49-831" fmla="*/ 1099178 w 1225855"/>
                <a:gd name="connsiteY49-832" fmla="*/ 1120454 h 1499831"/>
                <a:gd name="connsiteX50-833" fmla="*/ 736822 w 1225855"/>
                <a:gd name="connsiteY50-834" fmla="*/ 1196559 h 1499831"/>
                <a:gd name="connsiteX51-835" fmla="*/ 620292 w 1225855"/>
                <a:gd name="connsiteY51-836" fmla="*/ 1200487 h 1499831"/>
                <a:gd name="connsiteX52-837" fmla="*/ 489033 w 1225855"/>
                <a:gd name="connsiteY52-838" fmla="*/ 1195577 h 1499831"/>
                <a:gd name="connsiteX53-839" fmla="*/ 209001 w 1225855"/>
                <a:gd name="connsiteY53-840" fmla="*/ 1148114 h 1499831"/>
                <a:gd name="connsiteX54-841" fmla="*/ 52209 w 1225855"/>
                <a:gd name="connsiteY54-842" fmla="*/ 1063008 h 1499831"/>
                <a:gd name="connsiteX55-843" fmla="*/ 54173 w 1225855"/>
                <a:gd name="connsiteY55-844" fmla="*/ 1057279 h 1499831"/>
                <a:gd name="connsiteX56-845" fmla="*/ 56137 w 1225855"/>
                <a:gd name="connsiteY56-846" fmla="*/ 1053188 h 1499831"/>
                <a:gd name="connsiteX57-847" fmla="*/ 255155 w 1225855"/>
                <a:gd name="connsiteY57-848" fmla="*/ 841896 h 1499831"/>
                <a:gd name="connsiteX58-849" fmla="*/ 346971 w 1225855"/>
                <a:gd name="connsiteY58-850" fmla="*/ 956134 h 1499831"/>
                <a:gd name="connsiteX59-851" fmla="*/ 318984 w 1225855"/>
                <a:gd name="connsiteY59-852" fmla="*/ 987558 h 1499831"/>
                <a:gd name="connsiteX60-853" fmla="*/ 321112 w 1225855"/>
                <a:gd name="connsiteY60-854" fmla="*/ 1024546 h 1499831"/>
                <a:gd name="connsiteX61-855" fmla="*/ 338460 w 1225855"/>
                <a:gd name="connsiteY61-856" fmla="*/ 1031093 h 1499831"/>
                <a:gd name="connsiteX62-857" fmla="*/ 358100 w 1225855"/>
                <a:gd name="connsiteY62-858" fmla="*/ 1022255 h 1499831"/>
                <a:gd name="connsiteX63-859" fmla="*/ 387887 w 1225855"/>
                <a:gd name="connsiteY63-860" fmla="*/ 988703 h 1499831"/>
                <a:gd name="connsiteX64-861" fmla="*/ 512600 w 1225855"/>
                <a:gd name="connsiteY64-862" fmla="*/ 1059898 h 1499831"/>
                <a:gd name="connsiteX65-863" fmla="*/ 494925 w 1225855"/>
                <a:gd name="connsiteY65-864" fmla="*/ 1097868 h 1499831"/>
                <a:gd name="connsiteX66-865" fmla="*/ 507527 w 1225855"/>
                <a:gd name="connsiteY66-866" fmla="*/ 1132729 h 1499831"/>
                <a:gd name="connsiteX67-867" fmla="*/ 518656 w 1225855"/>
                <a:gd name="connsiteY67-868" fmla="*/ 1135184 h 1499831"/>
                <a:gd name="connsiteX68-869" fmla="*/ 542388 w 1225855"/>
                <a:gd name="connsiteY68-870" fmla="*/ 1120127 h 1499831"/>
                <a:gd name="connsiteX69-871" fmla="*/ 561045 w 1225855"/>
                <a:gd name="connsiteY69-872" fmla="*/ 1080029 h 1499831"/>
                <a:gd name="connsiteX70-873" fmla="*/ 638132 w 1225855"/>
                <a:gd name="connsiteY70-874" fmla="*/ 1105888 h 1499831"/>
                <a:gd name="connsiteX71-875" fmla="*/ 708344 w 1225855"/>
                <a:gd name="connsiteY71-876" fmla="*/ 1124219 h 1499831"/>
                <a:gd name="connsiteX72-877" fmla="*/ 692633 w 1225855"/>
                <a:gd name="connsiteY72-878" fmla="*/ 1159079 h 1499831"/>
                <a:gd name="connsiteX73-879" fmla="*/ 691487 w 1225855"/>
                <a:gd name="connsiteY73-880" fmla="*/ 1177574 h 1499831"/>
                <a:gd name="connsiteX74-881" fmla="*/ 705726 w 1225855"/>
                <a:gd name="connsiteY74-882" fmla="*/ 1193776 h 1499831"/>
                <a:gd name="connsiteX75-883" fmla="*/ 716528 w 1225855"/>
                <a:gd name="connsiteY75-884" fmla="*/ 1196068 h 1499831"/>
                <a:gd name="connsiteX76-885" fmla="*/ 733549 w 1225855"/>
                <a:gd name="connsiteY76-886" fmla="*/ 1189848 h 1499831"/>
                <a:gd name="connsiteX77-887" fmla="*/ 740423 w 1225855"/>
                <a:gd name="connsiteY77-888" fmla="*/ 1180683 h 1499831"/>
                <a:gd name="connsiteX78-889" fmla="*/ 760881 w 1225855"/>
                <a:gd name="connsiteY78-890" fmla="*/ 1135184 h 1499831"/>
                <a:gd name="connsiteX79-891" fmla="*/ 974628 w 1225855"/>
                <a:gd name="connsiteY79-892" fmla="*/ 1161534 h 1499831"/>
                <a:gd name="connsiteX80-893" fmla="*/ 736822 w 1225855"/>
                <a:gd name="connsiteY80-894" fmla="*/ 1196559 h 1499831"/>
                <a:gd name="connsiteX81-895" fmla="*/ 685431 w 1225855"/>
                <a:gd name="connsiteY81-896" fmla="*/ 1447458 h 1499831"/>
                <a:gd name="connsiteX82-897" fmla="*/ 540096 w 1225855"/>
                <a:gd name="connsiteY82-898" fmla="*/ 1447458 h 1499831"/>
                <a:gd name="connsiteX83-899" fmla="*/ 540096 w 1225855"/>
                <a:gd name="connsiteY83-900" fmla="*/ 1251059 h 1499831"/>
                <a:gd name="connsiteX84-901" fmla="*/ 620292 w 1225855"/>
                <a:gd name="connsiteY84-902" fmla="*/ 1252860 h 1499831"/>
                <a:gd name="connsiteX85-903" fmla="*/ 685431 w 1225855"/>
                <a:gd name="connsiteY85-904" fmla="*/ 1251714 h 1499831"/>
                <a:gd name="connsiteX86-905" fmla="*/ 685431 w 1225855"/>
                <a:gd name="connsiteY86-906" fmla="*/ 1447458 h 1499831"/>
                <a:gd name="connsiteX87-907" fmla="*/ 186415 w 1225855"/>
                <a:gd name="connsiteY87-908" fmla="*/ 720292 h 1499831"/>
                <a:gd name="connsiteX88-909" fmla="*/ 187070 w 1225855"/>
                <a:gd name="connsiteY88-910" fmla="*/ 718819 h 1499831"/>
                <a:gd name="connsiteX89-911" fmla="*/ 188543 w 1225855"/>
                <a:gd name="connsiteY89-912" fmla="*/ 715873 h 1499831"/>
                <a:gd name="connsiteX90-913" fmla="*/ 418567 w 1225855"/>
                <a:gd name="connsiteY90-914" fmla="*/ 483352 h 1499831"/>
                <a:gd name="connsiteX91-915" fmla="*/ 519474 w 1225855"/>
                <a:gd name="connsiteY91-916" fmla="*/ 496356 h 1499831"/>
                <a:gd name="connsiteX92-917" fmla="*/ 552862 w 1225855"/>
                <a:gd name="connsiteY92-918" fmla="*/ 487232 h 1499831"/>
                <a:gd name="connsiteX93-919" fmla="*/ 587396 w 1225855"/>
                <a:gd name="connsiteY93-920" fmla="*/ 507919 h 1499831"/>
                <a:gd name="connsiteX94-921" fmla="*/ 616692 w 1225855"/>
                <a:gd name="connsiteY94-922" fmla="*/ 489360 h 1499831"/>
                <a:gd name="connsiteX95-923" fmla="*/ 641896 w 1225855"/>
                <a:gd name="connsiteY95-924" fmla="*/ 489033 h 1499831"/>
                <a:gd name="connsiteX96-925" fmla="*/ 676430 w 1225855"/>
                <a:gd name="connsiteY96-926" fmla="*/ 487560 h 1499831"/>
                <a:gd name="connsiteX97-927" fmla="*/ 709817 w 1225855"/>
                <a:gd name="connsiteY97-928" fmla="*/ 484941 h 1499831"/>
                <a:gd name="connsiteX98-929" fmla="*/ 797706 w 1225855"/>
                <a:gd name="connsiteY98-930" fmla="*/ 471684 h 1499831"/>
                <a:gd name="connsiteX99-931" fmla="*/ 820292 w 1225855"/>
                <a:gd name="connsiteY99-932" fmla="*/ 507036 h 1499831"/>
                <a:gd name="connsiteX100-933" fmla="*/ 780194 w 1225855"/>
                <a:gd name="connsiteY100-934" fmla="*/ 560391 h 1499831"/>
                <a:gd name="connsiteX101-935" fmla="*/ 759081 w 1225855"/>
                <a:gd name="connsiteY101-936" fmla="*/ 576103 h 1499831"/>
                <a:gd name="connsiteX102-937" fmla="*/ 736822 w 1225855"/>
                <a:gd name="connsiteY102-938" fmla="*/ 590669 h 1499831"/>
                <a:gd name="connsiteX103-939" fmla="*/ 736331 w 1225855"/>
                <a:gd name="connsiteY103-940" fmla="*/ 590996 h 1499831"/>
                <a:gd name="connsiteX104-941" fmla="*/ 542060 w 1225855"/>
                <a:gd name="connsiteY104-942" fmla="*/ 682485 h 1499831"/>
                <a:gd name="connsiteX105-943" fmla="*/ 339115 w 1225855"/>
                <a:gd name="connsiteY105-944" fmla="*/ 752370 h 1499831"/>
                <a:gd name="connsiteX106-945" fmla="*/ 289033 w 1225855"/>
                <a:gd name="connsiteY106-946" fmla="*/ 767428 h 1499831"/>
                <a:gd name="connsiteX107-947" fmla="*/ 274958 w 1225855"/>
                <a:gd name="connsiteY107-948" fmla="*/ 771519 h 1499831"/>
                <a:gd name="connsiteX108-949" fmla="*/ 255809 w 1225855"/>
                <a:gd name="connsiteY108-950" fmla="*/ 764482 h 1499831"/>
                <a:gd name="connsiteX109-951" fmla="*/ 186415 w 1225855"/>
                <a:gd name="connsiteY109-952" fmla="*/ 720292 h 1499831"/>
                <a:gd name="connsiteX110-953" fmla="*/ 883794 w 1225855"/>
                <a:gd name="connsiteY110-954" fmla="*/ 593451 h 1499831"/>
                <a:gd name="connsiteX111-955" fmla="*/ 859244 w 1225855"/>
                <a:gd name="connsiteY111-956" fmla="*/ 561536 h 1499831"/>
                <a:gd name="connsiteX112-957" fmla="*/ 854989 w 1225855"/>
                <a:gd name="connsiteY112-958" fmla="*/ 557117 h 1499831"/>
                <a:gd name="connsiteX113-959" fmla="*/ 867100 w 1225855"/>
                <a:gd name="connsiteY113-960" fmla="*/ 534204 h 1499831"/>
                <a:gd name="connsiteX114-961" fmla="*/ 1036167 w 1225855"/>
                <a:gd name="connsiteY114-962" fmla="*/ 715218 h 1499831"/>
                <a:gd name="connsiteX115-963" fmla="*/ 1037803 w 1225855"/>
                <a:gd name="connsiteY115-964" fmla="*/ 717837 h 1499831"/>
                <a:gd name="connsiteX116-965" fmla="*/ 1038949 w 1225855"/>
                <a:gd name="connsiteY116-966" fmla="*/ 720128 h 1499831"/>
                <a:gd name="connsiteX117-967" fmla="*/ 971519 w 1225855"/>
                <a:gd name="connsiteY117-968" fmla="*/ 764973 h 1499831"/>
                <a:gd name="connsiteX118-969" fmla="*/ 944841 w 1225855"/>
                <a:gd name="connsiteY118-970" fmla="*/ 774793 h 1499831"/>
                <a:gd name="connsiteX119-971" fmla="*/ 927165 w 1225855"/>
                <a:gd name="connsiteY119-972" fmla="*/ 780357 h 1499831"/>
                <a:gd name="connsiteX120-973" fmla="*/ 917018 w 1225855"/>
                <a:gd name="connsiteY120-974" fmla="*/ 783303 h 1499831"/>
                <a:gd name="connsiteX121-975" fmla="*/ 618492 w 1225855"/>
                <a:gd name="connsiteY121-976" fmla="*/ 820292 h 1499831"/>
                <a:gd name="connsiteX122-977" fmla="*/ 372175 w 1225855"/>
                <a:gd name="connsiteY122-978" fmla="*/ 797051 h 1499831"/>
                <a:gd name="connsiteX123-979" fmla="*/ 481668 w 1225855"/>
                <a:gd name="connsiteY123-980" fmla="*/ 760717 h 1499831"/>
                <a:gd name="connsiteX124-981" fmla="*/ 497707 w 1225855"/>
                <a:gd name="connsiteY124-982" fmla="*/ 799015 h 1499831"/>
                <a:gd name="connsiteX125-983" fmla="*/ 521929 w 1225855"/>
                <a:gd name="connsiteY125-984" fmla="*/ 815054 h 1499831"/>
                <a:gd name="connsiteX126-985" fmla="*/ 532077 w 1225855"/>
                <a:gd name="connsiteY126-986" fmla="*/ 812927 h 1499831"/>
                <a:gd name="connsiteX127-987" fmla="*/ 545988 w 1225855"/>
                <a:gd name="connsiteY127-988" fmla="*/ 778557 h 1499831"/>
                <a:gd name="connsiteX128-989" fmla="*/ 530931 w 1225855"/>
                <a:gd name="connsiteY128-990" fmla="*/ 742878 h 1499831"/>
                <a:gd name="connsiteX129-991" fmla="*/ 560882 w 1225855"/>
                <a:gd name="connsiteY129-992" fmla="*/ 731421 h 1499831"/>
                <a:gd name="connsiteX130-993" fmla="*/ 660881 w 1225855"/>
                <a:gd name="connsiteY130-994" fmla="*/ 689359 h 1499831"/>
                <a:gd name="connsiteX131-995" fmla="*/ 682158 w 1225855"/>
                <a:gd name="connsiteY131-996" fmla="*/ 735677 h 1499831"/>
                <a:gd name="connsiteX132-997" fmla="*/ 706053 w 1225855"/>
                <a:gd name="connsiteY132-998" fmla="*/ 750897 h 1499831"/>
                <a:gd name="connsiteX133-999" fmla="*/ 717019 w 1225855"/>
                <a:gd name="connsiteY133-1000" fmla="*/ 748442 h 1499831"/>
                <a:gd name="connsiteX134-1001" fmla="*/ 729948 w 1225855"/>
                <a:gd name="connsiteY134-1002" fmla="*/ 713745 h 1499831"/>
                <a:gd name="connsiteX135-1003" fmla="*/ 708181 w 1225855"/>
                <a:gd name="connsiteY135-1004" fmla="*/ 666446 h 1499831"/>
                <a:gd name="connsiteX136-1005" fmla="*/ 763991 w 1225855"/>
                <a:gd name="connsiteY136-1006" fmla="*/ 635350 h 1499831"/>
                <a:gd name="connsiteX137-1007" fmla="*/ 773483 w 1225855"/>
                <a:gd name="connsiteY137-1008" fmla="*/ 629294 h 1499831"/>
                <a:gd name="connsiteX138-1009" fmla="*/ 795414 w 1225855"/>
                <a:gd name="connsiteY138-1010" fmla="*/ 614400 h 1499831"/>
                <a:gd name="connsiteX139-1011" fmla="*/ 816200 w 1225855"/>
                <a:gd name="connsiteY139-1012" fmla="*/ 598361 h 1499831"/>
                <a:gd name="connsiteX140-1013" fmla="*/ 819473 w 1225855"/>
                <a:gd name="connsiteY140-1014" fmla="*/ 595579 h 1499831"/>
                <a:gd name="connsiteX141-1015" fmla="*/ 842223 w 1225855"/>
                <a:gd name="connsiteY141-1016" fmla="*/ 625202 h 1499831"/>
                <a:gd name="connsiteX142-1017" fmla="*/ 863008 w 1225855"/>
                <a:gd name="connsiteY142-1018" fmla="*/ 635350 h 1499831"/>
                <a:gd name="connsiteX143-1019" fmla="*/ 878884 w 1225855"/>
                <a:gd name="connsiteY143-1020" fmla="*/ 629949 h 1499831"/>
                <a:gd name="connsiteX144-1021" fmla="*/ 883794 w 1225855"/>
                <a:gd name="connsiteY144-1022" fmla="*/ 593451 h 1499831"/>
                <a:gd name="connsiteX145-1023" fmla="*/ 513091 w 1225855"/>
                <a:gd name="connsiteY145-1024" fmla="*/ 183796 h 1499831"/>
                <a:gd name="connsiteX146-1025" fmla="*/ 520784 w 1225855"/>
                <a:gd name="connsiteY146-1026" fmla="*/ 163175 h 1499831"/>
                <a:gd name="connsiteX147-1027" fmla="*/ 613746 w 1225855"/>
                <a:gd name="connsiteY147-1028" fmla="*/ 64648 h 1499831"/>
                <a:gd name="connsiteX148-1029" fmla="*/ 903434 w 1225855"/>
                <a:gd name="connsiteY148-1030" fmla="*/ 374630 h 1499831"/>
                <a:gd name="connsiteX149-1031" fmla="*/ 823892 w 1225855"/>
                <a:gd name="connsiteY149-1032" fmla="*/ 411455 h 1499831"/>
                <a:gd name="connsiteX150-1033" fmla="*/ 821110 w 1225855"/>
                <a:gd name="connsiteY150-1034" fmla="*/ 412273 h 1499831"/>
                <a:gd name="connsiteX151-1035" fmla="*/ 807689 w 1225855"/>
                <a:gd name="connsiteY151-1036" fmla="*/ 415710 h 1499831"/>
                <a:gd name="connsiteX152-1037" fmla="*/ 791159 w 1225855"/>
                <a:gd name="connsiteY152-1038" fmla="*/ 406873 h 1499831"/>
                <a:gd name="connsiteX153-1039" fmla="*/ 777084 w 1225855"/>
                <a:gd name="connsiteY153-1040" fmla="*/ 399835 h 1499831"/>
                <a:gd name="connsiteX154-1041" fmla="*/ 706053 w 1225855"/>
                <a:gd name="connsiteY154-1042" fmla="*/ 362192 h 1499831"/>
                <a:gd name="connsiteX155-1043" fmla="*/ 591160 w 1225855"/>
                <a:gd name="connsiteY155-1044" fmla="*/ 288542 h 1499831"/>
                <a:gd name="connsiteX156-1045" fmla="*/ 570702 w 1225855"/>
                <a:gd name="connsiteY156-1046" fmla="*/ 272176 h 1499831"/>
                <a:gd name="connsiteX157-1047" fmla="*/ 567919 w 1225855"/>
                <a:gd name="connsiteY157-1048" fmla="*/ 269721 h 1499831"/>
                <a:gd name="connsiteX158-1049" fmla="*/ 551226 w 1225855"/>
                <a:gd name="connsiteY158-1050" fmla="*/ 254500 h 1499831"/>
                <a:gd name="connsiteX159-1051" fmla="*/ 512109 w 1225855"/>
                <a:gd name="connsiteY159-1052" fmla="*/ 197708 h 1499831"/>
                <a:gd name="connsiteX160-1053" fmla="*/ 513091 w 1225855"/>
                <a:gd name="connsiteY160-1054" fmla="*/ 183796 h 1499831"/>
                <a:gd name="connsiteX161-1055" fmla="*/ 322094 w 1225855"/>
                <a:gd name="connsiteY161-1056" fmla="*/ 374303 h 1499831"/>
                <a:gd name="connsiteX162-1057" fmla="*/ 464974 w 1225855"/>
                <a:gd name="connsiteY162-1058" fmla="*/ 222421 h 1499831"/>
                <a:gd name="connsiteX163-1059" fmla="*/ 508345 w 1225855"/>
                <a:gd name="connsiteY163-1060" fmla="*/ 285596 h 1499831"/>
                <a:gd name="connsiteX164-1061" fmla="*/ 482486 w 1225855"/>
                <a:gd name="connsiteY164-1062" fmla="*/ 314729 h 1499831"/>
                <a:gd name="connsiteX165-1063" fmla="*/ 475939 w 1225855"/>
                <a:gd name="connsiteY165-1064" fmla="*/ 334205 h 1499831"/>
                <a:gd name="connsiteX166-1065" fmla="*/ 484614 w 1225855"/>
                <a:gd name="connsiteY166-1066" fmla="*/ 351717 h 1499831"/>
                <a:gd name="connsiteX167-1067" fmla="*/ 491324 w 1225855"/>
                <a:gd name="connsiteY167-1068" fmla="*/ 355973 h 1499831"/>
                <a:gd name="connsiteX168-1069" fmla="*/ 501962 w 1225855"/>
                <a:gd name="connsiteY168-1070" fmla="*/ 358264 h 1499831"/>
                <a:gd name="connsiteX169-1071" fmla="*/ 521602 w 1225855"/>
                <a:gd name="connsiteY169-1072" fmla="*/ 349426 h 1499831"/>
                <a:gd name="connsiteX170-1073" fmla="*/ 547298 w 1225855"/>
                <a:gd name="connsiteY170-1074" fmla="*/ 320621 h 1499831"/>
                <a:gd name="connsiteX171-1075" fmla="*/ 554990 w 1225855"/>
                <a:gd name="connsiteY171-1076" fmla="*/ 326676 h 1499831"/>
                <a:gd name="connsiteX172-1077" fmla="*/ 722747 w 1225855"/>
                <a:gd name="connsiteY172-1078" fmla="*/ 430768 h 1499831"/>
                <a:gd name="connsiteX173-1079" fmla="*/ 663827 w 1225855"/>
                <a:gd name="connsiteY173-1080" fmla="*/ 435678 h 1499831"/>
                <a:gd name="connsiteX174-1081" fmla="*/ 628967 w 1225855"/>
                <a:gd name="connsiteY174-1082" fmla="*/ 436823 h 1499831"/>
                <a:gd name="connsiteX175-1083" fmla="*/ 616692 w 1225855"/>
                <a:gd name="connsiteY175-1084" fmla="*/ 436987 h 1499831"/>
                <a:gd name="connsiteX176-1085" fmla="*/ 600489 w 1225855"/>
                <a:gd name="connsiteY176-1086" fmla="*/ 436823 h 1499831"/>
                <a:gd name="connsiteX177-1087" fmla="*/ 565628 w 1225855"/>
                <a:gd name="connsiteY177-1088" fmla="*/ 435514 h 1499831"/>
                <a:gd name="connsiteX178-1089" fmla="*/ 463337 w 1225855"/>
                <a:gd name="connsiteY178-1090" fmla="*/ 424057 h 1499831"/>
                <a:gd name="connsiteX179-1091" fmla="*/ 433059 w 1225855"/>
                <a:gd name="connsiteY179-1092" fmla="*/ 418165 h 1499831"/>
                <a:gd name="connsiteX180-1093" fmla="*/ 409164 w 1225855"/>
                <a:gd name="connsiteY180-1094" fmla="*/ 412437 h 1499831"/>
                <a:gd name="connsiteX181-1095" fmla="*/ 403927 w 1225855"/>
                <a:gd name="connsiteY181-1096" fmla="*/ 410964 h 1499831"/>
                <a:gd name="connsiteX182-1097" fmla="*/ 322094 w 1225855"/>
                <a:gd name="connsiteY182-1098" fmla="*/ 374303 h 1499831"/>
                <a:gd name="connsiteX0-1099" fmla="*/ 1219145 w 1225855"/>
                <a:gd name="connsiteY0-1100" fmla="*/ 1035512 h 1499831"/>
                <a:gd name="connsiteX1-1101" fmla="*/ 1212598 w 1225855"/>
                <a:gd name="connsiteY1-1102" fmla="*/ 1022910 h 1499831"/>
                <a:gd name="connsiteX2-1103" fmla="*/ 1009653 w 1225855"/>
                <a:gd name="connsiteY2-1104" fmla="*/ 805725 h 1499831"/>
                <a:gd name="connsiteX3-1105" fmla="*/ 1091485 w 1225855"/>
                <a:gd name="connsiteY3-1106" fmla="*/ 720128 h 1499831"/>
                <a:gd name="connsiteX4-1107" fmla="*/ 1086085 w 1225855"/>
                <a:gd name="connsiteY4-1108" fmla="*/ 697052 h 1499831"/>
                <a:gd name="connsiteX5-1109" fmla="*/ 1079702 w 1225855"/>
                <a:gd name="connsiteY5-1110" fmla="*/ 685104 h 1499831"/>
                <a:gd name="connsiteX6-1111" fmla="*/ 863663 w 1225855"/>
                <a:gd name="connsiteY6-1112" fmla="*/ 454008 h 1499831"/>
                <a:gd name="connsiteX7-1113" fmla="*/ 957280 w 1225855"/>
                <a:gd name="connsiteY7-1114" fmla="*/ 374303 h 1499831"/>
                <a:gd name="connsiteX8-1115" fmla="*/ 953024 w 1225855"/>
                <a:gd name="connsiteY8-1116" fmla="*/ 355482 h 1499831"/>
                <a:gd name="connsiteX9-1117" fmla="*/ 946969 w 1225855"/>
                <a:gd name="connsiteY9-1118" fmla="*/ 344516 h 1499831"/>
                <a:gd name="connsiteX10-1119" fmla="*/ 633058 w 1225855"/>
                <a:gd name="connsiteY10-1120" fmla="*/ 8347 h 1499831"/>
                <a:gd name="connsiteX11-1121" fmla="*/ 613909 w 1225855"/>
                <a:gd name="connsiteY11-1122" fmla="*/ 0 h 1499831"/>
                <a:gd name="connsiteX12-1123" fmla="*/ 594761 w 1225855"/>
                <a:gd name="connsiteY12-1124" fmla="*/ 8183 h 1499831"/>
                <a:gd name="connsiteX13-1125" fmla="*/ 276922 w 1225855"/>
                <a:gd name="connsiteY13-1126" fmla="*/ 345825 h 1499831"/>
                <a:gd name="connsiteX14-1127" fmla="*/ 269884 w 1225855"/>
                <a:gd name="connsiteY14-1128" fmla="*/ 362028 h 1499831"/>
                <a:gd name="connsiteX15-1129" fmla="*/ 268248 w 1225855"/>
                <a:gd name="connsiteY15-1130" fmla="*/ 374139 h 1499831"/>
                <a:gd name="connsiteX16-1131" fmla="*/ 363828 w 1225855"/>
                <a:gd name="connsiteY16-1132" fmla="*/ 453354 h 1499831"/>
                <a:gd name="connsiteX17-1133" fmla="*/ 143535 w 1225855"/>
                <a:gd name="connsiteY17-1134" fmla="*/ 687395 h 1499831"/>
                <a:gd name="connsiteX18-1135" fmla="*/ 136497 w 1225855"/>
                <a:gd name="connsiteY18-1136" fmla="*/ 704744 h 1499831"/>
                <a:gd name="connsiteX19-1137" fmla="*/ 134206 w 1225855"/>
                <a:gd name="connsiteY19-1138" fmla="*/ 720128 h 1499831"/>
                <a:gd name="connsiteX20-1139" fmla="*/ 182978 w 1225855"/>
                <a:gd name="connsiteY20-1140" fmla="*/ 786740 h 1499831"/>
                <a:gd name="connsiteX21-1141" fmla="*/ 217839 w 1225855"/>
                <a:gd name="connsiteY21-1142" fmla="*/ 805071 h 1499831"/>
                <a:gd name="connsiteX22-1143" fmla="*/ 9984 w 1225855"/>
                <a:gd name="connsiteY22-1144" fmla="*/ 1025692 h 1499831"/>
                <a:gd name="connsiteX23-1145" fmla="*/ 2946 w 1225855"/>
                <a:gd name="connsiteY23-1146" fmla="*/ 1044186 h 1499831"/>
                <a:gd name="connsiteX24-1147" fmla="*/ 0 w 1225855"/>
                <a:gd name="connsiteY24-1148" fmla="*/ 1062844 h 1499831"/>
                <a:gd name="connsiteX25-1149" fmla="*/ 194435 w 1225855"/>
                <a:gd name="connsiteY25-1150" fmla="*/ 1198195 h 1499831"/>
                <a:gd name="connsiteX26-1151" fmla="*/ 487887 w 1225855"/>
                <a:gd name="connsiteY26-1152" fmla="*/ 1247950 h 1499831"/>
                <a:gd name="connsiteX27-1153" fmla="*/ 487887 w 1225855"/>
                <a:gd name="connsiteY27-1154" fmla="*/ 1473645 h 1499831"/>
                <a:gd name="connsiteX28-1155" fmla="*/ 514073 w 1225855"/>
                <a:gd name="connsiteY28-1156" fmla="*/ 1499831 h 1499831"/>
                <a:gd name="connsiteX29-1157" fmla="*/ 711781 w 1225855"/>
                <a:gd name="connsiteY29-1158" fmla="*/ 1499831 h 1499831"/>
                <a:gd name="connsiteX30-1159" fmla="*/ 737968 w 1225855"/>
                <a:gd name="connsiteY30-1160" fmla="*/ 1473645 h 1499831"/>
                <a:gd name="connsiteX31-1161" fmla="*/ 737968 w 1225855"/>
                <a:gd name="connsiteY31-1162" fmla="*/ 1248932 h 1499831"/>
                <a:gd name="connsiteX32-1163" fmla="*/ 1039112 w 1225855"/>
                <a:gd name="connsiteY32-1164" fmla="*/ 1198195 h 1499831"/>
                <a:gd name="connsiteX33-1165" fmla="*/ 1225855 w 1225855"/>
                <a:gd name="connsiteY33-1166" fmla="*/ 1062844 h 1499831"/>
                <a:gd name="connsiteX34-1167" fmla="*/ 1219145 w 1225855"/>
                <a:gd name="connsiteY34-1168" fmla="*/ 1035512 h 1499831"/>
                <a:gd name="connsiteX35-1169" fmla="*/ 1099178 w 1225855"/>
                <a:gd name="connsiteY35-1170" fmla="*/ 1120454 h 1499831"/>
                <a:gd name="connsiteX36-1171" fmla="*/ 1082157 w 1225855"/>
                <a:gd name="connsiteY36-1172" fmla="*/ 1113580 h 1499831"/>
                <a:gd name="connsiteX37-1173" fmla="*/ 657608 w 1225855"/>
                <a:gd name="connsiteY37-1174" fmla="*/ 1056788 h 1499831"/>
                <a:gd name="connsiteX38-1175" fmla="*/ 560882 w 1225855"/>
                <a:gd name="connsiteY38-1176" fmla="*/ 1023564 h 1499831"/>
                <a:gd name="connsiteX39-1177" fmla="*/ 558918 w 1225855"/>
                <a:gd name="connsiteY39-1178" fmla="*/ 1022582 h 1499831"/>
                <a:gd name="connsiteX40-1179" fmla="*/ 554663 w 1225855"/>
                <a:gd name="connsiteY40-1180" fmla="*/ 1021109 h 1499831"/>
                <a:gd name="connsiteX41-1181" fmla="*/ 419966 w 1225855"/>
                <a:gd name="connsiteY41-1182" fmla="*/ 947296 h 1499831"/>
                <a:gd name="connsiteX42-1183" fmla="*/ 312928 w 1225855"/>
                <a:gd name="connsiteY42-1184" fmla="*/ 837313 h 1499831"/>
                <a:gd name="connsiteX43-1185" fmla="*/ 618656 w 1225855"/>
                <a:gd name="connsiteY43-1186" fmla="*/ 872828 h 1499831"/>
                <a:gd name="connsiteX44-1187" fmla="*/ 943368 w 1225855"/>
                <a:gd name="connsiteY44-1188" fmla="*/ 830439 h 1499831"/>
                <a:gd name="connsiteX45-1189" fmla="*/ 957116 w 1225855"/>
                <a:gd name="connsiteY45-1190" fmla="*/ 826184 h 1499831"/>
                <a:gd name="connsiteX46-1191" fmla="*/ 1168408 w 1225855"/>
                <a:gd name="connsiteY46-1192" fmla="*/ 1052369 h 1499831"/>
                <a:gd name="connsiteX47-1193" fmla="*/ 1170536 w 1225855"/>
                <a:gd name="connsiteY47-1194" fmla="*/ 1055806 h 1499831"/>
                <a:gd name="connsiteX48-1195" fmla="*/ 1173482 w 1225855"/>
                <a:gd name="connsiteY48-1196" fmla="*/ 1063008 h 1499831"/>
                <a:gd name="connsiteX49-1197" fmla="*/ 1099178 w 1225855"/>
                <a:gd name="connsiteY49-1198" fmla="*/ 1120454 h 1499831"/>
                <a:gd name="connsiteX50-1199" fmla="*/ 736822 w 1225855"/>
                <a:gd name="connsiteY50-1200" fmla="*/ 1196559 h 1499831"/>
                <a:gd name="connsiteX51-1201" fmla="*/ 620292 w 1225855"/>
                <a:gd name="connsiteY51-1202" fmla="*/ 1200487 h 1499831"/>
                <a:gd name="connsiteX52-1203" fmla="*/ 489033 w 1225855"/>
                <a:gd name="connsiteY52-1204" fmla="*/ 1195577 h 1499831"/>
                <a:gd name="connsiteX53-1205" fmla="*/ 209001 w 1225855"/>
                <a:gd name="connsiteY53-1206" fmla="*/ 1148114 h 1499831"/>
                <a:gd name="connsiteX54-1207" fmla="*/ 52209 w 1225855"/>
                <a:gd name="connsiteY54-1208" fmla="*/ 1063008 h 1499831"/>
                <a:gd name="connsiteX55-1209" fmla="*/ 54173 w 1225855"/>
                <a:gd name="connsiteY55-1210" fmla="*/ 1057279 h 1499831"/>
                <a:gd name="connsiteX56-1211" fmla="*/ 56137 w 1225855"/>
                <a:gd name="connsiteY56-1212" fmla="*/ 1053188 h 1499831"/>
                <a:gd name="connsiteX57-1213" fmla="*/ 255155 w 1225855"/>
                <a:gd name="connsiteY57-1214" fmla="*/ 841896 h 1499831"/>
                <a:gd name="connsiteX58-1215" fmla="*/ 346971 w 1225855"/>
                <a:gd name="connsiteY58-1216" fmla="*/ 956134 h 1499831"/>
                <a:gd name="connsiteX59-1217" fmla="*/ 318984 w 1225855"/>
                <a:gd name="connsiteY59-1218" fmla="*/ 987558 h 1499831"/>
                <a:gd name="connsiteX60-1219" fmla="*/ 321112 w 1225855"/>
                <a:gd name="connsiteY60-1220" fmla="*/ 1024546 h 1499831"/>
                <a:gd name="connsiteX61-1221" fmla="*/ 338460 w 1225855"/>
                <a:gd name="connsiteY61-1222" fmla="*/ 1031093 h 1499831"/>
                <a:gd name="connsiteX62-1223" fmla="*/ 358100 w 1225855"/>
                <a:gd name="connsiteY62-1224" fmla="*/ 1022255 h 1499831"/>
                <a:gd name="connsiteX63-1225" fmla="*/ 387887 w 1225855"/>
                <a:gd name="connsiteY63-1226" fmla="*/ 988703 h 1499831"/>
                <a:gd name="connsiteX64-1227" fmla="*/ 512600 w 1225855"/>
                <a:gd name="connsiteY64-1228" fmla="*/ 1059898 h 1499831"/>
                <a:gd name="connsiteX65-1229" fmla="*/ 494925 w 1225855"/>
                <a:gd name="connsiteY65-1230" fmla="*/ 1097868 h 1499831"/>
                <a:gd name="connsiteX66-1231" fmla="*/ 507527 w 1225855"/>
                <a:gd name="connsiteY66-1232" fmla="*/ 1132729 h 1499831"/>
                <a:gd name="connsiteX67-1233" fmla="*/ 518656 w 1225855"/>
                <a:gd name="connsiteY67-1234" fmla="*/ 1135184 h 1499831"/>
                <a:gd name="connsiteX68-1235" fmla="*/ 542388 w 1225855"/>
                <a:gd name="connsiteY68-1236" fmla="*/ 1120127 h 1499831"/>
                <a:gd name="connsiteX69-1237" fmla="*/ 561045 w 1225855"/>
                <a:gd name="connsiteY69-1238" fmla="*/ 1080029 h 1499831"/>
                <a:gd name="connsiteX70-1239" fmla="*/ 638132 w 1225855"/>
                <a:gd name="connsiteY70-1240" fmla="*/ 1105888 h 1499831"/>
                <a:gd name="connsiteX71-1241" fmla="*/ 708344 w 1225855"/>
                <a:gd name="connsiteY71-1242" fmla="*/ 1124219 h 1499831"/>
                <a:gd name="connsiteX72-1243" fmla="*/ 692633 w 1225855"/>
                <a:gd name="connsiteY72-1244" fmla="*/ 1159079 h 1499831"/>
                <a:gd name="connsiteX73-1245" fmla="*/ 691487 w 1225855"/>
                <a:gd name="connsiteY73-1246" fmla="*/ 1177574 h 1499831"/>
                <a:gd name="connsiteX74-1247" fmla="*/ 705726 w 1225855"/>
                <a:gd name="connsiteY74-1248" fmla="*/ 1193776 h 1499831"/>
                <a:gd name="connsiteX75-1249" fmla="*/ 716528 w 1225855"/>
                <a:gd name="connsiteY75-1250" fmla="*/ 1196068 h 1499831"/>
                <a:gd name="connsiteX76-1251" fmla="*/ 733549 w 1225855"/>
                <a:gd name="connsiteY76-1252" fmla="*/ 1189848 h 1499831"/>
                <a:gd name="connsiteX77-1253" fmla="*/ 740423 w 1225855"/>
                <a:gd name="connsiteY77-1254" fmla="*/ 1180683 h 1499831"/>
                <a:gd name="connsiteX78-1255" fmla="*/ 760881 w 1225855"/>
                <a:gd name="connsiteY78-1256" fmla="*/ 1135184 h 1499831"/>
                <a:gd name="connsiteX79-1257" fmla="*/ 974628 w 1225855"/>
                <a:gd name="connsiteY79-1258" fmla="*/ 1161534 h 1499831"/>
                <a:gd name="connsiteX80-1259" fmla="*/ 736822 w 1225855"/>
                <a:gd name="connsiteY80-1260" fmla="*/ 1196559 h 1499831"/>
                <a:gd name="connsiteX81-1261" fmla="*/ 685431 w 1225855"/>
                <a:gd name="connsiteY81-1262" fmla="*/ 1447458 h 1499831"/>
                <a:gd name="connsiteX82-1263" fmla="*/ 540096 w 1225855"/>
                <a:gd name="connsiteY82-1264" fmla="*/ 1447458 h 1499831"/>
                <a:gd name="connsiteX83-1265" fmla="*/ 540096 w 1225855"/>
                <a:gd name="connsiteY83-1266" fmla="*/ 1251059 h 1499831"/>
                <a:gd name="connsiteX84-1267" fmla="*/ 620292 w 1225855"/>
                <a:gd name="connsiteY84-1268" fmla="*/ 1252860 h 1499831"/>
                <a:gd name="connsiteX85-1269" fmla="*/ 685431 w 1225855"/>
                <a:gd name="connsiteY85-1270" fmla="*/ 1251714 h 1499831"/>
                <a:gd name="connsiteX86-1271" fmla="*/ 685431 w 1225855"/>
                <a:gd name="connsiteY86-1272" fmla="*/ 1447458 h 1499831"/>
                <a:gd name="connsiteX87-1273" fmla="*/ 186415 w 1225855"/>
                <a:gd name="connsiteY87-1274" fmla="*/ 720292 h 1499831"/>
                <a:gd name="connsiteX88-1275" fmla="*/ 187070 w 1225855"/>
                <a:gd name="connsiteY88-1276" fmla="*/ 718819 h 1499831"/>
                <a:gd name="connsiteX89-1277" fmla="*/ 188543 w 1225855"/>
                <a:gd name="connsiteY89-1278" fmla="*/ 715873 h 1499831"/>
                <a:gd name="connsiteX90-1279" fmla="*/ 418567 w 1225855"/>
                <a:gd name="connsiteY90-1280" fmla="*/ 483352 h 1499831"/>
                <a:gd name="connsiteX91-1281" fmla="*/ 519474 w 1225855"/>
                <a:gd name="connsiteY91-1282" fmla="*/ 496356 h 1499831"/>
                <a:gd name="connsiteX92-1283" fmla="*/ 550480 w 1225855"/>
                <a:gd name="connsiteY92-1284" fmla="*/ 499138 h 1499831"/>
                <a:gd name="connsiteX93-1285" fmla="*/ 587396 w 1225855"/>
                <a:gd name="connsiteY93-1286" fmla="*/ 507919 h 1499831"/>
                <a:gd name="connsiteX94-1287" fmla="*/ 616692 w 1225855"/>
                <a:gd name="connsiteY94-1288" fmla="*/ 489360 h 1499831"/>
                <a:gd name="connsiteX95-1289" fmla="*/ 641896 w 1225855"/>
                <a:gd name="connsiteY95-1290" fmla="*/ 489033 h 1499831"/>
                <a:gd name="connsiteX96-1291" fmla="*/ 676430 w 1225855"/>
                <a:gd name="connsiteY96-1292" fmla="*/ 487560 h 1499831"/>
                <a:gd name="connsiteX97-1293" fmla="*/ 709817 w 1225855"/>
                <a:gd name="connsiteY97-1294" fmla="*/ 484941 h 1499831"/>
                <a:gd name="connsiteX98-1295" fmla="*/ 797706 w 1225855"/>
                <a:gd name="connsiteY98-1296" fmla="*/ 471684 h 1499831"/>
                <a:gd name="connsiteX99-1297" fmla="*/ 820292 w 1225855"/>
                <a:gd name="connsiteY99-1298" fmla="*/ 507036 h 1499831"/>
                <a:gd name="connsiteX100-1299" fmla="*/ 780194 w 1225855"/>
                <a:gd name="connsiteY100-1300" fmla="*/ 560391 h 1499831"/>
                <a:gd name="connsiteX101-1301" fmla="*/ 759081 w 1225855"/>
                <a:gd name="connsiteY101-1302" fmla="*/ 576103 h 1499831"/>
                <a:gd name="connsiteX102-1303" fmla="*/ 736822 w 1225855"/>
                <a:gd name="connsiteY102-1304" fmla="*/ 590669 h 1499831"/>
                <a:gd name="connsiteX103-1305" fmla="*/ 736331 w 1225855"/>
                <a:gd name="connsiteY103-1306" fmla="*/ 590996 h 1499831"/>
                <a:gd name="connsiteX104-1307" fmla="*/ 542060 w 1225855"/>
                <a:gd name="connsiteY104-1308" fmla="*/ 682485 h 1499831"/>
                <a:gd name="connsiteX105-1309" fmla="*/ 339115 w 1225855"/>
                <a:gd name="connsiteY105-1310" fmla="*/ 752370 h 1499831"/>
                <a:gd name="connsiteX106-1311" fmla="*/ 289033 w 1225855"/>
                <a:gd name="connsiteY106-1312" fmla="*/ 767428 h 1499831"/>
                <a:gd name="connsiteX107-1313" fmla="*/ 274958 w 1225855"/>
                <a:gd name="connsiteY107-1314" fmla="*/ 771519 h 1499831"/>
                <a:gd name="connsiteX108-1315" fmla="*/ 255809 w 1225855"/>
                <a:gd name="connsiteY108-1316" fmla="*/ 764482 h 1499831"/>
                <a:gd name="connsiteX109-1317" fmla="*/ 186415 w 1225855"/>
                <a:gd name="connsiteY109-1318" fmla="*/ 720292 h 1499831"/>
                <a:gd name="connsiteX110-1319" fmla="*/ 883794 w 1225855"/>
                <a:gd name="connsiteY110-1320" fmla="*/ 593451 h 1499831"/>
                <a:gd name="connsiteX111-1321" fmla="*/ 859244 w 1225855"/>
                <a:gd name="connsiteY111-1322" fmla="*/ 561536 h 1499831"/>
                <a:gd name="connsiteX112-1323" fmla="*/ 854989 w 1225855"/>
                <a:gd name="connsiteY112-1324" fmla="*/ 557117 h 1499831"/>
                <a:gd name="connsiteX113-1325" fmla="*/ 867100 w 1225855"/>
                <a:gd name="connsiteY113-1326" fmla="*/ 534204 h 1499831"/>
                <a:gd name="connsiteX114-1327" fmla="*/ 1036167 w 1225855"/>
                <a:gd name="connsiteY114-1328" fmla="*/ 715218 h 1499831"/>
                <a:gd name="connsiteX115-1329" fmla="*/ 1037803 w 1225855"/>
                <a:gd name="connsiteY115-1330" fmla="*/ 717837 h 1499831"/>
                <a:gd name="connsiteX116-1331" fmla="*/ 1038949 w 1225855"/>
                <a:gd name="connsiteY116-1332" fmla="*/ 720128 h 1499831"/>
                <a:gd name="connsiteX117-1333" fmla="*/ 971519 w 1225855"/>
                <a:gd name="connsiteY117-1334" fmla="*/ 764973 h 1499831"/>
                <a:gd name="connsiteX118-1335" fmla="*/ 944841 w 1225855"/>
                <a:gd name="connsiteY118-1336" fmla="*/ 774793 h 1499831"/>
                <a:gd name="connsiteX119-1337" fmla="*/ 927165 w 1225855"/>
                <a:gd name="connsiteY119-1338" fmla="*/ 780357 h 1499831"/>
                <a:gd name="connsiteX120-1339" fmla="*/ 917018 w 1225855"/>
                <a:gd name="connsiteY120-1340" fmla="*/ 783303 h 1499831"/>
                <a:gd name="connsiteX121-1341" fmla="*/ 618492 w 1225855"/>
                <a:gd name="connsiteY121-1342" fmla="*/ 820292 h 1499831"/>
                <a:gd name="connsiteX122-1343" fmla="*/ 372175 w 1225855"/>
                <a:gd name="connsiteY122-1344" fmla="*/ 797051 h 1499831"/>
                <a:gd name="connsiteX123-1345" fmla="*/ 481668 w 1225855"/>
                <a:gd name="connsiteY123-1346" fmla="*/ 760717 h 1499831"/>
                <a:gd name="connsiteX124-1347" fmla="*/ 497707 w 1225855"/>
                <a:gd name="connsiteY124-1348" fmla="*/ 799015 h 1499831"/>
                <a:gd name="connsiteX125-1349" fmla="*/ 521929 w 1225855"/>
                <a:gd name="connsiteY125-1350" fmla="*/ 815054 h 1499831"/>
                <a:gd name="connsiteX126-1351" fmla="*/ 532077 w 1225855"/>
                <a:gd name="connsiteY126-1352" fmla="*/ 812927 h 1499831"/>
                <a:gd name="connsiteX127-1353" fmla="*/ 545988 w 1225855"/>
                <a:gd name="connsiteY127-1354" fmla="*/ 778557 h 1499831"/>
                <a:gd name="connsiteX128-1355" fmla="*/ 530931 w 1225855"/>
                <a:gd name="connsiteY128-1356" fmla="*/ 742878 h 1499831"/>
                <a:gd name="connsiteX129-1357" fmla="*/ 560882 w 1225855"/>
                <a:gd name="connsiteY129-1358" fmla="*/ 731421 h 1499831"/>
                <a:gd name="connsiteX130-1359" fmla="*/ 660881 w 1225855"/>
                <a:gd name="connsiteY130-1360" fmla="*/ 689359 h 1499831"/>
                <a:gd name="connsiteX131-1361" fmla="*/ 682158 w 1225855"/>
                <a:gd name="connsiteY131-1362" fmla="*/ 735677 h 1499831"/>
                <a:gd name="connsiteX132-1363" fmla="*/ 706053 w 1225855"/>
                <a:gd name="connsiteY132-1364" fmla="*/ 750897 h 1499831"/>
                <a:gd name="connsiteX133-1365" fmla="*/ 717019 w 1225855"/>
                <a:gd name="connsiteY133-1366" fmla="*/ 748442 h 1499831"/>
                <a:gd name="connsiteX134-1367" fmla="*/ 729948 w 1225855"/>
                <a:gd name="connsiteY134-1368" fmla="*/ 713745 h 1499831"/>
                <a:gd name="connsiteX135-1369" fmla="*/ 708181 w 1225855"/>
                <a:gd name="connsiteY135-1370" fmla="*/ 666446 h 1499831"/>
                <a:gd name="connsiteX136-1371" fmla="*/ 763991 w 1225855"/>
                <a:gd name="connsiteY136-1372" fmla="*/ 635350 h 1499831"/>
                <a:gd name="connsiteX137-1373" fmla="*/ 773483 w 1225855"/>
                <a:gd name="connsiteY137-1374" fmla="*/ 629294 h 1499831"/>
                <a:gd name="connsiteX138-1375" fmla="*/ 795414 w 1225855"/>
                <a:gd name="connsiteY138-1376" fmla="*/ 614400 h 1499831"/>
                <a:gd name="connsiteX139-1377" fmla="*/ 816200 w 1225855"/>
                <a:gd name="connsiteY139-1378" fmla="*/ 598361 h 1499831"/>
                <a:gd name="connsiteX140-1379" fmla="*/ 819473 w 1225855"/>
                <a:gd name="connsiteY140-1380" fmla="*/ 595579 h 1499831"/>
                <a:gd name="connsiteX141-1381" fmla="*/ 842223 w 1225855"/>
                <a:gd name="connsiteY141-1382" fmla="*/ 625202 h 1499831"/>
                <a:gd name="connsiteX142-1383" fmla="*/ 863008 w 1225855"/>
                <a:gd name="connsiteY142-1384" fmla="*/ 635350 h 1499831"/>
                <a:gd name="connsiteX143-1385" fmla="*/ 878884 w 1225855"/>
                <a:gd name="connsiteY143-1386" fmla="*/ 629949 h 1499831"/>
                <a:gd name="connsiteX144-1387" fmla="*/ 883794 w 1225855"/>
                <a:gd name="connsiteY144-1388" fmla="*/ 593451 h 1499831"/>
                <a:gd name="connsiteX145-1389" fmla="*/ 513091 w 1225855"/>
                <a:gd name="connsiteY145-1390" fmla="*/ 183796 h 1499831"/>
                <a:gd name="connsiteX146-1391" fmla="*/ 520784 w 1225855"/>
                <a:gd name="connsiteY146-1392" fmla="*/ 163175 h 1499831"/>
                <a:gd name="connsiteX147-1393" fmla="*/ 613746 w 1225855"/>
                <a:gd name="connsiteY147-1394" fmla="*/ 64648 h 1499831"/>
                <a:gd name="connsiteX148-1395" fmla="*/ 903434 w 1225855"/>
                <a:gd name="connsiteY148-1396" fmla="*/ 374630 h 1499831"/>
                <a:gd name="connsiteX149-1397" fmla="*/ 823892 w 1225855"/>
                <a:gd name="connsiteY149-1398" fmla="*/ 411455 h 1499831"/>
                <a:gd name="connsiteX150-1399" fmla="*/ 821110 w 1225855"/>
                <a:gd name="connsiteY150-1400" fmla="*/ 412273 h 1499831"/>
                <a:gd name="connsiteX151-1401" fmla="*/ 807689 w 1225855"/>
                <a:gd name="connsiteY151-1402" fmla="*/ 415710 h 1499831"/>
                <a:gd name="connsiteX152-1403" fmla="*/ 791159 w 1225855"/>
                <a:gd name="connsiteY152-1404" fmla="*/ 406873 h 1499831"/>
                <a:gd name="connsiteX153-1405" fmla="*/ 777084 w 1225855"/>
                <a:gd name="connsiteY153-1406" fmla="*/ 399835 h 1499831"/>
                <a:gd name="connsiteX154-1407" fmla="*/ 706053 w 1225855"/>
                <a:gd name="connsiteY154-1408" fmla="*/ 362192 h 1499831"/>
                <a:gd name="connsiteX155-1409" fmla="*/ 591160 w 1225855"/>
                <a:gd name="connsiteY155-1410" fmla="*/ 288542 h 1499831"/>
                <a:gd name="connsiteX156-1411" fmla="*/ 570702 w 1225855"/>
                <a:gd name="connsiteY156-1412" fmla="*/ 272176 h 1499831"/>
                <a:gd name="connsiteX157-1413" fmla="*/ 567919 w 1225855"/>
                <a:gd name="connsiteY157-1414" fmla="*/ 269721 h 1499831"/>
                <a:gd name="connsiteX158-1415" fmla="*/ 551226 w 1225855"/>
                <a:gd name="connsiteY158-1416" fmla="*/ 254500 h 1499831"/>
                <a:gd name="connsiteX159-1417" fmla="*/ 512109 w 1225855"/>
                <a:gd name="connsiteY159-1418" fmla="*/ 197708 h 1499831"/>
                <a:gd name="connsiteX160-1419" fmla="*/ 513091 w 1225855"/>
                <a:gd name="connsiteY160-1420" fmla="*/ 183796 h 1499831"/>
                <a:gd name="connsiteX161-1421" fmla="*/ 322094 w 1225855"/>
                <a:gd name="connsiteY161-1422" fmla="*/ 374303 h 1499831"/>
                <a:gd name="connsiteX162-1423" fmla="*/ 464974 w 1225855"/>
                <a:gd name="connsiteY162-1424" fmla="*/ 222421 h 1499831"/>
                <a:gd name="connsiteX163-1425" fmla="*/ 508345 w 1225855"/>
                <a:gd name="connsiteY163-1426" fmla="*/ 285596 h 1499831"/>
                <a:gd name="connsiteX164-1427" fmla="*/ 482486 w 1225855"/>
                <a:gd name="connsiteY164-1428" fmla="*/ 314729 h 1499831"/>
                <a:gd name="connsiteX165-1429" fmla="*/ 475939 w 1225855"/>
                <a:gd name="connsiteY165-1430" fmla="*/ 334205 h 1499831"/>
                <a:gd name="connsiteX166-1431" fmla="*/ 484614 w 1225855"/>
                <a:gd name="connsiteY166-1432" fmla="*/ 351717 h 1499831"/>
                <a:gd name="connsiteX167-1433" fmla="*/ 491324 w 1225855"/>
                <a:gd name="connsiteY167-1434" fmla="*/ 355973 h 1499831"/>
                <a:gd name="connsiteX168-1435" fmla="*/ 501962 w 1225855"/>
                <a:gd name="connsiteY168-1436" fmla="*/ 358264 h 1499831"/>
                <a:gd name="connsiteX169-1437" fmla="*/ 521602 w 1225855"/>
                <a:gd name="connsiteY169-1438" fmla="*/ 349426 h 1499831"/>
                <a:gd name="connsiteX170-1439" fmla="*/ 547298 w 1225855"/>
                <a:gd name="connsiteY170-1440" fmla="*/ 320621 h 1499831"/>
                <a:gd name="connsiteX171-1441" fmla="*/ 554990 w 1225855"/>
                <a:gd name="connsiteY171-1442" fmla="*/ 326676 h 1499831"/>
                <a:gd name="connsiteX172-1443" fmla="*/ 722747 w 1225855"/>
                <a:gd name="connsiteY172-1444" fmla="*/ 430768 h 1499831"/>
                <a:gd name="connsiteX173-1445" fmla="*/ 663827 w 1225855"/>
                <a:gd name="connsiteY173-1446" fmla="*/ 435678 h 1499831"/>
                <a:gd name="connsiteX174-1447" fmla="*/ 628967 w 1225855"/>
                <a:gd name="connsiteY174-1448" fmla="*/ 436823 h 1499831"/>
                <a:gd name="connsiteX175-1449" fmla="*/ 616692 w 1225855"/>
                <a:gd name="connsiteY175-1450" fmla="*/ 436987 h 1499831"/>
                <a:gd name="connsiteX176-1451" fmla="*/ 600489 w 1225855"/>
                <a:gd name="connsiteY176-1452" fmla="*/ 436823 h 1499831"/>
                <a:gd name="connsiteX177-1453" fmla="*/ 565628 w 1225855"/>
                <a:gd name="connsiteY177-1454" fmla="*/ 435514 h 1499831"/>
                <a:gd name="connsiteX178-1455" fmla="*/ 463337 w 1225855"/>
                <a:gd name="connsiteY178-1456" fmla="*/ 424057 h 1499831"/>
                <a:gd name="connsiteX179-1457" fmla="*/ 433059 w 1225855"/>
                <a:gd name="connsiteY179-1458" fmla="*/ 418165 h 1499831"/>
                <a:gd name="connsiteX180-1459" fmla="*/ 409164 w 1225855"/>
                <a:gd name="connsiteY180-1460" fmla="*/ 412437 h 1499831"/>
                <a:gd name="connsiteX181-1461" fmla="*/ 403927 w 1225855"/>
                <a:gd name="connsiteY181-1462" fmla="*/ 410964 h 1499831"/>
                <a:gd name="connsiteX182-1463" fmla="*/ 322094 w 1225855"/>
                <a:gd name="connsiteY182-1464" fmla="*/ 374303 h 1499831"/>
                <a:gd name="connsiteX0-1465" fmla="*/ 1219145 w 1225855"/>
                <a:gd name="connsiteY0-1466" fmla="*/ 1035512 h 1499831"/>
                <a:gd name="connsiteX1-1467" fmla="*/ 1212598 w 1225855"/>
                <a:gd name="connsiteY1-1468" fmla="*/ 1022910 h 1499831"/>
                <a:gd name="connsiteX2-1469" fmla="*/ 1009653 w 1225855"/>
                <a:gd name="connsiteY2-1470" fmla="*/ 805725 h 1499831"/>
                <a:gd name="connsiteX3-1471" fmla="*/ 1091485 w 1225855"/>
                <a:gd name="connsiteY3-1472" fmla="*/ 720128 h 1499831"/>
                <a:gd name="connsiteX4-1473" fmla="*/ 1086085 w 1225855"/>
                <a:gd name="connsiteY4-1474" fmla="*/ 697052 h 1499831"/>
                <a:gd name="connsiteX5-1475" fmla="*/ 1079702 w 1225855"/>
                <a:gd name="connsiteY5-1476" fmla="*/ 685104 h 1499831"/>
                <a:gd name="connsiteX6-1477" fmla="*/ 863663 w 1225855"/>
                <a:gd name="connsiteY6-1478" fmla="*/ 454008 h 1499831"/>
                <a:gd name="connsiteX7-1479" fmla="*/ 957280 w 1225855"/>
                <a:gd name="connsiteY7-1480" fmla="*/ 374303 h 1499831"/>
                <a:gd name="connsiteX8-1481" fmla="*/ 953024 w 1225855"/>
                <a:gd name="connsiteY8-1482" fmla="*/ 355482 h 1499831"/>
                <a:gd name="connsiteX9-1483" fmla="*/ 946969 w 1225855"/>
                <a:gd name="connsiteY9-1484" fmla="*/ 344516 h 1499831"/>
                <a:gd name="connsiteX10-1485" fmla="*/ 633058 w 1225855"/>
                <a:gd name="connsiteY10-1486" fmla="*/ 8347 h 1499831"/>
                <a:gd name="connsiteX11-1487" fmla="*/ 613909 w 1225855"/>
                <a:gd name="connsiteY11-1488" fmla="*/ 0 h 1499831"/>
                <a:gd name="connsiteX12-1489" fmla="*/ 594761 w 1225855"/>
                <a:gd name="connsiteY12-1490" fmla="*/ 8183 h 1499831"/>
                <a:gd name="connsiteX13-1491" fmla="*/ 276922 w 1225855"/>
                <a:gd name="connsiteY13-1492" fmla="*/ 345825 h 1499831"/>
                <a:gd name="connsiteX14-1493" fmla="*/ 269884 w 1225855"/>
                <a:gd name="connsiteY14-1494" fmla="*/ 362028 h 1499831"/>
                <a:gd name="connsiteX15-1495" fmla="*/ 268248 w 1225855"/>
                <a:gd name="connsiteY15-1496" fmla="*/ 374139 h 1499831"/>
                <a:gd name="connsiteX16-1497" fmla="*/ 363828 w 1225855"/>
                <a:gd name="connsiteY16-1498" fmla="*/ 453354 h 1499831"/>
                <a:gd name="connsiteX17-1499" fmla="*/ 143535 w 1225855"/>
                <a:gd name="connsiteY17-1500" fmla="*/ 687395 h 1499831"/>
                <a:gd name="connsiteX18-1501" fmla="*/ 136497 w 1225855"/>
                <a:gd name="connsiteY18-1502" fmla="*/ 704744 h 1499831"/>
                <a:gd name="connsiteX19-1503" fmla="*/ 134206 w 1225855"/>
                <a:gd name="connsiteY19-1504" fmla="*/ 720128 h 1499831"/>
                <a:gd name="connsiteX20-1505" fmla="*/ 182978 w 1225855"/>
                <a:gd name="connsiteY20-1506" fmla="*/ 786740 h 1499831"/>
                <a:gd name="connsiteX21-1507" fmla="*/ 217839 w 1225855"/>
                <a:gd name="connsiteY21-1508" fmla="*/ 805071 h 1499831"/>
                <a:gd name="connsiteX22-1509" fmla="*/ 9984 w 1225855"/>
                <a:gd name="connsiteY22-1510" fmla="*/ 1025692 h 1499831"/>
                <a:gd name="connsiteX23-1511" fmla="*/ 2946 w 1225855"/>
                <a:gd name="connsiteY23-1512" fmla="*/ 1044186 h 1499831"/>
                <a:gd name="connsiteX24-1513" fmla="*/ 0 w 1225855"/>
                <a:gd name="connsiteY24-1514" fmla="*/ 1062844 h 1499831"/>
                <a:gd name="connsiteX25-1515" fmla="*/ 194435 w 1225855"/>
                <a:gd name="connsiteY25-1516" fmla="*/ 1198195 h 1499831"/>
                <a:gd name="connsiteX26-1517" fmla="*/ 487887 w 1225855"/>
                <a:gd name="connsiteY26-1518" fmla="*/ 1247950 h 1499831"/>
                <a:gd name="connsiteX27-1519" fmla="*/ 487887 w 1225855"/>
                <a:gd name="connsiteY27-1520" fmla="*/ 1473645 h 1499831"/>
                <a:gd name="connsiteX28-1521" fmla="*/ 514073 w 1225855"/>
                <a:gd name="connsiteY28-1522" fmla="*/ 1499831 h 1499831"/>
                <a:gd name="connsiteX29-1523" fmla="*/ 711781 w 1225855"/>
                <a:gd name="connsiteY29-1524" fmla="*/ 1499831 h 1499831"/>
                <a:gd name="connsiteX30-1525" fmla="*/ 737968 w 1225855"/>
                <a:gd name="connsiteY30-1526" fmla="*/ 1473645 h 1499831"/>
                <a:gd name="connsiteX31-1527" fmla="*/ 737968 w 1225855"/>
                <a:gd name="connsiteY31-1528" fmla="*/ 1248932 h 1499831"/>
                <a:gd name="connsiteX32-1529" fmla="*/ 1039112 w 1225855"/>
                <a:gd name="connsiteY32-1530" fmla="*/ 1198195 h 1499831"/>
                <a:gd name="connsiteX33-1531" fmla="*/ 1225855 w 1225855"/>
                <a:gd name="connsiteY33-1532" fmla="*/ 1062844 h 1499831"/>
                <a:gd name="connsiteX34-1533" fmla="*/ 1219145 w 1225855"/>
                <a:gd name="connsiteY34-1534" fmla="*/ 1035512 h 1499831"/>
                <a:gd name="connsiteX35-1535" fmla="*/ 1099178 w 1225855"/>
                <a:gd name="connsiteY35-1536" fmla="*/ 1120454 h 1499831"/>
                <a:gd name="connsiteX36-1537" fmla="*/ 1082157 w 1225855"/>
                <a:gd name="connsiteY36-1538" fmla="*/ 1113580 h 1499831"/>
                <a:gd name="connsiteX37-1539" fmla="*/ 657608 w 1225855"/>
                <a:gd name="connsiteY37-1540" fmla="*/ 1056788 h 1499831"/>
                <a:gd name="connsiteX38-1541" fmla="*/ 560882 w 1225855"/>
                <a:gd name="connsiteY38-1542" fmla="*/ 1023564 h 1499831"/>
                <a:gd name="connsiteX39-1543" fmla="*/ 558918 w 1225855"/>
                <a:gd name="connsiteY39-1544" fmla="*/ 1022582 h 1499831"/>
                <a:gd name="connsiteX40-1545" fmla="*/ 554663 w 1225855"/>
                <a:gd name="connsiteY40-1546" fmla="*/ 1021109 h 1499831"/>
                <a:gd name="connsiteX41-1547" fmla="*/ 419966 w 1225855"/>
                <a:gd name="connsiteY41-1548" fmla="*/ 947296 h 1499831"/>
                <a:gd name="connsiteX42-1549" fmla="*/ 312928 w 1225855"/>
                <a:gd name="connsiteY42-1550" fmla="*/ 837313 h 1499831"/>
                <a:gd name="connsiteX43-1551" fmla="*/ 618656 w 1225855"/>
                <a:gd name="connsiteY43-1552" fmla="*/ 872828 h 1499831"/>
                <a:gd name="connsiteX44-1553" fmla="*/ 943368 w 1225855"/>
                <a:gd name="connsiteY44-1554" fmla="*/ 830439 h 1499831"/>
                <a:gd name="connsiteX45-1555" fmla="*/ 957116 w 1225855"/>
                <a:gd name="connsiteY45-1556" fmla="*/ 826184 h 1499831"/>
                <a:gd name="connsiteX46-1557" fmla="*/ 1168408 w 1225855"/>
                <a:gd name="connsiteY46-1558" fmla="*/ 1052369 h 1499831"/>
                <a:gd name="connsiteX47-1559" fmla="*/ 1170536 w 1225855"/>
                <a:gd name="connsiteY47-1560" fmla="*/ 1055806 h 1499831"/>
                <a:gd name="connsiteX48-1561" fmla="*/ 1173482 w 1225855"/>
                <a:gd name="connsiteY48-1562" fmla="*/ 1063008 h 1499831"/>
                <a:gd name="connsiteX49-1563" fmla="*/ 1099178 w 1225855"/>
                <a:gd name="connsiteY49-1564" fmla="*/ 1120454 h 1499831"/>
                <a:gd name="connsiteX50-1565" fmla="*/ 736822 w 1225855"/>
                <a:gd name="connsiteY50-1566" fmla="*/ 1196559 h 1499831"/>
                <a:gd name="connsiteX51-1567" fmla="*/ 620292 w 1225855"/>
                <a:gd name="connsiteY51-1568" fmla="*/ 1200487 h 1499831"/>
                <a:gd name="connsiteX52-1569" fmla="*/ 489033 w 1225855"/>
                <a:gd name="connsiteY52-1570" fmla="*/ 1195577 h 1499831"/>
                <a:gd name="connsiteX53-1571" fmla="*/ 209001 w 1225855"/>
                <a:gd name="connsiteY53-1572" fmla="*/ 1148114 h 1499831"/>
                <a:gd name="connsiteX54-1573" fmla="*/ 52209 w 1225855"/>
                <a:gd name="connsiteY54-1574" fmla="*/ 1063008 h 1499831"/>
                <a:gd name="connsiteX55-1575" fmla="*/ 54173 w 1225855"/>
                <a:gd name="connsiteY55-1576" fmla="*/ 1057279 h 1499831"/>
                <a:gd name="connsiteX56-1577" fmla="*/ 56137 w 1225855"/>
                <a:gd name="connsiteY56-1578" fmla="*/ 1053188 h 1499831"/>
                <a:gd name="connsiteX57-1579" fmla="*/ 255155 w 1225855"/>
                <a:gd name="connsiteY57-1580" fmla="*/ 841896 h 1499831"/>
                <a:gd name="connsiteX58-1581" fmla="*/ 346971 w 1225855"/>
                <a:gd name="connsiteY58-1582" fmla="*/ 956134 h 1499831"/>
                <a:gd name="connsiteX59-1583" fmla="*/ 318984 w 1225855"/>
                <a:gd name="connsiteY59-1584" fmla="*/ 987558 h 1499831"/>
                <a:gd name="connsiteX60-1585" fmla="*/ 321112 w 1225855"/>
                <a:gd name="connsiteY60-1586" fmla="*/ 1024546 h 1499831"/>
                <a:gd name="connsiteX61-1587" fmla="*/ 338460 w 1225855"/>
                <a:gd name="connsiteY61-1588" fmla="*/ 1031093 h 1499831"/>
                <a:gd name="connsiteX62-1589" fmla="*/ 358100 w 1225855"/>
                <a:gd name="connsiteY62-1590" fmla="*/ 1022255 h 1499831"/>
                <a:gd name="connsiteX63-1591" fmla="*/ 387887 w 1225855"/>
                <a:gd name="connsiteY63-1592" fmla="*/ 988703 h 1499831"/>
                <a:gd name="connsiteX64-1593" fmla="*/ 512600 w 1225855"/>
                <a:gd name="connsiteY64-1594" fmla="*/ 1059898 h 1499831"/>
                <a:gd name="connsiteX65-1595" fmla="*/ 494925 w 1225855"/>
                <a:gd name="connsiteY65-1596" fmla="*/ 1097868 h 1499831"/>
                <a:gd name="connsiteX66-1597" fmla="*/ 507527 w 1225855"/>
                <a:gd name="connsiteY66-1598" fmla="*/ 1132729 h 1499831"/>
                <a:gd name="connsiteX67-1599" fmla="*/ 518656 w 1225855"/>
                <a:gd name="connsiteY67-1600" fmla="*/ 1135184 h 1499831"/>
                <a:gd name="connsiteX68-1601" fmla="*/ 542388 w 1225855"/>
                <a:gd name="connsiteY68-1602" fmla="*/ 1120127 h 1499831"/>
                <a:gd name="connsiteX69-1603" fmla="*/ 561045 w 1225855"/>
                <a:gd name="connsiteY69-1604" fmla="*/ 1080029 h 1499831"/>
                <a:gd name="connsiteX70-1605" fmla="*/ 638132 w 1225855"/>
                <a:gd name="connsiteY70-1606" fmla="*/ 1105888 h 1499831"/>
                <a:gd name="connsiteX71-1607" fmla="*/ 708344 w 1225855"/>
                <a:gd name="connsiteY71-1608" fmla="*/ 1124219 h 1499831"/>
                <a:gd name="connsiteX72-1609" fmla="*/ 692633 w 1225855"/>
                <a:gd name="connsiteY72-1610" fmla="*/ 1159079 h 1499831"/>
                <a:gd name="connsiteX73-1611" fmla="*/ 691487 w 1225855"/>
                <a:gd name="connsiteY73-1612" fmla="*/ 1177574 h 1499831"/>
                <a:gd name="connsiteX74-1613" fmla="*/ 705726 w 1225855"/>
                <a:gd name="connsiteY74-1614" fmla="*/ 1193776 h 1499831"/>
                <a:gd name="connsiteX75-1615" fmla="*/ 716528 w 1225855"/>
                <a:gd name="connsiteY75-1616" fmla="*/ 1196068 h 1499831"/>
                <a:gd name="connsiteX76-1617" fmla="*/ 733549 w 1225855"/>
                <a:gd name="connsiteY76-1618" fmla="*/ 1189848 h 1499831"/>
                <a:gd name="connsiteX77-1619" fmla="*/ 740423 w 1225855"/>
                <a:gd name="connsiteY77-1620" fmla="*/ 1180683 h 1499831"/>
                <a:gd name="connsiteX78-1621" fmla="*/ 760881 w 1225855"/>
                <a:gd name="connsiteY78-1622" fmla="*/ 1135184 h 1499831"/>
                <a:gd name="connsiteX79-1623" fmla="*/ 974628 w 1225855"/>
                <a:gd name="connsiteY79-1624" fmla="*/ 1161534 h 1499831"/>
                <a:gd name="connsiteX80-1625" fmla="*/ 736822 w 1225855"/>
                <a:gd name="connsiteY80-1626" fmla="*/ 1196559 h 1499831"/>
                <a:gd name="connsiteX81-1627" fmla="*/ 685431 w 1225855"/>
                <a:gd name="connsiteY81-1628" fmla="*/ 1447458 h 1499831"/>
                <a:gd name="connsiteX82-1629" fmla="*/ 540096 w 1225855"/>
                <a:gd name="connsiteY82-1630" fmla="*/ 1447458 h 1499831"/>
                <a:gd name="connsiteX83-1631" fmla="*/ 540096 w 1225855"/>
                <a:gd name="connsiteY83-1632" fmla="*/ 1251059 h 1499831"/>
                <a:gd name="connsiteX84-1633" fmla="*/ 620292 w 1225855"/>
                <a:gd name="connsiteY84-1634" fmla="*/ 1252860 h 1499831"/>
                <a:gd name="connsiteX85-1635" fmla="*/ 685431 w 1225855"/>
                <a:gd name="connsiteY85-1636" fmla="*/ 1251714 h 1499831"/>
                <a:gd name="connsiteX86-1637" fmla="*/ 685431 w 1225855"/>
                <a:gd name="connsiteY86-1638" fmla="*/ 1447458 h 1499831"/>
                <a:gd name="connsiteX87-1639" fmla="*/ 186415 w 1225855"/>
                <a:gd name="connsiteY87-1640" fmla="*/ 720292 h 1499831"/>
                <a:gd name="connsiteX88-1641" fmla="*/ 187070 w 1225855"/>
                <a:gd name="connsiteY88-1642" fmla="*/ 718819 h 1499831"/>
                <a:gd name="connsiteX89-1643" fmla="*/ 188543 w 1225855"/>
                <a:gd name="connsiteY89-1644" fmla="*/ 715873 h 1499831"/>
                <a:gd name="connsiteX90-1645" fmla="*/ 418567 w 1225855"/>
                <a:gd name="connsiteY90-1646" fmla="*/ 483352 h 1499831"/>
                <a:gd name="connsiteX91-1647" fmla="*/ 519474 w 1225855"/>
                <a:gd name="connsiteY91-1648" fmla="*/ 496356 h 1499831"/>
                <a:gd name="connsiteX92-1649" fmla="*/ 550480 w 1225855"/>
                <a:gd name="connsiteY92-1650" fmla="*/ 499138 h 1499831"/>
                <a:gd name="connsiteX93-1651" fmla="*/ 587396 w 1225855"/>
                <a:gd name="connsiteY93-1652" fmla="*/ 507919 h 1499831"/>
                <a:gd name="connsiteX94-1653" fmla="*/ 616692 w 1225855"/>
                <a:gd name="connsiteY94-1654" fmla="*/ 489360 h 1499831"/>
                <a:gd name="connsiteX95-1655" fmla="*/ 644277 w 1225855"/>
                <a:gd name="connsiteY95-1656" fmla="*/ 510465 h 1499831"/>
                <a:gd name="connsiteX96-1657" fmla="*/ 676430 w 1225855"/>
                <a:gd name="connsiteY96-1658" fmla="*/ 487560 h 1499831"/>
                <a:gd name="connsiteX97-1659" fmla="*/ 709817 w 1225855"/>
                <a:gd name="connsiteY97-1660" fmla="*/ 484941 h 1499831"/>
                <a:gd name="connsiteX98-1661" fmla="*/ 797706 w 1225855"/>
                <a:gd name="connsiteY98-1662" fmla="*/ 471684 h 1499831"/>
                <a:gd name="connsiteX99-1663" fmla="*/ 820292 w 1225855"/>
                <a:gd name="connsiteY99-1664" fmla="*/ 507036 h 1499831"/>
                <a:gd name="connsiteX100-1665" fmla="*/ 780194 w 1225855"/>
                <a:gd name="connsiteY100-1666" fmla="*/ 560391 h 1499831"/>
                <a:gd name="connsiteX101-1667" fmla="*/ 759081 w 1225855"/>
                <a:gd name="connsiteY101-1668" fmla="*/ 576103 h 1499831"/>
                <a:gd name="connsiteX102-1669" fmla="*/ 736822 w 1225855"/>
                <a:gd name="connsiteY102-1670" fmla="*/ 590669 h 1499831"/>
                <a:gd name="connsiteX103-1671" fmla="*/ 736331 w 1225855"/>
                <a:gd name="connsiteY103-1672" fmla="*/ 590996 h 1499831"/>
                <a:gd name="connsiteX104-1673" fmla="*/ 542060 w 1225855"/>
                <a:gd name="connsiteY104-1674" fmla="*/ 682485 h 1499831"/>
                <a:gd name="connsiteX105-1675" fmla="*/ 339115 w 1225855"/>
                <a:gd name="connsiteY105-1676" fmla="*/ 752370 h 1499831"/>
                <a:gd name="connsiteX106-1677" fmla="*/ 289033 w 1225855"/>
                <a:gd name="connsiteY106-1678" fmla="*/ 767428 h 1499831"/>
                <a:gd name="connsiteX107-1679" fmla="*/ 274958 w 1225855"/>
                <a:gd name="connsiteY107-1680" fmla="*/ 771519 h 1499831"/>
                <a:gd name="connsiteX108-1681" fmla="*/ 255809 w 1225855"/>
                <a:gd name="connsiteY108-1682" fmla="*/ 764482 h 1499831"/>
                <a:gd name="connsiteX109-1683" fmla="*/ 186415 w 1225855"/>
                <a:gd name="connsiteY109-1684" fmla="*/ 720292 h 1499831"/>
                <a:gd name="connsiteX110-1685" fmla="*/ 883794 w 1225855"/>
                <a:gd name="connsiteY110-1686" fmla="*/ 593451 h 1499831"/>
                <a:gd name="connsiteX111-1687" fmla="*/ 859244 w 1225855"/>
                <a:gd name="connsiteY111-1688" fmla="*/ 561536 h 1499831"/>
                <a:gd name="connsiteX112-1689" fmla="*/ 854989 w 1225855"/>
                <a:gd name="connsiteY112-1690" fmla="*/ 557117 h 1499831"/>
                <a:gd name="connsiteX113-1691" fmla="*/ 867100 w 1225855"/>
                <a:gd name="connsiteY113-1692" fmla="*/ 534204 h 1499831"/>
                <a:gd name="connsiteX114-1693" fmla="*/ 1036167 w 1225855"/>
                <a:gd name="connsiteY114-1694" fmla="*/ 715218 h 1499831"/>
                <a:gd name="connsiteX115-1695" fmla="*/ 1037803 w 1225855"/>
                <a:gd name="connsiteY115-1696" fmla="*/ 717837 h 1499831"/>
                <a:gd name="connsiteX116-1697" fmla="*/ 1038949 w 1225855"/>
                <a:gd name="connsiteY116-1698" fmla="*/ 720128 h 1499831"/>
                <a:gd name="connsiteX117-1699" fmla="*/ 971519 w 1225855"/>
                <a:gd name="connsiteY117-1700" fmla="*/ 764973 h 1499831"/>
                <a:gd name="connsiteX118-1701" fmla="*/ 944841 w 1225855"/>
                <a:gd name="connsiteY118-1702" fmla="*/ 774793 h 1499831"/>
                <a:gd name="connsiteX119-1703" fmla="*/ 927165 w 1225855"/>
                <a:gd name="connsiteY119-1704" fmla="*/ 780357 h 1499831"/>
                <a:gd name="connsiteX120-1705" fmla="*/ 917018 w 1225855"/>
                <a:gd name="connsiteY120-1706" fmla="*/ 783303 h 1499831"/>
                <a:gd name="connsiteX121-1707" fmla="*/ 618492 w 1225855"/>
                <a:gd name="connsiteY121-1708" fmla="*/ 820292 h 1499831"/>
                <a:gd name="connsiteX122-1709" fmla="*/ 372175 w 1225855"/>
                <a:gd name="connsiteY122-1710" fmla="*/ 797051 h 1499831"/>
                <a:gd name="connsiteX123-1711" fmla="*/ 481668 w 1225855"/>
                <a:gd name="connsiteY123-1712" fmla="*/ 760717 h 1499831"/>
                <a:gd name="connsiteX124-1713" fmla="*/ 497707 w 1225855"/>
                <a:gd name="connsiteY124-1714" fmla="*/ 799015 h 1499831"/>
                <a:gd name="connsiteX125-1715" fmla="*/ 521929 w 1225855"/>
                <a:gd name="connsiteY125-1716" fmla="*/ 815054 h 1499831"/>
                <a:gd name="connsiteX126-1717" fmla="*/ 532077 w 1225855"/>
                <a:gd name="connsiteY126-1718" fmla="*/ 812927 h 1499831"/>
                <a:gd name="connsiteX127-1719" fmla="*/ 545988 w 1225855"/>
                <a:gd name="connsiteY127-1720" fmla="*/ 778557 h 1499831"/>
                <a:gd name="connsiteX128-1721" fmla="*/ 530931 w 1225855"/>
                <a:gd name="connsiteY128-1722" fmla="*/ 742878 h 1499831"/>
                <a:gd name="connsiteX129-1723" fmla="*/ 560882 w 1225855"/>
                <a:gd name="connsiteY129-1724" fmla="*/ 731421 h 1499831"/>
                <a:gd name="connsiteX130-1725" fmla="*/ 660881 w 1225855"/>
                <a:gd name="connsiteY130-1726" fmla="*/ 689359 h 1499831"/>
                <a:gd name="connsiteX131-1727" fmla="*/ 682158 w 1225855"/>
                <a:gd name="connsiteY131-1728" fmla="*/ 735677 h 1499831"/>
                <a:gd name="connsiteX132-1729" fmla="*/ 706053 w 1225855"/>
                <a:gd name="connsiteY132-1730" fmla="*/ 750897 h 1499831"/>
                <a:gd name="connsiteX133-1731" fmla="*/ 717019 w 1225855"/>
                <a:gd name="connsiteY133-1732" fmla="*/ 748442 h 1499831"/>
                <a:gd name="connsiteX134-1733" fmla="*/ 729948 w 1225855"/>
                <a:gd name="connsiteY134-1734" fmla="*/ 713745 h 1499831"/>
                <a:gd name="connsiteX135-1735" fmla="*/ 708181 w 1225855"/>
                <a:gd name="connsiteY135-1736" fmla="*/ 666446 h 1499831"/>
                <a:gd name="connsiteX136-1737" fmla="*/ 763991 w 1225855"/>
                <a:gd name="connsiteY136-1738" fmla="*/ 635350 h 1499831"/>
                <a:gd name="connsiteX137-1739" fmla="*/ 773483 w 1225855"/>
                <a:gd name="connsiteY137-1740" fmla="*/ 629294 h 1499831"/>
                <a:gd name="connsiteX138-1741" fmla="*/ 795414 w 1225855"/>
                <a:gd name="connsiteY138-1742" fmla="*/ 614400 h 1499831"/>
                <a:gd name="connsiteX139-1743" fmla="*/ 816200 w 1225855"/>
                <a:gd name="connsiteY139-1744" fmla="*/ 598361 h 1499831"/>
                <a:gd name="connsiteX140-1745" fmla="*/ 819473 w 1225855"/>
                <a:gd name="connsiteY140-1746" fmla="*/ 595579 h 1499831"/>
                <a:gd name="connsiteX141-1747" fmla="*/ 842223 w 1225855"/>
                <a:gd name="connsiteY141-1748" fmla="*/ 625202 h 1499831"/>
                <a:gd name="connsiteX142-1749" fmla="*/ 863008 w 1225855"/>
                <a:gd name="connsiteY142-1750" fmla="*/ 635350 h 1499831"/>
                <a:gd name="connsiteX143-1751" fmla="*/ 878884 w 1225855"/>
                <a:gd name="connsiteY143-1752" fmla="*/ 629949 h 1499831"/>
                <a:gd name="connsiteX144-1753" fmla="*/ 883794 w 1225855"/>
                <a:gd name="connsiteY144-1754" fmla="*/ 593451 h 1499831"/>
                <a:gd name="connsiteX145-1755" fmla="*/ 513091 w 1225855"/>
                <a:gd name="connsiteY145-1756" fmla="*/ 183796 h 1499831"/>
                <a:gd name="connsiteX146-1757" fmla="*/ 520784 w 1225855"/>
                <a:gd name="connsiteY146-1758" fmla="*/ 163175 h 1499831"/>
                <a:gd name="connsiteX147-1759" fmla="*/ 613746 w 1225855"/>
                <a:gd name="connsiteY147-1760" fmla="*/ 64648 h 1499831"/>
                <a:gd name="connsiteX148-1761" fmla="*/ 903434 w 1225855"/>
                <a:gd name="connsiteY148-1762" fmla="*/ 374630 h 1499831"/>
                <a:gd name="connsiteX149-1763" fmla="*/ 823892 w 1225855"/>
                <a:gd name="connsiteY149-1764" fmla="*/ 411455 h 1499831"/>
                <a:gd name="connsiteX150-1765" fmla="*/ 821110 w 1225855"/>
                <a:gd name="connsiteY150-1766" fmla="*/ 412273 h 1499831"/>
                <a:gd name="connsiteX151-1767" fmla="*/ 807689 w 1225855"/>
                <a:gd name="connsiteY151-1768" fmla="*/ 415710 h 1499831"/>
                <a:gd name="connsiteX152-1769" fmla="*/ 791159 w 1225855"/>
                <a:gd name="connsiteY152-1770" fmla="*/ 406873 h 1499831"/>
                <a:gd name="connsiteX153-1771" fmla="*/ 777084 w 1225855"/>
                <a:gd name="connsiteY153-1772" fmla="*/ 399835 h 1499831"/>
                <a:gd name="connsiteX154-1773" fmla="*/ 706053 w 1225855"/>
                <a:gd name="connsiteY154-1774" fmla="*/ 362192 h 1499831"/>
                <a:gd name="connsiteX155-1775" fmla="*/ 591160 w 1225855"/>
                <a:gd name="connsiteY155-1776" fmla="*/ 288542 h 1499831"/>
                <a:gd name="connsiteX156-1777" fmla="*/ 570702 w 1225855"/>
                <a:gd name="connsiteY156-1778" fmla="*/ 272176 h 1499831"/>
                <a:gd name="connsiteX157-1779" fmla="*/ 567919 w 1225855"/>
                <a:gd name="connsiteY157-1780" fmla="*/ 269721 h 1499831"/>
                <a:gd name="connsiteX158-1781" fmla="*/ 551226 w 1225855"/>
                <a:gd name="connsiteY158-1782" fmla="*/ 254500 h 1499831"/>
                <a:gd name="connsiteX159-1783" fmla="*/ 512109 w 1225855"/>
                <a:gd name="connsiteY159-1784" fmla="*/ 197708 h 1499831"/>
                <a:gd name="connsiteX160-1785" fmla="*/ 513091 w 1225855"/>
                <a:gd name="connsiteY160-1786" fmla="*/ 183796 h 1499831"/>
                <a:gd name="connsiteX161-1787" fmla="*/ 322094 w 1225855"/>
                <a:gd name="connsiteY161-1788" fmla="*/ 374303 h 1499831"/>
                <a:gd name="connsiteX162-1789" fmla="*/ 464974 w 1225855"/>
                <a:gd name="connsiteY162-1790" fmla="*/ 222421 h 1499831"/>
                <a:gd name="connsiteX163-1791" fmla="*/ 508345 w 1225855"/>
                <a:gd name="connsiteY163-1792" fmla="*/ 285596 h 1499831"/>
                <a:gd name="connsiteX164-1793" fmla="*/ 482486 w 1225855"/>
                <a:gd name="connsiteY164-1794" fmla="*/ 314729 h 1499831"/>
                <a:gd name="connsiteX165-1795" fmla="*/ 475939 w 1225855"/>
                <a:gd name="connsiteY165-1796" fmla="*/ 334205 h 1499831"/>
                <a:gd name="connsiteX166-1797" fmla="*/ 484614 w 1225855"/>
                <a:gd name="connsiteY166-1798" fmla="*/ 351717 h 1499831"/>
                <a:gd name="connsiteX167-1799" fmla="*/ 491324 w 1225855"/>
                <a:gd name="connsiteY167-1800" fmla="*/ 355973 h 1499831"/>
                <a:gd name="connsiteX168-1801" fmla="*/ 501962 w 1225855"/>
                <a:gd name="connsiteY168-1802" fmla="*/ 358264 h 1499831"/>
                <a:gd name="connsiteX169-1803" fmla="*/ 521602 w 1225855"/>
                <a:gd name="connsiteY169-1804" fmla="*/ 349426 h 1499831"/>
                <a:gd name="connsiteX170-1805" fmla="*/ 547298 w 1225855"/>
                <a:gd name="connsiteY170-1806" fmla="*/ 320621 h 1499831"/>
                <a:gd name="connsiteX171-1807" fmla="*/ 554990 w 1225855"/>
                <a:gd name="connsiteY171-1808" fmla="*/ 326676 h 1499831"/>
                <a:gd name="connsiteX172-1809" fmla="*/ 722747 w 1225855"/>
                <a:gd name="connsiteY172-1810" fmla="*/ 430768 h 1499831"/>
                <a:gd name="connsiteX173-1811" fmla="*/ 663827 w 1225855"/>
                <a:gd name="connsiteY173-1812" fmla="*/ 435678 h 1499831"/>
                <a:gd name="connsiteX174-1813" fmla="*/ 628967 w 1225855"/>
                <a:gd name="connsiteY174-1814" fmla="*/ 436823 h 1499831"/>
                <a:gd name="connsiteX175-1815" fmla="*/ 616692 w 1225855"/>
                <a:gd name="connsiteY175-1816" fmla="*/ 436987 h 1499831"/>
                <a:gd name="connsiteX176-1817" fmla="*/ 600489 w 1225855"/>
                <a:gd name="connsiteY176-1818" fmla="*/ 436823 h 1499831"/>
                <a:gd name="connsiteX177-1819" fmla="*/ 565628 w 1225855"/>
                <a:gd name="connsiteY177-1820" fmla="*/ 435514 h 1499831"/>
                <a:gd name="connsiteX178-1821" fmla="*/ 463337 w 1225855"/>
                <a:gd name="connsiteY178-1822" fmla="*/ 424057 h 1499831"/>
                <a:gd name="connsiteX179-1823" fmla="*/ 433059 w 1225855"/>
                <a:gd name="connsiteY179-1824" fmla="*/ 418165 h 1499831"/>
                <a:gd name="connsiteX180-1825" fmla="*/ 409164 w 1225855"/>
                <a:gd name="connsiteY180-1826" fmla="*/ 412437 h 1499831"/>
                <a:gd name="connsiteX181-1827" fmla="*/ 403927 w 1225855"/>
                <a:gd name="connsiteY181-1828" fmla="*/ 410964 h 1499831"/>
                <a:gd name="connsiteX182-1829" fmla="*/ 322094 w 1225855"/>
                <a:gd name="connsiteY182-1830" fmla="*/ 374303 h 1499831"/>
                <a:gd name="connsiteX0-1831" fmla="*/ 1219145 w 1225855"/>
                <a:gd name="connsiteY0-1832" fmla="*/ 1035512 h 1499831"/>
                <a:gd name="connsiteX1-1833" fmla="*/ 1212598 w 1225855"/>
                <a:gd name="connsiteY1-1834" fmla="*/ 1022910 h 1499831"/>
                <a:gd name="connsiteX2-1835" fmla="*/ 1009653 w 1225855"/>
                <a:gd name="connsiteY2-1836" fmla="*/ 805725 h 1499831"/>
                <a:gd name="connsiteX3-1837" fmla="*/ 1091485 w 1225855"/>
                <a:gd name="connsiteY3-1838" fmla="*/ 720128 h 1499831"/>
                <a:gd name="connsiteX4-1839" fmla="*/ 1086085 w 1225855"/>
                <a:gd name="connsiteY4-1840" fmla="*/ 697052 h 1499831"/>
                <a:gd name="connsiteX5-1841" fmla="*/ 1079702 w 1225855"/>
                <a:gd name="connsiteY5-1842" fmla="*/ 685104 h 1499831"/>
                <a:gd name="connsiteX6-1843" fmla="*/ 863663 w 1225855"/>
                <a:gd name="connsiteY6-1844" fmla="*/ 454008 h 1499831"/>
                <a:gd name="connsiteX7-1845" fmla="*/ 957280 w 1225855"/>
                <a:gd name="connsiteY7-1846" fmla="*/ 374303 h 1499831"/>
                <a:gd name="connsiteX8-1847" fmla="*/ 953024 w 1225855"/>
                <a:gd name="connsiteY8-1848" fmla="*/ 355482 h 1499831"/>
                <a:gd name="connsiteX9-1849" fmla="*/ 946969 w 1225855"/>
                <a:gd name="connsiteY9-1850" fmla="*/ 344516 h 1499831"/>
                <a:gd name="connsiteX10-1851" fmla="*/ 633058 w 1225855"/>
                <a:gd name="connsiteY10-1852" fmla="*/ 8347 h 1499831"/>
                <a:gd name="connsiteX11-1853" fmla="*/ 613909 w 1225855"/>
                <a:gd name="connsiteY11-1854" fmla="*/ 0 h 1499831"/>
                <a:gd name="connsiteX12-1855" fmla="*/ 594761 w 1225855"/>
                <a:gd name="connsiteY12-1856" fmla="*/ 8183 h 1499831"/>
                <a:gd name="connsiteX13-1857" fmla="*/ 276922 w 1225855"/>
                <a:gd name="connsiteY13-1858" fmla="*/ 345825 h 1499831"/>
                <a:gd name="connsiteX14-1859" fmla="*/ 269884 w 1225855"/>
                <a:gd name="connsiteY14-1860" fmla="*/ 362028 h 1499831"/>
                <a:gd name="connsiteX15-1861" fmla="*/ 268248 w 1225855"/>
                <a:gd name="connsiteY15-1862" fmla="*/ 374139 h 1499831"/>
                <a:gd name="connsiteX16-1863" fmla="*/ 363828 w 1225855"/>
                <a:gd name="connsiteY16-1864" fmla="*/ 453354 h 1499831"/>
                <a:gd name="connsiteX17-1865" fmla="*/ 143535 w 1225855"/>
                <a:gd name="connsiteY17-1866" fmla="*/ 687395 h 1499831"/>
                <a:gd name="connsiteX18-1867" fmla="*/ 136497 w 1225855"/>
                <a:gd name="connsiteY18-1868" fmla="*/ 704744 h 1499831"/>
                <a:gd name="connsiteX19-1869" fmla="*/ 134206 w 1225855"/>
                <a:gd name="connsiteY19-1870" fmla="*/ 720128 h 1499831"/>
                <a:gd name="connsiteX20-1871" fmla="*/ 182978 w 1225855"/>
                <a:gd name="connsiteY20-1872" fmla="*/ 786740 h 1499831"/>
                <a:gd name="connsiteX21-1873" fmla="*/ 217839 w 1225855"/>
                <a:gd name="connsiteY21-1874" fmla="*/ 805071 h 1499831"/>
                <a:gd name="connsiteX22-1875" fmla="*/ 9984 w 1225855"/>
                <a:gd name="connsiteY22-1876" fmla="*/ 1025692 h 1499831"/>
                <a:gd name="connsiteX23-1877" fmla="*/ 2946 w 1225855"/>
                <a:gd name="connsiteY23-1878" fmla="*/ 1044186 h 1499831"/>
                <a:gd name="connsiteX24-1879" fmla="*/ 0 w 1225855"/>
                <a:gd name="connsiteY24-1880" fmla="*/ 1062844 h 1499831"/>
                <a:gd name="connsiteX25-1881" fmla="*/ 194435 w 1225855"/>
                <a:gd name="connsiteY25-1882" fmla="*/ 1198195 h 1499831"/>
                <a:gd name="connsiteX26-1883" fmla="*/ 487887 w 1225855"/>
                <a:gd name="connsiteY26-1884" fmla="*/ 1247950 h 1499831"/>
                <a:gd name="connsiteX27-1885" fmla="*/ 487887 w 1225855"/>
                <a:gd name="connsiteY27-1886" fmla="*/ 1473645 h 1499831"/>
                <a:gd name="connsiteX28-1887" fmla="*/ 514073 w 1225855"/>
                <a:gd name="connsiteY28-1888" fmla="*/ 1499831 h 1499831"/>
                <a:gd name="connsiteX29-1889" fmla="*/ 711781 w 1225855"/>
                <a:gd name="connsiteY29-1890" fmla="*/ 1499831 h 1499831"/>
                <a:gd name="connsiteX30-1891" fmla="*/ 737968 w 1225855"/>
                <a:gd name="connsiteY30-1892" fmla="*/ 1473645 h 1499831"/>
                <a:gd name="connsiteX31-1893" fmla="*/ 737968 w 1225855"/>
                <a:gd name="connsiteY31-1894" fmla="*/ 1248932 h 1499831"/>
                <a:gd name="connsiteX32-1895" fmla="*/ 1039112 w 1225855"/>
                <a:gd name="connsiteY32-1896" fmla="*/ 1198195 h 1499831"/>
                <a:gd name="connsiteX33-1897" fmla="*/ 1225855 w 1225855"/>
                <a:gd name="connsiteY33-1898" fmla="*/ 1062844 h 1499831"/>
                <a:gd name="connsiteX34-1899" fmla="*/ 1219145 w 1225855"/>
                <a:gd name="connsiteY34-1900" fmla="*/ 1035512 h 1499831"/>
                <a:gd name="connsiteX35-1901" fmla="*/ 1099178 w 1225855"/>
                <a:gd name="connsiteY35-1902" fmla="*/ 1120454 h 1499831"/>
                <a:gd name="connsiteX36-1903" fmla="*/ 1082157 w 1225855"/>
                <a:gd name="connsiteY36-1904" fmla="*/ 1113580 h 1499831"/>
                <a:gd name="connsiteX37-1905" fmla="*/ 657608 w 1225855"/>
                <a:gd name="connsiteY37-1906" fmla="*/ 1056788 h 1499831"/>
                <a:gd name="connsiteX38-1907" fmla="*/ 560882 w 1225855"/>
                <a:gd name="connsiteY38-1908" fmla="*/ 1023564 h 1499831"/>
                <a:gd name="connsiteX39-1909" fmla="*/ 558918 w 1225855"/>
                <a:gd name="connsiteY39-1910" fmla="*/ 1022582 h 1499831"/>
                <a:gd name="connsiteX40-1911" fmla="*/ 554663 w 1225855"/>
                <a:gd name="connsiteY40-1912" fmla="*/ 1021109 h 1499831"/>
                <a:gd name="connsiteX41-1913" fmla="*/ 419966 w 1225855"/>
                <a:gd name="connsiteY41-1914" fmla="*/ 947296 h 1499831"/>
                <a:gd name="connsiteX42-1915" fmla="*/ 312928 w 1225855"/>
                <a:gd name="connsiteY42-1916" fmla="*/ 837313 h 1499831"/>
                <a:gd name="connsiteX43-1917" fmla="*/ 618656 w 1225855"/>
                <a:gd name="connsiteY43-1918" fmla="*/ 872828 h 1499831"/>
                <a:gd name="connsiteX44-1919" fmla="*/ 943368 w 1225855"/>
                <a:gd name="connsiteY44-1920" fmla="*/ 830439 h 1499831"/>
                <a:gd name="connsiteX45-1921" fmla="*/ 957116 w 1225855"/>
                <a:gd name="connsiteY45-1922" fmla="*/ 826184 h 1499831"/>
                <a:gd name="connsiteX46-1923" fmla="*/ 1168408 w 1225855"/>
                <a:gd name="connsiteY46-1924" fmla="*/ 1052369 h 1499831"/>
                <a:gd name="connsiteX47-1925" fmla="*/ 1170536 w 1225855"/>
                <a:gd name="connsiteY47-1926" fmla="*/ 1055806 h 1499831"/>
                <a:gd name="connsiteX48-1927" fmla="*/ 1173482 w 1225855"/>
                <a:gd name="connsiteY48-1928" fmla="*/ 1063008 h 1499831"/>
                <a:gd name="connsiteX49-1929" fmla="*/ 1099178 w 1225855"/>
                <a:gd name="connsiteY49-1930" fmla="*/ 1120454 h 1499831"/>
                <a:gd name="connsiteX50-1931" fmla="*/ 736822 w 1225855"/>
                <a:gd name="connsiteY50-1932" fmla="*/ 1196559 h 1499831"/>
                <a:gd name="connsiteX51-1933" fmla="*/ 620292 w 1225855"/>
                <a:gd name="connsiteY51-1934" fmla="*/ 1200487 h 1499831"/>
                <a:gd name="connsiteX52-1935" fmla="*/ 489033 w 1225855"/>
                <a:gd name="connsiteY52-1936" fmla="*/ 1195577 h 1499831"/>
                <a:gd name="connsiteX53-1937" fmla="*/ 209001 w 1225855"/>
                <a:gd name="connsiteY53-1938" fmla="*/ 1148114 h 1499831"/>
                <a:gd name="connsiteX54-1939" fmla="*/ 52209 w 1225855"/>
                <a:gd name="connsiteY54-1940" fmla="*/ 1063008 h 1499831"/>
                <a:gd name="connsiteX55-1941" fmla="*/ 54173 w 1225855"/>
                <a:gd name="connsiteY55-1942" fmla="*/ 1057279 h 1499831"/>
                <a:gd name="connsiteX56-1943" fmla="*/ 56137 w 1225855"/>
                <a:gd name="connsiteY56-1944" fmla="*/ 1053188 h 1499831"/>
                <a:gd name="connsiteX57-1945" fmla="*/ 255155 w 1225855"/>
                <a:gd name="connsiteY57-1946" fmla="*/ 841896 h 1499831"/>
                <a:gd name="connsiteX58-1947" fmla="*/ 346971 w 1225855"/>
                <a:gd name="connsiteY58-1948" fmla="*/ 956134 h 1499831"/>
                <a:gd name="connsiteX59-1949" fmla="*/ 318984 w 1225855"/>
                <a:gd name="connsiteY59-1950" fmla="*/ 987558 h 1499831"/>
                <a:gd name="connsiteX60-1951" fmla="*/ 321112 w 1225855"/>
                <a:gd name="connsiteY60-1952" fmla="*/ 1024546 h 1499831"/>
                <a:gd name="connsiteX61-1953" fmla="*/ 338460 w 1225855"/>
                <a:gd name="connsiteY61-1954" fmla="*/ 1031093 h 1499831"/>
                <a:gd name="connsiteX62-1955" fmla="*/ 358100 w 1225855"/>
                <a:gd name="connsiteY62-1956" fmla="*/ 1022255 h 1499831"/>
                <a:gd name="connsiteX63-1957" fmla="*/ 387887 w 1225855"/>
                <a:gd name="connsiteY63-1958" fmla="*/ 988703 h 1499831"/>
                <a:gd name="connsiteX64-1959" fmla="*/ 512600 w 1225855"/>
                <a:gd name="connsiteY64-1960" fmla="*/ 1059898 h 1499831"/>
                <a:gd name="connsiteX65-1961" fmla="*/ 494925 w 1225855"/>
                <a:gd name="connsiteY65-1962" fmla="*/ 1097868 h 1499831"/>
                <a:gd name="connsiteX66-1963" fmla="*/ 507527 w 1225855"/>
                <a:gd name="connsiteY66-1964" fmla="*/ 1132729 h 1499831"/>
                <a:gd name="connsiteX67-1965" fmla="*/ 518656 w 1225855"/>
                <a:gd name="connsiteY67-1966" fmla="*/ 1135184 h 1499831"/>
                <a:gd name="connsiteX68-1967" fmla="*/ 542388 w 1225855"/>
                <a:gd name="connsiteY68-1968" fmla="*/ 1120127 h 1499831"/>
                <a:gd name="connsiteX69-1969" fmla="*/ 561045 w 1225855"/>
                <a:gd name="connsiteY69-1970" fmla="*/ 1080029 h 1499831"/>
                <a:gd name="connsiteX70-1971" fmla="*/ 638132 w 1225855"/>
                <a:gd name="connsiteY70-1972" fmla="*/ 1105888 h 1499831"/>
                <a:gd name="connsiteX71-1973" fmla="*/ 708344 w 1225855"/>
                <a:gd name="connsiteY71-1974" fmla="*/ 1124219 h 1499831"/>
                <a:gd name="connsiteX72-1975" fmla="*/ 692633 w 1225855"/>
                <a:gd name="connsiteY72-1976" fmla="*/ 1159079 h 1499831"/>
                <a:gd name="connsiteX73-1977" fmla="*/ 691487 w 1225855"/>
                <a:gd name="connsiteY73-1978" fmla="*/ 1177574 h 1499831"/>
                <a:gd name="connsiteX74-1979" fmla="*/ 705726 w 1225855"/>
                <a:gd name="connsiteY74-1980" fmla="*/ 1193776 h 1499831"/>
                <a:gd name="connsiteX75-1981" fmla="*/ 716528 w 1225855"/>
                <a:gd name="connsiteY75-1982" fmla="*/ 1196068 h 1499831"/>
                <a:gd name="connsiteX76-1983" fmla="*/ 733549 w 1225855"/>
                <a:gd name="connsiteY76-1984" fmla="*/ 1189848 h 1499831"/>
                <a:gd name="connsiteX77-1985" fmla="*/ 740423 w 1225855"/>
                <a:gd name="connsiteY77-1986" fmla="*/ 1180683 h 1499831"/>
                <a:gd name="connsiteX78-1987" fmla="*/ 760881 w 1225855"/>
                <a:gd name="connsiteY78-1988" fmla="*/ 1135184 h 1499831"/>
                <a:gd name="connsiteX79-1989" fmla="*/ 974628 w 1225855"/>
                <a:gd name="connsiteY79-1990" fmla="*/ 1161534 h 1499831"/>
                <a:gd name="connsiteX80-1991" fmla="*/ 736822 w 1225855"/>
                <a:gd name="connsiteY80-1992" fmla="*/ 1196559 h 1499831"/>
                <a:gd name="connsiteX81-1993" fmla="*/ 685431 w 1225855"/>
                <a:gd name="connsiteY81-1994" fmla="*/ 1447458 h 1499831"/>
                <a:gd name="connsiteX82-1995" fmla="*/ 540096 w 1225855"/>
                <a:gd name="connsiteY82-1996" fmla="*/ 1447458 h 1499831"/>
                <a:gd name="connsiteX83-1997" fmla="*/ 540096 w 1225855"/>
                <a:gd name="connsiteY83-1998" fmla="*/ 1251059 h 1499831"/>
                <a:gd name="connsiteX84-1999" fmla="*/ 620292 w 1225855"/>
                <a:gd name="connsiteY84-2000" fmla="*/ 1252860 h 1499831"/>
                <a:gd name="connsiteX85-2001" fmla="*/ 685431 w 1225855"/>
                <a:gd name="connsiteY85-2002" fmla="*/ 1251714 h 1499831"/>
                <a:gd name="connsiteX86-2003" fmla="*/ 685431 w 1225855"/>
                <a:gd name="connsiteY86-2004" fmla="*/ 1447458 h 1499831"/>
                <a:gd name="connsiteX87-2005" fmla="*/ 186415 w 1225855"/>
                <a:gd name="connsiteY87-2006" fmla="*/ 720292 h 1499831"/>
                <a:gd name="connsiteX88-2007" fmla="*/ 187070 w 1225855"/>
                <a:gd name="connsiteY88-2008" fmla="*/ 718819 h 1499831"/>
                <a:gd name="connsiteX89-2009" fmla="*/ 188543 w 1225855"/>
                <a:gd name="connsiteY89-2010" fmla="*/ 715873 h 1499831"/>
                <a:gd name="connsiteX90-2011" fmla="*/ 418567 w 1225855"/>
                <a:gd name="connsiteY90-2012" fmla="*/ 483352 h 1499831"/>
                <a:gd name="connsiteX91-2013" fmla="*/ 519474 w 1225855"/>
                <a:gd name="connsiteY91-2014" fmla="*/ 496356 h 1499831"/>
                <a:gd name="connsiteX92-2015" fmla="*/ 550480 w 1225855"/>
                <a:gd name="connsiteY92-2016" fmla="*/ 499138 h 1499831"/>
                <a:gd name="connsiteX93-2017" fmla="*/ 587396 w 1225855"/>
                <a:gd name="connsiteY93-2018" fmla="*/ 507919 h 1499831"/>
                <a:gd name="connsiteX94-2019" fmla="*/ 616692 w 1225855"/>
                <a:gd name="connsiteY94-2020" fmla="*/ 489360 h 1499831"/>
                <a:gd name="connsiteX95-2021" fmla="*/ 644277 w 1225855"/>
                <a:gd name="connsiteY95-2022" fmla="*/ 510465 h 1499831"/>
                <a:gd name="connsiteX96-2023" fmla="*/ 676430 w 1225855"/>
                <a:gd name="connsiteY96-2024" fmla="*/ 487560 h 1499831"/>
                <a:gd name="connsiteX97-2025" fmla="*/ 712198 w 1225855"/>
                <a:gd name="connsiteY97-2026" fmla="*/ 499229 h 1499831"/>
                <a:gd name="connsiteX98-2027" fmla="*/ 797706 w 1225855"/>
                <a:gd name="connsiteY98-2028" fmla="*/ 471684 h 1499831"/>
                <a:gd name="connsiteX99-2029" fmla="*/ 820292 w 1225855"/>
                <a:gd name="connsiteY99-2030" fmla="*/ 507036 h 1499831"/>
                <a:gd name="connsiteX100-2031" fmla="*/ 780194 w 1225855"/>
                <a:gd name="connsiteY100-2032" fmla="*/ 560391 h 1499831"/>
                <a:gd name="connsiteX101-2033" fmla="*/ 759081 w 1225855"/>
                <a:gd name="connsiteY101-2034" fmla="*/ 576103 h 1499831"/>
                <a:gd name="connsiteX102-2035" fmla="*/ 736822 w 1225855"/>
                <a:gd name="connsiteY102-2036" fmla="*/ 590669 h 1499831"/>
                <a:gd name="connsiteX103-2037" fmla="*/ 736331 w 1225855"/>
                <a:gd name="connsiteY103-2038" fmla="*/ 590996 h 1499831"/>
                <a:gd name="connsiteX104-2039" fmla="*/ 542060 w 1225855"/>
                <a:gd name="connsiteY104-2040" fmla="*/ 682485 h 1499831"/>
                <a:gd name="connsiteX105-2041" fmla="*/ 339115 w 1225855"/>
                <a:gd name="connsiteY105-2042" fmla="*/ 752370 h 1499831"/>
                <a:gd name="connsiteX106-2043" fmla="*/ 289033 w 1225855"/>
                <a:gd name="connsiteY106-2044" fmla="*/ 767428 h 1499831"/>
                <a:gd name="connsiteX107-2045" fmla="*/ 274958 w 1225855"/>
                <a:gd name="connsiteY107-2046" fmla="*/ 771519 h 1499831"/>
                <a:gd name="connsiteX108-2047" fmla="*/ 255809 w 1225855"/>
                <a:gd name="connsiteY108-2048" fmla="*/ 764482 h 1499831"/>
                <a:gd name="connsiteX109-2049" fmla="*/ 186415 w 1225855"/>
                <a:gd name="connsiteY109-2050" fmla="*/ 720292 h 1499831"/>
                <a:gd name="connsiteX110-2051" fmla="*/ 883794 w 1225855"/>
                <a:gd name="connsiteY110-2052" fmla="*/ 593451 h 1499831"/>
                <a:gd name="connsiteX111-2053" fmla="*/ 859244 w 1225855"/>
                <a:gd name="connsiteY111-2054" fmla="*/ 561536 h 1499831"/>
                <a:gd name="connsiteX112-2055" fmla="*/ 854989 w 1225855"/>
                <a:gd name="connsiteY112-2056" fmla="*/ 557117 h 1499831"/>
                <a:gd name="connsiteX113-2057" fmla="*/ 867100 w 1225855"/>
                <a:gd name="connsiteY113-2058" fmla="*/ 534204 h 1499831"/>
                <a:gd name="connsiteX114-2059" fmla="*/ 1036167 w 1225855"/>
                <a:gd name="connsiteY114-2060" fmla="*/ 715218 h 1499831"/>
                <a:gd name="connsiteX115-2061" fmla="*/ 1037803 w 1225855"/>
                <a:gd name="connsiteY115-2062" fmla="*/ 717837 h 1499831"/>
                <a:gd name="connsiteX116-2063" fmla="*/ 1038949 w 1225855"/>
                <a:gd name="connsiteY116-2064" fmla="*/ 720128 h 1499831"/>
                <a:gd name="connsiteX117-2065" fmla="*/ 971519 w 1225855"/>
                <a:gd name="connsiteY117-2066" fmla="*/ 764973 h 1499831"/>
                <a:gd name="connsiteX118-2067" fmla="*/ 944841 w 1225855"/>
                <a:gd name="connsiteY118-2068" fmla="*/ 774793 h 1499831"/>
                <a:gd name="connsiteX119-2069" fmla="*/ 927165 w 1225855"/>
                <a:gd name="connsiteY119-2070" fmla="*/ 780357 h 1499831"/>
                <a:gd name="connsiteX120-2071" fmla="*/ 917018 w 1225855"/>
                <a:gd name="connsiteY120-2072" fmla="*/ 783303 h 1499831"/>
                <a:gd name="connsiteX121-2073" fmla="*/ 618492 w 1225855"/>
                <a:gd name="connsiteY121-2074" fmla="*/ 820292 h 1499831"/>
                <a:gd name="connsiteX122-2075" fmla="*/ 372175 w 1225855"/>
                <a:gd name="connsiteY122-2076" fmla="*/ 797051 h 1499831"/>
                <a:gd name="connsiteX123-2077" fmla="*/ 481668 w 1225855"/>
                <a:gd name="connsiteY123-2078" fmla="*/ 760717 h 1499831"/>
                <a:gd name="connsiteX124-2079" fmla="*/ 497707 w 1225855"/>
                <a:gd name="connsiteY124-2080" fmla="*/ 799015 h 1499831"/>
                <a:gd name="connsiteX125-2081" fmla="*/ 521929 w 1225855"/>
                <a:gd name="connsiteY125-2082" fmla="*/ 815054 h 1499831"/>
                <a:gd name="connsiteX126-2083" fmla="*/ 532077 w 1225855"/>
                <a:gd name="connsiteY126-2084" fmla="*/ 812927 h 1499831"/>
                <a:gd name="connsiteX127-2085" fmla="*/ 545988 w 1225855"/>
                <a:gd name="connsiteY127-2086" fmla="*/ 778557 h 1499831"/>
                <a:gd name="connsiteX128-2087" fmla="*/ 530931 w 1225855"/>
                <a:gd name="connsiteY128-2088" fmla="*/ 742878 h 1499831"/>
                <a:gd name="connsiteX129-2089" fmla="*/ 560882 w 1225855"/>
                <a:gd name="connsiteY129-2090" fmla="*/ 731421 h 1499831"/>
                <a:gd name="connsiteX130-2091" fmla="*/ 660881 w 1225855"/>
                <a:gd name="connsiteY130-2092" fmla="*/ 689359 h 1499831"/>
                <a:gd name="connsiteX131-2093" fmla="*/ 682158 w 1225855"/>
                <a:gd name="connsiteY131-2094" fmla="*/ 735677 h 1499831"/>
                <a:gd name="connsiteX132-2095" fmla="*/ 706053 w 1225855"/>
                <a:gd name="connsiteY132-2096" fmla="*/ 750897 h 1499831"/>
                <a:gd name="connsiteX133-2097" fmla="*/ 717019 w 1225855"/>
                <a:gd name="connsiteY133-2098" fmla="*/ 748442 h 1499831"/>
                <a:gd name="connsiteX134-2099" fmla="*/ 729948 w 1225855"/>
                <a:gd name="connsiteY134-2100" fmla="*/ 713745 h 1499831"/>
                <a:gd name="connsiteX135-2101" fmla="*/ 708181 w 1225855"/>
                <a:gd name="connsiteY135-2102" fmla="*/ 666446 h 1499831"/>
                <a:gd name="connsiteX136-2103" fmla="*/ 763991 w 1225855"/>
                <a:gd name="connsiteY136-2104" fmla="*/ 635350 h 1499831"/>
                <a:gd name="connsiteX137-2105" fmla="*/ 773483 w 1225855"/>
                <a:gd name="connsiteY137-2106" fmla="*/ 629294 h 1499831"/>
                <a:gd name="connsiteX138-2107" fmla="*/ 795414 w 1225855"/>
                <a:gd name="connsiteY138-2108" fmla="*/ 614400 h 1499831"/>
                <a:gd name="connsiteX139-2109" fmla="*/ 816200 w 1225855"/>
                <a:gd name="connsiteY139-2110" fmla="*/ 598361 h 1499831"/>
                <a:gd name="connsiteX140-2111" fmla="*/ 819473 w 1225855"/>
                <a:gd name="connsiteY140-2112" fmla="*/ 595579 h 1499831"/>
                <a:gd name="connsiteX141-2113" fmla="*/ 842223 w 1225855"/>
                <a:gd name="connsiteY141-2114" fmla="*/ 625202 h 1499831"/>
                <a:gd name="connsiteX142-2115" fmla="*/ 863008 w 1225855"/>
                <a:gd name="connsiteY142-2116" fmla="*/ 635350 h 1499831"/>
                <a:gd name="connsiteX143-2117" fmla="*/ 878884 w 1225855"/>
                <a:gd name="connsiteY143-2118" fmla="*/ 629949 h 1499831"/>
                <a:gd name="connsiteX144-2119" fmla="*/ 883794 w 1225855"/>
                <a:gd name="connsiteY144-2120" fmla="*/ 593451 h 1499831"/>
                <a:gd name="connsiteX145-2121" fmla="*/ 513091 w 1225855"/>
                <a:gd name="connsiteY145-2122" fmla="*/ 183796 h 1499831"/>
                <a:gd name="connsiteX146-2123" fmla="*/ 520784 w 1225855"/>
                <a:gd name="connsiteY146-2124" fmla="*/ 163175 h 1499831"/>
                <a:gd name="connsiteX147-2125" fmla="*/ 613746 w 1225855"/>
                <a:gd name="connsiteY147-2126" fmla="*/ 64648 h 1499831"/>
                <a:gd name="connsiteX148-2127" fmla="*/ 903434 w 1225855"/>
                <a:gd name="connsiteY148-2128" fmla="*/ 374630 h 1499831"/>
                <a:gd name="connsiteX149-2129" fmla="*/ 823892 w 1225855"/>
                <a:gd name="connsiteY149-2130" fmla="*/ 411455 h 1499831"/>
                <a:gd name="connsiteX150-2131" fmla="*/ 821110 w 1225855"/>
                <a:gd name="connsiteY150-2132" fmla="*/ 412273 h 1499831"/>
                <a:gd name="connsiteX151-2133" fmla="*/ 807689 w 1225855"/>
                <a:gd name="connsiteY151-2134" fmla="*/ 415710 h 1499831"/>
                <a:gd name="connsiteX152-2135" fmla="*/ 791159 w 1225855"/>
                <a:gd name="connsiteY152-2136" fmla="*/ 406873 h 1499831"/>
                <a:gd name="connsiteX153-2137" fmla="*/ 777084 w 1225855"/>
                <a:gd name="connsiteY153-2138" fmla="*/ 399835 h 1499831"/>
                <a:gd name="connsiteX154-2139" fmla="*/ 706053 w 1225855"/>
                <a:gd name="connsiteY154-2140" fmla="*/ 362192 h 1499831"/>
                <a:gd name="connsiteX155-2141" fmla="*/ 591160 w 1225855"/>
                <a:gd name="connsiteY155-2142" fmla="*/ 288542 h 1499831"/>
                <a:gd name="connsiteX156-2143" fmla="*/ 570702 w 1225855"/>
                <a:gd name="connsiteY156-2144" fmla="*/ 272176 h 1499831"/>
                <a:gd name="connsiteX157-2145" fmla="*/ 567919 w 1225855"/>
                <a:gd name="connsiteY157-2146" fmla="*/ 269721 h 1499831"/>
                <a:gd name="connsiteX158-2147" fmla="*/ 551226 w 1225855"/>
                <a:gd name="connsiteY158-2148" fmla="*/ 254500 h 1499831"/>
                <a:gd name="connsiteX159-2149" fmla="*/ 512109 w 1225855"/>
                <a:gd name="connsiteY159-2150" fmla="*/ 197708 h 1499831"/>
                <a:gd name="connsiteX160-2151" fmla="*/ 513091 w 1225855"/>
                <a:gd name="connsiteY160-2152" fmla="*/ 183796 h 1499831"/>
                <a:gd name="connsiteX161-2153" fmla="*/ 322094 w 1225855"/>
                <a:gd name="connsiteY161-2154" fmla="*/ 374303 h 1499831"/>
                <a:gd name="connsiteX162-2155" fmla="*/ 464974 w 1225855"/>
                <a:gd name="connsiteY162-2156" fmla="*/ 222421 h 1499831"/>
                <a:gd name="connsiteX163-2157" fmla="*/ 508345 w 1225855"/>
                <a:gd name="connsiteY163-2158" fmla="*/ 285596 h 1499831"/>
                <a:gd name="connsiteX164-2159" fmla="*/ 482486 w 1225855"/>
                <a:gd name="connsiteY164-2160" fmla="*/ 314729 h 1499831"/>
                <a:gd name="connsiteX165-2161" fmla="*/ 475939 w 1225855"/>
                <a:gd name="connsiteY165-2162" fmla="*/ 334205 h 1499831"/>
                <a:gd name="connsiteX166-2163" fmla="*/ 484614 w 1225855"/>
                <a:gd name="connsiteY166-2164" fmla="*/ 351717 h 1499831"/>
                <a:gd name="connsiteX167-2165" fmla="*/ 491324 w 1225855"/>
                <a:gd name="connsiteY167-2166" fmla="*/ 355973 h 1499831"/>
                <a:gd name="connsiteX168-2167" fmla="*/ 501962 w 1225855"/>
                <a:gd name="connsiteY168-2168" fmla="*/ 358264 h 1499831"/>
                <a:gd name="connsiteX169-2169" fmla="*/ 521602 w 1225855"/>
                <a:gd name="connsiteY169-2170" fmla="*/ 349426 h 1499831"/>
                <a:gd name="connsiteX170-2171" fmla="*/ 547298 w 1225855"/>
                <a:gd name="connsiteY170-2172" fmla="*/ 320621 h 1499831"/>
                <a:gd name="connsiteX171-2173" fmla="*/ 554990 w 1225855"/>
                <a:gd name="connsiteY171-2174" fmla="*/ 326676 h 1499831"/>
                <a:gd name="connsiteX172-2175" fmla="*/ 722747 w 1225855"/>
                <a:gd name="connsiteY172-2176" fmla="*/ 430768 h 1499831"/>
                <a:gd name="connsiteX173-2177" fmla="*/ 663827 w 1225855"/>
                <a:gd name="connsiteY173-2178" fmla="*/ 435678 h 1499831"/>
                <a:gd name="connsiteX174-2179" fmla="*/ 628967 w 1225855"/>
                <a:gd name="connsiteY174-2180" fmla="*/ 436823 h 1499831"/>
                <a:gd name="connsiteX175-2181" fmla="*/ 616692 w 1225855"/>
                <a:gd name="connsiteY175-2182" fmla="*/ 436987 h 1499831"/>
                <a:gd name="connsiteX176-2183" fmla="*/ 600489 w 1225855"/>
                <a:gd name="connsiteY176-2184" fmla="*/ 436823 h 1499831"/>
                <a:gd name="connsiteX177-2185" fmla="*/ 565628 w 1225855"/>
                <a:gd name="connsiteY177-2186" fmla="*/ 435514 h 1499831"/>
                <a:gd name="connsiteX178-2187" fmla="*/ 463337 w 1225855"/>
                <a:gd name="connsiteY178-2188" fmla="*/ 424057 h 1499831"/>
                <a:gd name="connsiteX179-2189" fmla="*/ 433059 w 1225855"/>
                <a:gd name="connsiteY179-2190" fmla="*/ 418165 h 1499831"/>
                <a:gd name="connsiteX180-2191" fmla="*/ 409164 w 1225855"/>
                <a:gd name="connsiteY180-2192" fmla="*/ 412437 h 1499831"/>
                <a:gd name="connsiteX181-2193" fmla="*/ 403927 w 1225855"/>
                <a:gd name="connsiteY181-2194" fmla="*/ 410964 h 1499831"/>
                <a:gd name="connsiteX182-2195" fmla="*/ 322094 w 1225855"/>
                <a:gd name="connsiteY182-2196" fmla="*/ 374303 h 1499831"/>
                <a:gd name="connsiteX0-2197" fmla="*/ 1219145 w 1225855"/>
                <a:gd name="connsiteY0-2198" fmla="*/ 1035512 h 1499831"/>
                <a:gd name="connsiteX1-2199" fmla="*/ 1212598 w 1225855"/>
                <a:gd name="connsiteY1-2200" fmla="*/ 1022910 h 1499831"/>
                <a:gd name="connsiteX2-2201" fmla="*/ 1009653 w 1225855"/>
                <a:gd name="connsiteY2-2202" fmla="*/ 805725 h 1499831"/>
                <a:gd name="connsiteX3-2203" fmla="*/ 1091485 w 1225855"/>
                <a:gd name="connsiteY3-2204" fmla="*/ 720128 h 1499831"/>
                <a:gd name="connsiteX4-2205" fmla="*/ 1086085 w 1225855"/>
                <a:gd name="connsiteY4-2206" fmla="*/ 697052 h 1499831"/>
                <a:gd name="connsiteX5-2207" fmla="*/ 1079702 w 1225855"/>
                <a:gd name="connsiteY5-2208" fmla="*/ 685104 h 1499831"/>
                <a:gd name="connsiteX6-2209" fmla="*/ 863663 w 1225855"/>
                <a:gd name="connsiteY6-2210" fmla="*/ 454008 h 1499831"/>
                <a:gd name="connsiteX7-2211" fmla="*/ 957280 w 1225855"/>
                <a:gd name="connsiteY7-2212" fmla="*/ 374303 h 1499831"/>
                <a:gd name="connsiteX8-2213" fmla="*/ 953024 w 1225855"/>
                <a:gd name="connsiteY8-2214" fmla="*/ 355482 h 1499831"/>
                <a:gd name="connsiteX9-2215" fmla="*/ 946969 w 1225855"/>
                <a:gd name="connsiteY9-2216" fmla="*/ 344516 h 1499831"/>
                <a:gd name="connsiteX10-2217" fmla="*/ 633058 w 1225855"/>
                <a:gd name="connsiteY10-2218" fmla="*/ 8347 h 1499831"/>
                <a:gd name="connsiteX11-2219" fmla="*/ 613909 w 1225855"/>
                <a:gd name="connsiteY11-2220" fmla="*/ 0 h 1499831"/>
                <a:gd name="connsiteX12-2221" fmla="*/ 594761 w 1225855"/>
                <a:gd name="connsiteY12-2222" fmla="*/ 8183 h 1499831"/>
                <a:gd name="connsiteX13-2223" fmla="*/ 276922 w 1225855"/>
                <a:gd name="connsiteY13-2224" fmla="*/ 345825 h 1499831"/>
                <a:gd name="connsiteX14-2225" fmla="*/ 269884 w 1225855"/>
                <a:gd name="connsiteY14-2226" fmla="*/ 362028 h 1499831"/>
                <a:gd name="connsiteX15-2227" fmla="*/ 268248 w 1225855"/>
                <a:gd name="connsiteY15-2228" fmla="*/ 374139 h 1499831"/>
                <a:gd name="connsiteX16-2229" fmla="*/ 363828 w 1225855"/>
                <a:gd name="connsiteY16-2230" fmla="*/ 453354 h 1499831"/>
                <a:gd name="connsiteX17-2231" fmla="*/ 143535 w 1225855"/>
                <a:gd name="connsiteY17-2232" fmla="*/ 687395 h 1499831"/>
                <a:gd name="connsiteX18-2233" fmla="*/ 136497 w 1225855"/>
                <a:gd name="connsiteY18-2234" fmla="*/ 704744 h 1499831"/>
                <a:gd name="connsiteX19-2235" fmla="*/ 134206 w 1225855"/>
                <a:gd name="connsiteY19-2236" fmla="*/ 720128 h 1499831"/>
                <a:gd name="connsiteX20-2237" fmla="*/ 182978 w 1225855"/>
                <a:gd name="connsiteY20-2238" fmla="*/ 786740 h 1499831"/>
                <a:gd name="connsiteX21-2239" fmla="*/ 217839 w 1225855"/>
                <a:gd name="connsiteY21-2240" fmla="*/ 805071 h 1499831"/>
                <a:gd name="connsiteX22-2241" fmla="*/ 9984 w 1225855"/>
                <a:gd name="connsiteY22-2242" fmla="*/ 1025692 h 1499831"/>
                <a:gd name="connsiteX23-2243" fmla="*/ 2946 w 1225855"/>
                <a:gd name="connsiteY23-2244" fmla="*/ 1044186 h 1499831"/>
                <a:gd name="connsiteX24-2245" fmla="*/ 0 w 1225855"/>
                <a:gd name="connsiteY24-2246" fmla="*/ 1062844 h 1499831"/>
                <a:gd name="connsiteX25-2247" fmla="*/ 194435 w 1225855"/>
                <a:gd name="connsiteY25-2248" fmla="*/ 1198195 h 1499831"/>
                <a:gd name="connsiteX26-2249" fmla="*/ 487887 w 1225855"/>
                <a:gd name="connsiteY26-2250" fmla="*/ 1247950 h 1499831"/>
                <a:gd name="connsiteX27-2251" fmla="*/ 487887 w 1225855"/>
                <a:gd name="connsiteY27-2252" fmla="*/ 1473645 h 1499831"/>
                <a:gd name="connsiteX28-2253" fmla="*/ 514073 w 1225855"/>
                <a:gd name="connsiteY28-2254" fmla="*/ 1499831 h 1499831"/>
                <a:gd name="connsiteX29-2255" fmla="*/ 711781 w 1225855"/>
                <a:gd name="connsiteY29-2256" fmla="*/ 1499831 h 1499831"/>
                <a:gd name="connsiteX30-2257" fmla="*/ 737968 w 1225855"/>
                <a:gd name="connsiteY30-2258" fmla="*/ 1473645 h 1499831"/>
                <a:gd name="connsiteX31-2259" fmla="*/ 737968 w 1225855"/>
                <a:gd name="connsiteY31-2260" fmla="*/ 1248932 h 1499831"/>
                <a:gd name="connsiteX32-2261" fmla="*/ 1039112 w 1225855"/>
                <a:gd name="connsiteY32-2262" fmla="*/ 1198195 h 1499831"/>
                <a:gd name="connsiteX33-2263" fmla="*/ 1225855 w 1225855"/>
                <a:gd name="connsiteY33-2264" fmla="*/ 1062844 h 1499831"/>
                <a:gd name="connsiteX34-2265" fmla="*/ 1219145 w 1225855"/>
                <a:gd name="connsiteY34-2266" fmla="*/ 1035512 h 1499831"/>
                <a:gd name="connsiteX35-2267" fmla="*/ 1099178 w 1225855"/>
                <a:gd name="connsiteY35-2268" fmla="*/ 1120454 h 1499831"/>
                <a:gd name="connsiteX36-2269" fmla="*/ 1082157 w 1225855"/>
                <a:gd name="connsiteY36-2270" fmla="*/ 1113580 h 1499831"/>
                <a:gd name="connsiteX37-2271" fmla="*/ 657608 w 1225855"/>
                <a:gd name="connsiteY37-2272" fmla="*/ 1056788 h 1499831"/>
                <a:gd name="connsiteX38-2273" fmla="*/ 560882 w 1225855"/>
                <a:gd name="connsiteY38-2274" fmla="*/ 1023564 h 1499831"/>
                <a:gd name="connsiteX39-2275" fmla="*/ 558918 w 1225855"/>
                <a:gd name="connsiteY39-2276" fmla="*/ 1022582 h 1499831"/>
                <a:gd name="connsiteX40-2277" fmla="*/ 554663 w 1225855"/>
                <a:gd name="connsiteY40-2278" fmla="*/ 1021109 h 1499831"/>
                <a:gd name="connsiteX41-2279" fmla="*/ 419966 w 1225855"/>
                <a:gd name="connsiteY41-2280" fmla="*/ 947296 h 1499831"/>
                <a:gd name="connsiteX42-2281" fmla="*/ 312928 w 1225855"/>
                <a:gd name="connsiteY42-2282" fmla="*/ 837313 h 1499831"/>
                <a:gd name="connsiteX43-2283" fmla="*/ 618656 w 1225855"/>
                <a:gd name="connsiteY43-2284" fmla="*/ 872828 h 1499831"/>
                <a:gd name="connsiteX44-2285" fmla="*/ 943368 w 1225855"/>
                <a:gd name="connsiteY44-2286" fmla="*/ 830439 h 1499831"/>
                <a:gd name="connsiteX45-2287" fmla="*/ 957116 w 1225855"/>
                <a:gd name="connsiteY45-2288" fmla="*/ 826184 h 1499831"/>
                <a:gd name="connsiteX46-2289" fmla="*/ 1168408 w 1225855"/>
                <a:gd name="connsiteY46-2290" fmla="*/ 1052369 h 1499831"/>
                <a:gd name="connsiteX47-2291" fmla="*/ 1170536 w 1225855"/>
                <a:gd name="connsiteY47-2292" fmla="*/ 1055806 h 1499831"/>
                <a:gd name="connsiteX48-2293" fmla="*/ 1173482 w 1225855"/>
                <a:gd name="connsiteY48-2294" fmla="*/ 1063008 h 1499831"/>
                <a:gd name="connsiteX49-2295" fmla="*/ 1099178 w 1225855"/>
                <a:gd name="connsiteY49-2296" fmla="*/ 1120454 h 1499831"/>
                <a:gd name="connsiteX50-2297" fmla="*/ 736822 w 1225855"/>
                <a:gd name="connsiteY50-2298" fmla="*/ 1196559 h 1499831"/>
                <a:gd name="connsiteX51-2299" fmla="*/ 620292 w 1225855"/>
                <a:gd name="connsiteY51-2300" fmla="*/ 1200487 h 1499831"/>
                <a:gd name="connsiteX52-2301" fmla="*/ 489033 w 1225855"/>
                <a:gd name="connsiteY52-2302" fmla="*/ 1195577 h 1499831"/>
                <a:gd name="connsiteX53-2303" fmla="*/ 209001 w 1225855"/>
                <a:gd name="connsiteY53-2304" fmla="*/ 1148114 h 1499831"/>
                <a:gd name="connsiteX54-2305" fmla="*/ 52209 w 1225855"/>
                <a:gd name="connsiteY54-2306" fmla="*/ 1063008 h 1499831"/>
                <a:gd name="connsiteX55-2307" fmla="*/ 54173 w 1225855"/>
                <a:gd name="connsiteY55-2308" fmla="*/ 1057279 h 1499831"/>
                <a:gd name="connsiteX56-2309" fmla="*/ 56137 w 1225855"/>
                <a:gd name="connsiteY56-2310" fmla="*/ 1053188 h 1499831"/>
                <a:gd name="connsiteX57-2311" fmla="*/ 255155 w 1225855"/>
                <a:gd name="connsiteY57-2312" fmla="*/ 841896 h 1499831"/>
                <a:gd name="connsiteX58-2313" fmla="*/ 346971 w 1225855"/>
                <a:gd name="connsiteY58-2314" fmla="*/ 956134 h 1499831"/>
                <a:gd name="connsiteX59-2315" fmla="*/ 318984 w 1225855"/>
                <a:gd name="connsiteY59-2316" fmla="*/ 987558 h 1499831"/>
                <a:gd name="connsiteX60-2317" fmla="*/ 321112 w 1225855"/>
                <a:gd name="connsiteY60-2318" fmla="*/ 1024546 h 1499831"/>
                <a:gd name="connsiteX61-2319" fmla="*/ 338460 w 1225855"/>
                <a:gd name="connsiteY61-2320" fmla="*/ 1031093 h 1499831"/>
                <a:gd name="connsiteX62-2321" fmla="*/ 358100 w 1225855"/>
                <a:gd name="connsiteY62-2322" fmla="*/ 1022255 h 1499831"/>
                <a:gd name="connsiteX63-2323" fmla="*/ 387887 w 1225855"/>
                <a:gd name="connsiteY63-2324" fmla="*/ 988703 h 1499831"/>
                <a:gd name="connsiteX64-2325" fmla="*/ 512600 w 1225855"/>
                <a:gd name="connsiteY64-2326" fmla="*/ 1059898 h 1499831"/>
                <a:gd name="connsiteX65-2327" fmla="*/ 494925 w 1225855"/>
                <a:gd name="connsiteY65-2328" fmla="*/ 1097868 h 1499831"/>
                <a:gd name="connsiteX66-2329" fmla="*/ 507527 w 1225855"/>
                <a:gd name="connsiteY66-2330" fmla="*/ 1132729 h 1499831"/>
                <a:gd name="connsiteX67-2331" fmla="*/ 518656 w 1225855"/>
                <a:gd name="connsiteY67-2332" fmla="*/ 1135184 h 1499831"/>
                <a:gd name="connsiteX68-2333" fmla="*/ 542388 w 1225855"/>
                <a:gd name="connsiteY68-2334" fmla="*/ 1120127 h 1499831"/>
                <a:gd name="connsiteX69-2335" fmla="*/ 561045 w 1225855"/>
                <a:gd name="connsiteY69-2336" fmla="*/ 1080029 h 1499831"/>
                <a:gd name="connsiteX70-2337" fmla="*/ 638132 w 1225855"/>
                <a:gd name="connsiteY70-2338" fmla="*/ 1105888 h 1499831"/>
                <a:gd name="connsiteX71-2339" fmla="*/ 708344 w 1225855"/>
                <a:gd name="connsiteY71-2340" fmla="*/ 1124219 h 1499831"/>
                <a:gd name="connsiteX72-2341" fmla="*/ 692633 w 1225855"/>
                <a:gd name="connsiteY72-2342" fmla="*/ 1159079 h 1499831"/>
                <a:gd name="connsiteX73-2343" fmla="*/ 691487 w 1225855"/>
                <a:gd name="connsiteY73-2344" fmla="*/ 1177574 h 1499831"/>
                <a:gd name="connsiteX74-2345" fmla="*/ 705726 w 1225855"/>
                <a:gd name="connsiteY74-2346" fmla="*/ 1193776 h 1499831"/>
                <a:gd name="connsiteX75-2347" fmla="*/ 716528 w 1225855"/>
                <a:gd name="connsiteY75-2348" fmla="*/ 1196068 h 1499831"/>
                <a:gd name="connsiteX76-2349" fmla="*/ 733549 w 1225855"/>
                <a:gd name="connsiteY76-2350" fmla="*/ 1189848 h 1499831"/>
                <a:gd name="connsiteX77-2351" fmla="*/ 740423 w 1225855"/>
                <a:gd name="connsiteY77-2352" fmla="*/ 1180683 h 1499831"/>
                <a:gd name="connsiteX78-2353" fmla="*/ 760881 w 1225855"/>
                <a:gd name="connsiteY78-2354" fmla="*/ 1135184 h 1499831"/>
                <a:gd name="connsiteX79-2355" fmla="*/ 974628 w 1225855"/>
                <a:gd name="connsiteY79-2356" fmla="*/ 1161534 h 1499831"/>
                <a:gd name="connsiteX80-2357" fmla="*/ 736822 w 1225855"/>
                <a:gd name="connsiteY80-2358" fmla="*/ 1196559 h 1499831"/>
                <a:gd name="connsiteX81-2359" fmla="*/ 685431 w 1225855"/>
                <a:gd name="connsiteY81-2360" fmla="*/ 1447458 h 1499831"/>
                <a:gd name="connsiteX82-2361" fmla="*/ 540096 w 1225855"/>
                <a:gd name="connsiteY82-2362" fmla="*/ 1447458 h 1499831"/>
                <a:gd name="connsiteX83-2363" fmla="*/ 540096 w 1225855"/>
                <a:gd name="connsiteY83-2364" fmla="*/ 1251059 h 1499831"/>
                <a:gd name="connsiteX84-2365" fmla="*/ 620292 w 1225855"/>
                <a:gd name="connsiteY84-2366" fmla="*/ 1252860 h 1499831"/>
                <a:gd name="connsiteX85-2367" fmla="*/ 685431 w 1225855"/>
                <a:gd name="connsiteY85-2368" fmla="*/ 1251714 h 1499831"/>
                <a:gd name="connsiteX86-2369" fmla="*/ 685431 w 1225855"/>
                <a:gd name="connsiteY86-2370" fmla="*/ 1447458 h 1499831"/>
                <a:gd name="connsiteX87-2371" fmla="*/ 186415 w 1225855"/>
                <a:gd name="connsiteY87-2372" fmla="*/ 720292 h 1499831"/>
                <a:gd name="connsiteX88-2373" fmla="*/ 187070 w 1225855"/>
                <a:gd name="connsiteY88-2374" fmla="*/ 718819 h 1499831"/>
                <a:gd name="connsiteX89-2375" fmla="*/ 188543 w 1225855"/>
                <a:gd name="connsiteY89-2376" fmla="*/ 715873 h 1499831"/>
                <a:gd name="connsiteX90-2377" fmla="*/ 418567 w 1225855"/>
                <a:gd name="connsiteY90-2378" fmla="*/ 483352 h 1499831"/>
                <a:gd name="connsiteX91-2379" fmla="*/ 519474 w 1225855"/>
                <a:gd name="connsiteY91-2380" fmla="*/ 496356 h 1499831"/>
                <a:gd name="connsiteX92-2381" fmla="*/ 550480 w 1225855"/>
                <a:gd name="connsiteY92-2382" fmla="*/ 499138 h 1499831"/>
                <a:gd name="connsiteX93-2383" fmla="*/ 587396 w 1225855"/>
                <a:gd name="connsiteY93-2384" fmla="*/ 507919 h 1499831"/>
                <a:gd name="connsiteX94-2385" fmla="*/ 616692 w 1225855"/>
                <a:gd name="connsiteY94-2386" fmla="*/ 489360 h 1499831"/>
                <a:gd name="connsiteX95-2387" fmla="*/ 644277 w 1225855"/>
                <a:gd name="connsiteY95-2388" fmla="*/ 510465 h 1499831"/>
                <a:gd name="connsiteX96-2389" fmla="*/ 676430 w 1225855"/>
                <a:gd name="connsiteY96-2390" fmla="*/ 508991 h 1499831"/>
                <a:gd name="connsiteX97-2391" fmla="*/ 712198 w 1225855"/>
                <a:gd name="connsiteY97-2392" fmla="*/ 499229 h 1499831"/>
                <a:gd name="connsiteX98-2393" fmla="*/ 797706 w 1225855"/>
                <a:gd name="connsiteY98-2394" fmla="*/ 471684 h 1499831"/>
                <a:gd name="connsiteX99-2395" fmla="*/ 820292 w 1225855"/>
                <a:gd name="connsiteY99-2396" fmla="*/ 507036 h 1499831"/>
                <a:gd name="connsiteX100-2397" fmla="*/ 780194 w 1225855"/>
                <a:gd name="connsiteY100-2398" fmla="*/ 560391 h 1499831"/>
                <a:gd name="connsiteX101-2399" fmla="*/ 759081 w 1225855"/>
                <a:gd name="connsiteY101-2400" fmla="*/ 576103 h 1499831"/>
                <a:gd name="connsiteX102-2401" fmla="*/ 736822 w 1225855"/>
                <a:gd name="connsiteY102-2402" fmla="*/ 590669 h 1499831"/>
                <a:gd name="connsiteX103-2403" fmla="*/ 736331 w 1225855"/>
                <a:gd name="connsiteY103-2404" fmla="*/ 590996 h 1499831"/>
                <a:gd name="connsiteX104-2405" fmla="*/ 542060 w 1225855"/>
                <a:gd name="connsiteY104-2406" fmla="*/ 682485 h 1499831"/>
                <a:gd name="connsiteX105-2407" fmla="*/ 339115 w 1225855"/>
                <a:gd name="connsiteY105-2408" fmla="*/ 752370 h 1499831"/>
                <a:gd name="connsiteX106-2409" fmla="*/ 289033 w 1225855"/>
                <a:gd name="connsiteY106-2410" fmla="*/ 767428 h 1499831"/>
                <a:gd name="connsiteX107-2411" fmla="*/ 274958 w 1225855"/>
                <a:gd name="connsiteY107-2412" fmla="*/ 771519 h 1499831"/>
                <a:gd name="connsiteX108-2413" fmla="*/ 255809 w 1225855"/>
                <a:gd name="connsiteY108-2414" fmla="*/ 764482 h 1499831"/>
                <a:gd name="connsiteX109-2415" fmla="*/ 186415 w 1225855"/>
                <a:gd name="connsiteY109-2416" fmla="*/ 720292 h 1499831"/>
                <a:gd name="connsiteX110-2417" fmla="*/ 883794 w 1225855"/>
                <a:gd name="connsiteY110-2418" fmla="*/ 593451 h 1499831"/>
                <a:gd name="connsiteX111-2419" fmla="*/ 859244 w 1225855"/>
                <a:gd name="connsiteY111-2420" fmla="*/ 561536 h 1499831"/>
                <a:gd name="connsiteX112-2421" fmla="*/ 854989 w 1225855"/>
                <a:gd name="connsiteY112-2422" fmla="*/ 557117 h 1499831"/>
                <a:gd name="connsiteX113-2423" fmla="*/ 867100 w 1225855"/>
                <a:gd name="connsiteY113-2424" fmla="*/ 534204 h 1499831"/>
                <a:gd name="connsiteX114-2425" fmla="*/ 1036167 w 1225855"/>
                <a:gd name="connsiteY114-2426" fmla="*/ 715218 h 1499831"/>
                <a:gd name="connsiteX115-2427" fmla="*/ 1037803 w 1225855"/>
                <a:gd name="connsiteY115-2428" fmla="*/ 717837 h 1499831"/>
                <a:gd name="connsiteX116-2429" fmla="*/ 1038949 w 1225855"/>
                <a:gd name="connsiteY116-2430" fmla="*/ 720128 h 1499831"/>
                <a:gd name="connsiteX117-2431" fmla="*/ 971519 w 1225855"/>
                <a:gd name="connsiteY117-2432" fmla="*/ 764973 h 1499831"/>
                <a:gd name="connsiteX118-2433" fmla="*/ 944841 w 1225855"/>
                <a:gd name="connsiteY118-2434" fmla="*/ 774793 h 1499831"/>
                <a:gd name="connsiteX119-2435" fmla="*/ 927165 w 1225855"/>
                <a:gd name="connsiteY119-2436" fmla="*/ 780357 h 1499831"/>
                <a:gd name="connsiteX120-2437" fmla="*/ 917018 w 1225855"/>
                <a:gd name="connsiteY120-2438" fmla="*/ 783303 h 1499831"/>
                <a:gd name="connsiteX121-2439" fmla="*/ 618492 w 1225855"/>
                <a:gd name="connsiteY121-2440" fmla="*/ 820292 h 1499831"/>
                <a:gd name="connsiteX122-2441" fmla="*/ 372175 w 1225855"/>
                <a:gd name="connsiteY122-2442" fmla="*/ 797051 h 1499831"/>
                <a:gd name="connsiteX123-2443" fmla="*/ 481668 w 1225855"/>
                <a:gd name="connsiteY123-2444" fmla="*/ 760717 h 1499831"/>
                <a:gd name="connsiteX124-2445" fmla="*/ 497707 w 1225855"/>
                <a:gd name="connsiteY124-2446" fmla="*/ 799015 h 1499831"/>
                <a:gd name="connsiteX125-2447" fmla="*/ 521929 w 1225855"/>
                <a:gd name="connsiteY125-2448" fmla="*/ 815054 h 1499831"/>
                <a:gd name="connsiteX126-2449" fmla="*/ 532077 w 1225855"/>
                <a:gd name="connsiteY126-2450" fmla="*/ 812927 h 1499831"/>
                <a:gd name="connsiteX127-2451" fmla="*/ 545988 w 1225855"/>
                <a:gd name="connsiteY127-2452" fmla="*/ 778557 h 1499831"/>
                <a:gd name="connsiteX128-2453" fmla="*/ 530931 w 1225855"/>
                <a:gd name="connsiteY128-2454" fmla="*/ 742878 h 1499831"/>
                <a:gd name="connsiteX129-2455" fmla="*/ 560882 w 1225855"/>
                <a:gd name="connsiteY129-2456" fmla="*/ 731421 h 1499831"/>
                <a:gd name="connsiteX130-2457" fmla="*/ 660881 w 1225855"/>
                <a:gd name="connsiteY130-2458" fmla="*/ 689359 h 1499831"/>
                <a:gd name="connsiteX131-2459" fmla="*/ 682158 w 1225855"/>
                <a:gd name="connsiteY131-2460" fmla="*/ 735677 h 1499831"/>
                <a:gd name="connsiteX132-2461" fmla="*/ 706053 w 1225855"/>
                <a:gd name="connsiteY132-2462" fmla="*/ 750897 h 1499831"/>
                <a:gd name="connsiteX133-2463" fmla="*/ 717019 w 1225855"/>
                <a:gd name="connsiteY133-2464" fmla="*/ 748442 h 1499831"/>
                <a:gd name="connsiteX134-2465" fmla="*/ 729948 w 1225855"/>
                <a:gd name="connsiteY134-2466" fmla="*/ 713745 h 1499831"/>
                <a:gd name="connsiteX135-2467" fmla="*/ 708181 w 1225855"/>
                <a:gd name="connsiteY135-2468" fmla="*/ 666446 h 1499831"/>
                <a:gd name="connsiteX136-2469" fmla="*/ 763991 w 1225855"/>
                <a:gd name="connsiteY136-2470" fmla="*/ 635350 h 1499831"/>
                <a:gd name="connsiteX137-2471" fmla="*/ 773483 w 1225855"/>
                <a:gd name="connsiteY137-2472" fmla="*/ 629294 h 1499831"/>
                <a:gd name="connsiteX138-2473" fmla="*/ 795414 w 1225855"/>
                <a:gd name="connsiteY138-2474" fmla="*/ 614400 h 1499831"/>
                <a:gd name="connsiteX139-2475" fmla="*/ 816200 w 1225855"/>
                <a:gd name="connsiteY139-2476" fmla="*/ 598361 h 1499831"/>
                <a:gd name="connsiteX140-2477" fmla="*/ 819473 w 1225855"/>
                <a:gd name="connsiteY140-2478" fmla="*/ 595579 h 1499831"/>
                <a:gd name="connsiteX141-2479" fmla="*/ 842223 w 1225855"/>
                <a:gd name="connsiteY141-2480" fmla="*/ 625202 h 1499831"/>
                <a:gd name="connsiteX142-2481" fmla="*/ 863008 w 1225855"/>
                <a:gd name="connsiteY142-2482" fmla="*/ 635350 h 1499831"/>
                <a:gd name="connsiteX143-2483" fmla="*/ 878884 w 1225855"/>
                <a:gd name="connsiteY143-2484" fmla="*/ 629949 h 1499831"/>
                <a:gd name="connsiteX144-2485" fmla="*/ 883794 w 1225855"/>
                <a:gd name="connsiteY144-2486" fmla="*/ 593451 h 1499831"/>
                <a:gd name="connsiteX145-2487" fmla="*/ 513091 w 1225855"/>
                <a:gd name="connsiteY145-2488" fmla="*/ 183796 h 1499831"/>
                <a:gd name="connsiteX146-2489" fmla="*/ 520784 w 1225855"/>
                <a:gd name="connsiteY146-2490" fmla="*/ 163175 h 1499831"/>
                <a:gd name="connsiteX147-2491" fmla="*/ 613746 w 1225855"/>
                <a:gd name="connsiteY147-2492" fmla="*/ 64648 h 1499831"/>
                <a:gd name="connsiteX148-2493" fmla="*/ 903434 w 1225855"/>
                <a:gd name="connsiteY148-2494" fmla="*/ 374630 h 1499831"/>
                <a:gd name="connsiteX149-2495" fmla="*/ 823892 w 1225855"/>
                <a:gd name="connsiteY149-2496" fmla="*/ 411455 h 1499831"/>
                <a:gd name="connsiteX150-2497" fmla="*/ 821110 w 1225855"/>
                <a:gd name="connsiteY150-2498" fmla="*/ 412273 h 1499831"/>
                <a:gd name="connsiteX151-2499" fmla="*/ 807689 w 1225855"/>
                <a:gd name="connsiteY151-2500" fmla="*/ 415710 h 1499831"/>
                <a:gd name="connsiteX152-2501" fmla="*/ 791159 w 1225855"/>
                <a:gd name="connsiteY152-2502" fmla="*/ 406873 h 1499831"/>
                <a:gd name="connsiteX153-2503" fmla="*/ 777084 w 1225855"/>
                <a:gd name="connsiteY153-2504" fmla="*/ 399835 h 1499831"/>
                <a:gd name="connsiteX154-2505" fmla="*/ 706053 w 1225855"/>
                <a:gd name="connsiteY154-2506" fmla="*/ 362192 h 1499831"/>
                <a:gd name="connsiteX155-2507" fmla="*/ 591160 w 1225855"/>
                <a:gd name="connsiteY155-2508" fmla="*/ 288542 h 1499831"/>
                <a:gd name="connsiteX156-2509" fmla="*/ 570702 w 1225855"/>
                <a:gd name="connsiteY156-2510" fmla="*/ 272176 h 1499831"/>
                <a:gd name="connsiteX157-2511" fmla="*/ 567919 w 1225855"/>
                <a:gd name="connsiteY157-2512" fmla="*/ 269721 h 1499831"/>
                <a:gd name="connsiteX158-2513" fmla="*/ 551226 w 1225855"/>
                <a:gd name="connsiteY158-2514" fmla="*/ 254500 h 1499831"/>
                <a:gd name="connsiteX159-2515" fmla="*/ 512109 w 1225855"/>
                <a:gd name="connsiteY159-2516" fmla="*/ 197708 h 1499831"/>
                <a:gd name="connsiteX160-2517" fmla="*/ 513091 w 1225855"/>
                <a:gd name="connsiteY160-2518" fmla="*/ 183796 h 1499831"/>
                <a:gd name="connsiteX161-2519" fmla="*/ 322094 w 1225855"/>
                <a:gd name="connsiteY161-2520" fmla="*/ 374303 h 1499831"/>
                <a:gd name="connsiteX162-2521" fmla="*/ 464974 w 1225855"/>
                <a:gd name="connsiteY162-2522" fmla="*/ 222421 h 1499831"/>
                <a:gd name="connsiteX163-2523" fmla="*/ 508345 w 1225855"/>
                <a:gd name="connsiteY163-2524" fmla="*/ 285596 h 1499831"/>
                <a:gd name="connsiteX164-2525" fmla="*/ 482486 w 1225855"/>
                <a:gd name="connsiteY164-2526" fmla="*/ 314729 h 1499831"/>
                <a:gd name="connsiteX165-2527" fmla="*/ 475939 w 1225855"/>
                <a:gd name="connsiteY165-2528" fmla="*/ 334205 h 1499831"/>
                <a:gd name="connsiteX166-2529" fmla="*/ 484614 w 1225855"/>
                <a:gd name="connsiteY166-2530" fmla="*/ 351717 h 1499831"/>
                <a:gd name="connsiteX167-2531" fmla="*/ 491324 w 1225855"/>
                <a:gd name="connsiteY167-2532" fmla="*/ 355973 h 1499831"/>
                <a:gd name="connsiteX168-2533" fmla="*/ 501962 w 1225855"/>
                <a:gd name="connsiteY168-2534" fmla="*/ 358264 h 1499831"/>
                <a:gd name="connsiteX169-2535" fmla="*/ 521602 w 1225855"/>
                <a:gd name="connsiteY169-2536" fmla="*/ 349426 h 1499831"/>
                <a:gd name="connsiteX170-2537" fmla="*/ 547298 w 1225855"/>
                <a:gd name="connsiteY170-2538" fmla="*/ 320621 h 1499831"/>
                <a:gd name="connsiteX171-2539" fmla="*/ 554990 w 1225855"/>
                <a:gd name="connsiteY171-2540" fmla="*/ 326676 h 1499831"/>
                <a:gd name="connsiteX172-2541" fmla="*/ 722747 w 1225855"/>
                <a:gd name="connsiteY172-2542" fmla="*/ 430768 h 1499831"/>
                <a:gd name="connsiteX173-2543" fmla="*/ 663827 w 1225855"/>
                <a:gd name="connsiteY173-2544" fmla="*/ 435678 h 1499831"/>
                <a:gd name="connsiteX174-2545" fmla="*/ 628967 w 1225855"/>
                <a:gd name="connsiteY174-2546" fmla="*/ 436823 h 1499831"/>
                <a:gd name="connsiteX175-2547" fmla="*/ 616692 w 1225855"/>
                <a:gd name="connsiteY175-2548" fmla="*/ 436987 h 1499831"/>
                <a:gd name="connsiteX176-2549" fmla="*/ 600489 w 1225855"/>
                <a:gd name="connsiteY176-2550" fmla="*/ 436823 h 1499831"/>
                <a:gd name="connsiteX177-2551" fmla="*/ 565628 w 1225855"/>
                <a:gd name="connsiteY177-2552" fmla="*/ 435514 h 1499831"/>
                <a:gd name="connsiteX178-2553" fmla="*/ 463337 w 1225855"/>
                <a:gd name="connsiteY178-2554" fmla="*/ 424057 h 1499831"/>
                <a:gd name="connsiteX179-2555" fmla="*/ 433059 w 1225855"/>
                <a:gd name="connsiteY179-2556" fmla="*/ 418165 h 1499831"/>
                <a:gd name="connsiteX180-2557" fmla="*/ 409164 w 1225855"/>
                <a:gd name="connsiteY180-2558" fmla="*/ 412437 h 1499831"/>
                <a:gd name="connsiteX181-2559" fmla="*/ 403927 w 1225855"/>
                <a:gd name="connsiteY181-2560" fmla="*/ 410964 h 1499831"/>
                <a:gd name="connsiteX182-2561" fmla="*/ 322094 w 1225855"/>
                <a:gd name="connsiteY182-2562" fmla="*/ 374303 h 1499831"/>
                <a:gd name="connsiteX0-2563" fmla="*/ 1219145 w 1225855"/>
                <a:gd name="connsiteY0-2564" fmla="*/ 1035512 h 1499831"/>
                <a:gd name="connsiteX1-2565" fmla="*/ 1212598 w 1225855"/>
                <a:gd name="connsiteY1-2566" fmla="*/ 1022910 h 1499831"/>
                <a:gd name="connsiteX2-2567" fmla="*/ 1009653 w 1225855"/>
                <a:gd name="connsiteY2-2568" fmla="*/ 805725 h 1499831"/>
                <a:gd name="connsiteX3-2569" fmla="*/ 1091485 w 1225855"/>
                <a:gd name="connsiteY3-2570" fmla="*/ 720128 h 1499831"/>
                <a:gd name="connsiteX4-2571" fmla="*/ 1086085 w 1225855"/>
                <a:gd name="connsiteY4-2572" fmla="*/ 697052 h 1499831"/>
                <a:gd name="connsiteX5-2573" fmla="*/ 1079702 w 1225855"/>
                <a:gd name="connsiteY5-2574" fmla="*/ 685104 h 1499831"/>
                <a:gd name="connsiteX6-2575" fmla="*/ 863663 w 1225855"/>
                <a:gd name="connsiteY6-2576" fmla="*/ 454008 h 1499831"/>
                <a:gd name="connsiteX7-2577" fmla="*/ 957280 w 1225855"/>
                <a:gd name="connsiteY7-2578" fmla="*/ 374303 h 1499831"/>
                <a:gd name="connsiteX8-2579" fmla="*/ 953024 w 1225855"/>
                <a:gd name="connsiteY8-2580" fmla="*/ 355482 h 1499831"/>
                <a:gd name="connsiteX9-2581" fmla="*/ 946969 w 1225855"/>
                <a:gd name="connsiteY9-2582" fmla="*/ 344516 h 1499831"/>
                <a:gd name="connsiteX10-2583" fmla="*/ 633058 w 1225855"/>
                <a:gd name="connsiteY10-2584" fmla="*/ 8347 h 1499831"/>
                <a:gd name="connsiteX11-2585" fmla="*/ 613909 w 1225855"/>
                <a:gd name="connsiteY11-2586" fmla="*/ 0 h 1499831"/>
                <a:gd name="connsiteX12-2587" fmla="*/ 594761 w 1225855"/>
                <a:gd name="connsiteY12-2588" fmla="*/ 8183 h 1499831"/>
                <a:gd name="connsiteX13-2589" fmla="*/ 276922 w 1225855"/>
                <a:gd name="connsiteY13-2590" fmla="*/ 345825 h 1499831"/>
                <a:gd name="connsiteX14-2591" fmla="*/ 269884 w 1225855"/>
                <a:gd name="connsiteY14-2592" fmla="*/ 362028 h 1499831"/>
                <a:gd name="connsiteX15-2593" fmla="*/ 268248 w 1225855"/>
                <a:gd name="connsiteY15-2594" fmla="*/ 374139 h 1499831"/>
                <a:gd name="connsiteX16-2595" fmla="*/ 363828 w 1225855"/>
                <a:gd name="connsiteY16-2596" fmla="*/ 453354 h 1499831"/>
                <a:gd name="connsiteX17-2597" fmla="*/ 143535 w 1225855"/>
                <a:gd name="connsiteY17-2598" fmla="*/ 687395 h 1499831"/>
                <a:gd name="connsiteX18-2599" fmla="*/ 136497 w 1225855"/>
                <a:gd name="connsiteY18-2600" fmla="*/ 704744 h 1499831"/>
                <a:gd name="connsiteX19-2601" fmla="*/ 134206 w 1225855"/>
                <a:gd name="connsiteY19-2602" fmla="*/ 720128 h 1499831"/>
                <a:gd name="connsiteX20-2603" fmla="*/ 182978 w 1225855"/>
                <a:gd name="connsiteY20-2604" fmla="*/ 786740 h 1499831"/>
                <a:gd name="connsiteX21-2605" fmla="*/ 217839 w 1225855"/>
                <a:gd name="connsiteY21-2606" fmla="*/ 805071 h 1499831"/>
                <a:gd name="connsiteX22-2607" fmla="*/ 9984 w 1225855"/>
                <a:gd name="connsiteY22-2608" fmla="*/ 1025692 h 1499831"/>
                <a:gd name="connsiteX23-2609" fmla="*/ 2946 w 1225855"/>
                <a:gd name="connsiteY23-2610" fmla="*/ 1044186 h 1499831"/>
                <a:gd name="connsiteX24-2611" fmla="*/ 0 w 1225855"/>
                <a:gd name="connsiteY24-2612" fmla="*/ 1062844 h 1499831"/>
                <a:gd name="connsiteX25-2613" fmla="*/ 194435 w 1225855"/>
                <a:gd name="connsiteY25-2614" fmla="*/ 1198195 h 1499831"/>
                <a:gd name="connsiteX26-2615" fmla="*/ 487887 w 1225855"/>
                <a:gd name="connsiteY26-2616" fmla="*/ 1247950 h 1499831"/>
                <a:gd name="connsiteX27-2617" fmla="*/ 487887 w 1225855"/>
                <a:gd name="connsiteY27-2618" fmla="*/ 1473645 h 1499831"/>
                <a:gd name="connsiteX28-2619" fmla="*/ 514073 w 1225855"/>
                <a:gd name="connsiteY28-2620" fmla="*/ 1499831 h 1499831"/>
                <a:gd name="connsiteX29-2621" fmla="*/ 711781 w 1225855"/>
                <a:gd name="connsiteY29-2622" fmla="*/ 1499831 h 1499831"/>
                <a:gd name="connsiteX30-2623" fmla="*/ 737968 w 1225855"/>
                <a:gd name="connsiteY30-2624" fmla="*/ 1473645 h 1499831"/>
                <a:gd name="connsiteX31-2625" fmla="*/ 737968 w 1225855"/>
                <a:gd name="connsiteY31-2626" fmla="*/ 1248932 h 1499831"/>
                <a:gd name="connsiteX32-2627" fmla="*/ 1039112 w 1225855"/>
                <a:gd name="connsiteY32-2628" fmla="*/ 1198195 h 1499831"/>
                <a:gd name="connsiteX33-2629" fmla="*/ 1225855 w 1225855"/>
                <a:gd name="connsiteY33-2630" fmla="*/ 1062844 h 1499831"/>
                <a:gd name="connsiteX34-2631" fmla="*/ 1219145 w 1225855"/>
                <a:gd name="connsiteY34-2632" fmla="*/ 1035512 h 1499831"/>
                <a:gd name="connsiteX35-2633" fmla="*/ 1099178 w 1225855"/>
                <a:gd name="connsiteY35-2634" fmla="*/ 1120454 h 1499831"/>
                <a:gd name="connsiteX36-2635" fmla="*/ 1082157 w 1225855"/>
                <a:gd name="connsiteY36-2636" fmla="*/ 1113580 h 1499831"/>
                <a:gd name="connsiteX37-2637" fmla="*/ 657608 w 1225855"/>
                <a:gd name="connsiteY37-2638" fmla="*/ 1056788 h 1499831"/>
                <a:gd name="connsiteX38-2639" fmla="*/ 560882 w 1225855"/>
                <a:gd name="connsiteY38-2640" fmla="*/ 1023564 h 1499831"/>
                <a:gd name="connsiteX39-2641" fmla="*/ 558918 w 1225855"/>
                <a:gd name="connsiteY39-2642" fmla="*/ 1022582 h 1499831"/>
                <a:gd name="connsiteX40-2643" fmla="*/ 554663 w 1225855"/>
                <a:gd name="connsiteY40-2644" fmla="*/ 1021109 h 1499831"/>
                <a:gd name="connsiteX41-2645" fmla="*/ 419966 w 1225855"/>
                <a:gd name="connsiteY41-2646" fmla="*/ 947296 h 1499831"/>
                <a:gd name="connsiteX42-2647" fmla="*/ 312928 w 1225855"/>
                <a:gd name="connsiteY42-2648" fmla="*/ 837313 h 1499831"/>
                <a:gd name="connsiteX43-2649" fmla="*/ 618656 w 1225855"/>
                <a:gd name="connsiteY43-2650" fmla="*/ 872828 h 1499831"/>
                <a:gd name="connsiteX44-2651" fmla="*/ 943368 w 1225855"/>
                <a:gd name="connsiteY44-2652" fmla="*/ 830439 h 1499831"/>
                <a:gd name="connsiteX45-2653" fmla="*/ 957116 w 1225855"/>
                <a:gd name="connsiteY45-2654" fmla="*/ 826184 h 1499831"/>
                <a:gd name="connsiteX46-2655" fmla="*/ 1168408 w 1225855"/>
                <a:gd name="connsiteY46-2656" fmla="*/ 1052369 h 1499831"/>
                <a:gd name="connsiteX47-2657" fmla="*/ 1170536 w 1225855"/>
                <a:gd name="connsiteY47-2658" fmla="*/ 1055806 h 1499831"/>
                <a:gd name="connsiteX48-2659" fmla="*/ 1173482 w 1225855"/>
                <a:gd name="connsiteY48-2660" fmla="*/ 1063008 h 1499831"/>
                <a:gd name="connsiteX49-2661" fmla="*/ 1099178 w 1225855"/>
                <a:gd name="connsiteY49-2662" fmla="*/ 1120454 h 1499831"/>
                <a:gd name="connsiteX50-2663" fmla="*/ 736822 w 1225855"/>
                <a:gd name="connsiteY50-2664" fmla="*/ 1196559 h 1499831"/>
                <a:gd name="connsiteX51-2665" fmla="*/ 620292 w 1225855"/>
                <a:gd name="connsiteY51-2666" fmla="*/ 1200487 h 1499831"/>
                <a:gd name="connsiteX52-2667" fmla="*/ 489033 w 1225855"/>
                <a:gd name="connsiteY52-2668" fmla="*/ 1195577 h 1499831"/>
                <a:gd name="connsiteX53-2669" fmla="*/ 209001 w 1225855"/>
                <a:gd name="connsiteY53-2670" fmla="*/ 1148114 h 1499831"/>
                <a:gd name="connsiteX54-2671" fmla="*/ 52209 w 1225855"/>
                <a:gd name="connsiteY54-2672" fmla="*/ 1063008 h 1499831"/>
                <a:gd name="connsiteX55-2673" fmla="*/ 54173 w 1225855"/>
                <a:gd name="connsiteY55-2674" fmla="*/ 1057279 h 1499831"/>
                <a:gd name="connsiteX56-2675" fmla="*/ 56137 w 1225855"/>
                <a:gd name="connsiteY56-2676" fmla="*/ 1053188 h 1499831"/>
                <a:gd name="connsiteX57-2677" fmla="*/ 255155 w 1225855"/>
                <a:gd name="connsiteY57-2678" fmla="*/ 841896 h 1499831"/>
                <a:gd name="connsiteX58-2679" fmla="*/ 346971 w 1225855"/>
                <a:gd name="connsiteY58-2680" fmla="*/ 956134 h 1499831"/>
                <a:gd name="connsiteX59-2681" fmla="*/ 318984 w 1225855"/>
                <a:gd name="connsiteY59-2682" fmla="*/ 987558 h 1499831"/>
                <a:gd name="connsiteX60-2683" fmla="*/ 321112 w 1225855"/>
                <a:gd name="connsiteY60-2684" fmla="*/ 1024546 h 1499831"/>
                <a:gd name="connsiteX61-2685" fmla="*/ 338460 w 1225855"/>
                <a:gd name="connsiteY61-2686" fmla="*/ 1031093 h 1499831"/>
                <a:gd name="connsiteX62-2687" fmla="*/ 358100 w 1225855"/>
                <a:gd name="connsiteY62-2688" fmla="*/ 1022255 h 1499831"/>
                <a:gd name="connsiteX63-2689" fmla="*/ 387887 w 1225855"/>
                <a:gd name="connsiteY63-2690" fmla="*/ 988703 h 1499831"/>
                <a:gd name="connsiteX64-2691" fmla="*/ 512600 w 1225855"/>
                <a:gd name="connsiteY64-2692" fmla="*/ 1059898 h 1499831"/>
                <a:gd name="connsiteX65-2693" fmla="*/ 494925 w 1225855"/>
                <a:gd name="connsiteY65-2694" fmla="*/ 1097868 h 1499831"/>
                <a:gd name="connsiteX66-2695" fmla="*/ 507527 w 1225855"/>
                <a:gd name="connsiteY66-2696" fmla="*/ 1132729 h 1499831"/>
                <a:gd name="connsiteX67-2697" fmla="*/ 518656 w 1225855"/>
                <a:gd name="connsiteY67-2698" fmla="*/ 1135184 h 1499831"/>
                <a:gd name="connsiteX68-2699" fmla="*/ 542388 w 1225855"/>
                <a:gd name="connsiteY68-2700" fmla="*/ 1120127 h 1499831"/>
                <a:gd name="connsiteX69-2701" fmla="*/ 561045 w 1225855"/>
                <a:gd name="connsiteY69-2702" fmla="*/ 1080029 h 1499831"/>
                <a:gd name="connsiteX70-2703" fmla="*/ 638132 w 1225855"/>
                <a:gd name="connsiteY70-2704" fmla="*/ 1105888 h 1499831"/>
                <a:gd name="connsiteX71-2705" fmla="*/ 708344 w 1225855"/>
                <a:gd name="connsiteY71-2706" fmla="*/ 1124219 h 1499831"/>
                <a:gd name="connsiteX72-2707" fmla="*/ 692633 w 1225855"/>
                <a:gd name="connsiteY72-2708" fmla="*/ 1159079 h 1499831"/>
                <a:gd name="connsiteX73-2709" fmla="*/ 691487 w 1225855"/>
                <a:gd name="connsiteY73-2710" fmla="*/ 1177574 h 1499831"/>
                <a:gd name="connsiteX74-2711" fmla="*/ 705726 w 1225855"/>
                <a:gd name="connsiteY74-2712" fmla="*/ 1193776 h 1499831"/>
                <a:gd name="connsiteX75-2713" fmla="*/ 716528 w 1225855"/>
                <a:gd name="connsiteY75-2714" fmla="*/ 1196068 h 1499831"/>
                <a:gd name="connsiteX76-2715" fmla="*/ 733549 w 1225855"/>
                <a:gd name="connsiteY76-2716" fmla="*/ 1189848 h 1499831"/>
                <a:gd name="connsiteX77-2717" fmla="*/ 740423 w 1225855"/>
                <a:gd name="connsiteY77-2718" fmla="*/ 1180683 h 1499831"/>
                <a:gd name="connsiteX78-2719" fmla="*/ 760881 w 1225855"/>
                <a:gd name="connsiteY78-2720" fmla="*/ 1135184 h 1499831"/>
                <a:gd name="connsiteX79-2721" fmla="*/ 974628 w 1225855"/>
                <a:gd name="connsiteY79-2722" fmla="*/ 1161534 h 1499831"/>
                <a:gd name="connsiteX80-2723" fmla="*/ 736822 w 1225855"/>
                <a:gd name="connsiteY80-2724" fmla="*/ 1196559 h 1499831"/>
                <a:gd name="connsiteX81-2725" fmla="*/ 685431 w 1225855"/>
                <a:gd name="connsiteY81-2726" fmla="*/ 1447458 h 1499831"/>
                <a:gd name="connsiteX82-2727" fmla="*/ 540096 w 1225855"/>
                <a:gd name="connsiteY82-2728" fmla="*/ 1447458 h 1499831"/>
                <a:gd name="connsiteX83-2729" fmla="*/ 540096 w 1225855"/>
                <a:gd name="connsiteY83-2730" fmla="*/ 1251059 h 1499831"/>
                <a:gd name="connsiteX84-2731" fmla="*/ 620292 w 1225855"/>
                <a:gd name="connsiteY84-2732" fmla="*/ 1252860 h 1499831"/>
                <a:gd name="connsiteX85-2733" fmla="*/ 685431 w 1225855"/>
                <a:gd name="connsiteY85-2734" fmla="*/ 1251714 h 1499831"/>
                <a:gd name="connsiteX86-2735" fmla="*/ 685431 w 1225855"/>
                <a:gd name="connsiteY86-2736" fmla="*/ 1447458 h 1499831"/>
                <a:gd name="connsiteX87-2737" fmla="*/ 186415 w 1225855"/>
                <a:gd name="connsiteY87-2738" fmla="*/ 720292 h 1499831"/>
                <a:gd name="connsiteX88-2739" fmla="*/ 187070 w 1225855"/>
                <a:gd name="connsiteY88-2740" fmla="*/ 718819 h 1499831"/>
                <a:gd name="connsiteX89-2741" fmla="*/ 188543 w 1225855"/>
                <a:gd name="connsiteY89-2742" fmla="*/ 715873 h 1499831"/>
                <a:gd name="connsiteX90-2743" fmla="*/ 418567 w 1225855"/>
                <a:gd name="connsiteY90-2744" fmla="*/ 483352 h 1499831"/>
                <a:gd name="connsiteX91-2745" fmla="*/ 519474 w 1225855"/>
                <a:gd name="connsiteY91-2746" fmla="*/ 496356 h 1499831"/>
                <a:gd name="connsiteX92-2747" fmla="*/ 550480 w 1225855"/>
                <a:gd name="connsiteY92-2748" fmla="*/ 499138 h 1499831"/>
                <a:gd name="connsiteX93-2749" fmla="*/ 587396 w 1225855"/>
                <a:gd name="connsiteY93-2750" fmla="*/ 507919 h 1499831"/>
                <a:gd name="connsiteX94-2751" fmla="*/ 611929 w 1225855"/>
                <a:gd name="connsiteY94-2752" fmla="*/ 498885 h 1499831"/>
                <a:gd name="connsiteX95-2753" fmla="*/ 644277 w 1225855"/>
                <a:gd name="connsiteY95-2754" fmla="*/ 510465 h 1499831"/>
                <a:gd name="connsiteX96-2755" fmla="*/ 676430 w 1225855"/>
                <a:gd name="connsiteY96-2756" fmla="*/ 508991 h 1499831"/>
                <a:gd name="connsiteX97-2757" fmla="*/ 712198 w 1225855"/>
                <a:gd name="connsiteY97-2758" fmla="*/ 499229 h 1499831"/>
                <a:gd name="connsiteX98-2759" fmla="*/ 797706 w 1225855"/>
                <a:gd name="connsiteY98-2760" fmla="*/ 471684 h 1499831"/>
                <a:gd name="connsiteX99-2761" fmla="*/ 820292 w 1225855"/>
                <a:gd name="connsiteY99-2762" fmla="*/ 507036 h 1499831"/>
                <a:gd name="connsiteX100-2763" fmla="*/ 780194 w 1225855"/>
                <a:gd name="connsiteY100-2764" fmla="*/ 560391 h 1499831"/>
                <a:gd name="connsiteX101-2765" fmla="*/ 759081 w 1225855"/>
                <a:gd name="connsiteY101-2766" fmla="*/ 576103 h 1499831"/>
                <a:gd name="connsiteX102-2767" fmla="*/ 736822 w 1225855"/>
                <a:gd name="connsiteY102-2768" fmla="*/ 590669 h 1499831"/>
                <a:gd name="connsiteX103-2769" fmla="*/ 736331 w 1225855"/>
                <a:gd name="connsiteY103-2770" fmla="*/ 590996 h 1499831"/>
                <a:gd name="connsiteX104-2771" fmla="*/ 542060 w 1225855"/>
                <a:gd name="connsiteY104-2772" fmla="*/ 682485 h 1499831"/>
                <a:gd name="connsiteX105-2773" fmla="*/ 339115 w 1225855"/>
                <a:gd name="connsiteY105-2774" fmla="*/ 752370 h 1499831"/>
                <a:gd name="connsiteX106-2775" fmla="*/ 289033 w 1225855"/>
                <a:gd name="connsiteY106-2776" fmla="*/ 767428 h 1499831"/>
                <a:gd name="connsiteX107-2777" fmla="*/ 274958 w 1225855"/>
                <a:gd name="connsiteY107-2778" fmla="*/ 771519 h 1499831"/>
                <a:gd name="connsiteX108-2779" fmla="*/ 255809 w 1225855"/>
                <a:gd name="connsiteY108-2780" fmla="*/ 764482 h 1499831"/>
                <a:gd name="connsiteX109-2781" fmla="*/ 186415 w 1225855"/>
                <a:gd name="connsiteY109-2782" fmla="*/ 720292 h 1499831"/>
                <a:gd name="connsiteX110-2783" fmla="*/ 883794 w 1225855"/>
                <a:gd name="connsiteY110-2784" fmla="*/ 593451 h 1499831"/>
                <a:gd name="connsiteX111-2785" fmla="*/ 859244 w 1225855"/>
                <a:gd name="connsiteY111-2786" fmla="*/ 561536 h 1499831"/>
                <a:gd name="connsiteX112-2787" fmla="*/ 854989 w 1225855"/>
                <a:gd name="connsiteY112-2788" fmla="*/ 557117 h 1499831"/>
                <a:gd name="connsiteX113-2789" fmla="*/ 867100 w 1225855"/>
                <a:gd name="connsiteY113-2790" fmla="*/ 534204 h 1499831"/>
                <a:gd name="connsiteX114-2791" fmla="*/ 1036167 w 1225855"/>
                <a:gd name="connsiteY114-2792" fmla="*/ 715218 h 1499831"/>
                <a:gd name="connsiteX115-2793" fmla="*/ 1037803 w 1225855"/>
                <a:gd name="connsiteY115-2794" fmla="*/ 717837 h 1499831"/>
                <a:gd name="connsiteX116-2795" fmla="*/ 1038949 w 1225855"/>
                <a:gd name="connsiteY116-2796" fmla="*/ 720128 h 1499831"/>
                <a:gd name="connsiteX117-2797" fmla="*/ 971519 w 1225855"/>
                <a:gd name="connsiteY117-2798" fmla="*/ 764973 h 1499831"/>
                <a:gd name="connsiteX118-2799" fmla="*/ 944841 w 1225855"/>
                <a:gd name="connsiteY118-2800" fmla="*/ 774793 h 1499831"/>
                <a:gd name="connsiteX119-2801" fmla="*/ 927165 w 1225855"/>
                <a:gd name="connsiteY119-2802" fmla="*/ 780357 h 1499831"/>
                <a:gd name="connsiteX120-2803" fmla="*/ 917018 w 1225855"/>
                <a:gd name="connsiteY120-2804" fmla="*/ 783303 h 1499831"/>
                <a:gd name="connsiteX121-2805" fmla="*/ 618492 w 1225855"/>
                <a:gd name="connsiteY121-2806" fmla="*/ 820292 h 1499831"/>
                <a:gd name="connsiteX122-2807" fmla="*/ 372175 w 1225855"/>
                <a:gd name="connsiteY122-2808" fmla="*/ 797051 h 1499831"/>
                <a:gd name="connsiteX123-2809" fmla="*/ 481668 w 1225855"/>
                <a:gd name="connsiteY123-2810" fmla="*/ 760717 h 1499831"/>
                <a:gd name="connsiteX124-2811" fmla="*/ 497707 w 1225855"/>
                <a:gd name="connsiteY124-2812" fmla="*/ 799015 h 1499831"/>
                <a:gd name="connsiteX125-2813" fmla="*/ 521929 w 1225855"/>
                <a:gd name="connsiteY125-2814" fmla="*/ 815054 h 1499831"/>
                <a:gd name="connsiteX126-2815" fmla="*/ 532077 w 1225855"/>
                <a:gd name="connsiteY126-2816" fmla="*/ 812927 h 1499831"/>
                <a:gd name="connsiteX127-2817" fmla="*/ 545988 w 1225855"/>
                <a:gd name="connsiteY127-2818" fmla="*/ 778557 h 1499831"/>
                <a:gd name="connsiteX128-2819" fmla="*/ 530931 w 1225855"/>
                <a:gd name="connsiteY128-2820" fmla="*/ 742878 h 1499831"/>
                <a:gd name="connsiteX129-2821" fmla="*/ 560882 w 1225855"/>
                <a:gd name="connsiteY129-2822" fmla="*/ 731421 h 1499831"/>
                <a:gd name="connsiteX130-2823" fmla="*/ 660881 w 1225855"/>
                <a:gd name="connsiteY130-2824" fmla="*/ 689359 h 1499831"/>
                <a:gd name="connsiteX131-2825" fmla="*/ 682158 w 1225855"/>
                <a:gd name="connsiteY131-2826" fmla="*/ 735677 h 1499831"/>
                <a:gd name="connsiteX132-2827" fmla="*/ 706053 w 1225855"/>
                <a:gd name="connsiteY132-2828" fmla="*/ 750897 h 1499831"/>
                <a:gd name="connsiteX133-2829" fmla="*/ 717019 w 1225855"/>
                <a:gd name="connsiteY133-2830" fmla="*/ 748442 h 1499831"/>
                <a:gd name="connsiteX134-2831" fmla="*/ 729948 w 1225855"/>
                <a:gd name="connsiteY134-2832" fmla="*/ 713745 h 1499831"/>
                <a:gd name="connsiteX135-2833" fmla="*/ 708181 w 1225855"/>
                <a:gd name="connsiteY135-2834" fmla="*/ 666446 h 1499831"/>
                <a:gd name="connsiteX136-2835" fmla="*/ 763991 w 1225855"/>
                <a:gd name="connsiteY136-2836" fmla="*/ 635350 h 1499831"/>
                <a:gd name="connsiteX137-2837" fmla="*/ 773483 w 1225855"/>
                <a:gd name="connsiteY137-2838" fmla="*/ 629294 h 1499831"/>
                <a:gd name="connsiteX138-2839" fmla="*/ 795414 w 1225855"/>
                <a:gd name="connsiteY138-2840" fmla="*/ 614400 h 1499831"/>
                <a:gd name="connsiteX139-2841" fmla="*/ 816200 w 1225855"/>
                <a:gd name="connsiteY139-2842" fmla="*/ 598361 h 1499831"/>
                <a:gd name="connsiteX140-2843" fmla="*/ 819473 w 1225855"/>
                <a:gd name="connsiteY140-2844" fmla="*/ 595579 h 1499831"/>
                <a:gd name="connsiteX141-2845" fmla="*/ 842223 w 1225855"/>
                <a:gd name="connsiteY141-2846" fmla="*/ 625202 h 1499831"/>
                <a:gd name="connsiteX142-2847" fmla="*/ 863008 w 1225855"/>
                <a:gd name="connsiteY142-2848" fmla="*/ 635350 h 1499831"/>
                <a:gd name="connsiteX143-2849" fmla="*/ 878884 w 1225855"/>
                <a:gd name="connsiteY143-2850" fmla="*/ 629949 h 1499831"/>
                <a:gd name="connsiteX144-2851" fmla="*/ 883794 w 1225855"/>
                <a:gd name="connsiteY144-2852" fmla="*/ 593451 h 1499831"/>
                <a:gd name="connsiteX145-2853" fmla="*/ 513091 w 1225855"/>
                <a:gd name="connsiteY145-2854" fmla="*/ 183796 h 1499831"/>
                <a:gd name="connsiteX146-2855" fmla="*/ 520784 w 1225855"/>
                <a:gd name="connsiteY146-2856" fmla="*/ 163175 h 1499831"/>
                <a:gd name="connsiteX147-2857" fmla="*/ 613746 w 1225855"/>
                <a:gd name="connsiteY147-2858" fmla="*/ 64648 h 1499831"/>
                <a:gd name="connsiteX148-2859" fmla="*/ 903434 w 1225855"/>
                <a:gd name="connsiteY148-2860" fmla="*/ 374630 h 1499831"/>
                <a:gd name="connsiteX149-2861" fmla="*/ 823892 w 1225855"/>
                <a:gd name="connsiteY149-2862" fmla="*/ 411455 h 1499831"/>
                <a:gd name="connsiteX150-2863" fmla="*/ 821110 w 1225855"/>
                <a:gd name="connsiteY150-2864" fmla="*/ 412273 h 1499831"/>
                <a:gd name="connsiteX151-2865" fmla="*/ 807689 w 1225855"/>
                <a:gd name="connsiteY151-2866" fmla="*/ 415710 h 1499831"/>
                <a:gd name="connsiteX152-2867" fmla="*/ 791159 w 1225855"/>
                <a:gd name="connsiteY152-2868" fmla="*/ 406873 h 1499831"/>
                <a:gd name="connsiteX153-2869" fmla="*/ 777084 w 1225855"/>
                <a:gd name="connsiteY153-2870" fmla="*/ 399835 h 1499831"/>
                <a:gd name="connsiteX154-2871" fmla="*/ 706053 w 1225855"/>
                <a:gd name="connsiteY154-2872" fmla="*/ 362192 h 1499831"/>
                <a:gd name="connsiteX155-2873" fmla="*/ 591160 w 1225855"/>
                <a:gd name="connsiteY155-2874" fmla="*/ 288542 h 1499831"/>
                <a:gd name="connsiteX156-2875" fmla="*/ 570702 w 1225855"/>
                <a:gd name="connsiteY156-2876" fmla="*/ 272176 h 1499831"/>
                <a:gd name="connsiteX157-2877" fmla="*/ 567919 w 1225855"/>
                <a:gd name="connsiteY157-2878" fmla="*/ 269721 h 1499831"/>
                <a:gd name="connsiteX158-2879" fmla="*/ 551226 w 1225855"/>
                <a:gd name="connsiteY158-2880" fmla="*/ 254500 h 1499831"/>
                <a:gd name="connsiteX159-2881" fmla="*/ 512109 w 1225855"/>
                <a:gd name="connsiteY159-2882" fmla="*/ 197708 h 1499831"/>
                <a:gd name="connsiteX160-2883" fmla="*/ 513091 w 1225855"/>
                <a:gd name="connsiteY160-2884" fmla="*/ 183796 h 1499831"/>
                <a:gd name="connsiteX161-2885" fmla="*/ 322094 w 1225855"/>
                <a:gd name="connsiteY161-2886" fmla="*/ 374303 h 1499831"/>
                <a:gd name="connsiteX162-2887" fmla="*/ 464974 w 1225855"/>
                <a:gd name="connsiteY162-2888" fmla="*/ 222421 h 1499831"/>
                <a:gd name="connsiteX163-2889" fmla="*/ 508345 w 1225855"/>
                <a:gd name="connsiteY163-2890" fmla="*/ 285596 h 1499831"/>
                <a:gd name="connsiteX164-2891" fmla="*/ 482486 w 1225855"/>
                <a:gd name="connsiteY164-2892" fmla="*/ 314729 h 1499831"/>
                <a:gd name="connsiteX165-2893" fmla="*/ 475939 w 1225855"/>
                <a:gd name="connsiteY165-2894" fmla="*/ 334205 h 1499831"/>
                <a:gd name="connsiteX166-2895" fmla="*/ 484614 w 1225855"/>
                <a:gd name="connsiteY166-2896" fmla="*/ 351717 h 1499831"/>
                <a:gd name="connsiteX167-2897" fmla="*/ 491324 w 1225855"/>
                <a:gd name="connsiteY167-2898" fmla="*/ 355973 h 1499831"/>
                <a:gd name="connsiteX168-2899" fmla="*/ 501962 w 1225855"/>
                <a:gd name="connsiteY168-2900" fmla="*/ 358264 h 1499831"/>
                <a:gd name="connsiteX169-2901" fmla="*/ 521602 w 1225855"/>
                <a:gd name="connsiteY169-2902" fmla="*/ 349426 h 1499831"/>
                <a:gd name="connsiteX170-2903" fmla="*/ 547298 w 1225855"/>
                <a:gd name="connsiteY170-2904" fmla="*/ 320621 h 1499831"/>
                <a:gd name="connsiteX171-2905" fmla="*/ 554990 w 1225855"/>
                <a:gd name="connsiteY171-2906" fmla="*/ 326676 h 1499831"/>
                <a:gd name="connsiteX172-2907" fmla="*/ 722747 w 1225855"/>
                <a:gd name="connsiteY172-2908" fmla="*/ 430768 h 1499831"/>
                <a:gd name="connsiteX173-2909" fmla="*/ 663827 w 1225855"/>
                <a:gd name="connsiteY173-2910" fmla="*/ 435678 h 1499831"/>
                <a:gd name="connsiteX174-2911" fmla="*/ 628967 w 1225855"/>
                <a:gd name="connsiteY174-2912" fmla="*/ 436823 h 1499831"/>
                <a:gd name="connsiteX175-2913" fmla="*/ 616692 w 1225855"/>
                <a:gd name="connsiteY175-2914" fmla="*/ 436987 h 1499831"/>
                <a:gd name="connsiteX176-2915" fmla="*/ 600489 w 1225855"/>
                <a:gd name="connsiteY176-2916" fmla="*/ 436823 h 1499831"/>
                <a:gd name="connsiteX177-2917" fmla="*/ 565628 w 1225855"/>
                <a:gd name="connsiteY177-2918" fmla="*/ 435514 h 1499831"/>
                <a:gd name="connsiteX178-2919" fmla="*/ 463337 w 1225855"/>
                <a:gd name="connsiteY178-2920" fmla="*/ 424057 h 1499831"/>
                <a:gd name="connsiteX179-2921" fmla="*/ 433059 w 1225855"/>
                <a:gd name="connsiteY179-2922" fmla="*/ 418165 h 1499831"/>
                <a:gd name="connsiteX180-2923" fmla="*/ 409164 w 1225855"/>
                <a:gd name="connsiteY180-2924" fmla="*/ 412437 h 1499831"/>
                <a:gd name="connsiteX181-2925" fmla="*/ 403927 w 1225855"/>
                <a:gd name="connsiteY181-2926" fmla="*/ 410964 h 1499831"/>
                <a:gd name="connsiteX182-2927" fmla="*/ 322094 w 1225855"/>
                <a:gd name="connsiteY182-2928" fmla="*/ 374303 h 1499831"/>
                <a:gd name="connsiteX0-2929" fmla="*/ 1219145 w 1225855"/>
                <a:gd name="connsiteY0-2930" fmla="*/ 1035512 h 1499831"/>
                <a:gd name="connsiteX1-2931" fmla="*/ 1212598 w 1225855"/>
                <a:gd name="connsiteY1-2932" fmla="*/ 1022910 h 1499831"/>
                <a:gd name="connsiteX2-2933" fmla="*/ 1009653 w 1225855"/>
                <a:gd name="connsiteY2-2934" fmla="*/ 805725 h 1499831"/>
                <a:gd name="connsiteX3-2935" fmla="*/ 1091485 w 1225855"/>
                <a:gd name="connsiteY3-2936" fmla="*/ 720128 h 1499831"/>
                <a:gd name="connsiteX4-2937" fmla="*/ 1086085 w 1225855"/>
                <a:gd name="connsiteY4-2938" fmla="*/ 697052 h 1499831"/>
                <a:gd name="connsiteX5-2939" fmla="*/ 1079702 w 1225855"/>
                <a:gd name="connsiteY5-2940" fmla="*/ 685104 h 1499831"/>
                <a:gd name="connsiteX6-2941" fmla="*/ 863663 w 1225855"/>
                <a:gd name="connsiteY6-2942" fmla="*/ 454008 h 1499831"/>
                <a:gd name="connsiteX7-2943" fmla="*/ 957280 w 1225855"/>
                <a:gd name="connsiteY7-2944" fmla="*/ 374303 h 1499831"/>
                <a:gd name="connsiteX8-2945" fmla="*/ 953024 w 1225855"/>
                <a:gd name="connsiteY8-2946" fmla="*/ 355482 h 1499831"/>
                <a:gd name="connsiteX9-2947" fmla="*/ 946969 w 1225855"/>
                <a:gd name="connsiteY9-2948" fmla="*/ 344516 h 1499831"/>
                <a:gd name="connsiteX10-2949" fmla="*/ 633058 w 1225855"/>
                <a:gd name="connsiteY10-2950" fmla="*/ 8347 h 1499831"/>
                <a:gd name="connsiteX11-2951" fmla="*/ 613909 w 1225855"/>
                <a:gd name="connsiteY11-2952" fmla="*/ 0 h 1499831"/>
                <a:gd name="connsiteX12-2953" fmla="*/ 594761 w 1225855"/>
                <a:gd name="connsiteY12-2954" fmla="*/ 8183 h 1499831"/>
                <a:gd name="connsiteX13-2955" fmla="*/ 276922 w 1225855"/>
                <a:gd name="connsiteY13-2956" fmla="*/ 345825 h 1499831"/>
                <a:gd name="connsiteX14-2957" fmla="*/ 269884 w 1225855"/>
                <a:gd name="connsiteY14-2958" fmla="*/ 362028 h 1499831"/>
                <a:gd name="connsiteX15-2959" fmla="*/ 268248 w 1225855"/>
                <a:gd name="connsiteY15-2960" fmla="*/ 374139 h 1499831"/>
                <a:gd name="connsiteX16-2961" fmla="*/ 363828 w 1225855"/>
                <a:gd name="connsiteY16-2962" fmla="*/ 453354 h 1499831"/>
                <a:gd name="connsiteX17-2963" fmla="*/ 143535 w 1225855"/>
                <a:gd name="connsiteY17-2964" fmla="*/ 687395 h 1499831"/>
                <a:gd name="connsiteX18-2965" fmla="*/ 136497 w 1225855"/>
                <a:gd name="connsiteY18-2966" fmla="*/ 704744 h 1499831"/>
                <a:gd name="connsiteX19-2967" fmla="*/ 134206 w 1225855"/>
                <a:gd name="connsiteY19-2968" fmla="*/ 720128 h 1499831"/>
                <a:gd name="connsiteX20-2969" fmla="*/ 182978 w 1225855"/>
                <a:gd name="connsiteY20-2970" fmla="*/ 786740 h 1499831"/>
                <a:gd name="connsiteX21-2971" fmla="*/ 217839 w 1225855"/>
                <a:gd name="connsiteY21-2972" fmla="*/ 805071 h 1499831"/>
                <a:gd name="connsiteX22-2973" fmla="*/ 9984 w 1225855"/>
                <a:gd name="connsiteY22-2974" fmla="*/ 1025692 h 1499831"/>
                <a:gd name="connsiteX23-2975" fmla="*/ 2946 w 1225855"/>
                <a:gd name="connsiteY23-2976" fmla="*/ 1044186 h 1499831"/>
                <a:gd name="connsiteX24-2977" fmla="*/ 0 w 1225855"/>
                <a:gd name="connsiteY24-2978" fmla="*/ 1062844 h 1499831"/>
                <a:gd name="connsiteX25-2979" fmla="*/ 194435 w 1225855"/>
                <a:gd name="connsiteY25-2980" fmla="*/ 1198195 h 1499831"/>
                <a:gd name="connsiteX26-2981" fmla="*/ 487887 w 1225855"/>
                <a:gd name="connsiteY26-2982" fmla="*/ 1247950 h 1499831"/>
                <a:gd name="connsiteX27-2983" fmla="*/ 487887 w 1225855"/>
                <a:gd name="connsiteY27-2984" fmla="*/ 1473645 h 1499831"/>
                <a:gd name="connsiteX28-2985" fmla="*/ 514073 w 1225855"/>
                <a:gd name="connsiteY28-2986" fmla="*/ 1499831 h 1499831"/>
                <a:gd name="connsiteX29-2987" fmla="*/ 711781 w 1225855"/>
                <a:gd name="connsiteY29-2988" fmla="*/ 1499831 h 1499831"/>
                <a:gd name="connsiteX30-2989" fmla="*/ 737968 w 1225855"/>
                <a:gd name="connsiteY30-2990" fmla="*/ 1473645 h 1499831"/>
                <a:gd name="connsiteX31-2991" fmla="*/ 737968 w 1225855"/>
                <a:gd name="connsiteY31-2992" fmla="*/ 1248932 h 1499831"/>
                <a:gd name="connsiteX32-2993" fmla="*/ 1039112 w 1225855"/>
                <a:gd name="connsiteY32-2994" fmla="*/ 1198195 h 1499831"/>
                <a:gd name="connsiteX33-2995" fmla="*/ 1225855 w 1225855"/>
                <a:gd name="connsiteY33-2996" fmla="*/ 1062844 h 1499831"/>
                <a:gd name="connsiteX34-2997" fmla="*/ 1219145 w 1225855"/>
                <a:gd name="connsiteY34-2998" fmla="*/ 1035512 h 1499831"/>
                <a:gd name="connsiteX35-2999" fmla="*/ 1099178 w 1225855"/>
                <a:gd name="connsiteY35-3000" fmla="*/ 1120454 h 1499831"/>
                <a:gd name="connsiteX36-3001" fmla="*/ 1082157 w 1225855"/>
                <a:gd name="connsiteY36-3002" fmla="*/ 1113580 h 1499831"/>
                <a:gd name="connsiteX37-3003" fmla="*/ 657608 w 1225855"/>
                <a:gd name="connsiteY37-3004" fmla="*/ 1056788 h 1499831"/>
                <a:gd name="connsiteX38-3005" fmla="*/ 560882 w 1225855"/>
                <a:gd name="connsiteY38-3006" fmla="*/ 1023564 h 1499831"/>
                <a:gd name="connsiteX39-3007" fmla="*/ 558918 w 1225855"/>
                <a:gd name="connsiteY39-3008" fmla="*/ 1022582 h 1499831"/>
                <a:gd name="connsiteX40-3009" fmla="*/ 554663 w 1225855"/>
                <a:gd name="connsiteY40-3010" fmla="*/ 1021109 h 1499831"/>
                <a:gd name="connsiteX41-3011" fmla="*/ 419966 w 1225855"/>
                <a:gd name="connsiteY41-3012" fmla="*/ 947296 h 1499831"/>
                <a:gd name="connsiteX42-3013" fmla="*/ 312928 w 1225855"/>
                <a:gd name="connsiteY42-3014" fmla="*/ 837313 h 1499831"/>
                <a:gd name="connsiteX43-3015" fmla="*/ 618656 w 1225855"/>
                <a:gd name="connsiteY43-3016" fmla="*/ 872828 h 1499831"/>
                <a:gd name="connsiteX44-3017" fmla="*/ 943368 w 1225855"/>
                <a:gd name="connsiteY44-3018" fmla="*/ 830439 h 1499831"/>
                <a:gd name="connsiteX45-3019" fmla="*/ 957116 w 1225855"/>
                <a:gd name="connsiteY45-3020" fmla="*/ 826184 h 1499831"/>
                <a:gd name="connsiteX46-3021" fmla="*/ 1168408 w 1225855"/>
                <a:gd name="connsiteY46-3022" fmla="*/ 1052369 h 1499831"/>
                <a:gd name="connsiteX47-3023" fmla="*/ 1170536 w 1225855"/>
                <a:gd name="connsiteY47-3024" fmla="*/ 1055806 h 1499831"/>
                <a:gd name="connsiteX48-3025" fmla="*/ 1173482 w 1225855"/>
                <a:gd name="connsiteY48-3026" fmla="*/ 1063008 h 1499831"/>
                <a:gd name="connsiteX49-3027" fmla="*/ 1099178 w 1225855"/>
                <a:gd name="connsiteY49-3028" fmla="*/ 1120454 h 1499831"/>
                <a:gd name="connsiteX50-3029" fmla="*/ 736822 w 1225855"/>
                <a:gd name="connsiteY50-3030" fmla="*/ 1196559 h 1499831"/>
                <a:gd name="connsiteX51-3031" fmla="*/ 620292 w 1225855"/>
                <a:gd name="connsiteY51-3032" fmla="*/ 1200487 h 1499831"/>
                <a:gd name="connsiteX52-3033" fmla="*/ 489033 w 1225855"/>
                <a:gd name="connsiteY52-3034" fmla="*/ 1195577 h 1499831"/>
                <a:gd name="connsiteX53-3035" fmla="*/ 209001 w 1225855"/>
                <a:gd name="connsiteY53-3036" fmla="*/ 1148114 h 1499831"/>
                <a:gd name="connsiteX54-3037" fmla="*/ 52209 w 1225855"/>
                <a:gd name="connsiteY54-3038" fmla="*/ 1063008 h 1499831"/>
                <a:gd name="connsiteX55-3039" fmla="*/ 54173 w 1225855"/>
                <a:gd name="connsiteY55-3040" fmla="*/ 1057279 h 1499831"/>
                <a:gd name="connsiteX56-3041" fmla="*/ 56137 w 1225855"/>
                <a:gd name="connsiteY56-3042" fmla="*/ 1053188 h 1499831"/>
                <a:gd name="connsiteX57-3043" fmla="*/ 255155 w 1225855"/>
                <a:gd name="connsiteY57-3044" fmla="*/ 841896 h 1499831"/>
                <a:gd name="connsiteX58-3045" fmla="*/ 346971 w 1225855"/>
                <a:gd name="connsiteY58-3046" fmla="*/ 956134 h 1499831"/>
                <a:gd name="connsiteX59-3047" fmla="*/ 318984 w 1225855"/>
                <a:gd name="connsiteY59-3048" fmla="*/ 987558 h 1499831"/>
                <a:gd name="connsiteX60-3049" fmla="*/ 321112 w 1225855"/>
                <a:gd name="connsiteY60-3050" fmla="*/ 1024546 h 1499831"/>
                <a:gd name="connsiteX61-3051" fmla="*/ 338460 w 1225855"/>
                <a:gd name="connsiteY61-3052" fmla="*/ 1031093 h 1499831"/>
                <a:gd name="connsiteX62-3053" fmla="*/ 358100 w 1225855"/>
                <a:gd name="connsiteY62-3054" fmla="*/ 1022255 h 1499831"/>
                <a:gd name="connsiteX63-3055" fmla="*/ 387887 w 1225855"/>
                <a:gd name="connsiteY63-3056" fmla="*/ 988703 h 1499831"/>
                <a:gd name="connsiteX64-3057" fmla="*/ 512600 w 1225855"/>
                <a:gd name="connsiteY64-3058" fmla="*/ 1059898 h 1499831"/>
                <a:gd name="connsiteX65-3059" fmla="*/ 494925 w 1225855"/>
                <a:gd name="connsiteY65-3060" fmla="*/ 1097868 h 1499831"/>
                <a:gd name="connsiteX66-3061" fmla="*/ 507527 w 1225855"/>
                <a:gd name="connsiteY66-3062" fmla="*/ 1132729 h 1499831"/>
                <a:gd name="connsiteX67-3063" fmla="*/ 518656 w 1225855"/>
                <a:gd name="connsiteY67-3064" fmla="*/ 1135184 h 1499831"/>
                <a:gd name="connsiteX68-3065" fmla="*/ 542388 w 1225855"/>
                <a:gd name="connsiteY68-3066" fmla="*/ 1120127 h 1499831"/>
                <a:gd name="connsiteX69-3067" fmla="*/ 561045 w 1225855"/>
                <a:gd name="connsiteY69-3068" fmla="*/ 1080029 h 1499831"/>
                <a:gd name="connsiteX70-3069" fmla="*/ 638132 w 1225855"/>
                <a:gd name="connsiteY70-3070" fmla="*/ 1105888 h 1499831"/>
                <a:gd name="connsiteX71-3071" fmla="*/ 708344 w 1225855"/>
                <a:gd name="connsiteY71-3072" fmla="*/ 1124219 h 1499831"/>
                <a:gd name="connsiteX72-3073" fmla="*/ 692633 w 1225855"/>
                <a:gd name="connsiteY72-3074" fmla="*/ 1159079 h 1499831"/>
                <a:gd name="connsiteX73-3075" fmla="*/ 691487 w 1225855"/>
                <a:gd name="connsiteY73-3076" fmla="*/ 1177574 h 1499831"/>
                <a:gd name="connsiteX74-3077" fmla="*/ 705726 w 1225855"/>
                <a:gd name="connsiteY74-3078" fmla="*/ 1193776 h 1499831"/>
                <a:gd name="connsiteX75-3079" fmla="*/ 716528 w 1225855"/>
                <a:gd name="connsiteY75-3080" fmla="*/ 1196068 h 1499831"/>
                <a:gd name="connsiteX76-3081" fmla="*/ 733549 w 1225855"/>
                <a:gd name="connsiteY76-3082" fmla="*/ 1189848 h 1499831"/>
                <a:gd name="connsiteX77-3083" fmla="*/ 740423 w 1225855"/>
                <a:gd name="connsiteY77-3084" fmla="*/ 1180683 h 1499831"/>
                <a:gd name="connsiteX78-3085" fmla="*/ 760881 w 1225855"/>
                <a:gd name="connsiteY78-3086" fmla="*/ 1135184 h 1499831"/>
                <a:gd name="connsiteX79-3087" fmla="*/ 974628 w 1225855"/>
                <a:gd name="connsiteY79-3088" fmla="*/ 1161534 h 1499831"/>
                <a:gd name="connsiteX80-3089" fmla="*/ 736822 w 1225855"/>
                <a:gd name="connsiteY80-3090" fmla="*/ 1196559 h 1499831"/>
                <a:gd name="connsiteX81-3091" fmla="*/ 685431 w 1225855"/>
                <a:gd name="connsiteY81-3092" fmla="*/ 1447458 h 1499831"/>
                <a:gd name="connsiteX82-3093" fmla="*/ 540096 w 1225855"/>
                <a:gd name="connsiteY82-3094" fmla="*/ 1447458 h 1499831"/>
                <a:gd name="connsiteX83-3095" fmla="*/ 540096 w 1225855"/>
                <a:gd name="connsiteY83-3096" fmla="*/ 1251059 h 1499831"/>
                <a:gd name="connsiteX84-3097" fmla="*/ 620292 w 1225855"/>
                <a:gd name="connsiteY84-3098" fmla="*/ 1252860 h 1499831"/>
                <a:gd name="connsiteX85-3099" fmla="*/ 685431 w 1225855"/>
                <a:gd name="connsiteY85-3100" fmla="*/ 1251714 h 1499831"/>
                <a:gd name="connsiteX86-3101" fmla="*/ 685431 w 1225855"/>
                <a:gd name="connsiteY86-3102" fmla="*/ 1447458 h 1499831"/>
                <a:gd name="connsiteX87-3103" fmla="*/ 186415 w 1225855"/>
                <a:gd name="connsiteY87-3104" fmla="*/ 720292 h 1499831"/>
                <a:gd name="connsiteX88-3105" fmla="*/ 187070 w 1225855"/>
                <a:gd name="connsiteY88-3106" fmla="*/ 718819 h 1499831"/>
                <a:gd name="connsiteX89-3107" fmla="*/ 188543 w 1225855"/>
                <a:gd name="connsiteY89-3108" fmla="*/ 715873 h 1499831"/>
                <a:gd name="connsiteX90-3109" fmla="*/ 418567 w 1225855"/>
                <a:gd name="connsiteY90-3110" fmla="*/ 483352 h 1499831"/>
                <a:gd name="connsiteX91-3111" fmla="*/ 493280 w 1225855"/>
                <a:gd name="connsiteY91-3112" fmla="*/ 505881 h 1499831"/>
                <a:gd name="connsiteX92-3113" fmla="*/ 550480 w 1225855"/>
                <a:gd name="connsiteY92-3114" fmla="*/ 499138 h 1499831"/>
                <a:gd name="connsiteX93-3115" fmla="*/ 587396 w 1225855"/>
                <a:gd name="connsiteY93-3116" fmla="*/ 507919 h 1499831"/>
                <a:gd name="connsiteX94-3117" fmla="*/ 611929 w 1225855"/>
                <a:gd name="connsiteY94-3118" fmla="*/ 498885 h 1499831"/>
                <a:gd name="connsiteX95-3119" fmla="*/ 644277 w 1225855"/>
                <a:gd name="connsiteY95-3120" fmla="*/ 510465 h 1499831"/>
                <a:gd name="connsiteX96-3121" fmla="*/ 676430 w 1225855"/>
                <a:gd name="connsiteY96-3122" fmla="*/ 508991 h 1499831"/>
                <a:gd name="connsiteX97-3123" fmla="*/ 712198 w 1225855"/>
                <a:gd name="connsiteY97-3124" fmla="*/ 499229 h 1499831"/>
                <a:gd name="connsiteX98-3125" fmla="*/ 797706 w 1225855"/>
                <a:gd name="connsiteY98-3126" fmla="*/ 471684 h 1499831"/>
                <a:gd name="connsiteX99-3127" fmla="*/ 820292 w 1225855"/>
                <a:gd name="connsiteY99-3128" fmla="*/ 507036 h 1499831"/>
                <a:gd name="connsiteX100-3129" fmla="*/ 780194 w 1225855"/>
                <a:gd name="connsiteY100-3130" fmla="*/ 560391 h 1499831"/>
                <a:gd name="connsiteX101-3131" fmla="*/ 759081 w 1225855"/>
                <a:gd name="connsiteY101-3132" fmla="*/ 576103 h 1499831"/>
                <a:gd name="connsiteX102-3133" fmla="*/ 736822 w 1225855"/>
                <a:gd name="connsiteY102-3134" fmla="*/ 590669 h 1499831"/>
                <a:gd name="connsiteX103-3135" fmla="*/ 736331 w 1225855"/>
                <a:gd name="connsiteY103-3136" fmla="*/ 590996 h 1499831"/>
                <a:gd name="connsiteX104-3137" fmla="*/ 542060 w 1225855"/>
                <a:gd name="connsiteY104-3138" fmla="*/ 682485 h 1499831"/>
                <a:gd name="connsiteX105-3139" fmla="*/ 339115 w 1225855"/>
                <a:gd name="connsiteY105-3140" fmla="*/ 752370 h 1499831"/>
                <a:gd name="connsiteX106-3141" fmla="*/ 289033 w 1225855"/>
                <a:gd name="connsiteY106-3142" fmla="*/ 767428 h 1499831"/>
                <a:gd name="connsiteX107-3143" fmla="*/ 274958 w 1225855"/>
                <a:gd name="connsiteY107-3144" fmla="*/ 771519 h 1499831"/>
                <a:gd name="connsiteX108-3145" fmla="*/ 255809 w 1225855"/>
                <a:gd name="connsiteY108-3146" fmla="*/ 764482 h 1499831"/>
                <a:gd name="connsiteX109-3147" fmla="*/ 186415 w 1225855"/>
                <a:gd name="connsiteY109-3148" fmla="*/ 720292 h 1499831"/>
                <a:gd name="connsiteX110-3149" fmla="*/ 883794 w 1225855"/>
                <a:gd name="connsiteY110-3150" fmla="*/ 593451 h 1499831"/>
                <a:gd name="connsiteX111-3151" fmla="*/ 859244 w 1225855"/>
                <a:gd name="connsiteY111-3152" fmla="*/ 561536 h 1499831"/>
                <a:gd name="connsiteX112-3153" fmla="*/ 854989 w 1225855"/>
                <a:gd name="connsiteY112-3154" fmla="*/ 557117 h 1499831"/>
                <a:gd name="connsiteX113-3155" fmla="*/ 867100 w 1225855"/>
                <a:gd name="connsiteY113-3156" fmla="*/ 534204 h 1499831"/>
                <a:gd name="connsiteX114-3157" fmla="*/ 1036167 w 1225855"/>
                <a:gd name="connsiteY114-3158" fmla="*/ 715218 h 1499831"/>
                <a:gd name="connsiteX115-3159" fmla="*/ 1037803 w 1225855"/>
                <a:gd name="connsiteY115-3160" fmla="*/ 717837 h 1499831"/>
                <a:gd name="connsiteX116-3161" fmla="*/ 1038949 w 1225855"/>
                <a:gd name="connsiteY116-3162" fmla="*/ 720128 h 1499831"/>
                <a:gd name="connsiteX117-3163" fmla="*/ 971519 w 1225855"/>
                <a:gd name="connsiteY117-3164" fmla="*/ 764973 h 1499831"/>
                <a:gd name="connsiteX118-3165" fmla="*/ 944841 w 1225855"/>
                <a:gd name="connsiteY118-3166" fmla="*/ 774793 h 1499831"/>
                <a:gd name="connsiteX119-3167" fmla="*/ 927165 w 1225855"/>
                <a:gd name="connsiteY119-3168" fmla="*/ 780357 h 1499831"/>
                <a:gd name="connsiteX120-3169" fmla="*/ 917018 w 1225855"/>
                <a:gd name="connsiteY120-3170" fmla="*/ 783303 h 1499831"/>
                <a:gd name="connsiteX121-3171" fmla="*/ 618492 w 1225855"/>
                <a:gd name="connsiteY121-3172" fmla="*/ 820292 h 1499831"/>
                <a:gd name="connsiteX122-3173" fmla="*/ 372175 w 1225855"/>
                <a:gd name="connsiteY122-3174" fmla="*/ 797051 h 1499831"/>
                <a:gd name="connsiteX123-3175" fmla="*/ 481668 w 1225855"/>
                <a:gd name="connsiteY123-3176" fmla="*/ 760717 h 1499831"/>
                <a:gd name="connsiteX124-3177" fmla="*/ 497707 w 1225855"/>
                <a:gd name="connsiteY124-3178" fmla="*/ 799015 h 1499831"/>
                <a:gd name="connsiteX125-3179" fmla="*/ 521929 w 1225855"/>
                <a:gd name="connsiteY125-3180" fmla="*/ 815054 h 1499831"/>
                <a:gd name="connsiteX126-3181" fmla="*/ 532077 w 1225855"/>
                <a:gd name="connsiteY126-3182" fmla="*/ 812927 h 1499831"/>
                <a:gd name="connsiteX127-3183" fmla="*/ 545988 w 1225855"/>
                <a:gd name="connsiteY127-3184" fmla="*/ 778557 h 1499831"/>
                <a:gd name="connsiteX128-3185" fmla="*/ 530931 w 1225855"/>
                <a:gd name="connsiteY128-3186" fmla="*/ 742878 h 1499831"/>
                <a:gd name="connsiteX129-3187" fmla="*/ 560882 w 1225855"/>
                <a:gd name="connsiteY129-3188" fmla="*/ 731421 h 1499831"/>
                <a:gd name="connsiteX130-3189" fmla="*/ 660881 w 1225855"/>
                <a:gd name="connsiteY130-3190" fmla="*/ 689359 h 1499831"/>
                <a:gd name="connsiteX131-3191" fmla="*/ 682158 w 1225855"/>
                <a:gd name="connsiteY131-3192" fmla="*/ 735677 h 1499831"/>
                <a:gd name="connsiteX132-3193" fmla="*/ 706053 w 1225855"/>
                <a:gd name="connsiteY132-3194" fmla="*/ 750897 h 1499831"/>
                <a:gd name="connsiteX133-3195" fmla="*/ 717019 w 1225855"/>
                <a:gd name="connsiteY133-3196" fmla="*/ 748442 h 1499831"/>
                <a:gd name="connsiteX134-3197" fmla="*/ 729948 w 1225855"/>
                <a:gd name="connsiteY134-3198" fmla="*/ 713745 h 1499831"/>
                <a:gd name="connsiteX135-3199" fmla="*/ 708181 w 1225855"/>
                <a:gd name="connsiteY135-3200" fmla="*/ 666446 h 1499831"/>
                <a:gd name="connsiteX136-3201" fmla="*/ 763991 w 1225855"/>
                <a:gd name="connsiteY136-3202" fmla="*/ 635350 h 1499831"/>
                <a:gd name="connsiteX137-3203" fmla="*/ 773483 w 1225855"/>
                <a:gd name="connsiteY137-3204" fmla="*/ 629294 h 1499831"/>
                <a:gd name="connsiteX138-3205" fmla="*/ 795414 w 1225855"/>
                <a:gd name="connsiteY138-3206" fmla="*/ 614400 h 1499831"/>
                <a:gd name="connsiteX139-3207" fmla="*/ 816200 w 1225855"/>
                <a:gd name="connsiteY139-3208" fmla="*/ 598361 h 1499831"/>
                <a:gd name="connsiteX140-3209" fmla="*/ 819473 w 1225855"/>
                <a:gd name="connsiteY140-3210" fmla="*/ 595579 h 1499831"/>
                <a:gd name="connsiteX141-3211" fmla="*/ 842223 w 1225855"/>
                <a:gd name="connsiteY141-3212" fmla="*/ 625202 h 1499831"/>
                <a:gd name="connsiteX142-3213" fmla="*/ 863008 w 1225855"/>
                <a:gd name="connsiteY142-3214" fmla="*/ 635350 h 1499831"/>
                <a:gd name="connsiteX143-3215" fmla="*/ 878884 w 1225855"/>
                <a:gd name="connsiteY143-3216" fmla="*/ 629949 h 1499831"/>
                <a:gd name="connsiteX144-3217" fmla="*/ 883794 w 1225855"/>
                <a:gd name="connsiteY144-3218" fmla="*/ 593451 h 1499831"/>
                <a:gd name="connsiteX145-3219" fmla="*/ 513091 w 1225855"/>
                <a:gd name="connsiteY145-3220" fmla="*/ 183796 h 1499831"/>
                <a:gd name="connsiteX146-3221" fmla="*/ 520784 w 1225855"/>
                <a:gd name="connsiteY146-3222" fmla="*/ 163175 h 1499831"/>
                <a:gd name="connsiteX147-3223" fmla="*/ 613746 w 1225855"/>
                <a:gd name="connsiteY147-3224" fmla="*/ 64648 h 1499831"/>
                <a:gd name="connsiteX148-3225" fmla="*/ 903434 w 1225855"/>
                <a:gd name="connsiteY148-3226" fmla="*/ 374630 h 1499831"/>
                <a:gd name="connsiteX149-3227" fmla="*/ 823892 w 1225855"/>
                <a:gd name="connsiteY149-3228" fmla="*/ 411455 h 1499831"/>
                <a:gd name="connsiteX150-3229" fmla="*/ 821110 w 1225855"/>
                <a:gd name="connsiteY150-3230" fmla="*/ 412273 h 1499831"/>
                <a:gd name="connsiteX151-3231" fmla="*/ 807689 w 1225855"/>
                <a:gd name="connsiteY151-3232" fmla="*/ 415710 h 1499831"/>
                <a:gd name="connsiteX152-3233" fmla="*/ 791159 w 1225855"/>
                <a:gd name="connsiteY152-3234" fmla="*/ 406873 h 1499831"/>
                <a:gd name="connsiteX153-3235" fmla="*/ 777084 w 1225855"/>
                <a:gd name="connsiteY153-3236" fmla="*/ 399835 h 1499831"/>
                <a:gd name="connsiteX154-3237" fmla="*/ 706053 w 1225855"/>
                <a:gd name="connsiteY154-3238" fmla="*/ 362192 h 1499831"/>
                <a:gd name="connsiteX155-3239" fmla="*/ 591160 w 1225855"/>
                <a:gd name="connsiteY155-3240" fmla="*/ 288542 h 1499831"/>
                <a:gd name="connsiteX156-3241" fmla="*/ 570702 w 1225855"/>
                <a:gd name="connsiteY156-3242" fmla="*/ 272176 h 1499831"/>
                <a:gd name="connsiteX157-3243" fmla="*/ 567919 w 1225855"/>
                <a:gd name="connsiteY157-3244" fmla="*/ 269721 h 1499831"/>
                <a:gd name="connsiteX158-3245" fmla="*/ 551226 w 1225855"/>
                <a:gd name="connsiteY158-3246" fmla="*/ 254500 h 1499831"/>
                <a:gd name="connsiteX159-3247" fmla="*/ 512109 w 1225855"/>
                <a:gd name="connsiteY159-3248" fmla="*/ 197708 h 1499831"/>
                <a:gd name="connsiteX160-3249" fmla="*/ 513091 w 1225855"/>
                <a:gd name="connsiteY160-3250" fmla="*/ 183796 h 1499831"/>
                <a:gd name="connsiteX161-3251" fmla="*/ 322094 w 1225855"/>
                <a:gd name="connsiteY161-3252" fmla="*/ 374303 h 1499831"/>
                <a:gd name="connsiteX162-3253" fmla="*/ 464974 w 1225855"/>
                <a:gd name="connsiteY162-3254" fmla="*/ 222421 h 1499831"/>
                <a:gd name="connsiteX163-3255" fmla="*/ 508345 w 1225855"/>
                <a:gd name="connsiteY163-3256" fmla="*/ 285596 h 1499831"/>
                <a:gd name="connsiteX164-3257" fmla="*/ 482486 w 1225855"/>
                <a:gd name="connsiteY164-3258" fmla="*/ 314729 h 1499831"/>
                <a:gd name="connsiteX165-3259" fmla="*/ 475939 w 1225855"/>
                <a:gd name="connsiteY165-3260" fmla="*/ 334205 h 1499831"/>
                <a:gd name="connsiteX166-3261" fmla="*/ 484614 w 1225855"/>
                <a:gd name="connsiteY166-3262" fmla="*/ 351717 h 1499831"/>
                <a:gd name="connsiteX167-3263" fmla="*/ 491324 w 1225855"/>
                <a:gd name="connsiteY167-3264" fmla="*/ 355973 h 1499831"/>
                <a:gd name="connsiteX168-3265" fmla="*/ 501962 w 1225855"/>
                <a:gd name="connsiteY168-3266" fmla="*/ 358264 h 1499831"/>
                <a:gd name="connsiteX169-3267" fmla="*/ 521602 w 1225855"/>
                <a:gd name="connsiteY169-3268" fmla="*/ 349426 h 1499831"/>
                <a:gd name="connsiteX170-3269" fmla="*/ 547298 w 1225855"/>
                <a:gd name="connsiteY170-3270" fmla="*/ 320621 h 1499831"/>
                <a:gd name="connsiteX171-3271" fmla="*/ 554990 w 1225855"/>
                <a:gd name="connsiteY171-3272" fmla="*/ 326676 h 1499831"/>
                <a:gd name="connsiteX172-3273" fmla="*/ 722747 w 1225855"/>
                <a:gd name="connsiteY172-3274" fmla="*/ 430768 h 1499831"/>
                <a:gd name="connsiteX173-3275" fmla="*/ 663827 w 1225855"/>
                <a:gd name="connsiteY173-3276" fmla="*/ 435678 h 1499831"/>
                <a:gd name="connsiteX174-3277" fmla="*/ 628967 w 1225855"/>
                <a:gd name="connsiteY174-3278" fmla="*/ 436823 h 1499831"/>
                <a:gd name="connsiteX175-3279" fmla="*/ 616692 w 1225855"/>
                <a:gd name="connsiteY175-3280" fmla="*/ 436987 h 1499831"/>
                <a:gd name="connsiteX176-3281" fmla="*/ 600489 w 1225855"/>
                <a:gd name="connsiteY176-3282" fmla="*/ 436823 h 1499831"/>
                <a:gd name="connsiteX177-3283" fmla="*/ 565628 w 1225855"/>
                <a:gd name="connsiteY177-3284" fmla="*/ 435514 h 1499831"/>
                <a:gd name="connsiteX178-3285" fmla="*/ 463337 w 1225855"/>
                <a:gd name="connsiteY178-3286" fmla="*/ 424057 h 1499831"/>
                <a:gd name="connsiteX179-3287" fmla="*/ 433059 w 1225855"/>
                <a:gd name="connsiteY179-3288" fmla="*/ 418165 h 1499831"/>
                <a:gd name="connsiteX180-3289" fmla="*/ 409164 w 1225855"/>
                <a:gd name="connsiteY180-3290" fmla="*/ 412437 h 1499831"/>
                <a:gd name="connsiteX181-3291" fmla="*/ 403927 w 1225855"/>
                <a:gd name="connsiteY181-3292" fmla="*/ 410964 h 1499831"/>
                <a:gd name="connsiteX182-3293" fmla="*/ 322094 w 1225855"/>
                <a:gd name="connsiteY182-3294" fmla="*/ 374303 h 1499831"/>
                <a:gd name="connsiteX0-3295" fmla="*/ 1219145 w 1225855"/>
                <a:gd name="connsiteY0-3296" fmla="*/ 1035512 h 1499831"/>
                <a:gd name="connsiteX1-3297" fmla="*/ 1212598 w 1225855"/>
                <a:gd name="connsiteY1-3298" fmla="*/ 1022910 h 1499831"/>
                <a:gd name="connsiteX2-3299" fmla="*/ 1009653 w 1225855"/>
                <a:gd name="connsiteY2-3300" fmla="*/ 805725 h 1499831"/>
                <a:gd name="connsiteX3-3301" fmla="*/ 1091485 w 1225855"/>
                <a:gd name="connsiteY3-3302" fmla="*/ 720128 h 1499831"/>
                <a:gd name="connsiteX4-3303" fmla="*/ 1086085 w 1225855"/>
                <a:gd name="connsiteY4-3304" fmla="*/ 697052 h 1499831"/>
                <a:gd name="connsiteX5-3305" fmla="*/ 1079702 w 1225855"/>
                <a:gd name="connsiteY5-3306" fmla="*/ 685104 h 1499831"/>
                <a:gd name="connsiteX6-3307" fmla="*/ 863663 w 1225855"/>
                <a:gd name="connsiteY6-3308" fmla="*/ 454008 h 1499831"/>
                <a:gd name="connsiteX7-3309" fmla="*/ 957280 w 1225855"/>
                <a:gd name="connsiteY7-3310" fmla="*/ 374303 h 1499831"/>
                <a:gd name="connsiteX8-3311" fmla="*/ 953024 w 1225855"/>
                <a:gd name="connsiteY8-3312" fmla="*/ 355482 h 1499831"/>
                <a:gd name="connsiteX9-3313" fmla="*/ 946969 w 1225855"/>
                <a:gd name="connsiteY9-3314" fmla="*/ 344516 h 1499831"/>
                <a:gd name="connsiteX10-3315" fmla="*/ 633058 w 1225855"/>
                <a:gd name="connsiteY10-3316" fmla="*/ 8347 h 1499831"/>
                <a:gd name="connsiteX11-3317" fmla="*/ 613909 w 1225855"/>
                <a:gd name="connsiteY11-3318" fmla="*/ 0 h 1499831"/>
                <a:gd name="connsiteX12-3319" fmla="*/ 594761 w 1225855"/>
                <a:gd name="connsiteY12-3320" fmla="*/ 8183 h 1499831"/>
                <a:gd name="connsiteX13-3321" fmla="*/ 276922 w 1225855"/>
                <a:gd name="connsiteY13-3322" fmla="*/ 345825 h 1499831"/>
                <a:gd name="connsiteX14-3323" fmla="*/ 269884 w 1225855"/>
                <a:gd name="connsiteY14-3324" fmla="*/ 362028 h 1499831"/>
                <a:gd name="connsiteX15-3325" fmla="*/ 268248 w 1225855"/>
                <a:gd name="connsiteY15-3326" fmla="*/ 374139 h 1499831"/>
                <a:gd name="connsiteX16-3327" fmla="*/ 363828 w 1225855"/>
                <a:gd name="connsiteY16-3328" fmla="*/ 453354 h 1499831"/>
                <a:gd name="connsiteX17-3329" fmla="*/ 143535 w 1225855"/>
                <a:gd name="connsiteY17-3330" fmla="*/ 687395 h 1499831"/>
                <a:gd name="connsiteX18-3331" fmla="*/ 136497 w 1225855"/>
                <a:gd name="connsiteY18-3332" fmla="*/ 704744 h 1499831"/>
                <a:gd name="connsiteX19-3333" fmla="*/ 134206 w 1225855"/>
                <a:gd name="connsiteY19-3334" fmla="*/ 720128 h 1499831"/>
                <a:gd name="connsiteX20-3335" fmla="*/ 182978 w 1225855"/>
                <a:gd name="connsiteY20-3336" fmla="*/ 786740 h 1499831"/>
                <a:gd name="connsiteX21-3337" fmla="*/ 217839 w 1225855"/>
                <a:gd name="connsiteY21-3338" fmla="*/ 805071 h 1499831"/>
                <a:gd name="connsiteX22-3339" fmla="*/ 9984 w 1225855"/>
                <a:gd name="connsiteY22-3340" fmla="*/ 1025692 h 1499831"/>
                <a:gd name="connsiteX23-3341" fmla="*/ 2946 w 1225855"/>
                <a:gd name="connsiteY23-3342" fmla="*/ 1044186 h 1499831"/>
                <a:gd name="connsiteX24-3343" fmla="*/ 0 w 1225855"/>
                <a:gd name="connsiteY24-3344" fmla="*/ 1062844 h 1499831"/>
                <a:gd name="connsiteX25-3345" fmla="*/ 194435 w 1225855"/>
                <a:gd name="connsiteY25-3346" fmla="*/ 1198195 h 1499831"/>
                <a:gd name="connsiteX26-3347" fmla="*/ 487887 w 1225855"/>
                <a:gd name="connsiteY26-3348" fmla="*/ 1247950 h 1499831"/>
                <a:gd name="connsiteX27-3349" fmla="*/ 487887 w 1225855"/>
                <a:gd name="connsiteY27-3350" fmla="*/ 1473645 h 1499831"/>
                <a:gd name="connsiteX28-3351" fmla="*/ 514073 w 1225855"/>
                <a:gd name="connsiteY28-3352" fmla="*/ 1499831 h 1499831"/>
                <a:gd name="connsiteX29-3353" fmla="*/ 711781 w 1225855"/>
                <a:gd name="connsiteY29-3354" fmla="*/ 1499831 h 1499831"/>
                <a:gd name="connsiteX30-3355" fmla="*/ 737968 w 1225855"/>
                <a:gd name="connsiteY30-3356" fmla="*/ 1473645 h 1499831"/>
                <a:gd name="connsiteX31-3357" fmla="*/ 737968 w 1225855"/>
                <a:gd name="connsiteY31-3358" fmla="*/ 1248932 h 1499831"/>
                <a:gd name="connsiteX32-3359" fmla="*/ 1039112 w 1225855"/>
                <a:gd name="connsiteY32-3360" fmla="*/ 1198195 h 1499831"/>
                <a:gd name="connsiteX33-3361" fmla="*/ 1225855 w 1225855"/>
                <a:gd name="connsiteY33-3362" fmla="*/ 1062844 h 1499831"/>
                <a:gd name="connsiteX34-3363" fmla="*/ 1219145 w 1225855"/>
                <a:gd name="connsiteY34-3364" fmla="*/ 1035512 h 1499831"/>
                <a:gd name="connsiteX35-3365" fmla="*/ 1099178 w 1225855"/>
                <a:gd name="connsiteY35-3366" fmla="*/ 1120454 h 1499831"/>
                <a:gd name="connsiteX36-3367" fmla="*/ 1082157 w 1225855"/>
                <a:gd name="connsiteY36-3368" fmla="*/ 1113580 h 1499831"/>
                <a:gd name="connsiteX37-3369" fmla="*/ 657608 w 1225855"/>
                <a:gd name="connsiteY37-3370" fmla="*/ 1056788 h 1499831"/>
                <a:gd name="connsiteX38-3371" fmla="*/ 560882 w 1225855"/>
                <a:gd name="connsiteY38-3372" fmla="*/ 1023564 h 1499831"/>
                <a:gd name="connsiteX39-3373" fmla="*/ 558918 w 1225855"/>
                <a:gd name="connsiteY39-3374" fmla="*/ 1022582 h 1499831"/>
                <a:gd name="connsiteX40-3375" fmla="*/ 554663 w 1225855"/>
                <a:gd name="connsiteY40-3376" fmla="*/ 1021109 h 1499831"/>
                <a:gd name="connsiteX41-3377" fmla="*/ 419966 w 1225855"/>
                <a:gd name="connsiteY41-3378" fmla="*/ 947296 h 1499831"/>
                <a:gd name="connsiteX42-3379" fmla="*/ 312928 w 1225855"/>
                <a:gd name="connsiteY42-3380" fmla="*/ 837313 h 1499831"/>
                <a:gd name="connsiteX43-3381" fmla="*/ 618656 w 1225855"/>
                <a:gd name="connsiteY43-3382" fmla="*/ 872828 h 1499831"/>
                <a:gd name="connsiteX44-3383" fmla="*/ 943368 w 1225855"/>
                <a:gd name="connsiteY44-3384" fmla="*/ 830439 h 1499831"/>
                <a:gd name="connsiteX45-3385" fmla="*/ 957116 w 1225855"/>
                <a:gd name="connsiteY45-3386" fmla="*/ 826184 h 1499831"/>
                <a:gd name="connsiteX46-3387" fmla="*/ 1168408 w 1225855"/>
                <a:gd name="connsiteY46-3388" fmla="*/ 1052369 h 1499831"/>
                <a:gd name="connsiteX47-3389" fmla="*/ 1170536 w 1225855"/>
                <a:gd name="connsiteY47-3390" fmla="*/ 1055806 h 1499831"/>
                <a:gd name="connsiteX48-3391" fmla="*/ 1173482 w 1225855"/>
                <a:gd name="connsiteY48-3392" fmla="*/ 1063008 h 1499831"/>
                <a:gd name="connsiteX49-3393" fmla="*/ 1099178 w 1225855"/>
                <a:gd name="connsiteY49-3394" fmla="*/ 1120454 h 1499831"/>
                <a:gd name="connsiteX50-3395" fmla="*/ 736822 w 1225855"/>
                <a:gd name="connsiteY50-3396" fmla="*/ 1196559 h 1499831"/>
                <a:gd name="connsiteX51-3397" fmla="*/ 620292 w 1225855"/>
                <a:gd name="connsiteY51-3398" fmla="*/ 1200487 h 1499831"/>
                <a:gd name="connsiteX52-3399" fmla="*/ 489033 w 1225855"/>
                <a:gd name="connsiteY52-3400" fmla="*/ 1195577 h 1499831"/>
                <a:gd name="connsiteX53-3401" fmla="*/ 209001 w 1225855"/>
                <a:gd name="connsiteY53-3402" fmla="*/ 1148114 h 1499831"/>
                <a:gd name="connsiteX54-3403" fmla="*/ 52209 w 1225855"/>
                <a:gd name="connsiteY54-3404" fmla="*/ 1063008 h 1499831"/>
                <a:gd name="connsiteX55-3405" fmla="*/ 54173 w 1225855"/>
                <a:gd name="connsiteY55-3406" fmla="*/ 1057279 h 1499831"/>
                <a:gd name="connsiteX56-3407" fmla="*/ 56137 w 1225855"/>
                <a:gd name="connsiteY56-3408" fmla="*/ 1053188 h 1499831"/>
                <a:gd name="connsiteX57-3409" fmla="*/ 255155 w 1225855"/>
                <a:gd name="connsiteY57-3410" fmla="*/ 841896 h 1499831"/>
                <a:gd name="connsiteX58-3411" fmla="*/ 346971 w 1225855"/>
                <a:gd name="connsiteY58-3412" fmla="*/ 956134 h 1499831"/>
                <a:gd name="connsiteX59-3413" fmla="*/ 318984 w 1225855"/>
                <a:gd name="connsiteY59-3414" fmla="*/ 987558 h 1499831"/>
                <a:gd name="connsiteX60-3415" fmla="*/ 321112 w 1225855"/>
                <a:gd name="connsiteY60-3416" fmla="*/ 1024546 h 1499831"/>
                <a:gd name="connsiteX61-3417" fmla="*/ 338460 w 1225855"/>
                <a:gd name="connsiteY61-3418" fmla="*/ 1031093 h 1499831"/>
                <a:gd name="connsiteX62-3419" fmla="*/ 358100 w 1225855"/>
                <a:gd name="connsiteY62-3420" fmla="*/ 1022255 h 1499831"/>
                <a:gd name="connsiteX63-3421" fmla="*/ 387887 w 1225855"/>
                <a:gd name="connsiteY63-3422" fmla="*/ 988703 h 1499831"/>
                <a:gd name="connsiteX64-3423" fmla="*/ 512600 w 1225855"/>
                <a:gd name="connsiteY64-3424" fmla="*/ 1059898 h 1499831"/>
                <a:gd name="connsiteX65-3425" fmla="*/ 494925 w 1225855"/>
                <a:gd name="connsiteY65-3426" fmla="*/ 1097868 h 1499831"/>
                <a:gd name="connsiteX66-3427" fmla="*/ 507527 w 1225855"/>
                <a:gd name="connsiteY66-3428" fmla="*/ 1132729 h 1499831"/>
                <a:gd name="connsiteX67-3429" fmla="*/ 518656 w 1225855"/>
                <a:gd name="connsiteY67-3430" fmla="*/ 1135184 h 1499831"/>
                <a:gd name="connsiteX68-3431" fmla="*/ 542388 w 1225855"/>
                <a:gd name="connsiteY68-3432" fmla="*/ 1120127 h 1499831"/>
                <a:gd name="connsiteX69-3433" fmla="*/ 561045 w 1225855"/>
                <a:gd name="connsiteY69-3434" fmla="*/ 1080029 h 1499831"/>
                <a:gd name="connsiteX70-3435" fmla="*/ 638132 w 1225855"/>
                <a:gd name="connsiteY70-3436" fmla="*/ 1105888 h 1499831"/>
                <a:gd name="connsiteX71-3437" fmla="*/ 708344 w 1225855"/>
                <a:gd name="connsiteY71-3438" fmla="*/ 1124219 h 1499831"/>
                <a:gd name="connsiteX72-3439" fmla="*/ 692633 w 1225855"/>
                <a:gd name="connsiteY72-3440" fmla="*/ 1159079 h 1499831"/>
                <a:gd name="connsiteX73-3441" fmla="*/ 691487 w 1225855"/>
                <a:gd name="connsiteY73-3442" fmla="*/ 1177574 h 1499831"/>
                <a:gd name="connsiteX74-3443" fmla="*/ 705726 w 1225855"/>
                <a:gd name="connsiteY74-3444" fmla="*/ 1193776 h 1499831"/>
                <a:gd name="connsiteX75-3445" fmla="*/ 716528 w 1225855"/>
                <a:gd name="connsiteY75-3446" fmla="*/ 1196068 h 1499831"/>
                <a:gd name="connsiteX76-3447" fmla="*/ 733549 w 1225855"/>
                <a:gd name="connsiteY76-3448" fmla="*/ 1189848 h 1499831"/>
                <a:gd name="connsiteX77-3449" fmla="*/ 740423 w 1225855"/>
                <a:gd name="connsiteY77-3450" fmla="*/ 1180683 h 1499831"/>
                <a:gd name="connsiteX78-3451" fmla="*/ 760881 w 1225855"/>
                <a:gd name="connsiteY78-3452" fmla="*/ 1135184 h 1499831"/>
                <a:gd name="connsiteX79-3453" fmla="*/ 974628 w 1225855"/>
                <a:gd name="connsiteY79-3454" fmla="*/ 1161534 h 1499831"/>
                <a:gd name="connsiteX80-3455" fmla="*/ 736822 w 1225855"/>
                <a:gd name="connsiteY80-3456" fmla="*/ 1196559 h 1499831"/>
                <a:gd name="connsiteX81-3457" fmla="*/ 685431 w 1225855"/>
                <a:gd name="connsiteY81-3458" fmla="*/ 1447458 h 1499831"/>
                <a:gd name="connsiteX82-3459" fmla="*/ 540096 w 1225855"/>
                <a:gd name="connsiteY82-3460" fmla="*/ 1447458 h 1499831"/>
                <a:gd name="connsiteX83-3461" fmla="*/ 540096 w 1225855"/>
                <a:gd name="connsiteY83-3462" fmla="*/ 1251059 h 1499831"/>
                <a:gd name="connsiteX84-3463" fmla="*/ 620292 w 1225855"/>
                <a:gd name="connsiteY84-3464" fmla="*/ 1252860 h 1499831"/>
                <a:gd name="connsiteX85-3465" fmla="*/ 685431 w 1225855"/>
                <a:gd name="connsiteY85-3466" fmla="*/ 1251714 h 1499831"/>
                <a:gd name="connsiteX86-3467" fmla="*/ 685431 w 1225855"/>
                <a:gd name="connsiteY86-3468" fmla="*/ 1447458 h 1499831"/>
                <a:gd name="connsiteX87-3469" fmla="*/ 186415 w 1225855"/>
                <a:gd name="connsiteY87-3470" fmla="*/ 720292 h 1499831"/>
                <a:gd name="connsiteX88-3471" fmla="*/ 187070 w 1225855"/>
                <a:gd name="connsiteY88-3472" fmla="*/ 718819 h 1499831"/>
                <a:gd name="connsiteX89-3473" fmla="*/ 188543 w 1225855"/>
                <a:gd name="connsiteY89-3474" fmla="*/ 715873 h 1499831"/>
                <a:gd name="connsiteX90-3475" fmla="*/ 418567 w 1225855"/>
                <a:gd name="connsiteY90-3476" fmla="*/ 483352 h 1499831"/>
                <a:gd name="connsiteX91-3477" fmla="*/ 493280 w 1225855"/>
                <a:gd name="connsiteY91-3478" fmla="*/ 505881 h 1499831"/>
                <a:gd name="connsiteX92-3479" fmla="*/ 550480 w 1225855"/>
                <a:gd name="connsiteY92-3480" fmla="*/ 513426 h 1499831"/>
                <a:gd name="connsiteX93-3481" fmla="*/ 587396 w 1225855"/>
                <a:gd name="connsiteY93-3482" fmla="*/ 507919 h 1499831"/>
                <a:gd name="connsiteX94-3483" fmla="*/ 611929 w 1225855"/>
                <a:gd name="connsiteY94-3484" fmla="*/ 498885 h 1499831"/>
                <a:gd name="connsiteX95-3485" fmla="*/ 644277 w 1225855"/>
                <a:gd name="connsiteY95-3486" fmla="*/ 510465 h 1499831"/>
                <a:gd name="connsiteX96-3487" fmla="*/ 676430 w 1225855"/>
                <a:gd name="connsiteY96-3488" fmla="*/ 508991 h 1499831"/>
                <a:gd name="connsiteX97-3489" fmla="*/ 712198 w 1225855"/>
                <a:gd name="connsiteY97-3490" fmla="*/ 499229 h 1499831"/>
                <a:gd name="connsiteX98-3491" fmla="*/ 797706 w 1225855"/>
                <a:gd name="connsiteY98-3492" fmla="*/ 471684 h 1499831"/>
                <a:gd name="connsiteX99-3493" fmla="*/ 820292 w 1225855"/>
                <a:gd name="connsiteY99-3494" fmla="*/ 507036 h 1499831"/>
                <a:gd name="connsiteX100-3495" fmla="*/ 780194 w 1225855"/>
                <a:gd name="connsiteY100-3496" fmla="*/ 560391 h 1499831"/>
                <a:gd name="connsiteX101-3497" fmla="*/ 759081 w 1225855"/>
                <a:gd name="connsiteY101-3498" fmla="*/ 576103 h 1499831"/>
                <a:gd name="connsiteX102-3499" fmla="*/ 736822 w 1225855"/>
                <a:gd name="connsiteY102-3500" fmla="*/ 590669 h 1499831"/>
                <a:gd name="connsiteX103-3501" fmla="*/ 736331 w 1225855"/>
                <a:gd name="connsiteY103-3502" fmla="*/ 590996 h 1499831"/>
                <a:gd name="connsiteX104-3503" fmla="*/ 542060 w 1225855"/>
                <a:gd name="connsiteY104-3504" fmla="*/ 682485 h 1499831"/>
                <a:gd name="connsiteX105-3505" fmla="*/ 339115 w 1225855"/>
                <a:gd name="connsiteY105-3506" fmla="*/ 752370 h 1499831"/>
                <a:gd name="connsiteX106-3507" fmla="*/ 289033 w 1225855"/>
                <a:gd name="connsiteY106-3508" fmla="*/ 767428 h 1499831"/>
                <a:gd name="connsiteX107-3509" fmla="*/ 274958 w 1225855"/>
                <a:gd name="connsiteY107-3510" fmla="*/ 771519 h 1499831"/>
                <a:gd name="connsiteX108-3511" fmla="*/ 255809 w 1225855"/>
                <a:gd name="connsiteY108-3512" fmla="*/ 764482 h 1499831"/>
                <a:gd name="connsiteX109-3513" fmla="*/ 186415 w 1225855"/>
                <a:gd name="connsiteY109-3514" fmla="*/ 720292 h 1499831"/>
                <a:gd name="connsiteX110-3515" fmla="*/ 883794 w 1225855"/>
                <a:gd name="connsiteY110-3516" fmla="*/ 593451 h 1499831"/>
                <a:gd name="connsiteX111-3517" fmla="*/ 859244 w 1225855"/>
                <a:gd name="connsiteY111-3518" fmla="*/ 561536 h 1499831"/>
                <a:gd name="connsiteX112-3519" fmla="*/ 854989 w 1225855"/>
                <a:gd name="connsiteY112-3520" fmla="*/ 557117 h 1499831"/>
                <a:gd name="connsiteX113-3521" fmla="*/ 867100 w 1225855"/>
                <a:gd name="connsiteY113-3522" fmla="*/ 534204 h 1499831"/>
                <a:gd name="connsiteX114-3523" fmla="*/ 1036167 w 1225855"/>
                <a:gd name="connsiteY114-3524" fmla="*/ 715218 h 1499831"/>
                <a:gd name="connsiteX115-3525" fmla="*/ 1037803 w 1225855"/>
                <a:gd name="connsiteY115-3526" fmla="*/ 717837 h 1499831"/>
                <a:gd name="connsiteX116-3527" fmla="*/ 1038949 w 1225855"/>
                <a:gd name="connsiteY116-3528" fmla="*/ 720128 h 1499831"/>
                <a:gd name="connsiteX117-3529" fmla="*/ 971519 w 1225855"/>
                <a:gd name="connsiteY117-3530" fmla="*/ 764973 h 1499831"/>
                <a:gd name="connsiteX118-3531" fmla="*/ 944841 w 1225855"/>
                <a:gd name="connsiteY118-3532" fmla="*/ 774793 h 1499831"/>
                <a:gd name="connsiteX119-3533" fmla="*/ 927165 w 1225855"/>
                <a:gd name="connsiteY119-3534" fmla="*/ 780357 h 1499831"/>
                <a:gd name="connsiteX120-3535" fmla="*/ 917018 w 1225855"/>
                <a:gd name="connsiteY120-3536" fmla="*/ 783303 h 1499831"/>
                <a:gd name="connsiteX121-3537" fmla="*/ 618492 w 1225855"/>
                <a:gd name="connsiteY121-3538" fmla="*/ 820292 h 1499831"/>
                <a:gd name="connsiteX122-3539" fmla="*/ 372175 w 1225855"/>
                <a:gd name="connsiteY122-3540" fmla="*/ 797051 h 1499831"/>
                <a:gd name="connsiteX123-3541" fmla="*/ 481668 w 1225855"/>
                <a:gd name="connsiteY123-3542" fmla="*/ 760717 h 1499831"/>
                <a:gd name="connsiteX124-3543" fmla="*/ 497707 w 1225855"/>
                <a:gd name="connsiteY124-3544" fmla="*/ 799015 h 1499831"/>
                <a:gd name="connsiteX125-3545" fmla="*/ 521929 w 1225855"/>
                <a:gd name="connsiteY125-3546" fmla="*/ 815054 h 1499831"/>
                <a:gd name="connsiteX126-3547" fmla="*/ 532077 w 1225855"/>
                <a:gd name="connsiteY126-3548" fmla="*/ 812927 h 1499831"/>
                <a:gd name="connsiteX127-3549" fmla="*/ 545988 w 1225855"/>
                <a:gd name="connsiteY127-3550" fmla="*/ 778557 h 1499831"/>
                <a:gd name="connsiteX128-3551" fmla="*/ 530931 w 1225855"/>
                <a:gd name="connsiteY128-3552" fmla="*/ 742878 h 1499831"/>
                <a:gd name="connsiteX129-3553" fmla="*/ 560882 w 1225855"/>
                <a:gd name="connsiteY129-3554" fmla="*/ 731421 h 1499831"/>
                <a:gd name="connsiteX130-3555" fmla="*/ 660881 w 1225855"/>
                <a:gd name="connsiteY130-3556" fmla="*/ 689359 h 1499831"/>
                <a:gd name="connsiteX131-3557" fmla="*/ 682158 w 1225855"/>
                <a:gd name="connsiteY131-3558" fmla="*/ 735677 h 1499831"/>
                <a:gd name="connsiteX132-3559" fmla="*/ 706053 w 1225855"/>
                <a:gd name="connsiteY132-3560" fmla="*/ 750897 h 1499831"/>
                <a:gd name="connsiteX133-3561" fmla="*/ 717019 w 1225855"/>
                <a:gd name="connsiteY133-3562" fmla="*/ 748442 h 1499831"/>
                <a:gd name="connsiteX134-3563" fmla="*/ 729948 w 1225855"/>
                <a:gd name="connsiteY134-3564" fmla="*/ 713745 h 1499831"/>
                <a:gd name="connsiteX135-3565" fmla="*/ 708181 w 1225855"/>
                <a:gd name="connsiteY135-3566" fmla="*/ 666446 h 1499831"/>
                <a:gd name="connsiteX136-3567" fmla="*/ 763991 w 1225855"/>
                <a:gd name="connsiteY136-3568" fmla="*/ 635350 h 1499831"/>
                <a:gd name="connsiteX137-3569" fmla="*/ 773483 w 1225855"/>
                <a:gd name="connsiteY137-3570" fmla="*/ 629294 h 1499831"/>
                <a:gd name="connsiteX138-3571" fmla="*/ 795414 w 1225855"/>
                <a:gd name="connsiteY138-3572" fmla="*/ 614400 h 1499831"/>
                <a:gd name="connsiteX139-3573" fmla="*/ 816200 w 1225855"/>
                <a:gd name="connsiteY139-3574" fmla="*/ 598361 h 1499831"/>
                <a:gd name="connsiteX140-3575" fmla="*/ 819473 w 1225855"/>
                <a:gd name="connsiteY140-3576" fmla="*/ 595579 h 1499831"/>
                <a:gd name="connsiteX141-3577" fmla="*/ 842223 w 1225855"/>
                <a:gd name="connsiteY141-3578" fmla="*/ 625202 h 1499831"/>
                <a:gd name="connsiteX142-3579" fmla="*/ 863008 w 1225855"/>
                <a:gd name="connsiteY142-3580" fmla="*/ 635350 h 1499831"/>
                <a:gd name="connsiteX143-3581" fmla="*/ 878884 w 1225855"/>
                <a:gd name="connsiteY143-3582" fmla="*/ 629949 h 1499831"/>
                <a:gd name="connsiteX144-3583" fmla="*/ 883794 w 1225855"/>
                <a:gd name="connsiteY144-3584" fmla="*/ 593451 h 1499831"/>
                <a:gd name="connsiteX145-3585" fmla="*/ 513091 w 1225855"/>
                <a:gd name="connsiteY145-3586" fmla="*/ 183796 h 1499831"/>
                <a:gd name="connsiteX146-3587" fmla="*/ 520784 w 1225855"/>
                <a:gd name="connsiteY146-3588" fmla="*/ 163175 h 1499831"/>
                <a:gd name="connsiteX147-3589" fmla="*/ 613746 w 1225855"/>
                <a:gd name="connsiteY147-3590" fmla="*/ 64648 h 1499831"/>
                <a:gd name="connsiteX148-3591" fmla="*/ 903434 w 1225855"/>
                <a:gd name="connsiteY148-3592" fmla="*/ 374630 h 1499831"/>
                <a:gd name="connsiteX149-3593" fmla="*/ 823892 w 1225855"/>
                <a:gd name="connsiteY149-3594" fmla="*/ 411455 h 1499831"/>
                <a:gd name="connsiteX150-3595" fmla="*/ 821110 w 1225855"/>
                <a:gd name="connsiteY150-3596" fmla="*/ 412273 h 1499831"/>
                <a:gd name="connsiteX151-3597" fmla="*/ 807689 w 1225855"/>
                <a:gd name="connsiteY151-3598" fmla="*/ 415710 h 1499831"/>
                <a:gd name="connsiteX152-3599" fmla="*/ 791159 w 1225855"/>
                <a:gd name="connsiteY152-3600" fmla="*/ 406873 h 1499831"/>
                <a:gd name="connsiteX153-3601" fmla="*/ 777084 w 1225855"/>
                <a:gd name="connsiteY153-3602" fmla="*/ 399835 h 1499831"/>
                <a:gd name="connsiteX154-3603" fmla="*/ 706053 w 1225855"/>
                <a:gd name="connsiteY154-3604" fmla="*/ 362192 h 1499831"/>
                <a:gd name="connsiteX155-3605" fmla="*/ 591160 w 1225855"/>
                <a:gd name="connsiteY155-3606" fmla="*/ 288542 h 1499831"/>
                <a:gd name="connsiteX156-3607" fmla="*/ 570702 w 1225855"/>
                <a:gd name="connsiteY156-3608" fmla="*/ 272176 h 1499831"/>
                <a:gd name="connsiteX157-3609" fmla="*/ 567919 w 1225855"/>
                <a:gd name="connsiteY157-3610" fmla="*/ 269721 h 1499831"/>
                <a:gd name="connsiteX158-3611" fmla="*/ 551226 w 1225855"/>
                <a:gd name="connsiteY158-3612" fmla="*/ 254500 h 1499831"/>
                <a:gd name="connsiteX159-3613" fmla="*/ 512109 w 1225855"/>
                <a:gd name="connsiteY159-3614" fmla="*/ 197708 h 1499831"/>
                <a:gd name="connsiteX160-3615" fmla="*/ 513091 w 1225855"/>
                <a:gd name="connsiteY160-3616" fmla="*/ 183796 h 1499831"/>
                <a:gd name="connsiteX161-3617" fmla="*/ 322094 w 1225855"/>
                <a:gd name="connsiteY161-3618" fmla="*/ 374303 h 1499831"/>
                <a:gd name="connsiteX162-3619" fmla="*/ 464974 w 1225855"/>
                <a:gd name="connsiteY162-3620" fmla="*/ 222421 h 1499831"/>
                <a:gd name="connsiteX163-3621" fmla="*/ 508345 w 1225855"/>
                <a:gd name="connsiteY163-3622" fmla="*/ 285596 h 1499831"/>
                <a:gd name="connsiteX164-3623" fmla="*/ 482486 w 1225855"/>
                <a:gd name="connsiteY164-3624" fmla="*/ 314729 h 1499831"/>
                <a:gd name="connsiteX165-3625" fmla="*/ 475939 w 1225855"/>
                <a:gd name="connsiteY165-3626" fmla="*/ 334205 h 1499831"/>
                <a:gd name="connsiteX166-3627" fmla="*/ 484614 w 1225855"/>
                <a:gd name="connsiteY166-3628" fmla="*/ 351717 h 1499831"/>
                <a:gd name="connsiteX167-3629" fmla="*/ 491324 w 1225855"/>
                <a:gd name="connsiteY167-3630" fmla="*/ 355973 h 1499831"/>
                <a:gd name="connsiteX168-3631" fmla="*/ 501962 w 1225855"/>
                <a:gd name="connsiteY168-3632" fmla="*/ 358264 h 1499831"/>
                <a:gd name="connsiteX169-3633" fmla="*/ 521602 w 1225855"/>
                <a:gd name="connsiteY169-3634" fmla="*/ 349426 h 1499831"/>
                <a:gd name="connsiteX170-3635" fmla="*/ 547298 w 1225855"/>
                <a:gd name="connsiteY170-3636" fmla="*/ 320621 h 1499831"/>
                <a:gd name="connsiteX171-3637" fmla="*/ 554990 w 1225855"/>
                <a:gd name="connsiteY171-3638" fmla="*/ 326676 h 1499831"/>
                <a:gd name="connsiteX172-3639" fmla="*/ 722747 w 1225855"/>
                <a:gd name="connsiteY172-3640" fmla="*/ 430768 h 1499831"/>
                <a:gd name="connsiteX173-3641" fmla="*/ 663827 w 1225855"/>
                <a:gd name="connsiteY173-3642" fmla="*/ 435678 h 1499831"/>
                <a:gd name="connsiteX174-3643" fmla="*/ 628967 w 1225855"/>
                <a:gd name="connsiteY174-3644" fmla="*/ 436823 h 1499831"/>
                <a:gd name="connsiteX175-3645" fmla="*/ 616692 w 1225855"/>
                <a:gd name="connsiteY175-3646" fmla="*/ 436987 h 1499831"/>
                <a:gd name="connsiteX176-3647" fmla="*/ 600489 w 1225855"/>
                <a:gd name="connsiteY176-3648" fmla="*/ 436823 h 1499831"/>
                <a:gd name="connsiteX177-3649" fmla="*/ 565628 w 1225855"/>
                <a:gd name="connsiteY177-3650" fmla="*/ 435514 h 1499831"/>
                <a:gd name="connsiteX178-3651" fmla="*/ 463337 w 1225855"/>
                <a:gd name="connsiteY178-3652" fmla="*/ 424057 h 1499831"/>
                <a:gd name="connsiteX179-3653" fmla="*/ 433059 w 1225855"/>
                <a:gd name="connsiteY179-3654" fmla="*/ 418165 h 1499831"/>
                <a:gd name="connsiteX180-3655" fmla="*/ 409164 w 1225855"/>
                <a:gd name="connsiteY180-3656" fmla="*/ 412437 h 1499831"/>
                <a:gd name="connsiteX181-3657" fmla="*/ 403927 w 1225855"/>
                <a:gd name="connsiteY181-3658" fmla="*/ 410964 h 1499831"/>
                <a:gd name="connsiteX182-3659" fmla="*/ 322094 w 1225855"/>
                <a:gd name="connsiteY182-3660" fmla="*/ 374303 h 1499831"/>
                <a:gd name="connsiteX0-3661" fmla="*/ 1219145 w 1225855"/>
                <a:gd name="connsiteY0-3662" fmla="*/ 1035512 h 1499831"/>
                <a:gd name="connsiteX1-3663" fmla="*/ 1212598 w 1225855"/>
                <a:gd name="connsiteY1-3664" fmla="*/ 1022910 h 1499831"/>
                <a:gd name="connsiteX2-3665" fmla="*/ 1009653 w 1225855"/>
                <a:gd name="connsiteY2-3666" fmla="*/ 805725 h 1499831"/>
                <a:gd name="connsiteX3-3667" fmla="*/ 1091485 w 1225855"/>
                <a:gd name="connsiteY3-3668" fmla="*/ 720128 h 1499831"/>
                <a:gd name="connsiteX4-3669" fmla="*/ 1086085 w 1225855"/>
                <a:gd name="connsiteY4-3670" fmla="*/ 697052 h 1499831"/>
                <a:gd name="connsiteX5-3671" fmla="*/ 1079702 w 1225855"/>
                <a:gd name="connsiteY5-3672" fmla="*/ 685104 h 1499831"/>
                <a:gd name="connsiteX6-3673" fmla="*/ 863663 w 1225855"/>
                <a:gd name="connsiteY6-3674" fmla="*/ 454008 h 1499831"/>
                <a:gd name="connsiteX7-3675" fmla="*/ 957280 w 1225855"/>
                <a:gd name="connsiteY7-3676" fmla="*/ 374303 h 1499831"/>
                <a:gd name="connsiteX8-3677" fmla="*/ 953024 w 1225855"/>
                <a:gd name="connsiteY8-3678" fmla="*/ 355482 h 1499831"/>
                <a:gd name="connsiteX9-3679" fmla="*/ 946969 w 1225855"/>
                <a:gd name="connsiteY9-3680" fmla="*/ 344516 h 1499831"/>
                <a:gd name="connsiteX10-3681" fmla="*/ 633058 w 1225855"/>
                <a:gd name="connsiteY10-3682" fmla="*/ 8347 h 1499831"/>
                <a:gd name="connsiteX11-3683" fmla="*/ 613909 w 1225855"/>
                <a:gd name="connsiteY11-3684" fmla="*/ 0 h 1499831"/>
                <a:gd name="connsiteX12-3685" fmla="*/ 594761 w 1225855"/>
                <a:gd name="connsiteY12-3686" fmla="*/ 8183 h 1499831"/>
                <a:gd name="connsiteX13-3687" fmla="*/ 276922 w 1225855"/>
                <a:gd name="connsiteY13-3688" fmla="*/ 345825 h 1499831"/>
                <a:gd name="connsiteX14-3689" fmla="*/ 269884 w 1225855"/>
                <a:gd name="connsiteY14-3690" fmla="*/ 362028 h 1499831"/>
                <a:gd name="connsiteX15-3691" fmla="*/ 268248 w 1225855"/>
                <a:gd name="connsiteY15-3692" fmla="*/ 374139 h 1499831"/>
                <a:gd name="connsiteX16-3693" fmla="*/ 363828 w 1225855"/>
                <a:gd name="connsiteY16-3694" fmla="*/ 453354 h 1499831"/>
                <a:gd name="connsiteX17-3695" fmla="*/ 143535 w 1225855"/>
                <a:gd name="connsiteY17-3696" fmla="*/ 687395 h 1499831"/>
                <a:gd name="connsiteX18-3697" fmla="*/ 136497 w 1225855"/>
                <a:gd name="connsiteY18-3698" fmla="*/ 704744 h 1499831"/>
                <a:gd name="connsiteX19-3699" fmla="*/ 134206 w 1225855"/>
                <a:gd name="connsiteY19-3700" fmla="*/ 720128 h 1499831"/>
                <a:gd name="connsiteX20-3701" fmla="*/ 182978 w 1225855"/>
                <a:gd name="connsiteY20-3702" fmla="*/ 786740 h 1499831"/>
                <a:gd name="connsiteX21-3703" fmla="*/ 217839 w 1225855"/>
                <a:gd name="connsiteY21-3704" fmla="*/ 805071 h 1499831"/>
                <a:gd name="connsiteX22-3705" fmla="*/ 9984 w 1225855"/>
                <a:gd name="connsiteY22-3706" fmla="*/ 1025692 h 1499831"/>
                <a:gd name="connsiteX23-3707" fmla="*/ 2946 w 1225855"/>
                <a:gd name="connsiteY23-3708" fmla="*/ 1044186 h 1499831"/>
                <a:gd name="connsiteX24-3709" fmla="*/ 0 w 1225855"/>
                <a:gd name="connsiteY24-3710" fmla="*/ 1062844 h 1499831"/>
                <a:gd name="connsiteX25-3711" fmla="*/ 194435 w 1225855"/>
                <a:gd name="connsiteY25-3712" fmla="*/ 1198195 h 1499831"/>
                <a:gd name="connsiteX26-3713" fmla="*/ 487887 w 1225855"/>
                <a:gd name="connsiteY26-3714" fmla="*/ 1247950 h 1499831"/>
                <a:gd name="connsiteX27-3715" fmla="*/ 487887 w 1225855"/>
                <a:gd name="connsiteY27-3716" fmla="*/ 1473645 h 1499831"/>
                <a:gd name="connsiteX28-3717" fmla="*/ 514073 w 1225855"/>
                <a:gd name="connsiteY28-3718" fmla="*/ 1499831 h 1499831"/>
                <a:gd name="connsiteX29-3719" fmla="*/ 711781 w 1225855"/>
                <a:gd name="connsiteY29-3720" fmla="*/ 1499831 h 1499831"/>
                <a:gd name="connsiteX30-3721" fmla="*/ 737968 w 1225855"/>
                <a:gd name="connsiteY30-3722" fmla="*/ 1473645 h 1499831"/>
                <a:gd name="connsiteX31-3723" fmla="*/ 737968 w 1225855"/>
                <a:gd name="connsiteY31-3724" fmla="*/ 1248932 h 1499831"/>
                <a:gd name="connsiteX32-3725" fmla="*/ 1039112 w 1225855"/>
                <a:gd name="connsiteY32-3726" fmla="*/ 1198195 h 1499831"/>
                <a:gd name="connsiteX33-3727" fmla="*/ 1225855 w 1225855"/>
                <a:gd name="connsiteY33-3728" fmla="*/ 1062844 h 1499831"/>
                <a:gd name="connsiteX34-3729" fmla="*/ 1219145 w 1225855"/>
                <a:gd name="connsiteY34-3730" fmla="*/ 1035512 h 1499831"/>
                <a:gd name="connsiteX35-3731" fmla="*/ 1099178 w 1225855"/>
                <a:gd name="connsiteY35-3732" fmla="*/ 1120454 h 1499831"/>
                <a:gd name="connsiteX36-3733" fmla="*/ 1082157 w 1225855"/>
                <a:gd name="connsiteY36-3734" fmla="*/ 1113580 h 1499831"/>
                <a:gd name="connsiteX37-3735" fmla="*/ 657608 w 1225855"/>
                <a:gd name="connsiteY37-3736" fmla="*/ 1056788 h 1499831"/>
                <a:gd name="connsiteX38-3737" fmla="*/ 560882 w 1225855"/>
                <a:gd name="connsiteY38-3738" fmla="*/ 1023564 h 1499831"/>
                <a:gd name="connsiteX39-3739" fmla="*/ 558918 w 1225855"/>
                <a:gd name="connsiteY39-3740" fmla="*/ 1022582 h 1499831"/>
                <a:gd name="connsiteX40-3741" fmla="*/ 554663 w 1225855"/>
                <a:gd name="connsiteY40-3742" fmla="*/ 1021109 h 1499831"/>
                <a:gd name="connsiteX41-3743" fmla="*/ 419966 w 1225855"/>
                <a:gd name="connsiteY41-3744" fmla="*/ 947296 h 1499831"/>
                <a:gd name="connsiteX42-3745" fmla="*/ 312928 w 1225855"/>
                <a:gd name="connsiteY42-3746" fmla="*/ 837313 h 1499831"/>
                <a:gd name="connsiteX43-3747" fmla="*/ 618656 w 1225855"/>
                <a:gd name="connsiteY43-3748" fmla="*/ 872828 h 1499831"/>
                <a:gd name="connsiteX44-3749" fmla="*/ 943368 w 1225855"/>
                <a:gd name="connsiteY44-3750" fmla="*/ 830439 h 1499831"/>
                <a:gd name="connsiteX45-3751" fmla="*/ 957116 w 1225855"/>
                <a:gd name="connsiteY45-3752" fmla="*/ 826184 h 1499831"/>
                <a:gd name="connsiteX46-3753" fmla="*/ 1168408 w 1225855"/>
                <a:gd name="connsiteY46-3754" fmla="*/ 1052369 h 1499831"/>
                <a:gd name="connsiteX47-3755" fmla="*/ 1170536 w 1225855"/>
                <a:gd name="connsiteY47-3756" fmla="*/ 1055806 h 1499831"/>
                <a:gd name="connsiteX48-3757" fmla="*/ 1173482 w 1225855"/>
                <a:gd name="connsiteY48-3758" fmla="*/ 1063008 h 1499831"/>
                <a:gd name="connsiteX49-3759" fmla="*/ 1099178 w 1225855"/>
                <a:gd name="connsiteY49-3760" fmla="*/ 1120454 h 1499831"/>
                <a:gd name="connsiteX50-3761" fmla="*/ 736822 w 1225855"/>
                <a:gd name="connsiteY50-3762" fmla="*/ 1196559 h 1499831"/>
                <a:gd name="connsiteX51-3763" fmla="*/ 620292 w 1225855"/>
                <a:gd name="connsiteY51-3764" fmla="*/ 1200487 h 1499831"/>
                <a:gd name="connsiteX52-3765" fmla="*/ 489033 w 1225855"/>
                <a:gd name="connsiteY52-3766" fmla="*/ 1195577 h 1499831"/>
                <a:gd name="connsiteX53-3767" fmla="*/ 209001 w 1225855"/>
                <a:gd name="connsiteY53-3768" fmla="*/ 1148114 h 1499831"/>
                <a:gd name="connsiteX54-3769" fmla="*/ 52209 w 1225855"/>
                <a:gd name="connsiteY54-3770" fmla="*/ 1063008 h 1499831"/>
                <a:gd name="connsiteX55-3771" fmla="*/ 54173 w 1225855"/>
                <a:gd name="connsiteY55-3772" fmla="*/ 1057279 h 1499831"/>
                <a:gd name="connsiteX56-3773" fmla="*/ 56137 w 1225855"/>
                <a:gd name="connsiteY56-3774" fmla="*/ 1053188 h 1499831"/>
                <a:gd name="connsiteX57-3775" fmla="*/ 255155 w 1225855"/>
                <a:gd name="connsiteY57-3776" fmla="*/ 841896 h 1499831"/>
                <a:gd name="connsiteX58-3777" fmla="*/ 346971 w 1225855"/>
                <a:gd name="connsiteY58-3778" fmla="*/ 956134 h 1499831"/>
                <a:gd name="connsiteX59-3779" fmla="*/ 318984 w 1225855"/>
                <a:gd name="connsiteY59-3780" fmla="*/ 987558 h 1499831"/>
                <a:gd name="connsiteX60-3781" fmla="*/ 321112 w 1225855"/>
                <a:gd name="connsiteY60-3782" fmla="*/ 1024546 h 1499831"/>
                <a:gd name="connsiteX61-3783" fmla="*/ 338460 w 1225855"/>
                <a:gd name="connsiteY61-3784" fmla="*/ 1031093 h 1499831"/>
                <a:gd name="connsiteX62-3785" fmla="*/ 358100 w 1225855"/>
                <a:gd name="connsiteY62-3786" fmla="*/ 1022255 h 1499831"/>
                <a:gd name="connsiteX63-3787" fmla="*/ 387887 w 1225855"/>
                <a:gd name="connsiteY63-3788" fmla="*/ 988703 h 1499831"/>
                <a:gd name="connsiteX64-3789" fmla="*/ 512600 w 1225855"/>
                <a:gd name="connsiteY64-3790" fmla="*/ 1059898 h 1499831"/>
                <a:gd name="connsiteX65-3791" fmla="*/ 494925 w 1225855"/>
                <a:gd name="connsiteY65-3792" fmla="*/ 1097868 h 1499831"/>
                <a:gd name="connsiteX66-3793" fmla="*/ 507527 w 1225855"/>
                <a:gd name="connsiteY66-3794" fmla="*/ 1132729 h 1499831"/>
                <a:gd name="connsiteX67-3795" fmla="*/ 518656 w 1225855"/>
                <a:gd name="connsiteY67-3796" fmla="*/ 1135184 h 1499831"/>
                <a:gd name="connsiteX68-3797" fmla="*/ 542388 w 1225855"/>
                <a:gd name="connsiteY68-3798" fmla="*/ 1120127 h 1499831"/>
                <a:gd name="connsiteX69-3799" fmla="*/ 561045 w 1225855"/>
                <a:gd name="connsiteY69-3800" fmla="*/ 1080029 h 1499831"/>
                <a:gd name="connsiteX70-3801" fmla="*/ 638132 w 1225855"/>
                <a:gd name="connsiteY70-3802" fmla="*/ 1105888 h 1499831"/>
                <a:gd name="connsiteX71-3803" fmla="*/ 708344 w 1225855"/>
                <a:gd name="connsiteY71-3804" fmla="*/ 1124219 h 1499831"/>
                <a:gd name="connsiteX72-3805" fmla="*/ 692633 w 1225855"/>
                <a:gd name="connsiteY72-3806" fmla="*/ 1159079 h 1499831"/>
                <a:gd name="connsiteX73-3807" fmla="*/ 691487 w 1225855"/>
                <a:gd name="connsiteY73-3808" fmla="*/ 1177574 h 1499831"/>
                <a:gd name="connsiteX74-3809" fmla="*/ 705726 w 1225855"/>
                <a:gd name="connsiteY74-3810" fmla="*/ 1193776 h 1499831"/>
                <a:gd name="connsiteX75-3811" fmla="*/ 716528 w 1225855"/>
                <a:gd name="connsiteY75-3812" fmla="*/ 1196068 h 1499831"/>
                <a:gd name="connsiteX76-3813" fmla="*/ 733549 w 1225855"/>
                <a:gd name="connsiteY76-3814" fmla="*/ 1189848 h 1499831"/>
                <a:gd name="connsiteX77-3815" fmla="*/ 740423 w 1225855"/>
                <a:gd name="connsiteY77-3816" fmla="*/ 1180683 h 1499831"/>
                <a:gd name="connsiteX78-3817" fmla="*/ 760881 w 1225855"/>
                <a:gd name="connsiteY78-3818" fmla="*/ 1135184 h 1499831"/>
                <a:gd name="connsiteX79-3819" fmla="*/ 974628 w 1225855"/>
                <a:gd name="connsiteY79-3820" fmla="*/ 1161534 h 1499831"/>
                <a:gd name="connsiteX80-3821" fmla="*/ 736822 w 1225855"/>
                <a:gd name="connsiteY80-3822" fmla="*/ 1196559 h 1499831"/>
                <a:gd name="connsiteX81-3823" fmla="*/ 685431 w 1225855"/>
                <a:gd name="connsiteY81-3824" fmla="*/ 1447458 h 1499831"/>
                <a:gd name="connsiteX82-3825" fmla="*/ 540096 w 1225855"/>
                <a:gd name="connsiteY82-3826" fmla="*/ 1447458 h 1499831"/>
                <a:gd name="connsiteX83-3827" fmla="*/ 540096 w 1225855"/>
                <a:gd name="connsiteY83-3828" fmla="*/ 1251059 h 1499831"/>
                <a:gd name="connsiteX84-3829" fmla="*/ 620292 w 1225855"/>
                <a:gd name="connsiteY84-3830" fmla="*/ 1252860 h 1499831"/>
                <a:gd name="connsiteX85-3831" fmla="*/ 685431 w 1225855"/>
                <a:gd name="connsiteY85-3832" fmla="*/ 1251714 h 1499831"/>
                <a:gd name="connsiteX86-3833" fmla="*/ 685431 w 1225855"/>
                <a:gd name="connsiteY86-3834" fmla="*/ 1447458 h 1499831"/>
                <a:gd name="connsiteX87-3835" fmla="*/ 186415 w 1225855"/>
                <a:gd name="connsiteY87-3836" fmla="*/ 720292 h 1499831"/>
                <a:gd name="connsiteX88-3837" fmla="*/ 187070 w 1225855"/>
                <a:gd name="connsiteY88-3838" fmla="*/ 718819 h 1499831"/>
                <a:gd name="connsiteX89-3839" fmla="*/ 188543 w 1225855"/>
                <a:gd name="connsiteY89-3840" fmla="*/ 715873 h 1499831"/>
                <a:gd name="connsiteX90-3841" fmla="*/ 418567 w 1225855"/>
                <a:gd name="connsiteY90-3842" fmla="*/ 483352 h 1499831"/>
                <a:gd name="connsiteX91-3843" fmla="*/ 493280 w 1225855"/>
                <a:gd name="connsiteY91-3844" fmla="*/ 505881 h 1499831"/>
                <a:gd name="connsiteX92-3845" fmla="*/ 550480 w 1225855"/>
                <a:gd name="connsiteY92-3846" fmla="*/ 513426 h 1499831"/>
                <a:gd name="connsiteX93-3847" fmla="*/ 587396 w 1225855"/>
                <a:gd name="connsiteY93-3848" fmla="*/ 507919 h 1499831"/>
                <a:gd name="connsiteX94-3849" fmla="*/ 609547 w 1225855"/>
                <a:gd name="connsiteY94-3850" fmla="*/ 513172 h 1499831"/>
                <a:gd name="connsiteX95-3851" fmla="*/ 644277 w 1225855"/>
                <a:gd name="connsiteY95-3852" fmla="*/ 510465 h 1499831"/>
                <a:gd name="connsiteX96-3853" fmla="*/ 676430 w 1225855"/>
                <a:gd name="connsiteY96-3854" fmla="*/ 508991 h 1499831"/>
                <a:gd name="connsiteX97-3855" fmla="*/ 712198 w 1225855"/>
                <a:gd name="connsiteY97-3856" fmla="*/ 499229 h 1499831"/>
                <a:gd name="connsiteX98-3857" fmla="*/ 797706 w 1225855"/>
                <a:gd name="connsiteY98-3858" fmla="*/ 471684 h 1499831"/>
                <a:gd name="connsiteX99-3859" fmla="*/ 820292 w 1225855"/>
                <a:gd name="connsiteY99-3860" fmla="*/ 507036 h 1499831"/>
                <a:gd name="connsiteX100-3861" fmla="*/ 780194 w 1225855"/>
                <a:gd name="connsiteY100-3862" fmla="*/ 560391 h 1499831"/>
                <a:gd name="connsiteX101-3863" fmla="*/ 759081 w 1225855"/>
                <a:gd name="connsiteY101-3864" fmla="*/ 576103 h 1499831"/>
                <a:gd name="connsiteX102-3865" fmla="*/ 736822 w 1225855"/>
                <a:gd name="connsiteY102-3866" fmla="*/ 590669 h 1499831"/>
                <a:gd name="connsiteX103-3867" fmla="*/ 736331 w 1225855"/>
                <a:gd name="connsiteY103-3868" fmla="*/ 590996 h 1499831"/>
                <a:gd name="connsiteX104-3869" fmla="*/ 542060 w 1225855"/>
                <a:gd name="connsiteY104-3870" fmla="*/ 682485 h 1499831"/>
                <a:gd name="connsiteX105-3871" fmla="*/ 339115 w 1225855"/>
                <a:gd name="connsiteY105-3872" fmla="*/ 752370 h 1499831"/>
                <a:gd name="connsiteX106-3873" fmla="*/ 289033 w 1225855"/>
                <a:gd name="connsiteY106-3874" fmla="*/ 767428 h 1499831"/>
                <a:gd name="connsiteX107-3875" fmla="*/ 274958 w 1225855"/>
                <a:gd name="connsiteY107-3876" fmla="*/ 771519 h 1499831"/>
                <a:gd name="connsiteX108-3877" fmla="*/ 255809 w 1225855"/>
                <a:gd name="connsiteY108-3878" fmla="*/ 764482 h 1499831"/>
                <a:gd name="connsiteX109-3879" fmla="*/ 186415 w 1225855"/>
                <a:gd name="connsiteY109-3880" fmla="*/ 720292 h 1499831"/>
                <a:gd name="connsiteX110-3881" fmla="*/ 883794 w 1225855"/>
                <a:gd name="connsiteY110-3882" fmla="*/ 593451 h 1499831"/>
                <a:gd name="connsiteX111-3883" fmla="*/ 859244 w 1225855"/>
                <a:gd name="connsiteY111-3884" fmla="*/ 561536 h 1499831"/>
                <a:gd name="connsiteX112-3885" fmla="*/ 854989 w 1225855"/>
                <a:gd name="connsiteY112-3886" fmla="*/ 557117 h 1499831"/>
                <a:gd name="connsiteX113-3887" fmla="*/ 867100 w 1225855"/>
                <a:gd name="connsiteY113-3888" fmla="*/ 534204 h 1499831"/>
                <a:gd name="connsiteX114-3889" fmla="*/ 1036167 w 1225855"/>
                <a:gd name="connsiteY114-3890" fmla="*/ 715218 h 1499831"/>
                <a:gd name="connsiteX115-3891" fmla="*/ 1037803 w 1225855"/>
                <a:gd name="connsiteY115-3892" fmla="*/ 717837 h 1499831"/>
                <a:gd name="connsiteX116-3893" fmla="*/ 1038949 w 1225855"/>
                <a:gd name="connsiteY116-3894" fmla="*/ 720128 h 1499831"/>
                <a:gd name="connsiteX117-3895" fmla="*/ 971519 w 1225855"/>
                <a:gd name="connsiteY117-3896" fmla="*/ 764973 h 1499831"/>
                <a:gd name="connsiteX118-3897" fmla="*/ 944841 w 1225855"/>
                <a:gd name="connsiteY118-3898" fmla="*/ 774793 h 1499831"/>
                <a:gd name="connsiteX119-3899" fmla="*/ 927165 w 1225855"/>
                <a:gd name="connsiteY119-3900" fmla="*/ 780357 h 1499831"/>
                <a:gd name="connsiteX120-3901" fmla="*/ 917018 w 1225855"/>
                <a:gd name="connsiteY120-3902" fmla="*/ 783303 h 1499831"/>
                <a:gd name="connsiteX121-3903" fmla="*/ 618492 w 1225855"/>
                <a:gd name="connsiteY121-3904" fmla="*/ 820292 h 1499831"/>
                <a:gd name="connsiteX122-3905" fmla="*/ 372175 w 1225855"/>
                <a:gd name="connsiteY122-3906" fmla="*/ 797051 h 1499831"/>
                <a:gd name="connsiteX123-3907" fmla="*/ 481668 w 1225855"/>
                <a:gd name="connsiteY123-3908" fmla="*/ 760717 h 1499831"/>
                <a:gd name="connsiteX124-3909" fmla="*/ 497707 w 1225855"/>
                <a:gd name="connsiteY124-3910" fmla="*/ 799015 h 1499831"/>
                <a:gd name="connsiteX125-3911" fmla="*/ 521929 w 1225855"/>
                <a:gd name="connsiteY125-3912" fmla="*/ 815054 h 1499831"/>
                <a:gd name="connsiteX126-3913" fmla="*/ 532077 w 1225855"/>
                <a:gd name="connsiteY126-3914" fmla="*/ 812927 h 1499831"/>
                <a:gd name="connsiteX127-3915" fmla="*/ 545988 w 1225855"/>
                <a:gd name="connsiteY127-3916" fmla="*/ 778557 h 1499831"/>
                <a:gd name="connsiteX128-3917" fmla="*/ 530931 w 1225855"/>
                <a:gd name="connsiteY128-3918" fmla="*/ 742878 h 1499831"/>
                <a:gd name="connsiteX129-3919" fmla="*/ 560882 w 1225855"/>
                <a:gd name="connsiteY129-3920" fmla="*/ 731421 h 1499831"/>
                <a:gd name="connsiteX130-3921" fmla="*/ 660881 w 1225855"/>
                <a:gd name="connsiteY130-3922" fmla="*/ 689359 h 1499831"/>
                <a:gd name="connsiteX131-3923" fmla="*/ 682158 w 1225855"/>
                <a:gd name="connsiteY131-3924" fmla="*/ 735677 h 1499831"/>
                <a:gd name="connsiteX132-3925" fmla="*/ 706053 w 1225855"/>
                <a:gd name="connsiteY132-3926" fmla="*/ 750897 h 1499831"/>
                <a:gd name="connsiteX133-3927" fmla="*/ 717019 w 1225855"/>
                <a:gd name="connsiteY133-3928" fmla="*/ 748442 h 1499831"/>
                <a:gd name="connsiteX134-3929" fmla="*/ 729948 w 1225855"/>
                <a:gd name="connsiteY134-3930" fmla="*/ 713745 h 1499831"/>
                <a:gd name="connsiteX135-3931" fmla="*/ 708181 w 1225855"/>
                <a:gd name="connsiteY135-3932" fmla="*/ 666446 h 1499831"/>
                <a:gd name="connsiteX136-3933" fmla="*/ 763991 w 1225855"/>
                <a:gd name="connsiteY136-3934" fmla="*/ 635350 h 1499831"/>
                <a:gd name="connsiteX137-3935" fmla="*/ 773483 w 1225855"/>
                <a:gd name="connsiteY137-3936" fmla="*/ 629294 h 1499831"/>
                <a:gd name="connsiteX138-3937" fmla="*/ 795414 w 1225855"/>
                <a:gd name="connsiteY138-3938" fmla="*/ 614400 h 1499831"/>
                <a:gd name="connsiteX139-3939" fmla="*/ 816200 w 1225855"/>
                <a:gd name="connsiteY139-3940" fmla="*/ 598361 h 1499831"/>
                <a:gd name="connsiteX140-3941" fmla="*/ 819473 w 1225855"/>
                <a:gd name="connsiteY140-3942" fmla="*/ 595579 h 1499831"/>
                <a:gd name="connsiteX141-3943" fmla="*/ 842223 w 1225855"/>
                <a:gd name="connsiteY141-3944" fmla="*/ 625202 h 1499831"/>
                <a:gd name="connsiteX142-3945" fmla="*/ 863008 w 1225855"/>
                <a:gd name="connsiteY142-3946" fmla="*/ 635350 h 1499831"/>
                <a:gd name="connsiteX143-3947" fmla="*/ 878884 w 1225855"/>
                <a:gd name="connsiteY143-3948" fmla="*/ 629949 h 1499831"/>
                <a:gd name="connsiteX144-3949" fmla="*/ 883794 w 1225855"/>
                <a:gd name="connsiteY144-3950" fmla="*/ 593451 h 1499831"/>
                <a:gd name="connsiteX145-3951" fmla="*/ 513091 w 1225855"/>
                <a:gd name="connsiteY145-3952" fmla="*/ 183796 h 1499831"/>
                <a:gd name="connsiteX146-3953" fmla="*/ 520784 w 1225855"/>
                <a:gd name="connsiteY146-3954" fmla="*/ 163175 h 1499831"/>
                <a:gd name="connsiteX147-3955" fmla="*/ 613746 w 1225855"/>
                <a:gd name="connsiteY147-3956" fmla="*/ 64648 h 1499831"/>
                <a:gd name="connsiteX148-3957" fmla="*/ 903434 w 1225855"/>
                <a:gd name="connsiteY148-3958" fmla="*/ 374630 h 1499831"/>
                <a:gd name="connsiteX149-3959" fmla="*/ 823892 w 1225855"/>
                <a:gd name="connsiteY149-3960" fmla="*/ 411455 h 1499831"/>
                <a:gd name="connsiteX150-3961" fmla="*/ 821110 w 1225855"/>
                <a:gd name="connsiteY150-3962" fmla="*/ 412273 h 1499831"/>
                <a:gd name="connsiteX151-3963" fmla="*/ 807689 w 1225855"/>
                <a:gd name="connsiteY151-3964" fmla="*/ 415710 h 1499831"/>
                <a:gd name="connsiteX152-3965" fmla="*/ 791159 w 1225855"/>
                <a:gd name="connsiteY152-3966" fmla="*/ 406873 h 1499831"/>
                <a:gd name="connsiteX153-3967" fmla="*/ 777084 w 1225855"/>
                <a:gd name="connsiteY153-3968" fmla="*/ 399835 h 1499831"/>
                <a:gd name="connsiteX154-3969" fmla="*/ 706053 w 1225855"/>
                <a:gd name="connsiteY154-3970" fmla="*/ 362192 h 1499831"/>
                <a:gd name="connsiteX155-3971" fmla="*/ 591160 w 1225855"/>
                <a:gd name="connsiteY155-3972" fmla="*/ 288542 h 1499831"/>
                <a:gd name="connsiteX156-3973" fmla="*/ 570702 w 1225855"/>
                <a:gd name="connsiteY156-3974" fmla="*/ 272176 h 1499831"/>
                <a:gd name="connsiteX157-3975" fmla="*/ 567919 w 1225855"/>
                <a:gd name="connsiteY157-3976" fmla="*/ 269721 h 1499831"/>
                <a:gd name="connsiteX158-3977" fmla="*/ 551226 w 1225855"/>
                <a:gd name="connsiteY158-3978" fmla="*/ 254500 h 1499831"/>
                <a:gd name="connsiteX159-3979" fmla="*/ 512109 w 1225855"/>
                <a:gd name="connsiteY159-3980" fmla="*/ 197708 h 1499831"/>
                <a:gd name="connsiteX160-3981" fmla="*/ 513091 w 1225855"/>
                <a:gd name="connsiteY160-3982" fmla="*/ 183796 h 1499831"/>
                <a:gd name="connsiteX161-3983" fmla="*/ 322094 w 1225855"/>
                <a:gd name="connsiteY161-3984" fmla="*/ 374303 h 1499831"/>
                <a:gd name="connsiteX162-3985" fmla="*/ 464974 w 1225855"/>
                <a:gd name="connsiteY162-3986" fmla="*/ 222421 h 1499831"/>
                <a:gd name="connsiteX163-3987" fmla="*/ 508345 w 1225855"/>
                <a:gd name="connsiteY163-3988" fmla="*/ 285596 h 1499831"/>
                <a:gd name="connsiteX164-3989" fmla="*/ 482486 w 1225855"/>
                <a:gd name="connsiteY164-3990" fmla="*/ 314729 h 1499831"/>
                <a:gd name="connsiteX165-3991" fmla="*/ 475939 w 1225855"/>
                <a:gd name="connsiteY165-3992" fmla="*/ 334205 h 1499831"/>
                <a:gd name="connsiteX166-3993" fmla="*/ 484614 w 1225855"/>
                <a:gd name="connsiteY166-3994" fmla="*/ 351717 h 1499831"/>
                <a:gd name="connsiteX167-3995" fmla="*/ 491324 w 1225855"/>
                <a:gd name="connsiteY167-3996" fmla="*/ 355973 h 1499831"/>
                <a:gd name="connsiteX168-3997" fmla="*/ 501962 w 1225855"/>
                <a:gd name="connsiteY168-3998" fmla="*/ 358264 h 1499831"/>
                <a:gd name="connsiteX169-3999" fmla="*/ 521602 w 1225855"/>
                <a:gd name="connsiteY169-4000" fmla="*/ 349426 h 1499831"/>
                <a:gd name="connsiteX170-4001" fmla="*/ 547298 w 1225855"/>
                <a:gd name="connsiteY170-4002" fmla="*/ 320621 h 1499831"/>
                <a:gd name="connsiteX171-4003" fmla="*/ 554990 w 1225855"/>
                <a:gd name="connsiteY171-4004" fmla="*/ 326676 h 1499831"/>
                <a:gd name="connsiteX172-4005" fmla="*/ 722747 w 1225855"/>
                <a:gd name="connsiteY172-4006" fmla="*/ 430768 h 1499831"/>
                <a:gd name="connsiteX173-4007" fmla="*/ 663827 w 1225855"/>
                <a:gd name="connsiteY173-4008" fmla="*/ 435678 h 1499831"/>
                <a:gd name="connsiteX174-4009" fmla="*/ 628967 w 1225855"/>
                <a:gd name="connsiteY174-4010" fmla="*/ 436823 h 1499831"/>
                <a:gd name="connsiteX175-4011" fmla="*/ 616692 w 1225855"/>
                <a:gd name="connsiteY175-4012" fmla="*/ 436987 h 1499831"/>
                <a:gd name="connsiteX176-4013" fmla="*/ 600489 w 1225855"/>
                <a:gd name="connsiteY176-4014" fmla="*/ 436823 h 1499831"/>
                <a:gd name="connsiteX177-4015" fmla="*/ 565628 w 1225855"/>
                <a:gd name="connsiteY177-4016" fmla="*/ 435514 h 1499831"/>
                <a:gd name="connsiteX178-4017" fmla="*/ 463337 w 1225855"/>
                <a:gd name="connsiteY178-4018" fmla="*/ 424057 h 1499831"/>
                <a:gd name="connsiteX179-4019" fmla="*/ 433059 w 1225855"/>
                <a:gd name="connsiteY179-4020" fmla="*/ 418165 h 1499831"/>
                <a:gd name="connsiteX180-4021" fmla="*/ 409164 w 1225855"/>
                <a:gd name="connsiteY180-4022" fmla="*/ 412437 h 1499831"/>
                <a:gd name="connsiteX181-4023" fmla="*/ 403927 w 1225855"/>
                <a:gd name="connsiteY181-4024" fmla="*/ 410964 h 1499831"/>
                <a:gd name="connsiteX182-4025" fmla="*/ 322094 w 1225855"/>
                <a:gd name="connsiteY182-4026" fmla="*/ 374303 h 1499831"/>
                <a:gd name="connsiteX0-4027" fmla="*/ 1219145 w 1225855"/>
                <a:gd name="connsiteY0-4028" fmla="*/ 1035512 h 1499831"/>
                <a:gd name="connsiteX1-4029" fmla="*/ 1212598 w 1225855"/>
                <a:gd name="connsiteY1-4030" fmla="*/ 1022910 h 1499831"/>
                <a:gd name="connsiteX2-4031" fmla="*/ 1009653 w 1225855"/>
                <a:gd name="connsiteY2-4032" fmla="*/ 805725 h 1499831"/>
                <a:gd name="connsiteX3-4033" fmla="*/ 1091485 w 1225855"/>
                <a:gd name="connsiteY3-4034" fmla="*/ 720128 h 1499831"/>
                <a:gd name="connsiteX4-4035" fmla="*/ 1086085 w 1225855"/>
                <a:gd name="connsiteY4-4036" fmla="*/ 697052 h 1499831"/>
                <a:gd name="connsiteX5-4037" fmla="*/ 1079702 w 1225855"/>
                <a:gd name="connsiteY5-4038" fmla="*/ 685104 h 1499831"/>
                <a:gd name="connsiteX6-4039" fmla="*/ 863663 w 1225855"/>
                <a:gd name="connsiteY6-4040" fmla="*/ 454008 h 1499831"/>
                <a:gd name="connsiteX7-4041" fmla="*/ 957280 w 1225855"/>
                <a:gd name="connsiteY7-4042" fmla="*/ 374303 h 1499831"/>
                <a:gd name="connsiteX8-4043" fmla="*/ 953024 w 1225855"/>
                <a:gd name="connsiteY8-4044" fmla="*/ 355482 h 1499831"/>
                <a:gd name="connsiteX9-4045" fmla="*/ 946969 w 1225855"/>
                <a:gd name="connsiteY9-4046" fmla="*/ 344516 h 1499831"/>
                <a:gd name="connsiteX10-4047" fmla="*/ 633058 w 1225855"/>
                <a:gd name="connsiteY10-4048" fmla="*/ 8347 h 1499831"/>
                <a:gd name="connsiteX11-4049" fmla="*/ 613909 w 1225855"/>
                <a:gd name="connsiteY11-4050" fmla="*/ 0 h 1499831"/>
                <a:gd name="connsiteX12-4051" fmla="*/ 594761 w 1225855"/>
                <a:gd name="connsiteY12-4052" fmla="*/ 8183 h 1499831"/>
                <a:gd name="connsiteX13-4053" fmla="*/ 276922 w 1225855"/>
                <a:gd name="connsiteY13-4054" fmla="*/ 345825 h 1499831"/>
                <a:gd name="connsiteX14-4055" fmla="*/ 269884 w 1225855"/>
                <a:gd name="connsiteY14-4056" fmla="*/ 362028 h 1499831"/>
                <a:gd name="connsiteX15-4057" fmla="*/ 268248 w 1225855"/>
                <a:gd name="connsiteY15-4058" fmla="*/ 374139 h 1499831"/>
                <a:gd name="connsiteX16-4059" fmla="*/ 363828 w 1225855"/>
                <a:gd name="connsiteY16-4060" fmla="*/ 453354 h 1499831"/>
                <a:gd name="connsiteX17-4061" fmla="*/ 143535 w 1225855"/>
                <a:gd name="connsiteY17-4062" fmla="*/ 687395 h 1499831"/>
                <a:gd name="connsiteX18-4063" fmla="*/ 136497 w 1225855"/>
                <a:gd name="connsiteY18-4064" fmla="*/ 704744 h 1499831"/>
                <a:gd name="connsiteX19-4065" fmla="*/ 134206 w 1225855"/>
                <a:gd name="connsiteY19-4066" fmla="*/ 720128 h 1499831"/>
                <a:gd name="connsiteX20-4067" fmla="*/ 182978 w 1225855"/>
                <a:gd name="connsiteY20-4068" fmla="*/ 786740 h 1499831"/>
                <a:gd name="connsiteX21-4069" fmla="*/ 217839 w 1225855"/>
                <a:gd name="connsiteY21-4070" fmla="*/ 805071 h 1499831"/>
                <a:gd name="connsiteX22-4071" fmla="*/ 9984 w 1225855"/>
                <a:gd name="connsiteY22-4072" fmla="*/ 1025692 h 1499831"/>
                <a:gd name="connsiteX23-4073" fmla="*/ 2946 w 1225855"/>
                <a:gd name="connsiteY23-4074" fmla="*/ 1044186 h 1499831"/>
                <a:gd name="connsiteX24-4075" fmla="*/ 0 w 1225855"/>
                <a:gd name="connsiteY24-4076" fmla="*/ 1062844 h 1499831"/>
                <a:gd name="connsiteX25-4077" fmla="*/ 194435 w 1225855"/>
                <a:gd name="connsiteY25-4078" fmla="*/ 1198195 h 1499831"/>
                <a:gd name="connsiteX26-4079" fmla="*/ 487887 w 1225855"/>
                <a:gd name="connsiteY26-4080" fmla="*/ 1247950 h 1499831"/>
                <a:gd name="connsiteX27-4081" fmla="*/ 487887 w 1225855"/>
                <a:gd name="connsiteY27-4082" fmla="*/ 1473645 h 1499831"/>
                <a:gd name="connsiteX28-4083" fmla="*/ 514073 w 1225855"/>
                <a:gd name="connsiteY28-4084" fmla="*/ 1499831 h 1499831"/>
                <a:gd name="connsiteX29-4085" fmla="*/ 711781 w 1225855"/>
                <a:gd name="connsiteY29-4086" fmla="*/ 1499831 h 1499831"/>
                <a:gd name="connsiteX30-4087" fmla="*/ 737968 w 1225855"/>
                <a:gd name="connsiteY30-4088" fmla="*/ 1473645 h 1499831"/>
                <a:gd name="connsiteX31-4089" fmla="*/ 737968 w 1225855"/>
                <a:gd name="connsiteY31-4090" fmla="*/ 1248932 h 1499831"/>
                <a:gd name="connsiteX32-4091" fmla="*/ 1039112 w 1225855"/>
                <a:gd name="connsiteY32-4092" fmla="*/ 1198195 h 1499831"/>
                <a:gd name="connsiteX33-4093" fmla="*/ 1225855 w 1225855"/>
                <a:gd name="connsiteY33-4094" fmla="*/ 1062844 h 1499831"/>
                <a:gd name="connsiteX34-4095" fmla="*/ 1219145 w 1225855"/>
                <a:gd name="connsiteY34-4096" fmla="*/ 1035512 h 1499831"/>
                <a:gd name="connsiteX35-4097" fmla="*/ 1099178 w 1225855"/>
                <a:gd name="connsiteY35-4098" fmla="*/ 1120454 h 1499831"/>
                <a:gd name="connsiteX36-4099" fmla="*/ 1082157 w 1225855"/>
                <a:gd name="connsiteY36-4100" fmla="*/ 1113580 h 1499831"/>
                <a:gd name="connsiteX37-4101" fmla="*/ 657608 w 1225855"/>
                <a:gd name="connsiteY37-4102" fmla="*/ 1056788 h 1499831"/>
                <a:gd name="connsiteX38-4103" fmla="*/ 560882 w 1225855"/>
                <a:gd name="connsiteY38-4104" fmla="*/ 1023564 h 1499831"/>
                <a:gd name="connsiteX39-4105" fmla="*/ 558918 w 1225855"/>
                <a:gd name="connsiteY39-4106" fmla="*/ 1022582 h 1499831"/>
                <a:gd name="connsiteX40-4107" fmla="*/ 554663 w 1225855"/>
                <a:gd name="connsiteY40-4108" fmla="*/ 1021109 h 1499831"/>
                <a:gd name="connsiteX41-4109" fmla="*/ 419966 w 1225855"/>
                <a:gd name="connsiteY41-4110" fmla="*/ 947296 h 1499831"/>
                <a:gd name="connsiteX42-4111" fmla="*/ 312928 w 1225855"/>
                <a:gd name="connsiteY42-4112" fmla="*/ 837313 h 1499831"/>
                <a:gd name="connsiteX43-4113" fmla="*/ 618656 w 1225855"/>
                <a:gd name="connsiteY43-4114" fmla="*/ 872828 h 1499831"/>
                <a:gd name="connsiteX44-4115" fmla="*/ 943368 w 1225855"/>
                <a:gd name="connsiteY44-4116" fmla="*/ 830439 h 1499831"/>
                <a:gd name="connsiteX45-4117" fmla="*/ 957116 w 1225855"/>
                <a:gd name="connsiteY45-4118" fmla="*/ 826184 h 1499831"/>
                <a:gd name="connsiteX46-4119" fmla="*/ 1168408 w 1225855"/>
                <a:gd name="connsiteY46-4120" fmla="*/ 1052369 h 1499831"/>
                <a:gd name="connsiteX47-4121" fmla="*/ 1170536 w 1225855"/>
                <a:gd name="connsiteY47-4122" fmla="*/ 1055806 h 1499831"/>
                <a:gd name="connsiteX48-4123" fmla="*/ 1173482 w 1225855"/>
                <a:gd name="connsiteY48-4124" fmla="*/ 1063008 h 1499831"/>
                <a:gd name="connsiteX49-4125" fmla="*/ 1099178 w 1225855"/>
                <a:gd name="connsiteY49-4126" fmla="*/ 1120454 h 1499831"/>
                <a:gd name="connsiteX50-4127" fmla="*/ 736822 w 1225855"/>
                <a:gd name="connsiteY50-4128" fmla="*/ 1196559 h 1499831"/>
                <a:gd name="connsiteX51-4129" fmla="*/ 620292 w 1225855"/>
                <a:gd name="connsiteY51-4130" fmla="*/ 1200487 h 1499831"/>
                <a:gd name="connsiteX52-4131" fmla="*/ 489033 w 1225855"/>
                <a:gd name="connsiteY52-4132" fmla="*/ 1195577 h 1499831"/>
                <a:gd name="connsiteX53-4133" fmla="*/ 209001 w 1225855"/>
                <a:gd name="connsiteY53-4134" fmla="*/ 1148114 h 1499831"/>
                <a:gd name="connsiteX54-4135" fmla="*/ 52209 w 1225855"/>
                <a:gd name="connsiteY54-4136" fmla="*/ 1063008 h 1499831"/>
                <a:gd name="connsiteX55-4137" fmla="*/ 54173 w 1225855"/>
                <a:gd name="connsiteY55-4138" fmla="*/ 1057279 h 1499831"/>
                <a:gd name="connsiteX56-4139" fmla="*/ 56137 w 1225855"/>
                <a:gd name="connsiteY56-4140" fmla="*/ 1053188 h 1499831"/>
                <a:gd name="connsiteX57-4141" fmla="*/ 255155 w 1225855"/>
                <a:gd name="connsiteY57-4142" fmla="*/ 841896 h 1499831"/>
                <a:gd name="connsiteX58-4143" fmla="*/ 346971 w 1225855"/>
                <a:gd name="connsiteY58-4144" fmla="*/ 956134 h 1499831"/>
                <a:gd name="connsiteX59-4145" fmla="*/ 318984 w 1225855"/>
                <a:gd name="connsiteY59-4146" fmla="*/ 987558 h 1499831"/>
                <a:gd name="connsiteX60-4147" fmla="*/ 321112 w 1225855"/>
                <a:gd name="connsiteY60-4148" fmla="*/ 1024546 h 1499831"/>
                <a:gd name="connsiteX61-4149" fmla="*/ 338460 w 1225855"/>
                <a:gd name="connsiteY61-4150" fmla="*/ 1031093 h 1499831"/>
                <a:gd name="connsiteX62-4151" fmla="*/ 358100 w 1225855"/>
                <a:gd name="connsiteY62-4152" fmla="*/ 1022255 h 1499831"/>
                <a:gd name="connsiteX63-4153" fmla="*/ 387887 w 1225855"/>
                <a:gd name="connsiteY63-4154" fmla="*/ 988703 h 1499831"/>
                <a:gd name="connsiteX64-4155" fmla="*/ 512600 w 1225855"/>
                <a:gd name="connsiteY64-4156" fmla="*/ 1059898 h 1499831"/>
                <a:gd name="connsiteX65-4157" fmla="*/ 494925 w 1225855"/>
                <a:gd name="connsiteY65-4158" fmla="*/ 1097868 h 1499831"/>
                <a:gd name="connsiteX66-4159" fmla="*/ 507527 w 1225855"/>
                <a:gd name="connsiteY66-4160" fmla="*/ 1132729 h 1499831"/>
                <a:gd name="connsiteX67-4161" fmla="*/ 518656 w 1225855"/>
                <a:gd name="connsiteY67-4162" fmla="*/ 1135184 h 1499831"/>
                <a:gd name="connsiteX68-4163" fmla="*/ 542388 w 1225855"/>
                <a:gd name="connsiteY68-4164" fmla="*/ 1120127 h 1499831"/>
                <a:gd name="connsiteX69-4165" fmla="*/ 561045 w 1225855"/>
                <a:gd name="connsiteY69-4166" fmla="*/ 1080029 h 1499831"/>
                <a:gd name="connsiteX70-4167" fmla="*/ 638132 w 1225855"/>
                <a:gd name="connsiteY70-4168" fmla="*/ 1105888 h 1499831"/>
                <a:gd name="connsiteX71-4169" fmla="*/ 708344 w 1225855"/>
                <a:gd name="connsiteY71-4170" fmla="*/ 1124219 h 1499831"/>
                <a:gd name="connsiteX72-4171" fmla="*/ 692633 w 1225855"/>
                <a:gd name="connsiteY72-4172" fmla="*/ 1159079 h 1499831"/>
                <a:gd name="connsiteX73-4173" fmla="*/ 691487 w 1225855"/>
                <a:gd name="connsiteY73-4174" fmla="*/ 1177574 h 1499831"/>
                <a:gd name="connsiteX74-4175" fmla="*/ 705726 w 1225855"/>
                <a:gd name="connsiteY74-4176" fmla="*/ 1193776 h 1499831"/>
                <a:gd name="connsiteX75-4177" fmla="*/ 716528 w 1225855"/>
                <a:gd name="connsiteY75-4178" fmla="*/ 1196068 h 1499831"/>
                <a:gd name="connsiteX76-4179" fmla="*/ 733549 w 1225855"/>
                <a:gd name="connsiteY76-4180" fmla="*/ 1189848 h 1499831"/>
                <a:gd name="connsiteX77-4181" fmla="*/ 740423 w 1225855"/>
                <a:gd name="connsiteY77-4182" fmla="*/ 1180683 h 1499831"/>
                <a:gd name="connsiteX78-4183" fmla="*/ 760881 w 1225855"/>
                <a:gd name="connsiteY78-4184" fmla="*/ 1135184 h 1499831"/>
                <a:gd name="connsiteX79-4185" fmla="*/ 974628 w 1225855"/>
                <a:gd name="connsiteY79-4186" fmla="*/ 1161534 h 1499831"/>
                <a:gd name="connsiteX80-4187" fmla="*/ 736822 w 1225855"/>
                <a:gd name="connsiteY80-4188" fmla="*/ 1196559 h 1499831"/>
                <a:gd name="connsiteX81-4189" fmla="*/ 685431 w 1225855"/>
                <a:gd name="connsiteY81-4190" fmla="*/ 1447458 h 1499831"/>
                <a:gd name="connsiteX82-4191" fmla="*/ 540096 w 1225855"/>
                <a:gd name="connsiteY82-4192" fmla="*/ 1447458 h 1499831"/>
                <a:gd name="connsiteX83-4193" fmla="*/ 540096 w 1225855"/>
                <a:gd name="connsiteY83-4194" fmla="*/ 1251059 h 1499831"/>
                <a:gd name="connsiteX84-4195" fmla="*/ 620292 w 1225855"/>
                <a:gd name="connsiteY84-4196" fmla="*/ 1252860 h 1499831"/>
                <a:gd name="connsiteX85-4197" fmla="*/ 685431 w 1225855"/>
                <a:gd name="connsiteY85-4198" fmla="*/ 1251714 h 1499831"/>
                <a:gd name="connsiteX86-4199" fmla="*/ 685431 w 1225855"/>
                <a:gd name="connsiteY86-4200" fmla="*/ 1447458 h 1499831"/>
                <a:gd name="connsiteX87-4201" fmla="*/ 186415 w 1225855"/>
                <a:gd name="connsiteY87-4202" fmla="*/ 720292 h 1499831"/>
                <a:gd name="connsiteX88-4203" fmla="*/ 187070 w 1225855"/>
                <a:gd name="connsiteY88-4204" fmla="*/ 718819 h 1499831"/>
                <a:gd name="connsiteX89-4205" fmla="*/ 188543 w 1225855"/>
                <a:gd name="connsiteY89-4206" fmla="*/ 715873 h 1499831"/>
                <a:gd name="connsiteX90-4207" fmla="*/ 418567 w 1225855"/>
                <a:gd name="connsiteY90-4208" fmla="*/ 483352 h 1499831"/>
                <a:gd name="connsiteX91-4209" fmla="*/ 493280 w 1225855"/>
                <a:gd name="connsiteY91-4210" fmla="*/ 505881 h 1499831"/>
                <a:gd name="connsiteX92-4211" fmla="*/ 550480 w 1225855"/>
                <a:gd name="connsiteY92-4212" fmla="*/ 513426 h 1499831"/>
                <a:gd name="connsiteX93-4213" fmla="*/ 587396 w 1225855"/>
                <a:gd name="connsiteY93-4214" fmla="*/ 507919 h 1499831"/>
                <a:gd name="connsiteX94-4215" fmla="*/ 609547 w 1225855"/>
                <a:gd name="connsiteY94-4216" fmla="*/ 513172 h 1499831"/>
                <a:gd name="connsiteX95-4217" fmla="*/ 644277 w 1225855"/>
                <a:gd name="connsiteY95-4218" fmla="*/ 510465 h 1499831"/>
                <a:gd name="connsiteX96-4219" fmla="*/ 676430 w 1225855"/>
                <a:gd name="connsiteY96-4220" fmla="*/ 508991 h 1499831"/>
                <a:gd name="connsiteX97-4221" fmla="*/ 712198 w 1225855"/>
                <a:gd name="connsiteY97-4222" fmla="*/ 499229 h 1499831"/>
                <a:gd name="connsiteX98-4223" fmla="*/ 797706 w 1225855"/>
                <a:gd name="connsiteY98-4224" fmla="*/ 471684 h 1499831"/>
                <a:gd name="connsiteX99-4225" fmla="*/ 820292 w 1225855"/>
                <a:gd name="connsiteY99-4226" fmla="*/ 507036 h 1499831"/>
                <a:gd name="connsiteX100-4227" fmla="*/ 780194 w 1225855"/>
                <a:gd name="connsiteY100-4228" fmla="*/ 560391 h 1499831"/>
                <a:gd name="connsiteX101-4229" fmla="*/ 759081 w 1225855"/>
                <a:gd name="connsiteY101-4230" fmla="*/ 576103 h 1499831"/>
                <a:gd name="connsiteX102-4231" fmla="*/ 736822 w 1225855"/>
                <a:gd name="connsiteY102-4232" fmla="*/ 590669 h 1499831"/>
                <a:gd name="connsiteX103-4233" fmla="*/ 736331 w 1225855"/>
                <a:gd name="connsiteY103-4234" fmla="*/ 590996 h 1499831"/>
                <a:gd name="connsiteX104-4235" fmla="*/ 537297 w 1225855"/>
                <a:gd name="connsiteY104-4236" fmla="*/ 672960 h 1499831"/>
                <a:gd name="connsiteX105-4237" fmla="*/ 339115 w 1225855"/>
                <a:gd name="connsiteY105-4238" fmla="*/ 752370 h 1499831"/>
                <a:gd name="connsiteX106-4239" fmla="*/ 289033 w 1225855"/>
                <a:gd name="connsiteY106-4240" fmla="*/ 767428 h 1499831"/>
                <a:gd name="connsiteX107-4241" fmla="*/ 274958 w 1225855"/>
                <a:gd name="connsiteY107-4242" fmla="*/ 771519 h 1499831"/>
                <a:gd name="connsiteX108-4243" fmla="*/ 255809 w 1225855"/>
                <a:gd name="connsiteY108-4244" fmla="*/ 764482 h 1499831"/>
                <a:gd name="connsiteX109-4245" fmla="*/ 186415 w 1225855"/>
                <a:gd name="connsiteY109-4246" fmla="*/ 720292 h 1499831"/>
                <a:gd name="connsiteX110-4247" fmla="*/ 883794 w 1225855"/>
                <a:gd name="connsiteY110-4248" fmla="*/ 593451 h 1499831"/>
                <a:gd name="connsiteX111-4249" fmla="*/ 859244 w 1225855"/>
                <a:gd name="connsiteY111-4250" fmla="*/ 561536 h 1499831"/>
                <a:gd name="connsiteX112-4251" fmla="*/ 854989 w 1225855"/>
                <a:gd name="connsiteY112-4252" fmla="*/ 557117 h 1499831"/>
                <a:gd name="connsiteX113-4253" fmla="*/ 867100 w 1225855"/>
                <a:gd name="connsiteY113-4254" fmla="*/ 534204 h 1499831"/>
                <a:gd name="connsiteX114-4255" fmla="*/ 1036167 w 1225855"/>
                <a:gd name="connsiteY114-4256" fmla="*/ 715218 h 1499831"/>
                <a:gd name="connsiteX115-4257" fmla="*/ 1037803 w 1225855"/>
                <a:gd name="connsiteY115-4258" fmla="*/ 717837 h 1499831"/>
                <a:gd name="connsiteX116-4259" fmla="*/ 1038949 w 1225855"/>
                <a:gd name="connsiteY116-4260" fmla="*/ 720128 h 1499831"/>
                <a:gd name="connsiteX117-4261" fmla="*/ 971519 w 1225855"/>
                <a:gd name="connsiteY117-4262" fmla="*/ 764973 h 1499831"/>
                <a:gd name="connsiteX118-4263" fmla="*/ 944841 w 1225855"/>
                <a:gd name="connsiteY118-4264" fmla="*/ 774793 h 1499831"/>
                <a:gd name="connsiteX119-4265" fmla="*/ 927165 w 1225855"/>
                <a:gd name="connsiteY119-4266" fmla="*/ 780357 h 1499831"/>
                <a:gd name="connsiteX120-4267" fmla="*/ 917018 w 1225855"/>
                <a:gd name="connsiteY120-4268" fmla="*/ 783303 h 1499831"/>
                <a:gd name="connsiteX121-4269" fmla="*/ 618492 w 1225855"/>
                <a:gd name="connsiteY121-4270" fmla="*/ 820292 h 1499831"/>
                <a:gd name="connsiteX122-4271" fmla="*/ 372175 w 1225855"/>
                <a:gd name="connsiteY122-4272" fmla="*/ 797051 h 1499831"/>
                <a:gd name="connsiteX123-4273" fmla="*/ 481668 w 1225855"/>
                <a:gd name="connsiteY123-4274" fmla="*/ 760717 h 1499831"/>
                <a:gd name="connsiteX124-4275" fmla="*/ 497707 w 1225855"/>
                <a:gd name="connsiteY124-4276" fmla="*/ 799015 h 1499831"/>
                <a:gd name="connsiteX125-4277" fmla="*/ 521929 w 1225855"/>
                <a:gd name="connsiteY125-4278" fmla="*/ 815054 h 1499831"/>
                <a:gd name="connsiteX126-4279" fmla="*/ 532077 w 1225855"/>
                <a:gd name="connsiteY126-4280" fmla="*/ 812927 h 1499831"/>
                <a:gd name="connsiteX127-4281" fmla="*/ 545988 w 1225855"/>
                <a:gd name="connsiteY127-4282" fmla="*/ 778557 h 1499831"/>
                <a:gd name="connsiteX128-4283" fmla="*/ 530931 w 1225855"/>
                <a:gd name="connsiteY128-4284" fmla="*/ 742878 h 1499831"/>
                <a:gd name="connsiteX129-4285" fmla="*/ 560882 w 1225855"/>
                <a:gd name="connsiteY129-4286" fmla="*/ 731421 h 1499831"/>
                <a:gd name="connsiteX130-4287" fmla="*/ 660881 w 1225855"/>
                <a:gd name="connsiteY130-4288" fmla="*/ 689359 h 1499831"/>
                <a:gd name="connsiteX131-4289" fmla="*/ 682158 w 1225855"/>
                <a:gd name="connsiteY131-4290" fmla="*/ 735677 h 1499831"/>
                <a:gd name="connsiteX132-4291" fmla="*/ 706053 w 1225855"/>
                <a:gd name="connsiteY132-4292" fmla="*/ 750897 h 1499831"/>
                <a:gd name="connsiteX133-4293" fmla="*/ 717019 w 1225855"/>
                <a:gd name="connsiteY133-4294" fmla="*/ 748442 h 1499831"/>
                <a:gd name="connsiteX134-4295" fmla="*/ 729948 w 1225855"/>
                <a:gd name="connsiteY134-4296" fmla="*/ 713745 h 1499831"/>
                <a:gd name="connsiteX135-4297" fmla="*/ 708181 w 1225855"/>
                <a:gd name="connsiteY135-4298" fmla="*/ 666446 h 1499831"/>
                <a:gd name="connsiteX136-4299" fmla="*/ 763991 w 1225855"/>
                <a:gd name="connsiteY136-4300" fmla="*/ 635350 h 1499831"/>
                <a:gd name="connsiteX137-4301" fmla="*/ 773483 w 1225855"/>
                <a:gd name="connsiteY137-4302" fmla="*/ 629294 h 1499831"/>
                <a:gd name="connsiteX138-4303" fmla="*/ 795414 w 1225855"/>
                <a:gd name="connsiteY138-4304" fmla="*/ 614400 h 1499831"/>
                <a:gd name="connsiteX139-4305" fmla="*/ 816200 w 1225855"/>
                <a:gd name="connsiteY139-4306" fmla="*/ 598361 h 1499831"/>
                <a:gd name="connsiteX140-4307" fmla="*/ 819473 w 1225855"/>
                <a:gd name="connsiteY140-4308" fmla="*/ 595579 h 1499831"/>
                <a:gd name="connsiteX141-4309" fmla="*/ 842223 w 1225855"/>
                <a:gd name="connsiteY141-4310" fmla="*/ 625202 h 1499831"/>
                <a:gd name="connsiteX142-4311" fmla="*/ 863008 w 1225855"/>
                <a:gd name="connsiteY142-4312" fmla="*/ 635350 h 1499831"/>
                <a:gd name="connsiteX143-4313" fmla="*/ 878884 w 1225855"/>
                <a:gd name="connsiteY143-4314" fmla="*/ 629949 h 1499831"/>
                <a:gd name="connsiteX144-4315" fmla="*/ 883794 w 1225855"/>
                <a:gd name="connsiteY144-4316" fmla="*/ 593451 h 1499831"/>
                <a:gd name="connsiteX145-4317" fmla="*/ 513091 w 1225855"/>
                <a:gd name="connsiteY145-4318" fmla="*/ 183796 h 1499831"/>
                <a:gd name="connsiteX146-4319" fmla="*/ 520784 w 1225855"/>
                <a:gd name="connsiteY146-4320" fmla="*/ 163175 h 1499831"/>
                <a:gd name="connsiteX147-4321" fmla="*/ 613746 w 1225855"/>
                <a:gd name="connsiteY147-4322" fmla="*/ 64648 h 1499831"/>
                <a:gd name="connsiteX148-4323" fmla="*/ 903434 w 1225855"/>
                <a:gd name="connsiteY148-4324" fmla="*/ 374630 h 1499831"/>
                <a:gd name="connsiteX149-4325" fmla="*/ 823892 w 1225855"/>
                <a:gd name="connsiteY149-4326" fmla="*/ 411455 h 1499831"/>
                <a:gd name="connsiteX150-4327" fmla="*/ 821110 w 1225855"/>
                <a:gd name="connsiteY150-4328" fmla="*/ 412273 h 1499831"/>
                <a:gd name="connsiteX151-4329" fmla="*/ 807689 w 1225855"/>
                <a:gd name="connsiteY151-4330" fmla="*/ 415710 h 1499831"/>
                <a:gd name="connsiteX152-4331" fmla="*/ 791159 w 1225855"/>
                <a:gd name="connsiteY152-4332" fmla="*/ 406873 h 1499831"/>
                <a:gd name="connsiteX153-4333" fmla="*/ 777084 w 1225855"/>
                <a:gd name="connsiteY153-4334" fmla="*/ 399835 h 1499831"/>
                <a:gd name="connsiteX154-4335" fmla="*/ 706053 w 1225855"/>
                <a:gd name="connsiteY154-4336" fmla="*/ 362192 h 1499831"/>
                <a:gd name="connsiteX155-4337" fmla="*/ 591160 w 1225855"/>
                <a:gd name="connsiteY155-4338" fmla="*/ 288542 h 1499831"/>
                <a:gd name="connsiteX156-4339" fmla="*/ 570702 w 1225855"/>
                <a:gd name="connsiteY156-4340" fmla="*/ 272176 h 1499831"/>
                <a:gd name="connsiteX157-4341" fmla="*/ 567919 w 1225855"/>
                <a:gd name="connsiteY157-4342" fmla="*/ 269721 h 1499831"/>
                <a:gd name="connsiteX158-4343" fmla="*/ 551226 w 1225855"/>
                <a:gd name="connsiteY158-4344" fmla="*/ 254500 h 1499831"/>
                <a:gd name="connsiteX159-4345" fmla="*/ 512109 w 1225855"/>
                <a:gd name="connsiteY159-4346" fmla="*/ 197708 h 1499831"/>
                <a:gd name="connsiteX160-4347" fmla="*/ 513091 w 1225855"/>
                <a:gd name="connsiteY160-4348" fmla="*/ 183796 h 1499831"/>
                <a:gd name="connsiteX161-4349" fmla="*/ 322094 w 1225855"/>
                <a:gd name="connsiteY161-4350" fmla="*/ 374303 h 1499831"/>
                <a:gd name="connsiteX162-4351" fmla="*/ 464974 w 1225855"/>
                <a:gd name="connsiteY162-4352" fmla="*/ 222421 h 1499831"/>
                <a:gd name="connsiteX163-4353" fmla="*/ 508345 w 1225855"/>
                <a:gd name="connsiteY163-4354" fmla="*/ 285596 h 1499831"/>
                <a:gd name="connsiteX164-4355" fmla="*/ 482486 w 1225855"/>
                <a:gd name="connsiteY164-4356" fmla="*/ 314729 h 1499831"/>
                <a:gd name="connsiteX165-4357" fmla="*/ 475939 w 1225855"/>
                <a:gd name="connsiteY165-4358" fmla="*/ 334205 h 1499831"/>
                <a:gd name="connsiteX166-4359" fmla="*/ 484614 w 1225855"/>
                <a:gd name="connsiteY166-4360" fmla="*/ 351717 h 1499831"/>
                <a:gd name="connsiteX167-4361" fmla="*/ 491324 w 1225855"/>
                <a:gd name="connsiteY167-4362" fmla="*/ 355973 h 1499831"/>
                <a:gd name="connsiteX168-4363" fmla="*/ 501962 w 1225855"/>
                <a:gd name="connsiteY168-4364" fmla="*/ 358264 h 1499831"/>
                <a:gd name="connsiteX169-4365" fmla="*/ 521602 w 1225855"/>
                <a:gd name="connsiteY169-4366" fmla="*/ 349426 h 1499831"/>
                <a:gd name="connsiteX170-4367" fmla="*/ 547298 w 1225855"/>
                <a:gd name="connsiteY170-4368" fmla="*/ 320621 h 1499831"/>
                <a:gd name="connsiteX171-4369" fmla="*/ 554990 w 1225855"/>
                <a:gd name="connsiteY171-4370" fmla="*/ 326676 h 1499831"/>
                <a:gd name="connsiteX172-4371" fmla="*/ 722747 w 1225855"/>
                <a:gd name="connsiteY172-4372" fmla="*/ 430768 h 1499831"/>
                <a:gd name="connsiteX173-4373" fmla="*/ 663827 w 1225855"/>
                <a:gd name="connsiteY173-4374" fmla="*/ 435678 h 1499831"/>
                <a:gd name="connsiteX174-4375" fmla="*/ 628967 w 1225855"/>
                <a:gd name="connsiteY174-4376" fmla="*/ 436823 h 1499831"/>
                <a:gd name="connsiteX175-4377" fmla="*/ 616692 w 1225855"/>
                <a:gd name="connsiteY175-4378" fmla="*/ 436987 h 1499831"/>
                <a:gd name="connsiteX176-4379" fmla="*/ 600489 w 1225855"/>
                <a:gd name="connsiteY176-4380" fmla="*/ 436823 h 1499831"/>
                <a:gd name="connsiteX177-4381" fmla="*/ 565628 w 1225855"/>
                <a:gd name="connsiteY177-4382" fmla="*/ 435514 h 1499831"/>
                <a:gd name="connsiteX178-4383" fmla="*/ 463337 w 1225855"/>
                <a:gd name="connsiteY178-4384" fmla="*/ 424057 h 1499831"/>
                <a:gd name="connsiteX179-4385" fmla="*/ 433059 w 1225855"/>
                <a:gd name="connsiteY179-4386" fmla="*/ 418165 h 1499831"/>
                <a:gd name="connsiteX180-4387" fmla="*/ 409164 w 1225855"/>
                <a:gd name="connsiteY180-4388" fmla="*/ 412437 h 1499831"/>
                <a:gd name="connsiteX181-4389" fmla="*/ 403927 w 1225855"/>
                <a:gd name="connsiteY181-4390" fmla="*/ 410964 h 1499831"/>
                <a:gd name="connsiteX182-4391" fmla="*/ 322094 w 1225855"/>
                <a:gd name="connsiteY182-4392" fmla="*/ 374303 h 1499831"/>
                <a:gd name="connsiteX0-4393" fmla="*/ 1219145 w 1225855"/>
                <a:gd name="connsiteY0-4394" fmla="*/ 1035512 h 1499831"/>
                <a:gd name="connsiteX1-4395" fmla="*/ 1212598 w 1225855"/>
                <a:gd name="connsiteY1-4396" fmla="*/ 1022910 h 1499831"/>
                <a:gd name="connsiteX2-4397" fmla="*/ 1009653 w 1225855"/>
                <a:gd name="connsiteY2-4398" fmla="*/ 805725 h 1499831"/>
                <a:gd name="connsiteX3-4399" fmla="*/ 1091485 w 1225855"/>
                <a:gd name="connsiteY3-4400" fmla="*/ 720128 h 1499831"/>
                <a:gd name="connsiteX4-4401" fmla="*/ 1086085 w 1225855"/>
                <a:gd name="connsiteY4-4402" fmla="*/ 697052 h 1499831"/>
                <a:gd name="connsiteX5-4403" fmla="*/ 1079702 w 1225855"/>
                <a:gd name="connsiteY5-4404" fmla="*/ 685104 h 1499831"/>
                <a:gd name="connsiteX6-4405" fmla="*/ 863663 w 1225855"/>
                <a:gd name="connsiteY6-4406" fmla="*/ 454008 h 1499831"/>
                <a:gd name="connsiteX7-4407" fmla="*/ 957280 w 1225855"/>
                <a:gd name="connsiteY7-4408" fmla="*/ 374303 h 1499831"/>
                <a:gd name="connsiteX8-4409" fmla="*/ 953024 w 1225855"/>
                <a:gd name="connsiteY8-4410" fmla="*/ 355482 h 1499831"/>
                <a:gd name="connsiteX9-4411" fmla="*/ 946969 w 1225855"/>
                <a:gd name="connsiteY9-4412" fmla="*/ 344516 h 1499831"/>
                <a:gd name="connsiteX10-4413" fmla="*/ 633058 w 1225855"/>
                <a:gd name="connsiteY10-4414" fmla="*/ 8347 h 1499831"/>
                <a:gd name="connsiteX11-4415" fmla="*/ 613909 w 1225855"/>
                <a:gd name="connsiteY11-4416" fmla="*/ 0 h 1499831"/>
                <a:gd name="connsiteX12-4417" fmla="*/ 594761 w 1225855"/>
                <a:gd name="connsiteY12-4418" fmla="*/ 8183 h 1499831"/>
                <a:gd name="connsiteX13-4419" fmla="*/ 276922 w 1225855"/>
                <a:gd name="connsiteY13-4420" fmla="*/ 345825 h 1499831"/>
                <a:gd name="connsiteX14-4421" fmla="*/ 269884 w 1225855"/>
                <a:gd name="connsiteY14-4422" fmla="*/ 362028 h 1499831"/>
                <a:gd name="connsiteX15-4423" fmla="*/ 268248 w 1225855"/>
                <a:gd name="connsiteY15-4424" fmla="*/ 374139 h 1499831"/>
                <a:gd name="connsiteX16-4425" fmla="*/ 363828 w 1225855"/>
                <a:gd name="connsiteY16-4426" fmla="*/ 453354 h 1499831"/>
                <a:gd name="connsiteX17-4427" fmla="*/ 143535 w 1225855"/>
                <a:gd name="connsiteY17-4428" fmla="*/ 687395 h 1499831"/>
                <a:gd name="connsiteX18-4429" fmla="*/ 136497 w 1225855"/>
                <a:gd name="connsiteY18-4430" fmla="*/ 704744 h 1499831"/>
                <a:gd name="connsiteX19-4431" fmla="*/ 134206 w 1225855"/>
                <a:gd name="connsiteY19-4432" fmla="*/ 720128 h 1499831"/>
                <a:gd name="connsiteX20-4433" fmla="*/ 182978 w 1225855"/>
                <a:gd name="connsiteY20-4434" fmla="*/ 786740 h 1499831"/>
                <a:gd name="connsiteX21-4435" fmla="*/ 217839 w 1225855"/>
                <a:gd name="connsiteY21-4436" fmla="*/ 805071 h 1499831"/>
                <a:gd name="connsiteX22-4437" fmla="*/ 9984 w 1225855"/>
                <a:gd name="connsiteY22-4438" fmla="*/ 1025692 h 1499831"/>
                <a:gd name="connsiteX23-4439" fmla="*/ 2946 w 1225855"/>
                <a:gd name="connsiteY23-4440" fmla="*/ 1044186 h 1499831"/>
                <a:gd name="connsiteX24-4441" fmla="*/ 0 w 1225855"/>
                <a:gd name="connsiteY24-4442" fmla="*/ 1062844 h 1499831"/>
                <a:gd name="connsiteX25-4443" fmla="*/ 194435 w 1225855"/>
                <a:gd name="connsiteY25-4444" fmla="*/ 1198195 h 1499831"/>
                <a:gd name="connsiteX26-4445" fmla="*/ 487887 w 1225855"/>
                <a:gd name="connsiteY26-4446" fmla="*/ 1247950 h 1499831"/>
                <a:gd name="connsiteX27-4447" fmla="*/ 487887 w 1225855"/>
                <a:gd name="connsiteY27-4448" fmla="*/ 1473645 h 1499831"/>
                <a:gd name="connsiteX28-4449" fmla="*/ 514073 w 1225855"/>
                <a:gd name="connsiteY28-4450" fmla="*/ 1499831 h 1499831"/>
                <a:gd name="connsiteX29-4451" fmla="*/ 711781 w 1225855"/>
                <a:gd name="connsiteY29-4452" fmla="*/ 1499831 h 1499831"/>
                <a:gd name="connsiteX30-4453" fmla="*/ 737968 w 1225855"/>
                <a:gd name="connsiteY30-4454" fmla="*/ 1473645 h 1499831"/>
                <a:gd name="connsiteX31-4455" fmla="*/ 737968 w 1225855"/>
                <a:gd name="connsiteY31-4456" fmla="*/ 1248932 h 1499831"/>
                <a:gd name="connsiteX32-4457" fmla="*/ 1039112 w 1225855"/>
                <a:gd name="connsiteY32-4458" fmla="*/ 1198195 h 1499831"/>
                <a:gd name="connsiteX33-4459" fmla="*/ 1225855 w 1225855"/>
                <a:gd name="connsiteY33-4460" fmla="*/ 1062844 h 1499831"/>
                <a:gd name="connsiteX34-4461" fmla="*/ 1219145 w 1225855"/>
                <a:gd name="connsiteY34-4462" fmla="*/ 1035512 h 1499831"/>
                <a:gd name="connsiteX35-4463" fmla="*/ 1099178 w 1225855"/>
                <a:gd name="connsiteY35-4464" fmla="*/ 1120454 h 1499831"/>
                <a:gd name="connsiteX36-4465" fmla="*/ 1082157 w 1225855"/>
                <a:gd name="connsiteY36-4466" fmla="*/ 1113580 h 1499831"/>
                <a:gd name="connsiteX37-4467" fmla="*/ 657608 w 1225855"/>
                <a:gd name="connsiteY37-4468" fmla="*/ 1056788 h 1499831"/>
                <a:gd name="connsiteX38-4469" fmla="*/ 560882 w 1225855"/>
                <a:gd name="connsiteY38-4470" fmla="*/ 1023564 h 1499831"/>
                <a:gd name="connsiteX39-4471" fmla="*/ 558918 w 1225855"/>
                <a:gd name="connsiteY39-4472" fmla="*/ 1022582 h 1499831"/>
                <a:gd name="connsiteX40-4473" fmla="*/ 554663 w 1225855"/>
                <a:gd name="connsiteY40-4474" fmla="*/ 1021109 h 1499831"/>
                <a:gd name="connsiteX41-4475" fmla="*/ 419966 w 1225855"/>
                <a:gd name="connsiteY41-4476" fmla="*/ 947296 h 1499831"/>
                <a:gd name="connsiteX42-4477" fmla="*/ 312928 w 1225855"/>
                <a:gd name="connsiteY42-4478" fmla="*/ 837313 h 1499831"/>
                <a:gd name="connsiteX43-4479" fmla="*/ 618656 w 1225855"/>
                <a:gd name="connsiteY43-4480" fmla="*/ 887115 h 1499831"/>
                <a:gd name="connsiteX44-4481" fmla="*/ 943368 w 1225855"/>
                <a:gd name="connsiteY44-4482" fmla="*/ 830439 h 1499831"/>
                <a:gd name="connsiteX45-4483" fmla="*/ 957116 w 1225855"/>
                <a:gd name="connsiteY45-4484" fmla="*/ 826184 h 1499831"/>
                <a:gd name="connsiteX46-4485" fmla="*/ 1168408 w 1225855"/>
                <a:gd name="connsiteY46-4486" fmla="*/ 1052369 h 1499831"/>
                <a:gd name="connsiteX47-4487" fmla="*/ 1170536 w 1225855"/>
                <a:gd name="connsiteY47-4488" fmla="*/ 1055806 h 1499831"/>
                <a:gd name="connsiteX48-4489" fmla="*/ 1173482 w 1225855"/>
                <a:gd name="connsiteY48-4490" fmla="*/ 1063008 h 1499831"/>
                <a:gd name="connsiteX49-4491" fmla="*/ 1099178 w 1225855"/>
                <a:gd name="connsiteY49-4492" fmla="*/ 1120454 h 1499831"/>
                <a:gd name="connsiteX50-4493" fmla="*/ 736822 w 1225855"/>
                <a:gd name="connsiteY50-4494" fmla="*/ 1196559 h 1499831"/>
                <a:gd name="connsiteX51-4495" fmla="*/ 620292 w 1225855"/>
                <a:gd name="connsiteY51-4496" fmla="*/ 1200487 h 1499831"/>
                <a:gd name="connsiteX52-4497" fmla="*/ 489033 w 1225855"/>
                <a:gd name="connsiteY52-4498" fmla="*/ 1195577 h 1499831"/>
                <a:gd name="connsiteX53-4499" fmla="*/ 209001 w 1225855"/>
                <a:gd name="connsiteY53-4500" fmla="*/ 1148114 h 1499831"/>
                <a:gd name="connsiteX54-4501" fmla="*/ 52209 w 1225855"/>
                <a:gd name="connsiteY54-4502" fmla="*/ 1063008 h 1499831"/>
                <a:gd name="connsiteX55-4503" fmla="*/ 54173 w 1225855"/>
                <a:gd name="connsiteY55-4504" fmla="*/ 1057279 h 1499831"/>
                <a:gd name="connsiteX56-4505" fmla="*/ 56137 w 1225855"/>
                <a:gd name="connsiteY56-4506" fmla="*/ 1053188 h 1499831"/>
                <a:gd name="connsiteX57-4507" fmla="*/ 255155 w 1225855"/>
                <a:gd name="connsiteY57-4508" fmla="*/ 841896 h 1499831"/>
                <a:gd name="connsiteX58-4509" fmla="*/ 346971 w 1225855"/>
                <a:gd name="connsiteY58-4510" fmla="*/ 956134 h 1499831"/>
                <a:gd name="connsiteX59-4511" fmla="*/ 318984 w 1225855"/>
                <a:gd name="connsiteY59-4512" fmla="*/ 987558 h 1499831"/>
                <a:gd name="connsiteX60-4513" fmla="*/ 321112 w 1225855"/>
                <a:gd name="connsiteY60-4514" fmla="*/ 1024546 h 1499831"/>
                <a:gd name="connsiteX61-4515" fmla="*/ 338460 w 1225855"/>
                <a:gd name="connsiteY61-4516" fmla="*/ 1031093 h 1499831"/>
                <a:gd name="connsiteX62-4517" fmla="*/ 358100 w 1225855"/>
                <a:gd name="connsiteY62-4518" fmla="*/ 1022255 h 1499831"/>
                <a:gd name="connsiteX63-4519" fmla="*/ 387887 w 1225855"/>
                <a:gd name="connsiteY63-4520" fmla="*/ 988703 h 1499831"/>
                <a:gd name="connsiteX64-4521" fmla="*/ 512600 w 1225855"/>
                <a:gd name="connsiteY64-4522" fmla="*/ 1059898 h 1499831"/>
                <a:gd name="connsiteX65-4523" fmla="*/ 494925 w 1225855"/>
                <a:gd name="connsiteY65-4524" fmla="*/ 1097868 h 1499831"/>
                <a:gd name="connsiteX66-4525" fmla="*/ 507527 w 1225855"/>
                <a:gd name="connsiteY66-4526" fmla="*/ 1132729 h 1499831"/>
                <a:gd name="connsiteX67-4527" fmla="*/ 518656 w 1225855"/>
                <a:gd name="connsiteY67-4528" fmla="*/ 1135184 h 1499831"/>
                <a:gd name="connsiteX68-4529" fmla="*/ 542388 w 1225855"/>
                <a:gd name="connsiteY68-4530" fmla="*/ 1120127 h 1499831"/>
                <a:gd name="connsiteX69-4531" fmla="*/ 561045 w 1225855"/>
                <a:gd name="connsiteY69-4532" fmla="*/ 1080029 h 1499831"/>
                <a:gd name="connsiteX70-4533" fmla="*/ 638132 w 1225855"/>
                <a:gd name="connsiteY70-4534" fmla="*/ 1105888 h 1499831"/>
                <a:gd name="connsiteX71-4535" fmla="*/ 708344 w 1225855"/>
                <a:gd name="connsiteY71-4536" fmla="*/ 1124219 h 1499831"/>
                <a:gd name="connsiteX72-4537" fmla="*/ 692633 w 1225855"/>
                <a:gd name="connsiteY72-4538" fmla="*/ 1159079 h 1499831"/>
                <a:gd name="connsiteX73-4539" fmla="*/ 691487 w 1225855"/>
                <a:gd name="connsiteY73-4540" fmla="*/ 1177574 h 1499831"/>
                <a:gd name="connsiteX74-4541" fmla="*/ 705726 w 1225855"/>
                <a:gd name="connsiteY74-4542" fmla="*/ 1193776 h 1499831"/>
                <a:gd name="connsiteX75-4543" fmla="*/ 716528 w 1225855"/>
                <a:gd name="connsiteY75-4544" fmla="*/ 1196068 h 1499831"/>
                <a:gd name="connsiteX76-4545" fmla="*/ 733549 w 1225855"/>
                <a:gd name="connsiteY76-4546" fmla="*/ 1189848 h 1499831"/>
                <a:gd name="connsiteX77-4547" fmla="*/ 740423 w 1225855"/>
                <a:gd name="connsiteY77-4548" fmla="*/ 1180683 h 1499831"/>
                <a:gd name="connsiteX78-4549" fmla="*/ 760881 w 1225855"/>
                <a:gd name="connsiteY78-4550" fmla="*/ 1135184 h 1499831"/>
                <a:gd name="connsiteX79-4551" fmla="*/ 974628 w 1225855"/>
                <a:gd name="connsiteY79-4552" fmla="*/ 1161534 h 1499831"/>
                <a:gd name="connsiteX80-4553" fmla="*/ 736822 w 1225855"/>
                <a:gd name="connsiteY80-4554" fmla="*/ 1196559 h 1499831"/>
                <a:gd name="connsiteX81-4555" fmla="*/ 685431 w 1225855"/>
                <a:gd name="connsiteY81-4556" fmla="*/ 1447458 h 1499831"/>
                <a:gd name="connsiteX82-4557" fmla="*/ 540096 w 1225855"/>
                <a:gd name="connsiteY82-4558" fmla="*/ 1447458 h 1499831"/>
                <a:gd name="connsiteX83-4559" fmla="*/ 540096 w 1225855"/>
                <a:gd name="connsiteY83-4560" fmla="*/ 1251059 h 1499831"/>
                <a:gd name="connsiteX84-4561" fmla="*/ 620292 w 1225855"/>
                <a:gd name="connsiteY84-4562" fmla="*/ 1252860 h 1499831"/>
                <a:gd name="connsiteX85-4563" fmla="*/ 685431 w 1225855"/>
                <a:gd name="connsiteY85-4564" fmla="*/ 1251714 h 1499831"/>
                <a:gd name="connsiteX86-4565" fmla="*/ 685431 w 1225855"/>
                <a:gd name="connsiteY86-4566" fmla="*/ 1447458 h 1499831"/>
                <a:gd name="connsiteX87-4567" fmla="*/ 186415 w 1225855"/>
                <a:gd name="connsiteY87-4568" fmla="*/ 720292 h 1499831"/>
                <a:gd name="connsiteX88-4569" fmla="*/ 187070 w 1225855"/>
                <a:gd name="connsiteY88-4570" fmla="*/ 718819 h 1499831"/>
                <a:gd name="connsiteX89-4571" fmla="*/ 188543 w 1225855"/>
                <a:gd name="connsiteY89-4572" fmla="*/ 715873 h 1499831"/>
                <a:gd name="connsiteX90-4573" fmla="*/ 418567 w 1225855"/>
                <a:gd name="connsiteY90-4574" fmla="*/ 483352 h 1499831"/>
                <a:gd name="connsiteX91-4575" fmla="*/ 493280 w 1225855"/>
                <a:gd name="connsiteY91-4576" fmla="*/ 505881 h 1499831"/>
                <a:gd name="connsiteX92-4577" fmla="*/ 550480 w 1225855"/>
                <a:gd name="connsiteY92-4578" fmla="*/ 513426 h 1499831"/>
                <a:gd name="connsiteX93-4579" fmla="*/ 587396 w 1225855"/>
                <a:gd name="connsiteY93-4580" fmla="*/ 507919 h 1499831"/>
                <a:gd name="connsiteX94-4581" fmla="*/ 609547 w 1225855"/>
                <a:gd name="connsiteY94-4582" fmla="*/ 513172 h 1499831"/>
                <a:gd name="connsiteX95-4583" fmla="*/ 644277 w 1225855"/>
                <a:gd name="connsiteY95-4584" fmla="*/ 510465 h 1499831"/>
                <a:gd name="connsiteX96-4585" fmla="*/ 676430 w 1225855"/>
                <a:gd name="connsiteY96-4586" fmla="*/ 508991 h 1499831"/>
                <a:gd name="connsiteX97-4587" fmla="*/ 712198 w 1225855"/>
                <a:gd name="connsiteY97-4588" fmla="*/ 499229 h 1499831"/>
                <a:gd name="connsiteX98-4589" fmla="*/ 797706 w 1225855"/>
                <a:gd name="connsiteY98-4590" fmla="*/ 471684 h 1499831"/>
                <a:gd name="connsiteX99-4591" fmla="*/ 820292 w 1225855"/>
                <a:gd name="connsiteY99-4592" fmla="*/ 507036 h 1499831"/>
                <a:gd name="connsiteX100-4593" fmla="*/ 780194 w 1225855"/>
                <a:gd name="connsiteY100-4594" fmla="*/ 560391 h 1499831"/>
                <a:gd name="connsiteX101-4595" fmla="*/ 759081 w 1225855"/>
                <a:gd name="connsiteY101-4596" fmla="*/ 576103 h 1499831"/>
                <a:gd name="connsiteX102-4597" fmla="*/ 736822 w 1225855"/>
                <a:gd name="connsiteY102-4598" fmla="*/ 590669 h 1499831"/>
                <a:gd name="connsiteX103-4599" fmla="*/ 736331 w 1225855"/>
                <a:gd name="connsiteY103-4600" fmla="*/ 590996 h 1499831"/>
                <a:gd name="connsiteX104-4601" fmla="*/ 537297 w 1225855"/>
                <a:gd name="connsiteY104-4602" fmla="*/ 672960 h 1499831"/>
                <a:gd name="connsiteX105-4603" fmla="*/ 339115 w 1225855"/>
                <a:gd name="connsiteY105-4604" fmla="*/ 752370 h 1499831"/>
                <a:gd name="connsiteX106-4605" fmla="*/ 289033 w 1225855"/>
                <a:gd name="connsiteY106-4606" fmla="*/ 767428 h 1499831"/>
                <a:gd name="connsiteX107-4607" fmla="*/ 274958 w 1225855"/>
                <a:gd name="connsiteY107-4608" fmla="*/ 771519 h 1499831"/>
                <a:gd name="connsiteX108-4609" fmla="*/ 255809 w 1225855"/>
                <a:gd name="connsiteY108-4610" fmla="*/ 764482 h 1499831"/>
                <a:gd name="connsiteX109-4611" fmla="*/ 186415 w 1225855"/>
                <a:gd name="connsiteY109-4612" fmla="*/ 720292 h 1499831"/>
                <a:gd name="connsiteX110-4613" fmla="*/ 883794 w 1225855"/>
                <a:gd name="connsiteY110-4614" fmla="*/ 593451 h 1499831"/>
                <a:gd name="connsiteX111-4615" fmla="*/ 859244 w 1225855"/>
                <a:gd name="connsiteY111-4616" fmla="*/ 561536 h 1499831"/>
                <a:gd name="connsiteX112-4617" fmla="*/ 854989 w 1225855"/>
                <a:gd name="connsiteY112-4618" fmla="*/ 557117 h 1499831"/>
                <a:gd name="connsiteX113-4619" fmla="*/ 867100 w 1225855"/>
                <a:gd name="connsiteY113-4620" fmla="*/ 534204 h 1499831"/>
                <a:gd name="connsiteX114-4621" fmla="*/ 1036167 w 1225855"/>
                <a:gd name="connsiteY114-4622" fmla="*/ 715218 h 1499831"/>
                <a:gd name="connsiteX115-4623" fmla="*/ 1037803 w 1225855"/>
                <a:gd name="connsiteY115-4624" fmla="*/ 717837 h 1499831"/>
                <a:gd name="connsiteX116-4625" fmla="*/ 1038949 w 1225855"/>
                <a:gd name="connsiteY116-4626" fmla="*/ 720128 h 1499831"/>
                <a:gd name="connsiteX117-4627" fmla="*/ 971519 w 1225855"/>
                <a:gd name="connsiteY117-4628" fmla="*/ 764973 h 1499831"/>
                <a:gd name="connsiteX118-4629" fmla="*/ 944841 w 1225855"/>
                <a:gd name="connsiteY118-4630" fmla="*/ 774793 h 1499831"/>
                <a:gd name="connsiteX119-4631" fmla="*/ 927165 w 1225855"/>
                <a:gd name="connsiteY119-4632" fmla="*/ 780357 h 1499831"/>
                <a:gd name="connsiteX120-4633" fmla="*/ 917018 w 1225855"/>
                <a:gd name="connsiteY120-4634" fmla="*/ 783303 h 1499831"/>
                <a:gd name="connsiteX121-4635" fmla="*/ 618492 w 1225855"/>
                <a:gd name="connsiteY121-4636" fmla="*/ 820292 h 1499831"/>
                <a:gd name="connsiteX122-4637" fmla="*/ 372175 w 1225855"/>
                <a:gd name="connsiteY122-4638" fmla="*/ 797051 h 1499831"/>
                <a:gd name="connsiteX123-4639" fmla="*/ 481668 w 1225855"/>
                <a:gd name="connsiteY123-4640" fmla="*/ 760717 h 1499831"/>
                <a:gd name="connsiteX124-4641" fmla="*/ 497707 w 1225855"/>
                <a:gd name="connsiteY124-4642" fmla="*/ 799015 h 1499831"/>
                <a:gd name="connsiteX125-4643" fmla="*/ 521929 w 1225855"/>
                <a:gd name="connsiteY125-4644" fmla="*/ 815054 h 1499831"/>
                <a:gd name="connsiteX126-4645" fmla="*/ 532077 w 1225855"/>
                <a:gd name="connsiteY126-4646" fmla="*/ 812927 h 1499831"/>
                <a:gd name="connsiteX127-4647" fmla="*/ 545988 w 1225855"/>
                <a:gd name="connsiteY127-4648" fmla="*/ 778557 h 1499831"/>
                <a:gd name="connsiteX128-4649" fmla="*/ 530931 w 1225855"/>
                <a:gd name="connsiteY128-4650" fmla="*/ 742878 h 1499831"/>
                <a:gd name="connsiteX129-4651" fmla="*/ 560882 w 1225855"/>
                <a:gd name="connsiteY129-4652" fmla="*/ 731421 h 1499831"/>
                <a:gd name="connsiteX130-4653" fmla="*/ 660881 w 1225855"/>
                <a:gd name="connsiteY130-4654" fmla="*/ 689359 h 1499831"/>
                <a:gd name="connsiteX131-4655" fmla="*/ 682158 w 1225855"/>
                <a:gd name="connsiteY131-4656" fmla="*/ 735677 h 1499831"/>
                <a:gd name="connsiteX132-4657" fmla="*/ 706053 w 1225855"/>
                <a:gd name="connsiteY132-4658" fmla="*/ 750897 h 1499831"/>
                <a:gd name="connsiteX133-4659" fmla="*/ 717019 w 1225855"/>
                <a:gd name="connsiteY133-4660" fmla="*/ 748442 h 1499831"/>
                <a:gd name="connsiteX134-4661" fmla="*/ 729948 w 1225855"/>
                <a:gd name="connsiteY134-4662" fmla="*/ 713745 h 1499831"/>
                <a:gd name="connsiteX135-4663" fmla="*/ 708181 w 1225855"/>
                <a:gd name="connsiteY135-4664" fmla="*/ 666446 h 1499831"/>
                <a:gd name="connsiteX136-4665" fmla="*/ 763991 w 1225855"/>
                <a:gd name="connsiteY136-4666" fmla="*/ 635350 h 1499831"/>
                <a:gd name="connsiteX137-4667" fmla="*/ 773483 w 1225855"/>
                <a:gd name="connsiteY137-4668" fmla="*/ 629294 h 1499831"/>
                <a:gd name="connsiteX138-4669" fmla="*/ 795414 w 1225855"/>
                <a:gd name="connsiteY138-4670" fmla="*/ 614400 h 1499831"/>
                <a:gd name="connsiteX139-4671" fmla="*/ 816200 w 1225855"/>
                <a:gd name="connsiteY139-4672" fmla="*/ 598361 h 1499831"/>
                <a:gd name="connsiteX140-4673" fmla="*/ 819473 w 1225855"/>
                <a:gd name="connsiteY140-4674" fmla="*/ 595579 h 1499831"/>
                <a:gd name="connsiteX141-4675" fmla="*/ 842223 w 1225855"/>
                <a:gd name="connsiteY141-4676" fmla="*/ 625202 h 1499831"/>
                <a:gd name="connsiteX142-4677" fmla="*/ 863008 w 1225855"/>
                <a:gd name="connsiteY142-4678" fmla="*/ 635350 h 1499831"/>
                <a:gd name="connsiteX143-4679" fmla="*/ 878884 w 1225855"/>
                <a:gd name="connsiteY143-4680" fmla="*/ 629949 h 1499831"/>
                <a:gd name="connsiteX144-4681" fmla="*/ 883794 w 1225855"/>
                <a:gd name="connsiteY144-4682" fmla="*/ 593451 h 1499831"/>
                <a:gd name="connsiteX145-4683" fmla="*/ 513091 w 1225855"/>
                <a:gd name="connsiteY145-4684" fmla="*/ 183796 h 1499831"/>
                <a:gd name="connsiteX146-4685" fmla="*/ 520784 w 1225855"/>
                <a:gd name="connsiteY146-4686" fmla="*/ 163175 h 1499831"/>
                <a:gd name="connsiteX147-4687" fmla="*/ 613746 w 1225855"/>
                <a:gd name="connsiteY147-4688" fmla="*/ 64648 h 1499831"/>
                <a:gd name="connsiteX148-4689" fmla="*/ 903434 w 1225855"/>
                <a:gd name="connsiteY148-4690" fmla="*/ 374630 h 1499831"/>
                <a:gd name="connsiteX149-4691" fmla="*/ 823892 w 1225855"/>
                <a:gd name="connsiteY149-4692" fmla="*/ 411455 h 1499831"/>
                <a:gd name="connsiteX150-4693" fmla="*/ 821110 w 1225855"/>
                <a:gd name="connsiteY150-4694" fmla="*/ 412273 h 1499831"/>
                <a:gd name="connsiteX151-4695" fmla="*/ 807689 w 1225855"/>
                <a:gd name="connsiteY151-4696" fmla="*/ 415710 h 1499831"/>
                <a:gd name="connsiteX152-4697" fmla="*/ 791159 w 1225855"/>
                <a:gd name="connsiteY152-4698" fmla="*/ 406873 h 1499831"/>
                <a:gd name="connsiteX153-4699" fmla="*/ 777084 w 1225855"/>
                <a:gd name="connsiteY153-4700" fmla="*/ 399835 h 1499831"/>
                <a:gd name="connsiteX154-4701" fmla="*/ 706053 w 1225855"/>
                <a:gd name="connsiteY154-4702" fmla="*/ 362192 h 1499831"/>
                <a:gd name="connsiteX155-4703" fmla="*/ 591160 w 1225855"/>
                <a:gd name="connsiteY155-4704" fmla="*/ 288542 h 1499831"/>
                <a:gd name="connsiteX156-4705" fmla="*/ 570702 w 1225855"/>
                <a:gd name="connsiteY156-4706" fmla="*/ 272176 h 1499831"/>
                <a:gd name="connsiteX157-4707" fmla="*/ 567919 w 1225855"/>
                <a:gd name="connsiteY157-4708" fmla="*/ 269721 h 1499831"/>
                <a:gd name="connsiteX158-4709" fmla="*/ 551226 w 1225855"/>
                <a:gd name="connsiteY158-4710" fmla="*/ 254500 h 1499831"/>
                <a:gd name="connsiteX159-4711" fmla="*/ 512109 w 1225855"/>
                <a:gd name="connsiteY159-4712" fmla="*/ 197708 h 1499831"/>
                <a:gd name="connsiteX160-4713" fmla="*/ 513091 w 1225855"/>
                <a:gd name="connsiteY160-4714" fmla="*/ 183796 h 1499831"/>
                <a:gd name="connsiteX161-4715" fmla="*/ 322094 w 1225855"/>
                <a:gd name="connsiteY161-4716" fmla="*/ 374303 h 1499831"/>
                <a:gd name="connsiteX162-4717" fmla="*/ 464974 w 1225855"/>
                <a:gd name="connsiteY162-4718" fmla="*/ 222421 h 1499831"/>
                <a:gd name="connsiteX163-4719" fmla="*/ 508345 w 1225855"/>
                <a:gd name="connsiteY163-4720" fmla="*/ 285596 h 1499831"/>
                <a:gd name="connsiteX164-4721" fmla="*/ 482486 w 1225855"/>
                <a:gd name="connsiteY164-4722" fmla="*/ 314729 h 1499831"/>
                <a:gd name="connsiteX165-4723" fmla="*/ 475939 w 1225855"/>
                <a:gd name="connsiteY165-4724" fmla="*/ 334205 h 1499831"/>
                <a:gd name="connsiteX166-4725" fmla="*/ 484614 w 1225855"/>
                <a:gd name="connsiteY166-4726" fmla="*/ 351717 h 1499831"/>
                <a:gd name="connsiteX167-4727" fmla="*/ 491324 w 1225855"/>
                <a:gd name="connsiteY167-4728" fmla="*/ 355973 h 1499831"/>
                <a:gd name="connsiteX168-4729" fmla="*/ 501962 w 1225855"/>
                <a:gd name="connsiteY168-4730" fmla="*/ 358264 h 1499831"/>
                <a:gd name="connsiteX169-4731" fmla="*/ 521602 w 1225855"/>
                <a:gd name="connsiteY169-4732" fmla="*/ 349426 h 1499831"/>
                <a:gd name="connsiteX170-4733" fmla="*/ 547298 w 1225855"/>
                <a:gd name="connsiteY170-4734" fmla="*/ 320621 h 1499831"/>
                <a:gd name="connsiteX171-4735" fmla="*/ 554990 w 1225855"/>
                <a:gd name="connsiteY171-4736" fmla="*/ 326676 h 1499831"/>
                <a:gd name="connsiteX172-4737" fmla="*/ 722747 w 1225855"/>
                <a:gd name="connsiteY172-4738" fmla="*/ 430768 h 1499831"/>
                <a:gd name="connsiteX173-4739" fmla="*/ 663827 w 1225855"/>
                <a:gd name="connsiteY173-4740" fmla="*/ 435678 h 1499831"/>
                <a:gd name="connsiteX174-4741" fmla="*/ 628967 w 1225855"/>
                <a:gd name="connsiteY174-4742" fmla="*/ 436823 h 1499831"/>
                <a:gd name="connsiteX175-4743" fmla="*/ 616692 w 1225855"/>
                <a:gd name="connsiteY175-4744" fmla="*/ 436987 h 1499831"/>
                <a:gd name="connsiteX176-4745" fmla="*/ 600489 w 1225855"/>
                <a:gd name="connsiteY176-4746" fmla="*/ 436823 h 1499831"/>
                <a:gd name="connsiteX177-4747" fmla="*/ 565628 w 1225855"/>
                <a:gd name="connsiteY177-4748" fmla="*/ 435514 h 1499831"/>
                <a:gd name="connsiteX178-4749" fmla="*/ 463337 w 1225855"/>
                <a:gd name="connsiteY178-4750" fmla="*/ 424057 h 1499831"/>
                <a:gd name="connsiteX179-4751" fmla="*/ 433059 w 1225855"/>
                <a:gd name="connsiteY179-4752" fmla="*/ 418165 h 1499831"/>
                <a:gd name="connsiteX180-4753" fmla="*/ 409164 w 1225855"/>
                <a:gd name="connsiteY180-4754" fmla="*/ 412437 h 1499831"/>
                <a:gd name="connsiteX181-4755" fmla="*/ 403927 w 1225855"/>
                <a:gd name="connsiteY181-4756" fmla="*/ 410964 h 1499831"/>
                <a:gd name="connsiteX182-4757" fmla="*/ 322094 w 1225855"/>
                <a:gd name="connsiteY182-4758" fmla="*/ 374303 h 1499831"/>
                <a:gd name="connsiteX0-4759" fmla="*/ 1219145 w 1225855"/>
                <a:gd name="connsiteY0-4760" fmla="*/ 1035512 h 1499831"/>
                <a:gd name="connsiteX1-4761" fmla="*/ 1212598 w 1225855"/>
                <a:gd name="connsiteY1-4762" fmla="*/ 1022910 h 1499831"/>
                <a:gd name="connsiteX2-4763" fmla="*/ 1009653 w 1225855"/>
                <a:gd name="connsiteY2-4764" fmla="*/ 805725 h 1499831"/>
                <a:gd name="connsiteX3-4765" fmla="*/ 1091485 w 1225855"/>
                <a:gd name="connsiteY3-4766" fmla="*/ 720128 h 1499831"/>
                <a:gd name="connsiteX4-4767" fmla="*/ 1086085 w 1225855"/>
                <a:gd name="connsiteY4-4768" fmla="*/ 697052 h 1499831"/>
                <a:gd name="connsiteX5-4769" fmla="*/ 1079702 w 1225855"/>
                <a:gd name="connsiteY5-4770" fmla="*/ 685104 h 1499831"/>
                <a:gd name="connsiteX6-4771" fmla="*/ 863663 w 1225855"/>
                <a:gd name="connsiteY6-4772" fmla="*/ 454008 h 1499831"/>
                <a:gd name="connsiteX7-4773" fmla="*/ 957280 w 1225855"/>
                <a:gd name="connsiteY7-4774" fmla="*/ 374303 h 1499831"/>
                <a:gd name="connsiteX8-4775" fmla="*/ 953024 w 1225855"/>
                <a:gd name="connsiteY8-4776" fmla="*/ 355482 h 1499831"/>
                <a:gd name="connsiteX9-4777" fmla="*/ 946969 w 1225855"/>
                <a:gd name="connsiteY9-4778" fmla="*/ 344516 h 1499831"/>
                <a:gd name="connsiteX10-4779" fmla="*/ 633058 w 1225855"/>
                <a:gd name="connsiteY10-4780" fmla="*/ 8347 h 1499831"/>
                <a:gd name="connsiteX11-4781" fmla="*/ 613909 w 1225855"/>
                <a:gd name="connsiteY11-4782" fmla="*/ 0 h 1499831"/>
                <a:gd name="connsiteX12-4783" fmla="*/ 594761 w 1225855"/>
                <a:gd name="connsiteY12-4784" fmla="*/ 8183 h 1499831"/>
                <a:gd name="connsiteX13-4785" fmla="*/ 276922 w 1225855"/>
                <a:gd name="connsiteY13-4786" fmla="*/ 345825 h 1499831"/>
                <a:gd name="connsiteX14-4787" fmla="*/ 269884 w 1225855"/>
                <a:gd name="connsiteY14-4788" fmla="*/ 362028 h 1499831"/>
                <a:gd name="connsiteX15-4789" fmla="*/ 268248 w 1225855"/>
                <a:gd name="connsiteY15-4790" fmla="*/ 374139 h 1499831"/>
                <a:gd name="connsiteX16-4791" fmla="*/ 363828 w 1225855"/>
                <a:gd name="connsiteY16-4792" fmla="*/ 453354 h 1499831"/>
                <a:gd name="connsiteX17-4793" fmla="*/ 143535 w 1225855"/>
                <a:gd name="connsiteY17-4794" fmla="*/ 687395 h 1499831"/>
                <a:gd name="connsiteX18-4795" fmla="*/ 136497 w 1225855"/>
                <a:gd name="connsiteY18-4796" fmla="*/ 704744 h 1499831"/>
                <a:gd name="connsiteX19-4797" fmla="*/ 134206 w 1225855"/>
                <a:gd name="connsiteY19-4798" fmla="*/ 720128 h 1499831"/>
                <a:gd name="connsiteX20-4799" fmla="*/ 182978 w 1225855"/>
                <a:gd name="connsiteY20-4800" fmla="*/ 786740 h 1499831"/>
                <a:gd name="connsiteX21-4801" fmla="*/ 217839 w 1225855"/>
                <a:gd name="connsiteY21-4802" fmla="*/ 805071 h 1499831"/>
                <a:gd name="connsiteX22-4803" fmla="*/ 9984 w 1225855"/>
                <a:gd name="connsiteY22-4804" fmla="*/ 1025692 h 1499831"/>
                <a:gd name="connsiteX23-4805" fmla="*/ 2946 w 1225855"/>
                <a:gd name="connsiteY23-4806" fmla="*/ 1044186 h 1499831"/>
                <a:gd name="connsiteX24-4807" fmla="*/ 0 w 1225855"/>
                <a:gd name="connsiteY24-4808" fmla="*/ 1062844 h 1499831"/>
                <a:gd name="connsiteX25-4809" fmla="*/ 194435 w 1225855"/>
                <a:gd name="connsiteY25-4810" fmla="*/ 1198195 h 1499831"/>
                <a:gd name="connsiteX26-4811" fmla="*/ 487887 w 1225855"/>
                <a:gd name="connsiteY26-4812" fmla="*/ 1247950 h 1499831"/>
                <a:gd name="connsiteX27-4813" fmla="*/ 487887 w 1225855"/>
                <a:gd name="connsiteY27-4814" fmla="*/ 1473645 h 1499831"/>
                <a:gd name="connsiteX28-4815" fmla="*/ 514073 w 1225855"/>
                <a:gd name="connsiteY28-4816" fmla="*/ 1499831 h 1499831"/>
                <a:gd name="connsiteX29-4817" fmla="*/ 711781 w 1225855"/>
                <a:gd name="connsiteY29-4818" fmla="*/ 1499831 h 1499831"/>
                <a:gd name="connsiteX30-4819" fmla="*/ 737968 w 1225855"/>
                <a:gd name="connsiteY30-4820" fmla="*/ 1473645 h 1499831"/>
                <a:gd name="connsiteX31-4821" fmla="*/ 737968 w 1225855"/>
                <a:gd name="connsiteY31-4822" fmla="*/ 1248932 h 1499831"/>
                <a:gd name="connsiteX32-4823" fmla="*/ 1039112 w 1225855"/>
                <a:gd name="connsiteY32-4824" fmla="*/ 1198195 h 1499831"/>
                <a:gd name="connsiteX33-4825" fmla="*/ 1225855 w 1225855"/>
                <a:gd name="connsiteY33-4826" fmla="*/ 1062844 h 1499831"/>
                <a:gd name="connsiteX34-4827" fmla="*/ 1219145 w 1225855"/>
                <a:gd name="connsiteY34-4828" fmla="*/ 1035512 h 1499831"/>
                <a:gd name="connsiteX35-4829" fmla="*/ 1099178 w 1225855"/>
                <a:gd name="connsiteY35-4830" fmla="*/ 1120454 h 1499831"/>
                <a:gd name="connsiteX36-4831" fmla="*/ 1082157 w 1225855"/>
                <a:gd name="connsiteY36-4832" fmla="*/ 1113580 h 1499831"/>
                <a:gd name="connsiteX37-4833" fmla="*/ 657608 w 1225855"/>
                <a:gd name="connsiteY37-4834" fmla="*/ 1056788 h 1499831"/>
                <a:gd name="connsiteX38-4835" fmla="*/ 560882 w 1225855"/>
                <a:gd name="connsiteY38-4836" fmla="*/ 1023564 h 1499831"/>
                <a:gd name="connsiteX39-4837" fmla="*/ 558918 w 1225855"/>
                <a:gd name="connsiteY39-4838" fmla="*/ 1022582 h 1499831"/>
                <a:gd name="connsiteX40-4839" fmla="*/ 554663 w 1225855"/>
                <a:gd name="connsiteY40-4840" fmla="*/ 1021109 h 1499831"/>
                <a:gd name="connsiteX41-4841" fmla="*/ 419966 w 1225855"/>
                <a:gd name="connsiteY41-4842" fmla="*/ 947296 h 1499831"/>
                <a:gd name="connsiteX42-4843" fmla="*/ 312928 w 1225855"/>
                <a:gd name="connsiteY42-4844" fmla="*/ 837313 h 1499831"/>
                <a:gd name="connsiteX43-4845" fmla="*/ 618656 w 1225855"/>
                <a:gd name="connsiteY43-4846" fmla="*/ 887115 h 1499831"/>
                <a:gd name="connsiteX44-4847" fmla="*/ 943368 w 1225855"/>
                <a:gd name="connsiteY44-4848" fmla="*/ 830439 h 1499831"/>
                <a:gd name="connsiteX45-4849" fmla="*/ 957116 w 1225855"/>
                <a:gd name="connsiteY45-4850" fmla="*/ 826184 h 1499831"/>
                <a:gd name="connsiteX46-4851" fmla="*/ 1168408 w 1225855"/>
                <a:gd name="connsiteY46-4852" fmla="*/ 1052369 h 1499831"/>
                <a:gd name="connsiteX47-4853" fmla="*/ 1170536 w 1225855"/>
                <a:gd name="connsiteY47-4854" fmla="*/ 1055806 h 1499831"/>
                <a:gd name="connsiteX48-4855" fmla="*/ 1173482 w 1225855"/>
                <a:gd name="connsiteY48-4856" fmla="*/ 1063008 h 1499831"/>
                <a:gd name="connsiteX49-4857" fmla="*/ 1099178 w 1225855"/>
                <a:gd name="connsiteY49-4858" fmla="*/ 1120454 h 1499831"/>
                <a:gd name="connsiteX50-4859" fmla="*/ 736822 w 1225855"/>
                <a:gd name="connsiteY50-4860" fmla="*/ 1196559 h 1499831"/>
                <a:gd name="connsiteX51-4861" fmla="*/ 620292 w 1225855"/>
                <a:gd name="connsiteY51-4862" fmla="*/ 1200487 h 1499831"/>
                <a:gd name="connsiteX52-4863" fmla="*/ 489033 w 1225855"/>
                <a:gd name="connsiteY52-4864" fmla="*/ 1195577 h 1499831"/>
                <a:gd name="connsiteX53-4865" fmla="*/ 209001 w 1225855"/>
                <a:gd name="connsiteY53-4866" fmla="*/ 1148114 h 1499831"/>
                <a:gd name="connsiteX54-4867" fmla="*/ 52209 w 1225855"/>
                <a:gd name="connsiteY54-4868" fmla="*/ 1063008 h 1499831"/>
                <a:gd name="connsiteX55-4869" fmla="*/ 54173 w 1225855"/>
                <a:gd name="connsiteY55-4870" fmla="*/ 1057279 h 1499831"/>
                <a:gd name="connsiteX56-4871" fmla="*/ 56137 w 1225855"/>
                <a:gd name="connsiteY56-4872" fmla="*/ 1053188 h 1499831"/>
                <a:gd name="connsiteX57-4873" fmla="*/ 255155 w 1225855"/>
                <a:gd name="connsiteY57-4874" fmla="*/ 841896 h 1499831"/>
                <a:gd name="connsiteX58-4875" fmla="*/ 346971 w 1225855"/>
                <a:gd name="connsiteY58-4876" fmla="*/ 956134 h 1499831"/>
                <a:gd name="connsiteX59-4877" fmla="*/ 318984 w 1225855"/>
                <a:gd name="connsiteY59-4878" fmla="*/ 987558 h 1499831"/>
                <a:gd name="connsiteX60-4879" fmla="*/ 321112 w 1225855"/>
                <a:gd name="connsiteY60-4880" fmla="*/ 1024546 h 1499831"/>
                <a:gd name="connsiteX61-4881" fmla="*/ 338460 w 1225855"/>
                <a:gd name="connsiteY61-4882" fmla="*/ 1031093 h 1499831"/>
                <a:gd name="connsiteX62-4883" fmla="*/ 358100 w 1225855"/>
                <a:gd name="connsiteY62-4884" fmla="*/ 1022255 h 1499831"/>
                <a:gd name="connsiteX63-4885" fmla="*/ 387887 w 1225855"/>
                <a:gd name="connsiteY63-4886" fmla="*/ 988703 h 1499831"/>
                <a:gd name="connsiteX64-4887" fmla="*/ 512600 w 1225855"/>
                <a:gd name="connsiteY64-4888" fmla="*/ 1059898 h 1499831"/>
                <a:gd name="connsiteX65-4889" fmla="*/ 494925 w 1225855"/>
                <a:gd name="connsiteY65-4890" fmla="*/ 1097868 h 1499831"/>
                <a:gd name="connsiteX66-4891" fmla="*/ 507527 w 1225855"/>
                <a:gd name="connsiteY66-4892" fmla="*/ 1132729 h 1499831"/>
                <a:gd name="connsiteX67-4893" fmla="*/ 518656 w 1225855"/>
                <a:gd name="connsiteY67-4894" fmla="*/ 1135184 h 1499831"/>
                <a:gd name="connsiteX68-4895" fmla="*/ 542388 w 1225855"/>
                <a:gd name="connsiteY68-4896" fmla="*/ 1120127 h 1499831"/>
                <a:gd name="connsiteX69-4897" fmla="*/ 561045 w 1225855"/>
                <a:gd name="connsiteY69-4898" fmla="*/ 1080029 h 1499831"/>
                <a:gd name="connsiteX70-4899" fmla="*/ 638132 w 1225855"/>
                <a:gd name="connsiteY70-4900" fmla="*/ 1105888 h 1499831"/>
                <a:gd name="connsiteX71-4901" fmla="*/ 708344 w 1225855"/>
                <a:gd name="connsiteY71-4902" fmla="*/ 1124219 h 1499831"/>
                <a:gd name="connsiteX72-4903" fmla="*/ 692633 w 1225855"/>
                <a:gd name="connsiteY72-4904" fmla="*/ 1159079 h 1499831"/>
                <a:gd name="connsiteX73-4905" fmla="*/ 691487 w 1225855"/>
                <a:gd name="connsiteY73-4906" fmla="*/ 1177574 h 1499831"/>
                <a:gd name="connsiteX74-4907" fmla="*/ 705726 w 1225855"/>
                <a:gd name="connsiteY74-4908" fmla="*/ 1193776 h 1499831"/>
                <a:gd name="connsiteX75-4909" fmla="*/ 716528 w 1225855"/>
                <a:gd name="connsiteY75-4910" fmla="*/ 1196068 h 1499831"/>
                <a:gd name="connsiteX76-4911" fmla="*/ 733549 w 1225855"/>
                <a:gd name="connsiteY76-4912" fmla="*/ 1189848 h 1499831"/>
                <a:gd name="connsiteX77-4913" fmla="*/ 740423 w 1225855"/>
                <a:gd name="connsiteY77-4914" fmla="*/ 1180683 h 1499831"/>
                <a:gd name="connsiteX78-4915" fmla="*/ 760881 w 1225855"/>
                <a:gd name="connsiteY78-4916" fmla="*/ 1135184 h 1499831"/>
                <a:gd name="connsiteX79-4917" fmla="*/ 974628 w 1225855"/>
                <a:gd name="connsiteY79-4918" fmla="*/ 1161534 h 1499831"/>
                <a:gd name="connsiteX80-4919" fmla="*/ 736822 w 1225855"/>
                <a:gd name="connsiteY80-4920" fmla="*/ 1196559 h 1499831"/>
                <a:gd name="connsiteX81-4921" fmla="*/ 685431 w 1225855"/>
                <a:gd name="connsiteY81-4922" fmla="*/ 1447458 h 1499831"/>
                <a:gd name="connsiteX82-4923" fmla="*/ 540096 w 1225855"/>
                <a:gd name="connsiteY82-4924" fmla="*/ 1447458 h 1499831"/>
                <a:gd name="connsiteX83-4925" fmla="*/ 540096 w 1225855"/>
                <a:gd name="connsiteY83-4926" fmla="*/ 1251059 h 1499831"/>
                <a:gd name="connsiteX84-4927" fmla="*/ 620292 w 1225855"/>
                <a:gd name="connsiteY84-4928" fmla="*/ 1252860 h 1499831"/>
                <a:gd name="connsiteX85-4929" fmla="*/ 685431 w 1225855"/>
                <a:gd name="connsiteY85-4930" fmla="*/ 1251714 h 1499831"/>
                <a:gd name="connsiteX86-4931" fmla="*/ 685431 w 1225855"/>
                <a:gd name="connsiteY86-4932" fmla="*/ 1447458 h 1499831"/>
                <a:gd name="connsiteX87-4933" fmla="*/ 186415 w 1225855"/>
                <a:gd name="connsiteY87-4934" fmla="*/ 720292 h 1499831"/>
                <a:gd name="connsiteX88-4935" fmla="*/ 187070 w 1225855"/>
                <a:gd name="connsiteY88-4936" fmla="*/ 718819 h 1499831"/>
                <a:gd name="connsiteX89-4937" fmla="*/ 188543 w 1225855"/>
                <a:gd name="connsiteY89-4938" fmla="*/ 715873 h 1499831"/>
                <a:gd name="connsiteX90-4939" fmla="*/ 418567 w 1225855"/>
                <a:gd name="connsiteY90-4940" fmla="*/ 483352 h 1499831"/>
                <a:gd name="connsiteX91-4941" fmla="*/ 493280 w 1225855"/>
                <a:gd name="connsiteY91-4942" fmla="*/ 505881 h 1499831"/>
                <a:gd name="connsiteX92-4943" fmla="*/ 550480 w 1225855"/>
                <a:gd name="connsiteY92-4944" fmla="*/ 513426 h 1499831"/>
                <a:gd name="connsiteX93-4945" fmla="*/ 587396 w 1225855"/>
                <a:gd name="connsiteY93-4946" fmla="*/ 507919 h 1499831"/>
                <a:gd name="connsiteX94-4947" fmla="*/ 609547 w 1225855"/>
                <a:gd name="connsiteY94-4948" fmla="*/ 513172 h 1499831"/>
                <a:gd name="connsiteX95-4949" fmla="*/ 644277 w 1225855"/>
                <a:gd name="connsiteY95-4950" fmla="*/ 510465 h 1499831"/>
                <a:gd name="connsiteX96-4951" fmla="*/ 676430 w 1225855"/>
                <a:gd name="connsiteY96-4952" fmla="*/ 508991 h 1499831"/>
                <a:gd name="connsiteX97-4953" fmla="*/ 712198 w 1225855"/>
                <a:gd name="connsiteY97-4954" fmla="*/ 499229 h 1499831"/>
                <a:gd name="connsiteX98-4955" fmla="*/ 797706 w 1225855"/>
                <a:gd name="connsiteY98-4956" fmla="*/ 471684 h 1499831"/>
                <a:gd name="connsiteX99-4957" fmla="*/ 820292 w 1225855"/>
                <a:gd name="connsiteY99-4958" fmla="*/ 507036 h 1499831"/>
                <a:gd name="connsiteX100-4959" fmla="*/ 780194 w 1225855"/>
                <a:gd name="connsiteY100-4960" fmla="*/ 560391 h 1499831"/>
                <a:gd name="connsiteX101-4961" fmla="*/ 759081 w 1225855"/>
                <a:gd name="connsiteY101-4962" fmla="*/ 576103 h 1499831"/>
                <a:gd name="connsiteX102-4963" fmla="*/ 736822 w 1225855"/>
                <a:gd name="connsiteY102-4964" fmla="*/ 590669 h 1499831"/>
                <a:gd name="connsiteX103-4965" fmla="*/ 736331 w 1225855"/>
                <a:gd name="connsiteY103-4966" fmla="*/ 590996 h 1499831"/>
                <a:gd name="connsiteX104-4967" fmla="*/ 537297 w 1225855"/>
                <a:gd name="connsiteY104-4968" fmla="*/ 672960 h 1499831"/>
                <a:gd name="connsiteX105-4969" fmla="*/ 339115 w 1225855"/>
                <a:gd name="connsiteY105-4970" fmla="*/ 752370 h 1499831"/>
                <a:gd name="connsiteX106-4971" fmla="*/ 289033 w 1225855"/>
                <a:gd name="connsiteY106-4972" fmla="*/ 767428 h 1499831"/>
                <a:gd name="connsiteX107-4973" fmla="*/ 274958 w 1225855"/>
                <a:gd name="connsiteY107-4974" fmla="*/ 771519 h 1499831"/>
                <a:gd name="connsiteX108-4975" fmla="*/ 255809 w 1225855"/>
                <a:gd name="connsiteY108-4976" fmla="*/ 764482 h 1499831"/>
                <a:gd name="connsiteX109-4977" fmla="*/ 186415 w 1225855"/>
                <a:gd name="connsiteY109-4978" fmla="*/ 720292 h 1499831"/>
                <a:gd name="connsiteX110-4979" fmla="*/ 883794 w 1225855"/>
                <a:gd name="connsiteY110-4980" fmla="*/ 593451 h 1499831"/>
                <a:gd name="connsiteX111-4981" fmla="*/ 859244 w 1225855"/>
                <a:gd name="connsiteY111-4982" fmla="*/ 561536 h 1499831"/>
                <a:gd name="connsiteX112-4983" fmla="*/ 854989 w 1225855"/>
                <a:gd name="connsiteY112-4984" fmla="*/ 557117 h 1499831"/>
                <a:gd name="connsiteX113-4985" fmla="*/ 867100 w 1225855"/>
                <a:gd name="connsiteY113-4986" fmla="*/ 534204 h 1499831"/>
                <a:gd name="connsiteX114-4987" fmla="*/ 1036167 w 1225855"/>
                <a:gd name="connsiteY114-4988" fmla="*/ 715218 h 1499831"/>
                <a:gd name="connsiteX115-4989" fmla="*/ 1037803 w 1225855"/>
                <a:gd name="connsiteY115-4990" fmla="*/ 717837 h 1499831"/>
                <a:gd name="connsiteX116-4991" fmla="*/ 1038949 w 1225855"/>
                <a:gd name="connsiteY116-4992" fmla="*/ 720128 h 1499831"/>
                <a:gd name="connsiteX117-4993" fmla="*/ 971519 w 1225855"/>
                <a:gd name="connsiteY117-4994" fmla="*/ 764973 h 1499831"/>
                <a:gd name="connsiteX118-4995" fmla="*/ 944841 w 1225855"/>
                <a:gd name="connsiteY118-4996" fmla="*/ 774793 h 1499831"/>
                <a:gd name="connsiteX119-4997" fmla="*/ 927165 w 1225855"/>
                <a:gd name="connsiteY119-4998" fmla="*/ 780357 h 1499831"/>
                <a:gd name="connsiteX120-4999" fmla="*/ 917018 w 1225855"/>
                <a:gd name="connsiteY120-5000" fmla="*/ 783303 h 1499831"/>
                <a:gd name="connsiteX121-5001" fmla="*/ 616111 w 1225855"/>
                <a:gd name="connsiteY121-5002" fmla="*/ 832198 h 1499831"/>
                <a:gd name="connsiteX122-5003" fmla="*/ 372175 w 1225855"/>
                <a:gd name="connsiteY122-5004" fmla="*/ 797051 h 1499831"/>
                <a:gd name="connsiteX123-5005" fmla="*/ 481668 w 1225855"/>
                <a:gd name="connsiteY123-5006" fmla="*/ 760717 h 1499831"/>
                <a:gd name="connsiteX124-5007" fmla="*/ 497707 w 1225855"/>
                <a:gd name="connsiteY124-5008" fmla="*/ 799015 h 1499831"/>
                <a:gd name="connsiteX125-5009" fmla="*/ 521929 w 1225855"/>
                <a:gd name="connsiteY125-5010" fmla="*/ 815054 h 1499831"/>
                <a:gd name="connsiteX126-5011" fmla="*/ 532077 w 1225855"/>
                <a:gd name="connsiteY126-5012" fmla="*/ 812927 h 1499831"/>
                <a:gd name="connsiteX127-5013" fmla="*/ 545988 w 1225855"/>
                <a:gd name="connsiteY127-5014" fmla="*/ 778557 h 1499831"/>
                <a:gd name="connsiteX128-5015" fmla="*/ 530931 w 1225855"/>
                <a:gd name="connsiteY128-5016" fmla="*/ 742878 h 1499831"/>
                <a:gd name="connsiteX129-5017" fmla="*/ 560882 w 1225855"/>
                <a:gd name="connsiteY129-5018" fmla="*/ 731421 h 1499831"/>
                <a:gd name="connsiteX130-5019" fmla="*/ 660881 w 1225855"/>
                <a:gd name="connsiteY130-5020" fmla="*/ 689359 h 1499831"/>
                <a:gd name="connsiteX131-5021" fmla="*/ 682158 w 1225855"/>
                <a:gd name="connsiteY131-5022" fmla="*/ 735677 h 1499831"/>
                <a:gd name="connsiteX132-5023" fmla="*/ 706053 w 1225855"/>
                <a:gd name="connsiteY132-5024" fmla="*/ 750897 h 1499831"/>
                <a:gd name="connsiteX133-5025" fmla="*/ 717019 w 1225855"/>
                <a:gd name="connsiteY133-5026" fmla="*/ 748442 h 1499831"/>
                <a:gd name="connsiteX134-5027" fmla="*/ 729948 w 1225855"/>
                <a:gd name="connsiteY134-5028" fmla="*/ 713745 h 1499831"/>
                <a:gd name="connsiteX135-5029" fmla="*/ 708181 w 1225855"/>
                <a:gd name="connsiteY135-5030" fmla="*/ 666446 h 1499831"/>
                <a:gd name="connsiteX136-5031" fmla="*/ 763991 w 1225855"/>
                <a:gd name="connsiteY136-5032" fmla="*/ 635350 h 1499831"/>
                <a:gd name="connsiteX137-5033" fmla="*/ 773483 w 1225855"/>
                <a:gd name="connsiteY137-5034" fmla="*/ 629294 h 1499831"/>
                <a:gd name="connsiteX138-5035" fmla="*/ 795414 w 1225855"/>
                <a:gd name="connsiteY138-5036" fmla="*/ 614400 h 1499831"/>
                <a:gd name="connsiteX139-5037" fmla="*/ 816200 w 1225855"/>
                <a:gd name="connsiteY139-5038" fmla="*/ 598361 h 1499831"/>
                <a:gd name="connsiteX140-5039" fmla="*/ 819473 w 1225855"/>
                <a:gd name="connsiteY140-5040" fmla="*/ 595579 h 1499831"/>
                <a:gd name="connsiteX141-5041" fmla="*/ 842223 w 1225855"/>
                <a:gd name="connsiteY141-5042" fmla="*/ 625202 h 1499831"/>
                <a:gd name="connsiteX142-5043" fmla="*/ 863008 w 1225855"/>
                <a:gd name="connsiteY142-5044" fmla="*/ 635350 h 1499831"/>
                <a:gd name="connsiteX143-5045" fmla="*/ 878884 w 1225855"/>
                <a:gd name="connsiteY143-5046" fmla="*/ 629949 h 1499831"/>
                <a:gd name="connsiteX144-5047" fmla="*/ 883794 w 1225855"/>
                <a:gd name="connsiteY144-5048" fmla="*/ 593451 h 1499831"/>
                <a:gd name="connsiteX145-5049" fmla="*/ 513091 w 1225855"/>
                <a:gd name="connsiteY145-5050" fmla="*/ 183796 h 1499831"/>
                <a:gd name="connsiteX146-5051" fmla="*/ 520784 w 1225855"/>
                <a:gd name="connsiteY146-5052" fmla="*/ 163175 h 1499831"/>
                <a:gd name="connsiteX147-5053" fmla="*/ 613746 w 1225855"/>
                <a:gd name="connsiteY147-5054" fmla="*/ 64648 h 1499831"/>
                <a:gd name="connsiteX148-5055" fmla="*/ 903434 w 1225855"/>
                <a:gd name="connsiteY148-5056" fmla="*/ 374630 h 1499831"/>
                <a:gd name="connsiteX149-5057" fmla="*/ 823892 w 1225855"/>
                <a:gd name="connsiteY149-5058" fmla="*/ 411455 h 1499831"/>
                <a:gd name="connsiteX150-5059" fmla="*/ 821110 w 1225855"/>
                <a:gd name="connsiteY150-5060" fmla="*/ 412273 h 1499831"/>
                <a:gd name="connsiteX151-5061" fmla="*/ 807689 w 1225855"/>
                <a:gd name="connsiteY151-5062" fmla="*/ 415710 h 1499831"/>
                <a:gd name="connsiteX152-5063" fmla="*/ 791159 w 1225855"/>
                <a:gd name="connsiteY152-5064" fmla="*/ 406873 h 1499831"/>
                <a:gd name="connsiteX153-5065" fmla="*/ 777084 w 1225855"/>
                <a:gd name="connsiteY153-5066" fmla="*/ 399835 h 1499831"/>
                <a:gd name="connsiteX154-5067" fmla="*/ 706053 w 1225855"/>
                <a:gd name="connsiteY154-5068" fmla="*/ 362192 h 1499831"/>
                <a:gd name="connsiteX155-5069" fmla="*/ 591160 w 1225855"/>
                <a:gd name="connsiteY155-5070" fmla="*/ 288542 h 1499831"/>
                <a:gd name="connsiteX156-5071" fmla="*/ 570702 w 1225855"/>
                <a:gd name="connsiteY156-5072" fmla="*/ 272176 h 1499831"/>
                <a:gd name="connsiteX157-5073" fmla="*/ 567919 w 1225855"/>
                <a:gd name="connsiteY157-5074" fmla="*/ 269721 h 1499831"/>
                <a:gd name="connsiteX158-5075" fmla="*/ 551226 w 1225855"/>
                <a:gd name="connsiteY158-5076" fmla="*/ 254500 h 1499831"/>
                <a:gd name="connsiteX159-5077" fmla="*/ 512109 w 1225855"/>
                <a:gd name="connsiteY159-5078" fmla="*/ 197708 h 1499831"/>
                <a:gd name="connsiteX160-5079" fmla="*/ 513091 w 1225855"/>
                <a:gd name="connsiteY160-5080" fmla="*/ 183796 h 1499831"/>
                <a:gd name="connsiteX161-5081" fmla="*/ 322094 w 1225855"/>
                <a:gd name="connsiteY161-5082" fmla="*/ 374303 h 1499831"/>
                <a:gd name="connsiteX162-5083" fmla="*/ 464974 w 1225855"/>
                <a:gd name="connsiteY162-5084" fmla="*/ 222421 h 1499831"/>
                <a:gd name="connsiteX163-5085" fmla="*/ 508345 w 1225855"/>
                <a:gd name="connsiteY163-5086" fmla="*/ 285596 h 1499831"/>
                <a:gd name="connsiteX164-5087" fmla="*/ 482486 w 1225855"/>
                <a:gd name="connsiteY164-5088" fmla="*/ 314729 h 1499831"/>
                <a:gd name="connsiteX165-5089" fmla="*/ 475939 w 1225855"/>
                <a:gd name="connsiteY165-5090" fmla="*/ 334205 h 1499831"/>
                <a:gd name="connsiteX166-5091" fmla="*/ 484614 w 1225855"/>
                <a:gd name="connsiteY166-5092" fmla="*/ 351717 h 1499831"/>
                <a:gd name="connsiteX167-5093" fmla="*/ 491324 w 1225855"/>
                <a:gd name="connsiteY167-5094" fmla="*/ 355973 h 1499831"/>
                <a:gd name="connsiteX168-5095" fmla="*/ 501962 w 1225855"/>
                <a:gd name="connsiteY168-5096" fmla="*/ 358264 h 1499831"/>
                <a:gd name="connsiteX169-5097" fmla="*/ 521602 w 1225855"/>
                <a:gd name="connsiteY169-5098" fmla="*/ 349426 h 1499831"/>
                <a:gd name="connsiteX170-5099" fmla="*/ 547298 w 1225855"/>
                <a:gd name="connsiteY170-5100" fmla="*/ 320621 h 1499831"/>
                <a:gd name="connsiteX171-5101" fmla="*/ 554990 w 1225855"/>
                <a:gd name="connsiteY171-5102" fmla="*/ 326676 h 1499831"/>
                <a:gd name="connsiteX172-5103" fmla="*/ 722747 w 1225855"/>
                <a:gd name="connsiteY172-5104" fmla="*/ 430768 h 1499831"/>
                <a:gd name="connsiteX173-5105" fmla="*/ 663827 w 1225855"/>
                <a:gd name="connsiteY173-5106" fmla="*/ 435678 h 1499831"/>
                <a:gd name="connsiteX174-5107" fmla="*/ 628967 w 1225855"/>
                <a:gd name="connsiteY174-5108" fmla="*/ 436823 h 1499831"/>
                <a:gd name="connsiteX175-5109" fmla="*/ 616692 w 1225855"/>
                <a:gd name="connsiteY175-5110" fmla="*/ 436987 h 1499831"/>
                <a:gd name="connsiteX176-5111" fmla="*/ 600489 w 1225855"/>
                <a:gd name="connsiteY176-5112" fmla="*/ 436823 h 1499831"/>
                <a:gd name="connsiteX177-5113" fmla="*/ 565628 w 1225855"/>
                <a:gd name="connsiteY177-5114" fmla="*/ 435514 h 1499831"/>
                <a:gd name="connsiteX178-5115" fmla="*/ 463337 w 1225855"/>
                <a:gd name="connsiteY178-5116" fmla="*/ 424057 h 1499831"/>
                <a:gd name="connsiteX179-5117" fmla="*/ 433059 w 1225855"/>
                <a:gd name="connsiteY179-5118" fmla="*/ 418165 h 1499831"/>
                <a:gd name="connsiteX180-5119" fmla="*/ 409164 w 1225855"/>
                <a:gd name="connsiteY180-5120" fmla="*/ 412437 h 1499831"/>
                <a:gd name="connsiteX181-5121" fmla="*/ 403927 w 1225855"/>
                <a:gd name="connsiteY181-5122" fmla="*/ 410964 h 1499831"/>
                <a:gd name="connsiteX182-5123" fmla="*/ 322094 w 1225855"/>
                <a:gd name="connsiteY182-5124" fmla="*/ 374303 h 1499831"/>
                <a:gd name="connsiteX0-5125" fmla="*/ 1219145 w 1225855"/>
                <a:gd name="connsiteY0-5126" fmla="*/ 1035512 h 1499831"/>
                <a:gd name="connsiteX1-5127" fmla="*/ 1212598 w 1225855"/>
                <a:gd name="connsiteY1-5128" fmla="*/ 1022910 h 1499831"/>
                <a:gd name="connsiteX2-5129" fmla="*/ 1009653 w 1225855"/>
                <a:gd name="connsiteY2-5130" fmla="*/ 805725 h 1499831"/>
                <a:gd name="connsiteX3-5131" fmla="*/ 1091485 w 1225855"/>
                <a:gd name="connsiteY3-5132" fmla="*/ 720128 h 1499831"/>
                <a:gd name="connsiteX4-5133" fmla="*/ 1086085 w 1225855"/>
                <a:gd name="connsiteY4-5134" fmla="*/ 697052 h 1499831"/>
                <a:gd name="connsiteX5-5135" fmla="*/ 1079702 w 1225855"/>
                <a:gd name="connsiteY5-5136" fmla="*/ 685104 h 1499831"/>
                <a:gd name="connsiteX6-5137" fmla="*/ 863663 w 1225855"/>
                <a:gd name="connsiteY6-5138" fmla="*/ 454008 h 1499831"/>
                <a:gd name="connsiteX7-5139" fmla="*/ 957280 w 1225855"/>
                <a:gd name="connsiteY7-5140" fmla="*/ 374303 h 1499831"/>
                <a:gd name="connsiteX8-5141" fmla="*/ 953024 w 1225855"/>
                <a:gd name="connsiteY8-5142" fmla="*/ 355482 h 1499831"/>
                <a:gd name="connsiteX9-5143" fmla="*/ 946969 w 1225855"/>
                <a:gd name="connsiteY9-5144" fmla="*/ 344516 h 1499831"/>
                <a:gd name="connsiteX10-5145" fmla="*/ 633058 w 1225855"/>
                <a:gd name="connsiteY10-5146" fmla="*/ 8347 h 1499831"/>
                <a:gd name="connsiteX11-5147" fmla="*/ 613909 w 1225855"/>
                <a:gd name="connsiteY11-5148" fmla="*/ 0 h 1499831"/>
                <a:gd name="connsiteX12-5149" fmla="*/ 594761 w 1225855"/>
                <a:gd name="connsiteY12-5150" fmla="*/ 8183 h 1499831"/>
                <a:gd name="connsiteX13-5151" fmla="*/ 276922 w 1225855"/>
                <a:gd name="connsiteY13-5152" fmla="*/ 345825 h 1499831"/>
                <a:gd name="connsiteX14-5153" fmla="*/ 269884 w 1225855"/>
                <a:gd name="connsiteY14-5154" fmla="*/ 362028 h 1499831"/>
                <a:gd name="connsiteX15-5155" fmla="*/ 268248 w 1225855"/>
                <a:gd name="connsiteY15-5156" fmla="*/ 374139 h 1499831"/>
                <a:gd name="connsiteX16-5157" fmla="*/ 363828 w 1225855"/>
                <a:gd name="connsiteY16-5158" fmla="*/ 453354 h 1499831"/>
                <a:gd name="connsiteX17-5159" fmla="*/ 143535 w 1225855"/>
                <a:gd name="connsiteY17-5160" fmla="*/ 687395 h 1499831"/>
                <a:gd name="connsiteX18-5161" fmla="*/ 136497 w 1225855"/>
                <a:gd name="connsiteY18-5162" fmla="*/ 704744 h 1499831"/>
                <a:gd name="connsiteX19-5163" fmla="*/ 134206 w 1225855"/>
                <a:gd name="connsiteY19-5164" fmla="*/ 720128 h 1499831"/>
                <a:gd name="connsiteX20-5165" fmla="*/ 182978 w 1225855"/>
                <a:gd name="connsiteY20-5166" fmla="*/ 786740 h 1499831"/>
                <a:gd name="connsiteX21-5167" fmla="*/ 217839 w 1225855"/>
                <a:gd name="connsiteY21-5168" fmla="*/ 805071 h 1499831"/>
                <a:gd name="connsiteX22-5169" fmla="*/ 9984 w 1225855"/>
                <a:gd name="connsiteY22-5170" fmla="*/ 1025692 h 1499831"/>
                <a:gd name="connsiteX23-5171" fmla="*/ 2946 w 1225855"/>
                <a:gd name="connsiteY23-5172" fmla="*/ 1044186 h 1499831"/>
                <a:gd name="connsiteX24-5173" fmla="*/ 0 w 1225855"/>
                <a:gd name="connsiteY24-5174" fmla="*/ 1062844 h 1499831"/>
                <a:gd name="connsiteX25-5175" fmla="*/ 194435 w 1225855"/>
                <a:gd name="connsiteY25-5176" fmla="*/ 1198195 h 1499831"/>
                <a:gd name="connsiteX26-5177" fmla="*/ 487887 w 1225855"/>
                <a:gd name="connsiteY26-5178" fmla="*/ 1247950 h 1499831"/>
                <a:gd name="connsiteX27-5179" fmla="*/ 487887 w 1225855"/>
                <a:gd name="connsiteY27-5180" fmla="*/ 1473645 h 1499831"/>
                <a:gd name="connsiteX28-5181" fmla="*/ 514073 w 1225855"/>
                <a:gd name="connsiteY28-5182" fmla="*/ 1499831 h 1499831"/>
                <a:gd name="connsiteX29-5183" fmla="*/ 711781 w 1225855"/>
                <a:gd name="connsiteY29-5184" fmla="*/ 1499831 h 1499831"/>
                <a:gd name="connsiteX30-5185" fmla="*/ 737968 w 1225855"/>
                <a:gd name="connsiteY30-5186" fmla="*/ 1473645 h 1499831"/>
                <a:gd name="connsiteX31-5187" fmla="*/ 737968 w 1225855"/>
                <a:gd name="connsiteY31-5188" fmla="*/ 1248932 h 1499831"/>
                <a:gd name="connsiteX32-5189" fmla="*/ 1039112 w 1225855"/>
                <a:gd name="connsiteY32-5190" fmla="*/ 1198195 h 1499831"/>
                <a:gd name="connsiteX33-5191" fmla="*/ 1225855 w 1225855"/>
                <a:gd name="connsiteY33-5192" fmla="*/ 1062844 h 1499831"/>
                <a:gd name="connsiteX34-5193" fmla="*/ 1219145 w 1225855"/>
                <a:gd name="connsiteY34-5194" fmla="*/ 1035512 h 1499831"/>
                <a:gd name="connsiteX35-5195" fmla="*/ 1099178 w 1225855"/>
                <a:gd name="connsiteY35-5196" fmla="*/ 1120454 h 1499831"/>
                <a:gd name="connsiteX36-5197" fmla="*/ 1082157 w 1225855"/>
                <a:gd name="connsiteY36-5198" fmla="*/ 1113580 h 1499831"/>
                <a:gd name="connsiteX37-5199" fmla="*/ 657608 w 1225855"/>
                <a:gd name="connsiteY37-5200" fmla="*/ 1056788 h 1499831"/>
                <a:gd name="connsiteX38-5201" fmla="*/ 560882 w 1225855"/>
                <a:gd name="connsiteY38-5202" fmla="*/ 1023564 h 1499831"/>
                <a:gd name="connsiteX39-5203" fmla="*/ 558918 w 1225855"/>
                <a:gd name="connsiteY39-5204" fmla="*/ 1022582 h 1499831"/>
                <a:gd name="connsiteX40-5205" fmla="*/ 554663 w 1225855"/>
                <a:gd name="connsiteY40-5206" fmla="*/ 1021109 h 1499831"/>
                <a:gd name="connsiteX41-5207" fmla="*/ 419966 w 1225855"/>
                <a:gd name="connsiteY41-5208" fmla="*/ 947296 h 1499831"/>
                <a:gd name="connsiteX42-5209" fmla="*/ 312928 w 1225855"/>
                <a:gd name="connsiteY42-5210" fmla="*/ 837313 h 1499831"/>
                <a:gd name="connsiteX43-5211" fmla="*/ 618656 w 1225855"/>
                <a:gd name="connsiteY43-5212" fmla="*/ 887115 h 1499831"/>
                <a:gd name="connsiteX44-5213" fmla="*/ 943368 w 1225855"/>
                <a:gd name="connsiteY44-5214" fmla="*/ 830439 h 1499831"/>
                <a:gd name="connsiteX45-5215" fmla="*/ 957116 w 1225855"/>
                <a:gd name="connsiteY45-5216" fmla="*/ 826184 h 1499831"/>
                <a:gd name="connsiteX46-5217" fmla="*/ 1168408 w 1225855"/>
                <a:gd name="connsiteY46-5218" fmla="*/ 1052369 h 1499831"/>
                <a:gd name="connsiteX47-5219" fmla="*/ 1170536 w 1225855"/>
                <a:gd name="connsiteY47-5220" fmla="*/ 1055806 h 1499831"/>
                <a:gd name="connsiteX48-5221" fmla="*/ 1173482 w 1225855"/>
                <a:gd name="connsiteY48-5222" fmla="*/ 1063008 h 1499831"/>
                <a:gd name="connsiteX49-5223" fmla="*/ 1099178 w 1225855"/>
                <a:gd name="connsiteY49-5224" fmla="*/ 1120454 h 1499831"/>
                <a:gd name="connsiteX50-5225" fmla="*/ 736822 w 1225855"/>
                <a:gd name="connsiteY50-5226" fmla="*/ 1196559 h 1499831"/>
                <a:gd name="connsiteX51-5227" fmla="*/ 620292 w 1225855"/>
                <a:gd name="connsiteY51-5228" fmla="*/ 1200487 h 1499831"/>
                <a:gd name="connsiteX52-5229" fmla="*/ 489033 w 1225855"/>
                <a:gd name="connsiteY52-5230" fmla="*/ 1195577 h 1499831"/>
                <a:gd name="connsiteX53-5231" fmla="*/ 209001 w 1225855"/>
                <a:gd name="connsiteY53-5232" fmla="*/ 1148114 h 1499831"/>
                <a:gd name="connsiteX54-5233" fmla="*/ 52209 w 1225855"/>
                <a:gd name="connsiteY54-5234" fmla="*/ 1063008 h 1499831"/>
                <a:gd name="connsiteX55-5235" fmla="*/ 54173 w 1225855"/>
                <a:gd name="connsiteY55-5236" fmla="*/ 1057279 h 1499831"/>
                <a:gd name="connsiteX56-5237" fmla="*/ 56137 w 1225855"/>
                <a:gd name="connsiteY56-5238" fmla="*/ 1053188 h 1499831"/>
                <a:gd name="connsiteX57-5239" fmla="*/ 255155 w 1225855"/>
                <a:gd name="connsiteY57-5240" fmla="*/ 841896 h 1499831"/>
                <a:gd name="connsiteX58-5241" fmla="*/ 346971 w 1225855"/>
                <a:gd name="connsiteY58-5242" fmla="*/ 956134 h 1499831"/>
                <a:gd name="connsiteX59-5243" fmla="*/ 318984 w 1225855"/>
                <a:gd name="connsiteY59-5244" fmla="*/ 987558 h 1499831"/>
                <a:gd name="connsiteX60-5245" fmla="*/ 321112 w 1225855"/>
                <a:gd name="connsiteY60-5246" fmla="*/ 1024546 h 1499831"/>
                <a:gd name="connsiteX61-5247" fmla="*/ 338460 w 1225855"/>
                <a:gd name="connsiteY61-5248" fmla="*/ 1031093 h 1499831"/>
                <a:gd name="connsiteX62-5249" fmla="*/ 358100 w 1225855"/>
                <a:gd name="connsiteY62-5250" fmla="*/ 1022255 h 1499831"/>
                <a:gd name="connsiteX63-5251" fmla="*/ 387887 w 1225855"/>
                <a:gd name="connsiteY63-5252" fmla="*/ 988703 h 1499831"/>
                <a:gd name="connsiteX64-5253" fmla="*/ 512600 w 1225855"/>
                <a:gd name="connsiteY64-5254" fmla="*/ 1059898 h 1499831"/>
                <a:gd name="connsiteX65-5255" fmla="*/ 494925 w 1225855"/>
                <a:gd name="connsiteY65-5256" fmla="*/ 1097868 h 1499831"/>
                <a:gd name="connsiteX66-5257" fmla="*/ 507527 w 1225855"/>
                <a:gd name="connsiteY66-5258" fmla="*/ 1132729 h 1499831"/>
                <a:gd name="connsiteX67-5259" fmla="*/ 518656 w 1225855"/>
                <a:gd name="connsiteY67-5260" fmla="*/ 1135184 h 1499831"/>
                <a:gd name="connsiteX68-5261" fmla="*/ 542388 w 1225855"/>
                <a:gd name="connsiteY68-5262" fmla="*/ 1120127 h 1499831"/>
                <a:gd name="connsiteX69-5263" fmla="*/ 561045 w 1225855"/>
                <a:gd name="connsiteY69-5264" fmla="*/ 1080029 h 1499831"/>
                <a:gd name="connsiteX70-5265" fmla="*/ 638132 w 1225855"/>
                <a:gd name="connsiteY70-5266" fmla="*/ 1105888 h 1499831"/>
                <a:gd name="connsiteX71-5267" fmla="*/ 708344 w 1225855"/>
                <a:gd name="connsiteY71-5268" fmla="*/ 1124219 h 1499831"/>
                <a:gd name="connsiteX72-5269" fmla="*/ 692633 w 1225855"/>
                <a:gd name="connsiteY72-5270" fmla="*/ 1159079 h 1499831"/>
                <a:gd name="connsiteX73-5271" fmla="*/ 691487 w 1225855"/>
                <a:gd name="connsiteY73-5272" fmla="*/ 1177574 h 1499831"/>
                <a:gd name="connsiteX74-5273" fmla="*/ 705726 w 1225855"/>
                <a:gd name="connsiteY74-5274" fmla="*/ 1193776 h 1499831"/>
                <a:gd name="connsiteX75-5275" fmla="*/ 716528 w 1225855"/>
                <a:gd name="connsiteY75-5276" fmla="*/ 1196068 h 1499831"/>
                <a:gd name="connsiteX76-5277" fmla="*/ 733549 w 1225855"/>
                <a:gd name="connsiteY76-5278" fmla="*/ 1189848 h 1499831"/>
                <a:gd name="connsiteX77-5279" fmla="*/ 740423 w 1225855"/>
                <a:gd name="connsiteY77-5280" fmla="*/ 1180683 h 1499831"/>
                <a:gd name="connsiteX78-5281" fmla="*/ 760881 w 1225855"/>
                <a:gd name="connsiteY78-5282" fmla="*/ 1135184 h 1499831"/>
                <a:gd name="connsiteX79-5283" fmla="*/ 974628 w 1225855"/>
                <a:gd name="connsiteY79-5284" fmla="*/ 1161534 h 1499831"/>
                <a:gd name="connsiteX80-5285" fmla="*/ 736822 w 1225855"/>
                <a:gd name="connsiteY80-5286" fmla="*/ 1196559 h 1499831"/>
                <a:gd name="connsiteX81-5287" fmla="*/ 685431 w 1225855"/>
                <a:gd name="connsiteY81-5288" fmla="*/ 1447458 h 1499831"/>
                <a:gd name="connsiteX82-5289" fmla="*/ 540096 w 1225855"/>
                <a:gd name="connsiteY82-5290" fmla="*/ 1447458 h 1499831"/>
                <a:gd name="connsiteX83-5291" fmla="*/ 540096 w 1225855"/>
                <a:gd name="connsiteY83-5292" fmla="*/ 1251059 h 1499831"/>
                <a:gd name="connsiteX84-5293" fmla="*/ 620292 w 1225855"/>
                <a:gd name="connsiteY84-5294" fmla="*/ 1252860 h 1499831"/>
                <a:gd name="connsiteX85-5295" fmla="*/ 685431 w 1225855"/>
                <a:gd name="connsiteY85-5296" fmla="*/ 1251714 h 1499831"/>
                <a:gd name="connsiteX86-5297" fmla="*/ 685431 w 1225855"/>
                <a:gd name="connsiteY86-5298" fmla="*/ 1447458 h 1499831"/>
                <a:gd name="connsiteX87-5299" fmla="*/ 186415 w 1225855"/>
                <a:gd name="connsiteY87-5300" fmla="*/ 720292 h 1499831"/>
                <a:gd name="connsiteX88-5301" fmla="*/ 187070 w 1225855"/>
                <a:gd name="connsiteY88-5302" fmla="*/ 718819 h 1499831"/>
                <a:gd name="connsiteX89-5303" fmla="*/ 188543 w 1225855"/>
                <a:gd name="connsiteY89-5304" fmla="*/ 715873 h 1499831"/>
                <a:gd name="connsiteX90-5305" fmla="*/ 418567 w 1225855"/>
                <a:gd name="connsiteY90-5306" fmla="*/ 483352 h 1499831"/>
                <a:gd name="connsiteX91-5307" fmla="*/ 493280 w 1225855"/>
                <a:gd name="connsiteY91-5308" fmla="*/ 505881 h 1499831"/>
                <a:gd name="connsiteX92-5309" fmla="*/ 550480 w 1225855"/>
                <a:gd name="connsiteY92-5310" fmla="*/ 513426 h 1499831"/>
                <a:gd name="connsiteX93-5311" fmla="*/ 587396 w 1225855"/>
                <a:gd name="connsiteY93-5312" fmla="*/ 507919 h 1499831"/>
                <a:gd name="connsiteX94-5313" fmla="*/ 609547 w 1225855"/>
                <a:gd name="connsiteY94-5314" fmla="*/ 513172 h 1499831"/>
                <a:gd name="connsiteX95-5315" fmla="*/ 644277 w 1225855"/>
                <a:gd name="connsiteY95-5316" fmla="*/ 510465 h 1499831"/>
                <a:gd name="connsiteX96-5317" fmla="*/ 676430 w 1225855"/>
                <a:gd name="connsiteY96-5318" fmla="*/ 508991 h 1499831"/>
                <a:gd name="connsiteX97-5319" fmla="*/ 712198 w 1225855"/>
                <a:gd name="connsiteY97-5320" fmla="*/ 499229 h 1499831"/>
                <a:gd name="connsiteX98-5321" fmla="*/ 797706 w 1225855"/>
                <a:gd name="connsiteY98-5322" fmla="*/ 471684 h 1499831"/>
                <a:gd name="connsiteX99-5323" fmla="*/ 820292 w 1225855"/>
                <a:gd name="connsiteY99-5324" fmla="*/ 507036 h 1499831"/>
                <a:gd name="connsiteX100-5325" fmla="*/ 780194 w 1225855"/>
                <a:gd name="connsiteY100-5326" fmla="*/ 560391 h 1499831"/>
                <a:gd name="connsiteX101-5327" fmla="*/ 759081 w 1225855"/>
                <a:gd name="connsiteY101-5328" fmla="*/ 576103 h 1499831"/>
                <a:gd name="connsiteX102-5329" fmla="*/ 736822 w 1225855"/>
                <a:gd name="connsiteY102-5330" fmla="*/ 590669 h 1499831"/>
                <a:gd name="connsiteX103-5331" fmla="*/ 736331 w 1225855"/>
                <a:gd name="connsiteY103-5332" fmla="*/ 590996 h 1499831"/>
                <a:gd name="connsiteX104-5333" fmla="*/ 537297 w 1225855"/>
                <a:gd name="connsiteY104-5334" fmla="*/ 672960 h 1499831"/>
                <a:gd name="connsiteX105-5335" fmla="*/ 339115 w 1225855"/>
                <a:gd name="connsiteY105-5336" fmla="*/ 752370 h 1499831"/>
                <a:gd name="connsiteX106-5337" fmla="*/ 289033 w 1225855"/>
                <a:gd name="connsiteY106-5338" fmla="*/ 767428 h 1499831"/>
                <a:gd name="connsiteX107-5339" fmla="*/ 274958 w 1225855"/>
                <a:gd name="connsiteY107-5340" fmla="*/ 771519 h 1499831"/>
                <a:gd name="connsiteX108-5341" fmla="*/ 255809 w 1225855"/>
                <a:gd name="connsiteY108-5342" fmla="*/ 764482 h 1499831"/>
                <a:gd name="connsiteX109-5343" fmla="*/ 186415 w 1225855"/>
                <a:gd name="connsiteY109-5344" fmla="*/ 720292 h 1499831"/>
                <a:gd name="connsiteX110-5345" fmla="*/ 883794 w 1225855"/>
                <a:gd name="connsiteY110-5346" fmla="*/ 593451 h 1499831"/>
                <a:gd name="connsiteX111-5347" fmla="*/ 859244 w 1225855"/>
                <a:gd name="connsiteY111-5348" fmla="*/ 561536 h 1499831"/>
                <a:gd name="connsiteX112-5349" fmla="*/ 854989 w 1225855"/>
                <a:gd name="connsiteY112-5350" fmla="*/ 557117 h 1499831"/>
                <a:gd name="connsiteX113-5351" fmla="*/ 867100 w 1225855"/>
                <a:gd name="connsiteY113-5352" fmla="*/ 534204 h 1499831"/>
                <a:gd name="connsiteX114-5353" fmla="*/ 1036167 w 1225855"/>
                <a:gd name="connsiteY114-5354" fmla="*/ 715218 h 1499831"/>
                <a:gd name="connsiteX115-5355" fmla="*/ 1037803 w 1225855"/>
                <a:gd name="connsiteY115-5356" fmla="*/ 717837 h 1499831"/>
                <a:gd name="connsiteX116-5357" fmla="*/ 1038949 w 1225855"/>
                <a:gd name="connsiteY116-5358" fmla="*/ 720128 h 1499831"/>
                <a:gd name="connsiteX117-5359" fmla="*/ 971519 w 1225855"/>
                <a:gd name="connsiteY117-5360" fmla="*/ 764973 h 1499831"/>
                <a:gd name="connsiteX118-5361" fmla="*/ 944841 w 1225855"/>
                <a:gd name="connsiteY118-5362" fmla="*/ 774793 h 1499831"/>
                <a:gd name="connsiteX119-5363" fmla="*/ 927165 w 1225855"/>
                <a:gd name="connsiteY119-5364" fmla="*/ 780357 h 1499831"/>
                <a:gd name="connsiteX120-5365" fmla="*/ 917018 w 1225855"/>
                <a:gd name="connsiteY120-5366" fmla="*/ 783303 h 1499831"/>
                <a:gd name="connsiteX121-5367" fmla="*/ 611348 w 1225855"/>
                <a:gd name="connsiteY121-5368" fmla="*/ 844104 h 1499831"/>
                <a:gd name="connsiteX122-5369" fmla="*/ 372175 w 1225855"/>
                <a:gd name="connsiteY122-5370" fmla="*/ 797051 h 1499831"/>
                <a:gd name="connsiteX123-5371" fmla="*/ 481668 w 1225855"/>
                <a:gd name="connsiteY123-5372" fmla="*/ 760717 h 1499831"/>
                <a:gd name="connsiteX124-5373" fmla="*/ 497707 w 1225855"/>
                <a:gd name="connsiteY124-5374" fmla="*/ 799015 h 1499831"/>
                <a:gd name="connsiteX125-5375" fmla="*/ 521929 w 1225855"/>
                <a:gd name="connsiteY125-5376" fmla="*/ 815054 h 1499831"/>
                <a:gd name="connsiteX126-5377" fmla="*/ 532077 w 1225855"/>
                <a:gd name="connsiteY126-5378" fmla="*/ 812927 h 1499831"/>
                <a:gd name="connsiteX127-5379" fmla="*/ 545988 w 1225855"/>
                <a:gd name="connsiteY127-5380" fmla="*/ 778557 h 1499831"/>
                <a:gd name="connsiteX128-5381" fmla="*/ 530931 w 1225855"/>
                <a:gd name="connsiteY128-5382" fmla="*/ 742878 h 1499831"/>
                <a:gd name="connsiteX129-5383" fmla="*/ 560882 w 1225855"/>
                <a:gd name="connsiteY129-5384" fmla="*/ 731421 h 1499831"/>
                <a:gd name="connsiteX130-5385" fmla="*/ 660881 w 1225855"/>
                <a:gd name="connsiteY130-5386" fmla="*/ 689359 h 1499831"/>
                <a:gd name="connsiteX131-5387" fmla="*/ 682158 w 1225855"/>
                <a:gd name="connsiteY131-5388" fmla="*/ 735677 h 1499831"/>
                <a:gd name="connsiteX132-5389" fmla="*/ 706053 w 1225855"/>
                <a:gd name="connsiteY132-5390" fmla="*/ 750897 h 1499831"/>
                <a:gd name="connsiteX133-5391" fmla="*/ 717019 w 1225855"/>
                <a:gd name="connsiteY133-5392" fmla="*/ 748442 h 1499831"/>
                <a:gd name="connsiteX134-5393" fmla="*/ 729948 w 1225855"/>
                <a:gd name="connsiteY134-5394" fmla="*/ 713745 h 1499831"/>
                <a:gd name="connsiteX135-5395" fmla="*/ 708181 w 1225855"/>
                <a:gd name="connsiteY135-5396" fmla="*/ 666446 h 1499831"/>
                <a:gd name="connsiteX136-5397" fmla="*/ 763991 w 1225855"/>
                <a:gd name="connsiteY136-5398" fmla="*/ 635350 h 1499831"/>
                <a:gd name="connsiteX137-5399" fmla="*/ 773483 w 1225855"/>
                <a:gd name="connsiteY137-5400" fmla="*/ 629294 h 1499831"/>
                <a:gd name="connsiteX138-5401" fmla="*/ 795414 w 1225855"/>
                <a:gd name="connsiteY138-5402" fmla="*/ 614400 h 1499831"/>
                <a:gd name="connsiteX139-5403" fmla="*/ 816200 w 1225855"/>
                <a:gd name="connsiteY139-5404" fmla="*/ 598361 h 1499831"/>
                <a:gd name="connsiteX140-5405" fmla="*/ 819473 w 1225855"/>
                <a:gd name="connsiteY140-5406" fmla="*/ 595579 h 1499831"/>
                <a:gd name="connsiteX141-5407" fmla="*/ 842223 w 1225855"/>
                <a:gd name="connsiteY141-5408" fmla="*/ 625202 h 1499831"/>
                <a:gd name="connsiteX142-5409" fmla="*/ 863008 w 1225855"/>
                <a:gd name="connsiteY142-5410" fmla="*/ 635350 h 1499831"/>
                <a:gd name="connsiteX143-5411" fmla="*/ 878884 w 1225855"/>
                <a:gd name="connsiteY143-5412" fmla="*/ 629949 h 1499831"/>
                <a:gd name="connsiteX144-5413" fmla="*/ 883794 w 1225855"/>
                <a:gd name="connsiteY144-5414" fmla="*/ 593451 h 1499831"/>
                <a:gd name="connsiteX145-5415" fmla="*/ 513091 w 1225855"/>
                <a:gd name="connsiteY145-5416" fmla="*/ 183796 h 1499831"/>
                <a:gd name="connsiteX146-5417" fmla="*/ 520784 w 1225855"/>
                <a:gd name="connsiteY146-5418" fmla="*/ 163175 h 1499831"/>
                <a:gd name="connsiteX147-5419" fmla="*/ 613746 w 1225855"/>
                <a:gd name="connsiteY147-5420" fmla="*/ 64648 h 1499831"/>
                <a:gd name="connsiteX148-5421" fmla="*/ 903434 w 1225855"/>
                <a:gd name="connsiteY148-5422" fmla="*/ 374630 h 1499831"/>
                <a:gd name="connsiteX149-5423" fmla="*/ 823892 w 1225855"/>
                <a:gd name="connsiteY149-5424" fmla="*/ 411455 h 1499831"/>
                <a:gd name="connsiteX150-5425" fmla="*/ 821110 w 1225855"/>
                <a:gd name="connsiteY150-5426" fmla="*/ 412273 h 1499831"/>
                <a:gd name="connsiteX151-5427" fmla="*/ 807689 w 1225855"/>
                <a:gd name="connsiteY151-5428" fmla="*/ 415710 h 1499831"/>
                <a:gd name="connsiteX152-5429" fmla="*/ 791159 w 1225855"/>
                <a:gd name="connsiteY152-5430" fmla="*/ 406873 h 1499831"/>
                <a:gd name="connsiteX153-5431" fmla="*/ 777084 w 1225855"/>
                <a:gd name="connsiteY153-5432" fmla="*/ 399835 h 1499831"/>
                <a:gd name="connsiteX154-5433" fmla="*/ 706053 w 1225855"/>
                <a:gd name="connsiteY154-5434" fmla="*/ 362192 h 1499831"/>
                <a:gd name="connsiteX155-5435" fmla="*/ 591160 w 1225855"/>
                <a:gd name="connsiteY155-5436" fmla="*/ 288542 h 1499831"/>
                <a:gd name="connsiteX156-5437" fmla="*/ 570702 w 1225855"/>
                <a:gd name="connsiteY156-5438" fmla="*/ 272176 h 1499831"/>
                <a:gd name="connsiteX157-5439" fmla="*/ 567919 w 1225855"/>
                <a:gd name="connsiteY157-5440" fmla="*/ 269721 h 1499831"/>
                <a:gd name="connsiteX158-5441" fmla="*/ 551226 w 1225855"/>
                <a:gd name="connsiteY158-5442" fmla="*/ 254500 h 1499831"/>
                <a:gd name="connsiteX159-5443" fmla="*/ 512109 w 1225855"/>
                <a:gd name="connsiteY159-5444" fmla="*/ 197708 h 1499831"/>
                <a:gd name="connsiteX160-5445" fmla="*/ 513091 w 1225855"/>
                <a:gd name="connsiteY160-5446" fmla="*/ 183796 h 1499831"/>
                <a:gd name="connsiteX161-5447" fmla="*/ 322094 w 1225855"/>
                <a:gd name="connsiteY161-5448" fmla="*/ 374303 h 1499831"/>
                <a:gd name="connsiteX162-5449" fmla="*/ 464974 w 1225855"/>
                <a:gd name="connsiteY162-5450" fmla="*/ 222421 h 1499831"/>
                <a:gd name="connsiteX163-5451" fmla="*/ 508345 w 1225855"/>
                <a:gd name="connsiteY163-5452" fmla="*/ 285596 h 1499831"/>
                <a:gd name="connsiteX164-5453" fmla="*/ 482486 w 1225855"/>
                <a:gd name="connsiteY164-5454" fmla="*/ 314729 h 1499831"/>
                <a:gd name="connsiteX165-5455" fmla="*/ 475939 w 1225855"/>
                <a:gd name="connsiteY165-5456" fmla="*/ 334205 h 1499831"/>
                <a:gd name="connsiteX166-5457" fmla="*/ 484614 w 1225855"/>
                <a:gd name="connsiteY166-5458" fmla="*/ 351717 h 1499831"/>
                <a:gd name="connsiteX167-5459" fmla="*/ 491324 w 1225855"/>
                <a:gd name="connsiteY167-5460" fmla="*/ 355973 h 1499831"/>
                <a:gd name="connsiteX168-5461" fmla="*/ 501962 w 1225855"/>
                <a:gd name="connsiteY168-5462" fmla="*/ 358264 h 1499831"/>
                <a:gd name="connsiteX169-5463" fmla="*/ 521602 w 1225855"/>
                <a:gd name="connsiteY169-5464" fmla="*/ 349426 h 1499831"/>
                <a:gd name="connsiteX170-5465" fmla="*/ 547298 w 1225855"/>
                <a:gd name="connsiteY170-5466" fmla="*/ 320621 h 1499831"/>
                <a:gd name="connsiteX171-5467" fmla="*/ 554990 w 1225855"/>
                <a:gd name="connsiteY171-5468" fmla="*/ 326676 h 1499831"/>
                <a:gd name="connsiteX172-5469" fmla="*/ 722747 w 1225855"/>
                <a:gd name="connsiteY172-5470" fmla="*/ 430768 h 1499831"/>
                <a:gd name="connsiteX173-5471" fmla="*/ 663827 w 1225855"/>
                <a:gd name="connsiteY173-5472" fmla="*/ 435678 h 1499831"/>
                <a:gd name="connsiteX174-5473" fmla="*/ 628967 w 1225855"/>
                <a:gd name="connsiteY174-5474" fmla="*/ 436823 h 1499831"/>
                <a:gd name="connsiteX175-5475" fmla="*/ 616692 w 1225855"/>
                <a:gd name="connsiteY175-5476" fmla="*/ 436987 h 1499831"/>
                <a:gd name="connsiteX176-5477" fmla="*/ 600489 w 1225855"/>
                <a:gd name="connsiteY176-5478" fmla="*/ 436823 h 1499831"/>
                <a:gd name="connsiteX177-5479" fmla="*/ 565628 w 1225855"/>
                <a:gd name="connsiteY177-5480" fmla="*/ 435514 h 1499831"/>
                <a:gd name="connsiteX178-5481" fmla="*/ 463337 w 1225855"/>
                <a:gd name="connsiteY178-5482" fmla="*/ 424057 h 1499831"/>
                <a:gd name="connsiteX179-5483" fmla="*/ 433059 w 1225855"/>
                <a:gd name="connsiteY179-5484" fmla="*/ 418165 h 1499831"/>
                <a:gd name="connsiteX180-5485" fmla="*/ 409164 w 1225855"/>
                <a:gd name="connsiteY180-5486" fmla="*/ 412437 h 1499831"/>
                <a:gd name="connsiteX181-5487" fmla="*/ 403927 w 1225855"/>
                <a:gd name="connsiteY181-5488" fmla="*/ 410964 h 1499831"/>
                <a:gd name="connsiteX182-5489" fmla="*/ 322094 w 1225855"/>
                <a:gd name="connsiteY182-5490" fmla="*/ 374303 h 1499831"/>
                <a:gd name="connsiteX0-5491" fmla="*/ 1219145 w 1225855"/>
                <a:gd name="connsiteY0-5492" fmla="*/ 1035512 h 1499831"/>
                <a:gd name="connsiteX1-5493" fmla="*/ 1212598 w 1225855"/>
                <a:gd name="connsiteY1-5494" fmla="*/ 1022910 h 1499831"/>
                <a:gd name="connsiteX2-5495" fmla="*/ 1009653 w 1225855"/>
                <a:gd name="connsiteY2-5496" fmla="*/ 805725 h 1499831"/>
                <a:gd name="connsiteX3-5497" fmla="*/ 1091485 w 1225855"/>
                <a:gd name="connsiteY3-5498" fmla="*/ 720128 h 1499831"/>
                <a:gd name="connsiteX4-5499" fmla="*/ 1086085 w 1225855"/>
                <a:gd name="connsiteY4-5500" fmla="*/ 697052 h 1499831"/>
                <a:gd name="connsiteX5-5501" fmla="*/ 1079702 w 1225855"/>
                <a:gd name="connsiteY5-5502" fmla="*/ 685104 h 1499831"/>
                <a:gd name="connsiteX6-5503" fmla="*/ 863663 w 1225855"/>
                <a:gd name="connsiteY6-5504" fmla="*/ 454008 h 1499831"/>
                <a:gd name="connsiteX7-5505" fmla="*/ 957280 w 1225855"/>
                <a:gd name="connsiteY7-5506" fmla="*/ 374303 h 1499831"/>
                <a:gd name="connsiteX8-5507" fmla="*/ 953024 w 1225855"/>
                <a:gd name="connsiteY8-5508" fmla="*/ 355482 h 1499831"/>
                <a:gd name="connsiteX9-5509" fmla="*/ 946969 w 1225855"/>
                <a:gd name="connsiteY9-5510" fmla="*/ 344516 h 1499831"/>
                <a:gd name="connsiteX10-5511" fmla="*/ 633058 w 1225855"/>
                <a:gd name="connsiteY10-5512" fmla="*/ 8347 h 1499831"/>
                <a:gd name="connsiteX11-5513" fmla="*/ 613909 w 1225855"/>
                <a:gd name="connsiteY11-5514" fmla="*/ 0 h 1499831"/>
                <a:gd name="connsiteX12-5515" fmla="*/ 594761 w 1225855"/>
                <a:gd name="connsiteY12-5516" fmla="*/ 8183 h 1499831"/>
                <a:gd name="connsiteX13-5517" fmla="*/ 276922 w 1225855"/>
                <a:gd name="connsiteY13-5518" fmla="*/ 345825 h 1499831"/>
                <a:gd name="connsiteX14-5519" fmla="*/ 269884 w 1225855"/>
                <a:gd name="connsiteY14-5520" fmla="*/ 362028 h 1499831"/>
                <a:gd name="connsiteX15-5521" fmla="*/ 268248 w 1225855"/>
                <a:gd name="connsiteY15-5522" fmla="*/ 374139 h 1499831"/>
                <a:gd name="connsiteX16-5523" fmla="*/ 363828 w 1225855"/>
                <a:gd name="connsiteY16-5524" fmla="*/ 453354 h 1499831"/>
                <a:gd name="connsiteX17-5525" fmla="*/ 143535 w 1225855"/>
                <a:gd name="connsiteY17-5526" fmla="*/ 687395 h 1499831"/>
                <a:gd name="connsiteX18-5527" fmla="*/ 136497 w 1225855"/>
                <a:gd name="connsiteY18-5528" fmla="*/ 704744 h 1499831"/>
                <a:gd name="connsiteX19-5529" fmla="*/ 134206 w 1225855"/>
                <a:gd name="connsiteY19-5530" fmla="*/ 720128 h 1499831"/>
                <a:gd name="connsiteX20-5531" fmla="*/ 182978 w 1225855"/>
                <a:gd name="connsiteY20-5532" fmla="*/ 786740 h 1499831"/>
                <a:gd name="connsiteX21-5533" fmla="*/ 217839 w 1225855"/>
                <a:gd name="connsiteY21-5534" fmla="*/ 805071 h 1499831"/>
                <a:gd name="connsiteX22-5535" fmla="*/ 9984 w 1225855"/>
                <a:gd name="connsiteY22-5536" fmla="*/ 1025692 h 1499831"/>
                <a:gd name="connsiteX23-5537" fmla="*/ 2946 w 1225855"/>
                <a:gd name="connsiteY23-5538" fmla="*/ 1044186 h 1499831"/>
                <a:gd name="connsiteX24-5539" fmla="*/ 0 w 1225855"/>
                <a:gd name="connsiteY24-5540" fmla="*/ 1062844 h 1499831"/>
                <a:gd name="connsiteX25-5541" fmla="*/ 194435 w 1225855"/>
                <a:gd name="connsiteY25-5542" fmla="*/ 1198195 h 1499831"/>
                <a:gd name="connsiteX26-5543" fmla="*/ 487887 w 1225855"/>
                <a:gd name="connsiteY26-5544" fmla="*/ 1247950 h 1499831"/>
                <a:gd name="connsiteX27-5545" fmla="*/ 487887 w 1225855"/>
                <a:gd name="connsiteY27-5546" fmla="*/ 1473645 h 1499831"/>
                <a:gd name="connsiteX28-5547" fmla="*/ 514073 w 1225855"/>
                <a:gd name="connsiteY28-5548" fmla="*/ 1499831 h 1499831"/>
                <a:gd name="connsiteX29-5549" fmla="*/ 711781 w 1225855"/>
                <a:gd name="connsiteY29-5550" fmla="*/ 1499831 h 1499831"/>
                <a:gd name="connsiteX30-5551" fmla="*/ 737968 w 1225855"/>
                <a:gd name="connsiteY30-5552" fmla="*/ 1473645 h 1499831"/>
                <a:gd name="connsiteX31-5553" fmla="*/ 737968 w 1225855"/>
                <a:gd name="connsiteY31-5554" fmla="*/ 1248932 h 1499831"/>
                <a:gd name="connsiteX32-5555" fmla="*/ 1039112 w 1225855"/>
                <a:gd name="connsiteY32-5556" fmla="*/ 1198195 h 1499831"/>
                <a:gd name="connsiteX33-5557" fmla="*/ 1225855 w 1225855"/>
                <a:gd name="connsiteY33-5558" fmla="*/ 1062844 h 1499831"/>
                <a:gd name="connsiteX34-5559" fmla="*/ 1219145 w 1225855"/>
                <a:gd name="connsiteY34-5560" fmla="*/ 1035512 h 1499831"/>
                <a:gd name="connsiteX35-5561" fmla="*/ 1099178 w 1225855"/>
                <a:gd name="connsiteY35-5562" fmla="*/ 1120454 h 1499831"/>
                <a:gd name="connsiteX36-5563" fmla="*/ 1082157 w 1225855"/>
                <a:gd name="connsiteY36-5564" fmla="*/ 1113580 h 1499831"/>
                <a:gd name="connsiteX37-5565" fmla="*/ 657608 w 1225855"/>
                <a:gd name="connsiteY37-5566" fmla="*/ 1056788 h 1499831"/>
                <a:gd name="connsiteX38-5567" fmla="*/ 560882 w 1225855"/>
                <a:gd name="connsiteY38-5568" fmla="*/ 1023564 h 1499831"/>
                <a:gd name="connsiteX39-5569" fmla="*/ 558918 w 1225855"/>
                <a:gd name="connsiteY39-5570" fmla="*/ 1022582 h 1499831"/>
                <a:gd name="connsiteX40-5571" fmla="*/ 554663 w 1225855"/>
                <a:gd name="connsiteY40-5572" fmla="*/ 1021109 h 1499831"/>
                <a:gd name="connsiteX41-5573" fmla="*/ 419966 w 1225855"/>
                <a:gd name="connsiteY41-5574" fmla="*/ 947296 h 1499831"/>
                <a:gd name="connsiteX42-5575" fmla="*/ 312928 w 1225855"/>
                <a:gd name="connsiteY42-5576" fmla="*/ 837313 h 1499831"/>
                <a:gd name="connsiteX43-5577" fmla="*/ 618656 w 1225855"/>
                <a:gd name="connsiteY43-5578" fmla="*/ 887115 h 1499831"/>
                <a:gd name="connsiteX44-5579" fmla="*/ 943368 w 1225855"/>
                <a:gd name="connsiteY44-5580" fmla="*/ 830439 h 1499831"/>
                <a:gd name="connsiteX45-5581" fmla="*/ 957116 w 1225855"/>
                <a:gd name="connsiteY45-5582" fmla="*/ 826184 h 1499831"/>
                <a:gd name="connsiteX46-5583" fmla="*/ 1168408 w 1225855"/>
                <a:gd name="connsiteY46-5584" fmla="*/ 1052369 h 1499831"/>
                <a:gd name="connsiteX47-5585" fmla="*/ 1170536 w 1225855"/>
                <a:gd name="connsiteY47-5586" fmla="*/ 1055806 h 1499831"/>
                <a:gd name="connsiteX48-5587" fmla="*/ 1173482 w 1225855"/>
                <a:gd name="connsiteY48-5588" fmla="*/ 1063008 h 1499831"/>
                <a:gd name="connsiteX49-5589" fmla="*/ 1099178 w 1225855"/>
                <a:gd name="connsiteY49-5590" fmla="*/ 1120454 h 1499831"/>
                <a:gd name="connsiteX50-5591" fmla="*/ 736822 w 1225855"/>
                <a:gd name="connsiteY50-5592" fmla="*/ 1196559 h 1499831"/>
                <a:gd name="connsiteX51-5593" fmla="*/ 620292 w 1225855"/>
                <a:gd name="connsiteY51-5594" fmla="*/ 1200487 h 1499831"/>
                <a:gd name="connsiteX52-5595" fmla="*/ 489033 w 1225855"/>
                <a:gd name="connsiteY52-5596" fmla="*/ 1195577 h 1499831"/>
                <a:gd name="connsiteX53-5597" fmla="*/ 209001 w 1225855"/>
                <a:gd name="connsiteY53-5598" fmla="*/ 1148114 h 1499831"/>
                <a:gd name="connsiteX54-5599" fmla="*/ 52209 w 1225855"/>
                <a:gd name="connsiteY54-5600" fmla="*/ 1063008 h 1499831"/>
                <a:gd name="connsiteX55-5601" fmla="*/ 54173 w 1225855"/>
                <a:gd name="connsiteY55-5602" fmla="*/ 1057279 h 1499831"/>
                <a:gd name="connsiteX56-5603" fmla="*/ 56137 w 1225855"/>
                <a:gd name="connsiteY56-5604" fmla="*/ 1053188 h 1499831"/>
                <a:gd name="connsiteX57-5605" fmla="*/ 255155 w 1225855"/>
                <a:gd name="connsiteY57-5606" fmla="*/ 841896 h 1499831"/>
                <a:gd name="connsiteX58-5607" fmla="*/ 346971 w 1225855"/>
                <a:gd name="connsiteY58-5608" fmla="*/ 956134 h 1499831"/>
                <a:gd name="connsiteX59-5609" fmla="*/ 318984 w 1225855"/>
                <a:gd name="connsiteY59-5610" fmla="*/ 987558 h 1499831"/>
                <a:gd name="connsiteX60-5611" fmla="*/ 321112 w 1225855"/>
                <a:gd name="connsiteY60-5612" fmla="*/ 1024546 h 1499831"/>
                <a:gd name="connsiteX61-5613" fmla="*/ 338460 w 1225855"/>
                <a:gd name="connsiteY61-5614" fmla="*/ 1031093 h 1499831"/>
                <a:gd name="connsiteX62-5615" fmla="*/ 358100 w 1225855"/>
                <a:gd name="connsiteY62-5616" fmla="*/ 1022255 h 1499831"/>
                <a:gd name="connsiteX63-5617" fmla="*/ 387887 w 1225855"/>
                <a:gd name="connsiteY63-5618" fmla="*/ 988703 h 1499831"/>
                <a:gd name="connsiteX64-5619" fmla="*/ 512600 w 1225855"/>
                <a:gd name="connsiteY64-5620" fmla="*/ 1059898 h 1499831"/>
                <a:gd name="connsiteX65-5621" fmla="*/ 494925 w 1225855"/>
                <a:gd name="connsiteY65-5622" fmla="*/ 1097868 h 1499831"/>
                <a:gd name="connsiteX66-5623" fmla="*/ 507527 w 1225855"/>
                <a:gd name="connsiteY66-5624" fmla="*/ 1132729 h 1499831"/>
                <a:gd name="connsiteX67-5625" fmla="*/ 518656 w 1225855"/>
                <a:gd name="connsiteY67-5626" fmla="*/ 1135184 h 1499831"/>
                <a:gd name="connsiteX68-5627" fmla="*/ 542388 w 1225855"/>
                <a:gd name="connsiteY68-5628" fmla="*/ 1120127 h 1499831"/>
                <a:gd name="connsiteX69-5629" fmla="*/ 561045 w 1225855"/>
                <a:gd name="connsiteY69-5630" fmla="*/ 1080029 h 1499831"/>
                <a:gd name="connsiteX70-5631" fmla="*/ 638132 w 1225855"/>
                <a:gd name="connsiteY70-5632" fmla="*/ 1105888 h 1499831"/>
                <a:gd name="connsiteX71-5633" fmla="*/ 708344 w 1225855"/>
                <a:gd name="connsiteY71-5634" fmla="*/ 1124219 h 1499831"/>
                <a:gd name="connsiteX72-5635" fmla="*/ 692633 w 1225855"/>
                <a:gd name="connsiteY72-5636" fmla="*/ 1159079 h 1499831"/>
                <a:gd name="connsiteX73-5637" fmla="*/ 691487 w 1225855"/>
                <a:gd name="connsiteY73-5638" fmla="*/ 1177574 h 1499831"/>
                <a:gd name="connsiteX74-5639" fmla="*/ 705726 w 1225855"/>
                <a:gd name="connsiteY74-5640" fmla="*/ 1193776 h 1499831"/>
                <a:gd name="connsiteX75-5641" fmla="*/ 716528 w 1225855"/>
                <a:gd name="connsiteY75-5642" fmla="*/ 1196068 h 1499831"/>
                <a:gd name="connsiteX76-5643" fmla="*/ 733549 w 1225855"/>
                <a:gd name="connsiteY76-5644" fmla="*/ 1189848 h 1499831"/>
                <a:gd name="connsiteX77-5645" fmla="*/ 740423 w 1225855"/>
                <a:gd name="connsiteY77-5646" fmla="*/ 1180683 h 1499831"/>
                <a:gd name="connsiteX78-5647" fmla="*/ 760881 w 1225855"/>
                <a:gd name="connsiteY78-5648" fmla="*/ 1135184 h 1499831"/>
                <a:gd name="connsiteX79-5649" fmla="*/ 974628 w 1225855"/>
                <a:gd name="connsiteY79-5650" fmla="*/ 1161534 h 1499831"/>
                <a:gd name="connsiteX80-5651" fmla="*/ 736822 w 1225855"/>
                <a:gd name="connsiteY80-5652" fmla="*/ 1196559 h 1499831"/>
                <a:gd name="connsiteX81-5653" fmla="*/ 685431 w 1225855"/>
                <a:gd name="connsiteY81-5654" fmla="*/ 1447458 h 1499831"/>
                <a:gd name="connsiteX82-5655" fmla="*/ 540096 w 1225855"/>
                <a:gd name="connsiteY82-5656" fmla="*/ 1447458 h 1499831"/>
                <a:gd name="connsiteX83-5657" fmla="*/ 540096 w 1225855"/>
                <a:gd name="connsiteY83-5658" fmla="*/ 1251059 h 1499831"/>
                <a:gd name="connsiteX84-5659" fmla="*/ 620292 w 1225855"/>
                <a:gd name="connsiteY84-5660" fmla="*/ 1252860 h 1499831"/>
                <a:gd name="connsiteX85-5661" fmla="*/ 685431 w 1225855"/>
                <a:gd name="connsiteY85-5662" fmla="*/ 1251714 h 1499831"/>
                <a:gd name="connsiteX86-5663" fmla="*/ 685431 w 1225855"/>
                <a:gd name="connsiteY86-5664" fmla="*/ 1447458 h 1499831"/>
                <a:gd name="connsiteX87-5665" fmla="*/ 186415 w 1225855"/>
                <a:gd name="connsiteY87-5666" fmla="*/ 720292 h 1499831"/>
                <a:gd name="connsiteX88-5667" fmla="*/ 187070 w 1225855"/>
                <a:gd name="connsiteY88-5668" fmla="*/ 718819 h 1499831"/>
                <a:gd name="connsiteX89-5669" fmla="*/ 188543 w 1225855"/>
                <a:gd name="connsiteY89-5670" fmla="*/ 715873 h 1499831"/>
                <a:gd name="connsiteX90-5671" fmla="*/ 418567 w 1225855"/>
                <a:gd name="connsiteY90-5672" fmla="*/ 483352 h 1499831"/>
                <a:gd name="connsiteX91-5673" fmla="*/ 493280 w 1225855"/>
                <a:gd name="connsiteY91-5674" fmla="*/ 505881 h 1499831"/>
                <a:gd name="connsiteX92-5675" fmla="*/ 550480 w 1225855"/>
                <a:gd name="connsiteY92-5676" fmla="*/ 513426 h 1499831"/>
                <a:gd name="connsiteX93-5677" fmla="*/ 587396 w 1225855"/>
                <a:gd name="connsiteY93-5678" fmla="*/ 507919 h 1499831"/>
                <a:gd name="connsiteX94-5679" fmla="*/ 609547 w 1225855"/>
                <a:gd name="connsiteY94-5680" fmla="*/ 513172 h 1499831"/>
                <a:gd name="connsiteX95-5681" fmla="*/ 644277 w 1225855"/>
                <a:gd name="connsiteY95-5682" fmla="*/ 510465 h 1499831"/>
                <a:gd name="connsiteX96-5683" fmla="*/ 676430 w 1225855"/>
                <a:gd name="connsiteY96-5684" fmla="*/ 508991 h 1499831"/>
                <a:gd name="connsiteX97-5685" fmla="*/ 712198 w 1225855"/>
                <a:gd name="connsiteY97-5686" fmla="*/ 499229 h 1499831"/>
                <a:gd name="connsiteX98-5687" fmla="*/ 797706 w 1225855"/>
                <a:gd name="connsiteY98-5688" fmla="*/ 471684 h 1499831"/>
                <a:gd name="connsiteX99-5689" fmla="*/ 820292 w 1225855"/>
                <a:gd name="connsiteY99-5690" fmla="*/ 507036 h 1499831"/>
                <a:gd name="connsiteX100-5691" fmla="*/ 780194 w 1225855"/>
                <a:gd name="connsiteY100-5692" fmla="*/ 560391 h 1499831"/>
                <a:gd name="connsiteX101-5693" fmla="*/ 759081 w 1225855"/>
                <a:gd name="connsiteY101-5694" fmla="*/ 576103 h 1499831"/>
                <a:gd name="connsiteX102-5695" fmla="*/ 736822 w 1225855"/>
                <a:gd name="connsiteY102-5696" fmla="*/ 590669 h 1499831"/>
                <a:gd name="connsiteX103-5697" fmla="*/ 736331 w 1225855"/>
                <a:gd name="connsiteY103-5698" fmla="*/ 590996 h 1499831"/>
                <a:gd name="connsiteX104-5699" fmla="*/ 537297 w 1225855"/>
                <a:gd name="connsiteY104-5700" fmla="*/ 672960 h 1499831"/>
                <a:gd name="connsiteX105-5701" fmla="*/ 339115 w 1225855"/>
                <a:gd name="connsiteY105-5702" fmla="*/ 752370 h 1499831"/>
                <a:gd name="connsiteX106-5703" fmla="*/ 289033 w 1225855"/>
                <a:gd name="connsiteY106-5704" fmla="*/ 767428 h 1499831"/>
                <a:gd name="connsiteX107-5705" fmla="*/ 274958 w 1225855"/>
                <a:gd name="connsiteY107-5706" fmla="*/ 771519 h 1499831"/>
                <a:gd name="connsiteX108-5707" fmla="*/ 255809 w 1225855"/>
                <a:gd name="connsiteY108-5708" fmla="*/ 764482 h 1499831"/>
                <a:gd name="connsiteX109-5709" fmla="*/ 186415 w 1225855"/>
                <a:gd name="connsiteY109-5710" fmla="*/ 720292 h 1499831"/>
                <a:gd name="connsiteX110-5711" fmla="*/ 883794 w 1225855"/>
                <a:gd name="connsiteY110-5712" fmla="*/ 593451 h 1499831"/>
                <a:gd name="connsiteX111-5713" fmla="*/ 859244 w 1225855"/>
                <a:gd name="connsiteY111-5714" fmla="*/ 561536 h 1499831"/>
                <a:gd name="connsiteX112-5715" fmla="*/ 854989 w 1225855"/>
                <a:gd name="connsiteY112-5716" fmla="*/ 557117 h 1499831"/>
                <a:gd name="connsiteX113-5717" fmla="*/ 867100 w 1225855"/>
                <a:gd name="connsiteY113-5718" fmla="*/ 534204 h 1499831"/>
                <a:gd name="connsiteX114-5719" fmla="*/ 1036167 w 1225855"/>
                <a:gd name="connsiteY114-5720" fmla="*/ 715218 h 1499831"/>
                <a:gd name="connsiteX115-5721" fmla="*/ 1037803 w 1225855"/>
                <a:gd name="connsiteY115-5722" fmla="*/ 717837 h 1499831"/>
                <a:gd name="connsiteX116-5723" fmla="*/ 1038949 w 1225855"/>
                <a:gd name="connsiteY116-5724" fmla="*/ 720128 h 1499831"/>
                <a:gd name="connsiteX117-5725" fmla="*/ 971519 w 1225855"/>
                <a:gd name="connsiteY117-5726" fmla="*/ 764973 h 1499831"/>
                <a:gd name="connsiteX118-5727" fmla="*/ 944841 w 1225855"/>
                <a:gd name="connsiteY118-5728" fmla="*/ 774793 h 1499831"/>
                <a:gd name="connsiteX119-5729" fmla="*/ 927165 w 1225855"/>
                <a:gd name="connsiteY119-5730" fmla="*/ 780357 h 1499831"/>
                <a:gd name="connsiteX120-5731" fmla="*/ 917018 w 1225855"/>
                <a:gd name="connsiteY120-5732" fmla="*/ 783303 h 1499831"/>
                <a:gd name="connsiteX121-5733" fmla="*/ 601823 w 1225855"/>
                <a:gd name="connsiteY121-5734" fmla="*/ 839342 h 1499831"/>
                <a:gd name="connsiteX122-5735" fmla="*/ 372175 w 1225855"/>
                <a:gd name="connsiteY122-5736" fmla="*/ 797051 h 1499831"/>
                <a:gd name="connsiteX123-5737" fmla="*/ 481668 w 1225855"/>
                <a:gd name="connsiteY123-5738" fmla="*/ 760717 h 1499831"/>
                <a:gd name="connsiteX124-5739" fmla="*/ 497707 w 1225855"/>
                <a:gd name="connsiteY124-5740" fmla="*/ 799015 h 1499831"/>
                <a:gd name="connsiteX125-5741" fmla="*/ 521929 w 1225855"/>
                <a:gd name="connsiteY125-5742" fmla="*/ 815054 h 1499831"/>
                <a:gd name="connsiteX126-5743" fmla="*/ 532077 w 1225855"/>
                <a:gd name="connsiteY126-5744" fmla="*/ 812927 h 1499831"/>
                <a:gd name="connsiteX127-5745" fmla="*/ 545988 w 1225855"/>
                <a:gd name="connsiteY127-5746" fmla="*/ 778557 h 1499831"/>
                <a:gd name="connsiteX128-5747" fmla="*/ 530931 w 1225855"/>
                <a:gd name="connsiteY128-5748" fmla="*/ 742878 h 1499831"/>
                <a:gd name="connsiteX129-5749" fmla="*/ 560882 w 1225855"/>
                <a:gd name="connsiteY129-5750" fmla="*/ 731421 h 1499831"/>
                <a:gd name="connsiteX130-5751" fmla="*/ 660881 w 1225855"/>
                <a:gd name="connsiteY130-5752" fmla="*/ 689359 h 1499831"/>
                <a:gd name="connsiteX131-5753" fmla="*/ 682158 w 1225855"/>
                <a:gd name="connsiteY131-5754" fmla="*/ 735677 h 1499831"/>
                <a:gd name="connsiteX132-5755" fmla="*/ 706053 w 1225855"/>
                <a:gd name="connsiteY132-5756" fmla="*/ 750897 h 1499831"/>
                <a:gd name="connsiteX133-5757" fmla="*/ 717019 w 1225855"/>
                <a:gd name="connsiteY133-5758" fmla="*/ 748442 h 1499831"/>
                <a:gd name="connsiteX134-5759" fmla="*/ 729948 w 1225855"/>
                <a:gd name="connsiteY134-5760" fmla="*/ 713745 h 1499831"/>
                <a:gd name="connsiteX135-5761" fmla="*/ 708181 w 1225855"/>
                <a:gd name="connsiteY135-5762" fmla="*/ 666446 h 1499831"/>
                <a:gd name="connsiteX136-5763" fmla="*/ 763991 w 1225855"/>
                <a:gd name="connsiteY136-5764" fmla="*/ 635350 h 1499831"/>
                <a:gd name="connsiteX137-5765" fmla="*/ 773483 w 1225855"/>
                <a:gd name="connsiteY137-5766" fmla="*/ 629294 h 1499831"/>
                <a:gd name="connsiteX138-5767" fmla="*/ 795414 w 1225855"/>
                <a:gd name="connsiteY138-5768" fmla="*/ 614400 h 1499831"/>
                <a:gd name="connsiteX139-5769" fmla="*/ 816200 w 1225855"/>
                <a:gd name="connsiteY139-5770" fmla="*/ 598361 h 1499831"/>
                <a:gd name="connsiteX140-5771" fmla="*/ 819473 w 1225855"/>
                <a:gd name="connsiteY140-5772" fmla="*/ 595579 h 1499831"/>
                <a:gd name="connsiteX141-5773" fmla="*/ 842223 w 1225855"/>
                <a:gd name="connsiteY141-5774" fmla="*/ 625202 h 1499831"/>
                <a:gd name="connsiteX142-5775" fmla="*/ 863008 w 1225855"/>
                <a:gd name="connsiteY142-5776" fmla="*/ 635350 h 1499831"/>
                <a:gd name="connsiteX143-5777" fmla="*/ 878884 w 1225855"/>
                <a:gd name="connsiteY143-5778" fmla="*/ 629949 h 1499831"/>
                <a:gd name="connsiteX144-5779" fmla="*/ 883794 w 1225855"/>
                <a:gd name="connsiteY144-5780" fmla="*/ 593451 h 1499831"/>
                <a:gd name="connsiteX145-5781" fmla="*/ 513091 w 1225855"/>
                <a:gd name="connsiteY145-5782" fmla="*/ 183796 h 1499831"/>
                <a:gd name="connsiteX146-5783" fmla="*/ 520784 w 1225855"/>
                <a:gd name="connsiteY146-5784" fmla="*/ 163175 h 1499831"/>
                <a:gd name="connsiteX147-5785" fmla="*/ 613746 w 1225855"/>
                <a:gd name="connsiteY147-5786" fmla="*/ 64648 h 1499831"/>
                <a:gd name="connsiteX148-5787" fmla="*/ 903434 w 1225855"/>
                <a:gd name="connsiteY148-5788" fmla="*/ 374630 h 1499831"/>
                <a:gd name="connsiteX149-5789" fmla="*/ 823892 w 1225855"/>
                <a:gd name="connsiteY149-5790" fmla="*/ 411455 h 1499831"/>
                <a:gd name="connsiteX150-5791" fmla="*/ 821110 w 1225855"/>
                <a:gd name="connsiteY150-5792" fmla="*/ 412273 h 1499831"/>
                <a:gd name="connsiteX151-5793" fmla="*/ 807689 w 1225855"/>
                <a:gd name="connsiteY151-5794" fmla="*/ 415710 h 1499831"/>
                <a:gd name="connsiteX152-5795" fmla="*/ 791159 w 1225855"/>
                <a:gd name="connsiteY152-5796" fmla="*/ 406873 h 1499831"/>
                <a:gd name="connsiteX153-5797" fmla="*/ 777084 w 1225855"/>
                <a:gd name="connsiteY153-5798" fmla="*/ 399835 h 1499831"/>
                <a:gd name="connsiteX154-5799" fmla="*/ 706053 w 1225855"/>
                <a:gd name="connsiteY154-5800" fmla="*/ 362192 h 1499831"/>
                <a:gd name="connsiteX155-5801" fmla="*/ 591160 w 1225855"/>
                <a:gd name="connsiteY155-5802" fmla="*/ 288542 h 1499831"/>
                <a:gd name="connsiteX156-5803" fmla="*/ 570702 w 1225855"/>
                <a:gd name="connsiteY156-5804" fmla="*/ 272176 h 1499831"/>
                <a:gd name="connsiteX157-5805" fmla="*/ 567919 w 1225855"/>
                <a:gd name="connsiteY157-5806" fmla="*/ 269721 h 1499831"/>
                <a:gd name="connsiteX158-5807" fmla="*/ 551226 w 1225855"/>
                <a:gd name="connsiteY158-5808" fmla="*/ 254500 h 1499831"/>
                <a:gd name="connsiteX159-5809" fmla="*/ 512109 w 1225855"/>
                <a:gd name="connsiteY159-5810" fmla="*/ 197708 h 1499831"/>
                <a:gd name="connsiteX160-5811" fmla="*/ 513091 w 1225855"/>
                <a:gd name="connsiteY160-5812" fmla="*/ 183796 h 1499831"/>
                <a:gd name="connsiteX161-5813" fmla="*/ 322094 w 1225855"/>
                <a:gd name="connsiteY161-5814" fmla="*/ 374303 h 1499831"/>
                <a:gd name="connsiteX162-5815" fmla="*/ 464974 w 1225855"/>
                <a:gd name="connsiteY162-5816" fmla="*/ 222421 h 1499831"/>
                <a:gd name="connsiteX163-5817" fmla="*/ 508345 w 1225855"/>
                <a:gd name="connsiteY163-5818" fmla="*/ 285596 h 1499831"/>
                <a:gd name="connsiteX164-5819" fmla="*/ 482486 w 1225855"/>
                <a:gd name="connsiteY164-5820" fmla="*/ 314729 h 1499831"/>
                <a:gd name="connsiteX165-5821" fmla="*/ 475939 w 1225855"/>
                <a:gd name="connsiteY165-5822" fmla="*/ 334205 h 1499831"/>
                <a:gd name="connsiteX166-5823" fmla="*/ 484614 w 1225855"/>
                <a:gd name="connsiteY166-5824" fmla="*/ 351717 h 1499831"/>
                <a:gd name="connsiteX167-5825" fmla="*/ 491324 w 1225855"/>
                <a:gd name="connsiteY167-5826" fmla="*/ 355973 h 1499831"/>
                <a:gd name="connsiteX168-5827" fmla="*/ 501962 w 1225855"/>
                <a:gd name="connsiteY168-5828" fmla="*/ 358264 h 1499831"/>
                <a:gd name="connsiteX169-5829" fmla="*/ 521602 w 1225855"/>
                <a:gd name="connsiteY169-5830" fmla="*/ 349426 h 1499831"/>
                <a:gd name="connsiteX170-5831" fmla="*/ 547298 w 1225855"/>
                <a:gd name="connsiteY170-5832" fmla="*/ 320621 h 1499831"/>
                <a:gd name="connsiteX171-5833" fmla="*/ 554990 w 1225855"/>
                <a:gd name="connsiteY171-5834" fmla="*/ 326676 h 1499831"/>
                <a:gd name="connsiteX172-5835" fmla="*/ 722747 w 1225855"/>
                <a:gd name="connsiteY172-5836" fmla="*/ 430768 h 1499831"/>
                <a:gd name="connsiteX173-5837" fmla="*/ 663827 w 1225855"/>
                <a:gd name="connsiteY173-5838" fmla="*/ 435678 h 1499831"/>
                <a:gd name="connsiteX174-5839" fmla="*/ 628967 w 1225855"/>
                <a:gd name="connsiteY174-5840" fmla="*/ 436823 h 1499831"/>
                <a:gd name="connsiteX175-5841" fmla="*/ 616692 w 1225855"/>
                <a:gd name="connsiteY175-5842" fmla="*/ 436987 h 1499831"/>
                <a:gd name="connsiteX176-5843" fmla="*/ 600489 w 1225855"/>
                <a:gd name="connsiteY176-5844" fmla="*/ 436823 h 1499831"/>
                <a:gd name="connsiteX177-5845" fmla="*/ 565628 w 1225855"/>
                <a:gd name="connsiteY177-5846" fmla="*/ 435514 h 1499831"/>
                <a:gd name="connsiteX178-5847" fmla="*/ 463337 w 1225855"/>
                <a:gd name="connsiteY178-5848" fmla="*/ 424057 h 1499831"/>
                <a:gd name="connsiteX179-5849" fmla="*/ 433059 w 1225855"/>
                <a:gd name="connsiteY179-5850" fmla="*/ 418165 h 1499831"/>
                <a:gd name="connsiteX180-5851" fmla="*/ 409164 w 1225855"/>
                <a:gd name="connsiteY180-5852" fmla="*/ 412437 h 1499831"/>
                <a:gd name="connsiteX181-5853" fmla="*/ 403927 w 1225855"/>
                <a:gd name="connsiteY181-5854" fmla="*/ 410964 h 1499831"/>
                <a:gd name="connsiteX182-5855" fmla="*/ 322094 w 1225855"/>
                <a:gd name="connsiteY182-5856" fmla="*/ 374303 h 1499831"/>
                <a:gd name="connsiteX0-5857" fmla="*/ 1219145 w 1225855"/>
                <a:gd name="connsiteY0-5858" fmla="*/ 1035512 h 1499831"/>
                <a:gd name="connsiteX1-5859" fmla="*/ 1212598 w 1225855"/>
                <a:gd name="connsiteY1-5860" fmla="*/ 1022910 h 1499831"/>
                <a:gd name="connsiteX2-5861" fmla="*/ 1009653 w 1225855"/>
                <a:gd name="connsiteY2-5862" fmla="*/ 805725 h 1499831"/>
                <a:gd name="connsiteX3-5863" fmla="*/ 1091485 w 1225855"/>
                <a:gd name="connsiteY3-5864" fmla="*/ 720128 h 1499831"/>
                <a:gd name="connsiteX4-5865" fmla="*/ 1086085 w 1225855"/>
                <a:gd name="connsiteY4-5866" fmla="*/ 697052 h 1499831"/>
                <a:gd name="connsiteX5-5867" fmla="*/ 1079702 w 1225855"/>
                <a:gd name="connsiteY5-5868" fmla="*/ 685104 h 1499831"/>
                <a:gd name="connsiteX6-5869" fmla="*/ 863663 w 1225855"/>
                <a:gd name="connsiteY6-5870" fmla="*/ 454008 h 1499831"/>
                <a:gd name="connsiteX7-5871" fmla="*/ 957280 w 1225855"/>
                <a:gd name="connsiteY7-5872" fmla="*/ 374303 h 1499831"/>
                <a:gd name="connsiteX8-5873" fmla="*/ 953024 w 1225855"/>
                <a:gd name="connsiteY8-5874" fmla="*/ 355482 h 1499831"/>
                <a:gd name="connsiteX9-5875" fmla="*/ 946969 w 1225855"/>
                <a:gd name="connsiteY9-5876" fmla="*/ 344516 h 1499831"/>
                <a:gd name="connsiteX10-5877" fmla="*/ 633058 w 1225855"/>
                <a:gd name="connsiteY10-5878" fmla="*/ 8347 h 1499831"/>
                <a:gd name="connsiteX11-5879" fmla="*/ 613909 w 1225855"/>
                <a:gd name="connsiteY11-5880" fmla="*/ 0 h 1499831"/>
                <a:gd name="connsiteX12-5881" fmla="*/ 594761 w 1225855"/>
                <a:gd name="connsiteY12-5882" fmla="*/ 8183 h 1499831"/>
                <a:gd name="connsiteX13-5883" fmla="*/ 276922 w 1225855"/>
                <a:gd name="connsiteY13-5884" fmla="*/ 345825 h 1499831"/>
                <a:gd name="connsiteX14-5885" fmla="*/ 269884 w 1225855"/>
                <a:gd name="connsiteY14-5886" fmla="*/ 362028 h 1499831"/>
                <a:gd name="connsiteX15-5887" fmla="*/ 268248 w 1225855"/>
                <a:gd name="connsiteY15-5888" fmla="*/ 374139 h 1499831"/>
                <a:gd name="connsiteX16-5889" fmla="*/ 363828 w 1225855"/>
                <a:gd name="connsiteY16-5890" fmla="*/ 453354 h 1499831"/>
                <a:gd name="connsiteX17-5891" fmla="*/ 143535 w 1225855"/>
                <a:gd name="connsiteY17-5892" fmla="*/ 687395 h 1499831"/>
                <a:gd name="connsiteX18-5893" fmla="*/ 136497 w 1225855"/>
                <a:gd name="connsiteY18-5894" fmla="*/ 704744 h 1499831"/>
                <a:gd name="connsiteX19-5895" fmla="*/ 134206 w 1225855"/>
                <a:gd name="connsiteY19-5896" fmla="*/ 720128 h 1499831"/>
                <a:gd name="connsiteX20-5897" fmla="*/ 182978 w 1225855"/>
                <a:gd name="connsiteY20-5898" fmla="*/ 786740 h 1499831"/>
                <a:gd name="connsiteX21-5899" fmla="*/ 217839 w 1225855"/>
                <a:gd name="connsiteY21-5900" fmla="*/ 805071 h 1499831"/>
                <a:gd name="connsiteX22-5901" fmla="*/ 9984 w 1225855"/>
                <a:gd name="connsiteY22-5902" fmla="*/ 1025692 h 1499831"/>
                <a:gd name="connsiteX23-5903" fmla="*/ 2946 w 1225855"/>
                <a:gd name="connsiteY23-5904" fmla="*/ 1044186 h 1499831"/>
                <a:gd name="connsiteX24-5905" fmla="*/ 0 w 1225855"/>
                <a:gd name="connsiteY24-5906" fmla="*/ 1062844 h 1499831"/>
                <a:gd name="connsiteX25-5907" fmla="*/ 194435 w 1225855"/>
                <a:gd name="connsiteY25-5908" fmla="*/ 1198195 h 1499831"/>
                <a:gd name="connsiteX26-5909" fmla="*/ 487887 w 1225855"/>
                <a:gd name="connsiteY26-5910" fmla="*/ 1247950 h 1499831"/>
                <a:gd name="connsiteX27-5911" fmla="*/ 487887 w 1225855"/>
                <a:gd name="connsiteY27-5912" fmla="*/ 1473645 h 1499831"/>
                <a:gd name="connsiteX28-5913" fmla="*/ 514073 w 1225855"/>
                <a:gd name="connsiteY28-5914" fmla="*/ 1499831 h 1499831"/>
                <a:gd name="connsiteX29-5915" fmla="*/ 711781 w 1225855"/>
                <a:gd name="connsiteY29-5916" fmla="*/ 1499831 h 1499831"/>
                <a:gd name="connsiteX30-5917" fmla="*/ 737968 w 1225855"/>
                <a:gd name="connsiteY30-5918" fmla="*/ 1473645 h 1499831"/>
                <a:gd name="connsiteX31-5919" fmla="*/ 737968 w 1225855"/>
                <a:gd name="connsiteY31-5920" fmla="*/ 1248932 h 1499831"/>
                <a:gd name="connsiteX32-5921" fmla="*/ 1039112 w 1225855"/>
                <a:gd name="connsiteY32-5922" fmla="*/ 1198195 h 1499831"/>
                <a:gd name="connsiteX33-5923" fmla="*/ 1225855 w 1225855"/>
                <a:gd name="connsiteY33-5924" fmla="*/ 1062844 h 1499831"/>
                <a:gd name="connsiteX34-5925" fmla="*/ 1219145 w 1225855"/>
                <a:gd name="connsiteY34-5926" fmla="*/ 1035512 h 1499831"/>
                <a:gd name="connsiteX35-5927" fmla="*/ 1099178 w 1225855"/>
                <a:gd name="connsiteY35-5928" fmla="*/ 1120454 h 1499831"/>
                <a:gd name="connsiteX36-5929" fmla="*/ 1082157 w 1225855"/>
                <a:gd name="connsiteY36-5930" fmla="*/ 1113580 h 1499831"/>
                <a:gd name="connsiteX37-5931" fmla="*/ 657608 w 1225855"/>
                <a:gd name="connsiteY37-5932" fmla="*/ 1056788 h 1499831"/>
                <a:gd name="connsiteX38-5933" fmla="*/ 560882 w 1225855"/>
                <a:gd name="connsiteY38-5934" fmla="*/ 1023564 h 1499831"/>
                <a:gd name="connsiteX39-5935" fmla="*/ 558918 w 1225855"/>
                <a:gd name="connsiteY39-5936" fmla="*/ 1022582 h 1499831"/>
                <a:gd name="connsiteX40-5937" fmla="*/ 554663 w 1225855"/>
                <a:gd name="connsiteY40-5938" fmla="*/ 1021109 h 1499831"/>
                <a:gd name="connsiteX41-5939" fmla="*/ 419966 w 1225855"/>
                <a:gd name="connsiteY41-5940" fmla="*/ 947296 h 1499831"/>
                <a:gd name="connsiteX42-5941" fmla="*/ 312928 w 1225855"/>
                <a:gd name="connsiteY42-5942" fmla="*/ 837313 h 1499831"/>
                <a:gd name="connsiteX43-5943" fmla="*/ 618656 w 1225855"/>
                <a:gd name="connsiteY43-5944" fmla="*/ 887115 h 1499831"/>
                <a:gd name="connsiteX44-5945" fmla="*/ 943368 w 1225855"/>
                <a:gd name="connsiteY44-5946" fmla="*/ 830439 h 1499831"/>
                <a:gd name="connsiteX45-5947" fmla="*/ 957116 w 1225855"/>
                <a:gd name="connsiteY45-5948" fmla="*/ 826184 h 1499831"/>
                <a:gd name="connsiteX46-5949" fmla="*/ 1168408 w 1225855"/>
                <a:gd name="connsiteY46-5950" fmla="*/ 1052369 h 1499831"/>
                <a:gd name="connsiteX47-5951" fmla="*/ 1170536 w 1225855"/>
                <a:gd name="connsiteY47-5952" fmla="*/ 1055806 h 1499831"/>
                <a:gd name="connsiteX48-5953" fmla="*/ 1173482 w 1225855"/>
                <a:gd name="connsiteY48-5954" fmla="*/ 1063008 h 1499831"/>
                <a:gd name="connsiteX49-5955" fmla="*/ 1099178 w 1225855"/>
                <a:gd name="connsiteY49-5956" fmla="*/ 1120454 h 1499831"/>
                <a:gd name="connsiteX50-5957" fmla="*/ 736822 w 1225855"/>
                <a:gd name="connsiteY50-5958" fmla="*/ 1196559 h 1499831"/>
                <a:gd name="connsiteX51-5959" fmla="*/ 620292 w 1225855"/>
                <a:gd name="connsiteY51-5960" fmla="*/ 1200487 h 1499831"/>
                <a:gd name="connsiteX52-5961" fmla="*/ 489033 w 1225855"/>
                <a:gd name="connsiteY52-5962" fmla="*/ 1195577 h 1499831"/>
                <a:gd name="connsiteX53-5963" fmla="*/ 209001 w 1225855"/>
                <a:gd name="connsiteY53-5964" fmla="*/ 1148114 h 1499831"/>
                <a:gd name="connsiteX54-5965" fmla="*/ 52209 w 1225855"/>
                <a:gd name="connsiteY54-5966" fmla="*/ 1063008 h 1499831"/>
                <a:gd name="connsiteX55-5967" fmla="*/ 54173 w 1225855"/>
                <a:gd name="connsiteY55-5968" fmla="*/ 1057279 h 1499831"/>
                <a:gd name="connsiteX56-5969" fmla="*/ 56137 w 1225855"/>
                <a:gd name="connsiteY56-5970" fmla="*/ 1053188 h 1499831"/>
                <a:gd name="connsiteX57-5971" fmla="*/ 255155 w 1225855"/>
                <a:gd name="connsiteY57-5972" fmla="*/ 841896 h 1499831"/>
                <a:gd name="connsiteX58-5973" fmla="*/ 346971 w 1225855"/>
                <a:gd name="connsiteY58-5974" fmla="*/ 956134 h 1499831"/>
                <a:gd name="connsiteX59-5975" fmla="*/ 318984 w 1225855"/>
                <a:gd name="connsiteY59-5976" fmla="*/ 987558 h 1499831"/>
                <a:gd name="connsiteX60-5977" fmla="*/ 321112 w 1225855"/>
                <a:gd name="connsiteY60-5978" fmla="*/ 1024546 h 1499831"/>
                <a:gd name="connsiteX61-5979" fmla="*/ 338460 w 1225855"/>
                <a:gd name="connsiteY61-5980" fmla="*/ 1031093 h 1499831"/>
                <a:gd name="connsiteX62-5981" fmla="*/ 358100 w 1225855"/>
                <a:gd name="connsiteY62-5982" fmla="*/ 1022255 h 1499831"/>
                <a:gd name="connsiteX63-5983" fmla="*/ 387887 w 1225855"/>
                <a:gd name="connsiteY63-5984" fmla="*/ 988703 h 1499831"/>
                <a:gd name="connsiteX64-5985" fmla="*/ 512600 w 1225855"/>
                <a:gd name="connsiteY64-5986" fmla="*/ 1059898 h 1499831"/>
                <a:gd name="connsiteX65-5987" fmla="*/ 494925 w 1225855"/>
                <a:gd name="connsiteY65-5988" fmla="*/ 1097868 h 1499831"/>
                <a:gd name="connsiteX66-5989" fmla="*/ 507527 w 1225855"/>
                <a:gd name="connsiteY66-5990" fmla="*/ 1132729 h 1499831"/>
                <a:gd name="connsiteX67-5991" fmla="*/ 518656 w 1225855"/>
                <a:gd name="connsiteY67-5992" fmla="*/ 1135184 h 1499831"/>
                <a:gd name="connsiteX68-5993" fmla="*/ 542388 w 1225855"/>
                <a:gd name="connsiteY68-5994" fmla="*/ 1120127 h 1499831"/>
                <a:gd name="connsiteX69-5995" fmla="*/ 561045 w 1225855"/>
                <a:gd name="connsiteY69-5996" fmla="*/ 1080029 h 1499831"/>
                <a:gd name="connsiteX70-5997" fmla="*/ 638132 w 1225855"/>
                <a:gd name="connsiteY70-5998" fmla="*/ 1105888 h 1499831"/>
                <a:gd name="connsiteX71-5999" fmla="*/ 708344 w 1225855"/>
                <a:gd name="connsiteY71-6000" fmla="*/ 1124219 h 1499831"/>
                <a:gd name="connsiteX72-6001" fmla="*/ 692633 w 1225855"/>
                <a:gd name="connsiteY72-6002" fmla="*/ 1159079 h 1499831"/>
                <a:gd name="connsiteX73-6003" fmla="*/ 691487 w 1225855"/>
                <a:gd name="connsiteY73-6004" fmla="*/ 1177574 h 1499831"/>
                <a:gd name="connsiteX74-6005" fmla="*/ 705726 w 1225855"/>
                <a:gd name="connsiteY74-6006" fmla="*/ 1193776 h 1499831"/>
                <a:gd name="connsiteX75-6007" fmla="*/ 716528 w 1225855"/>
                <a:gd name="connsiteY75-6008" fmla="*/ 1196068 h 1499831"/>
                <a:gd name="connsiteX76-6009" fmla="*/ 733549 w 1225855"/>
                <a:gd name="connsiteY76-6010" fmla="*/ 1189848 h 1499831"/>
                <a:gd name="connsiteX77-6011" fmla="*/ 740423 w 1225855"/>
                <a:gd name="connsiteY77-6012" fmla="*/ 1180683 h 1499831"/>
                <a:gd name="connsiteX78-6013" fmla="*/ 760881 w 1225855"/>
                <a:gd name="connsiteY78-6014" fmla="*/ 1135184 h 1499831"/>
                <a:gd name="connsiteX79-6015" fmla="*/ 974628 w 1225855"/>
                <a:gd name="connsiteY79-6016" fmla="*/ 1161534 h 1499831"/>
                <a:gd name="connsiteX80-6017" fmla="*/ 736822 w 1225855"/>
                <a:gd name="connsiteY80-6018" fmla="*/ 1196559 h 1499831"/>
                <a:gd name="connsiteX81-6019" fmla="*/ 685431 w 1225855"/>
                <a:gd name="connsiteY81-6020" fmla="*/ 1447458 h 1499831"/>
                <a:gd name="connsiteX82-6021" fmla="*/ 540096 w 1225855"/>
                <a:gd name="connsiteY82-6022" fmla="*/ 1447458 h 1499831"/>
                <a:gd name="connsiteX83-6023" fmla="*/ 540096 w 1225855"/>
                <a:gd name="connsiteY83-6024" fmla="*/ 1251059 h 1499831"/>
                <a:gd name="connsiteX84-6025" fmla="*/ 620292 w 1225855"/>
                <a:gd name="connsiteY84-6026" fmla="*/ 1252860 h 1499831"/>
                <a:gd name="connsiteX85-6027" fmla="*/ 685431 w 1225855"/>
                <a:gd name="connsiteY85-6028" fmla="*/ 1251714 h 1499831"/>
                <a:gd name="connsiteX86-6029" fmla="*/ 685431 w 1225855"/>
                <a:gd name="connsiteY86-6030" fmla="*/ 1447458 h 1499831"/>
                <a:gd name="connsiteX87-6031" fmla="*/ 186415 w 1225855"/>
                <a:gd name="connsiteY87-6032" fmla="*/ 720292 h 1499831"/>
                <a:gd name="connsiteX88-6033" fmla="*/ 187070 w 1225855"/>
                <a:gd name="connsiteY88-6034" fmla="*/ 718819 h 1499831"/>
                <a:gd name="connsiteX89-6035" fmla="*/ 188543 w 1225855"/>
                <a:gd name="connsiteY89-6036" fmla="*/ 715873 h 1499831"/>
                <a:gd name="connsiteX90-6037" fmla="*/ 418567 w 1225855"/>
                <a:gd name="connsiteY90-6038" fmla="*/ 483352 h 1499831"/>
                <a:gd name="connsiteX91-6039" fmla="*/ 493280 w 1225855"/>
                <a:gd name="connsiteY91-6040" fmla="*/ 505881 h 1499831"/>
                <a:gd name="connsiteX92-6041" fmla="*/ 550480 w 1225855"/>
                <a:gd name="connsiteY92-6042" fmla="*/ 513426 h 1499831"/>
                <a:gd name="connsiteX93-6043" fmla="*/ 587396 w 1225855"/>
                <a:gd name="connsiteY93-6044" fmla="*/ 507919 h 1499831"/>
                <a:gd name="connsiteX94-6045" fmla="*/ 609547 w 1225855"/>
                <a:gd name="connsiteY94-6046" fmla="*/ 513172 h 1499831"/>
                <a:gd name="connsiteX95-6047" fmla="*/ 644277 w 1225855"/>
                <a:gd name="connsiteY95-6048" fmla="*/ 510465 h 1499831"/>
                <a:gd name="connsiteX96-6049" fmla="*/ 676430 w 1225855"/>
                <a:gd name="connsiteY96-6050" fmla="*/ 508991 h 1499831"/>
                <a:gd name="connsiteX97-6051" fmla="*/ 712198 w 1225855"/>
                <a:gd name="connsiteY97-6052" fmla="*/ 499229 h 1499831"/>
                <a:gd name="connsiteX98-6053" fmla="*/ 797706 w 1225855"/>
                <a:gd name="connsiteY98-6054" fmla="*/ 471684 h 1499831"/>
                <a:gd name="connsiteX99-6055" fmla="*/ 820292 w 1225855"/>
                <a:gd name="connsiteY99-6056" fmla="*/ 507036 h 1499831"/>
                <a:gd name="connsiteX100-6057" fmla="*/ 780194 w 1225855"/>
                <a:gd name="connsiteY100-6058" fmla="*/ 560391 h 1499831"/>
                <a:gd name="connsiteX101-6059" fmla="*/ 759081 w 1225855"/>
                <a:gd name="connsiteY101-6060" fmla="*/ 576103 h 1499831"/>
                <a:gd name="connsiteX102-6061" fmla="*/ 736822 w 1225855"/>
                <a:gd name="connsiteY102-6062" fmla="*/ 590669 h 1499831"/>
                <a:gd name="connsiteX103-6063" fmla="*/ 736331 w 1225855"/>
                <a:gd name="connsiteY103-6064" fmla="*/ 590996 h 1499831"/>
                <a:gd name="connsiteX104-6065" fmla="*/ 537297 w 1225855"/>
                <a:gd name="connsiteY104-6066" fmla="*/ 689628 h 1499831"/>
                <a:gd name="connsiteX105-6067" fmla="*/ 339115 w 1225855"/>
                <a:gd name="connsiteY105-6068" fmla="*/ 752370 h 1499831"/>
                <a:gd name="connsiteX106-6069" fmla="*/ 289033 w 1225855"/>
                <a:gd name="connsiteY106-6070" fmla="*/ 767428 h 1499831"/>
                <a:gd name="connsiteX107-6071" fmla="*/ 274958 w 1225855"/>
                <a:gd name="connsiteY107-6072" fmla="*/ 771519 h 1499831"/>
                <a:gd name="connsiteX108-6073" fmla="*/ 255809 w 1225855"/>
                <a:gd name="connsiteY108-6074" fmla="*/ 764482 h 1499831"/>
                <a:gd name="connsiteX109-6075" fmla="*/ 186415 w 1225855"/>
                <a:gd name="connsiteY109-6076" fmla="*/ 720292 h 1499831"/>
                <a:gd name="connsiteX110-6077" fmla="*/ 883794 w 1225855"/>
                <a:gd name="connsiteY110-6078" fmla="*/ 593451 h 1499831"/>
                <a:gd name="connsiteX111-6079" fmla="*/ 859244 w 1225855"/>
                <a:gd name="connsiteY111-6080" fmla="*/ 561536 h 1499831"/>
                <a:gd name="connsiteX112-6081" fmla="*/ 854989 w 1225855"/>
                <a:gd name="connsiteY112-6082" fmla="*/ 557117 h 1499831"/>
                <a:gd name="connsiteX113-6083" fmla="*/ 867100 w 1225855"/>
                <a:gd name="connsiteY113-6084" fmla="*/ 534204 h 1499831"/>
                <a:gd name="connsiteX114-6085" fmla="*/ 1036167 w 1225855"/>
                <a:gd name="connsiteY114-6086" fmla="*/ 715218 h 1499831"/>
                <a:gd name="connsiteX115-6087" fmla="*/ 1037803 w 1225855"/>
                <a:gd name="connsiteY115-6088" fmla="*/ 717837 h 1499831"/>
                <a:gd name="connsiteX116-6089" fmla="*/ 1038949 w 1225855"/>
                <a:gd name="connsiteY116-6090" fmla="*/ 720128 h 1499831"/>
                <a:gd name="connsiteX117-6091" fmla="*/ 971519 w 1225855"/>
                <a:gd name="connsiteY117-6092" fmla="*/ 764973 h 1499831"/>
                <a:gd name="connsiteX118-6093" fmla="*/ 944841 w 1225855"/>
                <a:gd name="connsiteY118-6094" fmla="*/ 774793 h 1499831"/>
                <a:gd name="connsiteX119-6095" fmla="*/ 927165 w 1225855"/>
                <a:gd name="connsiteY119-6096" fmla="*/ 780357 h 1499831"/>
                <a:gd name="connsiteX120-6097" fmla="*/ 917018 w 1225855"/>
                <a:gd name="connsiteY120-6098" fmla="*/ 783303 h 1499831"/>
                <a:gd name="connsiteX121-6099" fmla="*/ 601823 w 1225855"/>
                <a:gd name="connsiteY121-6100" fmla="*/ 839342 h 1499831"/>
                <a:gd name="connsiteX122-6101" fmla="*/ 372175 w 1225855"/>
                <a:gd name="connsiteY122-6102" fmla="*/ 797051 h 1499831"/>
                <a:gd name="connsiteX123-6103" fmla="*/ 481668 w 1225855"/>
                <a:gd name="connsiteY123-6104" fmla="*/ 760717 h 1499831"/>
                <a:gd name="connsiteX124-6105" fmla="*/ 497707 w 1225855"/>
                <a:gd name="connsiteY124-6106" fmla="*/ 799015 h 1499831"/>
                <a:gd name="connsiteX125-6107" fmla="*/ 521929 w 1225855"/>
                <a:gd name="connsiteY125-6108" fmla="*/ 815054 h 1499831"/>
                <a:gd name="connsiteX126-6109" fmla="*/ 532077 w 1225855"/>
                <a:gd name="connsiteY126-6110" fmla="*/ 812927 h 1499831"/>
                <a:gd name="connsiteX127-6111" fmla="*/ 545988 w 1225855"/>
                <a:gd name="connsiteY127-6112" fmla="*/ 778557 h 1499831"/>
                <a:gd name="connsiteX128-6113" fmla="*/ 530931 w 1225855"/>
                <a:gd name="connsiteY128-6114" fmla="*/ 742878 h 1499831"/>
                <a:gd name="connsiteX129-6115" fmla="*/ 560882 w 1225855"/>
                <a:gd name="connsiteY129-6116" fmla="*/ 731421 h 1499831"/>
                <a:gd name="connsiteX130-6117" fmla="*/ 660881 w 1225855"/>
                <a:gd name="connsiteY130-6118" fmla="*/ 689359 h 1499831"/>
                <a:gd name="connsiteX131-6119" fmla="*/ 682158 w 1225855"/>
                <a:gd name="connsiteY131-6120" fmla="*/ 735677 h 1499831"/>
                <a:gd name="connsiteX132-6121" fmla="*/ 706053 w 1225855"/>
                <a:gd name="connsiteY132-6122" fmla="*/ 750897 h 1499831"/>
                <a:gd name="connsiteX133-6123" fmla="*/ 717019 w 1225855"/>
                <a:gd name="connsiteY133-6124" fmla="*/ 748442 h 1499831"/>
                <a:gd name="connsiteX134-6125" fmla="*/ 729948 w 1225855"/>
                <a:gd name="connsiteY134-6126" fmla="*/ 713745 h 1499831"/>
                <a:gd name="connsiteX135-6127" fmla="*/ 708181 w 1225855"/>
                <a:gd name="connsiteY135-6128" fmla="*/ 666446 h 1499831"/>
                <a:gd name="connsiteX136-6129" fmla="*/ 763991 w 1225855"/>
                <a:gd name="connsiteY136-6130" fmla="*/ 635350 h 1499831"/>
                <a:gd name="connsiteX137-6131" fmla="*/ 773483 w 1225855"/>
                <a:gd name="connsiteY137-6132" fmla="*/ 629294 h 1499831"/>
                <a:gd name="connsiteX138-6133" fmla="*/ 795414 w 1225855"/>
                <a:gd name="connsiteY138-6134" fmla="*/ 614400 h 1499831"/>
                <a:gd name="connsiteX139-6135" fmla="*/ 816200 w 1225855"/>
                <a:gd name="connsiteY139-6136" fmla="*/ 598361 h 1499831"/>
                <a:gd name="connsiteX140-6137" fmla="*/ 819473 w 1225855"/>
                <a:gd name="connsiteY140-6138" fmla="*/ 595579 h 1499831"/>
                <a:gd name="connsiteX141-6139" fmla="*/ 842223 w 1225855"/>
                <a:gd name="connsiteY141-6140" fmla="*/ 625202 h 1499831"/>
                <a:gd name="connsiteX142-6141" fmla="*/ 863008 w 1225855"/>
                <a:gd name="connsiteY142-6142" fmla="*/ 635350 h 1499831"/>
                <a:gd name="connsiteX143-6143" fmla="*/ 878884 w 1225855"/>
                <a:gd name="connsiteY143-6144" fmla="*/ 629949 h 1499831"/>
                <a:gd name="connsiteX144-6145" fmla="*/ 883794 w 1225855"/>
                <a:gd name="connsiteY144-6146" fmla="*/ 593451 h 1499831"/>
                <a:gd name="connsiteX145-6147" fmla="*/ 513091 w 1225855"/>
                <a:gd name="connsiteY145-6148" fmla="*/ 183796 h 1499831"/>
                <a:gd name="connsiteX146-6149" fmla="*/ 520784 w 1225855"/>
                <a:gd name="connsiteY146-6150" fmla="*/ 163175 h 1499831"/>
                <a:gd name="connsiteX147-6151" fmla="*/ 613746 w 1225855"/>
                <a:gd name="connsiteY147-6152" fmla="*/ 64648 h 1499831"/>
                <a:gd name="connsiteX148-6153" fmla="*/ 903434 w 1225855"/>
                <a:gd name="connsiteY148-6154" fmla="*/ 374630 h 1499831"/>
                <a:gd name="connsiteX149-6155" fmla="*/ 823892 w 1225855"/>
                <a:gd name="connsiteY149-6156" fmla="*/ 411455 h 1499831"/>
                <a:gd name="connsiteX150-6157" fmla="*/ 821110 w 1225855"/>
                <a:gd name="connsiteY150-6158" fmla="*/ 412273 h 1499831"/>
                <a:gd name="connsiteX151-6159" fmla="*/ 807689 w 1225855"/>
                <a:gd name="connsiteY151-6160" fmla="*/ 415710 h 1499831"/>
                <a:gd name="connsiteX152-6161" fmla="*/ 791159 w 1225855"/>
                <a:gd name="connsiteY152-6162" fmla="*/ 406873 h 1499831"/>
                <a:gd name="connsiteX153-6163" fmla="*/ 777084 w 1225855"/>
                <a:gd name="connsiteY153-6164" fmla="*/ 399835 h 1499831"/>
                <a:gd name="connsiteX154-6165" fmla="*/ 706053 w 1225855"/>
                <a:gd name="connsiteY154-6166" fmla="*/ 362192 h 1499831"/>
                <a:gd name="connsiteX155-6167" fmla="*/ 591160 w 1225855"/>
                <a:gd name="connsiteY155-6168" fmla="*/ 288542 h 1499831"/>
                <a:gd name="connsiteX156-6169" fmla="*/ 570702 w 1225855"/>
                <a:gd name="connsiteY156-6170" fmla="*/ 272176 h 1499831"/>
                <a:gd name="connsiteX157-6171" fmla="*/ 567919 w 1225855"/>
                <a:gd name="connsiteY157-6172" fmla="*/ 269721 h 1499831"/>
                <a:gd name="connsiteX158-6173" fmla="*/ 551226 w 1225855"/>
                <a:gd name="connsiteY158-6174" fmla="*/ 254500 h 1499831"/>
                <a:gd name="connsiteX159-6175" fmla="*/ 512109 w 1225855"/>
                <a:gd name="connsiteY159-6176" fmla="*/ 197708 h 1499831"/>
                <a:gd name="connsiteX160-6177" fmla="*/ 513091 w 1225855"/>
                <a:gd name="connsiteY160-6178" fmla="*/ 183796 h 1499831"/>
                <a:gd name="connsiteX161-6179" fmla="*/ 322094 w 1225855"/>
                <a:gd name="connsiteY161-6180" fmla="*/ 374303 h 1499831"/>
                <a:gd name="connsiteX162-6181" fmla="*/ 464974 w 1225855"/>
                <a:gd name="connsiteY162-6182" fmla="*/ 222421 h 1499831"/>
                <a:gd name="connsiteX163-6183" fmla="*/ 508345 w 1225855"/>
                <a:gd name="connsiteY163-6184" fmla="*/ 285596 h 1499831"/>
                <a:gd name="connsiteX164-6185" fmla="*/ 482486 w 1225855"/>
                <a:gd name="connsiteY164-6186" fmla="*/ 314729 h 1499831"/>
                <a:gd name="connsiteX165-6187" fmla="*/ 475939 w 1225855"/>
                <a:gd name="connsiteY165-6188" fmla="*/ 334205 h 1499831"/>
                <a:gd name="connsiteX166-6189" fmla="*/ 484614 w 1225855"/>
                <a:gd name="connsiteY166-6190" fmla="*/ 351717 h 1499831"/>
                <a:gd name="connsiteX167-6191" fmla="*/ 491324 w 1225855"/>
                <a:gd name="connsiteY167-6192" fmla="*/ 355973 h 1499831"/>
                <a:gd name="connsiteX168-6193" fmla="*/ 501962 w 1225855"/>
                <a:gd name="connsiteY168-6194" fmla="*/ 358264 h 1499831"/>
                <a:gd name="connsiteX169-6195" fmla="*/ 521602 w 1225855"/>
                <a:gd name="connsiteY169-6196" fmla="*/ 349426 h 1499831"/>
                <a:gd name="connsiteX170-6197" fmla="*/ 547298 w 1225855"/>
                <a:gd name="connsiteY170-6198" fmla="*/ 320621 h 1499831"/>
                <a:gd name="connsiteX171-6199" fmla="*/ 554990 w 1225855"/>
                <a:gd name="connsiteY171-6200" fmla="*/ 326676 h 1499831"/>
                <a:gd name="connsiteX172-6201" fmla="*/ 722747 w 1225855"/>
                <a:gd name="connsiteY172-6202" fmla="*/ 430768 h 1499831"/>
                <a:gd name="connsiteX173-6203" fmla="*/ 663827 w 1225855"/>
                <a:gd name="connsiteY173-6204" fmla="*/ 435678 h 1499831"/>
                <a:gd name="connsiteX174-6205" fmla="*/ 628967 w 1225855"/>
                <a:gd name="connsiteY174-6206" fmla="*/ 436823 h 1499831"/>
                <a:gd name="connsiteX175-6207" fmla="*/ 616692 w 1225855"/>
                <a:gd name="connsiteY175-6208" fmla="*/ 436987 h 1499831"/>
                <a:gd name="connsiteX176-6209" fmla="*/ 600489 w 1225855"/>
                <a:gd name="connsiteY176-6210" fmla="*/ 436823 h 1499831"/>
                <a:gd name="connsiteX177-6211" fmla="*/ 565628 w 1225855"/>
                <a:gd name="connsiteY177-6212" fmla="*/ 435514 h 1499831"/>
                <a:gd name="connsiteX178-6213" fmla="*/ 463337 w 1225855"/>
                <a:gd name="connsiteY178-6214" fmla="*/ 424057 h 1499831"/>
                <a:gd name="connsiteX179-6215" fmla="*/ 433059 w 1225855"/>
                <a:gd name="connsiteY179-6216" fmla="*/ 418165 h 1499831"/>
                <a:gd name="connsiteX180-6217" fmla="*/ 409164 w 1225855"/>
                <a:gd name="connsiteY180-6218" fmla="*/ 412437 h 1499831"/>
                <a:gd name="connsiteX181-6219" fmla="*/ 403927 w 1225855"/>
                <a:gd name="connsiteY181-6220" fmla="*/ 410964 h 1499831"/>
                <a:gd name="connsiteX182-6221" fmla="*/ 322094 w 1225855"/>
                <a:gd name="connsiteY182-6222" fmla="*/ 374303 h 1499831"/>
                <a:gd name="connsiteX0-6223" fmla="*/ 1219145 w 1225855"/>
                <a:gd name="connsiteY0-6224" fmla="*/ 1035512 h 1499831"/>
                <a:gd name="connsiteX1-6225" fmla="*/ 1212598 w 1225855"/>
                <a:gd name="connsiteY1-6226" fmla="*/ 1022910 h 1499831"/>
                <a:gd name="connsiteX2-6227" fmla="*/ 1009653 w 1225855"/>
                <a:gd name="connsiteY2-6228" fmla="*/ 805725 h 1499831"/>
                <a:gd name="connsiteX3-6229" fmla="*/ 1091485 w 1225855"/>
                <a:gd name="connsiteY3-6230" fmla="*/ 720128 h 1499831"/>
                <a:gd name="connsiteX4-6231" fmla="*/ 1086085 w 1225855"/>
                <a:gd name="connsiteY4-6232" fmla="*/ 697052 h 1499831"/>
                <a:gd name="connsiteX5-6233" fmla="*/ 1079702 w 1225855"/>
                <a:gd name="connsiteY5-6234" fmla="*/ 685104 h 1499831"/>
                <a:gd name="connsiteX6-6235" fmla="*/ 863663 w 1225855"/>
                <a:gd name="connsiteY6-6236" fmla="*/ 454008 h 1499831"/>
                <a:gd name="connsiteX7-6237" fmla="*/ 957280 w 1225855"/>
                <a:gd name="connsiteY7-6238" fmla="*/ 374303 h 1499831"/>
                <a:gd name="connsiteX8-6239" fmla="*/ 953024 w 1225855"/>
                <a:gd name="connsiteY8-6240" fmla="*/ 355482 h 1499831"/>
                <a:gd name="connsiteX9-6241" fmla="*/ 946969 w 1225855"/>
                <a:gd name="connsiteY9-6242" fmla="*/ 344516 h 1499831"/>
                <a:gd name="connsiteX10-6243" fmla="*/ 633058 w 1225855"/>
                <a:gd name="connsiteY10-6244" fmla="*/ 8347 h 1499831"/>
                <a:gd name="connsiteX11-6245" fmla="*/ 613909 w 1225855"/>
                <a:gd name="connsiteY11-6246" fmla="*/ 0 h 1499831"/>
                <a:gd name="connsiteX12-6247" fmla="*/ 594761 w 1225855"/>
                <a:gd name="connsiteY12-6248" fmla="*/ 8183 h 1499831"/>
                <a:gd name="connsiteX13-6249" fmla="*/ 276922 w 1225855"/>
                <a:gd name="connsiteY13-6250" fmla="*/ 345825 h 1499831"/>
                <a:gd name="connsiteX14-6251" fmla="*/ 269884 w 1225855"/>
                <a:gd name="connsiteY14-6252" fmla="*/ 362028 h 1499831"/>
                <a:gd name="connsiteX15-6253" fmla="*/ 268248 w 1225855"/>
                <a:gd name="connsiteY15-6254" fmla="*/ 374139 h 1499831"/>
                <a:gd name="connsiteX16-6255" fmla="*/ 363828 w 1225855"/>
                <a:gd name="connsiteY16-6256" fmla="*/ 453354 h 1499831"/>
                <a:gd name="connsiteX17-6257" fmla="*/ 143535 w 1225855"/>
                <a:gd name="connsiteY17-6258" fmla="*/ 687395 h 1499831"/>
                <a:gd name="connsiteX18-6259" fmla="*/ 136497 w 1225855"/>
                <a:gd name="connsiteY18-6260" fmla="*/ 704744 h 1499831"/>
                <a:gd name="connsiteX19-6261" fmla="*/ 134206 w 1225855"/>
                <a:gd name="connsiteY19-6262" fmla="*/ 720128 h 1499831"/>
                <a:gd name="connsiteX20-6263" fmla="*/ 182978 w 1225855"/>
                <a:gd name="connsiteY20-6264" fmla="*/ 786740 h 1499831"/>
                <a:gd name="connsiteX21-6265" fmla="*/ 217839 w 1225855"/>
                <a:gd name="connsiteY21-6266" fmla="*/ 805071 h 1499831"/>
                <a:gd name="connsiteX22-6267" fmla="*/ 9984 w 1225855"/>
                <a:gd name="connsiteY22-6268" fmla="*/ 1025692 h 1499831"/>
                <a:gd name="connsiteX23-6269" fmla="*/ 2946 w 1225855"/>
                <a:gd name="connsiteY23-6270" fmla="*/ 1044186 h 1499831"/>
                <a:gd name="connsiteX24-6271" fmla="*/ 0 w 1225855"/>
                <a:gd name="connsiteY24-6272" fmla="*/ 1062844 h 1499831"/>
                <a:gd name="connsiteX25-6273" fmla="*/ 194435 w 1225855"/>
                <a:gd name="connsiteY25-6274" fmla="*/ 1198195 h 1499831"/>
                <a:gd name="connsiteX26-6275" fmla="*/ 487887 w 1225855"/>
                <a:gd name="connsiteY26-6276" fmla="*/ 1247950 h 1499831"/>
                <a:gd name="connsiteX27-6277" fmla="*/ 487887 w 1225855"/>
                <a:gd name="connsiteY27-6278" fmla="*/ 1473645 h 1499831"/>
                <a:gd name="connsiteX28-6279" fmla="*/ 514073 w 1225855"/>
                <a:gd name="connsiteY28-6280" fmla="*/ 1499831 h 1499831"/>
                <a:gd name="connsiteX29-6281" fmla="*/ 711781 w 1225855"/>
                <a:gd name="connsiteY29-6282" fmla="*/ 1499831 h 1499831"/>
                <a:gd name="connsiteX30-6283" fmla="*/ 737968 w 1225855"/>
                <a:gd name="connsiteY30-6284" fmla="*/ 1473645 h 1499831"/>
                <a:gd name="connsiteX31-6285" fmla="*/ 737968 w 1225855"/>
                <a:gd name="connsiteY31-6286" fmla="*/ 1248932 h 1499831"/>
                <a:gd name="connsiteX32-6287" fmla="*/ 1039112 w 1225855"/>
                <a:gd name="connsiteY32-6288" fmla="*/ 1198195 h 1499831"/>
                <a:gd name="connsiteX33-6289" fmla="*/ 1225855 w 1225855"/>
                <a:gd name="connsiteY33-6290" fmla="*/ 1062844 h 1499831"/>
                <a:gd name="connsiteX34-6291" fmla="*/ 1219145 w 1225855"/>
                <a:gd name="connsiteY34-6292" fmla="*/ 1035512 h 1499831"/>
                <a:gd name="connsiteX35-6293" fmla="*/ 1099178 w 1225855"/>
                <a:gd name="connsiteY35-6294" fmla="*/ 1120454 h 1499831"/>
                <a:gd name="connsiteX36-6295" fmla="*/ 1082157 w 1225855"/>
                <a:gd name="connsiteY36-6296" fmla="*/ 1113580 h 1499831"/>
                <a:gd name="connsiteX37-6297" fmla="*/ 657608 w 1225855"/>
                <a:gd name="connsiteY37-6298" fmla="*/ 1056788 h 1499831"/>
                <a:gd name="connsiteX38-6299" fmla="*/ 560882 w 1225855"/>
                <a:gd name="connsiteY38-6300" fmla="*/ 1023564 h 1499831"/>
                <a:gd name="connsiteX39-6301" fmla="*/ 558918 w 1225855"/>
                <a:gd name="connsiteY39-6302" fmla="*/ 1022582 h 1499831"/>
                <a:gd name="connsiteX40-6303" fmla="*/ 554663 w 1225855"/>
                <a:gd name="connsiteY40-6304" fmla="*/ 1021109 h 1499831"/>
                <a:gd name="connsiteX41-6305" fmla="*/ 419966 w 1225855"/>
                <a:gd name="connsiteY41-6306" fmla="*/ 947296 h 1499831"/>
                <a:gd name="connsiteX42-6307" fmla="*/ 312928 w 1225855"/>
                <a:gd name="connsiteY42-6308" fmla="*/ 837313 h 1499831"/>
                <a:gd name="connsiteX43-6309" fmla="*/ 618656 w 1225855"/>
                <a:gd name="connsiteY43-6310" fmla="*/ 887115 h 1499831"/>
                <a:gd name="connsiteX44-6311" fmla="*/ 943368 w 1225855"/>
                <a:gd name="connsiteY44-6312" fmla="*/ 830439 h 1499831"/>
                <a:gd name="connsiteX45-6313" fmla="*/ 957116 w 1225855"/>
                <a:gd name="connsiteY45-6314" fmla="*/ 826184 h 1499831"/>
                <a:gd name="connsiteX46-6315" fmla="*/ 1168408 w 1225855"/>
                <a:gd name="connsiteY46-6316" fmla="*/ 1052369 h 1499831"/>
                <a:gd name="connsiteX47-6317" fmla="*/ 1170536 w 1225855"/>
                <a:gd name="connsiteY47-6318" fmla="*/ 1055806 h 1499831"/>
                <a:gd name="connsiteX48-6319" fmla="*/ 1173482 w 1225855"/>
                <a:gd name="connsiteY48-6320" fmla="*/ 1063008 h 1499831"/>
                <a:gd name="connsiteX49-6321" fmla="*/ 1099178 w 1225855"/>
                <a:gd name="connsiteY49-6322" fmla="*/ 1120454 h 1499831"/>
                <a:gd name="connsiteX50-6323" fmla="*/ 736822 w 1225855"/>
                <a:gd name="connsiteY50-6324" fmla="*/ 1196559 h 1499831"/>
                <a:gd name="connsiteX51-6325" fmla="*/ 620292 w 1225855"/>
                <a:gd name="connsiteY51-6326" fmla="*/ 1200487 h 1499831"/>
                <a:gd name="connsiteX52-6327" fmla="*/ 489033 w 1225855"/>
                <a:gd name="connsiteY52-6328" fmla="*/ 1195577 h 1499831"/>
                <a:gd name="connsiteX53-6329" fmla="*/ 209001 w 1225855"/>
                <a:gd name="connsiteY53-6330" fmla="*/ 1148114 h 1499831"/>
                <a:gd name="connsiteX54-6331" fmla="*/ 52209 w 1225855"/>
                <a:gd name="connsiteY54-6332" fmla="*/ 1063008 h 1499831"/>
                <a:gd name="connsiteX55-6333" fmla="*/ 54173 w 1225855"/>
                <a:gd name="connsiteY55-6334" fmla="*/ 1057279 h 1499831"/>
                <a:gd name="connsiteX56-6335" fmla="*/ 56137 w 1225855"/>
                <a:gd name="connsiteY56-6336" fmla="*/ 1053188 h 1499831"/>
                <a:gd name="connsiteX57-6337" fmla="*/ 255155 w 1225855"/>
                <a:gd name="connsiteY57-6338" fmla="*/ 841896 h 1499831"/>
                <a:gd name="connsiteX58-6339" fmla="*/ 346971 w 1225855"/>
                <a:gd name="connsiteY58-6340" fmla="*/ 956134 h 1499831"/>
                <a:gd name="connsiteX59-6341" fmla="*/ 318984 w 1225855"/>
                <a:gd name="connsiteY59-6342" fmla="*/ 987558 h 1499831"/>
                <a:gd name="connsiteX60-6343" fmla="*/ 321112 w 1225855"/>
                <a:gd name="connsiteY60-6344" fmla="*/ 1024546 h 1499831"/>
                <a:gd name="connsiteX61-6345" fmla="*/ 338460 w 1225855"/>
                <a:gd name="connsiteY61-6346" fmla="*/ 1031093 h 1499831"/>
                <a:gd name="connsiteX62-6347" fmla="*/ 358100 w 1225855"/>
                <a:gd name="connsiteY62-6348" fmla="*/ 1022255 h 1499831"/>
                <a:gd name="connsiteX63-6349" fmla="*/ 387887 w 1225855"/>
                <a:gd name="connsiteY63-6350" fmla="*/ 988703 h 1499831"/>
                <a:gd name="connsiteX64-6351" fmla="*/ 512600 w 1225855"/>
                <a:gd name="connsiteY64-6352" fmla="*/ 1059898 h 1499831"/>
                <a:gd name="connsiteX65-6353" fmla="*/ 494925 w 1225855"/>
                <a:gd name="connsiteY65-6354" fmla="*/ 1097868 h 1499831"/>
                <a:gd name="connsiteX66-6355" fmla="*/ 507527 w 1225855"/>
                <a:gd name="connsiteY66-6356" fmla="*/ 1132729 h 1499831"/>
                <a:gd name="connsiteX67-6357" fmla="*/ 518656 w 1225855"/>
                <a:gd name="connsiteY67-6358" fmla="*/ 1135184 h 1499831"/>
                <a:gd name="connsiteX68-6359" fmla="*/ 542388 w 1225855"/>
                <a:gd name="connsiteY68-6360" fmla="*/ 1120127 h 1499831"/>
                <a:gd name="connsiteX69-6361" fmla="*/ 561045 w 1225855"/>
                <a:gd name="connsiteY69-6362" fmla="*/ 1080029 h 1499831"/>
                <a:gd name="connsiteX70-6363" fmla="*/ 638132 w 1225855"/>
                <a:gd name="connsiteY70-6364" fmla="*/ 1105888 h 1499831"/>
                <a:gd name="connsiteX71-6365" fmla="*/ 708344 w 1225855"/>
                <a:gd name="connsiteY71-6366" fmla="*/ 1124219 h 1499831"/>
                <a:gd name="connsiteX72-6367" fmla="*/ 692633 w 1225855"/>
                <a:gd name="connsiteY72-6368" fmla="*/ 1159079 h 1499831"/>
                <a:gd name="connsiteX73-6369" fmla="*/ 691487 w 1225855"/>
                <a:gd name="connsiteY73-6370" fmla="*/ 1177574 h 1499831"/>
                <a:gd name="connsiteX74-6371" fmla="*/ 705726 w 1225855"/>
                <a:gd name="connsiteY74-6372" fmla="*/ 1193776 h 1499831"/>
                <a:gd name="connsiteX75-6373" fmla="*/ 716528 w 1225855"/>
                <a:gd name="connsiteY75-6374" fmla="*/ 1196068 h 1499831"/>
                <a:gd name="connsiteX76-6375" fmla="*/ 733549 w 1225855"/>
                <a:gd name="connsiteY76-6376" fmla="*/ 1189848 h 1499831"/>
                <a:gd name="connsiteX77-6377" fmla="*/ 740423 w 1225855"/>
                <a:gd name="connsiteY77-6378" fmla="*/ 1180683 h 1499831"/>
                <a:gd name="connsiteX78-6379" fmla="*/ 760881 w 1225855"/>
                <a:gd name="connsiteY78-6380" fmla="*/ 1135184 h 1499831"/>
                <a:gd name="connsiteX79-6381" fmla="*/ 974628 w 1225855"/>
                <a:gd name="connsiteY79-6382" fmla="*/ 1161534 h 1499831"/>
                <a:gd name="connsiteX80-6383" fmla="*/ 736822 w 1225855"/>
                <a:gd name="connsiteY80-6384" fmla="*/ 1196559 h 1499831"/>
                <a:gd name="connsiteX81-6385" fmla="*/ 685431 w 1225855"/>
                <a:gd name="connsiteY81-6386" fmla="*/ 1447458 h 1499831"/>
                <a:gd name="connsiteX82-6387" fmla="*/ 540096 w 1225855"/>
                <a:gd name="connsiteY82-6388" fmla="*/ 1447458 h 1499831"/>
                <a:gd name="connsiteX83-6389" fmla="*/ 540096 w 1225855"/>
                <a:gd name="connsiteY83-6390" fmla="*/ 1251059 h 1499831"/>
                <a:gd name="connsiteX84-6391" fmla="*/ 620292 w 1225855"/>
                <a:gd name="connsiteY84-6392" fmla="*/ 1252860 h 1499831"/>
                <a:gd name="connsiteX85-6393" fmla="*/ 685431 w 1225855"/>
                <a:gd name="connsiteY85-6394" fmla="*/ 1251714 h 1499831"/>
                <a:gd name="connsiteX86-6395" fmla="*/ 685431 w 1225855"/>
                <a:gd name="connsiteY86-6396" fmla="*/ 1447458 h 1499831"/>
                <a:gd name="connsiteX87-6397" fmla="*/ 186415 w 1225855"/>
                <a:gd name="connsiteY87-6398" fmla="*/ 720292 h 1499831"/>
                <a:gd name="connsiteX88-6399" fmla="*/ 187070 w 1225855"/>
                <a:gd name="connsiteY88-6400" fmla="*/ 718819 h 1499831"/>
                <a:gd name="connsiteX89-6401" fmla="*/ 188543 w 1225855"/>
                <a:gd name="connsiteY89-6402" fmla="*/ 715873 h 1499831"/>
                <a:gd name="connsiteX90-6403" fmla="*/ 418567 w 1225855"/>
                <a:gd name="connsiteY90-6404" fmla="*/ 483352 h 1499831"/>
                <a:gd name="connsiteX91-6405" fmla="*/ 483426 w 1225855"/>
                <a:gd name="connsiteY91-6406" fmla="*/ 492987 h 1499831"/>
                <a:gd name="connsiteX92-6407" fmla="*/ 493280 w 1225855"/>
                <a:gd name="connsiteY92-6408" fmla="*/ 505881 h 1499831"/>
                <a:gd name="connsiteX93-6409" fmla="*/ 550480 w 1225855"/>
                <a:gd name="connsiteY93-6410" fmla="*/ 513426 h 1499831"/>
                <a:gd name="connsiteX94-6411" fmla="*/ 587396 w 1225855"/>
                <a:gd name="connsiteY94-6412" fmla="*/ 507919 h 1499831"/>
                <a:gd name="connsiteX95-6413" fmla="*/ 609547 w 1225855"/>
                <a:gd name="connsiteY95-6414" fmla="*/ 513172 h 1499831"/>
                <a:gd name="connsiteX96-6415" fmla="*/ 644277 w 1225855"/>
                <a:gd name="connsiteY96-6416" fmla="*/ 510465 h 1499831"/>
                <a:gd name="connsiteX97-6417" fmla="*/ 676430 w 1225855"/>
                <a:gd name="connsiteY97-6418" fmla="*/ 508991 h 1499831"/>
                <a:gd name="connsiteX98-6419" fmla="*/ 712198 w 1225855"/>
                <a:gd name="connsiteY98-6420" fmla="*/ 499229 h 1499831"/>
                <a:gd name="connsiteX99-6421" fmla="*/ 797706 w 1225855"/>
                <a:gd name="connsiteY99-6422" fmla="*/ 471684 h 1499831"/>
                <a:gd name="connsiteX100-6423" fmla="*/ 820292 w 1225855"/>
                <a:gd name="connsiteY100-6424" fmla="*/ 507036 h 1499831"/>
                <a:gd name="connsiteX101-6425" fmla="*/ 780194 w 1225855"/>
                <a:gd name="connsiteY101-6426" fmla="*/ 560391 h 1499831"/>
                <a:gd name="connsiteX102-6427" fmla="*/ 759081 w 1225855"/>
                <a:gd name="connsiteY102-6428" fmla="*/ 576103 h 1499831"/>
                <a:gd name="connsiteX103-6429" fmla="*/ 736822 w 1225855"/>
                <a:gd name="connsiteY103-6430" fmla="*/ 590669 h 1499831"/>
                <a:gd name="connsiteX104-6431" fmla="*/ 736331 w 1225855"/>
                <a:gd name="connsiteY104-6432" fmla="*/ 590996 h 1499831"/>
                <a:gd name="connsiteX105-6433" fmla="*/ 537297 w 1225855"/>
                <a:gd name="connsiteY105-6434" fmla="*/ 689628 h 1499831"/>
                <a:gd name="connsiteX106-6435" fmla="*/ 339115 w 1225855"/>
                <a:gd name="connsiteY106-6436" fmla="*/ 752370 h 1499831"/>
                <a:gd name="connsiteX107-6437" fmla="*/ 289033 w 1225855"/>
                <a:gd name="connsiteY107-6438" fmla="*/ 767428 h 1499831"/>
                <a:gd name="connsiteX108-6439" fmla="*/ 274958 w 1225855"/>
                <a:gd name="connsiteY108-6440" fmla="*/ 771519 h 1499831"/>
                <a:gd name="connsiteX109-6441" fmla="*/ 255809 w 1225855"/>
                <a:gd name="connsiteY109-6442" fmla="*/ 764482 h 1499831"/>
                <a:gd name="connsiteX110-6443" fmla="*/ 186415 w 1225855"/>
                <a:gd name="connsiteY110-6444" fmla="*/ 720292 h 1499831"/>
                <a:gd name="connsiteX111-6445" fmla="*/ 883794 w 1225855"/>
                <a:gd name="connsiteY111-6446" fmla="*/ 593451 h 1499831"/>
                <a:gd name="connsiteX112-6447" fmla="*/ 859244 w 1225855"/>
                <a:gd name="connsiteY112-6448" fmla="*/ 561536 h 1499831"/>
                <a:gd name="connsiteX113-6449" fmla="*/ 854989 w 1225855"/>
                <a:gd name="connsiteY113-6450" fmla="*/ 557117 h 1499831"/>
                <a:gd name="connsiteX114-6451" fmla="*/ 867100 w 1225855"/>
                <a:gd name="connsiteY114-6452" fmla="*/ 534204 h 1499831"/>
                <a:gd name="connsiteX115-6453" fmla="*/ 1036167 w 1225855"/>
                <a:gd name="connsiteY115-6454" fmla="*/ 715218 h 1499831"/>
                <a:gd name="connsiteX116-6455" fmla="*/ 1037803 w 1225855"/>
                <a:gd name="connsiteY116-6456" fmla="*/ 717837 h 1499831"/>
                <a:gd name="connsiteX117-6457" fmla="*/ 1038949 w 1225855"/>
                <a:gd name="connsiteY117-6458" fmla="*/ 720128 h 1499831"/>
                <a:gd name="connsiteX118-6459" fmla="*/ 971519 w 1225855"/>
                <a:gd name="connsiteY118-6460" fmla="*/ 764973 h 1499831"/>
                <a:gd name="connsiteX119-6461" fmla="*/ 944841 w 1225855"/>
                <a:gd name="connsiteY119-6462" fmla="*/ 774793 h 1499831"/>
                <a:gd name="connsiteX120-6463" fmla="*/ 927165 w 1225855"/>
                <a:gd name="connsiteY120-6464" fmla="*/ 780357 h 1499831"/>
                <a:gd name="connsiteX121-6465" fmla="*/ 917018 w 1225855"/>
                <a:gd name="connsiteY121-6466" fmla="*/ 783303 h 1499831"/>
                <a:gd name="connsiteX122-6467" fmla="*/ 601823 w 1225855"/>
                <a:gd name="connsiteY122-6468" fmla="*/ 839342 h 1499831"/>
                <a:gd name="connsiteX123-6469" fmla="*/ 372175 w 1225855"/>
                <a:gd name="connsiteY123-6470" fmla="*/ 797051 h 1499831"/>
                <a:gd name="connsiteX124-6471" fmla="*/ 481668 w 1225855"/>
                <a:gd name="connsiteY124-6472" fmla="*/ 760717 h 1499831"/>
                <a:gd name="connsiteX125-6473" fmla="*/ 497707 w 1225855"/>
                <a:gd name="connsiteY125-6474" fmla="*/ 799015 h 1499831"/>
                <a:gd name="connsiteX126-6475" fmla="*/ 521929 w 1225855"/>
                <a:gd name="connsiteY126-6476" fmla="*/ 815054 h 1499831"/>
                <a:gd name="connsiteX127-6477" fmla="*/ 532077 w 1225855"/>
                <a:gd name="connsiteY127-6478" fmla="*/ 812927 h 1499831"/>
                <a:gd name="connsiteX128-6479" fmla="*/ 545988 w 1225855"/>
                <a:gd name="connsiteY128-6480" fmla="*/ 778557 h 1499831"/>
                <a:gd name="connsiteX129-6481" fmla="*/ 530931 w 1225855"/>
                <a:gd name="connsiteY129-6482" fmla="*/ 742878 h 1499831"/>
                <a:gd name="connsiteX130-6483" fmla="*/ 560882 w 1225855"/>
                <a:gd name="connsiteY130-6484" fmla="*/ 731421 h 1499831"/>
                <a:gd name="connsiteX131-6485" fmla="*/ 660881 w 1225855"/>
                <a:gd name="connsiteY131-6486" fmla="*/ 689359 h 1499831"/>
                <a:gd name="connsiteX132-6487" fmla="*/ 682158 w 1225855"/>
                <a:gd name="connsiteY132-6488" fmla="*/ 735677 h 1499831"/>
                <a:gd name="connsiteX133-6489" fmla="*/ 706053 w 1225855"/>
                <a:gd name="connsiteY133-6490" fmla="*/ 750897 h 1499831"/>
                <a:gd name="connsiteX134-6491" fmla="*/ 717019 w 1225855"/>
                <a:gd name="connsiteY134-6492" fmla="*/ 748442 h 1499831"/>
                <a:gd name="connsiteX135-6493" fmla="*/ 729948 w 1225855"/>
                <a:gd name="connsiteY135-6494" fmla="*/ 713745 h 1499831"/>
                <a:gd name="connsiteX136-6495" fmla="*/ 708181 w 1225855"/>
                <a:gd name="connsiteY136-6496" fmla="*/ 666446 h 1499831"/>
                <a:gd name="connsiteX137-6497" fmla="*/ 763991 w 1225855"/>
                <a:gd name="connsiteY137-6498" fmla="*/ 635350 h 1499831"/>
                <a:gd name="connsiteX138-6499" fmla="*/ 773483 w 1225855"/>
                <a:gd name="connsiteY138-6500" fmla="*/ 629294 h 1499831"/>
                <a:gd name="connsiteX139-6501" fmla="*/ 795414 w 1225855"/>
                <a:gd name="connsiteY139-6502" fmla="*/ 614400 h 1499831"/>
                <a:gd name="connsiteX140-6503" fmla="*/ 816200 w 1225855"/>
                <a:gd name="connsiteY140-6504" fmla="*/ 598361 h 1499831"/>
                <a:gd name="connsiteX141-6505" fmla="*/ 819473 w 1225855"/>
                <a:gd name="connsiteY141-6506" fmla="*/ 595579 h 1499831"/>
                <a:gd name="connsiteX142-6507" fmla="*/ 842223 w 1225855"/>
                <a:gd name="connsiteY142-6508" fmla="*/ 625202 h 1499831"/>
                <a:gd name="connsiteX143-6509" fmla="*/ 863008 w 1225855"/>
                <a:gd name="connsiteY143-6510" fmla="*/ 635350 h 1499831"/>
                <a:gd name="connsiteX144-6511" fmla="*/ 878884 w 1225855"/>
                <a:gd name="connsiteY144-6512" fmla="*/ 629949 h 1499831"/>
                <a:gd name="connsiteX145-6513" fmla="*/ 883794 w 1225855"/>
                <a:gd name="connsiteY145-6514" fmla="*/ 593451 h 1499831"/>
                <a:gd name="connsiteX146-6515" fmla="*/ 513091 w 1225855"/>
                <a:gd name="connsiteY146-6516" fmla="*/ 183796 h 1499831"/>
                <a:gd name="connsiteX147-6517" fmla="*/ 520784 w 1225855"/>
                <a:gd name="connsiteY147-6518" fmla="*/ 163175 h 1499831"/>
                <a:gd name="connsiteX148-6519" fmla="*/ 613746 w 1225855"/>
                <a:gd name="connsiteY148-6520" fmla="*/ 64648 h 1499831"/>
                <a:gd name="connsiteX149-6521" fmla="*/ 903434 w 1225855"/>
                <a:gd name="connsiteY149-6522" fmla="*/ 374630 h 1499831"/>
                <a:gd name="connsiteX150-6523" fmla="*/ 823892 w 1225855"/>
                <a:gd name="connsiteY150-6524" fmla="*/ 411455 h 1499831"/>
                <a:gd name="connsiteX151-6525" fmla="*/ 821110 w 1225855"/>
                <a:gd name="connsiteY151-6526" fmla="*/ 412273 h 1499831"/>
                <a:gd name="connsiteX152-6527" fmla="*/ 807689 w 1225855"/>
                <a:gd name="connsiteY152-6528" fmla="*/ 415710 h 1499831"/>
                <a:gd name="connsiteX153-6529" fmla="*/ 791159 w 1225855"/>
                <a:gd name="connsiteY153-6530" fmla="*/ 406873 h 1499831"/>
                <a:gd name="connsiteX154-6531" fmla="*/ 777084 w 1225855"/>
                <a:gd name="connsiteY154-6532" fmla="*/ 399835 h 1499831"/>
                <a:gd name="connsiteX155-6533" fmla="*/ 706053 w 1225855"/>
                <a:gd name="connsiteY155-6534" fmla="*/ 362192 h 1499831"/>
                <a:gd name="connsiteX156-6535" fmla="*/ 591160 w 1225855"/>
                <a:gd name="connsiteY156-6536" fmla="*/ 288542 h 1499831"/>
                <a:gd name="connsiteX157-6537" fmla="*/ 570702 w 1225855"/>
                <a:gd name="connsiteY157-6538" fmla="*/ 272176 h 1499831"/>
                <a:gd name="connsiteX158-6539" fmla="*/ 567919 w 1225855"/>
                <a:gd name="connsiteY158-6540" fmla="*/ 269721 h 1499831"/>
                <a:gd name="connsiteX159-6541" fmla="*/ 551226 w 1225855"/>
                <a:gd name="connsiteY159-6542" fmla="*/ 254500 h 1499831"/>
                <a:gd name="connsiteX160-6543" fmla="*/ 512109 w 1225855"/>
                <a:gd name="connsiteY160-6544" fmla="*/ 197708 h 1499831"/>
                <a:gd name="connsiteX161-6545" fmla="*/ 513091 w 1225855"/>
                <a:gd name="connsiteY161-6546" fmla="*/ 183796 h 1499831"/>
                <a:gd name="connsiteX162-6547" fmla="*/ 322094 w 1225855"/>
                <a:gd name="connsiteY162-6548" fmla="*/ 374303 h 1499831"/>
                <a:gd name="connsiteX163-6549" fmla="*/ 464974 w 1225855"/>
                <a:gd name="connsiteY163-6550" fmla="*/ 222421 h 1499831"/>
                <a:gd name="connsiteX164-6551" fmla="*/ 508345 w 1225855"/>
                <a:gd name="connsiteY164-6552" fmla="*/ 285596 h 1499831"/>
                <a:gd name="connsiteX165-6553" fmla="*/ 482486 w 1225855"/>
                <a:gd name="connsiteY165-6554" fmla="*/ 314729 h 1499831"/>
                <a:gd name="connsiteX166-6555" fmla="*/ 475939 w 1225855"/>
                <a:gd name="connsiteY166-6556" fmla="*/ 334205 h 1499831"/>
                <a:gd name="connsiteX167-6557" fmla="*/ 484614 w 1225855"/>
                <a:gd name="connsiteY167-6558" fmla="*/ 351717 h 1499831"/>
                <a:gd name="connsiteX168-6559" fmla="*/ 491324 w 1225855"/>
                <a:gd name="connsiteY168-6560" fmla="*/ 355973 h 1499831"/>
                <a:gd name="connsiteX169-6561" fmla="*/ 501962 w 1225855"/>
                <a:gd name="connsiteY169-6562" fmla="*/ 358264 h 1499831"/>
                <a:gd name="connsiteX170-6563" fmla="*/ 521602 w 1225855"/>
                <a:gd name="connsiteY170-6564" fmla="*/ 349426 h 1499831"/>
                <a:gd name="connsiteX171-6565" fmla="*/ 547298 w 1225855"/>
                <a:gd name="connsiteY171-6566" fmla="*/ 320621 h 1499831"/>
                <a:gd name="connsiteX172-6567" fmla="*/ 554990 w 1225855"/>
                <a:gd name="connsiteY172-6568" fmla="*/ 326676 h 1499831"/>
                <a:gd name="connsiteX173-6569" fmla="*/ 722747 w 1225855"/>
                <a:gd name="connsiteY173-6570" fmla="*/ 430768 h 1499831"/>
                <a:gd name="connsiteX174-6571" fmla="*/ 663827 w 1225855"/>
                <a:gd name="connsiteY174-6572" fmla="*/ 435678 h 1499831"/>
                <a:gd name="connsiteX175-6573" fmla="*/ 628967 w 1225855"/>
                <a:gd name="connsiteY175-6574" fmla="*/ 436823 h 1499831"/>
                <a:gd name="connsiteX176-6575" fmla="*/ 616692 w 1225855"/>
                <a:gd name="connsiteY176-6576" fmla="*/ 436987 h 1499831"/>
                <a:gd name="connsiteX177-6577" fmla="*/ 600489 w 1225855"/>
                <a:gd name="connsiteY177-6578" fmla="*/ 436823 h 1499831"/>
                <a:gd name="connsiteX178-6579" fmla="*/ 565628 w 1225855"/>
                <a:gd name="connsiteY178-6580" fmla="*/ 435514 h 1499831"/>
                <a:gd name="connsiteX179-6581" fmla="*/ 463337 w 1225855"/>
                <a:gd name="connsiteY179-6582" fmla="*/ 424057 h 1499831"/>
                <a:gd name="connsiteX180-6583" fmla="*/ 433059 w 1225855"/>
                <a:gd name="connsiteY180-6584" fmla="*/ 418165 h 1499831"/>
                <a:gd name="connsiteX181-6585" fmla="*/ 409164 w 1225855"/>
                <a:gd name="connsiteY181-6586" fmla="*/ 412437 h 1499831"/>
                <a:gd name="connsiteX182-6587" fmla="*/ 403927 w 1225855"/>
                <a:gd name="connsiteY182-6588" fmla="*/ 410964 h 1499831"/>
                <a:gd name="connsiteX183" fmla="*/ 322094 w 1225855"/>
                <a:gd name="connsiteY183" fmla="*/ 374303 h 1499831"/>
                <a:gd name="connsiteX0-6589" fmla="*/ 1219145 w 1225855"/>
                <a:gd name="connsiteY0-6590" fmla="*/ 1035512 h 1499831"/>
                <a:gd name="connsiteX1-6591" fmla="*/ 1212598 w 1225855"/>
                <a:gd name="connsiteY1-6592" fmla="*/ 1022910 h 1499831"/>
                <a:gd name="connsiteX2-6593" fmla="*/ 1009653 w 1225855"/>
                <a:gd name="connsiteY2-6594" fmla="*/ 805725 h 1499831"/>
                <a:gd name="connsiteX3-6595" fmla="*/ 1091485 w 1225855"/>
                <a:gd name="connsiteY3-6596" fmla="*/ 720128 h 1499831"/>
                <a:gd name="connsiteX4-6597" fmla="*/ 1086085 w 1225855"/>
                <a:gd name="connsiteY4-6598" fmla="*/ 697052 h 1499831"/>
                <a:gd name="connsiteX5-6599" fmla="*/ 1079702 w 1225855"/>
                <a:gd name="connsiteY5-6600" fmla="*/ 685104 h 1499831"/>
                <a:gd name="connsiteX6-6601" fmla="*/ 863663 w 1225855"/>
                <a:gd name="connsiteY6-6602" fmla="*/ 454008 h 1499831"/>
                <a:gd name="connsiteX7-6603" fmla="*/ 957280 w 1225855"/>
                <a:gd name="connsiteY7-6604" fmla="*/ 374303 h 1499831"/>
                <a:gd name="connsiteX8-6605" fmla="*/ 953024 w 1225855"/>
                <a:gd name="connsiteY8-6606" fmla="*/ 355482 h 1499831"/>
                <a:gd name="connsiteX9-6607" fmla="*/ 946969 w 1225855"/>
                <a:gd name="connsiteY9-6608" fmla="*/ 344516 h 1499831"/>
                <a:gd name="connsiteX10-6609" fmla="*/ 633058 w 1225855"/>
                <a:gd name="connsiteY10-6610" fmla="*/ 8347 h 1499831"/>
                <a:gd name="connsiteX11-6611" fmla="*/ 613909 w 1225855"/>
                <a:gd name="connsiteY11-6612" fmla="*/ 0 h 1499831"/>
                <a:gd name="connsiteX12-6613" fmla="*/ 594761 w 1225855"/>
                <a:gd name="connsiteY12-6614" fmla="*/ 8183 h 1499831"/>
                <a:gd name="connsiteX13-6615" fmla="*/ 276922 w 1225855"/>
                <a:gd name="connsiteY13-6616" fmla="*/ 345825 h 1499831"/>
                <a:gd name="connsiteX14-6617" fmla="*/ 269884 w 1225855"/>
                <a:gd name="connsiteY14-6618" fmla="*/ 362028 h 1499831"/>
                <a:gd name="connsiteX15-6619" fmla="*/ 268248 w 1225855"/>
                <a:gd name="connsiteY15-6620" fmla="*/ 374139 h 1499831"/>
                <a:gd name="connsiteX16-6621" fmla="*/ 363828 w 1225855"/>
                <a:gd name="connsiteY16-6622" fmla="*/ 453354 h 1499831"/>
                <a:gd name="connsiteX17-6623" fmla="*/ 143535 w 1225855"/>
                <a:gd name="connsiteY17-6624" fmla="*/ 687395 h 1499831"/>
                <a:gd name="connsiteX18-6625" fmla="*/ 136497 w 1225855"/>
                <a:gd name="connsiteY18-6626" fmla="*/ 704744 h 1499831"/>
                <a:gd name="connsiteX19-6627" fmla="*/ 134206 w 1225855"/>
                <a:gd name="connsiteY19-6628" fmla="*/ 720128 h 1499831"/>
                <a:gd name="connsiteX20-6629" fmla="*/ 182978 w 1225855"/>
                <a:gd name="connsiteY20-6630" fmla="*/ 786740 h 1499831"/>
                <a:gd name="connsiteX21-6631" fmla="*/ 217839 w 1225855"/>
                <a:gd name="connsiteY21-6632" fmla="*/ 805071 h 1499831"/>
                <a:gd name="connsiteX22-6633" fmla="*/ 9984 w 1225855"/>
                <a:gd name="connsiteY22-6634" fmla="*/ 1025692 h 1499831"/>
                <a:gd name="connsiteX23-6635" fmla="*/ 2946 w 1225855"/>
                <a:gd name="connsiteY23-6636" fmla="*/ 1044186 h 1499831"/>
                <a:gd name="connsiteX24-6637" fmla="*/ 0 w 1225855"/>
                <a:gd name="connsiteY24-6638" fmla="*/ 1062844 h 1499831"/>
                <a:gd name="connsiteX25-6639" fmla="*/ 194435 w 1225855"/>
                <a:gd name="connsiteY25-6640" fmla="*/ 1198195 h 1499831"/>
                <a:gd name="connsiteX26-6641" fmla="*/ 487887 w 1225855"/>
                <a:gd name="connsiteY26-6642" fmla="*/ 1247950 h 1499831"/>
                <a:gd name="connsiteX27-6643" fmla="*/ 487887 w 1225855"/>
                <a:gd name="connsiteY27-6644" fmla="*/ 1473645 h 1499831"/>
                <a:gd name="connsiteX28-6645" fmla="*/ 514073 w 1225855"/>
                <a:gd name="connsiteY28-6646" fmla="*/ 1499831 h 1499831"/>
                <a:gd name="connsiteX29-6647" fmla="*/ 711781 w 1225855"/>
                <a:gd name="connsiteY29-6648" fmla="*/ 1499831 h 1499831"/>
                <a:gd name="connsiteX30-6649" fmla="*/ 737968 w 1225855"/>
                <a:gd name="connsiteY30-6650" fmla="*/ 1473645 h 1499831"/>
                <a:gd name="connsiteX31-6651" fmla="*/ 737968 w 1225855"/>
                <a:gd name="connsiteY31-6652" fmla="*/ 1248932 h 1499831"/>
                <a:gd name="connsiteX32-6653" fmla="*/ 1039112 w 1225855"/>
                <a:gd name="connsiteY32-6654" fmla="*/ 1198195 h 1499831"/>
                <a:gd name="connsiteX33-6655" fmla="*/ 1225855 w 1225855"/>
                <a:gd name="connsiteY33-6656" fmla="*/ 1062844 h 1499831"/>
                <a:gd name="connsiteX34-6657" fmla="*/ 1219145 w 1225855"/>
                <a:gd name="connsiteY34-6658" fmla="*/ 1035512 h 1499831"/>
                <a:gd name="connsiteX35-6659" fmla="*/ 1099178 w 1225855"/>
                <a:gd name="connsiteY35-6660" fmla="*/ 1120454 h 1499831"/>
                <a:gd name="connsiteX36-6661" fmla="*/ 1082157 w 1225855"/>
                <a:gd name="connsiteY36-6662" fmla="*/ 1113580 h 1499831"/>
                <a:gd name="connsiteX37-6663" fmla="*/ 657608 w 1225855"/>
                <a:gd name="connsiteY37-6664" fmla="*/ 1056788 h 1499831"/>
                <a:gd name="connsiteX38-6665" fmla="*/ 560882 w 1225855"/>
                <a:gd name="connsiteY38-6666" fmla="*/ 1023564 h 1499831"/>
                <a:gd name="connsiteX39-6667" fmla="*/ 558918 w 1225855"/>
                <a:gd name="connsiteY39-6668" fmla="*/ 1022582 h 1499831"/>
                <a:gd name="connsiteX40-6669" fmla="*/ 554663 w 1225855"/>
                <a:gd name="connsiteY40-6670" fmla="*/ 1021109 h 1499831"/>
                <a:gd name="connsiteX41-6671" fmla="*/ 419966 w 1225855"/>
                <a:gd name="connsiteY41-6672" fmla="*/ 947296 h 1499831"/>
                <a:gd name="connsiteX42-6673" fmla="*/ 312928 w 1225855"/>
                <a:gd name="connsiteY42-6674" fmla="*/ 837313 h 1499831"/>
                <a:gd name="connsiteX43-6675" fmla="*/ 618656 w 1225855"/>
                <a:gd name="connsiteY43-6676" fmla="*/ 887115 h 1499831"/>
                <a:gd name="connsiteX44-6677" fmla="*/ 943368 w 1225855"/>
                <a:gd name="connsiteY44-6678" fmla="*/ 830439 h 1499831"/>
                <a:gd name="connsiteX45-6679" fmla="*/ 957116 w 1225855"/>
                <a:gd name="connsiteY45-6680" fmla="*/ 826184 h 1499831"/>
                <a:gd name="connsiteX46-6681" fmla="*/ 1168408 w 1225855"/>
                <a:gd name="connsiteY46-6682" fmla="*/ 1052369 h 1499831"/>
                <a:gd name="connsiteX47-6683" fmla="*/ 1170536 w 1225855"/>
                <a:gd name="connsiteY47-6684" fmla="*/ 1055806 h 1499831"/>
                <a:gd name="connsiteX48-6685" fmla="*/ 1173482 w 1225855"/>
                <a:gd name="connsiteY48-6686" fmla="*/ 1063008 h 1499831"/>
                <a:gd name="connsiteX49-6687" fmla="*/ 1099178 w 1225855"/>
                <a:gd name="connsiteY49-6688" fmla="*/ 1120454 h 1499831"/>
                <a:gd name="connsiteX50-6689" fmla="*/ 736822 w 1225855"/>
                <a:gd name="connsiteY50-6690" fmla="*/ 1196559 h 1499831"/>
                <a:gd name="connsiteX51-6691" fmla="*/ 620292 w 1225855"/>
                <a:gd name="connsiteY51-6692" fmla="*/ 1200487 h 1499831"/>
                <a:gd name="connsiteX52-6693" fmla="*/ 489033 w 1225855"/>
                <a:gd name="connsiteY52-6694" fmla="*/ 1195577 h 1499831"/>
                <a:gd name="connsiteX53-6695" fmla="*/ 209001 w 1225855"/>
                <a:gd name="connsiteY53-6696" fmla="*/ 1148114 h 1499831"/>
                <a:gd name="connsiteX54-6697" fmla="*/ 52209 w 1225855"/>
                <a:gd name="connsiteY54-6698" fmla="*/ 1063008 h 1499831"/>
                <a:gd name="connsiteX55-6699" fmla="*/ 54173 w 1225855"/>
                <a:gd name="connsiteY55-6700" fmla="*/ 1057279 h 1499831"/>
                <a:gd name="connsiteX56-6701" fmla="*/ 56137 w 1225855"/>
                <a:gd name="connsiteY56-6702" fmla="*/ 1053188 h 1499831"/>
                <a:gd name="connsiteX57-6703" fmla="*/ 255155 w 1225855"/>
                <a:gd name="connsiteY57-6704" fmla="*/ 841896 h 1499831"/>
                <a:gd name="connsiteX58-6705" fmla="*/ 346971 w 1225855"/>
                <a:gd name="connsiteY58-6706" fmla="*/ 956134 h 1499831"/>
                <a:gd name="connsiteX59-6707" fmla="*/ 318984 w 1225855"/>
                <a:gd name="connsiteY59-6708" fmla="*/ 987558 h 1499831"/>
                <a:gd name="connsiteX60-6709" fmla="*/ 321112 w 1225855"/>
                <a:gd name="connsiteY60-6710" fmla="*/ 1024546 h 1499831"/>
                <a:gd name="connsiteX61-6711" fmla="*/ 338460 w 1225855"/>
                <a:gd name="connsiteY61-6712" fmla="*/ 1031093 h 1499831"/>
                <a:gd name="connsiteX62-6713" fmla="*/ 358100 w 1225855"/>
                <a:gd name="connsiteY62-6714" fmla="*/ 1022255 h 1499831"/>
                <a:gd name="connsiteX63-6715" fmla="*/ 387887 w 1225855"/>
                <a:gd name="connsiteY63-6716" fmla="*/ 988703 h 1499831"/>
                <a:gd name="connsiteX64-6717" fmla="*/ 512600 w 1225855"/>
                <a:gd name="connsiteY64-6718" fmla="*/ 1059898 h 1499831"/>
                <a:gd name="connsiteX65-6719" fmla="*/ 494925 w 1225855"/>
                <a:gd name="connsiteY65-6720" fmla="*/ 1097868 h 1499831"/>
                <a:gd name="connsiteX66-6721" fmla="*/ 507527 w 1225855"/>
                <a:gd name="connsiteY66-6722" fmla="*/ 1132729 h 1499831"/>
                <a:gd name="connsiteX67-6723" fmla="*/ 518656 w 1225855"/>
                <a:gd name="connsiteY67-6724" fmla="*/ 1135184 h 1499831"/>
                <a:gd name="connsiteX68-6725" fmla="*/ 542388 w 1225855"/>
                <a:gd name="connsiteY68-6726" fmla="*/ 1120127 h 1499831"/>
                <a:gd name="connsiteX69-6727" fmla="*/ 561045 w 1225855"/>
                <a:gd name="connsiteY69-6728" fmla="*/ 1080029 h 1499831"/>
                <a:gd name="connsiteX70-6729" fmla="*/ 638132 w 1225855"/>
                <a:gd name="connsiteY70-6730" fmla="*/ 1105888 h 1499831"/>
                <a:gd name="connsiteX71-6731" fmla="*/ 708344 w 1225855"/>
                <a:gd name="connsiteY71-6732" fmla="*/ 1124219 h 1499831"/>
                <a:gd name="connsiteX72-6733" fmla="*/ 692633 w 1225855"/>
                <a:gd name="connsiteY72-6734" fmla="*/ 1159079 h 1499831"/>
                <a:gd name="connsiteX73-6735" fmla="*/ 691487 w 1225855"/>
                <a:gd name="connsiteY73-6736" fmla="*/ 1177574 h 1499831"/>
                <a:gd name="connsiteX74-6737" fmla="*/ 705726 w 1225855"/>
                <a:gd name="connsiteY74-6738" fmla="*/ 1193776 h 1499831"/>
                <a:gd name="connsiteX75-6739" fmla="*/ 716528 w 1225855"/>
                <a:gd name="connsiteY75-6740" fmla="*/ 1196068 h 1499831"/>
                <a:gd name="connsiteX76-6741" fmla="*/ 733549 w 1225855"/>
                <a:gd name="connsiteY76-6742" fmla="*/ 1189848 h 1499831"/>
                <a:gd name="connsiteX77-6743" fmla="*/ 740423 w 1225855"/>
                <a:gd name="connsiteY77-6744" fmla="*/ 1180683 h 1499831"/>
                <a:gd name="connsiteX78-6745" fmla="*/ 760881 w 1225855"/>
                <a:gd name="connsiteY78-6746" fmla="*/ 1135184 h 1499831"/>
                <a:gd name="connsiteX79-6747" fmla="*/ 974628 w 1225855"/>
                <a:gd name="connsiteY79-6748" fmla="*/ 1161534 h 1499831"/>
                <a:gd name="connsiteX80-6749" fmla="*/ 736822 w 1225855"/>
                <a:gd name="connsiteY80-6750" fmla="*/ 1196559 h 1499831"/>
                <a:gd name="connsiteX81-6751" fmla="*/ 685431 w 1225855"/>
                <a:gd name="connsiteY81-6752" fmla="*/ 1447458 h 1499831"/>
                <a:gd name="connsiteX82-6753" fmla="*/ 540096 w 1225855"/>
                <a:gd name="connsiteY82-6754" fmla="*/ 1447458 h 1499831"/>
                <a:gd name="connsiteX83-6755" fmla="*/ 540096 w 1225855"/>
                <a:gd name="connsiteY83-6756" fmla="*/ 1251059 h 1499831"/>
                <a:gd name="connsiteX84-6757" fmla="*/ 620292 w 1225855"/>
                <a:gd name="connsiteY84-6758" fmla="*/ 1252860 h 1499831"/>
                <a:gd name="connsiteX85-6759" fmla="*/ 685431 w 1225855"/>
                <a:gd name="connsiteY85-6760" fmla="*/ 1251714 h 1499831"/>
                <a:gd name="connsiteX86-6761" fmla="*/ 685431 w 1225855"/>
                <a:gd name="connsiteY86-6762" fmla="*/ 1447458 h 1499831"/>
                <a:gd name="connsiteX87-6763" fmla="*/ 186415 w 1225855"/>
                <a:gd name="connsiteY87-6764" fmla="*/ 720292 h 1499831"/>
                <a:gd name="connsiteX88-6765" fmla="*/ 187070 w 1225855"/>
                <a:gd name="connsiteY88-6766" fmla="*/ 718819 h 1499831"/>
                <a:gd name="connsiteX89-6767" fmla="*/ 188543 w 1225855"/>
                <a:gd name="connsiteY89-6768" fmla="*/ 715873 h 1499831"/>
                <a:gd name="connsiteX90-6769" fmla="*/ 418567 w 1225855"/>
                <a:gd name="connsiteY90-6770" fmla="*/ 483352 h 1499831"/>
                <a:gd name="connsiteX91-6771" fmla="*/ 483426 w 1225855"/>
                <a:gd name="connsiteY91-6772" fmla="*/ 492987 h 1499831"/>
                <a:gd name="connsiteX92-6773" fmla="*/ 493280 w 1225855"/>
                <a:gd name="connsiteY92-6774" fmla="*/ 505881 h 1499831"/>
                <a:gd name="connsiteX93-6775" fmla="*/ 550480 w 1225855"/>
                <a:gd name="connsiteY93-6776" fmla="*/ 513426 h 1499831"/>
                <a:gd name="connsiteX94-6777" fmla="*/ 587396 w 1225855"/>
                <a:gd name="connsiteY94-6778" fmla="*/ 507919 h 1499831"/>
                <a:gd name="connsiteX95-6779" fmla="*/ 609547 w 1225855"/>
                <a:gd name="connsiteY95-6780" fmla="*/ 513172 h 1499831"/>
                <a:gd name="connsiteX96-6781" fmla="*/ 644277 w 1225855"/>
                <a:gd name="connsiteY96-6782" fmla="*/ 510465 h 1499831"/>
                <a:gd name="connsiteX97-6783" fmla="*/ 676430 w 1225855"/>
                <a:gd name="connsiteY97-6784" fmla="*/ 508991 h 1499831"/>
                <a:gd name="connsiteX98-6785" fmla="*/ 712198 w 1225855"/>
                <a:gd name="connsiteY98-6786" fmla="*/ 499229 h 1499831"/>
                <a:gd name="connsiteX99-6787" fmla="*/ 797706 w 1225855"/>
                <a:gd name="connsiteY99-6788" fmla="*/ 471684 h 1499831"/>
                <a:gd name="connsiteX100-6789" fmla="*/ 820292 w 1225855"/>
                <a:gd name="connsiteY100-6790" fmla="*/ 507036 h 1499831"/>
                <a:gd name="connsiteX101-6791" fmla="*/ 780194 w 1225855"/>
                <a:gd name="connsiteY101-6792" fmla="*/ 560391 h 1499831"/>
                <a:gd name="connsiteX102-6793" fmla="*/ 759081 w 1225855"/>
                <a:gd name="connsiteY102-6794" fmla="*/ 576103 h 1499831"/>
                <a:gd name="connsiteX103-6795" fmla="*/ 736822 w 1225855"/>
                <a:gd name="connsiteY103-6796" fmla="*/ 590669 h 1499831"/>
                <a:gd name="connsiteX104-6797" fmla="*/ 736331 w 1225855"/>
                <a:gd name="connsiteY104-6798" fmla="*/ 590996 h 1499831"/>
                <a:gd name="connsiteX105-6799" fmla="*/ 537297 w 1225855"/>
                <a:gd name="connsiteY105-6800" fmla="*/ 689628 h 1499831"/>
                <a:gd name="connsiteX106-6801" fmla="*/ 339115 w 1225855"/>
                <a:gd name="connsiteY106-6802" fmla="*/ 752370 h 1499831"/>
                <a:gd name="connsiteX107-6803" fmla="*/ 289033 w 1225855"/>
                <a:gd name="connsiteY107-6804" fmla="*/ 767428 h 1499831"/>
                <a:gd name="connsiteX108-6805" fmla="*/ 274958 w 1225855"/>
                <a:gd name="connsiteY108-6806" fmla="*/ 771519 h 1499831"/>
                <a:gd name="connsiteX109-6807" fmla="*/ 255809 w 1225855"/>
                <a:gd name="connsiteY109-6808" fmla="*/ 764482 h 1499831"/>
                <a:gd name="connsiteX110-6809" fmla="*/ 186415 w 1225855"/>
                <a:gd name="connsiteY110-6810" fmla="*/ 720292 h 1499831"/>
                <a:gd name="connsiteX111-6811" fmla="*/ 883794 w 1225855"/>
                <a:gd name="connsiteY111-6812" fmla="*/ 593451 h 1499831"/>
                <a:gd name="connsiteX112-6813" fmla="*/ 859244 w 1225855"/>
                <a:gd name="connsiteY112-6814" fmla="*/ 561536 h 1499831"/>
                <a:gd name="connsiteX113-6815" fmla="*/ 854989 w 1225855"/>
                <a:gd name="connsiteY113-6816" fmla="*/ 557117 h 1499831"/>
                <a:gd name="connsiteX114-6817" fmla="*/ 867100 w 1225855"/>
                <a:gd name="connsiteY114-6818" fmla="*/ 534204 h 1499831"/>
                <a:gd name="connsiteX115-6819" fmla="*/ 1036167 w 1225855"/>
                <a:gd name="connsiteY115-6820" fmla="*/ 715218 h 1499831"/>
                <a:gd name="connsiteX116-6821" fmla="*/ 1037803 w 1225855"/>
                <a:gd name="connsiteY116-6822" fmla="*/ 717837 h 1499831"/>
                <a:gd name="connsiteX117-6823" fmla="*/ 1038949 w 1225855"/>
                <a:gd name="connsiteY117-6824" fmla="*/ 720128 h 1499831"/>
                <a:gd name="connsiteX118-6825" fmla="*/ 971519 w 1225855"/>
                <a:gd name="connsiteY118-6826" fmla="*/ 764973 h 1499831"/>
                <a:gd name="connsiteX119-6827" fmla="*/ 944841 w 1225855"/>
                <a:gd name="connsiteY119-6828" fmla="*/ 774793 h 1499831"/>
                <a:gd name="connsiteX120-6829" fmla="*/ 927165 w 1225855"/>
                <a:gd name="connsiteY120-6830" fmla="*/ 780357 h 1499831"/>
                <a:gd name="connsiteX121-6831" fmla="*/ 917018 w 1225855"/>
                <a:gd name="connsiteY121-6832" fmla="*/ 783303 h 1499831"/>
                <a:gd name="connsiteX122-6833" fmla="*/ 601823 w 1225855"/>
                <a:gd name="connsiteY122-6834" fmla="*/ 839342 h 1499831"/>
                <a:gd name="connsiteX123-6835" fmla="*/ 372175 w 1225855"/>
                <a:gd name="connsiteY123-6836" fmla="*/ 797051 h 1499831"/>
                <a:gd name="connsiteX124-6837" fmla="*/ 481668 w 1225855"/>
                <a:gd name="connsiteY124-6838" fmla="*/ 760717 h 1499831"/>
                <a:gd name="connsiteX125-6839" fmla="*/ 497707 w 1225855"/>
                <a:gd name="connsiteY125-6840" fmla="*/ 799015 h 1499831"/>
                <a:gd name="connsiteX126-6841" fmla="*/ 521929 w 1225855"/>
                <a:gd name="connsiteY126-6842" fmla="*/ 815054 h 1499831"/>
                <a:gd name="connsiteX127-6843" fmla="*/ 532077 w 1225855"/>
                <a:gd name="connsiteY127-6844" fmla="*/ 812927 h 1499831"/>
                <a:gd name="connsiteX128-6845" fmla="*/ 545988 w 1225855"/>
                <a:gd name="connsiteY128-6846" fmla="*/ 778557 h 1499831"/>
                <a:gd name="connsiteX129-6847" fmla="*/ 530931 w 1225855"/>
                <a:gd name="connsiteY129-6848" fmla="*/ 742878 h 1499831"/>
                <a:gd name="connsiteX130-6849" fmla="*/ 560882 w 1225855"/>
                <a:gd name="connsiteY130-6850" fmla="*/ 731421 h 1499831"/>
                <a:gd name="connsiteX131-6851" fmla="*/ 660881 w 1225855"/>
                <a:gd name="connsiteY131-6852" fmla="*/ 689359 h 1499831"/>
                <a:gd name="connsiteX132-6853" fmla="*/ 682158 w 1225855"/>
                <a:gd name="connsiteY132-6854" fmla="*/ 735677 h 1499831"/>
                <a:gd name="connsiteX133-6855" fmla="*/ 706053 w 1225855"/>
                <a:gd name="connsiteY133-6856" fmla="*/ 750897 h 1499831"/>
                <a:gd name="connsiteX134-6857" fmla="*/ 717019 w 1225855"/>
                <a:gd name="connsiteY134-6858" fmla="*/ 748442 h 1499831"/>
                <a:gd name="connsiteX135-6859" fmla="*/ 729948 w 1225855"/>
                <a:gd name="connsiteY135-6860" fmla="*/ 713745 h 1499831"/>
                <a:gd name="connsiteX136-6861" fmla="*/ 708181 w 1225855"/>
                <a:gd name="connsiteY136-6862" fmla="*/ 666446 h 1499831"/>
                <a:gd name="connsiteX137-6863" fmla="*/ 763991 w 1225855"/>
                <a:gd name="connsiteY137-6864" fmla="*/ 635350 h 1499831"/>
                <a:gd name="connsiteX138-6865" fmla="*/ 773483 w 1225855"/>
                <a:gd name="connsiteY138-6866" fmla="*/ 629294 h 1499831"/>
                <a:gd name="connsiteX139-6867" fmla="*/ 795414 w 1225855"/>
                <a:gd name="connsiteY139-6868" fmla="*/ 614400 h 1499831"/>
                <a:gd name="connsiteX140-6869" fmla="*/ 816200 w 1225855"/>
                <a:gd name="connsiteY140-6870" fmla="*/ 598361 h 1499831"/>
                <a:gd name="connsiteX141-6871" fmla="*/ 819473 w 1225855"/>
                <a:gd name="connsiteY141-6872" fmla="*/ 595579 h 1499831"/>
                <a:gd name="connsiteX142-6873" fmla="*/ 842223 w 1225855"/>
                <a:gd name="connsiteY142-6874" fmla="*/ 625202 h 1499831"/>
                <a:gd name="connsiteX143-6875" fmla="*/ 863008 w 1225855"/>
                <a:gd name="connsiteY143-6876" fmla="*/ 635350 h 1499831"/>
                <a:gd name="connsiteX144-6877" fmla="*/ 878884 w 1225855"/>
                <a:gd name="connsiteY144-6878" fmla="*/ 629949 h 1499831"/>
                <a:gd name="connsiteX145-6879" fmla="*/ 883794 w 1225855"/>
                <a:gd name="connsiteY145-6880" fmla="*/ 593451 h 1499831"/>
                <a:gd name="connsiteX146-6881" fmla="*/ 513091 w 1225855"/>
                <a:gd name="connsiteY146-6882" fmla="*/ 183796 h 1499831"/>
                <a:gd name="connsiteX147-6883" fmla="*/ 520784 w 1225855"/>
                <a:gd name="connsiteY147-6884" fmla="*/ 163175 h 1499831"/>
                <a:gd name="connsiteX148-6885" fmla="*/ 613746 w 1225855"/>
                <a:gd name="connsiteY148-6886" fmla="*/ 64648 h 1499831"/>
                <a:gd name="connsiteX149-6887" fmla="*/ 903434 w 1225855"/>
                <a:gd name="connsiteY149-6888" fmla="*/ 374630 h 1499831"/>
                <a:gd name="connsiteX150-6889" fmla="*/ 823892 w 1225855"/>
                <a:gd name="connsiteY150-6890" fmla="*/ 411455 h 1499831"/>
                <a:gd name="connsiteX151-6891" fmla="*/ 821110 w 1225855"/>
                <a:gd name="connsiteY151-6892" fmla="*/ 412273 h 1499831"/>
                <a:gd name="connsiteX152-6893" fmla="*/ 807689 w 1225855"/>
                <a:gd name="connsiteY152-6894" fmla="*/ 415710 h 1499831"/>
                <a:gd name="connsiteX153-6895" fmla="*/ 791159 w 1225855"/>
                <a:gd name="connsiteY153-6896" fmla="*/ 406873 h 1499831"/>
                <a:gd name="connsiteX154-6897" fmla="*/ 777084 w 1225855"/>
                <a:gd name="connsiteY154-6898" fmla="*/ 399835 h 1499831"/>
                <a:gd name="connsiteX155-6899" fmla="*/ 706053 w 1225855"/>
                <a:gd name="connsiteY155-6900" fmla="*/ 362192 h 1499831"/>
                <a:gd name="connsiteX156-6901" fmla="*/ 591160 w 1225855"/>
                <a:gd name="connsiteY156-6902" fmla="*/ 288542 h 1499831"/>
                <a:gd name="connsiteX157-6903" fmla="*/ 570702 w 1225855"/>
                <a:gd name="connsiteY157-6904" fmla="*/ 272176 h 1499831"/>
                <a:gd name="connsiteX158-6905" fmla="*/ 567919 w 1225855"/>
                <a:gd name="connsiteY158-6906" fmla="*/ 269721 h 1499831"/>
                <a:gd name="connsiteX159-6907" fmla="*/ 551226 w 1225855"/>
                <a:gd name="connsiteY159-6908" fmla="*/ 254500 h 1499831"/>
                <a:gd name="connsiteX160-6909" fmla="*/ 512109 w 1225855"/>
                <a:gd name="connsiteY160-6910" fmla="*/ 197708 h 1499831"/>
                <a:gd name="connsiteX161-6911" fmla="*/ 513091 w 1225855"/>
                <a:gd name="connsiteY161-6912" fmla="*/ 183796 h 1499831"/>
                <a:gd name="connsiteX162-6913" fmla="*/ 322094 w 1225855"/>
                <a:gd name="connsiteY162-6914" fmla="*/ 374303 h 1499831"/>
                <a:gd name="connsiteX163-6915" fmla="*/ 464974 w 1225855"/>
                <a:gd name="connsiteY163-6916" fmla="*/ 222421 h 1499831"/>
                <a:gd name="connsiteX164-6917" fmla="*/ 508345 w 1225855"/>
                <a:gd name="connsiteY164-6918" fmla="*/ 285596 h 1499831"/>
                <a:gd name="connsiteX165-6919" fmla="*/ 482486 w 1225855"/>
                <a:gd name="connsiteY165-6920" fmla="*/ 314729 h 1499831"/>
                <a:gd name="connsiteX166-6921" fmla="*/ 475939 w 1225855"/>
                <a:gd name="connsiteY166-6922" fmla="*/ 334205 h 1499831"/>
                <a:gd name="connsiteX167-6923" fmla="*/ 484614 w 1225855"/>
                <a:gd name="connsiteY167-6924" fmla="*/ 351717 h 1499831"/>
                <a:gd name="connsiteX168-6925" fmla="*/ 491324 w 1225855"/>
                <a:gd name="connsiteY168-6926" fmla="*/ 355973 h 1499831"/>
                <a:gd name="connsiteX169-6927" fmla="*/ 501962 w 1225855"/>
                <a:gd name="connsiteY169-6928" fmla="*/ 358264 h 1499831"/>
                <a:gd name="connsiteX170-6929" fmla="*/ 521602 w 1225855"/>
                <a:gd name="connsiteY170-6930" fmla="*/ 349426 h 1499831"/>
                <a:gd name="connsiteX171-6931" fmla="*/ 547298 w 1225855"/>
                <a:gd name="connsiteY171-6932" fmla="*/ 320621 h 1499831"/>
                <a:gd name="connsiteX172-6933" fmla="*/ 554990 w 1225855"/>
                <a:gd name="connsiteY172-6934" fmla="*/ 326676 h 1499831"/>
                <a:gd name="connsiteX173-6935" fmla="*/ 722747 w 1225855"/>
                <a:gd name="connsiteY173-6936" fmla="*/ 430768 h 1499831"/>
                <a:gd name="connsiteX174-6937" fmla="*/ 663827 w 1225855"/>
                <a:gd name="connsiteY174-6938" fmla="*/ 435678 h 1499831"/>
                <a:gd name="connsiteX175-6939" fmla="*/ 628967 w 1225855"/>
                <a:gd name="connsiteY175-6940" fmla="*/ 436823 h 1499831"/>
                <a:gd name="connsiteX176-6941" fmla="*/ 616692 w 1225855"/>
                <a:gd name="connsiteY176-6942" fmla="*/ 436987 h 1499831"/>
                <a:gd name="connsiteX177-6943" fmla="*/ 600489 w 1225855"/>
                <a:gd name="connsiteY177-6944" fmla="*/ 436823 h 1499831"/>
                <a:gd name="connsiteX178-6945" fmla="*/ 565628 w 1225855"/>
                <a:gd name="connsiteY178-6946" fmla="*/ 435514 h 1499831"/>
                <a:gd name="connsiteX179-6947" fmla="*/ 463337 w 1225855"/>
                <a:gd name="connsiteY179-6948" fmla="*/ 424057 h 1499831"/>
                <a:gd name="connsiteX180-6949" fmla="*/ 433059 w 1225855"/>
                <a:gd name="connsiteY180-6950" fmla="*/ 418165 h 1499831"/>
                <a:gd name="connsiteX181-6951" fmla="*/ 409164 w 1225855"/>
                <a:gd name="connsiteY181-6952" fmla="*/ 412437 h 1499831"/>
                <a:gd name="connsiteX182-6953" fmla="*/ 403927 w 1225855"/>
                <a:gd name="connsiteY182-6954" fmla="*/ 410964 h 1499831"/>
                <a:gd name="connsiteX183-6955" fmla="*/ 322094 w 1225855"/>
                <a:gd name="connsiteY183-6956" fmla="*/ 374303 h 1499831"/>
                <a:gd name="connsiteX0-6957" fmla="*/ 1219145 w 1225855"/>
                <a:gd name="connsiteY0-6958" fmla="*/ 1035512 h 1499831"/>
                <a:gd name="connsiteX1-6959" fmla="*/ 1212598 w 1225855"/>
                <a:gd name="connsiteY1-6960" fmla="*/ 1022910 h 1499831"/>
                <a:gd name="connsiteX2-6961" fmla="*/ 1009653 w 1225855"/>
                <a:gd name="connsiteY2-6962" fmla="*/ 805725 h 1499831"/>
                <a:gd name="connsiteX3-6963" fmla="*/ 1091485 w 1225855"/>
                <a:gd name="connsiteY3-6964" fmla="*/ 720128 h 1499831"/>
                <a:gd name="connsiteX4-6965" fmla="*/ 1086085 w 1225855"/>
                <a:gd name="connsiteY4-6966" fmla="*/ 697052 h 1499831"/>
                <a:gd name="connsiteX5-6967" fmla="*/ 1079702 w 1225855"/>
                <a:gd name="connsiteY5-6968" fmla="*/ 685104 h 1499831"/>
                <a:gd name="connsiteX6-6969" fmla="*/ 863663 w 1225855"/>
                <a:gd name="connsiteY6-6970" fmla="*/ 454008 h 1499831"/>
                <a:gd name="connsiteX7-6971" fmla="*/ 957280 w 1225855"/>
                <a:gd name="connsiteY7-6972" fmla="*/ 374303 h 1499831"/>
                <a:gd name="connsiteX8-6973" fmla="*/ 953024 w 1225855"/>
                <a:gd name="connsiteY8-6974" fmla="*/ 355482 h 1499831"/>
                <a:gd name="connsiteX9-6975" fmla="*/ 946969 w 1225855"/>
                <a:gd name="connsiteY9-6976" fmla="*/ 344516 h 1499831"/>
                <a:gd name="connsiteX10-6977" fmla="*/ 633058 w 1225855"/>
                <a:gd name="connsiteY10-6978" fmla="*/ 8347 h 1499831"/>
                <a:gd name="connsiteX11-6979" fmla="*/ 613909 w 1225855"/>
                <a:gd name="connsiteY11-6980" fmla="*/ 0 h 1499831"/>
                <a:gd name="connsiteX12-6981" fmla="*/ 594761 w 1225855"/>
                <a:gd name="connsiteY12-6982" fmla="*/ 8183 h 1499831"/>
                <a:gd name="connsiteX13-6983" fmla="*/ 276922 w 1225855"/>
                <a:gd name="connsiteY13-6984" fmla="*/ 345825 h 1499831"/>
                <a:gd name="connsiteX14-6985" fmla="*/ 269884 w 1225855"/>
                <a:gd name="connsiteY14-6986" fmla="*/ 362028 h 1499831"/>
                <a:gd name="connsiteX15-6987" fmla="*/ 268248 w 1225855"/>
                <a:gd name="connsiteY15-6988" fmla="*/ 374139 h 1499831"/>
                <a:gd name="connsiteX16-6989" fmla="*/ 363828 w 1225855"/>
                <a:gd name="connsiteY16-6990" fmla="*/ 453354 h 1499831"/>
                <a:gd name="connsiteX17-6991" fmla="*/ 143535 w 1225855"/>
                <a:gd name="connsiteY17-6992" fmla="*/ 687395 h 1499831"/>
                <a:gd name="connsiteX18-6993" fmla="*/ 136497 w 1225855"/>
                <a:gd name="connsiteY18-6994" fmla="*/ 704744 h 1499831"/>
                <a:gd name="connsiteX19-6995" fmla="*/ 134206 w 1225855"/>
                <a:gd name="connsiteY19-6996" fmla="*/ 720128 h 1499831"/>
                <a:gd name="connsiteX20-6997" fmla="*/ 182978 w 1225855"/>
                <a:gd name="connsiteY20-6998" fmla="*/ 786740 h 1499831"/>
                <a:gd name="connsiteX21-6999" fmla="*/ 217839 w 1225855"/>
                <a:gd name="connsiteY21-7000" fmla="*/ 805071 h 1499831"/>
                <a:gd name="connsiteX22-7001" fmla="*/ 9984 w 1225855"/>
                <a:gd name="connsiteY22-7002" fmla="*/ 1025692 h 1499831"/>
                <a:gd name="connsiteX23-7003" fmla="*/ 2946 w 1225855"/>
                <a:gd name="connsiteY23-7004" fmla="*/ 1044186 h 1499831"/>
                <a:gd name="connsiteX24-7005" fmla="*/ 0 w 1225855"/>
                <a:gd name="connsiteY24-7006" fmla="*/ 1062844 h 1499831"/>
                <a:gd name="connsiteX25-7007" fmla="*/ 194435 w 1225855"/>
                <a:gd name="connsiteY25-7008" fmla="*/ 1198195 h 1499831"/>
                <a:gd name="connsiteX26-7009" fmla="*/ 487887 w 1225855"/>
                <a:gd name="connsiteY26-7010" fmla="*/ 1247950 h 1499831"/>
                <a:gd name="connsiteX27-7011" fmla="*/ 487887 w 1225855"/>
                <a:gd name="connsiteY27-7012" fmla="*/ 1473645 h 1499831"/>
                <a:gd name="connsiteX28-7013" fmla="*/ 514073 w 1225855"/>
                <a:gd name="connsiteY28-7014" fmla="*/ 1499831 h 1499831"/>
                <a:gd name="connsiteX29-7015" fmla="*/ 711781 w 1225855"/>
                <a:gd name="connsiteY29-7016" fmla="*/ 1499831 h 1499831"/>
                <a:gd name="connsiteX30-7017" fmla="*/ 737968 w 1225855"/>
                <a:gd name="connsiteY30-7018" fmla="*/ 1473645 h 1499831"/>
                <a:gd name="connsiteX31-7019" fmla="*/ 737968 w 1225855"/>
                <a:gd name="connsiteY31-7020" fmla="*/ 1248932 h 1499831"/>
                <a:gd name="connsiteX32-7021" fmla="*/ 1039112 w 1225855"/>
                <a:gd name="connsiteY32-7022" fmla="*/ 1198195 h 1499831"/>
                <a:gd name="connsiteX33-7023" fmla="*/ 1225855 w 1225855"/>
                <a:gd name="connsiteY33-7024" fmla="*/ 1062844 h 1499831"/>
                <a:gd name="connsiteX34-7025" fmla="*/ 1219145 w 1225855"/>
                <a:gd name="connsiteY34-7026" fmla="*/ 1035512 h 1499831"/>
                <a:gd name="connsiteX35-7027" fmla="*/ 1099178 w 1225855"/>
                <a:gd name="connsiteY35-7028" fmla="*/ 1120454 h 1499831"/>
                <a:gd name="connsiteX36-7029" fmla="*/ 1082157 w 1225855"/>
                <a:gd name="connsiteY36-7030" fmla="*/ 1113580 h 1499831"/>
                <a:gd name="connsiteX37-7031" fmla="*/ 657608 w 1225855"/>
                <a:gd name="connsiteY37-7032" fmla="*/ 1056788 h 1499831"/>
                <a:gd name="connsiteX38-7033" fmla="*/ 560882 w 1225855"/>
                <a:gd name="connsiteY38-7034" fmla="*/ 1023564 h 1499831"/>
                <a:gd name="connsiteX39-7035" fmla="*/ 558918 w 1225855"/>
                <a:gd name="connsiteY39-7036" fmla="*/ 1022582 h 1499831"/>
                <a:gd name="connsiteX40-7037" fmla="*/ 554663 w 1225855"/>
                <a:gd name="connsiteY40-7038" fmla="*/ 1021109 h 1499831"/>
                <a:gd name="connsiteX41-7039" fmla="*/ 419966 w 1225855"/>
                <a:gd name="connsiteY41-7040" fmla="*/ 947296 h 1499831"/>
                <a:gd name="connsiteX42-7041" fmla="*/ 312928 w 1225855"/>
                <a:gd name="connsiteY42-7042" fmla="*/ 837313 h 1499831"/>
                <a:gd name="connsiteX43-7043" fmla="*/ 618656 w 1225855"/>
                <a:gd name="connsiteY43-7044" fmla="*/ 887115 h 1499831"/>
                <a:gd name="connsiteX44-7045" fmla="*/ 943368 w 1225855"/>
                <a:gd name="connsiteY44-7046" fmla="*/ 830439 h 1499831"/>
                <a:gd name="connsiteX45-7047" fmla="*/ 957116 w 1225855"/>
                <a:gd name="connsiteY45-7048" fmla="*/ 826184 h 1499831"/>
                <a:gd name="connsiteX46-7049" fmla="*/ 1168408 w 1225855"/>
                <a:gd name="connsiteY46-7050" fmla="*/ 1052369 h 1499831"/>
                <a:gd name="connsiteX47-7051" fmla="*/ 1170536 w 1225855"/>
                <a:gd name="connsiteY47-7052" fmla="*/ 1055806 h 1499831"/>
                <a:gd name="connsiteX48-7053" fmla="*/ 1173482 w 1225855"/>
                <a:gd name="connsiteY48-7054" fmla="*/ 1063008 h 1499831"/>
                <a:gd name="connsiteX49-7055" fmla="*/ 1099178 w 1225855"/>
                <a:gd name="connsiteY49-7056" fmla="*/ 1120454 h 1499831"/>
                <a:gd name="connsiteX50-7057" fmla="*/ 736822 w 1225855"/>
                <a:gd name="connsiteY50-7058" fmla="*/ 1196559 h 1499831"/>
                <a:gd name="connsiteX51-7059" fmla="*/ 620292 w 1225855"/>
                <a:gd name="connsiteY51-7060" fmla="*/ 1200487 h 1499831"/>
                <a:gd name="connsiteX52-7061" fmla="*/ 489033 w 1225855"/>
                <a:gd name="connsiteY52-7062" fmla="*/ 1195577 h 1499831"/>
                <a:gd name="connsiteX53-7063" fmla="*/ 209001 w 1225855"/>
                <a:gd name="connsiteY53-7064" fmla="*/ 1148114 h 1499831"/>
                <a:gd name="connsiteX54-7065" fmla="*/ 52209 w 1225855"/>
                <a:gd name="connsiteY54-7066" fmla="*/ 1063008 h 1499831"/>
                <a:gd name="connsiteX55-7067" fmla="*/ 54173 w 1225855"/>
                <a:gd name="connsiteY55-7068" fmla="*/ 1057279 h 1499831"/>
                <a:gd name="connsiteX56-7069" fmla="*/ 56137 w 1225855"/>
                <a:gd name="connsiteY56-7070" fmla="*/ 1053188 h 1499831"/>
                <a:gd name="connsiteX57-7071" fmla="*/ 255155 w 1225855"/>
                <a:gd name="connsiteY57-7072" fmla="*/ 841896 h 1499831"/>
                <a:gd name="connsiteX58-7073" fmla="*/ 346971 w 1225855"/>
                <a:gd name="connsiteY58-7074" fmla="*/ 956134 h 1499831"/>
                <a:gd name="connsiteX59-7075" fmla="*/ 318984 w 1225855"/>
                <a:gd name="connsiteY59-7076" fmla="*/ 987558 h 1499831"/>
                <a:gd name="connsiteX60-7077" fmla="*/ 321112 w 1225855"/>
                <a:gd name="connsiteY60-7078" fmla="*/ 1024546 h 1499831"/>
                <a:gd name="connsiteX61-7079" fmla="*/ 338460 w 1225855"/>
                <a:gd name="connsiteY61-7080" fmla="*/ 1031093 h 1499831"/>
                <a:gd name="connsiteX62-7081" fmla="*/ 358100 w 1225855"/>
                <a:gd name="connsiteY62-7082" fmla="*/ 1022255 h 1499831"/>
                <a:gd name="connsiteX63-7083" fmla="*/ 387887 w 1225855"/>
                <a:gd name="connsiteY63-7084" fmla="*/ 988703 h 1499831"/>
                <a:gd name="connsiteX64-7085" fmla="*/ 512600 w 1225855"/>
                <a:gd name="connsiteY64-7086" fmla="*/ 1059898 h 1499831"/>
                <a:gd name="connsiteX65-7087" fmla="*/ 494925 w 1225855"/>
                <a:gd name="connsiteY65-7088" fmla="*/ 1097868 h 1499831"/>
                <a:gd name="connsiteX66-7089" fmla="*/ 507527 w 1225855"/>
                <a:gd name="connsiteY66-7090" fmla="*/ 1132729 h 1499831"/>
                <a:gd name="connsiteX67-7091" fmla="*/ 518656 w 1225855"/>
                <a:gd name="connsiteY67-7092" fmla="*/ 1135184 h 1499831"/>
                <a:gd name="connsiteX68-7093" fmla="*/ 542388 w 1225855"/>
                <a:gd name="connsiteY68-7094" fmla="*/ 1120127 h 1499831"/>
                <a:gd name="connsiteX69-7095" fmla="*/ 561045 w 1225855"/>
                <a:gd name="connsiteY69-7096" fmla="*/ 1080029 h 1499831"/>
                <a:gd name="connsiteX70-7097" fmla="*/ 638132 w 1225855"/>
                <a:gd name="connsiteY70-7098" fmla="*/ 1105888 h 1499831"/>
                <a:gd name="connsiteX71-7099" fmla="*/ 708344 w 1225855"/>
                <a:gd name="connsiteY71-7100" fmla="*/ 1124219 h 1499831"/>
                <a:gd name="connsiteX72-7101" fmla="*/ 692633 w 1225855"/>
                <a:gd name="connsiteY72-7102" fmla="*/ 1159079 h 1499831"/>
                <a:gd name="connsiteX73-7103" fmla="*/ 691487 w 1225855"/>
                <a:gd name="connsiteY73-7104" fmla="*/ 1177574 h 1499831"/>
                <a:gd name="connsiteX74-7105" fmla="*/ 705726 w 1225855"/>
                <a:gd name="connsiteY74-7106" fmla="*/ 1193776 h 1499831"/>
                <a:gd name="connsiteX75-7107" fmla="*/ 716528 w 1225855"/>
                <a:gd name="connsiteY75-7108" fmla="*/ 1196068 h 1499831"/>
                <a:gd name="connsiteX76-7109" fmla="*/ 733549 w 1225855"/>
                <a:gd name="connsiteY76-7110" fmla="*/ 1189848 h 1499831"/>
                <a:gd name="connsiteX77-7111" fmla="*/ 740423 w 1225855"/>
                <a:gd name="connsiteY77-7112" fmla="*/ 1180683 h 1499831"/>
                <a:gd name="connsiteX78-7113" fmla="*/ 760881 w 1225855"/>
                <a:gd name="connsiteY78-7114" fmla="*/ 1135184 h 1499831"/>
                <a:gd name="connsiteX79-7115" fmla="*/ 974628 w 1225855"/>
                <a:gd name="connsiteY79-7116" fmla="*/ 1161534 h 1499831"/>
                <a:gd name="connsiteX80-7117" fmla="*/ 736822 w 1225855"/>
                <a:gd name="connsiteY80-7118" fmla="*/ 1196559 h 1499831"/>
                <a:gd name="connsiteX81-7119" fmla="*/ 685431 w 1225855"/>
                <a:gd name="connsiteY81-7120" fmla="*/ 1447458 h 1499831"/>
                <a:gd name="connsiteX82-7121" fmla="*/ 540096 w 1225855"/>
                <a:gd name="connsiteY82-7122" fmla="*/ 1447458 h 1499831"/>
                <a:gd name="connsiteX83-7123" fmla="*/ 540096 w 1225855"/>
                <a:gd name="connsiteY83-7124" fmla="*/ 1251059 h 1499831"/>
                <a:gd name="connsiteX84-7125" fmla="*/ 620292 w 1225855"/>
                <a:gd name="connsiteY84-7126" fmla="*/ 1252860 h 1499831"/>
                <a:gd name="connsiteX85-7127" fmla="*/ 685431 w 1225855"/>
                <a:gd name="connsiteY85-7128" fmla="*/ 1251714 h 1499831"/>
                <a:gd name="connsiteX86-7129" fmla="*/ 685431 w 1225855"/>
                <a:gd name="connsiteY86-7130" fmla="*/ 1447458 h 1499831"/>
                <a:gd name="connsiteX87-7131" fmla="*/ 186415 w 1225855"/>
                <a:gd name="connsiteY87-7132" fmla="*/ 720292 h 1499831"/>
                <a:gd name="connsiteX88-7133" fmla="*/ 187070 w 1225855"/>
                <a:gd name="connsiteY88-7134" fmla="*/ 718819 h 1499831"/>
                <a:gd name="connsiteX89-7135" fmla="*/ 188543 w 1225855"/>
                <a:gd name="connsiteY89-7136" fmla="*/ 715873 h 1499831"/>
                <a:gd name="connsiteX90-7137" fmla="*/ 418567 w 1225855"/>
                <a:gd name="connsiteY90-7138" fmla="*/ 483352 h 1499831"/>
                <a:gd name="connsiteX91-7139" fmla="*/ 483426 w 1225855"/>
                <a:gd name="connsiteY91-7140" fmla="*/ 492987 h 1499831"/>
                <a:gd name="connsiteX92-7141" fmla="*/ 493280 w 1225855"/>
                <a:gd name="connsiteY92-7142" fmla="*/ 505881 h 1499831"/>
                <a:gd name="connsiteX93-7143" fmla="*/ 550480 w 1225855"/>
                <a:gd name="connsiteY93-7144" fmla="*/ 513426 h 1499831"/>
                <a:gd name="connsiteX94-7145" fmla="*/ 587396 w 1225855"/>
                <a:gd name="connsiteY94-7146" fmla="*/ 507919 h 1499831"/>
                <a:gd name="connsiteX95-7147" fmla="*/ 609547 w 1225855"/>
                <a:gd name="connsiteY95-7148" fmla="*/ 513172 h 1499831"/>
                <a:gd name="connsiteX96-7149" fmla="*/ 644277 w 1225855"/>
                <a:gd name="connsiteY96-7150" fmla="*/ 510465 h 1499831"/>
                <a:gd name="connsiteX97-7151" fmla="*/ 676430 w 1225855"/>
                <a:gd name="connsiteY97-7152" fmla="*/ 508991 h 1499831"/>
                <a:gd name="connsiteX98-7153" fmla="*/ 712198 w 1225855"/>
                <a:gd name="connsiteY98-7154" fmla="*/ 499229 h 1499831"/>
                <a:gd name="connsiteX99-7155" fmla="*/ 797706 w 1225855"/>
                <a:gd name="connsiteY99-7156" fmla="*/ 471684 h 1499831"/>
                <a:gd name="connsiteX100-7157" fmla="*/ 820292 w 1225855"/>
                <a:gd name="connsiteY100-7158" fmla="*/ 507036 h 1499831"/>
                <a:gd name="connsiteX101-7159" fmla="*/ 780194 w 1225855"/>
                <a:gd name="connsiteY101-7160" fmla="*/ 560391 h 1499831"/>
                <a:gd name="connsiteX102-7161" fmla="*/ 759081 w 1225855"/>
                <a:gd name="connsiteY102-7162" fmla="*/ 576103 h 1499831"/>
                <a:gd name="connsiteX103-7163" fmla="*/ 736822 w 1225855"/>
                <a:gd name="connsiteY103-7164" fmla="*/ 590669 h 1499831"/>
                <a:gd name="connsiteX104-7165" fmla="*/ 736331 w 1225855"/>
                <a:gd name="connsiteY104-7166" fmla="*/ 590996 h 1499831"/>
                <a:gd name="connsiteX105-7167" fmla="*/ 537297 w 1225855"/>
                <a:gd name="connsiteY105-7168" fmla="*/ 689628 h 1499831"/>
                <a:gd name="connsiteX106-7169" fmla="*/ 339115 w 1225855"/>
                <a:gd name="connsiteY106-7170" fmla="*/ 752370 h 1499831"/>
                <a:gd name="connsiteX107-7171" fmla="*/ 289033 w 1225855"/>
                <a:gd name="connsiteY107-7172" fmla="*/ 767428 h 1499831"/>
                <a:gd name="connsiteX108-7173" fmla="*/ 274958 w 1225855"/>
                <a:gd name="connsiteY108-7174" fmla="*/ 771519 h 1499831"/>
                <a:gd name="connsiteX109-7175" fmla="*/ 255809 w 1225855"/>
                <a:gd name="connsiteY109-7176" fmla="*/ 764482 h 1499831"/>
                <a:gd name="connsiteX110-7177" fmla="*/ 186415 w 1225855"/>
                <a:gd name="connsiteY110-7178" fmla="*/ 720292 h 1499831"/>
                <a:gd name="connsiteX111-7179" fmla="*/ 883794 w 1225855"/>
                <a:gd name="connsiteY111-7180" fmla="*/ 593451 h 1499831"/>
                <a:gd name="connsiteX112-7181" fmla="*/ 859244 w 1225855"/>
                <a:gd name="connsiteY112-7182" fmla="*/ 561536 h 1499831"/>
                <a:gd name="connsiteX113-7183" fmla="*/ 854989 w 1225855"/>
                <a:gd name="connsiteY113-7184" fmla="*/ 557117 h 1499831"/>
                <a:gd name="connsiteX114-7185" fmla="*/ 867100 w 1225855"/>
                <a:gd name="connsiteY114-7186" fmla="*/ 534204 h 1499831"/>
                <a:gd name="connsiteX115-7187" fmla="*/ 1036167 w 1225855"/>
                <a:gd name="connsiteY115-7188" fmla="*/ 715218 h 1499831"/>
                <a:gd name="connsiteX116-7189" fmla="*/ 1037803 w 1225855"/>
                <a:gd name="connsiteY116-7190" fmla="*/ 717837 h 1499831"/>
                <a:gd name="connsiteX117-7191" fmla="*/ 1038949 w 1225855"/>
                <a:gd name="connsiteY117-7192" fmla="*/ 720128 h 1499831"/>
                <a:gd name="connsiteX118-7193" fmla="*/ 971519 w 1225855"/>
                <a:gd name="connsiteY118-7194" fmla="*/ 764973 h 1499831"/>
                <a:gd name="connsiteX119-7195" fmla="*/ 944841 w 1225855"/>
                <a:gd name="connsiteY119-7196" fmla="*/ 774793 h 1499831"/>
                <a:gd name="connsiteX120-7197" fmla="*/ 927165 w 1225855"/>
                <a:gd name="connsiteY120-7198" fmla="*/ 780357 h 1499831"/>
                <a:gd name="connsiteX121-7199" fmla="*/ 917018 w 1225855"/>
                <a:gd name="connsiteY121-7200" fmla="*/ 783303 h 1499831"/>
                <a:gd name="connsiteX122-7201" fmla="*/ 601823 w 1225855"/>
                <a:gd name="connsiteY122-7202" fmla="*/ 839342 h 1499831"/>
                <a:gd name="connsiteX123-7203" fmla="*/ 372175 w 1225855"/>
                <a:gd name="connsiteY123-7204" fmla="*/ 797051 h 1499831"/>
                <a:gd name="connsiteX124-7205" fmla="*/ 481668 w 1225855"/>
                <a:gd name="connsiteY124-7206" fmla="*/ 760717 h 1499831"/>
                <a:gd name="connsiteX125-7207" fmla="*/ 497707 w 1225855"/>
                <a:gd name="connsiteY125-7208" fmla="*/ 799015 h 1499831"/>
                <a:gd name="connsiteX126-7209" fmla="*/ 521929 w 1225855"/>
                <a:gd name="connsiteY126-7210" fmla="*/ 815054 h 1499831"/>
                <a:gd name="connsiteX127-7211" fmla="*/ 532077 w 1225855"/>
                <a:gd name="connsiteY127-7212" fmla="*/ 812927 h 1499831"/>
                <a:gd name="connsiteX128-7213" fmla="*/ 545988 w 1225855"/>
                <a:gd name="connsiteY128-7214" fmla="*/ 778557 h 1499831"/>
                <a:gd name="connsiteX129-7215" fmla="*/ 530931 w 1225855"/>
                <a:gd name="connsiteY129-7216" fmla="*/ 742878 h 1499831"/>
                <a:gd name="connsiteX130-7217" fmla="*/ 560882 w 1225855"/>
                <a:gd name="connsiteY130-7218" fmla="*/ 731421 h 1499831"/>
                <a:gd name="connsiteX131-7219" fmla="*/ 660881 w 1225855"/>
                <a:gd name="connsiteY131-7220" fmla="*/ 689359 h 1499831"/>
                <a:gd name="connsiteX132-7221" fmla="*/ 682158 w 1225855"/>
                <a:gd name="connsiteY132-7222" fmla="*/ 735677 h 1499831"/>
                <a:gd name="connsiteX133-7223" fmla="*/ 706053 w 1225855"/>
                <a:gd name="connsiteY133-7224" fmla="*/ 750897 h 1499831"/>
                <a:gd name="connsiteX134-7225" fmla="*/ 717019 w 1225855"/>
                <a:gd name="connsiteY134-7226" fmla="*/ 748442 h 1499831"/>
                <a:gd name="connsiteX135-7227" fmla="*/ 729948 w 1225855"/>
                <a:gd name="connsiteY135-7228" fmla="*/ 713745 h 1499831"/>
                <a:gd name="connsiteX136-7229" fmla="*/ 708181 w 1225855"/>
                <a:gd name="connsiteY136-7230" fmla="*/ 666446 h 1499831"/>
                <a:gd name="connsiteX137-7231" fmla="*/ 763991 w 1225855"/>
                <a:gd name="connsiteY137-7232" fmla="*/ 635350 h 1499831"/>
                <a:gd name="connsiteX138-7233" fmla="*/ 773483 w 1225855"/>
                <a:gd name="connsiteY138-7234" fmla="*/ 629294 h 1499831"/>
                <a:gd name="connsiteX139-7235" fmla="*/ 795414 w 1225855"/>
                <a:gd name="connsiteY139-7236" fmla="*/ 614400 h 1499831"/>
                <a:gd name="connsiteX140-7237" fmla="*/ 816200 w 1225855"/>
                <a:gd name="connsiteY140-7238" fmla="*/ 598361 h 1499831"/>
                <a:gd name="connsiteX141-7239" fmla="*/ 819473 w 1225855"/>
                <a:gd name="connsiteY141-7240" fmla="*/ 595579 h 1499831"/>
                <a:gd name="connsiteX142-7241" fmla="*/ 842223 w 1225855"/>
                <a:gd name="connsiteY142-7242" fmla="*/ 625202 h 1499831"/>
                <a:gd name="connsiteX143-7243" fmla="*/ 863008 w 1225855"/>
                <a:gd name="connsiteY143-7244" fmla="*/ 635350 h 1499831"/>
                <a:gd name="connsiteX144-7245" fmla="*/ 878884 w 1225855"/>
                <a:gd name="connsiteY144-7246" fmla="*/ 629949 h 1499831"/>
                <a:gd name="connsiteX145-7247" fmla="*/ 883794 w 1225855"/>
                <a:gd name="connsiteY145-7248" fmla="*/ 593451 h 1499831"/>
                <a:gd name="connsiteX146-7249" fmla="*/ 513091 w 1225855"/>
                <a:gd name="connsiteY146-7250" fmla="*/ 183796 h 1499831"/>
                <a:gd name="connsiteX147-7251" fmla="*/ 520784 w 1225855"/>
                <a:gd name="connsiteY147-7252" fmla="*/ 163175 h 1499831"/>
                <a:gd name="connsiteX148-7253" fmla="*/ 613746 w 1225855"/>
                <a:gd name="connsiteY148-7254" fmla="*/ 64648 h 1499831"/>
                <a:gd name="connsiteX149-7255" fmla="*/ 903434 w 1225855"/>
                <a:gd name="connsiteY149-7256" fmla="*/ 374630 h 1499831"/>
                <a:gd name="connsiteX150-7257" fmla="*/ 823892 w 1225855"/>
                <a:gd name="connsiteY150-7258" fmla="*/ 411455 h 1499831"/>
                <a:gd name="connsiteX151-7259" fmla="*/ 821110 w 1225855"/>
                <a:gd name="connsiteY151-7260" fmla="*/ 412273 h 1499831"/>
                <a:gd name="connsiteX152-7261" fmla="*/ 807689 w 1225855"/>
                <a:gd name="connsiteY152-7262" fmla="*/ 415710 h 1499831"/>
                <a:gd name="connsiteX153-7263" fmla="*/ 791159 w 1225855"/>
                <a:gd name="connsiteY153-7264" fmla="*/ 406873 h 1499831"/>
                <a:gd name="connsiteX154-7265" fmla="*/ 777084 w 1225855"/>
                <a:gd name="connsiteY154-7266" fmla="*/ 399835 h 1499831"/>
                <a:gd name="connsiteX155-7267" fmla="*/ 706053 w 1225855"/>
                <a:gd name="connsiteY155-7268" fmla="*/ 362192 h 1499831"/>
                <a:gd name="connsiteX156-7269" fmla="*/ 591160 w 1225855"/>
                <a:gd name="connsiteY156-7270" fmla="*/ 288542 h 1499831"/>
                <a:gd name="connsiteX157-7271" fmla="*/ 570702 w 1225855"/>
                <a:gd name="connsiteY157-7272" fmla="*/ 272176 h 1499831"/>
                <a:gd name="connsiteX158-7273" fmla="*/ 567919 w 1225855"/>
                <a:gd name="connsiteY158-7274" fmla="*/ 269721 h 1499831"/>
                <a:gd name="connsiteX159-7275" fmla="*/ 551226 w 1225855"/>
                <a:gd name="connsiteY159-7276" fmla="*/ 254500 h 1499831"/>
                <a:gd name="connsiteX160-7277" fmla="*/ 512109 w 1225855"/>
                <a:gd name="connsiteY160-7278" fmla="*/ 197708 h 1499831"/>
                <a:gd name="connsiteX161-7279" fmla="*/ 513091 w 1225855"/>
                <a:gd name="connsiteY161-7280" fmla="*/ 183796 h 1499831"/>
                <a:gd name="connsiteX162-7281" fmla="*/ 322094 w 1225855"/>
                <a:gd name="connsiteY162-7282" fmla="*/ 374303 h 1499831"/>
                <a:gd name="connsiteX163-7283" fmla="*/ 464974 w 1225855"/>
                <a:gd name="connsiteY163-7284" fmla="*/ 222421 h 1499831"/>
                <a:gd name="connsiteX164-7285" fmla="*/ 508345 w 1225855"/>
                <a:gd name="connsiteY164-7286" fmla="*/ 285596 h 1499831"/>
                <a:gd name="connsiteX165-7287" fmla="*/ 482486 w 1225855"/>
                <a:gd name="connsiteY165-7288" fmla="*/ 314729 h 1499831"/>
                <a:gd name="connsiteX166-7289" fmla="*/ 475939 w 1225855"/>
                <a:gd name="connsiteY166-7290" fmla="*/ 334205 h 1499831"/>
                <a:gd name="connsiteX167-7291" fmla="*/ 484614 w 1225855"/>
                <a:gd name="connsiteY167-7292" fmla="*/ 351717 h 1499831"/>
                <a:gd name="connsiteX168-7293" fmla="*/ 491324 w 1225855"/>
                <a:gd name="connsiteY168-7294" fmla="*/ 355973 h 1499831"/>
                <a:gd name="connsiteX169-7295" fmla="*/ 501962 w 1225855"/>
                <a:gd name="connsiteY169-7296" fmla="*/ 358264 h 1499831"/>
                <a:gd name="connsiteX170-7297" fmla="*/ 521602 w 1225855"/>
                <a:gd name="connsiteY170-7298" fmla="*/ 349426 h 1499831"/>
                <a:gd name="connsiteX171-7299" fmla="*/ 547298 w 1225855"/>
                <a:gd name="connsiteY171-7300" fmla="*/ 320621 h 1499831"/>
                <a:gd name="connsiteX172-7301" fmla="*/ 554990 w 1225855"/>
                <a:gd name="connsiteY172-7302" fmla="*/ 326676 h 1499831"/>
                <a:gd name="connsiteX173-7303" fmla="*/ 722747 w 1225855"/>
                <a:gd name="connsiteY173-7304" fmla="*/ 430768 h 1499831"/>
                <a:gd name="connsiteX174-7305" fmla="*/ 663827 w 1225855"/>
                <a:gd name="connsiteY174-7306" fmla="*/ 435678 h 1499831"/>
                <a:gd name="connsiteX175-7307" fmla="*/ 628967 w 1225855"/>
                <a:gd name="connsiteY175-7308" fmla="*/ 436823 h 1499831"/>
                <a:gd name="connsiteX176-7309" fmla="*/ 616692 w 1225855"/>
                <a:gd name="connsiteY176-7310" fmla="*/ 436987 h 1499831"/>
                <a:gd name="connsiteX177-7311" fmla="*/ 600489 w 1225855"/>
                <a:gd name="connsiteY177-7312" fmla="*/ 436823 h 1499831"/>
                <a:gd name="connsiteX178-7313" fmla="*/ 565628 w 1225855"/>
                <a:gd name="connsiteY178-7314" fmla="*/ 435514 h 1499831"/>
                <a:gd name="connsiteX179-7315" fmla="*/ 463337 w 1225855"/>
                <a:gd name="connsiteY179-7316" fmla="*/ 424057 h 1499831"/>
                <a:gd name="connsiteX180-7317" fmla="*/ 433059 w 1225855"/>
                <a:gd name="connsiteY180-7318" fmla="*/ 418165 h 1499831"/>
                <a:gd name="connsiteX181-7319" fmla="*/ 409164 w 1225855"/>
                <a:gd name="connsiteY181-7320" fmla="*/ 412437 h 1499831"/>
                <a:gd name="connsiteX182-7321" fmla="*/ 403927 w 1225855"/>
                <a:gd name="connsiteY182-7322" fmla="*/ 410964 h 1499831"/>
                <a:gd name="connsiteX183-7323" fmla="*/ 322094 w 1225855"/>
                <a:gd name="connsiteY183-7324" fmla="*/ 374303 h 1499831"/>
                <a:gd name="connsiteX0-7325" fmla="*/ 1219145 w 1225855"/>
                <a:gd name="connsiteY0-7326" fmla="*/ 1035512 h 1499831"/>
                <a:gd name="connsiteX1-7327" fmla="*/ 1212598 w 1225855"/>
                <a:gd name="connsiteY1-7328" fmla="*/ 1022910 h 1499831"/>
                <a:gd name="connsiteX2-7329" fmla="*/ 1009653 w 1225855"/>
                <a:gd name="connsiteY2-7330" fmla="*/ 805725 h 1499831"/>
                <a:gd name="connsiteX3-7331" fmla="*/ 1091485 w 1225855"/>
                <a:gd name="connsiteY3-7332" fmla="*/ 720128 h 1499831"/>
                <a:gd name="connsiteX4-7333" fmla="*/ 1086085 w 1225855"/>
                <a:gd name="connsiteY4-7334" fmla="*/ 697052 h 1499831"/>
                <a:gd name="connsiteX5-7335" fmla="*/ 1079702 w 1225855"/>
                <a:gd name="connsiteY5-7336" fmla="*/ 685104 h 1499831"/>
                <a:gd name="connsiteX6-7337" fmla="*/ 863663 w 1225855"/>
                <a:gd name="connsiteY6-7338" fmla="*/ 454008 h 1499831"/>
                <a:gd name="connsiteX7-7339" fmla="*/ 957280 w 1225855"/>
                <a:gd name="connsiteY7-7340" fmla="*/ 374303 h 1499831"/>
                <a:gd name="connsiteX8-7341" fmla="*/ 953024 w 1225855"/>
                <a:gd name="connsiteY8-7342" fmla="*/ 355482 h 1499831"/>
                <a:gd name="connsiteX9-7343" fmla="*/ 946969 w 1225855"/>
                <a:gd name="connsiteY9-7344" fmla="*/ 344516 h 1499831"/>
                <a:gd name="connsiteX10-7345" fmla="*/ 633058 w 1225855"/>
                <a:gd name="connsiteY10-7346" fmla="*/ 8347 h 1499831"/>
                <a:gd name="connsiteX11-7347" fmla="*/ 613909 w 1225855"/>
                <a:gd name="connsiteY11-7348" fmla="*/ 0 h 1499831"/>
                <a:gd name="connsiteX12-7349" fmla="*/ 594761 w 1225855"/>
                <a:gd name="connsiteY12-7350" fmla="*/ 8183 h 1499831"/>
                <a:gd name="connsiteX13-7351" fmla="*/ 276922 w 1225855"/>
                <a:gd name="connsiteY13-7352" fmla="*/ 345825 h 1499831"/>
                <a:gd name="connsiteX14-7353" fmla="*/ 269884 w 1225855"/>
                <a:gd name="connsiteY14-7354" fmla="*/ 362028 h 1499831"/>
                <a:gd name="connsiteX15-7355" fmla="*/ 268248 w 1225855"/>
                <a:gd name="connsiteY15-7356" fmla="*/ 374139 h 1499831"/>
                <a:gd name="connsiteX16-7357" fmla="*/ 363828 w 1225855"/>
                <a:gd name="connsiteY16-7358" fmla="*/ 453354 h 1499831"/>
                <a:gd name="connsiteX17-7359" fmla="*/ 143535 w 1225855"/>
                <a:gd name="connsiteY17-7360" fmla="*/ 687395 h 1499831"/>
                <a:gd name="connsiteX18-7361" fmla="*/ 136497 w 1225855"/>
                <a:gd name="connsiteY18-7362" fmla="*/ 704744 h 1499831"/>
                <a:gd name="connsiteX19-7363" fmla="*/ 134206 w 1225855"/>
                <a:gd name="connsiteY19-7364" fmla="*/ 720128 h 1499831"/>
                <a:gd name="connsiteX20-7365" fmla="*/ 182978 w 1225855"/>
                <a:gd name="connsiteY20-7366" fmla="*/ 786740 h 1499831"/>
                <a:gd name="connsiteX21-7367" fmla="*/ 217839 w 1225855"/>
                <a:gd name="connsiteY21-7368" fmla="*/ 805071 h 1499831"/>
                <a:gd name="connsiteX22-7369" fmla="*/ 9984 w 1225855"/>
                <a:gd name="connsiteY22-7370" fmla="*/ 1025692 h 1499831"/>
                <a:gd name="connsiteX23-7371" fmla="*/ 2946 w 1225855"/>
                <a:gd name="connsiteY23-7372" fmla="*/ 1044186 h 1499831"/>
                <a:gd name="connsiteX24-7373" fmla="*/ 0 w 1225855"/>
                <a:gd name="connsiteY24-7374" fmla="*/ 1062844 h 1499831"/>
                <a:gd name="connsiteX25-7375" fmla="*/ 194435 w 1225855"/>
                <a:gd name="connsiteY25-7376" fmla="*/ 1198195 h 1499831"/>
                <a:gd name="connsiteX26-7377" fmla="*/ 487887 w 1225855"/>
                <a:gd name="connsiteY26-7378" fmla="*/ 1247950 h 1499831"/>
                <a:gd name="connsiteX27-7379" fmla="*/ 487887 w 1225855"/>
                <a:gd name="connsiteY27-7380" fmla="*/ 1473645 h 1499831"/>
                <a:gd name="connsiteX28-7381" fmla="*/ 514073 w 1225855"/>
                <a:gd name="connsiteY28-7382" fmla="*/ 1499831 h 1499831"/>
                <a:gd name="connsiteX29-7383" fmla="*/ 711781 w 1225855"/>
                <a:gd name="connsiteY29-7384" fmla="*/ 1499831 h 1499831"/>
                <a:gd name="connsiteX30-7385" fmla="*/ 737968 w 1225855"/>
                <a:gd name="connsiteY30-7386" fmla="*/ 1473645 h 1499831"/>
                <a:gd name="connsiteX31-7387" fmla="*/ 737968 w 1225855"/>
                <a:gd name="connsiteY31-7388" fmla="*/ 1248932 h 1499831"/>
                <a:gd name="connsiteX32-7389" fmla="*/ 1039112 w 1225855"/>
                <a:gd name="connsiteY32-7390" fmla="*/ 1198195 h 1499831"/>
                <a:gd name="connsiteX33-7391" fmla="*/ 1225855 w 1225855"/>
                <a:gd name="connsiteY33-7392" fmla="*/ 1062844 h 1499831"/>
                <a:gd name="connsiteX34-7393" fmla="*/ 1219145 w 1225855"/>
                <a:gd name="connsiteY34-7394" fmla="*/ 1035512 h 1499831"/>
                <a:gd name="connsiteX35-7395" fmla="*/ 1099178 w 1225855"/>
                <a:gd name="connsiteY35-7396" fmla="*/ 1120454 h 1499831"/>
                <a:gd name="connsiteX36-7397" fmla="*/ 1082157 w 1225855"/>
                <a:gd name="connsiteY36-7398" fmla="*/ 1113580 h 1499831"/>
                <a:gd name="connsiteX37-7399" fmla="*/ 657608 w 1225855"/>
                <a:gd name="connsiteY37-7400" fmla="*/ 1056788 h 1499831"/>
                <a:gd name="connsiteX38-7401" fmla="*/ 560882 w 1225855"/>
                <a:gd name="connsiteY38-7402" fmla="*/ 1023564 h 1499831"/>
                <a:gd name="connsiteX39-7403" fmla="*/ 558918 w 1225855"/>
                <a:gd name="connsiteY39-7404" fmla="*/ 1022582 h 1499831"/>
                <a:gd name="connsiteX40-7405" fmla="*/ 554663 w 1225855"/>
                <a:gd name="connsiteY40-7406" fmla="*/ 1021109 h 1499831"/>
                <a:gd name="connsiteX41-7407" fmla="*/ 419966 w 1225855"/>
                <a:gd name="connsiteY41-7408" fmla="*/ 947296 h 1499831"/>
                <a:gd name="connsiteX42-7409" fmla="*/ 312928 w 1225855"/>
                <a:gd name="connsiteY42-7410" fmla="*/ 837313 h 1499831"/>
                <a:gd name="connsiteX43-7411" fmla="*/ 618656 w 1225855"/>
                <a:gd name="connsiteY43-7412" fmla="*/ 887115 h 1499831"/>
                <a:gd name="connsiteX44-7413" fmla="*/ 943368 w 1225855"/>
                <a:gd name="connsiteY44-7414" fmla="*/ 830439 h 1499831"/>
                <a:gd name="connsiteX45-7415" fmla="*/ 957116 w 1225855"/>
                <a:gd name="connsiteY45-7416" fmla="*/ 826184 h 1499831"/>
                <a:gd name="connsiteX46-7417" fmla="*/ 1168408 w 1225855"/>
                <a:gd name="connsiteY46-7418" fmla="*/ 1052369 h 1499831"/>
                <a:gd name="connsiteX47-7419" fmla="*/ 1170536 w 1225855"/>
                <a:gd name="connsiteY47-7420" fmla="*/ 1055806 h 1499831"/>
                <a:gd name="connsiteX48-7421" fmla="*/ 1173482 w 1225855"/>
                <a:gd name="connsiteY48-7422" fmla="*/ 1063008 h 1499831"/>
                <a:gd name="connsiteX49-7423" fmla="*/ 1099178 w 1225855"/>
                <a:gd name="connsiteY49-7424" fmla="*/ 1120454 h 1499831"/>
                <a:gd name="connsiteX50-7425" fmla="*/ 736822 w 1225855"/>
                <a:gd name="connsiteY50-7426" fmla="*/ 1196559 h 1499831"/>
                <a:gd name="connsiteX51-7427" fmla="*/ 620292 w 1225855"/>
                <a:gd name="connsiteY51-7428" fmla="*/ 1200487 h 1499831"/>
                <a:gd name="connsiteX52-7429" fmla="*/ 489033 w 1225855"/>
                <a:gd name="connsiteY52-7430" fmla="*/ 1195577 h 1499831"/>
                <a:gd name="connsiteX53-7431" fmla="*/ 209001 w 1225855"/>
                <a:gd name="connsiteY53-7432" fmla="*/ 1148114 h 1499831"/>
                <a:gd name="connsiteX54-7433" fmla="*/ 52209 w 1225855"/>
                <a:gd name="connsiteY54-7434" fmla="*/ 1063008 h 1499831"/>
                <a:gd name="connsiteX55-7435" fmla="*/ 54173 w 1225855"/>
                <a:gd name="connsiteY55-7436" fmla="*/ 1057279 h 1499831"/>
                <a:gd name="connsiteX56-7437" fmla="*/ 56137 w 1225855"/>
                <a:gd name="connsiteY56-7438" fmla="*/ 1053188 h 1499831"/>
                <a:gd name="connsiteX57-7439" fmla="*/ 255155 w 1225855"/>
                <a:gd name="connsiteY57-7440" fmla="*/ 841896 h 1499831"/>
                <a:gd name="connsiteX58-7441" fmla="*/ 346971 w 1225855"/>
                <a:gd name="connsiteY58-7442" fmla="*/ 956134 h 1499831"/>
                <a:gd name="connsiteX59-7443" fmla="*/ 318984 w 1225855"/>
                <a:gd name="connsiteY59-7444" fmla="*/ 987558 h 1499831"/>
                <a:gd name="connsiteX60-7445" fmla="*/ 321112 w 1225855"/>
                <a:gd name="connsiteY60-7446" fmla="*/ 1024546 h 1499831"/>
                <a:gd name="connsiteX61-7447" fmla="*/ 338460 w 1225855"/>
                <a:gd name="connsiteY61-7448" fmla="*/ 1031093 h 1499831"/>
                <a:gd name="connsiteX62-7449" fmla="*/ 358100 w 1225855"/>
                <a:gd name="connsiteY62-7450" fmla="*/ 1022255 h 1499831"/>
                <a:gd name="connsiteX63-7451" fmla="*/ 387887 w 1225855"/>
                <a:gd name="connsiteY63-7452" fmla="*/ 988703 h 1499831"/>
                <a:gd name="connsiteX64-7453" fmla="*/ 512600 w 1225855"/>
                <a:gd name="connsiteY64-7454" fmla="*/ 1059898 h 1499831"/>
                <a:gd name="connsiteX65-7455" fmla="*/ 494925 w 1225855"/>
                <a:gd name="connsiteY65-7456" fmla="*/ 1097868 h 1499831"/>
                <a:gd name="connsiteX66-7457" fmla="*/ 507527 w 1225855"/>
                <a:gd name="connsiteY66-7458" fmla="*/ 1132729 h 1499831"/>
                <a:gd name="connsiteX67-7459" fmla="*/ 518656 w 1225855"/>
                <a:gd name="connsiteY67-7460" fmla="*/ 1135184 h 1499831"/>
                <a:gd name="connsiteX68-7461" fmla="*/ 542388 w 1225855"/>
                <a:gd name="connsiteY68-7462" fmla="*/ 1120127 h 1499831"/>
                <a:gd name="connsiteX69-7463" fmla="*/ 561045 w 1225855"/>
                <a:gd name="connsiteY69-7464" fmla="*/ 1080029 h 1499831"/>
                <a:gd name="connsiteX70-7465" fmla="*/ 638132 w 1225855"/>
                <a:gd name="connsiteY70-7466" fmla="*/ 1105888 h 1499831"/>
                <a:gd name="connsiteX71-7467" fmla="*/ 708344 w 1225855"/>
                <a:gd name="connsiteY71-7468" fmla="*/ 1124219 h 1499831"/>
                <a:gd name="connsiteX72-7469" fmla="*/ 692633 w 1225855"/>
                <a:gd name="connsiteY72-7470" fmla="*/ 1159079 h 1499831"/>
                <a:gd name="connsiteX73-7471" fmla="*/ 691487 w 1225855"/>
                <a:gd name="connsiteY73-7472" fmla="*/ 1177574 h 1499831"/>
                <a:gd name="connsiteX74-7473" fmla="*/ 705726 w 1225855"/>
                <a:gd name="connsiteY74-7474" fmla="*/ 1193776 h 1499831"/>
                <a:gd name="connsiteX75-7475" fmla="*/ 716528 w 1225855"/>
                <a:gd name="connsiteY75-7476" fmla="*/ 1196068 h 1499831"/>
                <a:gd name="connsiteX76-7477" fmla="*/ 733549 w 1225855"/>
                <a:gd name="connsiteY76-7478" fmla="*/ 1189848 h 1499831"/>
                <a:gd name="connsiteX77-7479" fmla="*/ 740423 w 1225855"/>
                <a:gd name="connsiteY77-7480" fmla="*/ 1180683 h 1499831"/>
                <a:gd name="connsiteX78-7481" fmla="*/ 760881 w 1225855"/>
                <a:gd name="connsiteY78-7482" fmla="*/ 1135184 h 1499831"/>
                <a:gd name="connsiteX79-7483" fmla="*/ 974628 w 1225855"/>
                <a:gd name="connsiteY79-7484" fmla="*/ 1161534 h 1499831"/>
                <a:gd name="connsiteX80-7485" fmla="*/ 736822 w 1225855"/>
                <a:gd name="connsiteY80-7486" fmla="*/ 1196559 h 1499831"/>
                <a:gd name="connsiteX81-7487" fmla="*/ 685431 w 1225855"/>
                <a:gd name="connsiteY81-7488" fmla="*/ 1447458 h 1499831"/>
                <a:gd name="connsiteX82-7489" fmla="*/ 540096 w 1225855"/>
                <a:gd name="connsiteY82-7490" fmla="*/ 1447458 h 1499831"/>
                <a:gd name="connsiteX83-7491" fmla="*/ 540096 w 1225855"/>
                <a:gd name="connsiteY83-7492" fmla="*/ 1251059 h 1499831"/>
                <a:gd name="connsiteX84-7493" fmla="*/ 620292 w 1225855"/>
                <a:gd name="connsiteY84-7494" fmla="*/ 1252860 h 1499831"/>
                <a:gd name="connsiteX85-7495" fmla="*/ 685431 w 1225855"/>
                <a:gd name="connsiteY85-7496" fmla="*/ 1251714 h 1499831"/>
                <a:gd name="connsiteX86-7497" fmla="*/ 685431 w 1225855"/>
                <a:gd name="connsiteY86-7498" fmla="*/ 1447458 h 1499831"/>
                <a:gd name="connsiteX87-7499" fmla="*/ 186415 w 1225855"/>
                <a:gd name="connsiteY87-7500" fmla="*/ 720292 h 1499831"/>
                <a:gd name="connsiteX88-7501" fmla="*/ 187070 w 1225855"/>
                <a:gd name="connsiteY88-7502" fmla="*/ 718819 h 1499831"/>
                <a:gd name="connsiteX89-7503" fmla="*/ 188543 w 1225855"/>
                <a:gd name="connsiteY89-7504" fmla="*/ 715873 h 1499831"/>
                <a:gd name="connsiteX90-7505" fmla="*/ 418567 w 1225855"/>
                <a:gd name="connsiteY90-7506" fmla="*/ 483352 h 1499831"/>
                <a:gd name="connsiteX91-7507" fmla="*/ 483426 w 1225855"/>
                <a:gd name="connsiteY91-7508" fmla="*/ 492987 h 1499831"/>
                <a:gd name="connsiteX92-7509" fmla="*/ 493280 w 1225855"/>
                <a:gd name="connsiteY92-7510" fmla="*/ 505881 h 1499831"/>
                <a:gd name="connsiteX93-7511" fmla="*/ 550480 w 1225855"/>
                <a:gd name="connsiteY93-7512" fmla="*/ 506283 h 1499831"/>
                <a:gd name="connsiteX94-7513" fmla="*/ 587396 w 1225855"/>
                <a:gd name="connsiteY94-7514" fmla="*/ 507919 h 1499831"/>
                <a:gd name="connsiteX95-7515" fmla="*/ 609547 w 1225855"/>
                <a:gd name="connsiteY95-7516" fmla="*/ 513172 h 1499831"/>
                <a:gd name="connsiteX96-7517" fmla="*/ 644277 w 1225855"/>
                <a:gd name="connsiteY96-7518" fmla="*/ 510465 h 1499831"/>
                <a:gd name="connsiteX97-7519" fmla="*/ 676430 w 1225855"/>
                <a:gd name="connsiteY97-7520" fmla="*/ 508991 h 1499831"/>
                <a:gd name="connsiteX98-7521" fmla="*/ 712198 w 1225855"/>
                <a:gd name="connsiteY98-7522" fmla="*/ 499229 h 1499831"/>
                <a:gd name="connsiteX99-7523" fmla="*/ 797706 w 1225855"/>
                <a:gd name="connsiteY99-7524" fmla="*/ 471684 h 1499831"/>
                <a:gd name="connsiteX100-7525" fmla="*/ 820292 w 1225855"/>
                <a:gd name="connsiteY100-7526" fmla="*/ 507036 h 1499831"/>
                <a:gd name="connsiteX101-7527" fmla="*/ 780194 w 1225855"/>
                <a:gd name="connsiteY101-7528" fmla="*/ 560391 h 1499831"/>
                <a:gd name="connsiteX102-7529" fmla="*/ 759081 w 1225855"/>
                <a:gd name="connsiteY102-7530" fmla="*/ 576103 h 1499831"/>
                <a:gd name="connsiteX103-7531" fmla="*/ 736822 w 1225855"/>
                <a:gd name="connsiteY103-7532" fmla="*/ 590669 h 1499831"/>
                <a:gd name="connsiteX104-7533" fmla="*/ 736331 w 1225855"/>
                <a:gd name="connsiteY104-7534" fmla="*/ 590996 h 1499831"/>
                <a:gd name="connsiteX105-7535" fmla="*/ 537297 w 1225855"/>
                <a:gd name="connsiteY105-7536" fmla="*/ 689628 h 1499831"/>
                <a:gd name="connsiteX106-7537" fmla="*/ 339115 w 1225855"/>
                <a:gd name="connsiteY106-7538" fmla="*/ 752370 h 1499831"/>
                <a:gd name="connsiteX107-7539" fmla="*/ 289033 w 1225855"/>
                <a:gd name="connsiteY107-7540" fmla="*/ 767428 h 1499831"/>
                <a:gd name="connsiteX108-7541" fmla="*/ 274958 w 1225855"/>
                <a:gd name="connsiteY108-7542" fmla="*/ 771519 h 1499831"/>
                <a:gd name="connsiteX109-7543" fmla="*/ 255809 w 1225855"/>
                <a:gd name="connsiteY109-7544" fmla="*/ 764482 h 1499831"/>
                <a:gd name="connsiteX110-7545" fmla="*/ 186415 w 1225855"/>
                <a:gd name="connsiteY110-7546" fmla="*/ 720292 h 1499831"/>
                <a:gd name="connsiteX111-7547" fmla="*/ 883794 w 1225855"/>
                <a:gd name="connsiteY111-7548" fmla="*/ 593451 h 1499831"/>
                <a:gd name="connsiteX112-7549" fmla="*/ 859244 w 1225855"/>
                <a:gd name="connsiteY112-7550" fmla="*/ 561536 h 1499831"/>
                <a:gd name="connsiteX113-7551" fmla="*/ 854989 w 1225855"/>
                <a:gd name="connsiteY113-7552" fmla="*/ 557117 h 1499831"/>
                <a:gd name="connsiteX114-7553" fmla="*/ 867100 w 1225855"/>
                <a:gd name="connsiteY114-7554" fmla="*/ 534204 h 1499831"/>
                <a:gd name="connsiteX115-7555" fmla="*/ 1036167 w 1225855"/>
                <a:gd name="connsiteY115-7556" fmla="*/ 715218 h 1499831"/>
                <a:gd name="connsiteX116-7557" fmla="*/ 1037803 w 1225855"/>
                <a:gd name="connsiteY116-7558" fmla="*/ 717837 h 1499831"/>
                <a:gd name="connsiteX117-7559" fmla="*/ 1038949 w 1225855"/>
                <a:gd name="connsiteY117-7560" fmla="*/ 720128 h 1499831"/>
                <a:gd name="connsiteX118-7561" fmla="*/ 971519 w 1225855"/>
                <a:gd name="connsiteY118-7562" fmla="*/ 764973 h 1499831"/>
                <a:gd name="connsiteX119-7563" fmla="*/ 944841 w 1225855"/>
                <a:gd name="connsiteY119-7564" fmla="*/ 774793 h 1499831"/>
                <a:gd name="connsiteX120-7565" fmla="*/ 927165 w 1225855"/>
                <a:gd name="connsiteY120-7566" fmla="*/ 780357 h 1499831"/>
                <a:gd name="connsiteX121-7567" fmla="*/ 917018 w 1225855"/>
                <a:gd name="connsiteY121-7568" fmla="*/ 783303 h 1499831"/>
                <a:gd name="connsiteX122-7569" fmla="*/ 601823 w 1225855"/>
                <a:gd name="connsiteY122-7570" fmla="*/ 839342 h 1499831"/>
                <a:gd name="connsiteX123-7571" fmla="*/ 372175 w 1225855"/>
                <a:gd name="connsiteY123-7572" fmla="*/ 797051 h 1499831"/>
                <a:gd name="connsiteX124-7573" fmla="*/ 481668 w 1225855"/>
                <a:gd name="connsiteY124-7574" fmla="*/ 760717 h 1499831"/>
                <a:gd name="connsiteX125-7575" fmla="*/ 497707 w 1225855"/>
                <a:gd name="connsiteY125-7576" fmla="*/ 799015 h 1499831"/>
                <a:gd name="connsiteX126-7577" fmla="*/ 521929 w 1225855"/>
                <a:gd name="connsiteY126-7578" fmla="*/ 815054 h 1499831"/>
                <a:gd name="connsiteX127-7579" fmla="*/ 532077 w 1225855"/>
                <a:gd name="connsiteY127-7580" fmla="*/ 812927 h 1499831"/>
                <a:gd name="connsiteX128-7581" fmla="*/ 545988 w 1225855"/>
                <a:gd name="connsiteY128-7582" fmla="*/ 778557 h 1499831"/>
                <a:gd name="connsiteX129-7583" fmla="*/ 530931 w 1225855"/>
                <a:gd name="connsiteY129-7584" fmla="*/ 742878 h 1499831"/>
                <a:gd name="connsiteX130-7585" fmla="*/ 560882 w 1225855"/>
                <a:gd name="connsiteY130-7586" fmla="*/ 731421 h 1499831"/>
                <a:gd name="connsiteX131-7587" fmla="*/ 660881 w 1225855"/>
                <a:gd name="connsiteY131-7588" fmla="*/ 689359 h 1499831"/>
                <a:gd name="connsiteX132-7589" fmla="*/ 682158 w 1225855"/>
                <a:gd name="connsiteY132-7590" fmla="*/ 735677 h 1499831"/>
                <a:gd name="connsiteX133-7591" fmla="*/ 706053 w 1225855"/>
                <a:gd name="connsiteY133-7592" fmla="*/ 750897 h 1499831"/>
                <a:gd name="connsiteX134-7593" fmla="*/ 717019 w 1225855"/>
                <a:gd name="connsiteY134-7594" fmla="*/ 748442 h 1499831"/>
                <a:gd name="connsiteX135-7595" fmla="*/ 729948 w 1225855"/>
                <a:gd name="connsiteY135-7596" fmla="*/ 713745 h 1499831"/>
                <a:gd name="connsiteX136-7597" fmla="*/ 708181 w 1225855"/>
                <a:gd name="connsiteY136-7598" fmla="*/ 666446 h 1499831"/>
                <a:gd name="connsiteX137-7599" fmla="*/ 763991 w 1225855"/>
                <a:gd name="connsiteY137-7600" fmla="*/ 635350 h 1499831"/>
                <a:gd name="connsiteX138-7601" fmla="*/ 773483 w 1225855"/>
                <a:gd name="connsiteY138-7602" fmla="*/ 629294 h 1499831"/>
                <a:gd name="connsiteX139-7603" fmla="*/ 795414 w 1225855"/>
                <a:gd name="connsiteY139-7604" fmla="*/ 614400 h 1499831"/>
                <a:gd name="connsiteX140-7605" fmla="*/ 816200 w 1225855"/>
                <a:gd name="connsiteY140-7606" fmla="*/ 598361 h 1499831"/>
                <a:gd name="connsiteX141-7607" fmla="*/ 819473 w 1225855"/>
                <a:gd name="connsiteY141-7608" fmla="*/ 595579 h 1499831"/>
                <a:gd name="connsiteX142-7609" fmla="*/ 842223 w 1225855"/>
                <a:gd name="connsiteY142-7610" fmla="*/ 625202 h 1499831"/>
                <a:gd name="connsiteX143-7611" fmla="*/ 863008 w 1225855"/>
                <a:gd name="connsiteY143-7612" fmla="*/ 635350 h 1499831"/>
                <a:gd name="connsiteX144-7613" fmla="*/ 878884 w 1225855"/>
                <a:gd name="connsiteY144-7614" fmla="*/ 629949 h 1499831"/>
                <a:gd name="connsiteX145-7615" fmla="*/ 883794 w 1225855"/>
                <a:gd name="connsiteY145-7616" fmla="*/ 593451 h 1499831"/>
                <a:gd name="connsiteX146-7617" fmla="*/ 513091 w 1225855"/>
                <a:gd name="connsiteY146-7618" fmla="*/ 183796 h 1499831"/>
                <a:gd name="connsiteX147-7619" fmla="*/ 520784 w 1225855"/>
                <a:gd name="connsiteY147-7620" fmla="*/ 163175 h 1499831"/>
                <a:gd name="connsiteX148-7621" fmla="*/ 613746 w 1225855"/>
                <a:gd name="connsiteY148-7622" fmla="*/ 64648 h 1499831"/>
                <a:gd name="connsiteX149-7623" fmla="*/ 903434 w 1225855"/>
                <a:gd name="connsiteY149-7624" fmla="*/ 374630 h 1499831"/>
                <a:gd name="connsiteX150-7625" fmla="*/ 823892 w 1225855"/>
                <a:gd name="connsiteY150-7626" fmla="*/ 411455 h 1499831"/>
                <a:gd name="connsiteX151-7627" fmla="*/ 821110 w 1225855"/>
                <a:gd name="connsiteY151-7628" fmla="*/ 412273 h 1499831"/>
                <a:gd name="connsiteX152-7629" fmla="*/ 807689 w 1225855"/>
                <a:gd name="connsiteY152-7630" fmla="*/ 415710 h 1499831"/>
                <a:gd name="connsiteX153-7631" fmla="*/ 791159 w 1225855"/>
                <a:gd name="connsiteY153-7632" fmla="*/ 406873 h 1499831"/>
                <a:gd name="connsiteX154-7633" fmla="*/ 777084 w 1225855"/>
                <a:gd name="connsiteY154-7634" fmla="*/ 399835 h 1499831"/>
                <a:gd name="connsiteX155-7635" fmla="*/ 706053 w 1225855"/>
                <a:gd name="connsiteY155-7636" fmla="*/ 362192 h 1499831"/>
                <a:gd name="connsiteX156-7637" fmla="*/ 591160 w 1225855"/>
                <a:gd name="connsiteY156-7638" fmla="*/ 288542 h 1499831"/>
                <a:gd name="connsiteX157-7639" fmla="*/ 570702 w 1225855"/>
                <a:gd name="connsiteY157-7640" fmla="*/ 272176 h 1499831"/>
                <a:gd name="connsiteX158-7641" fmla="*/ 567919 w 1225855"/>
                <a:gd name="connsiteY158-7642" fmla="*/ 269721 h 1499831"/>
                <a:gd name="connsiteX159-7643" fmla="*/ 551226 w 1225855"/>
                <a:gd name="connsiteY159-7644" fmla="*/ 254500 h 1499831"/>
                <a:gd name="connsiteX160-7645" fmla="*/ 512109 w 1225855"/>
                <a:gd name="connsiteY160-7646" fmla="*/ 197708 h 1499831"/>
                <a:gd name="connsiteX161-7647" fmla="*/ 513091 w 1225855"/>
                <a:gd name="connsiteY161-7648" fmla="*/ 183796 h 1499831"/>
                <a:gd name="connsiteX162-7649" fmla="*/ 322094 w 1225855"/>
                <a:gd name="connsiteY162-7650" fmla="*/ 374303 h 1499831"/>
                <a:gd name="connsiteX163-7651" fmla="*/ 464974 w 1225855"/>
                <a:gd name="connsiteY163-7652" fmla="*/ 222421 h 1499831"/>
                <a:gd name="connsiteX164-7653" fmla="*/ 508345 w 1225855"/>
                <a:gd name="connsiteY164-7654" fmla="*/ 285596 h 1499831"/>
                <a:gd name="connsiteX165-7655" fmla="*/ 482486 w 1225855"/>
                <a:gd name="connsiteY165-7656" fmla="*/ 314729 h 1499831"/>
                <a:gd name="connsiteX166-7657" fmla="*/ 475939 w 1225855"/>
                <a:gd name="connsiteY166-7658" fmla="*/ 334205 h 1499831"/>
                <a:gd name="connsiteX167-7659" fmla="*/ 484614 w 1225855"/>
                <a:gd name="connsiteY167-7660" fmla="*/ 351717 h 1499831"/>
                <a:gd name="connsiteX168-7661" fmla="*/ 491324 w 1225855"/>
                <a:gd name="connsiteY168-7662" fmla="*/ 355973 h 1499831"/>
                <a:gd name="connsiteX169-7663" fmla="*/ 501962 w 1225855"/>
                <a:gd name="connsiteY169-7664" fmla="*/ 358264 h 1499831"/>
                <a:gd name="connsiteX170-7665" fmla="*/ 521602 w 1225855"/>
                <a:gd name="connsiteY170-7666" fmla="*/ 349426 h 1499831"/>
                <a:gd name="connsiteX171-7667" fmla="*/ 547298 w 1225855"/>
                <a:gd name="connsiteY171-7668" fmla="*/ 320621 h 1499831"/>
                <a:gd name="connsiteX172-7669" fmla="*/ 554990 w 1225855"/>
                <a:gd name="connsiteY172-7670" fmla="*/ 326676 h 1499831"/>
                <a:gd name="connsiteX173-7671" fmla="*/ 722747 w 1225855"/>
                <a:gd name="connsiteY173-7672" fmla="*/ 430768 h 1499831"/>
                <a:gd name="connsiteX174-7673" fmla="*/ 663827 w 1225855"/>
                <a:gd name="connsiteY174-7674" fmla="*/ 435678 h 1499831"/>
                <a:gd name="connsiteX175-7675" fmla="*/ 628967 w 1225855"/>
                <a:gd name="connsiteY175-7676" fmla="*/ 436823 h 1499831"/>
                <a:gd name="connsiteX176-7677" fmla="*/ 616692 w 1225855"/>
                <a:gd name="connsiteY176-7678" fmla="*/ 436987 h 1499831"/>
                <a:gd name="connsiteX177-7679" fmla="*/ 600489 w 1225855"/>
                <a:gd name="connsiteY177-7680" fmla="*/ 436823 h 1499831"/>
                <a:gd name="connsiteX178-7681" fmla="*/ 565628 w 1225855"/>
                <a:gd name="connsiteY178-7682" fmla="*/ 435514 h 1499831"/>
                <a:gd name="connsiteX179-7683" fmla="*/ 463337 w 1225855"/>
                <a:gd name="connsiteY179-7684" fmla="*/ 424057 h 1499831"/>
                <a:gd name="connsiteX180-7685" fmla="*/ 433059 w 1225855"/>
                <a:gd name="connsiteY180-7686" fmla="*/ 418165 h 1499831"/>
                <a:gd name="connsiteX181-7687" fmla="*/ 409164 w 1225855"/>
                <a:gd name="connsiteY181-7688" fmla="*/ 412437 h 1499831"/>
                <a:gd name="connsiteX182-7689" fmla="*/ 403927 w 1225855"/>
                <a:gd name="connsiteY182-7690" fmla="*/ 410964 h 1499831"/>
                <a:gd name="connsiteX183-7691" fmla="*/ 322094 w 1225855"/>
                <a:gd name="connsiteY183-7692" fmla="*/ 374303 h 1499831"/>
                <a:gd name="connsiteX0-7693" fmla="*/ 1219145 w 1225855"/>
                <a:gd name="connsiteY0-7694" fmla="*/ 1035512 h 1499831"/>
                <a:gd name="connsiteX1-7695" fmla="*/ 1212598 w 1225855"/>
                <a:gd name="connsiteY1-7696" fmla="*/ 1022910 h 1499831"/>
                <a:gd name="connsiteX2-7697" fmla="*/ 1009653 w 1225855"/>
                <a:gd name="connsiteY2-7698" fmla="*/ 805725 h 1499831"/>
                <a:gd name="connsiteX3-7699" fmla="*/ 1091485 w 1225855"/>
                <a:gd name="connsiteY3-7700" fmla="*/ 720128 h 1499831"/>
                <a:gd name="connsiteX4-7701" fmla="*/ 1086085 w 1225855"/>
                <a:gd name="connsiteY4-7702" fmla="*/ 697052 h 1499831"/>
                <a:gd name="connsiteX5-7703" fmla="*/ 1079702 w 1225855"/>
                <a:gd name="connsiteY5-7704" fmla="*/ 685104 h 1499831"/>
                <a:gd name="connsiteX6-7705" fmla="*/ 863663 w 1225855"/>
                <a:gd name="connsiteY6-7706" fmla="*/ 454008 h 1499831"/>
                <a:gd name="connsiteX7-7707" fmla="*/ 957280 w 1225855"/>
                <a:gd name="connsiteY7-7708" fmla="*/ 374303 h 1499831"/>
                <a:gd name="connsiteX8-7709" fmla="*/ 953024 w 1225855"/>
                <a:gd name="connsiteY8-7710" fmla="*/ 355482 h 1499831"/>
                <a:gd name="connsiteX9-7711" fmla="*/ 946969 w 1225855"/>
                <a:gd name="connsiteY9-7712" fmla="*/ 344516 h 1499831"/>
                <a:gd name="connsiteX10-7713" fmla="*/ 633058 w 1225855"/>
                <a:gd name="connsiteY10-7714" fmla="*/ 8347 h 1499831"/>
                <a:gd name="connsiteX11-7715" fmla="*/ 613909 w 1225855"/>
                <a:gd name="connsiteY11-7716" fmla="*/ 0 h 1499831"/>
                <a:gd name="connsiteX12-7717" fmla="*/ 594761 w 1225855"/>
                <a:gd name="connsiteY12-7718" fmla="*/ 8183 h 1499831"/>
                <a:gd name="connsiteX13-7719" fmla="*/ 276922 w 1225855"/>
                <a:gd name="connsiteY13-7720" fmla="*/ 345825 h 1499831"/>
                <a:gd name="connsiteX14-7721" fmla="*/ 269884 w 1225855"/>
                <a:gd name="connsiteY14-7722" fmla="*/ 362028 h 1499831"/>
                <a:gd name="connsiteX15-7723" fmla="*/ 268248 w 1225855"/>
                <a:gd name="connsiteY15-7724" fmla="*/ 374139 h 1499831"/>
                <a:gd name="connsiteX16-7725" fmla="*/ 363828 w 1225855"/>
                <a:gd name="connsiteY16-7726" fmla="*/ 453354 h 1499831"/>
                <a:gd name="connsiteX17-7727" fmla="*/ 143535 w 1225855"/>
                <a:gd name="connsiteY17-7728" fmla="*/ 687395 h 1499831"/>
                <a:gd name="connsiteX18-7729" fmla="*/ 136497 w 1225855"/>
                <a:gd name="connsiteY18-7730" fmla="*/ 704744 h 1499831"/>
                <a:gd name="connsiteX19-7731" fmla="*/ 134206 w 1225855"/>
                <a:gd name="connsiteY19-7732" fmla="*/ 720128 h 1499831"/>
                <a:gd name="connsiteX20-7733" fmla="*/ 182978 w 1225855"/>
                <a:gd name="connsiteY20-7734" fmla="*/ 786740 h 1499831"/>
                <a:gd name="connsiteX21-7735" fmla="*/ 217839 w 1225855"/>
                <a:gd name="connsiteY21-7736" fmla="*/ 805071 h 1499831"/>
                <a:gd name="connsiteX22-7737" fmla="*/ 9984 w 1225855"/>
                <a:gd name="connsiteY22-7738" fmla="*/ 1025692 h 1499831"/>
                <a:gd name="connsiteX23-7739" fmla="*/ 2946 w 1225855"/>
                <a:gd name="connsiteY23-7740" fmla="*/ 1044186 h 1499831"/>
                <a:gd name="connsiteX24-7741" fmla="*/ 0 w 1225855"/>
                <a:gd name="connsiteY24-7742" fmla="*/ 1062844 h 1499831"/>
                <a:gd name="connsiteX25-7743" fmla="*/ 194435 w 1225855"/>
                <a:gd name="connsiteY25-7744" fmla="*/ 1198195 h 1499831"/>
                <a:gd name="connsiteX26-7745" fmla="*/ 487887 w 1225855"/>
                <a:gd name="connsiteY26-7746" fmla="*/ 1247950 h 1499831"/>
                <a:gd name="connsiteX27-7747" fmla="*/ 487887 w 1225855"/>
                <a:gd name="connsiteY27-7748" fmla="*/ 1473645 h 1499831"/>
                <a:gd name="connsiteX28-7749" fmla="*/ 514073 w 1225855"/>
                <a:gd name="connsiteY28-7750" fmla="*/ 1499831 h 1499831"/>
                <a:gd name="connsiteX29-7751" fmla="*/ 711781 w 1225855"/>
                <a:gd name="connsiteY29-7752" fmla="*/ 1499831 h 1499831"/>
                <a:gd name="connsiteX30-7753" fmla="*/ 737968 w 1225855"/>
                <a:gd name="connsiteY30-7754" fmla="*/ 1473645 h 1499831"/>
                <a:gd name="connsiteX31-7755" fmla="*/ 737968 w 1225855"/>
                <a:gd name="connsiteY31-7756" fmla="*/ 1248932 h 1499831"/>
                <a:gd name="connsiteX32-7757" fmla="*/ 1039112 w 1225855"/>
                <a:gd name="connsiteY32-7758" fmla="*/ 1198195 h 1499831"/>
                <a:gd name="connsiteX33-7759" fmla="*/ 1225855 w 1225855"/>
                <a:gd name="connsiteY33-7760" fmla="*/ 1062844 h 1499831"/>
                <a:gd name="connsiteX34-7761" fmla="*/ 1219145 w 1225855"/>
                <a:gd name="connsiteY34-7762" fmla="*/ 1035512 h 1499831"/>
                <a:gd name="connsiteX35-7763" fmla="*/ 1099178 w 1225855"/>
                <a:gd name="connsiteY35-7764" fmla="*/ 1120454 h 1499831"/>
                <a:gd name="connsiteX36-7765" fmla="*/ 1082157 w 1225855"/>
                <a:gd name="connsiteY36-7766" fmla="*/ 1113580 h 1499831"/>
                <a:gd name="connsiteX37-7767" fmla="*/ 657608 w 1225855"/>
                <a:gd name="connsiteY37-7768" fmla="*/ 1056788 h 1499831"/>
                <a:gd name="connsiteX38-7769" fmla="*/ 560882 w 1225855"/>
                <a:gd name="connsiteY38-7770" fmla="*/ 1023564 h 1499831"/>
                <a:gd name="connsiteX39-7771" fmla="*/ 558918 w 1225855"/>
                <a:gd name="connsiteY39-7772" fmla="*/ 1022582 h 1499831"/>
                <a:gd name="connsiteX40-7773" fmla="*/ 554663 w 1225855"/>
                <a:gd name="connsiteY40-7774" fmla="*/ 1021109 h 1499831"/>
                <a:gd name="connsiteX41-7775" fmla="*/ 419966 w 1225855"/>
                <a:gd name="connsiteY41-7776" fmla="*/ 947296 h 1499831"/>
                <a:gd name="connsiteX42-7777" fmla="*/ 312928 w 1225855"/>
                <a:gd name="connsiteY42-7778" fmla="*/ 837313 h 1499831"/>
                <a:gd name="connsiteX43-7779" fmla="*/ 618656 w 1225855"/>
                <a:gd name="connsiteY43-7780" fmla="*/ 887115 h 1499831"/>
                <a:gd name="connsiteX44-7781" fmla="*/ 943368 w 1225855"/>
                <a:gd name="connsiteY44-7782" fmla="*/ 830439 h 1499831"/>
                <a:gd name="connsiteX45-7783" fmla="*/ 957116 w 1225855"/>
                <a:gd name="connsiteY45-7784" fmla="*/ 826184 h 1499831"/>
                <a:gd name="connsiteX46-7785" fmla="*/ 1168408 w 1225855"/>
                <a:gd name="connsiteY46-7786" fmla="*/ 1052369 h 1499831"/>
                <a:gd name="connsiteX47-7787" fmla="*/ 1170536 w 1225855"/>
                <a:gd name="connsiteY47-7788" fmla="*/ 1055806 h 1499831"/>
                <a:gd name="connsiteX48-7789" fmla="*/ 1173482 w 1225855"/>
                <a:gd name="connsiteY48-7790" fmla="*/ 1063008 h 1499831"/>
                <a:gd name="connsiteX49-7791" fmla="*/ 1099178 w 1225855"/>
                <a:gd name="connsiteY49-7792" fmla="*/ 1120454 h 1499831"/>
                <a:gd name="connsiteX50-7793" fmla="*/ 736822 w 1225855"/>
                <a:gd name="connsiteY50-7794" fmla="*/ 1196559 h 1499831"/>
                <a:gd name="connsiteX51-7795" fmla="*/ 620292 w 1225855"/>
                <a:gd name="connsiteY51-7796" fmla="*/ 1200487 h 1499831"/>
                <a:gd name="connsiteX52-7797" fmla="*/ 489033 w 1225855"/>
                <a:gd name="connsiteY52-7798" fmla="*/ 1195577 h 1499831"/>
                <a:gd name="connsiteX53-7799" fmla="*/ 209001 w 1225855"/>
                <a:gd name="connsiteY53-7800" fmla="*/ 1148114 h 1499831"/>
                <a:gd name="connsiteX54-7801" fmla="*/ 52209 w 1225855"/>
                <a:gd name="connsiteY54-7802" fmla="*/ 1063008 h 1499831"/>
                <a:gd name="connsiteX55-7803" fmla="*/ 54173 w 1225855"/>
                <a:gd name="connsiteY55-7804" fmla="*/ 1057279 h 1499831"/>
                <a:gd name="connsiteX56-7805" fmla="*/ 56137 w 1225855"/>
                <a:gd name="connsiteY56-7806" fmla="*/ 1053188 h 1499831"/>
                <a:gd name="connsiteX57-7807" fmla="*/ 255155 w 1225855"/>
                <a:gd name="connsiteY57-7808" fmla="*/ 841896 h 1499831"/>
                <a:gd name="connsiteX58-7809" fmla="*/ 346971 w 1225855"/>
                <a:gd name="connsiteY58-7810" fmla="*/ 956134 h 1499831"/>
                <a:gd name="connsiteX59-7811" fmla="*/ 318984 w 1225855"/>
                <a:gd name="connsiteY59-7812" fmla="*/ 987558 h 1499831"/>
                <a:gd name="connsiteX60-7813" fmla="*/ 321112 w 1225855"/>
                <a:gd name="connsiteY60-7814" fmla="*/ 1024546 h 1499831"/>
                <a:gd name="connsiteX61-7815" fmla="*/ 338460 w 1225855"/>
                <a:gd name="connsiteY61-7816" fmla="*/ 1031093 h 1499831"/>
                <a:gd name="connsiteX62-7817" fmla="*/ 358100 w 1225855"/>
                <a:gd name="connsiteY62-7818" fmla="*/ 1022255 h 1499831"/>
                <a:gd name="connsiteX63-7819" fmla="*/ 387887 w 1225855"/>
                <a:gd name="connsiteY63-7820" fmla="*/ 988703 h 1499831"/>
                <a:gd name="connsiteX64-7821" fmla="*/ 512600 w 1225855"/>
                <a:gd name="connsiteY64-7822" fmla="*/ 1059898 h 1499831"/>
                <a:gd name="connsiteX65-7823" fmla="*/ 494925 w 1225855"/>
                <a:gd name="connsiteY65-7824" fmla="*/ 1097868 h 1499831"/>
                <a:gd name="connsiteX66-7825" fmla="*/ 507527 w 1225855"/>
                <a:gd name="connsiteY66-7826" fmla="*/ 1132729 h 1499831"/>
                <a:gd name="connsiteX67-7827" fmla="*/ 518656 w 1225855"/>
                <a:gd name="connsiteY67-7828" fmla="*/ 1135184 h 1499831"/>
                <a:gd name="connsiteX68-7829" fmla="*/ 542388 w 1225855"/>
                <a:gd name="connsiteY68-7830" fmla="*/ 1120127 h 1499831"/>
                <a:gd name="connsiteX69-7831" fmla="*/ 561045 w 1225855"/>
                <a:gd name="connsiteY69-7832" fmla="*/ 1080029 h 1499831"/>
                <a:gd name="connsiteX70-7833" fmla="*/ 638132 w 1225855"/>
                <a:gd name="connsiteY70-7834" fmla="*/ 1105888 h 1499831"/>
                <a:gd name="connsiteX71-7835" fmla="*/ 708344 w 1225855"/>
                <a:gd name="connsiteY71-7836" fmla="*/ 1124219 h 1499831"/>
                <a:gd name="connsiteX72-7837" fmla="*/ 692633 w 1225855"/>
                <a:gd name="connsiteY72-7838" fmla="*/ 1159079 h 1499831"/>
                <a:gd name="connsiteX73-7839" fmla="*/ 691487 w 1225855"/>
                <a:gd name="connsiteY73-7840" fmla="*/ 1177574 h 1499831"/>
                <a:gd name="connsiteX74-7841" fmla="*/ 705726 w 1225855"/>
                <a:gd name="connsiteY74-7842" fmla="*/ 1193776 h 1499831"/>
                <a:gd name="connsiteX75-7843" fmla="*/ 716528 w 1225855"/>
                <a:gd name="connsiteY75-7844" fmla="*/ 1196068 h 1499831"/>
                <a:gd name="connsiteX76-7845" fmla="*/ 733549 w 1225855"/>
                <a:gd name="connsiteY76-7846" fmla="*/ 1189848 h 1499831"/>
                <a:gd name="connsiteX77-7847" fmla="*/ 740423 w 1225855"/>
                <a:gd name="connsiteY77-7848" fmla="*/ 1180683 h 1499831"/>
                <a:gd name="connsiteX78-7849" fmla="*/ 760881 w 1225855"/>
                <a:gd name="connsiteY78-7850" fmla="*/ 1135184 h 1499831"/>
                <a:gd name="connsiteX79-7851" fmla="*/ 974628 w 1225855"/>
                <a:gd name="connsiteY79-7852" fmla="*/ 1161534 h 1499831"/>
                <a:gd name="connsiteX80-7853" fmla="*/ 736822 w 1225855"/>
                <a:gd name="connsiteY80-7854" fmla="*/ 1196559 h 1499831"/>
                <a:gd name="connsiteX81-7855" fmla="*/ 685431 w 1225855"/>
                <a:gd name="connsiteY81-7856" fmla="*/ 1447458 h 1499831"/>
                <a:gd name="connsiteX82-7857" fmla="*/ 540096 w 1225855"/>
                <a:gd name="connsiteY82-7858" fmla="*/ 1447458 h 1499831"/>
                <a:gd name="connsiteX83-7859" fmla="*/ 540096 w 1225855"/>
                <a:gd name="connsiteY83-7860" fmla="*/ 1251059 h 1499831"/>
                <a:gd name="connsiteX84-7861" fmla="*/ 620292 w 1225855"/>
                <a:gd name="connsiteY84-7862" fmla="*/ 1252860 h 1499831"/>
                <a:gd name="connsiteX85-7863" fmla="*/ 685431 w 1225855"/>
                <a:gd name="connsiteY85-7864" fmla="*/ 1251714 h 1499831"/>
                <a:gd name="connsiteX86-7865" fmla="*/ 685431 w 1225855"/>
                <a:gd name="connsiteY86-7866" fmla="*/ 1447458 h 1499831"/>
                <a:gd name="connsiteX87-7867" fmla="*/ 186415 w 1225855"/>
                <a:gd name="connsiteY87-7868" fmla="*/ 720292 h 1499831"/>
                <a:gd name="connsiteX88-7869" fmla="*/ 187070 w 1225855"/>
                <a:gd name="connsiteY88-7870" fmla="*/ 718819 h 1499831"/>
                <a:gd name="connsiteX89-7871" fmla="*/ 188543 w 1225855"/>
                <a:gd name="connsiteY89-7872" fmla="*/ 715873 h 1499831"/>
                <a:gd name="connsiteX90-7873" fmla="*/ 418567 w 1225855"/>
                <a:gd name="connsiteY90-7874" fmla="*/ 483352 h 1499831"/>
                <a:gd name="connsiteX91-7875" fmla="*/ 483426 w 1225855"/>
                <a:gd name="connsiteY91-7876" fmla="*/ 492987 h 1499831"/>
                <a:gd name="connsiteX92-7877" fmla="*/ 493280 w 1225855"/>
                <a:gd name="connsiteY92-7878" fmla="*/ 505881 h 1499831"/>
                <a:gd name="connsiteX93-7879" fmla="*/ 550480 w 1225855"/>
                <a:gd name="connsiteY93-7880" fmla="*/ 506283 h 1499831"/>
                <a:gd name="connsiteX94-7881" fmla="*/ 587396 w 1225855"/>
                <a:gd name="connsiteY94-7882" fmla="*/ 507919 h 1499831"/>
                <a:gd name="connsiteX95-7883" fmla="*/ 609547 w 1225855"/>
                <a:gd name="connsiteY95-7884" fmla="*/ 506029 h 1499831"/>
                <a:gd name="connsiteX96-7885" fmla="*/ 644277 w 1225855"/>
                <a:gd name="connsiteY96-7886" fmla="*/ 510465 h 1499831"/>
                <a:gd name="connsiteX97-7887" fmla="*/ 676430 w 1225855"/>
                <a:gd name="connsiteY97-7888" fmla="*/ 508991 h 1499831"/>
                <a:gd name="connsiteX98-7889" fmla="*/ 712198 w 1225855"/>
                <a:gd name="connsiteY98-7890" fmla="*/ 499229 h 1499831"/>
                <a:gd name="connsiteX99-7891" fmla="*/ 797706 w 1225855"/>
                <a:gd name="connsiteY99-7892" fmla="*/ 471684 h 1499831"/>
                <a:gd name="connsiteX100-7893" fmla="*/ 820292 w 1225855"/>
                <a:gd name="connsiteY100-7894" fmla="*/ 507036 h 1499831"/>
                <a:gd name="connsiteX101-7895" fmla="*/ 780194 w 1225855"/>
                <a:gd name="connsiteY101-7896" fmla="*/ 560391 h 1499831"/>
                <a:gd name="connsiteX102-7897" fmla="*/ 759081 w 1225855"/>
                <a:gd name="connsiteY102-7898" fmla="*/ 576103 h 1499831"/>
                <a:gd name="connsiteX103-7899" fmla="*/ 736822 w 1225855"/>
                <a:gd name="connsiteY103-7900" fmla="*/ 590669 h 1499831"/>
                <a:gd name="connsiteX104-7901" fmla="*/ 736331 w 1225855"/>
                <a:gd name="connsiteY104-7902" fmla="*/ 590996 h 1499831"/>
                <a:gd name="connsiteX105-7903" fmla="*/ 537297 w 1225855"/>
                <a:gd name="connsiteY105-7904" fmla="*/ 689628 h 1499831"/>
                <a:gd name="connsiteX106-7905" fmla="*/ 339115 w 1225855"/>
                <a:gd name="connsiteY106-7906" fmla="*/ 752370 h 1499831"/>
                <a:gd name="connsiteX107-7907" fmla="*/ 289033 w 1225855"/>
                <a:gd name="connsiteY107-7908" fmla="*/ 767428 h 1499831"/>
                <a:gd name="connsiteX108-7909" fmla="*/ 274958 w 1225855"/>
                <a:gd name="connsiteY108-7910" fmla="*/ 771519 h 1499831"/>
                <a:gd name="connsiteX109-7911" fmla="*/ 255809 w 1225855"/>
                <a:gd name="connsiteY109-7912" fmla="*/ 764482 h 1499831"/>
                <a:gd name="connsiteX110-7913" fmla="*/ 186415 w 1225855"/>
                <a:gd name="connsiteY110-7914" fmla="*/ 720292 h 1499831"/>
                <a:gd name="connsiteX111-7915" fmla="*/ 883794 w 1225855"/>
                <a:gd name="connsiteY111-7916" fmla="*/ 593451 h 1499831"/>
                <a:gd name="connsiteX112-7917" fmla="*/ 859244 w 1225855"/>
                <a:gd name="connsiteY112-7918" fmla="*/ 561536 h 1499831"/>
                <a:gd name="connsiteX113-7919" fmla="*/ 854989 w 1225855"/>
                <a:gd name="connsiteY113-7920" fmla="*/ 557117 h 1499831"/>
                <a:gd name="connsiteX114-7921" fmla="*/ 867100 w 1225855"/>
                <a:gd name="connsiteY114-7922" fmla="*/ 534204 h 1499831"/>
                <a:gd name="connsiteX115-7923" fmla="*/ 1036167 w 1225855"/>
                <a:gd name="connsiteY115-7924" fmla="*/ 715218 h 1499831"/>
                <a:gd name="connsiteX116-7925" fmla="*/ 1037803 w 1225855"/>
                <a:gd name="connsiteY116-7926" fmla="*/ 717837 h 1499831"/>
                <a:gd name="connsiteX117-7927" fmla="*/ 1038949 w 1225855"/>
                <a:gd name="connsiteY117-7928" fmla="*/ 720128 h 1499831"/>
                <a:gd name="connsiteX118-7929" fmla="*/ 971519 w 1225855"/>
                <a:gd name="connsiteY118-7930" fmla="*/ 764973 h 1499831"/>
                <a:gd name="connsiteX119-7931" fmla="*/ 944841 w 1225855"/>
                <a:gd name="connsiteY119-7932" fmla="*/ 774793 h 1499831"/>
                <a:gd name="connsiteX120-7933" fmla="*/ 927165 w 1225855"/>
                <a:gd name="connsiteY120-7934" fmla="*/ 780357 h 1499831"/>
                <a:gd name="connsiteX121-7935" fmla="*/ 917018 w 1225855"/>
                <a:gd name="connsiteY121-7936" fmla="*/ 783303 h 1499831"/>
                <a:gd name="connsiteX122-7937" fmla="*/ 601823 w 1225855"/>
                <a:gd name="connsiteY122-7938" fmla="*/ 839342 h 1499831"/>
                <a:gd name="connsiteX123-7939" fmla="*/ 372175 w 1225855"/>
                <a:gd name="connsiteY123-7940" fmla="*/ 797051 h 1499831"/>
                <a:gd name="connsiteX124-7941" fmla="*/ 481668 w 1225855"/>
                <a:gd name="connsiteY124-7942" fmla="*/ 760717 h 1499831"/>
                <a:gd name="connsiteX125-7943" fmla="*/ 497707 w 1225855"/>
                <a:gd name="connsiteY125-7944" fmla="*/ 799015 h 1499831"/>
                <a:gd name="connsiteX126-7945" fmla="*/ 521929 w 1225855"/>
                <a:gd name="connsiteY126-7946" fmla="*/ 815054 h 1499831"/>
                <a:gd name="connsiteX127-7947" fmla="*/ 532077 w 1225855"/>
                <a:gd name="connsiteY127-7948" fmla="*/ 812927 h 1499831"/>
                <a:gd name="connsiteX128-7949" fmla="*/ 545988 w 1225855"/>
                <a:gd name="connsiteY128-7950" fmla="*/ 778557 h 1499831"/>
                <a:gd name="connsiteX129-7951" fmla="*/ 530931 w 1225855"/>
                <a:gd name="connsiteY129-7952" fmla="*/ 742878 h 1499831"/>
                <a:gd name="connsiteX130-7953" fmla="*/ 560882 w 1225855"/>
                <a:gd name="connsiteY130-7954" fmla="*/ 731421 h 1499831"/>
                <a:gd name="connsiteX131-7955" fmla="*/ 660881 w 1225855"/>
                <a:gd name="connsiteY131-7956" fmla="*/ 689359 h 1499831"/>
                <a:gd name="connsiteX132-7957" fmla="*/ 682158 w 1225855"/>
                <a:gd name="connsiteY132-7958" fmla="*/ 735677 h 1499831"/>
                <a:gd name="connsiteX133-7959" fmla="*/ 706053 w 1225855"/>
                <a:gd name="connsiteY133-7960" fmla="*/ 750897 h 1499831"/>
                <a:gd name="connsiteX134-7961" fmla="*/ 717019 w 1225855"/>
                <a:gd name="connsiteY134-7962" fmla="*/ 748442 h 1499831"/>
                <a:gd name="connsiteX135-7963" fmla="*/ 729948 w 1225855"/>
                <a:gd name="connsiteY135-7964" fmla="*/ 713745 h 1499831"/>
                <a:gd name="connsiteX136-7965" fmla="*/ 708181 w 1225855"/>
                <a:gd name="connsiteY136-7966" fmla="*/ 666446 h 1499831"/>
                <a:gd name="connsiteX137-7967" fmla="*/ 763991 w 1225855"/>
                <a:gd name="connsiteY137-7968" fmla="*/ 635350 h 1499831"/>
                <a:gd name="connsiteX138-7969" fmla="*/ 773483 w 1225855"/>
                <a:gd name="connsiteY138-7970" fmla="*/ 629294 h 1499831"/>
                <a:gd name="connsiteX139-7971" fmla="*/ 795414 w 1225855"/>
                <a:gd name="connsiteY139-7972" fmla="*/ 614400 h 1499831"/>
                <a:gd name="connsiteX140-7973" fmla="*/ 816200 w 1225855"/>
                <a:gd name="connsiteY140-7974" fmla="*/ 598361 h 1499831"/>
                <a:gd name="connsiteX141-7975" fmla="*/ 819473 w 1225855"/>
                <a:gd name="connsiteY141-7976" fmla="*/ 595579 h 1499831"/>
                <a:gd name="connsiteX142-7977" fmla="*/ 842223 w 1225855"/>
                <a:gd name="connsiteY142-7978" fmla="*/ 625202 h 1499831"/>
                <a:gd name="connsiteX143-7979" fmla="*/ 863008 w 1225855"/>
                <a:gd name="connsiteY143-7980" fmla="*/ 635350 h 1499831"/>
                <a:gd name="connsiteX144-7981" fmla="*/ 878884 w 1225855"/>
                <a:gd name="connsiteY144-7982" fmla="*/ 629949 h 1499831"/>
                <a:gd name="connsiteX145-7983" fmla="*/ 883794 w 1225855"/>
                <a:gd name="connsiteY145-7984" fmla="*/ 593451 h 1499831"/>
                <a:gd name="connsiteX146-7985" fmla="*/ 513091 w 1225855"/>
                <a:gd name="connsiteY146-7986" fmla="*/ 183796 h 1499831"/>
                <a:gd name="connsiteX147-7987" fmla="*/ 520784 w 1225855"/>
                <a:gd name="connsiteY147-7988" fmla="*/ 163175 h 1499831"/>
                <a:gd name="connsiteX148-7989" fmla="*/ 613746 w 1225855"/>
                <a:gd name="connsiteY148-7990" fmla="*/ 64648 h 1499831"/>
                <a:gd name="connsiteX149-7991" fmla="*/ 903434 w 1225855"/>
                <a:gd name="connsiteY149-7992" fmla="*/ 374630 h 1499831"/>
                <a:gd name="connsiteX150-7993" fmla="*/ 823892 w 1225855"/>
                <a:gd name="connsiteY150-7994" fmla="*/ 411455 h 1499831"/>
                <a:gd name="connsiteX151-7995" fmla="*/ 821110 w 1225855"/>
                <a:gd name="connsiteY151-7996" fmla="*/ 412273 h 1499831"/>
                <a:gd name="connsiteX152-7997" fmla="*/ 807689 w 1225855"/>
                <a:gd name="connsiteY152-7998" fmla="*/ 415710 h 1499831"/>
                <a:gd name="connsiteX153-7999" fmla="*/ 791159 w 1225855"/>
                <a:gd name="connsiteY153-8000" fmla="*/ 406873 h 1499831"/>
                <a:gd name="connsiteX154-8001" fmla="*/ 777084 w 1225855"/>
                <a:gd name="connsiteY154-8002" fmla="*/ 399835 h 1499831"/>
                <a:gd name="connsiteX155-8003" fmla="*/ 706053 w 1225855"/>
                <a:gd name="connsiteY155-8004" fmla="*/ 362192 h 1499831"/>
                <a:gd name="connsiteX156-8005" fmla="*/ 591160 w 1225855"/>
                <a:gd name="connsiteY156-8006" fmla="*/ 288542 h 1499831"/>
                <a:gd name="connsiteX157-8007" fmla="*/ 570702 w 1225855"/>
                <a:gd name="connsiteY157-8008" fmla="*/ 272176 h 1499831"/>
                <a:gd name="connsiteX158-8009" fmla="*/ 567919 w 1225855"/>
                <a:gd name="connsiteY158-8010" fmla="*/ 269721 h 1499831"/>
                <a:gd name="connsiteX159-8011" fmla="*/ 551226 w 1225855"/>
                <a:gd name="connsiteY159-8012" fmla="*/ 254500 h 1499831"/>
                <a:gd name="connsiteX160-8013" fmla="*/ 512109 w 1225855"/>
                <a:gd name="connsiteY160-8014" fmla="*/ 197708 h 1499831"/>
                <a:gd name="connsiteX161-8015" fmla="*/ 513091 w 1225855"/>
                <a:gd name="connsiteY161-8016" fmla="*/ 183796 h 1499831"/>
                <a:gd name="connsiteX162-8017" fmla="*/ 322094 w 1225855"/>
                <a:gd name="connsiteY162-8018" fmla="*/ 374303 h 1499831"/>
                <a:gd name="connsiteX163-8019" fmla="*/ 464974 w 1225855"/>
                <a:gd name="connsiteY163-8020" fmla="*/ 222421 h 1499831"/>
                <a:gd name="connsiteX164-8021" fmla="*/ 508345 w 1225855"/>
                <a:gd name="connsiteY164-8022" fmla="*/ 285596 h 1499831"/>
                <a:gd name="connsiteX165-8023" fmla="*/ 482486 w 1225855"/>
                <a:gd name="connsiteY165-8024" fmla="*/ 314729 h 1499831"/>
                <a:gd name="connsiteX166-8025" fmla="*/ 475939 w 1225855"/>
                <a:gd name="connsiteY166-8026" fmla="*/ 334205 h 1499831"/>
                <a:gd name="connsiteX167-8027" fmla="*/ 484614 w 1225855"/>
                <a:gd name="connsiteY167-8028" fmla="*/ 351717 h 1499831"/>
                <a:gd name="connsiteX168-8029" fmla="*/ 491324 w 1225855"/>
                <a:gd name="connsiteY168-8030" fmla="*/ 355973 h 1499831"/>
                <a:gd name="connsiteX169-8031" fmla="*/ 501962 w 1225855"/>
                <a:gd name="connsiteY169-8032" fmla="*/ 358264 h 1499831"/>
                <a:gd name="connsiteX170-8033" fmla="*/ 521602 w 1225855"/>
                <a:gd name="connsiteY170-8034" fmla="*/ 349426 h 1499831"/>
                <a:gd name="connsiteX171-8035" fmla="*/ 547298 w 1225855"/>
                <a:gd name="connsiteY171-8036" fmla="*/ 320621 h 1499831"/>
                <a:gd name="connsiteX172-8037" fmla="*/ 554990 w 1225855"/>
                <a:gd name="connsiteY172-8038" fmla="*/ 326676 h 1499831"/>
                <a:gd name="connsiteX173-8039" fmla="*/ 722747 w 1225855"/>
                <a:gd name="connsiteY173-8040" fmla="*/ 430768 h 1499831"/>
                <a:gd name="connsiteX174-8041" fmla="*/ 663827 w 1225855"/>
                <a:gd name="connsiteY174-8042" fmla="*/ 435678 h 1499831"/>
                <a:gd name="connsiteX175-8043" fmla="*/ 628967 w 1225855"/>
                <a:gd name="connsiteY175-8044" fmla="*/ 436823 h 1499831"/>
                <a:gd name="connsiteX176-8045" fmla="*/ 616692 w 1225855"/>
                <a:gd name="connsiteY176-8046" fmla="*/ 436987 h 1499831"/>
                <a:gd name="connsiteX177-8047" fmla="*/ 600489 w 1225855"/>
                <a:gd name="connsiteY177-8048" fmla="*/ 436823 h 1499831"/>
                <a:gd name="connsiteX178-8049" fmla="*/ 565628 w 1225855"/>
                <a:gd name="connsiteY178-8050" fmla="*/ 435514 h 1499831"/>
                <a:gd name="connsiteX179-8051" fmla="*/ 463337 w 1225855"/>
                <a:gd name="connsiteY179-8052" fmla="*/ 424057 h 1499831"/>
                <a:gd name="connsiteX180-8053" fmla="*/ 433059 w 1225855"/>
                <a:gd name="connsiteY180-8054" fmla="*/ 418165 h 1499831"/>
                <a:gd name="connsiteX181-8055" fmla="*/ 409164 w 1225855"/>
                <a:gd name="connsiteY181-8056" fmla="*/ 412437 h 1499831"/>
                <a:gd name="connsiteX182-8057" fmla="*/ 403927 w 1225855"/>
                <a:gd name="connsiteY182-8058" fmla="*/ 410964 h 1499831"/>
                <a:gd name="connsiteX183-8059" fmla="*/ 322094 w 1225855"/>
                <a:gd name="connsiteY183-8060" fmla="*/ 374303 h 1499831"/>
                <a:gd name="connsiteX0-8061" fmla="*/ 1219145 w 1225855"/>
                <a:gd name="connsiteY0-8062" fmla="*/ 1035512 h 1499831"/>
                <a:gd name="connsiteX1-8063" fmla="*/ 1212598 w 1225855"/>
                <a:gd name="connsiteY1-8064" fmla="*/ 1022910 h 1499831"/>
                <a:gd name="connsiteX2-8065" fmla="*/ 1009653 w 1225855"/>
                <a:gd name="connsiteY2-8066" fmla="*/ 805725 h 1499831"/>
                <a:gd name="connsiteX3-8067" fmla="*/ 1091485 w 1225855"/>
                <a:gd name="connsiteY3-8068" fmla="*/ 720128 h 1499831"/>
                <a:gd name="connsiteX4-8069" fmla="*/ 1086085 w 1225855"/>
                <a:gd name="connsiteY4-8070" fmla="*/ 697052 h 1499831"/>
                <a:gd name="connsiteX5-8071" fmla="*/ 1079702 w 1225855"/>
                <a:gd name="connsiteY5-8072" fmla="*/ 685104 h 1499831"/>
                <a:gd name="connsiteX6-8073" fmla="*/ 863663 w 1225855"/>
                <a:gd name="connsiteY6-8074" fmla="*/ 454008 h 1499831"/>
                <a:gd name="connsiteX7-8075" fmla="*/ 957280 w 1225855"/>
                <a:gd name="connsiteY7-8076" fmla="*/ 374303 h 1499831"/>
                <a:gd name="connsiteX8-8077" fmla="*/ 953024 w 1225855"/>
                <a:gd name="connsiteY8-8078" fmla="*/ 355482 h 1499831"/>
                <a:gd name="connsiteX9-8079" fmla="*/ 946969 w 1225855"/>
                <a:gd name="connsiteY9-8080" fmla="*/ 344516 h 1499831"/>
                <a:gd name="connsiteX10-8081" fmla="*/ 633058 w 1225855"/>
                <a:gd name="connsiteY10-8082" fmla="*/ 8347 h 1499831"/>
                <a:gd name="connsiteX11-8083" fmla="*/ 613909 w 1225855"/>
                <a:gd name="connsiteY11-8084" fmla="*/ 0 h 1499831"/>
                <a:gd name="connsiteX12-8085" fmla="*/ 594761 w 1225855"/>
                <a:gd name="connsiteY12-8086" fmla="*/ 8183 h 1499831"/>
                <a:gd name="connsiteX13-8087" fmla="*/ 276922 w 1225855"/>
                <a:gd name="connsiteY13-8088" fmla="*/ 345825 h 1499831"/>
                <a:gd name="connsiteX14-8089" fmla="*/ 269884 w 1225855"/>
                <a:gd name="connsiteY14-8090" fmla="*/ 362028 h 1499831"/>
                <a:gd name="connsiteX15-8091" fmla="*/ 268248 w 1225855"/>
                <a:gd name="connsiteY15-8092" fmla="*/ 374139 h 1499831"/>
                <a:gd name="connsiteX16-8093" fmla="*/ 363828 w 1225855"/>
                <a:gd name="connsiteY16-8094" fmla="*/ 453354 h 1499831"/>
                <a:gd name="connsiteX17-8095" fmla="*/ 143535 w 1225855"/>
                <a:gd name="connsiteY17-8096" fmla="*/ 687395 h 1499831"/>
                <a:gd name="connsiteX18-8097" fmla="*/ 136497 w 1225855"/>
                <a:gd name="connsiteY18-8098" fmla="*/ 704744 h 1499831"/>
                <a:gd name="connsiteX19-8099" fmla="*/ 134206 w 1225855"/>
                <a:gd name="connsiteY19-8100" fmla="*/ 720128 h 1499831"/>
                <a:gd name="connsiteX20-8101" fmla="*/ 182978 w 1225855"/>
                <a:gd name="connsiteY20-8102" fmla="*/ 786740 h 1499831"/>
                <a:gd name="connsiteX21-8103" fmla="*/ 217839 w 1225855"/>
                <a:gd name="connsiteY21-8104" fmla="*/ 805071 h 1499831"/>
                <a:gd name="connsiteX22-8105" fmla="*/ 9984 w 1225855"/>
                <a:gd name="connsiteY22-8106" fmla="*/ 1025692 h 1499831"/>
                <a:gd name="connsiteX23-8107" fmla="*/ 2946 w 1225855"/>
                <a:gd name="connsiteY23-8108" fmla="*/ 1044186 h 1499831"/>
                <a:gd name="connsiteX24-8109" fmla="*/ 0 w 1225855"/>
                <a:gd name="connsiteY24-8110" fmla="*/ 1062844 h 1499831"/>
                <a:gd name="connsiteX25-8111" fmla="*/ 194435 w 1225855"/>
                <a:gd name="connsiteY25-8112" fmla="*/ 1198195 h 1499831"/>
                <a:gd name="connsiteX26-8113" fmla="*/ 487887 w 1225855"/>
                <a:gd name="connsiteY26-8114" fmla="*/ 1247950 h 1499831"/>
                <a:gd name="connsiteX27-8115" fmla="*/ 487887 w 1225855"/>
                <a:gd name="connsiteY27-8116" fmla="*/ 1473645 h 1499831"/>
                <a:gd name="connsiteX28-8117" fmla="*/ 514073 w 1225855"/>
                <a:gd name="connsiteY28-8118" fmla="*/ 1499831 h 1499831"/>
                <a:gd name="connsiteX29-8119" fmla="*/ 711781 w 1225855"/>
                <a:gd name="connsiteY29-8120" fmla="*/ 1499831 h 1499831"/>
                <a:gd name="connsiteX30-8121" fmla="*/ 737968 w 1225855"/>
                <a:gd name="connsiteY30-8122" fmla="*/ 1473645 h 1499831"/>
                <a:gd name="connsiteX31-8123" fmla="*/ 737968 w 1225855"/>
                <a:gd name="connsiteY31-8124" fmla="*/ 1248932 h 1499831"/>
                <a:gd name="connsiteX32-8125" fmla="*/ 1039112 w 1225855"/>
                <a:gd name="connsiteY32-8126" fmla="*/ 1198195 h 1499831"/>
                <a:gd name="connsiteX33-8127" fmla="*/ 1225855 w 1225855"/>
                <a:gd name="connsiteY33-8128" fmla="*/ 1062844 h 1499831"/>
                <a:gd name="connsiteX34-8129" fmla="*/ 1219145 w 1225855"/>
                <a:gd name="connsiteY34-8130" fmla="*/ 1035512 h 1499831"/>
                <a:gd name="connsiteX35-8131" fmla="*/ 1099178 w 1225855"/>
                <a:gd name="connsiteY35-8132" fmla="*/ 1120454 h 1499831"/>
                <a:gd name="connsiteX36-8133" fmla="*/ 1082157 w 1225855"/>
                <a:gd name="connsiteY36-8134" fmla="*/ 1113580 h 1499831"/>
                <a:gd name="connsiteX37-8135" fmla="*/ 657608 w 1225855"/>
                <a:gd name="connsiteY37-8136" fmla="*/ 1056788 h 1499831"/>
                <a:gd name="connsiteX38-8137" fmla="*/ 560882 w 1225855"/>
                <a:gd name="connsiteY38-8138" fmla="*/ 1023564 h 1499831"/>
                <a:gd name="connsiteX39-8139" fmla="*/ 558918 w 1225855"/>
                <a:gd name="connsiteY39-8140" fmla="*/ 1022582 h 1499831"/>
                <a:gd name="connsiteX40-8141" fmla="*/ 554663 w 1225855"/>
                <a:gd name="connsiteY40-8142" fmla="*/ 1021109 h 1499831"/>
                <a:gd name="connsiteX41-8143" fmla="*/ 419966 w 1225855"/>
                <a:gd name="connsiteY41-8144" fmla="*/ 947296 h 1499831"/>
                <a:gd name="connsiteX42-8145" fmla="*/ 312928 w 1225855"/>
                <a:gd name="connsiteY42-8146" fmla="*/ 837313 h 1499831"/>
                <a:gd name="connsiteX43-8147" fmla="*/ 618656 w 1225855"/>
                <a:gd name="connsiteY43-8148" fmla="*/ 887115 h 1499831"/>
                <a:gd name="connsiteX44-8149" fmla="*/ 943368 w 1225855"/>
                <a:gd name="connsiteY44-8150" fmla="*/ 830439 h 1499831"/>
                <a:gd name="connsiteX45-8151" fmla="*/ 957116 w 1225855"/>
                <a:gd name="connsiteY45-8152" fmla="*/ 826184 h 1499831"/>
                <a:gd name="connsiteX46-8153" fmla="*/ 1168408 w 1225855"/>
                <a:gd name="connsiteY46-8154" fmla="*/ 1052369 h 1499831"/>
                <a:gd name="connsiteX47-8155" fmla="*/ 1170536 w 1225855"/>
                <a:gd name="connsiteY47-8156" fmla="*/ 1055806 h 1499831"/>
                <a:gd name="connsiteX48-8157" fmla="*/ 1173482 w 1225855"/>
                <a:gd name="connsiteY48-8158" fmla="*/ 1063008 h 1499831"/>
                <a:gd name="connsiteX49-8159" fmla="*/ 1099178 w 1225855"/>
                <a:gd name="connsiteY49-8160" fmla="*/ 1120454 h 1499831"/>
                <a:gd name="connsiteX50-8161" fmla="*/ 736822 w 1225855"/>
                <a:gd name="connsiteY50-8162" fmla="*/ 1196559 h 1499831"/>
                <a:gd name="connsiteX51-8163" fmla="*/ 620292 w 1225855"/>
                <a:gd name="connsiteY51-8164" fmla="*/ 1200487 h 1499831"/>
                <a:gd name="connsiteX52-8165" fmla="*/ 489033 w 1225855"/>
                <a:gd name="connsiteY52-8166" fmla="*/ 1195577 h 1499831"/>
                <a:gd name="connsiteX53-8167" fmla="*/ 209001 w 1225855"/>
                <a:gd name="connsiteY53-8168" fmla="*/ 1148114 h 1499831"/>
                <a:gd name="connsiteX54-8169" fmla="*/ 52209 w 1225855"/>
                <a:gd name="connsiteY54-8170" fmla="*/ 1063008 h 1499831"/>
                <a:gd name="connsiteX55-8171" fmla="*/ 54173 w 1225855"/>
                <a:gd name="connsiteY55-8172" fmla="*/ 1057279 h 1499831"/>
                <a:gd name="connsiteX56-8173" fmla="*/ 56137 w 1225855"/>
                <a:gd name="connsiteY56-8174" fmla="*/ 1053188 h 1499831"/>
                <a:gd name="connsiteX57-8175" fmla="*/ 255155 w 1225855"/>
                <a:gd name="connsiteY57-8176" fmla="*/ 841896 h 1499831"/>
                <a:gd name="connsiteX58-8177" fmla="*/ 346971 w 1225855"/>
                <a:gd name="connsiteY58-8178" fmla="*/ 956134 h 1499831"/>
                <a:gd name="connsiteX59-8179" fmla="*/ 318984 w 1225855"/>
                <a:gd name="connsiteY59-8180" fmla="*/ 987558 h 1499831"/>
                <a:gd name="connsiteX60-8181" fmla="*/ 321112 w 1225855"/>
                <a:gd name="connsiteY60-8182" fmla="*/ 1024546 h 1499831"/>
                <a:gd name="connsiteX61-8183" fmla="*/ 338460 w 1225855"/>
                <a:gd name="connsiteY61-8184" fmla="*/ 1031093 h 1499831"/>
                <a:gd name="connsiteX62-8185" fmla="*/ 358100 w 1225855"/>
                <a:gd name="connsiteY62-8186" fmla="*/ 1022255 h 1499831"/>
                <a:gd name="connsiteX63-8187" fmla="*/ 387887 w 1225855"/>
                <a:gd name="connsiteY63-8188" fmla="*/ 988703 h 1499831"/>
                <a:gd name="connsiteX64-8189" fmla="*/ 512600 w 1225855"/>
                <a:gd name="connsiteY64-8190" fmla="*/ 1059898 h 1499831"/>
                <a:gd name="connsiteX65-8191" fmla="*/ 494925 w 1225855"/>
                <a:gd name="connsiteY65-8192" fmla="*/ 1097868 h 1499831"/>
                <a:gd name="connsiteX66-8193" fmla="*/ 507527 w 1225855"/>
                <a:gd name="connsiteY66-8194" fmla="*/ 1132729 h 1499831"/>
                <a:gd name="connsiteX67-8195" fmla="*/ 518656 w 1225855"/>
                <a:gd name="connsiteY67-8196" fmla="*/ 1135184 h 1499831"/>
                <a:gd name="connsiteX68-8197" fmla="*/ 542388 w 1225855"/>
                <a:gd name="connsiteY68-8198" fmla="*/ 1120127 h 1499831"/>
                <a:gd name="connsiteX69-8199" fmla="*/ 561045 w 1225855"/>
                <a:gd name="connsiteY69-8200" fmla="*/ 1080029 h 1499831"/>
                <a:gd name="connsiteX70-8201" fmla="*/ 638132 w 1225855"/>
                <a:gd name="connsiteY70-8202" fmla="*/ 1105888 h 1499831"/>
                <a:gd name="connsiteX71-8203" fmla="*/ 708344 w 1225855"/>
                <a:gd name="connsiteY71-8204" fmla="*/ 1124219 h 1499831"/>
                <a:gd name="connsiteX72-8205" fmla="*/ 692633 w 1225855"/>
                <a:gd name="connsiteY72-8206" fmla="*/ 1159079 h 1499831"/>
                <a:gd name="connsiteX73-8207" fmla="*/ 691487 w 1225855"/>
                <a:gd name="connsiteY73-8208" fmla="*/ 1177574 h 1499831"/>
                <a:gd name="connsiteX74-8209" fmla="*/ 705726 w 1225855"/>
                <a:gd name="connsiteY74-8210" fmla="*/ 1193776 h 1499831"/>
                <a:gd name="connsiteX75-8211" fmla="*/ 716528 w 1225855"/>
                <a:gd name="connsiteY75-8212" fmla="*/ 1196068 h 1499831"/>
                <a:gd name="connsiteX76-8213" fmla="*/ 733549 w 1225855"/>
                <a:gd name="connsiteY76-8214" fmla="*/ 1189848 h 1499831"/>
                <a:gd name="connsiteX77-8215" fmla="*/ 740423 w 1225855"/>
                <a:gd name="connsiteY77-8216" fmla="*/ 1180683 h 1499831"/>
                <a:gd name="connsiteX78-8217" fmla="*/ 760881 w 1225855"/>
                <a:gd name="connsiteY78-8218" fmla="*/ 1135184 h 1499831"/>
                <a:gd name="connsiteX79-8219" fmla="*/ 974628 w 1225855"/>
                <a:gd name="connsiteY79-8220" fmla="*/ 1161534 h 1499831"/>
                <a:gd name="connsiteX80-8221" fmla="*/ 736822 w 1225855"/>
                <a:gd name="connsiteY80-8222" fmla="*/ 1196559 h 1499831"/>
                <a:gd name="connsiteX81-8223" fmla="*/ 685431 w 1225855"/>
                <a:gd name="connsiteY81-8224" fmla="*/ 1447458 h 1499831"/>
                <a:gd name="connsiteX82-8225" fmla="*/ 540096 w 1225855"/>
                <a:gd name="connsiteY82-8226" fmla="*/ 1447458 h 1499831"/>
                <a:gd name="connsiteX83-8227" fmla="*/ 540096 w 1225855"/>
                <a:gd name="connsiteY83-8228" fmla="*/ 1251059 h 1499831"/>
                <a:gd name="connsiteX84-8229" fmla="*/ 620292 w 1225855"/>
                <a:gd name="connsiteY84-8230" fmla="*/ 1252860 h 1499831"/>
                <a:gd name="connsiteX85-8231" fmla="*/ 685431 w 1225855"/>
                <a:gd name="connsiteY85-8232" fmla="*/ 1251714 h 1499831"/>
                <a:gd name="connsiteX86-8233" fmla="*/ 685431 w 1225855"/>
                <a:gd name="connsiteY86-8234" fmla="*/ 1447458 h 1499831"/>
                <a:gd name="connsiteX87-8235" fmla="*/ 186415 w 1225855"/>
                <a:gd name="connsiteY87-8236" fmla="*/ 720292 h 1499831"/>
                <a:gd name="connsiteX88-8237" fmla="*/ 187070 w 1225855"/>
                <a:gd name="connsiteY88-8238" fmla="*/ 718819 h 1499831"/>
                <a:gd name="connsiteX89-8239" fmla="*/ 188543 w 1225855"/>
                <a:gd name="connsiteY89-8240" fmla="*/ 715873 h 1499831"/>
                <a:gd name="connsiteX90-8241" fmla="*/ 418567 w 1225855"/>
                <a:gd name="connsiteY90-8242" fmla="*/ 483352 h 1499831"/>
                <a:gd name="connsiteX91-8243" fmla="*/ 483426 w 1225855"/>
                <a:gd name="connsiteY91-8244" fmla="*/ 492987 h 1499831"/>
                <a:gd name="connsiteX92-8245" fmla="*/ 493280 w 1225855"/>
                <a:gd name="connsiteY92-8246" fmla="*/ 505881 h 1499831"/>
                <a:gd name="connsiteX93-8247" fmla="*/ 550480 w 1225855"/>
                <a:gd name="connsiteY93-8248" fmla="*/ 506283 h 1499831"/>
                <a:gd name="connsiteX94-8249" fmla="*/ 587396 w 1225855"/>
                <a:gd name="connsiteY94-8250" fmla="*/ 507919 h 1499831"/>
                <a:gd name="connsiteX95-8251" fmla="*/ 609547 w 1225855"/>
                <a:gd name="connsiteY95-8252" fmla="*/ 506029 h 1499831"/>
                <a:gd name="connsiteX96-8253" fmla="*/ 644277 w 1225855"/>
                <a:gd name="connsiteY96-8254" fmla="*/ 496177 h 1499831"/>
                <a:gd name="connsiteX97-8255" fmla="*/ 676430 w 1225855"/>
                <a:gd name="connsiteY97-8256" fmla="*/ 508991 h 1499831"/>
                <a:gd name="connsiteX98-8257" fmla="*/ 712198 w 1225855"/>
                <a:gd name="connsiteY98-8258" fmla="*/ 499229 h 1499831"/>
                <a:gd name="connsiteX99-8259" fmla="*/ 797706 w 1225855"/>
                <a:gd name="connsiteY99-8260" fmla="*/ 471684 h 1499831"/>
                <a:gd name="connsiteX100-8261" fmla="*/ 820292 w 1225855"/>
                <a:gd name="connsiteY100-8262" fmla="*/ 507036 h 1499831"/>
                <a:gd name="connsiteX101-8263" fmla="*/ 780194 w 1225855"/>
                <a:gd name="connsiteY101-8264" fmla="*/ 560391 h 1499831"/>
                <a:gd name="connsiteX102-8265" fmla="*/ 759081 w 1225855"/>
                <a:gd name="connsiteY102-8266" fmla="*/ 576103 h 1499831"/>
                <a:gd name="connsiteX103-8267" fmla="*/ 736822 w 1225855"/>
                <a:gd name="connsiteY103-8268" fmla="*/ 590669 h 1499831"/>
                <a:gd name="connsiteX104-8269" fmla="*/ 736331 w 1225855"/>
                <a:gd name="connsiteY104-8270" fmla="*/ 590996 h 1499831"/>
                <a:gd name="connsiteX105-8271" fmla="*/ 537297 w 1225855"/>
                <a:gd name="connsiteY105-8272" fmla="*/ 689628 h 1499831"/>
                <a:gd name="connsiteX106-8273" fmla="*/ 339115 w 1225855"/>
                <a:gd name="connsiteY106-8274" fmla="*/ 752370 h 1499831"/>
                <a:gd name="connsiteX107-8275" fmla="*/ 289033 w 1225855"/>
                <a:gd name="connsiteY107-8276" fmla="*/ 767428 h 1499831"/>
                <a:gd name="connsiteX108-8277" fmla="*/ 274958 w 1225855"/>
                <a:gd name="connsiteY108-8278" fmla="*/ 771519 h 1499831"/>
                <a:gd name="connsiteX109-8279" fmla="*/ 255809 w 1225855"/>
                <a:gd name="connsiteY109-8280" fmla="*/ 764482 h 1499831"/>
                <a:gd name="connsiteX110-8281" fmla="*/ 186415 w 1225855"/>
                <a:gd name="connsiteY110-8282" fmla="*/ 720292 h 1499831"/>
                <a:gd name="connsiteX111-8283" fmla="*/ 883794 w 1225855"/>
                <a:gd name="connsiteY111-8284" fmla="*/ 593451 h 1499831"/>
                <a:gd name="connsiteX112-8285" fmla="*/ 859244 w 1225855"/>
                <a:gd name="connsiteY112-8286" fmla="*/ 561536 h 1499831"/>
                <a:gd name="connsiteX113-8287" fmla="*/ 854989 w 1225855"/>
                <a:gd name="connsiteY113-8288" fmla="*/ 557117 h 1499831"/>
                <a:gd name="connsiteX114-8289" fmla="*/ 867100 w 1225855"/>
                <a:gd name="connsiteY114-8290" fmla="*/ 534204 h 1499831"/>
                <a:gd name="connsiteX115-8291" fmla="*/ 1036167 w 1225855"/>
                <a:gd name="connsiteY115-8292" fmla="*/ 715218 h 1499831"/>
                <a:gd name="connsiteX116-8293" fmla="*/ 1037803 w 1225855"/>
                <a:gd name="connsiteY116-8294" fmla="*/ 717837 h 1499831"/>
                <a:gd name="connsiteX117-8295" fmla="*/ 1038949 w 1225855"/>
                <a:gd name="connsiteY117-8296" fmla="*/ 720128 h 1499831"/>
                <a:gd name="connsiteX118-8297" fmla="*/ 971519 w 1225855"/>
                <a:gd name="connsiteY118-8298" fmla="*/ 764973 h 1499831"/>
                <a:gd name="connsiteX119-8299" fmla="*/ 944841 w 1225855"/>
                <a:gd name="connsiteY119-8300" fmla="*/ 774793 h 1499831"/>
                <a:gd name="connsiteX120-8301" fmla="*/ 927165 w 1225855"/>
                <a:gd name="connsiteY120-8302" fmla="*/ 780357 h 1499831"/>
                <a:gd name="connsiteX121-8303" fmla="*/ 917018 w 1225855"/>
                <a:gd name="connsiteY121-8304" fmla="*/ 783303 h 1499831"/>
                <a:gd name="connsiteX122-8305" fmla="*/ 601823 w 1225855"/>
                <a:gd name="connsiteY122-8306" fmla="*/ 839342 h 1499831"/>
                <a:gd name="connsiteX123-8307" fmla="*/ 372175 w 1225855"/>
                <a:gd name="connsiteY123-8308" fmla="*/ 797051 h 1499831"/>
                <a:gd name="connsiteX124-8309" fmla="*/ 481668 w 1225855"/>
                <a:gd name="connsiteY124-8310" fmla="*/ 760717 h 1499831"/>
                <a:gd name="connsiteX125-8311" fmla="*/ 497707 w 1225855"/>
                <a:gd name="connsiteY125-8312" fmla="*/ 799015 h 1499831"/>
                <a:gd name="connsiteX126-8313" fmla="*/ 521929 w 1225855"/>
                <a:gd name="connsiteY126-8314" fmla="*/ 815054 h 1499831"/>
                <a:gd name="connsiteX127-8315" fmla="*/ 532077 w 1225855"/>
                <a:gd name="connsiteY127-8316" fmla="*/ 812927 h 1499831"/>
                <a:gd name="connsiteX128-8317" fmla="*/ 545988 w 1225855"/>
                <a:gd name="connsiteY128-8318" fmla="*/ 778557 h 1499831"/>
                <a:gd name="connsiteX129-8319" fmla="*/ 530931 w 1225855"/>
                <a:gd name="connsiteY129-8320" fmla="*/ 742878 h 1499831"/>
                <a:gd name="connsiteX130-8321" fmla="*/ 560882 w 1225855"/>
                <a:gd name="connsiteY130-8322" fmla="*/ 731421 h 1499831"/>
                <a:gd name="connsiteX131-8323" fmla="*/ 660881 w 1225855"/>
                <a:gd name="connsiteY131-8324" fmla="*/ 689359 h 1499831"/>
                <a:gd name="connsiteX132-8325" fmla="*/ 682158 w 1225855"/>
                <a:gd name="connsiteY132-8326" fmla="*/ 735677 h 1499831"/>
                <a:gd name="connsiteX133-8327" fmla="*/ 706053 w 1225855"/>
                <a:gd name="connsiteY133-8328" fmla="*/ 750897 h 1499831"/>
                <a:gd name="connsiteX134-8329" fmla="*/ 717019 w 1225855"/>
                <a:gd name="connsiteY134-8330" fmla="*/ 748442 h 1499831"/>
                <a:gd name="connsiteX135-8331" fmla="*/ 729948 w 1225855"/>
                <a:gd name="connsiteY135-8332" fmla="*/ 713745 h 1499831"/>
                <a:gd name="connsiteX136-8333" fmla="*/ 708181 w 1225855"/>
                <a:gd name="connsiteY136-8334" fmla="*/ 666446 h 1499831"/>
                <a:gd name="connsiteX137-8335" fmla="*/ 763991 w 1225855"/>
                <a:gd name="connsiteY137-8336" fmla="*/ 635350 h 1499831"/>
                <a:gd name="connsiteX138-8337" fmla="*/ 773483 w 1225855"/>
                <a:gd name="connsiteY138-8338" fmla="*/ 629294 h 1499831"/>
                <a:gd name="connsiteX139-8339" fmla="*/ 795414 w 1225855"/>
                <a:gd name="connsiteY139-8340" fmla="*/ 614400 h 1499831"/>
                <a:gd name="connsiteX140-8341" fmla="*/ 816200 w 1225855"/>
                <a:gd name="connsiteY140-8342" fmla="*/ 598361 h 1499831"/>
                <a:gd name="connsiteX141-8343" fmla="*/ 819473 w 1225855"/>
                <a:gd name="connsiteY141-8344" fmla="*/ 595579 h 1499831"/>
                <a:gd name="connsiteX142-8345" fmla="*/ 842223 w 1225855"/>
                <a:gd name="connsiteY142-8346" fmla="*/ 625202 h 1499831"/>
                <a:gd name="connsiteX143-8347" fmla="*/ 863008 w 1225855"/>
                <a:gd name="connsiteY143-8348" fmla="*/ 635350 h 1499831"/>
                <a:gd name="connsiteX144-8349" fmla="*/ 878884 w 1225855"/>
                <a:gd name="connsiteY144-8350" fmla="*/ 629949 h 1499831"/>
                <a:gd name="connsiteX145-8351" fmla="*/ 883794 w 1225855"/>
                <a:gd name="connsiteY145-8352" fmla="*/ 593451 h 1499831"/>
                <a:gd name="connsiteX146-8353" fmla="*/ 513091 w 1225855"/>
                <a:gd name="connsiteY146-8354" fmla="*/ 183796 h 1499831"/>
                <a:gd name="connsiteX147-8355" fmla="*/ 520784 w 1225855"/>
                <a:gd name="connsiteY147-8356" fmla="*/ 163175 h 1499831"/>
                <a:gd name="connsiteX148-8357" fmla="*/ 613746 w 1225855"/>
                <a:gd name="connsiteY148-8358" fmla="*/ 64648 h 1499831"/>
                <a:gd name="connsiteX149-8359" fmla="*/ 903434 w 1225855"/>
                <a:gd name="connsiteY149-8360" fmla="*/ 374630 h 1499831"/>
                <a:gd name="connsiteX150-8361" fmla="*/ 823892 w 1225855"/>
                <a:gd name="connsiteY150-8362" fmla="*/ 411455 h 1499831"/>
                <a:gd name="connsiteX151-8363" fmla="*/ 821110 w 1225855"/>
                <a:gd name="connsiteY151-8364" fmla="*/ 412273 h 1499831"/>
                <a:gd name="connsiteX152-8365" fmla="*/ 807689 w 1225855"/>
                <a:gd name="connsiteY152-8366" fmla="*/ 415710 h 1499831"/>
                <a:gd name="connsiteX153-8367" fmla="*/ 791159 w 1225855"/>
                <a:gd name="connsiteY153-8368" fmla="*/ 406873 h 1499831"/>
                <a:gd name="connsiteX154-8369" fmla="*/ 777084 w 1225855"/>
                <a:gd name="connsiteY154-8370" fmla="*/ 399835 h 1499831"/>
                <a:gd name="connsiteX155-8371" fmla="*/ 706053 w 1225855"/>
                <a:gd name="connsiteY155-8372" fmla="*/ 362192 h 1499831"/>
                <a:gd name="connsiteX156-8373" fmla="*/ 591160 w 1225855"/>
                <a:gd name="connsiteY156-8374" fmla="*/ 288542 h 1499831"/>
                <a:gd name="connsiteX157-8375" fmla="*/ 570702 w 1225855"/>
                <a:gd name="connsiteY157-8376" fmla="*/ 272176 h 1499831"/>
                <a:gd name="connsiteX158-8377" fmla="*/ 567919 w 1225855"/>
                <a:gd name="connsiteY158-8378" fmla="*/ 269721 h 1499831"/>
                <a:gd name="connsiteX159-8379" fmla="*/ 551226 w 1225855"/>
                <a:gd name="connsiteY159-8380" fmla="*/ 254500 h 1499831"/>
                <a:gd name="connsiteX160-8381" fmla="*/ 512109 w 1225855"/>
                <a:gd name="connsiteY160-8382" fmla="*/ 197708 h 1499831"/>
                <a:gd name="connsiteX161-8383" fmla="*/ 513091 w 1225855"/>
                <a:gd name="connsiteY161-8384" fmla="*/ 183796 h 1499831"/>
                <a:gd name="connsiteX162-8385" fmla="*/ 322094 w 1225855"/>
                <a:gd name="connsiteY162-8386" fmla="*/ 374303 h 1499831"/>
                <a:gd name="connsiteX163-8387" fmla="*/ 464974 w 1225855"/>
                <a:gd name="connsiteY163-8388" fmla="*/ 222421 h 1499831"/>
                <a:gd name="connsiteX164-8389" fmla="*/ 508345 w 1225855"/>
                <a:gd name="connsiteY164-8390" fmla="*/ 285596 h 1499831"/>
                <a:gd name="connsiteX165-8391" fmla="*/ 482486 w 1225855"/>
                <a:gd name="connsiteY165-8392" fmla="*/ 314729 h 1499831"/>
                <a:gd name="connsiteX166-8393" fmla="*/ 475939 w 1225855"/>
                <a:gd name="connsiteY166-8394" fmla="*/ 334205 h 1499831"/>
                <a:gd name="connsiteX167-8395" fmla="*/ 484614 w 1225855"/>
                <a:gd name="connsiteY167-8396" fmla="*/ 351717 h 1499831"/>
                <a:gd name="connsiteX168-8397" fmla="*/ 491324 w 1225855"/>
                <a:gd name="connsiteY168-8398" fmla="*/ 355973 h 1499831"/>
                <a:gd name="connsiteX169-8399" fmla="*/ 501962 w 1225855"/>
                <a:gd name="connsiteY169-8400" fmla="*/ 358264 h 1499831"/>
                <a:gd name="connsiteX170-8401" fmla="*/ 521602 w 1225855"/>
                <a:gd name="connsiteY170-8402" fmla="*/ 349426 h 1499831"/>
                <a:gd name="connsiteX171-8403" fmla="*/ 547298 w 1225855"/>
                <a:gd name="connsiteY171-8404" fmla="*/ 320621 h 1499831"/>
                <a:gd name="connsiteX172-8405" fmla="*/ 554990 w 1225855"/>
                <a:gd name="connsiteY172-8406" fmla="*/ 326676 h 1499831"/>
                <a:gd name="connsiteX173-8407" fmla="*/ 722747 w 1225855"/>
                <a:gd name="connsiteY173-8408" fmla="*/ 430768 h 1499831"/>
                <a:gd name="connsiteX174-8409" fmla="*/ 663827 w 1225855"/>
                <a:gd name="connsiteY174-8410" fmla="*/ 435678 h 1499831"/>
                <a:gd name="connsiteX175-8411" fmla="*/ 628967 w 1225855"/>
                <a:gd name="connsiteY175-8412" fmla="*/ 436823 h 1499831"/>
                <a:gd name="connsiteX176-8413" fmla="*/ 616692 w 1225855"/>
                <a:gd name="connsiteY176-8414" fmla="*/ 436987 h 1499831"/>
                <a:gd name="connsiteX177-8415" fmla="*/ 600489 w 1225855"/>
                <a:gd name="connsiteY177-8416" fmla="*/ 436823 h 1499831"/>
                <a:gd name="connsiteX178-8417" fmla="*/ 565628 w 1225855"/>
                <a:gd name="connsiteY178-8418" fmla="*/ 435514 h 1499831"/>
                <a:gd name="connsiteX179-8419" fmla="*/ 463337 w 1225855"/>
                <a:gd name="connsiteY179-8420" fmla="*/ 424057 h 1499831"/>
                <a:gd name="connsiteX180-8421" fmla="*/ 433059 w 1225855"/>
                <a:gd name="connsiteY180-8422" fmla="*/ 418165 h 1499831"/>
                <a:gd name="connsiteX181-8423" fmla="*/ 409164 w 1225855"/>
                <a:gd name="connsiteY181-8424" fmla="*/ 412437 h 1499831"/>
                <a:gd name="connsiteX182-8425" fmla="*/ 403927 w 1225855"/>
                <a:gd name="connsiteY182-8426" fmla="*/ 410964 h 1499831"/>
                <a:gd name="connsiteX183-8427" fmla="*/ 322094 w 1225855"/>
                <a:gd name="connsiteY183-8428" fmla="*/ 374303 h 1499831"/>
                <a:gd name="connsiteX0-8429" fmla="*/ 1219145 w 1225855"/>
                <a:gd name="connsiteY0-8430" fmla="*/ 1035512 h 1499831"/>
                <a:gd name="connsiteX1-8431" fmla="*/ 1212598 w 1225855"/>
                <a:gd name="connsiteY1-8432" fmla="*/ 1022910 h 1499831"/>
                <a:gd name="connsiteX2-8433" fmla="*/ 1009653 w 1225855"/>
                <a:gd name="connsiteY2-8434" fmla="*/ 805725 h 1499831"/>
                <a:gd name="connsiteX3-8435" fmla="*/ 1091485 w 1225855"/>
                <a:gd name="connsiteY3-8436" fmla="*/ 720128 h 1499831"/>
                <a:gd name="connsiteX4-8437" fmla="*/ 1086085 w 1225855"/>
                <a:gd name="connsiteY4-8438" fmla="*/ 697052 h 1499831"/>
                <a:gd name="connsiteX5-8439" fmla="*/ 1079702 w 1225855"/>
                <a:gd name="connsiteY5-8440" fmla="*/ 685104 h 1499831"/>
                <a:gd name="connsiteX6-8441" fmla="*/ 863663 w 1225855"/>
                <a:gd name="connsiteY6-8442" fmla="*/ 454008 h 1499831"/>
                <a:gd name="connsiteX7-8443" fmla="*/ 957280 w 1225855"/>
                <a:gd name="connsiteY7-8444" fmla="*/ 374303 h 1499831"/>
                <a:gd name="connsiteX8-8445" fmla="*/ 953024 w 1225855"/>
                <a:gd name="connsiteY8-8446" fmla="*/ 355482 h 1499831"/>
                <a:gd name="connsiteX9-8447" fmla="*/ 946969 w 1225855"/>
                <a:gd name="connsiteY9-8448" fmla="*/ 344516 h 1499831"/>
                <a:gd name="connsiteX10-8449" fmla="*/ 633058 w 1225855"/>
                <a:gd name="connsiteY10-8450" fmla="*/ 8347 h 1499831"/>
                <a:gd name="connsiteX11-8451" fmla="*/ 613909 w 1225855"/>
                <a:gd name="connsiteY11-8452" fmla="*/ 0 h 1499831"/>
                <a:gd name="connsiteX12-8453" fmla="*/ 594761 w 1225855"/>
                <a:gd name="connsiteY12-8454" fmla="*/ 8183 h 1499831"/>
                <a:gd name="connsiteX13-8455" fmla="*/ 276922 w 1225855"/>
                <a:gd name="connsiteY13-8456" fmla="*/ 345825 h 1499831"/>
                <a:gd name="connsiteX14-8457" fmla="*/ 269884 w 1225855"/>
                <a:gd name="connsiteY14-8458" fmla="*/ 362028 h 1499831"/>
                <a:gd name="connsiteX15-8459" fmla="*/ 268248 w 1225855"/>
                <a:gd name="connsiteY15-8460" fmla="*/ 374139 h 1499831"/>
                <a:gd name="connsiteX16-8461" fmla="*/ 363828 w 1225855"/>
                <a:gd name="connsiteY16-8462" fmla="*/ 453354 h 1499831"/>
                <a:gd name="connsiteX17-8463" fmla="*/ 143535 w 1225855"/>
                <a:gd name="connsiteY17-8464" fmla="*/ 687395 h 1499831"/>
                <a:gd name="connsiteX18-8465" fmla="*/ 136497 w 1225855"/>
                <a:gd name="connsiteY18-8466" fmla="*/ 704744 h 1499831"/>
                <a:gd name="connsiteX19-8467" fmla="*/ 134206 w 1225855"/>
                <a:gd name="connsiteY19-8468" fmla="*/ 720128 h 1499831"/>
                <a:gd name="connsiteX20-8469" fmla="*/ 182978 w 1225855"/>
                <a:gd name="connsiteY20-8470" fmla="*/ 786740 h 1499831"/>
                <a:gd name="connsiteX21-8471" fmla="*/ 217839 w 1225855"/>
                <a:gd name="connsiteY21-8472" fmla="*/ 805071 h 1499831"/>
                <a:gd name="connsiteX22-8473" fmla="*/ 9984 w 1225855"/>
                <a:gd name="connsiteY22-8474" fmla="*/ 1025692 h 1499831"/>
                <a:gd name="connsiteX23-8475" fmla="*/ 2946 w 1225855"/>
                <a:gd name="connsiteY23-8476" fmla="*/ 1044186 h 1499831"/>
                <a:gd name="connsiteX24-8477" fmla="*/ 0 w 1225855"/>
                <a:gd name="connsiteY24-8478" fmla="*/ 1062844 h 1499831"/>
                <a:gd name="connsiteX25-8479" fmla="*/ 194435 w 1225855"/>
                <a:gd name="connsiteY25-8480" fmla="*/ 1198195 h 1499831"/>
                <a:gd name="connsiteX26-8481" fmla="*/ 487887 w 1225855"/>
                <a:gd name="connsiteY26-8482" fmla="*/ 1247950 h 1499831"/>
                <a:gd name="connsiteX27-8483" fmla="*/ 487887 w 1225855"/>
                <a:gd name="connsiteY27-8484" fmla="*/ 1473645 h 1499831"/>
                <a:gd name="connsiteX28-8485" fmla="*/ 514073 w 1225855"/>
                <a:gd name="connsiteY28-8486" fmla="*/ 1499831 h 1499831"/>
                <a:gd name="connsiteX29-8487" fmla="*/ 711781 w 1225855"/>
                <a:gd name="connsiteY29-8488" fmla="*/ 1499831 h 1499831"/>
                <a:gd name="connsiteX30-8489" fmla="*/ 737968 w 1225855"/>
                <a:gd name="connsiteY30-8490" fmla="*/ 1473645 h 1499831"/>
                <a:gd name="connsiteX31-8491" fmla="*/ 737968 w 1225855"/>
                <a:gd name="connsiteY31-8492" fmla="*/ 1248932 h 1499831"/>
                <a:gd name="connsiteX32-8493" fmla="*/ 1039112 w 1225855"/>
                <a:gd name="connsiteY32-8494" fmla="*/ 1198195 h 1499831"/>
                <a:gd name="connsiteX33-8495" fmla="*/ 1225855 w 1225855"/>
                <a:gd name="connsiteY33-8496" fmla="*/ 1062844 h 1499831"/>
                <a:gd name="connsiteX34-8497" fmla="*/ 1219145 w 1225855"/>
                <a:gd name="connsiteY34-8498" fmla="*/ 1035512 h 1499831"/>
                <a:gd name="connsiteX35-8499" fmla="*/ 1099178 w 1225855"/>
                <a:gd name="connsiteY35-8500" fmla="*/ 1120454 h 1499831"/>
                <a:gd name="connsiteX36-8501" fmla="*/ 1082157 w 1225855"/>
                <a:gd name="connsiteY36-8502" fmla="*/ 1113580 h 1499831"/>
                <a:gd name="connsiteX37-8503" fmla="*/ 657608 w 1225855"/>
                <a:gd name="connsiteY37-8504" fmla="*/ 1056788 h 1499831"/>
                <a:gd name="connsiteX38-8505" fmla="*/ 560882 w 1225855"/>
                <a:gd name="connsiteY38-8506" fmla="*/ 1023564 h 1499831"/>
                <a:gd name="connsiteX39-8507" fmla="*/ 558918 w 1225855"/>
                <a:gd name="connsiteY39-8508" fmla="*/ 1022582 h 1499831"/>
                <a:gd name="connsiteX40-8509" fmla="*/ 554663 w 1225855"/>
                <a:gd name="connsiteY40-8510" fmla="*/ 1021109 h 1499831"/>
                <a:gd name="connsiteX41-8511" fmla="*/ 419966 w 1225855"/>
                <a:gd name="connsiteY41-8512" fmla="*/ 947296 h 1499831"/>
                <a:gd name="connsiteX42-8513" fmla="*/ 312928 w 1225855"/>
                <a:gd name="connsiteY42-8514" fmla="*/ 837313 h 1499831"/>
                <a:gd name="connsiteX43-8515" fmla="*/ 618656 w 1225855"/>
                <a:gd name="connsiteY43-8516" fmla="*/ 887115 h 1499831"/>
                <a:gd name="connsiteX44-8517" fmla="*/ 943368 w 1225855"/>
                <a:gd name="connsiteY44-8518" fmla="*/ 830439 h 1499831"/>
                <a:gd name="connsiteX45-8519" fmla="*/ 957116 w 1225855"/>
                <a:gd name="connsiteY45-8520" fmla="*/ 826184 h 1499831"/>
                <a:gd name="connsiteX46-8521" fmla="*/ 1168408 w 1225855"/>
                <a:gd name="connsiteY46-8522" fmla="*/ 1052369 h 1499831"/>
                <a:gd name="connsiteX47-8523" fmla="*/ 1170536 w 1225855"/>
                <a:gd name="connsiteY47-8524" fmla="*/ 1055806 h 1499831"/>
                <a:gd name="connsiteX48-8525" fmla="*/ 1173482 w 1225855"/>
                <a:gd name="connsiteY48-8526" fmla="*/ 1063008 h 1499831"/>
                <a:gd name="connsiteX49-8527" fmla="*/ 1099178 w 1225855"/>
                <a:gd name="connsiteY49-8528" fmla="*/ 1120454 h 1499831"/>
                <a:gd name="connsiteX50-8529" fmla="*/ 736822 w 1225855"/>
                <a:gd name="connsiteY50-8530" fmla="*/ 1196559 h 1499831"/>
                <a:gd name="connsiteX51-8531" fmla="*/ 620292 w 1225855"/>
                <a:gd name="connsiteY51-8532" fmla="*/ 1200487 h 1499831"/>
                <a:gd name="connsiteX52-8533" fmla="*/ 489033 w 1225855"/>
                <a:gd name="connsiteY52-8534" fmla="*/ 1195577 h 1499831"/>
                <a:gd name="connsiteX53-8535" fmla="*/ 209001 w 1225855"/>
                <a:gd name="connsiteY53-8536" fmla="*/ 1148114 h 1499831"/>
                <a:gd name="connsiteX54-8537" fmla="*/ 52209 w 1225855"/>
                <a:gd name="connsiteY54-8538" fmla="*/ 1063008 h 1499831"/>
                <a:gd name="connsiteX55-8539" fmla="*/ 54173 w 1225855"/>
                <a:gd name="connsiteY55-8540" fmla="*/ 1057279 h 1499831"/>
                <a:gd name="connsiteX56-8541" fmla="*/ 56137 w 1225855"/>
                <a:gd name="connsiteY56-8542" fmla="*/ 1053188 h 1499831"/>
                <a:gd name="connsiteX57-8543" fmla="*/ 255155 w 1225855"/>
                <a:gd name="connsiteY57-8544" fmla="*/ 841896 h 1499831"/>
                <a:gd name="connsiteX58-8545" fmla="*/ 346971 w 1225855"/>
                <a:gd name="connsiteY58-8546" fmla="*/ 956134 h 1499831"/>
                <a:gd name="connsiteX59-8547" fmla="*/ 318984 w 1225855"/>
                <a:gd name="connsiteY59-8548" fmla="*/ 987558 h 1499831"/>
                <a:gd name="connsiteX60-8549" fmla="*/ 321112 w 1225855"/>
                <a:gd name="connsiteY60-8550" fmla="*/ 1024546 h 1499831"/>
                <a:gd name="connsiteX61-8551" fmla="*/ 338460 w 1225855"/>
                <a:gd name="connsiteY61-8552" fmla="*/ 1031093 h 1499831"/>
                <a:gd name="connsiteX62-8553" fmla="*/ 358100 w 1225855"/>
                <a:gd name="connsiteY62-8554" fmla="*/ 1022255 h 1499831"/>
                <a:gd name="connsiteX63-8555" fmla="*/ 387887 w 1225855"/>
                <a:gd name="connsiteY63-8556" fmla="*/ 988703 h 1499831"/>
                <a:gd name="connsiteX64-8557" fmla="*/ 512600 w 1225855"/>
                <a:gd name="connsiteY64-8558" fmla="*/ 1059898 h 1499831"/>
                <a:gd name="connsiteX65-8559" fmla="*/ 494925 w 1225855"/>
                <a:gd name="connsiteY65-8560" fmla="*/ 1097868 h 1499831"/>
                <a:gd name="connsiteX66-8561" fmla="*/ 507527 w 1225855"/>
                <a:gd name="connsiteY66-8562" fmla="*/ 1132729 h 1499831"/>
                <a:gd name="connsiteX67-8563" fmla="*/ 518656 w 1225855"/>
                <a:gd name="connsiteY67-8564" fmla="*/ 1135184 h 1499831"/>
                <a:gd name="connsiteX68-8565" fmla="*/ 542388 w 1225855"/>
                <a:gd name="connsiteY68-8566" fmla="*/ 1120127 h 1499831"/>
                <a:gd name="connsiteX69-8567" fmla="*/ 561045 w 1225855"/>
                <a:gd name="connsiteY69-8568" fmla="*/ 1080029 h 1499831"/>
                <a:gd name="connsiteX70-8569" fmla="*/ 638132 w 1225855"/>
                <a:gd name="connsiteY70-8570" fmla="*/ 1105888 h 1499831"/>
                <a:gd name="connsiteX71-8571" fmla="*/ 708344 w 1225855"/>
                <a:gd name="connsiteY71-8572" fmla="*/ 1124219 h 1499831"/>
                <a:gd name="connsiteX72-8573" fmla="*/ 692633 w 1225855"/>
                <a:gd name="connsiteY72-8574" fmla="*/ 1159079 h 1499831"/>
                <a:gd name="connsiteX73-8575" fmla="*/ 691487 w 1225855"/>
                <a:gd name="connsiteY73-8576" fmla="*/ 1177574 h 1499831"/>
                <a:gd name="connsiteX74-8577" fmla="*/ 705726 w 1225855"/>
                <a:gd name="connsiteY74-8578" fmla="*/ 1193776 h 1499831"/>
                <a:gd name="connsiteX75-8579" fmla="*/ 716528 w 1225855"/>
                <a:gd name="connsiteY75-8580" fmla="*/ 1196068 h 1499831"/>
                <a:gd name="connsiteX76-8581" fmla="*/ 733549 w 1225855"/>
                <a:gd name="connsiteY76-8582" fmla="*/ 1189848 h 1499831"/>
                <a:gd name="connsiteX77-8583" fmla="*/ 740423 w 1225855"/>
                <a:gd name="connsiteY77-8584" fmla="*/ 1180683 h 1499831"/>
                <a:gd name="connsiteX78-8585" fmla="*/ 760881 w 1225855"/>
                <a:gd name="connsiteY78-8586" fmla="*/ 1135184 h 1499831"/>
                <a:gd name="connsiteX79-8587" fmla="*/ 974628 w 1225855"/>
                <a:gd name="connsiteY79-8588" fmla="*/ 1161534 h 1499831"/>
                <a:gd name="connsiteX80-8589" fmla="*/ 736822 w 1225855"/>
                <a:gd name="connsiteY80-8590" fmla="*/ 1196559 h 1499831"/>
                <a:gd name="connsiteX81-8591" fmla="*/ 685431 w 1225855"/>
                <a:gd name="connsiteY81-8592" fmla="*/ 1447458 h 1499831"/>
                <a:gd name="connsiteX82-8593" fmla="*/ 540096 w 1225855"/>
                <a:gd name="connsiteY82-8594" fmla="*/ 1447458 h 1499831"/>
                <a:gd name="connsiteX83-8595" fmla="*/ 540096 w 1225855"/>
                <a:gd name="connsiteY83-8596" fmla="*/ 1251059 h 1499831"/>
                <a:gd name="connsiteX84-8597" fmla="*/ 620292 w 1225855"/>
                <a:gd name="connsiteY84-8598" fmla="*/ 1252860 h 1499831"/>
                <a:gd name="connsiteX85-8599" fmla="*/ 685431 w 1225855"/>
                <a:gd name="connsiteY85-8600" fmla="*/ 1251714 h 1499831"/>
                <a:gd name="connsiteX86-8601" fmla="*/ 685431 w 1225855"/>
                <a:gd name="connsiteY86-8602" fmla="*/ 1447458 h 1499831"/>
                <a:gd name="connsiteX87-8603" fmla="*/ 186415 w 1225855"/>
                <a:gd name="connsiteY87-8604" fmla="*/ 720292 h 1499831"/>
                <a:gd name="connsiteX88-8605" fmla="*/ 187070 w 1225855"/>
                <a:gd name="connsiteY88-8606" fmla="*/ 718819 h 1499831"/>
                <a:gd name="connsiteX89-8607" fmla="*/ 188543 w 1225855"/>
                <a:gd name="connsiteY89-8608" fmla="*/ 715873 h 1499831"/>
                <a:gd name="connsiteX90-8609" fmla="*/ 418567 w 1225855"/>
                <a:gd name="connsiteY90-8610" fmla="*/ 483352 h 1499831"/>
                <a:gd name="connsiteX91-8611" fmla="*/ 483426 w 1225855"/>
                <a:gd name="connsiteY91-8612" fmla="*/ 492987 h 1499831"/>
                <a:gd name="connsiteX92-8613" fmla="*/ 493280 w 1225855"/>
                <a:gd name="connsiteY92-8614" fmla="*/ 505881 h 1499831"/>
                <a:gd name="connsiteX93-8615" fmla="*/ 550480 w 1225855"/>
                <a:gd name="connsiteY93-8616" fmla="*/ 506283 h 1499831"/>
                <a:gd name="connsiteX94-8617" fmla="*/ 587396 w 1225855"/>
                <a:gd name="connsiteY94-8618" fmla="*/ 507919 h 1499831"/>
                <a:gd name="connsiteX95-8619" fmla="*/ 609547 w 1225855"/>
                <a:gd name="connsiteY95-8620" fmla="*/ 506029 h 1499831"/>
                <a:gd name="connsiteX96-8621" fmla="*/ 644277 w 1225855"/>
                <a:gd name="connsiteY96-8622" fmla="*/ 496177 h 1499831"/>
                <a:gd name="connsiteX97-8623" fmla="*/ 681193 w 1225855"/>
                <a:gd name="connsiteY97-8624" fmla="*/ 499466 h 1499831"/>
                <a:gd name="connsiteX98-8625" fmla="*/ 712198 w 1225855"/>
                <a:gd name="connsiteY98-8626" fmla="*/ 499229 h 1499831"/>
                <a:gd name="connsiteX99-8627" fmla="*/ 797706 w 1225855"/>
                <a:gd name="connsiteY99-8628" fmla="*/ 471684 h 1499831"/>
                <a:gd name="connsiteX100-8629" fmla="*/ 820292 w 1225855"/>
                <a:gd name="connsiteY100-8630" fmla="*/ 507036 h 1499831"/>
                <a:gd name="connsiteX101-8631" fmla="*/ 780194 w 1225855"/>
                <a:gd name="connsiteY101-8632" fmla="*/ 560391 h 1499831"/>
                <a:gd name="connsiteX102-8633" fmla="*/ 759081 w 1225855"/>
                <a:gd name="connsiteY102-8634" fmla="*/ 576103 h 1499831"/>
                <a:gd name="connsiteX103-8635" fmla="*/ 736822 w 1225855"/>
                <a:gd name="connsiteY103-8636" fmla="*/ 590669 h 1499831"/>
                <a:gd name="connsiteX104-8637" fmla="*/ 736331 w 1225855"/>
                <a:gd name="connsiteY104-8638" fmla="*/ 590996 h 1499831"/>
                <a:gd name="connsiteX105-8639" fmla="*/ 537297 w 1225855"/>
                <a:gd name="connsiteY105-8640" fmla="*/ 689628 h 1499831"/>
                <a:gd name="connsiteX106-8641" fmla="*/ 339115 w 1225855"/>
                <a:gd name="connsiteY106-8642" fmla="*/ 752370 h 1499831"/>
                <a:gd name="connsiteX107-8643" fmla="*/ 289033 w 1225855"/>
                <a:gd name="connsiteY107-8644" fmla="*/ 767428 h 1499831"/>
                <a:gd name="connsiteX108-8645" fmla="*/ 274958 w 1225855"/>
                <a:gd name="connsiteY108-8646" fmla="*/ 771519 h 1499831"/>
                <a:gd name="connsiteX109-8647" fmla="*/ 255809 w 1225855"/>
                <a:gd name="connsiteY109-8648" fmla="*/ 764482 h 1499831"/>
                <a:gd name="connsiteX110-8649" fmla="*/ 186415 w 1225855"/>
                <a:gd name="connsiteY110-8650" fmla="*/ 720292 h 1499831"/>
                <a:gd name="connsiteX111-8651" fmla="*/ 883794 w 1225855"/>
                <a:gd name="connsiteY111-8652" fmla="*/ 593451 h 1499831"/>
                <a:gd name="connsiteX112-8653" fmla="*/ 859244 w 1225855"/>
                <a:gd name="connsiteY112-8654" fmla="*/ 561536 h 1499831"/>
                <a:gd name="connsiteX113-8655" fmla="*/ 854989 w 1225855"/>
                <a:gd name="connsiteY113-8656" fmla="*/ 557117 h 1499831"/>
                <a:gd name="connsiteX114-8657" fmla="*/ 867100 w 1225855"/>
                <a:gd name="connsiteY114-8658" fmla="*/ 534204 h 1499831"/>
                <a:gd name="connsiteX115-8659" fmla="*/ 1036167 w 1225855"/>
                <a:gd name="connsiteY115-8660" fmla="*/ 715218 h 1499831"/>
                <a:gd name="connsiteX116-8661" fmla="*/ 1037803 w 1225855"/>
                <a:gd name="connsiteY116-8662" fmla="*/ 717837 h 1499831"/>
                <a:gd name="connsiteX117-8663" fmla="*/ 1038949 w 1225855"/>
                <a:gd name="connsiteY117-8664" fmla="*/ 720128 h 1499831"/>
                <a:gd name="connsiteX118-8665" fmla="*/ 971519 w 1225855"/>
                <a:gd name="connsiteY118-8666" fmla="*/ 764973 h 1499831"/>
                <a:gd name="connsiteX119-8667" fmla="*/ 944841 w 1225855"/>
                <a:gd name="connsiteY119-8668" fmla="*/ 774793 h 1499831"/>
                <a:gd name="connsiteX120-8669" fmla="*/ 927165 w 1225855"/>
                <a:gd name="connsiteY120-8670" fmla="*/ 780357 h 1499831"/>
                <a:gd name="connsiteX121-8671" fmla="*/ 917018 w 1225855"/>
                <a:gd name="connsiteY121-8672" fmla="*/ 783303 h 1499831"/>
                <a:gd name="connsiteX122-8673" fmla="*/ 601823 w 1225855"/>
                <a:gd name="connsiteY122-8674" fmla="*/ 839342 h 1499831"/>
                <a:gd name="connsiteX123-8675" fmla="*/ 372175 w 1225855"/>
                <a:gd name="connsiteY123-8676" fmla="*/ 797051 h 1499831"/>
                <a:gd name="connsiteX124-8677" fmla="*/ 481668 w 1225855"/>
                <a:gd name="connsiteY124-8678" fmla="*/ 760717 h 1499831"/>
                <a:gd name="connsiteX125-8679" fmla="*/ 497707 w 1225855"/>
                <a:gd name="connsiteY125-8680" fmla="*/ 799015 h 1499831"/>
                <a:gd name="connsiteX126-8681" fmla="*/ 521929 w 1225855"/>
                <a:gd name="connsiteY126-8682" fmla="*/ 815054 h 1499831"/>
                <a:gd name="connsiteX127-8683" fmla="*/ 532077 w 1225855"/>
                <a:gd name="connsiteY127-8684" fmla="*/ 812927 h 1499831"/>
                <a:gd name="connsiteX128-8685" fmla="*/ 545988 w 1225855"/>
                <a:gd name="connsiteY128-8686" fmla="*/ 778557 h 1499831"/>
                <a:gd name="connsiteX129-8687" fmla="*/ 530931 w 1225855"/>
                <a:gd name="connsiteY129-8688" fmla="*/ 742878 h 1499831"/>
                <a:gd name="connsiteX130-8689" fmla="*/ 560882 w 1225855"/>
                <a:gd name="connsiteY130-8690" fmla="*/ 731421 h 1499831"/>
                <a:gd name="connsiteX131-8691" fmla="*/ 660881 w 1225855"/>
                <a:gd name="connsiteY131-8692" fmla="*/ 689359 h 1499831"/>
                <a:gd name="connsiteX132-8693" fmla="*/ 682158 w 1225855"/>
                <a:gd name="connsiteY132-8694" fmla="*/ 735677 h 1499831"/>
                <a:gd name="connsiteX133-8695" fmla="*/ 706053 w 1225855"/>
                <a:gd name="connsiteY133-8696" fmla="*/ 750897 h 1499831"/>
                <a:gd name="connsiteX134-8697" fmla="*/ 717019 w 1225855"/>
                <a:gd name="connsiteY134-8698" fmla="*/ 748442 h 1499831"/>
                <a:gd name="connsiteX135-8699" fmla="*/ 729948 w 1225855"/>
                <a:gd name="connsiteY135-8700" fmla="*/ 713745 h 1499831"/>
                <a:gd name="connsiteX136-8701" fmla="*/ 708181 w 1225855"/>
                <a:gd name="connsiteY136-8702" fmla="*/ 666446 h 1499831"/>
                <a:gd name="connsiteX137-8703" fmla="*/ 763991 w 1225855"/>
                <a:gd name="connsiteY137-8704" fmla="*/ 635350 h 1499831"/>
                <a:gd name="connsiteX138-8705" fmla="*/ 773483 w 1225855"/>
                <a:gd name="connsiteY138-8706" fmla="*/ 629294 h 1499831"/>
                <a:gd name="connsiteX139-8707" fmla="*/ 795414 w 1225855"/>
                <a:gd name="connsiteY139-8708" fmla="*/ 614400 h 1499831"/>
                <a:gd name="connsiteX140-8709" fmla="*/ 816200 w 1225855"/>
                <a:gd name="connsiteY140-8710" fmla="*/ 598361 h 1499831"/>
                <a:gd name="connsiteX141-8711" fmla="*/ 819473 w 1225855"/>
                <a:gd name="connsiteY141-8712" fmla="*/ 595579 h 1499831"/>
                <a:gd name="connsiteX142-8713" fmla="*/ 842223 w 1225855"/>
                <a:gd name="connsiteY142-8714" fmla="*/ 625202 h 1499831"/>
                <a:gd name="connsiteX143-8715" fmla="*/ 863008 w 1225855"/>
                <a:gd name="connsiteY143-8716" fmla="*/ 635350 h 1499831"/>
                <a:gd name="connsiteX144-8717" fmla="*/ 878884 w 1225855"/>
                <a:gd name="connsiteY144-8718" fmla="*/ 629949 h 1499831"/>
                <a:gd name="connsiteX145-8719" fmla="*/ 883794 w 1225855"/>
                <a:gd name="connsiteY145-8720" fmla="*/ 593451 h 1499831"/>
                <a:gd name="connsiteX146-8721" fmla="*/ 513091 w 1225855"/>
                <a:gd name="connsiteY146-8722" fmla="*/ 183796 h 1499831"/>
                <a:gd name="connsiteX147-8723" fmla="*/ 520784 w 1225855"/>
                <a:gd name="connsiteY147-8724" fmla="*/ 163175 h 1499831"/>
                <a:gd name="connsiteX148-8725" fmla="*/ 613746 w 1225855"/>
                <a:gd name="connsiteY148-8726" fmla="*/ 64648 h 1499831"/>
                <a:gd name="connsiteX149-8727" fmla="*/ 903434 w 1225855"/>
                <a:gd name="connsiteY149-8728" fmla="*/ 374630 h 1499831"/>
                <a:gd name="connsiteX150-8729" fmla="*/ 823892 w 1225855"/>
                <a:gd name="connsiteY150-8730" fmla="*/ 411455 h 1499831"/>
                <a:gd name="connsiteX151-8731" fmla="*/ 821110 w 1225855"/>
                <a:gd name="connsiteY151-8732" fmla="*/ 412273 h 1499831"/>
                <a:gd name="connsiteX152-8733" fmla="*/ 807689 w 1225855"/>
                <a:gd name="connsiteY152-8734" fmla="*/ 415710 h 1499831"/>
                <a:gd name="connsiteX153-8735" fmla="*/ 791159 w 1225855"/>
                <a:gd name="connsiteY153-8736" fmla="*/ 406873 h 1499831"/>
                <a:gd name="connsiteX154-8737" fmla="*/ 777084 w 1225855"/>
                <a:gd name="connsiteY154-8738" fmla="*/ 399835 h 1499831"/>
                <a:gd name="connsiteX155-8739" fmla="*/ 706053 w 1225855"/>
                <a:gd name="connsiteY155-8740" fmla="*/ 362192 h 1499831"/>
                <a:gd name="connsiteX156-8741" fmla="*/ 591160 w 1225855"/>
                <a:gd name="connsiteY156-8742" fmla="*/ 288542 h 1499831"/>
                <a:gd name="connsiteX157-8743" fmla="*/ 570702 w 1225855"/>
                <a:gd name="connsiteY157-8744" fmla="*/ 272176 h 1499831"/>
                <a:gd name="connsiteX158-8745" fmla="*/ 567919 w 1225855"/>
                <a:gd name="connsiteY158-8746" fmla="*/ 269721 h 1499831"/>
                <a:gd name="connsiteX159-8747" fmla="*/ 551226 w 1225855"/>
                <a:gd name="connsiteY159-8748" fmla="*/ 254500 h 1499831"/>
                <a:gd name="connsiteX160-8749" fmla="*/ 512109 w 1225855"/>
                <a:gd name="connsiteY160-8750" fmla="*/ 197708 h 1499831"/>
                <a:gd name="connsiteX161-8751" fmla="*/ 513091 w 1225855"/>
                <a:gd name="connsiteY161-8752" fmla="*/ 183796 h 1499831"/>
                <a:gd name="connsiteX162-8753" fmla="*/ 322094 w 1225855"/>
                <a:gd name="connsiteY162-8754" fmla="*/ 374303 h 1499831"/>
                <a:gd name="connsiteX163-8755" fmla="*/ 464974 w 1225855"/>
                <a:gd name="connsiteY163-8756" fmla="*/ 222421 h 1499831"/>
                <a:gd name="connsiteX164-8757" fmla="*/ 508345 w 1225855"/>
                <a:gd name="connsiteY164-8758" fmla="*/ 285596 h 1499831"/>
                <a:gd name="connsiteX165-8759" fmla="*/ 482486 w 1225855"/>
                <a:gd name="connsiteY165-8760" fmla="*/ 314729 h 1499831"/>
                <a:gd name="connsiteX166-8761" fmla="*/ 475939 w 1225855"/>
                <a:gd name="connsiteY166-8762" fmla="*/ 334205 h 1499831"/>
                <a:gd name="connsiteX167-8763" fmla="*/ 484614 w 1225855"/>
                <a:gd name="connsiteY167-8764" fmla="*/ 351717 h 1499831"/>
                <a:gd name="connsiteX168-8765" fmla="*/ 491324 w 1225855"/>
                <a:gd name="connsiteY168-8766" fmla="*/ 355973 h 1499831"/>
                <a:gd name="connsiteX169-8767" fmla="*/ 501962 w 1225855"/>
                <a:gd name="connsiteY169-8768" fmla="*/ 358264 h 1499831"/>
                <a:gd name="connsiteX170-8769" fmla="*/ 521602 w 1225855"/>
                <a:gd name="connsiteY170-8770" fmla="*/ 349426 h 1499831"/>
                <a:gd name="connsiteX171-8771" fmla="*/ 547298 w 1225855"/>
                <a:gd name="connsiteY171-8772" fmla="*/ 320621 h 1499831"/>
                <a:gd name="connsiteX172-8773" fmla="*/ 554990 w 1225855"/>
                <a:gd name="connsiteY172-8774" fmla="*/ 326676 h 1499831"/>
                <a:gd name="connsiteX173-8775" fmla="*/ 722747 w 1225855"/>
                <a:gd name="connsiteY173-8776" fmla="*/ 430768 h 1499831"/>
                <a:gd name="connsiteX174-8777" fmla="*/ 663827 w 1225855"/>
                <a:gd name="connsiteY174-8778" fmla="*/ 435678 h 1499831"/>
                <a:gd name="connsiteX175-8779" fmla="*/ 628967 w 1225855"/>
                <a:gd name="connsiteY175-8780" fmla="*/ 436823 h 1499831"/>
                <a:gd name="connsiteX176-8781" fmla="*/ 616692 w 1225855"/>
                <a:gd name="connsiteY176-8782" fmla="*/ 436987 h 1499831"/>
                <a:gd name="connsiteX177-8783" fmla="*/ 600489 w 1225855"/>
                <a:gd name="connsiteY177-8784" fmla="*/ 436823 h 1499831"/>
                <a:gd name="connsiteX178-8785" fmla="*/ 565628 w 1225855"/>
                <a:gd name="connsiteY178-8786" fmla="*/ 435514 h 1499831"/>
                <a:gd name="connsiteX179-8787" fmla="*/ 463337 w 1225855"/>
                <a:gd name="connsiteY179-8788" fmla="*/ 424057 h 1499831"/>
                <a:gd name="connsiteX180-8789" fmla="*/ 433059 w 1225855"/>
                <a:gd name="connsiteY180-8790" fmla="*/ 418165 h 1499831"/>
                <a:gd name="connsiteX181-8791" fmla="*/ 409164 w 1225855"/>
                <a:gd name="connsiteY181-8792" fmla="*/ 412437 h 1499831"/>
                <a:gd name="connsiteX182-8793" fmla="*/ 403927 w 1225855"/>
                <a:gd name="connsiteY182-8794" fmla="*/ 410964 h 1499831"/>
                <a:gd name="connsiteX183-8795" fmla="*/ 322094 w 1225855"/>
                <a:gd name="connsiteY183-8796" fmla="*/ 374303 h 1499831"/>
                <a:gd name="connsiteX0-8797" fmla="*/ 1219145 w 1225855"/>
                <a:gd name="connsiteY0-8798" fmla="*/ 1035512 h 1499831"/>
                <a:gd name="connsiteX1-8799" fmla="*/ 1212598 w 1225855"/>
                <a:gd name="connsiteY1-8800" fmla="*/ 1022910 h 1499831"/>
                <a:gd name="connsiteX2-8801" fmla="*/ 1009653 w 1225855"/>
                <a:gd name="connsiteY2-8802" fmla="*/ 805725 h 1499831"/>
                <a:gd name="connsiteX3-8803" fmla="*/ 1091485 w 1225855"/>
                <a:gd name="connsiteY3-8804" fmla="*/ 720128 h 1499831"/>
                <a:gd name="connsiteX4-8805" fmla="*/ 1086085 w 1225855"/>
                <a:gd name="connsiteY4-8806" fmla="*/ 697052 h 1499831"/>
                <a:gd name="connsiteX5-8807" fmla="*/ 1079702 w 1225855"/>
                <a:gd name="connsiteY5-8808" fmla="*/ 685104 h 1499831"/>
                <a:gd name="connsiteX6-8809" fmla="*/ 863663 w 1225855"/>
                <a:gd name="connsiteY6-8810" fmla="*/ 454008 h 1499831"/>
                <a:gd name="connsiteX7-8811" fmla="*/ 957280 w 1225855"/>
                <a:gd name="connsiteY7-8812" fmla="*/ 374303 h 1499831"/>
                <a:gd name="connsiteX8-8813" fmla="*/ 953024 w 1225855"/>
                <a:gd name="connsiteY8-8814" fmla="*/ 355482 h 1499831"/>
                <a:gd name="connsiteX9-8815" fmla="*/ 946969 w 1225855"/>
                <a:gd name="connsiteY9-8816" fmla="*/ 344516 h 1499831"/>
                <a:gd name="connsiteX10-8817" fmla="*/ 633058 w 1225855"/>
                <a:gd name="connsiteY10-8818" fmla="*/ 8347 h 1499831"/>
                <a:gd name="connsiteX11-8819" fmla="*/ 613909 w 1225855"/>
                <a:gd name="connsiteY11-8820" fmla="*/ 0 h 1499831"/>
                <a:gd name="connsiteX12-8821" fmla="*/ 594761 w 1225855"/>
                <a:gd name="connsiteY12-8822" fmla="*/ 8183 h 1499831"/>
                <a:gd name="connsiteX13-8823" fmla="*/ 276922 w 1225855"/>
                <a:gd name="connsiteY13-8824" fmla="*/ 345825 h 1499831"/>
                <a:gd name="connsiteX14-8825" fmla="*/ 269884 w 1225855"/>
                <a:gd name="connsiteY14-8826" fmla="*/ 362028 h 1499831"/>
                <a:gd name="connsiteX15-8827" fmla="*/ 268248 w 1225855"/>
                <a:gd name="connsiteY15-8828" fmla="*/ 374139 h 1499831"/>
                <a:gd name="connsiteX16-8829" fmla="*/ 363828 w 1225855"/>
                <a:gd name="connsiteY16-8830" fmla="*/ 453354 h 1499831"/>
                <a:gd name="connsiteX17-8831" fmla="*/ 143535 w 1225855"/>
                <a:gd name="connsiteY17-8832" fmla="*/ 687395 h 1499831"/>
                <a:gd name="connsiteX18-8833" fmla="*/ 136497 w 1225855"/>
                <a:gd name="connsiteY18-8834" fmla="*/ 704744 h 1499831"/>
                <a:gd name="connsiteX19-8835" fmla="*/ 134206 w 1225855"/>
                <a:gd name="connsiteY19-8836" fmla="*/ 720128 h 1499831"/>
                <a:gd name="connsiteX20-8837" fmla="*/ 182978 w 1225855"/>
                <a:gd name="connsiteY20-8838" fmla="*/ 786740 h 1499831"/>
                <a:gd name="connsiteX21-8839" fmla="*/ 217839 w 1225855"/>
                <a:gd name="connsiteY21-8840" fmla="*/ 805071 h 1499831"/>
                <a:gd name="connsiteX22-8841" fmla="*/ 9984 w 1225855"/>
                <a:gd name="connsiteY22-8842" fmla="*/ 1025692 h 1499831"/>
                <a:gd name="connsiteX23-8843" fmla="*/ 2946 w 1225855"/>
                <a:gd name="connsiteY23-8844" fmla="*/ 1044186 h 1499831"/>
                <a:gd name="connsiteX24-8845" fmla="*/ 0 w 1225855"/>
                <a:gd name="connsiteY24-8846" fmla="*/ 1062844 h 1499831"/>
                <a:gd name="connsiteX25-8847" fmla="*/ 194435 w 1225855"/>
                <a:gd name="connsiteY25-8848" fmla="*/ 1198195 h 1499831"/>
                <a:gd name="connsiteX26-8849" fmla="*/ 487887 w 1225855"/>
                <a:gd name="connsiteY26-8850" fmla="*/ 1247950 h 1499831"/>
                <a:gd name="connsiteX27-8851" fmla="*/ 487887 w 1225855"/>
                <a:gd name="connsiteY27-8852" fmla="*/ 1473645 h 1499831"/>
                <a:gd name="connsiteX28-8853" fmla="*/ 514073 w 1225855"/>
                <a:gd name="connsiteY28-8854" fmla="*/ 1499831 h 1499831"/>
                <a:gd name="connsiteX29-8855" fmla="*/ 711781 w 1225855"/>
                <a:gd name="connsiteY29-8856" fmla="*/ 1499831 h 1499831"/>
                <a:gd name="connsiteX30-8857" fmla="*/ 737968 w 1225855"/>
                <a:gd name="connsiteY30-8858" fmla="*/ 1473645 h 1499831"/>
                <a:gd name="connsiteX31-8859" fmla="*/ 737968 w 1225855"/>
                <a:gd name="connsiteY31-8860" fmla="*/ 1248932 h 1499831"/>
                <a:gd name="connsiteX32-8861" fmla="*/ 1039112 w 1225855"/>
                <a:gd name="connsiteY32-8862" fmla="*/ 1198195 h 1499831"/>
                <a:gd name="connsiteX33-8863" fmla="*/ 1225855 w 1225855"/>
                <a:gd name="connsiteY33-8864" fmla="*/ 1062844 h 1499831"/>
                <a:gd name="connsiteX34-8865" fmla="*/ 1219145 w 1225855"/>
                <a:gd name="connsiteY34-8866" fmla="*/ 1035512 h 1499831"/>
                <a:gd name="connsiteX35-8867" fmla="*/ 1099178 w 1225855"/>
                <a:gd name="connsiteY35-8868" fmla="*/ 1120454 h 1499831"/>
                <a:gd name="connsiteX36-8869" fmla="*/ 1082157 w 1225855"/>
                <a:gd name="connsiteY36-8870" fmla="*/ 1113580 h 1499831"/>
                <a:gd name="connsiteX37-8871" fmla="*/ 657608 w 1225855"/>
                <a:gd name="connsiteY37-8872" fmla="*/ 1056788 h 1499831"/>
                <a:gd name="connsiteX38-8873" fmla="*/ 560882 w 1225855"/>
                <a:gd name="connsiteY38-8874" fmla="*/ 1023564 h 1499831"/>
                <a:gd name="connsiteX39-8875" fmla="*/ 558918 w 1225855"/>
                <a:gd name="connsiteY39-8876" fmla="*/ 1022582 h 1499831"/>
                <a:gd name="connsiteX40-8877" fmla="*/ 554663 w 1225855"/>
                <a:gd name="connsiteY40-8878" fmla="*/ 1021109 h 1499831"/>
                <a:gd name="connsiteX41-8879" fmla="*/ 419966 w 1225855"/>
                <a:gd name="connsiteY41-8880" fmla="*/ 947296 h 1499831"/>
                <a:gd name="connsiteX42-8881" fmla="*/ 312928 w 1225855"/>
                <a:gd name="connsiteY42-8882" fmla="*/ 837313 h 1499831"/>
                <a:gd name="connsiteX43-8883" fmla="*/ 618656 w 1225855"/>
                <a:gd name="connsiteY43-8884" fmla="*/ 887115 h 1499831"/>
                <a:gd name="connsiteX44-8885" fmla="*/ 943368 w 1225855"/>
                <a:gd name="connsiteY44-8886" fmla="*/ 830439 h 1499831"/>
                <a:gd name="connsiteX45-8887" fmla="*/ 957116 w 1225855"/>
                <a:gd name="connsiteY45-8888" fmla="*/ 826184 h 1499831"/>
                <a:gd name="connsiteX46-8889" fmla="*/ 1168408 w 1225855"/>
                <a:gd name="connsiteY46-8890" fmla="*/ 1052369 h 1499831"/>
                <a:gd name="connsiteX47-8891" fmla="*/ 1170536 w 1225855"/>
                <a:gd name="connsiteY47-8892" fmla="*/ 1055806 h 1499831"/>
                <a:gd name="connsiteX48-8893" fmla="*/ 1173482 w 1225855"/>
                <a:gd name="connsiteY48-8894" fmla="*/ 1063008 h 1499831"/>
                <a:gd name="connsiteX49-8895" fmla="*/ 1099178 w 1225855"/>
                <a:gd name="connsiteY49-8896" fmla="*/ 1120454 h 1499831"/>
                <a:gd name="connsiteX50-8897" fmla="*/ 736822 w 1225855"/>
                <a:gd name="connsiteY50-8898" fmla="*/ 1196559 h 1499831"/>
                <a:gd name="connsiteX51-8899" fmla="*/ 620292 w 1225855"/>
                <a:gd name="connsiteY51-8900" fmla="*/ 1200487 h 1499831"/>
                <a:gd name="connsiteX52-8901" fmla="*/ 489033 w 1225855"/>
                <a:gd name="connsiteY52-8902" fmla="*/ 1195577 h 1499831"/>
                <a:gd name="connsiteX53-8903" fmla="*/ 209001 w 1225855"/>
                <a:gd name="connsiteY53-8904" fmla="*/ 1148114 h 1499831"/>
                <a:gd name="connsiteX54-8905" fmla="*/ 52209 w 1225855"/>
                <a:gd name="connsiteY54-8906" fmla="*/ 1063008 h 1499831"/>
                <a:gd name="connsiteX55-8907" fmla="*/ 54173 w 1225855"/>
                <a:gd name="connsiteY55-8908" fmla="*/ 1057279 h 1499831"/>
                <a:gd name="connsiteX56-8909" fmla="*/ 56137 w 1225855"/>
                <a:gd name="connsiteY56-8910" fmla="*/ 1053188 h 1499831"/>
                <a:gd name="connsiteX57-8911" fmla="*/ 255155 w 1225855"/>
                <a:gd name="connsiteY57-8912" fmla="*/ 841896 h 1499831"/>
                <a:gd name="connsiteX58-8913" fmla="*/ 346971 w 1225855"/>
                <a:gd name="connsiteY58-8914" fmla="*/ 956134 h 1499831"/>
                <a:gd name="connsiteX59-8915" fmla="*/ 318984 w 1225855"/>
                <a:gd name="connsiteY59-8916" fmla="*/ 987558 h 1499831"/>
                <a:gd name="connsiteX60-8917" fmla="*/ 321112 w 1225855"/>
                <a:gd name="connsiteY60-8918" fmla="*/ 1024546 h 1499831"/>
                <a:gd name="connsiteX61-8919" fmla="*/ 338460 w 1225855"/>
                <a:gd name="connsiteY61-8920" fmla="*/ 1031093 h 1499831"/>
                <a:gd name="connsiteX62-8921" fmla="*/ 358100 w 1225855"/>
                <a:gd name="connsiteY62-8922" fmla="*/ 1022255 h 1499831"/>
                <a:gd name="connsiteX63-8923" fmla="*/ 387887 w 1225855"/>
                <a:gd name="connsiteY63-8924" fmla="*/ 988703 h 1499831"/>
                <a:gd name="connsiteX64-8925" fmla="*/ 512600 w 1225855"/>
                <a:gd name="connsiteY64-8926" fmla="*/ 1059898 h 1499831"/>
                <a:gd name="connsiteX65-8927" fmla="*/ 494925 w 1225855"/>
                <a:gd name="connsiteY65-8928" fmla="*/ 1097868 h 1499831"/>
                <a:gd name="connsiteX66-8929" fmla="*/ 507527 w 1225855"/>
                <a:gd name="connsiteY66-8930" fmla="*/ 1132729 h 1499831"/>
                <a:gd name="connsiteX67-8931" fmla="*/ 518656 w 1225855"/>
                <a:gd name="connsiteY67-8932" fmla="*/ 1135184 h 1499831"/>
                <a:gd name="connsiteX68-8933" fmla="*/ 542388 w 1225855"/>
                <a:gd name="connsiteY68-8934" fmla="*/ 1120127 h 1499831"/>
                <a:gd name="connsiteX69-8935" fmla="*/ 561045 w 1225855"/>
                <a:gd name="connsiteY69-8936" fmla="*/ 1080029 h 1499831"/>
                <a:gd name="connsiteX70-8937" fmla="*/ 638132 w 1225855"/>
                <a:gd name="connsiteY70-8938" fmla="*/ 1105888 h 1499831"/>
                <a:gd name="connsiteX71-8939" fmla="*/ 708344 w 1225855"/>
                <a:gd name="connsiteY71-8940" fmla="*/ 1124219 h 1499831"/>
                <a:gd name="connsiteX72-8941" fmla="*/ 692633 w 1225855"/>
                <a:gd name="connsiteY72-8942" fmla="*/ 1159079 h 1499831"/>
                <a:gd name="connsiteX73-8943" fmla="*/ 691487 w 1225855"/>
                <a:gd name="connsiteY73-8944" fmla="*/ 1177574 h 1499831"/>
                <a:gd name="connsiteX74-8945" fmla="*/ 705726 w 1225855"/>
                <a:gd name="connsiteY74-8946" fmla="*/ 1193776 h 1499831"/>
                <a:gd name="connsiteX75-8947" fmla="*/ 716528 w 1225855"/>
                <a:gd name="connsiteY75-8948" fmla="*/ 1196068 h 1499831"/>
                <a:gd name="connsiteX76-8949" fmla="*/ 733549 w 1225855"/>
                <a:gd name="connsiteY76-8950" fmla="*/ 1189848 h 1499831"/>
                <a:gd name="connsiteX77-8951" fmla="*/ 740423 w 1225855"/>
                <a:gd name="connsiteY77-8952" fmla="*/ 1180683 h 1499831"/>
                <a:gd name="connsiteX78-8953" fmla="*/ 760881 w 1225855"/>
                <a:gd name="connsiteY78-8954" fmla="*/ 1135184 h 1499831"/>
                <a:gd name="connsiteX79-8955" fmla="*/ 974628 w 1225855"/>
                <a:gd name="connsiteY79-8956" fmla="*/ 1161534 h 1499831"/>
                <a:gd name="connsiteX80-8957" fmla="*/ 736822 w 1225855"/>
                <a:gd name="connsiteY80-8958" fmla="*/ 1196559 h 1499831"/>
                <a:gd name="connsiteX81-8959" fmla="*/ 685431 w 1225855"/>
                <a:gd name="connsiteY81-8960" fmla="*/ 1447458 h 1499831"/>
                <a:gd name="connsiteX82-8961" fmla="*/ 540096 w 1225855"/>
                <a:gd name="connsiteY82-8962" fmla="*/ 1447458 h 1499831"/>
                <a:gd name="connsiteX83-8963" fmla="*/ 540096 w 1225855"/>
                <a:gd name="connsiteY83-8964" fmla="*/ 1251059 h 1499831"/>
                <a:gd name="connsiteX84-8965" fmla="*/ 620292 w 1225855"/>
                <a:gd name="connsiteY84-8966" fmla="*/ 1252860 h 1499831"/>
                <a:gd name="connsiteX85-8967" fmla="*/ 685431 w 1225855"/>
                <a:gd name="connsiteY85-8968" fmla="*/ 1251714 h 1499831"/>
                <a:gd name="connsiteX86-8969" fmla="*/ 685431 w 1225855"/>
                <a:gd name="connsiteY86-8970" fmla="*/ 1447458 h 1499831"/>
                <a:gd name="connsiteX87-8971" fmla="*/ 186415 w 1225855"/>
                <a:gd name="connsiteY87-8972" fmla="*/ 720292 h 1499831"/>
                <a:gd name="connsiteX88-8973" fmla="*/ 187070 w 1225855"/>
                <a:gd name="connsiteY88-8974" fmla="*/ 718819 h 1499831"/>
                <a:gd name="connsiteX89-8975" fmla="*/ 188543 w 1225855"/>
                <a:gd name="connsiteY89-8976" fmla="*/ 715873 h 1499831"/>
                <a:gd name="connsiteX90-8977" fmla="*/ 418567 w 1225855"/>
                <a:gd name="connsiteY90-8978" fmla="*/ 483352 h 1499831"/>
                <a:gd name="connsiteX91-8979" fmla="*/ 483426 w 1225855"/>
                <a:gd name="connsiteY91-8980" fmla="*/ 492987 h 1499831"/>
                <a:gd name="connsiteX92-8981" fmla="*/ 493280 w 1225855"/>
                <a:gd name="connsiteY92-8982" fmla="*/ 505881 h 1499831"/>
                <a:gd name="connsiteX93-8983" fmla="*/ 550480 w 1225855"/>
                <a:gd name="connsiteY93-8984" fmla="*/ 506283 h 1499831"/>
                <a:gd name="connsiteX94-8985" fmla="*/ 587396 w 1225855"/>
                <a:gd name="connsiteY94-8986" fmla="*/ 507919 h 1499831"/>
                <a:gd name="connsiteX95-8987" fmla="*/ 609547 w 1225855"/>
                <a:gd name="connsiteY95-8988" fmla="*/ 506029 h 1499831"/>
                <a:gd name="connsiteX96-8989" fmla="*/ 644277 w 1225855"/>
                <a:gd name="connsiteY96-8990" fmla="*/ 496177 h 1499831"/>
                <a:gd name="connsiteX97-8991" fmla="*/ 681193 w 1225855"/>
                <a:gd name="connsiteY97-8992" fmla="*/ 499466 h 1499831"/>
                <a:gd name="connsiteX98-8993" fmla="*/ 719342 w 1225855"/>
                <a:gd name="connsiteY98-8994" fmla="*/ 489704 h 1499831"/>
                <a:gd name="connsiteX99-8995" fmla="*/ 797706 w 1225855"/>
                <a:gd name="connsiteY99-8996" fmla="*/ 471684 h 1499831"/>
                <a:gd name="connsiteX100-8997" fmla="*/ 820292 w 1225855"/>
                <a:gd name="connsiteY100-8998" fmla="*/ 507036 h 1499831"/>
                <a:gd name="connsiteX101-8999" fmla="*/ 780194 w 1225855"/>
                <a:gd name="connsiteY101-9000" fmla="*/ 560391 h 1499831"/>
                <a:gd name="connsiteX102-9001" fmla="*/ 759081 w 1225855"/>
                <a:gd name="connsiteY102-9002" fmla="*/ 576103 h 1499831"/>
                <a:gd name="connsiteX103-9003" fmla="*/ 736822 w 1225855"/>
                <a:gd name="connsiteY103-9004" fmla="*/ 590669 h 1499831"/>
                <a:gd name="connsiteX104-9005" fmla="*/ 736331 w 1225855"/>
                <a:gd name="connsiteY104-9006" fmla="*/ 590996 h 1499831"/>
                <a:gd name="connsiteX105-9007" fmla="*/ 537297 w 1225855"/>
                <a:gd name="connsiteY105-9008" fmla="*/ 689628 h 1499831"/>
                <a:gd name="connsiteX106-9009" fmla="*/ 339115 w 1225855"/>
                <a:gd name="connsiteY106-9010" fmla="*/ 752370 h 1499831"/>
                <a:gd name="connsiteX107-9011" fmla="*/ 289033 w 1225855"/>
                <a:gd name="connsiteY107-9012" fmla="*/ 767428 h 1499831"/>
                <a:gd name="connsiteX108-9013" fmla="*/ 274958 w 1225855"/>
                <a:gd name="connsiteY108-9014" fmla="*/ 771519 h 1499831"/>
                <a:gd name="connsiteX109-9015" fmla="*/ 255809 w 1225855"/>
                <a:gd name="connsiteY109-9016" fmla="*/ 764482 h 1499831"/>
                <a:gd name="connsiteX110-9017" fmla="*/ 186415 w 1225855"/>
                <a:gd name="connsiteY110-9018" fmla="*/ 720292 h 1499831"/>
                <a:gd name="connsiteX111-9019" fmla="*/ 883794 w 1225855"/>
                <a:gd name="connsiteY111-9020" fmla="*/ 593451 h 1499831"/>
                <a:gd name="connsiteX112-9021" fmla="*/ 859244 w 1225855"/>
                <a:gd name="connsiteY112-9022" fmla="*/ 561536 h 1499831"/>
                <a:gd name="connsiteX113-9023" fmla="*/ 854989 w 1225855"/>
                <a:gd name="connsiteY113-9024" fmla="*/ 557117 h 1499831"/>
                <a:gd name="connsiteX114-9025" fmla="*/ 867100 w 1225855"/>
                <a:gd name="connsiteY114-9026" fmla="*/ 534204 h 1499831"/>
                <a:gd name="connsiteX115-9027" fmla="*/ 1036167 w 1225855"/>
                <a:gd name="connsiteY115-9028" fmla="*/ 715218 h 1499831"/>
                <a:gd name="connsiteX116-9029" fmla="*/ 1037803 w 1225855"/>
                <a:gd name="connsiteY116-9030" fmla="*/ 717837 h 1499831"/>
                <a:gd name="connsiteX117-9031" fmla="*/ 1038949 w 1225855"/>
                <a:gd name="connsiteY117-9032" fmla="*/ 720128 h 1499831"/>
                <a:gd name="connsiteX118-9033" fmla="*/ 971519 w 1225855"/>
                <a:gd name="connsiteY118-9034" fmla="*/ 764973 h 1499831"/>
                <a:gd name="connsiteX119-9035" fmla="*/ 944841 w 1225855"/>
                <a:gd name="connsiteY119-9036" fmla="*/ 774793 h 1499831"/>
                <a:gd name="connsiteX120-9037" fmla="*/ 927165 w 1225855"/>
                <a:gd name="connsiteY120-9038" fmla="*/ 780357 h 1499831"/>
                <a:gd name="connsiteX121-9039" fmla="*/ 917018 w 1225855"/>
                <a:gd name="connsiteY121-9040" fmla="*/ 783303 h 1499831"/>
                <a:gd name="connsiteX122-9041" fmla="*/ 601823 w 1225855"/>
                <a:gd name="connsiteY122-9042" fmla="*/ 839342 h 1499831"/>
                <a:gd name="connsiteX123-9043" fmla="*/ 372175 w 1225855"/>
                <a:gd name="connsiteY123-9044" fmla="*/ 797051 h 1499831"/>
                <a:gd name="connsiteX124-9045" fmla="*/ 481668 w 1225855"/>
                <a:gd name="connsiteY124-9046" fmla="*/ 760717 h 1499831"/>
                <a:gd name="connsiteX125-9047" fmla="*/ 497707 w 1225855"/>
                <a:gd name="connsiteY125-9048" fmla="*/ 799015 h 1499831"/>
                <a:gd name="connsiteX126-9049" fmla="*/ 521929 w 1225855"/>
                <a:gd name="connsiteY126-9050" fmla="*/ 815054 h 1499831"/>
                <a:gd name="connsiteX127-9051" fmla="*/ 532077 w 1225855"/>
                <a:gd name="connsiteY127-9052" fmla="*/ 812927 h 1499831"/>
                <a:gd name="connsiteX128-9053" fmla="*/ 545988 w 1225855"/>
                <a:gd name="connsiteY128-9054" fmla="*/ 778557 h 1499831"/>
                <a:gd name="connsiteX129-9055" fmla="*/ 530931 w 1225855"/>
                <a:gd name="connsiteY129-9056" fmla="*/ 742878 h 1499831"/>
                <a:gd name="connsiteX130-9057" fmla="*/ 560882 w 1225855"/>
                <a:gd name="connsiteY130-9058" fmla="*/ 731421 h 1499831"/>
                <a:gd name="connsiteX131-9059" fmla="*/ 660881 w 1225855"/>
                <a:gd name="connsiteY131-9060" fmla="*/ 689359 h 1499831"/>
                <a:gd name="connsiteX132-9061" fmla="*/ 682158 w 1225855"/>
                <a:gd name="connsiteY132-9062" fmla="*/ 735677 h 1499831"/>
                <a:gd name="connsiteX133-9063" fmla="*/ 706053 w 1225855"/>
                <a:gd name="connsiteY133-9064" fmla="*/ 750897 h 1499831"/>
                <a:gd name="connsiteX134-9065" fmla="*/ 717019 w 1225855"/>
                <a:gd name="connsiteY134-9066" fmla="*/ 748442 h 1499831"/>
                <a:gd name="connsiteX135-9067" fmla="*/ 729948 w 1225855"/>
                <a:gd name="connsiteY135-9068" fmla="*/ 713745 h 1499831"/>
                <a:gd name="connsiteX136-9069" fmla="*/ 708181 w 1225855"/>
                <a:gd name="connsiteY136-9070" fmla="*/ 666446 h 1499831"/>
                <a:gd name="connsiteX137-9071" fmla="*/ 763991 w 1225855"/>
                <a:gd name="connsiteY137-9072" fmla="*/ 635350 h 1499831"/>
                <a:gd name="connsiteX138-9073" fmla="*/ 773483 w 1225855"/>
                <a:gd name="connsiteY138-9074" fmla="*/ 629294 h 1499831"/>
                <a:gd name="connsiteX139-9075" fmla="*/ 795414 w 1225855"/>
                <a:gd name="connsiteY139-9076" fmla="*/ 614400 h 1499831"/>
                <a:gd name="connsiteX140-9077" fmla="*/ 816200 w 1225855"/>
                <a:gd name="connsiteY140-9078" fmla="*/ 598361 h 1499831"/>
                <a:gd name="connsiteX141-9079" fmla="*/ 819473 w 1225855"/>
                <a:gd name="connsiteY141-9080" fmla="*/ 595579 h 1499831"/>
                <a:gd name="connsiteX142-9081" fmla="*/ 842223 w 1225855"/>
                <a:gd name="connsiteY142-9082" fmla="*/ 625202 h 1499831"/>
                <a:gd name="connsiteX143-9083" fmla="*/ 863008 w 1225855"/>
                <a:gd name="connsiteY143-9084" fmla="*/ 635350 h 1499831"/>
                <a:gd name="connsiteX144-9085" fmla="*/ 878884 w 1225855"/>
                <a:gd name="connsiteY144-9086" fmla="*/ 629949 h 1499831"/>
                <a:gd name="connsiteX145-9087" fmla="*/ 883794 w 1225855"/>
                <a:gd name="connsiteY145-9088" fmla="*/ 593451 h 1499831"/>
                <a:gd name="connsiteX146-9089" fmla="*/ 513091 w 1225855"/>
                <a:gd name="connsiteY146-9090" fmla="*/ 183796 h 1499831"/>
                <a:gd name="connsiteX147-9091" fmla="*/ 520784 w 1225855"/>
                <a:gd name="connsiteY147-9092" fmla="*/ 163175 h 1499831"/>
                <a:gd name="connsiteX148-9093" fmla="*/ 613746 w 1225855"/>
                <a:gd name="connsiteY148-9094" fmla="*/ 64648 h 1499831"/>
                <a:gd name="connsiteX149-9095" fmla="*/ 903434 w 1225855"/>
                <a:gd name="connsiteY149-9096" fmla="*/ 374630 h 1499831"/>
                <a:gd name="connsiteX150-9097" fmla="*/ 823892 w 1225855"/>
                <a:gd name="connsiteY150-9098" fmla="*/ 411455 h 1499831"/>
                <a:gd name="connsiteX151-9099" fmla="*/ 821110 w 1225855"/>
                <a:gd name="connsiteY151-9100" fmla="*/ 412273 h 1499831"/>
                <a:gd name="connsiteX152-9101" fmla="*/ 807689 w 1225855"/>
                <a:gd name="connsiteY152-9102" fmla="*/ 415710 h 1499831"/>
                <a:gd name="connsiteX153-9103" fmla="*/ 791159 w 1225855"/>
                <a:gd name="connsiteY153-9104" fmla="*/ 406873 h 1499831"/>
                <a:gd name="connsiteX154-9105" fmla="*/ 777084 w 1225855"/>
                <a:gd name="connsiteY154-9106" fmla="*/ 399835 h 1499831"/>
                <a:gd name="connsiteX155-9107" fmla="*/ 706053 w 1225855"/>
                <a:gd name="connsiteY155-9108" fmla="*/ 362192 h 1499831"/>
                <a:gd name="connsiteX156-9109" fmla="*/ 591160 w 1225855"/>
                <a:gd name="connsiteY156-9110" fmla="*/ 288542 h 1499831"/>
                <a:gd name="connsiteX157-9111" fmla="*/ 570702 w 1225855"/>
                <a:gd name="connsiteY157-9112" fmla="*/ 272176 h 1499831"/>
                <a:gd name="connsiteX158-9113" fmla="*/ 567919 w 1225855"/>
                <a:gd name="connsiteY158-9114" fmla="*/ 269721 h 1499831"/>
                <a:gd name="connsiteX159-9115" fmla="*/ 551226 w 1225855"/>
                <a:gd name="connsiteY159-9116" fmla="*/ 254500 h 1499831"/>
                <a:gd name="connsiteX160-9117" fmla="*/ 512109 w 1225855"/>
                <a:gd name="connsiteY160-9118" fmla="*/ 197708 h 1499831"/>
                <a:gd name="connsiteX161-9119" fmla="*/ 513091 w 1225855"/>
                <a:gd name="connsiteY161-9120" fmla="*/ 183796 h 1499831"/>
                <a:gd name="connsiteX162-9121" fmla="*/ 322094 w 1225855"/>
                <a:gd name="connsiteY162-9122" fmla="*/ 374303 h 1499831"/>
                <a:gd name="connsiteX163-9123" fmla="*/ 464974 w 1225855"/>
                <a:gd name="connsiteY163-9124" fmla="*/ 222421 h 1499831"/>
                <a:gd name="connsiteX164-9125" fmla="*/ 508345 w 1225855"/>
                <a:gd name="connsiteY164-9126" fmla="*/ 285596 h 1499831"/>
                <a:gd name="connsiteX165-9127" fmla="*/ 482486 w 1225855"/>
                <a:gd name="connsiteY165-9128" fmla="*/ 314729 h 1499831"/>
                <a:gd name="connsiteX166-9129" fmla="*/ 475939 w 1225855"/>
                <a:gd name="connsiteY166-9130" fmla="*/ 334205 h 1499831"/>
                <a:gd name="connsiteX167-9131" fmla="*/ 484614 w 1225855"/>
                <a:gd name="connsiteY167-9132" fmla="*/ 351717 h 1499831"/>
                <a:gd name="connsiteX168-9133" fmla="*/ 491324 w 1225855"/>
                <a:gd name="connsiteY168-9134" fmla="*/ 355973 h 1499831"/>
                <a:gd name="connsiteX169-9135" fmla="*/ 501962 w 1225855"/>
                <a:gd name="connsiteY169-9136" fmla="*/ 358264 h 1499831"/>
                <a:gd name="connsiteX170-9137" fmla="*/ 521602 w 1225855"/>
                <a:gd name="connsiteY170-9138" fmla="*/ 349426 h 1499831"/>
                <a:gd name="connsiteX171-9139" fmla="*/ 547298 w 1225855"/>
                <a:gd name="connsiteY171-9140" fmla="*/ 320621 h 1499831"/>
                <a:gd name="connsiteX172-9141" fmla="*/ 554990 w 1225855"/>
                <a:gd name="connsiteY172-9142" fmla="*/ 326676 h 1499831"/>
                <a:gd name="connsiteX173-9143" fmla="*/ 722747 w 1225855"/>
                <a:gd name="connsiteY173-9144" fmla="*/ 430768 h 1499831"/>
                <a:gd name="connsiteX174-9145" fmla="*/ 663827 w 1225855"/>
                <a:gd name="connsiteY174-9146" fmla="*/ 435678 h 1499831"/>
                <a:gd name="connsiteX175-9147" fmla="*/ 628967 w 1225855"/>
                <a:gd name="connsiteY175-9148" fmla="*/ 436823 h 1499831"/>
                <a:gd name="connsiteX176-9149" fmla="*/ 616692 w 1225855"/>
                <a:gd name="connsiteY176-9150" fmla="*/ 436987 h 1499831"/>
                <a:gd name="connsiteX177-9151" fmla="*/ 600489 w 1225855"/>
                <a:gd name="connsiteY177-9152" fmla="*/ 436823 h 1499831"/>
                <a:gd name="connsiteX178-9153" fmla="*/ 565628 w 1225855"/>
                <a:gd name="connsiteY178-9154" fmla="*/ 435514 h 1499831"/>
                <a:gd name="connsiteX179-9155" fmla="*/ 463337 w 1225855"/>
                <a:gd name="connsiteY179-9156" fmla="*/ 424057 h 1499831"/>
                <a:gd name="connsiteX180-9157" fmla="*/ 433059 w 1225855"/>
                <a:gd name="connsiteY180-9158" fmla="*/ 418165 h 1499831"/>
                <a:gd name="connsiteX181-9159" fmla="*/ 409164 w 1225855"/>
                <a:gd name="connsiteY181-9160" fmla="*/ 412437 h 1499831"/>
                <a:gd name="connsiteX182-9161" fmla="*/ 403927 w 1225855"/>
                <a:gd name="connsiteY182-9162" fmla="*/ 410964 h 1499831"/>
                <a:gd name="connsiteX183-9163" fmla="*/ 322094 w 1225855"/>
                <a:gd name="connsiteY183-9164" fmla="*/ 374303 h 1499831"/>
                <a:gd name="connsiteX0-9165" fmla="*/ 1219145 w 1225855"/>
                <a:gd name="connsiteY0-9166" fmla="*/ 1035512 h 1499831"/>
                <a:gd name="connsiteX1-9167" fmla="*/ 1212598 w 1225855"/>
                <a:gd name="connsiteY1-9168" fmla="*/ 1022910 h 1499831"/>
                <a:gd name="connsiteX2-9169" fmla="*/ 1009653 w 1225855"/>
                <a:gd name="connsiteY2-9170" fmla="*/ 805725 h 1499831"/>
                <a:gd name="connsiteX3-9171" fmla="*/ 1091485 w 1225855"/>
                <a:gd name="connsiteY3-9172" fmla="*/ 720128 h 1499831"/>
                <a:gd name="connsiteX4-9173" fmla="*/ 1086085 w 1225855"/>
                <a:gd name="connsiteY4-9174" fmla="*/ 697052 h 1499831"/>
                <a:gd name="connsiteX5-9175" fmla="*/ 1079702 w 1225855"/>
                <a:gd name="connsiteY5-9176" fmla="*/ 685104 h 1499831"/>
                <a:gd name="connsiteX6-9177" fmla="*/ 863663 w 1225855"/>
                <a:gd name="connsiteY6-9178" fmla="*/ 454008 h 1499831"/>
                <a:gd name="connsiteX7-9179" fmla="*/ 957280 w 1225855"/>
                <a:gd name="connsiteY7-9180" fmla="*/ 374303 h 1499831"/>
                <a:gd name="connsiteX8-9181" fmla="*/ 953024 w 1225855"/>
                <a:gd name="connsiteY8-9182" fmla="*/ 355482 h 1499831"/>
                <a:gd name="connsiteX9-9183" fmla="*/ 946969 w 1225855"/>
                <a:gd name="connsiteY9-9184" fmla="*/ 344516 h 1499831"/>
                <a:gd name="connsiteX10-9185" fmla="*/ 633058 w 1225855"/>
                <a:gd name="connsiteY10-9186" fmla="*/ 8347 h 1499831"/>
                <a:gd name="connsiteX11-9187" fmla="*/ 613909 w 1225855"/>
                <a:gd name="connsiteY11-9188" fmla="*/ 0 h 1499831"/>
                <a:gd name="connsiteX12-9189" fmla="*/ 594761 w 1225855"/>
                <a:gd name="connsiteY12-9190" fmla="*/ 8183 h 1499831"/>
                <a:gd name="connsiteX13-9191" fmla="*/ 276922 w 1225855"/>
                <a:gd name="connsiteY13-9192" fmla="*/ 345825 h 1499831"/>
                <a:gd name="connsiteX14-9193" fmla="*/ 269884 w 1225855"/>
                <a:gd name="connsiteY14-9194" fmla="*/ 362028 h 1499831"/>
                <a:gd name="connsiteX15-9195" fmla="*/ 268248 w 1225855"/>
                <a:gd name="connsiteY15-9196" fmla="*/ 374139 h 1499831"/>
                <a:gd name="connsiteX16-9197" fmla="*/ 363828 w 1225855"/>
                <a:gd name="connsiteY16-9198" fmla="*/ 453354 h 1499831"/>
                <a:gd name="connsiteX17-9199" fmla="*/ 143535 w 1225855"/>
                <a:gd name="connsiteY17-9200" fmla="*/ 687395 h 1499831"/>
                <a:gd name="connsiteX18-9201" fmla="*/ 136497 w 1225855"/>
                <a:gd name="connsiteY18-9202" fmla="*/ 704744 h 1499831"/>
                <a:gd name="connsiteX19-9203" fmla="*/ 134206 w 1225855"/>
                <a:gd name="connsiteY19-9204" fmla="*/ 720128 h 1499831"/>
                <a:gd name="connsiteX20-9205" fmla="*/ 182978 w 1225855"/>
                <a:gd name="connsiteY20-9206" fmla="*/ 786740 h 1499831"/>
                <a:gd name="connsiteX21-9207" fmla="*/ 217839 w 1225855"/>
                <a:gd name="connsiteY21-9208" fmla="*/ 805071 h 1499831"/>
                <a:gd name="connsiteX22-9209" fmla="*/ 9984 w 1225855"/>
                <a:gd name="connsiteY22-9210" fmla="*/ 1025692 h 1499831"/>
                <a:gd name="connsiteX23-9211" fmla="*/ 2946 w 1225855"/>
                <a:gd name="connsiteY23-9212" fmla="*/ 1044186 h 1499831"/>
                <a:gd name="connsiteX24-9213" fmla="*/ 0 w 1225855"/>
                <a:gd name="connsiteY24-9214" fmla="*/ 1062844 h 1499831"/>
                <a:gd name="connsiteX25-9215" fmla="*/ 194435 w 1225855"/>
                <a:gd name="connsiteY25-9216" fmla="*/ 1198195 h 1499831"/>
                <a:gd name="connsiteX26-9217" fmla="*/ 487887 w 1225855"/>
                <a:gd name="connsiteY26-9218" fmla="*/ 1247950 h 1499831"/>
                <a:gd name="connsiteX27-9219" fmla="*/ 487887 w 1225855"/>
                <a:gd name="connsiteY27-9220" fmla="*/ 1473645 h 1499831"/>
                <a:gd name="connsiteX28-9221" fmla="*/ 514073 w 1225855"/>
                <a:gd name="connsiteY28-9222" fmla="*/ 1499831 h 1499831"/>
                <a:gd name="connsiteX29-9223" fmla="*/ 711781 w 1225855"/>
                <a:gd name="connsiteY29-9224" fmla="*/ 1499831 h 1499831"/>
                <a:gd name="connsiteX30-9225" fmla="*/ 737968 w 1225855"/>
                <a:gd name="connsiteY30-9226" fmla="*/ 1473645 h 1499831"/>
                <a:gd name="connsiteX31-9227" fmla="*/ 737968 w 1225855"/>
                <a:gd name="connsiteY31-9228" fmla="*/ 1248932 h 1499831"/>
                <a:gd name="connsiteX32-9229" fmla="*/ 1039112 w 1225855"/>
                <a:gd name="connsiteY32-9230" fmla="*/ 1198195 h 1499831"/>
                <a:gd name="connsiteX33-9231" fmla="*/ 1225855 w 1225855"/>
                <a:gd name="connsiteY33-9232" fmla="*/ 1062844 h 1499831"/>
                <a:gd name="connsiteX34-9233" fmla="*/ 1219145 w 1225855"/>
                <a:gd name="connsiteY34-9234" fmla="*/ 1035512 h 1499831"/>
                <a:gd name="connsiteX35-9235" fmla="*/ 1099178 w 1225855"/>
                <a:gd name="connsiteY35-9236" fmla="*/ 1120454 h 1499831"/>
                <a:gd name="connsiteX36-9237" fmla="*/ 1082157 w 1225855"/>
                <a:gd name="connsiteY36-9238" fmla="*/ 1113580 h 1499831"/>
                <a:gd name="connsiteX37-9239" fmla="*/ 657608 w 1225855"/>
                <a:gd name="connsiteY37-9240" fmla="*/ 1056788 h 1499831"/>
                <a:gd name="connsiteX38-9241" fmla="*/ 560882 w 1225855"/>
                <a:gd name="connsiteY38-9242" fmla="*/ 1023564 h 1499831"/>
                <a:gd name="connsiteX39-9243" fmla="*/ 558918 w 1225855"/>
                <a:gd name="connsiteY39-9244" fmla="*/ 1022582 h 1499831"/>
                <a:gd name="connsiteX40-9245" fmla="*/ 554663 w 1225855"/>
                <a:gd name="connsiteY40-9246" fmla="*/ 1021109 h 1499831"/>
                <a:gd name="connsiteX41-9247" fmla="*/ 419966 w 1225855"/>
                <a:gd name="connsiteY41-9248" fmla="*/ 947296 h 1499831"/>
                <a:gd name="connsiteX42-9249" fmla="*/ 312928 w 1225855"/>
                <a:gd name="connsiteY42-9250" fmla="*/ 837313 h 1499831"/>
                <a:gd name="connsiteX43-9251" fmla="*/ 618656 w 1225855"/>
                <a:gd name="connsiteY43-9252" fmla="*/ 887115 h 1499831"/>
                <a:gd name="connsiteX44-9253" fmla="*/ 943368 w 1225855"/>
                <a:gd name="connsiteY44-9254" fmla="*/ 830439 h 1499831"/>
                <a:gd name="connsiteX45-9255" fmla="*/ 957116 w 1225855"/>
                <a:gd name="connsiteY45-9256" fmla="*/ 826184 h 1499831"/>
                <a:gd name="connsiteX46-9257" fmla="*/ 1168408 w 1225855"/>
                <a:gd name="connsiteY46-9258" fmla="*/ 1052369 h 1499831"/>
                <a:gd name="connsiteX47-9259" fmla="*/ 1170536 w 1225855"/>
                <a:gd name="connsiteY47-9260" fmla="*/ 1055806 h 1499831"/>
                <a:gd name="connsiteX48-9261" fmla="*/ 1173482 w 1225855"/>
                <a:gd name="connsiteY48-9262" fmla="*/ 1063008 h 1499831"/>
                <a:gd name="connsiteX49-9263" fmla="*/ 1099178 w 1225855"/>
                <a:gd name="connsiteY49-9264" fmla="*/ 1120454 h 1499831"/>
                <a:gd name="connsiteX50-9265" fmla="*/ 736822 w 1225855"/>
                <a:gd name="connsiteY50-9266" fmla="*/ 1196559 h 1499831"/>
                <a:gd name="connsiteX51-9267" fmla="*/ 620292 w 1225855"/>
                <a:gd name="connsiteY51-9268" fmla="*/ 1200487 h 1499831"/>
                <a:gd name="connsiteX52-9269" fmla="*/ 489033 w 1225855"/>
                <a:gd name="connsiteY52-9270" fmla="*/ 1195577 h 1499831"/>
                <a:gd name="connsiteX53-9271" fmla="*/ 209001 w 1225855"/>
                <a:gd name="connsiteY53-9272" fmla="*/ 1148114 h 1499831"/>
                <a:gd name="connsiteX54-9273" fmla="*/ 52209 w 1225855"/>
                <a:gd name="connsiteY54-9274" fmla="*/ 1063008 h 1499831"/>
                <a:gd name="connsiteX55-9275" fmla="*/ 54173 w 1225855"/>
                <a:gd name="connsiteY55-9276" fmla="*/ 1057279 h 1499831"/>
                <a:gd name="connsiteX56-9277" fmla="*/ 56137 w 1225855"/>
                <a:gd name="connsiteY56-9278" fmla="*/ 1053188 h 1499831"/>
                <a:gd name="connsiteX57-9279" fmla="*/ 255155 w 1225855"/>
                <a:gd name="connsiteY57-9280" fmla="*/ 841896 h 1499831"/>
                <a:gd name="connsiteX58-9281" fmla="*/ 346971 w 1225855"/>
                <a:gd name="connsiteY58-9282" fmla="*/ 956134 h 1499831"/>
                <a:gd name="connsiteX59-9283" fmla="*/ 318984 w 1225855"/>
                <a:gd name="connsiteY59-9284" fmla="*/ 987558 h 1499831"/>
                <a:gd name="connsiteX60-9285" fmla="*/ 321112 w 1225855"/>
                <a:gd name="connsiteY60-9286" fmla="*/ 1024546 h 1499831"/>
                <a:gd name="connsiteX61-9287" fmla="*/ 338460 w 1225855"/>
                <a:gd name="connsiteY61-9288" fmla="*/ 1031093 h 1499831"/>
                <a:gd name="connsiteX62-9289" fmla="*/ 358100 w 1225855"/>
                <a:gd name="connsiteY62-9290" fmla="*/ 1022255 h 1499831"/>
                <a:gd name="connsiteX63-9291" fmla="*/ 387887 w 1225855"/>
                <a:gd name="connsiteY63-9292" fmla="*/ 988703 h 1499831"/>
                <a:gd name="connsiteX64-9293" fmla="*/ 512600 w 1225855"/>
                <a:gd name="connsiteY64-9294" fmla="*/ 1059898 h 1499831"/>
                <a:gd name="connsiteX65-9295" fmla="*/ 494925 w 1225855"/>
                <a:gd name="connsiteY65-9296" fmla="*/ 1097868 h 1499831"/>
                <a:gd name="connsiteX66-9297" fmla="*/ 507527 w 1225855"/>
                <a:gd name="connsiteY66-9298" fmla="*/ 1132729 h 1499831"/>
                <a:gd name="connsiteX67-9299" fmla="*/ 518656 w 1225855"/>
                <a:gd name="connsiteY67-9300" fmla="*/ 1135184 h 1499831"/>
                <a:gd name="connsiteX68-9301" fmla="*/ 542388 w 1225855"/>
                <a:gd name="connsiteY68-9302" fmla="*/ 1120127 h 1499831"/>
                <a:gd name="connsiteX69-9303" fmla="*/ 561045 w 1225855"/>
                <a:gd name="connsiteY69-9304" fmla="*/ 1080029 h 1499831"/>
                <a:gd name="connsiteX70-9305" fmla="*/ 638132 w 1225855"/>
                <a:gd name="connsiteY70-9306" fmla="*/ 1105888 h 1499831"/>
                <a:gd name="connsiteX71-9307" fmla="*/ 708344 w 1225855"/>
                <a:gd name="connsiteY71-9308" fmla="*/ 1124219 h 1499831"/>
                <a:gd name="connsiteX72-9309" fmla="*/ 692633 w 1225855"/>
                <a:gd name="connsiteY72-9310" fmla="*/ 1159079 h 1499831"/>
                <a:gd name="connsiteX73-9311" fmla="*/ 691487 w 1225855"/>
                <a:gd name="connsiteY73-9312" fmla="*/ 1177574 h 1499831"/>
                <a:gd name="connsiteX74-9313" fmla="*/ 705726 w 1225855"/>
                <a:gd name="connsiteY74-9314" fmla="*/ 1193776 h 1499831"/>
                <a:gd name="connsiteX75-9315" fmla="*/ 716528 w 1225855"/>
                <a:gd name="connsiteY75-9316" fmla="*/ 1196068 h 1499831"/>
                <a:gd name="connsiteX76-9317" fmla="*/ 733549 w 1225855"/>
                <a:gd name="connsiteY76-9318" fmla="*/ 1189848 h 1499831"/>
                <a:gd name="connsiteX77-9319" fmla="*/ 740423 w 1225855"/>
                <a:gd name="connsiteY77-9320" fmla="*/ 1180683 h 1499831"/>
                <a:gd name="connsiteX78-9321" fmla="*/ 760881 w 1225855"/>
                <a:gd name="connsiteY78-9322" fmla="*/ 1135184 h 1499831"/>
                <a:gd name="connsiteX79-9323" fmla="*/ 974628 w 1225855"/>
                <a:gd name="connsiteY79-9324" fmla="*/ 1161534 h 1499831"/>
                <a:gd name="connsiteX80-9325" fmla="*/ 736822 w 1225855"/>
                <a:gd name="connsiteY80-9326" fmla="*/ 1196559 h 1499831"/>
                <a:gd name="connsiteX81-9327" fmla="*/ 685431 w 1225855"/>
                <a:gd name="connsiteY81-9328" fmla="*/ 1447458 h 1499831"/>
                <a:gd name="connsiteX82-9329" fmla="*/ 540096 w 1225855"/>
                <a:gd name="connsiteY82-9330" fmla="*/ 1447458 h 1499831"/>
                <a:gd name="connsiteX83-9331" fmla="*/ 540096 w 1225855"/>
                <a:gd name="connsiteY83-9332" fmla="*/ 1251059 h 1499831"/>
                <a:gd name="connsiteX84-9333" fmla="*/ 620292 w 1225855"/>
                <a:gd name="connsiteY84-9334" fmla="*/ 1252860 h 1499831"/>
                <a:gd name="connsiteX85-9335" fmla="*/ 685431 w 1225855"/>
                <a:gd name="connsiteY85-9336" fmla="*/ 1251714 h 1499831"/>
                <a:gd name="connsiteX86-9337" fmla="*/ 685431 w 1225855"/>
                <a:gd name="connsiteY86-9338" fmla="*/ 1447458 h 1499831"/>
                <a:gd name="connsiteX87-9339" fmla="*/ 186415 w 1225855"/>
                <a:gd name="connsiteY87-9340" fmla="*/ 720292 h 1499831"/>
                <a:gd name="connsiteX88-9341" fmla="*/ 187070 w 1225855"/>
                <a:gd name="connsiteY88-9342" fmla="*/ 718819 h 1499831"/>
                <a:gd name="connsiteX89-9343" fmla="*/ 188543 w 1225855"/>
                <a:gd name="connsiteY89-9344" fmla="*/ 715873 h 1499831"/>
                <a:gd name="connsiteX90-9345" fmla="*/ 418567 w 1225855"/>
                <a:gd name="connsiteY90-9346" fmla="*/ 483352 h 1499831"/>
                <a:gd name="connsiteX91-9347" fmla="*/ 483426 w 1225855"/>
                <a:gd name="connsiteY91-9348" fmla="*/ 492987 h 1499831"/>
                <a:gd name="connsiteX92-9349" fmla="*/ 493280 w 1225855"/>
                <a:gd name="connsiteY92-9350" fmla="*/ 505881 h 1499831"/>
                <a:gd name="connsiteX93-9351" fmla="*/ 550480 w 1225855"/>
                <a:gd name="connsiteY93-9352" fmla="*/ 506283 h 1499831"/>
                <a:gd name="connsiteX94-9353" fmla="*/ 587396 w 1225855"/>
                <a:gd name="connsiteY94-9354" fmla="*/ 507919 h 1499831"/>
                <a:gd name="connsiteX95-9355" fmla="*/ 609547 w 1225855"/>
                <a:gd name="connsiteY95-9356" fmla="*/ 506029 h 1499831"/>
                <a:gd name="connsiteX96-9357" fmla="*/ 644277 w 1225855"/>
                <a:gd name="connsiteY96-9358" fmla="*/ 496177 h 1499831"/>
                <a:gd name="connsiteX97-9359" fmla="*/ 681193 w 1225855"/>
                <a:gd name="connsiteY97-9360" fmla="*/ 499466 h 1499831"/>
                <a:gd name="connsiteX98-9361" fmla="*/ 719342 w 1225855"/>
                <a:gd name="connsiteY98-9362" fmla="*/ 489704 h 1499831"/>
                <a:gd name="connsiteX99-9363" fmla="*/ 797706 w 1225855"/>
                <a:gd name="connsiteY99-9364" fmla="*/ 471684 h 1499831"/>
                <a:gd name="connsiteX100-9365" fmla="*/ 820292 w 1225855"/>
                <a:gd name="connsiteY100-9366" fmla="*/ 507036 h 1499831"/>
                <a:gd name="connsiteX101-9367" fmla="*/ 780194 w 1225855"/>
                <a:gd name="connsiteY101-9368" fmla="*/ 560391 h 1499831"/>
                <a:gd name="connsiteX102-9369" fmla="*/ 759081 w 1225855"/>
                <a:gd name="connsiteY102-9370" fmla="*/ 576103 h 1499831"/>
                <a:gd name="connsiteX103-9371" fmla="*/ 736822 w 1225855"/>
                <a:gd name="connsiteY103-9372" fmla="*/ 590669 h 1499831"/>
                <a:gd name="connsiteX104-9373" fmla="*/ 736331 w 1225855"/>
                <a:gd name="connsiteY104-9374" fmla="*/ 590996 h 1499831"/>
                <a:gd name="connsiteX105-9375" fmla="*/ 537297 w 1225855"/>
                <a:gd name="connsiteY105-9376" fmla="*/ 689628 h 1499831"/>
                <a:gd name="connsiteX106-9377" fmla="*/ 339115 w 1225855"/>
                <a:gd name="connsiteY106-9378" fmla="*/ 752370 h 1499831"/>
                <a:gd name="connsiteX107-9379" fmla="*/ 289033 w 1225855"/>
                <a:gd name="connsiteY107-9380" fmla="*/ 767428 h 1499831"/>
                <a:gd name="connsiteX108-9381" fmla="*/ 274958 w 1225855"/>
                <a:gd name="connsiteY108-9382" fmla="*/ 771519 h 1499831"/>
                <a:gd name="connsiteX109-9383" fmla="*/ 255809 w 1225855"/>
                <a:gd name="connsiteY109-9384" fmla="*/ 764482 h 1499831"/>
                <a:gd name="connsiteX110-9385" fmla="*/ 186415 w 1225855"/>
                <a:gd name="connsiteY110-9386" fmla="*/ 720292 h 1499831"/>
                <a:gd name="connsiteX111-9387" fmla="*/ 883794 w 1225855"/>
                <a:gd name="connsiteY111-9388" fmla="*/ 593451 h 1499831"/>
                <a:gd name="connsiteX112-9389" fmla="*/ 859244 w 1225855"/>
                <a:gd name="connsiteY112-9390" fmla="*/ 561536 h 1499831"/>
                <a:gd name="connsiteX113-9391" fmla="*/ 854989 w 1225855"/>
                <a:gd name="connsiteY113-9392" fmla="*/ 557117 h 1499831"/>
                <a:gd name="connsiteX114-9393" fmla="*/ 867100 w 1225855"/>
                <a:gd name="connsiteY114-9394" fmla="*/ 534204 h 1499831"/>
                <a:gd name="connsiteX115-9395" fmla="*/ 1036167 w 1225855"/>
                <a:gd name="connsiteY115-9396" fmla="*/ 715218 h 1499831"/>
                <a:gd name="connsiteX116-9397" fmla="*/ 1037803 w 1225855"/>
                <a:gd name="connsiteY116-9398" fmla="*/ 717837 h 1499831"/>
                <a:gd name="connsiteX117-9399" fmla="*/ 1038949 w 1225855"/>
                <a:gd name="connsiteY117-9400" fmla="*/ 720128 h 1499831"/>
                <a:gd name="connsiteX118-9401" fmla="*/ 971519 w 1225855"/>
                <a:gd name="connsiteY118-9402" fmla="*/ 764973 h 1499831"/>
                <a:gd name="connsiteX119-9403" fmla="*/ 944841 w 1225855"/>
                <a:gd name="connsiteY119-9404" fmla="*/ 774793 h 1499831"/>
                <a:gd name="connsiteX120-9405" fmla="*/ 927165 w 1225855"/>
                <a:gd name="connsiteY120-9406" fmla="*/ 780357 h 1499831"/>
                <a:gd name="connsiteX121-9407" fmla="*/ 917018 w 1225855"/>
                <a:gd name="connsiteY121-9408" fmla="*/ 783303 h 1499831"/>
                <a:gd name="connsiteX122-9409" fmla="*/ 601823 w 1225855"/>
                <a:gd name="connsiteY122-9410" fmla="*/ 839342 h 1499831"/>
                <a:gd name="connsiteX123-9411" fmla="*/ 372175 w 1225855"/>
                <a:gd name="connsiteY123-9412" fmla="*/ 797051 h 1499831"/>
                <a:gd name="connsiteX124-9413" fmla="*/ 481668 w 1225855"/>
                <a:gd name="connsiteY124-9414" fmla="*/ 760717 h 1499831"/>
                <a:gd name="connsiteX125-9415" fmla="*/ 497707 w 1225855"/>
                <a:gd name="connsiteY125-9416" fmla="*/ 799015 h 1499831"/>
                <a:gd name="connsiteX126-9417" fmla="*/ 521929 w 1225855"/>
                <a:gd name="connsiteY126-9418" fmla="*/ 815054 h 1499831"/>
                <a:gd name="connsiteX127-9419" fmla="*/ 532077 w 1225855"/>
                <a:gd name="connsiteY127-9420" fmla="*/ 812927 h 1499831"/>
                <a:gd name="connsiteX128-9421" fmla="*/ 545988 w 1225855"/>
                <a:gd name="connsiteY128-9422" fmla="*/ 778557 h 1499831"/>
                <a:gd name="connsiteX129-9423" fmla="*/ 530931 w 1225855"/>
                <a:gd name="connsiteY129-9424" fmla="*/ 742878 h 1499831"/>
                <a:gd name="connsiteX130-9425" fmla="*/ 560882 w 1225855"/>
                <a:gd name="connsiteY130-9426" fmla="*/ 731421 h 1499831"/>
                <a:gd name="connsiteX131-9427" fmla="*/ 660881 w 1225855"/>
                <a:gd name="connsiteY131-9428" fmla="*/ 689359 h 1499831"/>
                <a:gd name="connsiteX132-9429" fmla="*/ 682158 w 1225855"/>
                <a:gd name="connsiteY132-9430" fmla="*/ 735677 h 1499831"/>
                <a:gd name="connsiteX133-9431" fmla="*/ 706053 w 1225855"/>
                <a:gd name="connsiteY133-9432" fmla="*/ 750897 h 1499831"/>
                <a:gd name="connsiteX134-9433" fmla="*/ 717019 w 1225855"/>
                <a:gd name="connsiteY134-9434" fmla="*/ 748442 h 1499831"/>
                <a:gd name="connsiteX135-9435" fmla="*/ 729948 w 1225855"/>
                <a:gd name="connsiteY135-9436" fmla="*/ 713745 h 1499831"/>
                <a:gd name="connsiteX136-9437" fmla="*/ 708181 w 1225855"/>
                <a:gd name="connsiteY136-9438" fmla="*/ 666446 h 1499831"/>
                <a:gd name="connsiteX137-9439" fmla="*/ 763991 w 1225855"/>
                <a:gd name="connsiteY137-9440" fmla="*/ 635350 h 1499831"/>
                <a:gd name="connsiteX138-9441" fmla="*/ 773483 w 1225855"/>
                <a:gd name="connsiteY138-9442" fmla="*/ 629294 h 1499831"/>
                <a:gd name="connsiteX139-9443" fmla="*/ 795414 w 1225855"/>
                <a:gd name="connsiteY139-9444" fmla="*/ 614400 h 1499831"/>
                <a:gd name="connsiteX140-9445" fmla="*/ 816200 w 1225855"/>
                <a:gd name="connsiteY140-9446" fmla="*/ 598361 h 1499831"/>
                <a:gd name="connsiteX141-9447" fmla="*/ 819473 w 1225855"/>
                <a:gd name="connsiteY141-9448" fmla="*/ 595579 h 1499831"/>
                <a:gd name="connsiteX142-9449" fmla="*/ 842223 w 1225855"/>
                <a:gd name="connsiteY142-9450" fmla="*/ 625202 h 1499831"/>
                <a:gd name="connsiteX143-9451" fmla="*/ 863008 w 1225855"/>
                <a:gd name="connsiteY143-9452" fmla="*/ 635350 h 1499831"/>
                <a:gd name="connsiteX144-9453" fmla="*/ 878884 w 1225855"/>
                <a:gd name="connsiteY144-9454" fmla="*/ 629949 h 1499831"/>
                <a:gd name="connsiteX145-9455" fmla="*/ 883794 w 1225855"/>
                <a:gd name="connsiteY145-9456" fmla="*/ 593451 h 1499831"/>
                <a:gd name="connsiteX146-9457" fmla="*/ 513091 w 1225855"/>
                <a:gd name="connsiteY146-9458" fmla="*/ 183796 h 1499831"/>
                <a:gd name="connsiteX147-9459" fmla="*/ 520784 w 1225855"/>
                <a:gd name="connsiteY147-9460" fmla="*/ 163175 h 1499831"/>
                <a:gd name="connsiteX148-9461" fmla="*/ 613746 w 1225855"/>
                <a:gd name="connsiteY148-9462" fmla="*/ 64648 h 1499831"/>
                <a:gd name="connsiteX149-9463" fmla="*/ 903434 w 1225855"/>
                <a:gd name="connsiteY149-9464" fmla="*/ 374630 h 1499831"/>
                <a:gd name="connsiteX150-9465" fmla="*/ 823892 w 1225855"/>
                <a:gd name="connsiteY150-9466" fmla="*/ 411455 h 1499831"/>
                <a:gd name="connsiteX151-9467" fmla="*/ 821110 w 1225855"/>
                <a:gd name="connsiteY151-9468" fmla="*/ 412273 h 1499831"/>
                <a:gd name="connsiteX152-9469" fmla="*/ 807689 w 1225855"/>
                <a:gd name="connsiteY152-9470" fmla="*/ 415710 h 1499831"/>
                <a:gd name="connsiteX153-9471" fmla="*/ 791159 w 1225855"/>
                <a:gd name="connsiteY153-9472" fmla="*/ 406873 h 1499831"/>
                <a:gd name="connsiteX154-9473" fmla="*/ 777084 w 1225855"/>
                <a:gd name="connsiteY154-9474" fmla="*/ 399835 h 1499831"/>
                <a:gd name="connsiteX155-9475" fmla="*/ 706053 w 1225855"/>
                <a:gd name="connsiteY155-9476" fmla="*/ 362192 h 1499831"/>
                <a:gd name="connsiteX156-9477" fmla="*/ 591160 w 1225855"/>
                <a:gd name="connsiteY156-9478" fmla="*/ 288542 h 1499831"/>
                <a:gd name="connsiteX157-9479" fmla="*/ 570702 w 1225855"/>
                <a:gd name="connsiteY157-9480" fmla="*/ 272176 h 1499831"/>
                <a:gd name="connsiteX158-9481" fmla="*/ 567919 w 1225855"/>
                <a:gd name="connsiteY158-9482" fmla="*/ 269721 h 1499831"/>
                <a:gd name="connsiteX159-9483" fmla="*/ 551226 w 1225855"/>
                <a:gd name="connsiteY159-9484" fmla="*/ 254500 h 1499831"/>
                <a:gd name="connsiteX160-9485" fmla="*/ 512109 w 1225855"/>
                <a:gd name="connsiteY160-9486" fmla="*/ 197708 h 1499831"/>
                <a:gd name="connsiteX161-9487" fmla="*/ 513091 w 1225855"/>
                <a:gd name="connsiteY161-9488" fmla="*/ 183796 h 1499831"/>
                <a:gd name="connsiteX162-9489" fmla="*/ 322094 w 1225855"/>
                <a:gd name="connsiteY162-9490" fmla="*/ 374303 h 1499831"/>
                <a:gd name="connsiteX163-9491" fmla="*/ 464974 w 1225855"/>
                <a:gd name="connsiteY163-9492" fmla="*/ 222421 h 1499831"/>
                <a:gd name="connsiteX164-9493" fmla="*/ 508345 w 1225855"/>
                <a:gd name="connsiteY164-9494" fmla="*/ 285596 h 1499831"/>
                <a:gd name="connsiteX165-9495" fmla="*/ 482486 w 1225855"/>
                <a:gd name="connsiteY165-9496" fmla="*/ 314729 h 1499831"/>
                <a:gd name="connsiteX166-9497" fmla="*/ 475939 w 1225855"/>
                <a:gd name="connsiteY166-9498" fmla="*/ 334205 h 1499831"/>
                <a:gd name="connsiteX167-9499" fmla="*/ 484614 w 1225855"/>
                <a:gd name="connsiteY167-9500" fmla="*/ 351717 h 1499831"/>
                <a:gd name="connsiteX168-9501" fmla="*/ 491324 w 1225855"/>
                <a:gd name="connsiteY168-9502" fmla="*/ 355973 h 1499831"/>
                <a:gd name="connsiteX169-9503" fmla="*/ 501962 w 1225855"/>
                <a:gd name="connsiteY169-9504" fmla="*/ 358264 h 1499831"/>
                <a:gd name="connsiteX170-9505" fmla="*/ 521602 w 1225855"/>
                <a:gd name="connsiteY170-9506" fmla="*/ 349426 h 1499831"/>
                <a:gd name="connsiteX171-9507" fmla="*/ 547298 w 1225855"/>
                <a:gd name="connsiteY171-9508" fmla="*/ 320621 h 1499831"/>
                <a:gd name="connsiteX172-9509" fmla="*/ 554990 w 1225855"/>
                <a:gd name="connsiteY172-9510" fmla="*/ 326676 h 1499831"/>
                <a:gd name="connsiteX173-9511" fmla="*/ 722747 w 1225855"/>
                <a:gd name="connsiteY173-9512" fmla="*/ 430768 h 1499831"/>
                <a:gd name="connsiteX174-9513" fmla="*/ 663827 w 1225855"/>
                <a:gd name="connsiteY174-9514" fmla="*/ 435678 h 1499831"/>
                <a:gd name="connsiteX175-9515" fmla="*/ 628967 w 1225855"/>
                <a:gd name="connsiteY175-9516" fmla="*/ 436823 h 1499831"/>
                <a:gd name="connsiteX176-9517" fmla="*/ 616692 w 1225855"/>
                <a:gd name="connsiteY176-9518" fmla="*/ 436987 h 1499831"/>
                <a:gd name="connsiteX177-9519" fmla="*/ 600489 w 1225855"/>
                <a:gd name="connsiteY177-9520" fmla="*/ 436823 h 1499831"/>
                <a:gd name="connsiteX178-9521" fmla="*/ 565628 w 1225855"/>
                <a:gd name="connsiteY178-9522" fmla="*/ 435514 h 1499831"/>
                <a:gd name="connsiteX179-9523" fmla="*/ 463337 w 1225855"/>
                <a:gd name="connsiteY179-9524" fmla="*/ 424057 h 1499831"/>
                <a:gd name="connsiteX180-9525" fmla="*/ 433059 w 1225855"/>
                <a:gd name="connsiteY180-9526" fmla="*/ 418165 h 1499831"/>
                <a:gd name="connsiteX181-9527" fmla="*/ 409164 w 1225855"/>
                <a:gd name="connsiteY181-9528" fmla="*/ 412437 h 1499831"/>
                <a:gd name="connsiteX182-9529" fmla="*/ 403927 w 1225855"/>
                <a:gd name="connsiteY182-9530" fmla="*/ 410964 h 1499831"/>
                <a:gd name="connsiteX183-9531" fmla="*/ 322094 w 1225855"/>
                <a:gd name="connsiteY183-9532" fmla="*/ 374303 h 14998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6955" y="connsiteY183-6956"/>
                </a:cxn>
              </a:cxnLst>
              <a:rect l="l" t="t" r="r" b="b"/>
              <a:pathLst>
                <a:path w="1225855" h="1499831">
                  <a:moveTo>
                    <a:pt x="1219145" y="1035512"/>
                  </a:moveTo>
                  <a:lnTo>
                    <a:pt x="1212598" y="1022910"/>
                  </a:lnTo>
                  <a:lnTo>
                    <a:pt x="1009653" y="805725"/>
                  </a:lnTo>
                  <a:cubicBezTo>
                    <a:pt x="1075610" y="775284"/>
                    <a:pt x="1091485" y="743533"/>
                    <a:pt x="1091485" y="720128"/>
                  </a:cubicBezTo>
                  <a:cubicBezTo>
                    <a:pt x="1091485" y="712272"/>
                    <a:pt x="1089685" y="704416"/>
                    <a:pt x="1086085" y="697052"/>
                  </a:cubicBezTo>
                  <a:cubicBezTo>
                    <a:pt x="1085102" y="692633"/>
                    <a:pt x="1082975" y="688541"/>
                    <a:pt x="1079702" y="685104"/>
                  </a:cubicBezTo>
                  <a:lnTo>
                    <a:pt x="863663" y="454008"/>
                  </a:lnTo>
                  <a:cubicBezTo>
                    <a:pt x="925856" y="432732"/>
                    <a:pt x="957280" y="406054"/>
                    <a:pt x="957280" y="374303"/>
                  </a:cubicBezTo>
                  <a:cubicBezTo>
                    <a:pt x="957280" y="367756"/>
                    <a:pt x="955807" y="361537"/>
                    <a:pt x="953024" y="355482"/>
                  </a:cubicBezTo>
                  <a:cubicBezTo>
                    <a:pt x="951879" y="351390"/>
                    <a:pt x="949915" y="347626"/>
                    <a:pt x="946969" y="344516"/>
                  </a:cubicBezTo>
                  <a:lnTo>
                    <a:pt x="633058" y="8347"/>
                  </a:lnTo>
                  <a:cubicBezTo>
                    <a:pt x="628148" y="3110"/>
                    <a:pt x="621274" y="0"/>
                    <a:pt x="613909" y="0"/>
                  </a:cubicBezTo>
                  <a:cubicBezTo>
                    <a:pt x="606708" y="0"/>
                    <a:pt x="599834" y="2946"/>
                    <a:pt x="594761" y="8183"/>
                  </a:cubicBezTo>
                  <a:lnTo>
                    <a:pt x="276922" y="345825"/>
                  </a:lnTo>
                  <a:cubicBezTo>
                    <a:pt x="272667" y="350408"/>
                    <a:pt x="270212" y="356136"/>
                    <a:pt x="269884" y="362028"/>
                  </a:cubicBezTo>
                  <a:cubicBezTo>
                    <a:pt x="268739" y="365956"/>
                    <a:pt x="268248" y="370048"/>
                    <a:pt x="268248" y="374139"/>
                  </a:cubicBezTo>
                  <a:cubicBezTo>
                    <a:pt x="268248" y="405563"/>
                    <a:pt x="300326" y="432077"/>
                    <a:pt x="363828" y="453354"/>
                  </a:cubicBezTo>
                  <a:lnTo>
                    <a:pt x="143535" y="687395"/>
                  </a:lnTo>
                  <a:cubicBezTo>
                    <a:pt x="138952" y="692142"/>
                    <a:pt x="136497" y="698361"/>
                    <a:pt x="136497" y="704744"/>
                  </a:cubicBezTo>
                  <a:cubicBezTo>
                    <a:pt x="135024" y="709817"/>
                    <a:pt x="134206" y="714891"/>
                    <a:pt x="134206" y="720128"/>
                  </a:cubicBezTo>
                  <a:cubicBezTo>
                    <a:pt x="134206" y="744187"/>
                    <a:pt x="150572" y="766609"/>
                    <a:pt x="182978" y="786740"/>
                  </a:cubicBezTo>
                  <a:cubicBezTo>
                    <a:pt x="193125" y="793123"/>
                    <a:pt x="204746" y="799179"/>
                    <a:pt x="217839" y="805071"/>
                  </a:cubicBezTo>
                  <a:lnTo>
                    <a:pt x="9984" y="1025692"/>
                  </a:lnTo>
                  <a:cubicBezTo>
                    <a:pt x="5237" y="1030766"/>
                    <a:pt x="2782" y="1037476"/>
                    <a:pt x="2946" y="1044186"/>
                  </a:cubicBezTo>
                  <a:cubicBezTo>
                    <a:pt x="982" y="1050242"/>
                    <a:pt x="0" y="1056625"/>
                    <a:pt x="0" y="1062844"/>
                  </a:cubicBezTo>
                  <a:cubicBezTo>
                    <a:pt x="0" y="1127983"/>
                    <a:pt x="105728" y="1172500"/>
                    <a:pt x="194435" y="1198195"/>
                  </a:cubicBezTo>
                  <a:cubicBezTo>
                    <a:pt x="280195" y="1223073"/>
                    <a:pt x="381341" y="1240094"/>
                    <a:pt x="487887" y="1247950"/>
                  </a:cubicBezTo>
                  <a:lnTo>
                    <a:pt x="487887" y="1473645"/>
                  </a:lnTo>
                  <a:cubicBezTo>
                    <a:pt x="487887" y="1488047"/>
                    <a:pt x="499671" y="1499831"/>
                    <a:pt x="514073" y="1499831"/>
                  </a:cubicBezTo>
                  <a:lnTo>
                    <a:pt x="711781" y="1499831"/>
                  </a:lnTo>
                  <a:cubicBezTo>
                    <a:pt x="726184" y="1499831"/>
                    <a:pt x="737968" y="1488047"/>
                    <a:pt x="737968" y="1473645"/>
                  </a:cubicBezTo>
                  <a:lnTo>
                    <a:pt x="737968" y="1248932"/>
                  </a:lnTo>
                  <a:cubicBezTo>
                    <a:pt x="848606" y="1241730"/>
                    <a:pt x="952697" y="1224218"/>
                    <a:pt x="1039112" y="1198195"/>
                  </a:cubicBezTo>
                  <a:cubicBezTo>
                    <a:pt x="1124219" y="1172500"/>
                    <a:pt x="1225855" y="1128147"/>
                    <a:pt x="1225855" y="1062844"/>
                  </a:cubicBezTo>
                  <a:cubicBezTo>
                    <a:pt x="1225691" y="1053515"/>
                    <a:pt x="1223400" y="1044350"/>
                    <a:pt x="1219145" y="1035512"/>
                  </a:cubicBezTo>
                  <a:close/>
                  <a:moveTo>
                    <a:pt x="1099178" y="1120454"/>
                  </a:moveTo>
                  <a:cubicBezTo>
                    <a:pt x="1094595" y="1116363"/>
                    <a:pt x="1088703" y="1113744"/>
                    <a:pt x="1082157" y="1113580"/>
                  </a:cubicBezTo>
                  <a:cubicBezTo>
                    <a:pt x="919800" y="1110307"/>
                    <a:pt x="776920" y="1091158"/>
                    <a:pt x="657608" y="1056788"/>
                  </a:cubicBezTo>
                  <a:cubicBezTo>
                    <a:pt x="623402" y="1046968"/>
                    <a:pt x="591160" y="1035839"/>
                    <a:pt x="560882" y="1023564"/>
                  </a:cubicBezTo>
                  <a:lnTo>
                    <a:pt x="558918" y="1022582"/>
                  </a:lnTo>
                  <a:cubicBezTo>
                    <a:pt x="557445" y="1021928"/>
                    <a:pt x="556135" y="1021437"/>
                    <a:pt x="554663" y="1021109"/>
                  </a:cubicBezTo>
                  <a:cubicBezTo>
                    <a:pt x="503763" y="999833"/>
                    <a:pt x="458591" y="975283"/>
                    <a:pt x="419966" y="947296"/>
                  </a:cubicBezTo>
                  <a:cubicBezTo>
                    <a:pt x="363665" y="906707"/>
                    <a:pt x="331095" y="866282"/>
                    <a:pt x="312928" y="837313"/>
                  </a:cubicBezTo>
                  <a:cubicBezTo>
                    <a:pt x="402126" y="860390"/>
                    <a:pt x="509491" y="887115"/>
                    <a:pt x="618656" y="887115"/>
                  </a:cubicBezTo>
                  <a:cubicBezTo>
                    <a:pt x="737477" y="887115"/>
                    <a:pt x="886958" y="840594"/>
                    <a:pt x="943368" y="830439"/>
                  </a:cubicBezTo>
                  <a:cubicBezTo>
                    <a:pt x="999778" y="820284"/>
                    <a:pt x="952533" y="827602"/>
                    <a:pt x="957116" y="826184"/>
                  </a:cubicBezTo>
                  <a:lnTo>
                    <a:pt x="1168408" y="1052369"/>
                  </a:lnTo>
                  <a:cubicBezTo>
                    <a:pt x="1169063" y="1053515"/>
                    <a:pt x="1169718" y="1054824"/>
                    <a:pt x="1170536" y="1055806"/>
                  </a:cubicBezTo>
                  <a:cubicBezTo>
                    <a:pt x="1171845" y="1057770"/>
                    <a:pt x="1173482" y="1060553"/>
                    <a:pt x="1173482" y="1063008"/>
                  </a:cubicBezTo>
                  <a:cubicBezTo>
                    <a:pt x="1173318" y="1073973"/>
                    <a:pt x="1152042" y="1096395"/>
                    <a:pt x="1099178" y="1120454"/>
                  </a:cubicBezTo>
                  <a:close/>
                  <a:moveTo>
                    <a:pt x="736822" y="1196559"/>
                  </a:moveTo>
                  <a:cubicBezTo>
                    <a:pt x="698688" y="1199177"/>
                    <a:pt x="659736" y="1200487"/>
                    <a:pt x="620292" y="1200487"/>
                  </a:cubicBezTo>
                  <a:cubicBezTo>
                    <a:pt x="576430" y="1200487"/>
                    <a:pt x="532404" y="1198850"/>
                    <a:pt x="489033" y="1195577"/>
                  </a:cubicBezTo>
                  <a:cubicBezTo>
                    <a:pt x="387069" y="1187884"/>
                    <a:pt x="289197" y="1171518"/>
                    <a:pt x="209001" y="1148114"/>
                  </a:cubicBezTo>
                  <a:cubicBezTo>
                    <a:pt x="81014" y="1110798"/>
                    <a:pt x="52209" y="1073155"/>
                    <a:pt x="52209" y="1063008"/>
                  </a:cubicBezTo>
                  <a:cubicBezTo>
                    <a:pt x="52209" y="1061371"/>
                    <a:pt x="52864" y="1059571"/>
                    <a:pt x="54173" y="1057279"/>
                  </a:cubicBezTo>
                  <a:cubicBezTo>
                    <a:pt x="54992" y="1055970"/>
                    <a:pt x="55646" y="1054497"/>
                    <a:pt x="56137" y="1053188"/>
                  </a:cubicBezTo>
                  <a:lnTo>
                    <a:pt x="255155" y="841896"/>
                  </a:lnTo>
                  <a:cubicBezTo>
                    <a:pt x="269393" y="869719"/>
                    <a:pt x="296726" y="911617"/>
                    <a:pt x="346971" y="956134"/>
                  </a:cubicBezTo>
                  <a:lnTo>
                    <a:pt x="318984" y="987558"/>
                  </a:lnTo>
                  <a:cubicBezTo>
                    <a:pt x="309328" y="998360"/>
                    <a:pt x="310310" y="1014890"/>
                    <a:pt x="321112" y="1024546"/>
                  </a:cubicBezTo>
                  <a:cubicBezTo>
                    <a:pt x="326022" y="1028965"/>
                    <a:pt x="332241" y="1031093"/>
                    <a:pt x="338460" y="1031093"/>
                  </a:cubicBezTo>
                  <a:cubicBezTo>
                    <a:pt x="345662" y="1031093"/>
                    <a:pt x="352863" y="1028147"/>
                    <a:pt x="358100" y="1022255"/>
                  </a:cubicBezTo>
                  <a:lnTo>
                    <a:pt x="387887" y="988703"/>
                  </a:lnTo>
                  <a:cubicBezTo>
                    <a:pt x="424548" y="1015217"/>
                    <a:pt x="466119" y="1039113"/>
                    <a:pt x="512600" y="1059898"/>
                  </a:cubicBezTo>
                  <a:lnTo>
                    <a:pt x="494925" y="1097868"/>
                  </a:lnTo>
                  <a:cubicBezTo>
                    <a:pt x="488869" y="1110962"/>
                    <a:pt x="494434" y="1126510"/>
                    <a:pt x="507527" y="1132729"/>
                  </a:cubicBezTo>
                  <a:cubicBezTo>
                    <a:pt x="511127" y="1134366"/>
                    <a:pt x="514892" y="1135184"/>
                    <a:pt x="518656" y="1135184"/>
                  </a:cubicBezTo>
                  <a:cubicBezTo>
                    <a:pt x="528476" y="1135184"/>
                    <a:pt x="537969" y="1129620"/>
                    <a:pt x="542388" y="1120127"/>
                  </a:cubicBezTo>
                  <a:lnTo>
                    <a:pt x="561045" y="1080029"/>
                  </a:lnTo>
                  <a:cubicBezTo>
                    <a:pt x="585595" y="1089358"/>
                    <a:pt x="611291" y="1098032"/>
                    <a:pt x="638132" y="1105888"/>
                  </a:cubicBezTo>
                  <a:cubicBezTo>
                    <a:pt x="660718" y="1112598"/>
                    <a:pt x="684286" y="1118654"/>
                    <a:pt x="708344" y="1124219"/>
                  </a:cubicBezTo>
                  <a:lnTo>
                    <a:pt x="692633" y="1159079"/>
                  </a:lnTo>
                  <a:cubicBezTo>
                    <a:pt x="689850" y="1165135"/>
                    <a:pt x="689687" y="1171682"/>
                    <a:pt x="691487" y="1177574"/>
                  </a:cubicBezTo>
                  <a:cubicBezTo>
                    <a:pt x="693614" y="1184448"/>
                    <a:pt x="698524" y="1190503"/>
                    <a:pt x="705726" y="1193776"/>
                  </a:cubicBezTo>
                  <a:cubicBezTo>
                    <a:pt x="709163" y="1195413"/>
                    <a:pt x="712927" y="1196068"/>
                    <a:pt x="716528" y="1196068"/>
                  </a:cubicBezTo>
                  <a:cubicBezTo>
                    <a:pt x="722747" y="1196068"/>
                    <a:pt x="728803" y="1193776"/>
                    <a:pt x="733549" y="1189848"/>
                  </a:cubicBezTo>
                  <a:cubicBezTo>
                    <a:pt x="736331" y="1187393"/>
                    <a:pt x="738786" y="1184284"/>
                    <a:pt x="740423" y="1180683"/>
                  </a:cubicBezTo>
                  <a:lnTo>
                    <a:pt x="760881" y="1135184"/>
                  </a:lnTo>
                  <a:cubicBezTo>
                    <a:pt x="827002" y="1147786"/>
                    <a:pt x="898524" y="1156624"/>
                    <a:pt x="974628" y="1161534"/>
                  </a:cubicBezTo>
                  <a:cubicBezTo>
                    <a:pt x="903270" y="1178883"/>
                    <a:pt x="822092" y="1190830"/>
                    <a:pt x="736822" y="1196559"/>
                  </a:cubicBezTo>
                  <a:close/>
                  <a:moveTo>
                    <a:pt x="685431" y="1447458"/>
                  </a:moveTo>
                  <a:lnTo>
                    <a:pt x="540096" y="1447458"/>
                  </a:lnTo>
                  <a:lnTo>
                    <a:pt x="540096" y="1251059"/>
                  </a:lnTo>
                  <a:cubicBezTo>
                    <a:pt x="566610" y="1252205"/>
                    <a:pt x="593451" y="1252860"/>
                    <a:pt x="620292" y="1252860"/>
                  </a:cubicBezTo>
                  <a:cubicBezTo>
                    <a:pt x="642060" y="1252860"/>
                    <a:pt x="663827" y="1252532"/>
                    <a:pt x="685431" y="1251714"/>
                  </a:cubicBezTo>
                  <a:lnTo>
                    <a:pt x="685431" y="1447458"/>
                  </a:lnTo>
                  <a:close/>
                  <a:moveTo>
                    <a:pt x="186415" y="720292"/>
                  </a:moveTo>
                  <a:cubicBezTo>
                    <a:pt x="186415" y="720128"/>
                    <a:pt x="186579" y="719637"/>
                    <a:pt x="187070" y="718819"/>
                  </a:cubicBezTo>
                  <a:cubicBezTo>
                    <a:pt x="187724" y="717837"/>
                    <a:pt x="188215" y="716855"/>
                    <a:pt x="188543" y="715873"/>
                  </a:cubicBezTo>
                  <a:cubicBezTo>
                    <a:pt x="266011" y="633604"/>
                    <a:pt x="341099" y="565621"/>
                    <a:pt x="418567" y="483352"/>
                  </a:cubicBezTo>
                  <a:cubicBezTo>
                    <a:pt x="468111" y="493433"/>
                    <a:pt x="463830" y="503519"/>
                    <a:pt x="483426" y="492987"/>
                  </a:cubicBezTo>
                  <a:cubicBezTo>
                    <a:pt x="495878" y="496742"/>
                    <a:pt x="482104" y="503665"/>
                    <a:pt x="493280" y="505881"/>
                  </a:cubicBezTo>
                  <a:cubicBezTo>
                    <a:pt x="504456" y="508097"/>
                    <a:pt x="534794" y="505943"/>
                    <a:pt x="550480" y="506283"/>
                  </a:cubicBezTo>
                  <a:cubicBezTo>
                    <a:pt x="566166" y="506623"/>
                    <a:pt x="577552" y="507961"/>
                    <a:pt x="587396" y="507919"/>
                  </a:cubicBezTo>
                  <a:cubicBezTo>
                    <a:pt x="597240" y="507877"/>
                    <a:pt x="600067" y="507986"/>
                    <a:pt x="609547" y="506029"/>
                  </a:cubicBezTo>
                  <a:cubicBezTo>
                    <a:pt x="619027" y="504072"/>
                    <a:pt x="632336" y="497271"/>
                    <a:pt x="644277" y="496177"/>
                  </a:cubicBezTo>
                  <a:cubicBezTo>
                    <a:pt x="656218" y="495083"/>
                    <a:pt x="668682" y="500545"/>
                    <a:pt x="681193" y="499466"/>
                  </a:cubicBezTo>
                  <a:cubicBezTo>
                    <a:pt x="693704" y="498387"/>
                    <a:pt x="699923" y="494334"/>
                    <a:pt x="719342" y="489704"/>
                  </a:cubicBezTo>
                  <a:lnTo>
                    <a:pt x="797706" y="471684"/>
                  </a:lnTo>
                  <a:cubicBezTo>
                    <a:pt x="811454" y="481995"/>
                    <a:pt x="821601" y="494106"/>
                    <a:pt x="820292" y="507036"/>
                  </a:cubicBezTo>
                  <a:cubicBezTo>
                    <a:pt x="819310" y="516528"/>
                    <a:pt x="812272" y="534368"/>
                    <a:pt x="780194" y="560391"/>
                  </a:cubicBezTo>
                  <a:cubicBezTo>
                    <a:pt x="774138" y="565301"/>
                    <a:pt x="767100" y="570538"/>
                    <a:pt x="759081" y="576103"/>
                  </a:cubicBezTo>
                  <a:cubicBezTo>
                    <a:pt x="752370" y="580685"/>
                    <a:pt x="745006" y="585595"/>
                    <a:pt x="736822" y="590669"/>
                  </a:cubicBezTo>
                  <a:cubicBezTo>
                    <a:pt x="736659" y="590833"/>
                    <a:pt x="769585" y="574503"/>
                    <a:pt x="736331" y="590996"/>
                  </a:cubicBezTo>
                  <a:cubicBezTo>
                    <a:pt x="703077" y="607489"/>
                    <a:pt x="618966" y="658041"/>
                    <a:pt x="537297" y="689628"/>
                  </a:cubicBezTo>
                  <a:cubicBezTo>
                    <a:pt x="462829" y="718597"/>
                    <a:pt x="380492" y="739403"/>
                    <a:pt x="339115" y="752370"/>
                  </a:cubicBezTo>
                  <a:cubicBezTo>
                    <a:pt x="297738" y="765337"/>
                    <a:pt x="305727" y="762409"/>
                    <a:pt x="289033" y="767428"/>
                  </a:cubicBezTo>
                  <a:cubicBezTo>
                    <a:pt x="283632" y="768901"/>
                    <a:pt x="279050" y="770374"/>
                    <a:pt x="274958" y="771519"/>
                  </a:cubicBezTo>
                  <a:cubicBezTo>
                    <a:pt x="268084" y="769228"/>
                    <a:pt x="261701" y="766773"/>
                    <a:pt x="255809" y="764482"/>
                  </a:cubicBezTo>
                  <a:cubicBezTo>
                    <a:pt x="201963" y="743369"/>
                    <a:pt x="187233" y="725038"/>
                    <a:pt x="186415" y="720292"/>
                  </a:cubicBezTo>
                  <a:close/>
                  <a:moveTo>
                    <a:pt x="883794" y="593451"/>
                  </a:moveTo>
                  <a:lnTo>
                    <a:pt x="859244" y="561536"/>
                  </a:lnTo>
                  <a:cubicBezTo>
                    <a:pt x="857935" y="559900"/>
                    <a:pt x="856462" y="558427"/>
                    <a:pt x="854989" y="557117"/>
                  </a:cubicBezTo>
                  <a:cubicBezTo>
                    <a:pt x="860226" y="549425"/>
                    <a:pt x="864154" y="541897"/>
                    <a:pt x="867100" y="534204"/>
                  </a:cubicBezTo>
                  <a:lnTo>
                    <a:pt x="1036167" y="715218"/>
                  </a:lnTo>
                  <a:cubicBezTo>
                    <a:pt x="1036657" y="716200"/>
                    <a:pt x="1037148" y="717019"/>
                    <a:pt x="1037803" y="717837"/>
                  </a:cubicBezTo>
                  <a:cubicBezTo>
                    <a:pt x="1038622" y="718983"/>
                    <a:pt x="1038949" y="719801"/>
                    <a:pt x="1038949" y="720128"/>
                  </a:cubicBezTo>
                  <a:cubicBezTo>
                    <a:pt x="1038622" y="724711"/>
                    <a:pt x="1025037" y="743369"/>
                    <a:pt x="971519" y="764973"/>
                  </a:cubicBezTo>
                  <a:cubicBezTo>
                    <a:pt x="963499" y="768246"/>
                    <a:pt x="954661" y="771519"/>
                    <a:pt x="944841" y="774793"/>
                  </a:cubicBezTo>
                  <a:cubicBezTo>
                    <a:pt x="939277" y="776593"/>
                    <a:pt x="933384" y="778557"/>
                    <a:pt x="927165" y="780357"/>
                  </a:cubicBezTo>
                  <a:cubicBezTo>
                    <a:pt x="923783" y="781339"/>
                    <a:pt x="971241" y="773472"/>
                    <a:pt x="917018" y="783303"/>
                  </a:cubicBezTo>
                  <a:cubicBezTo>
                    <a:pt x="862795" y="793134"/>
                    <a:pt x="710824" y="839342"/>
                    <a:pt x="601823" y="839342"/>
                  </a:cubicBezTo>
                  <a:cubicBezTo>
                    <a:pt x="515571" y="839342"/>
                    <a:pt x="446971" y="812108"/>
                    <a:pt x="372175" y="797051"/>
                  </a:cubicBezTo>
                  <a:cubicBezTo>
                    <a:pt x="404254" y="787068"/>
                    <a:pt x="441733" y="774793"/>
                    <a:pt x="481668" y="760717"/>
                  </a:cubicBezTo>
                  <a:lnTo>
                    <a:pt x="497707" y="799015"/>
                  </a:lnTo>
                  <a:cubicBezTo>
                    <a:pt x="501962" y="808999"/>
                    <a:pt x="511618" y="815054"/>
                    <a:pt x="521929" y="815054"/>
                  </a:cubicBezTo>
                  <a:cubicBezTo>
                    <a:pt x="525366" y="815054"/>
                    <a:pt x="528803" y="814400"/>
                    <a:pt x="532077" y="812927"/>
                  </a:cubicBezTo>
                  <a:cubicBezTo>
                    <a:pt x="545334" y="807362"/>
                    <a:pt x="551717" y="791978"/>
                    <a:pt x="545988" y="778557"/>
                  </a:cubicBezTo>
                  <a:lnTo>
                    <a:pt x="530931" y="742878"/>
                  </a:lnTo>
                  <a:lnTo>
                    <a:pt x="560882" y="731421"/>
                  </a:lnTo>
                  <a:cubicBezTo>
                    <a:pt x="597379" y="717346"/>
                    <a:pt x="630603" y="703271"/>
                    <a:pt x="660881" y="689359"/>
                  </a:cubicBezTo>
                  <a:lnTo>
                    <a:pt x="682158" y="735677"/>
                  </a:lnTo>
                  <a:cubicBezTo>
                    <a:pt x="686577" y="745333"/>
                    <a:pt x="696069" y="750897"/>
                    <a:pt x="706053" y="750897"/>
                  </a:cubicBezTo>
                  <a:cubicBezTo>
                    <a:pt x="709654" y="750897"/>
                    <a:pt x="713418" y="750079"/>
                    <a:pt x="717019" y="748442"/>
                  </a:cubicBezTo>
                  <a:cubicBezTo>
                    <a:pt x="730112" y="742387"/>
                    <a:pt x="736004" y="726839"/>
                    <a:pt x="729948" y="713745"/>
                  </a:cubicBezTo>
                  <a:lnTo>
                    <a:pt x="708181" y="666446"/>
                  </a:lnTo>
                  <a:cubicBezTo>
                    <a:pt x="728803" y="655971"/>
                    <a:pt x="747297" y="645661"/>
                    <a:pt x="763991" y="635350"/>
                  </a:cubicBezTo>
                  <a:cubicBezTo>
                    <a:pt x="767264" y="633386"/>
                    <a:pt x="770374" y="631258"/>
                    <a:pt x="773483" y="629294"/>
                  </a:cubicBezTo>
                  <a:cubicBezTo>
                    <a:pt x="781339" y="624384"/>
                    <a:pt x="788540" y="619310"/>
                    <a:pt x="795414" y="614400"/>
                  </a:cubicBezTo>
                  <a:cubicBezTo>
                    <a:pt x="802943" y="608999"/>
                    <a:pt x="809817" y="603598"/>
                    <a:pt x="816200" y="598361"/>
                  </a:cubicBezTo>
                  <a:cubicBezTo>
                    <a:pt x="817346" y="597379"/>
                    <a:pt x="818491" y="596561"/>
                    <a:pt x="819473" y="595579"/>
                  </a:cubicBezTo>
                  <a:lnTo>
                    <a:pt x="842223" y="625202"/>
                  </a:lnTo>
                  <a:cubicBezTo>
                    <a:pt x="847460" y="631913"/>
                    <a:pt x="855152" y="635350"/>
                    <a:pt x="863008" y="635350"/>
                  </a:cubicBezTo>
                  <a:cubicBezTo>
                    <a:pt x="868573" y="635350"/>
                    <a:pt x="874138" y="633549"/>
                    <a:pt x="878884" y="629949"/>
                  </a:cubicBezTo>
                  <a:cubicBezTo>
                    <a:pt x="890504" y="621438"/>
                    <a:pt x="892632" y="605072"/>
                    <a:pt x="883794" y="593451"/>
                  </a:cubicBezTo>
                  <a:close/>
                  <a:moveTo>
                    <a:pt x="513091" y="183796"/>
                  </a:moveTo>
                  <a:cubicBezTo>
                    <a:pt x="518820" y="178232"/>
                    <a:pt x="521438" y="170539"/>
                    <a:pt x="520784" y="163175"/>
                  </a:cubicBezTo>
                  <a:lnTo>
                    <a:pt x="613746" y="64648"/>
                  </a:lnTo>
                  <a:lnTo>
                    <a:pt x="903434" y="374630"/>
                  </a:lnTo>
                  <a:cubicBezTo>
                    <a:pt x="897378" y="381504"/>
                    <a:pt x="875774" y="396889"/>
                    <a:pt x="823892" y="411455"/>
                  </a:cubicBezTo>
                  <a:cubicBezTo>
                    <a:pt x="822910" y="411782"/>
                    <a:pt x="822092" y="411946"/>
                    <a:pt x="821110" y="412273"/>
                  </a:cubicBezTo>
                  <a:lnTo>
                    <a:pt x="807689" y="415710"/>
                  </a:lnTo>
                  <a:cubicBezTo>
                    <a:pt x="802452" y="412764"/>
                    <a:pt x="797051" y="409818"/>
                    <a:pt x="791159" y="406873"/>
                  </a:cubicBezTo>
                  <a:cubicBezTo>
                    <a:pt x="786413" y="404581"/>
                    <a:pt x="781667" y="402126"/>
                    <a:pt x="777084" y="399835"/>
                  </a:cubicBezTo>
                  <a:cubicBezTo>
                    <a:pt x="751716" y="387069"/>
                    <a:pt x="727984" y="374467"/>
                    <a:pt x="706053" y="362192"/>
                  </a:cubicBezTo>
                  <a:cubicBezTo>
                    <a:pt x="660063" y="336333"/>
                    <a:pt x="621602" y="311783"/>
                    <a:pt x="591160" y="288542"/>
                  </a:cubicBezTo>
                  <a:cubicBezTo>
                    <a:pt x="583795" y="282978"/>
                    <a:pt x="577085" y="277577"/>
                    <a:pt x="570702" y="272176"/>
                  </a:cubicBezTo>
                  <a:cubicBezTo>
                    <a:pt x="569720" y="271357"/>
                    <a:pt x="568738" y="270539"/>
                    <a:pt x="567919" y="269721"/>
                  </a:cubicBezTo>
                  <a:cubicBezTo>
                    <a:pt x="561700" y="264320"/>
                    <a:pt x="556299" y="259246"/>
                    <a:pt x="551226" y="254500"/>
                  </a:cubicBezTo>
                  <a:cubicBezTo>
                    <a:pt x="522093" y="226186"/>
                    <a:pt x="514237" y="207201"/>
                    <a:pt x="512109" y="197708"/>
                  </a:cubicBezTo>
                  <a:cubicBezTo>
                    <a:pt x="510145" y="188870"/>
                    <a:pt x="512600" y="184778"/>
                    <a:pt x="513091" y="183796"/>
                  </a:cubicBezTo>
                  <a:close/>
                  <a:moveTo>
                    <a:pt x="322094" y="374303"/>
                  </a:moveTo>
                  <a:lnTo>
                    <a:pt x="464974" y="222421"/>
                  </a:lnTo>
                  <a:cubicBezTo>
                    <a:pt x="472502" y="242552"/>
                    <a:pt x="486905" y="263665"/>
                    <a:pt x="508345" y="285596"/>
                  </a:cubicBezTo>
                  <a:lnTo>
                    <a:pt x="482486" y="314729"/>
                  </a:lnTo>
                  <a:cubicBezTo>
                    <a:pt x="477576" y="320293"/>
                    <a:pt x="475448" y="327331"/>
                    <a:pt x="475939" y="334205"/>
                  </a:cubicBezTo>
                  <a:cubicBezTo>
                    <a:pt x="476430" y="340752"/>
                    <a:pt x="479376" y="346971"/>
                    <a:pt x="484614" y="351717"/>
                  </a:cubicBezTo>
                  <a:cubicBezTo>
                    <a:pt x="486741" y="353518"/>
                    <a:pt x="488869" y="354991"/>
                    <a:pt x="491324" y="355973"/>
                  </a:cubicBezTo>
                  <a:cubicBezTo>
                    <a:pt x="494761" y="357446"/>
                    <a:pt x="498362" y="358264"/>
                    <a:pt x="501962" y="358264"/>
                  </a:cubicBezTo>
                  <a:cubicBezTo>
                    <a:pt x="509163" y="358264"/>
                    <a:pt x="516365" y="355318"/>
                    <a:pt x="521602" y="349426"/>
                  </a:cubicBezTo>
                  <a:lnTo>
                    <a:pt x="547298" y="320621"/>
                  </a:lnTo>
                  <a:cubicBezTo>
                    <a:pt x="549753" y="322585"/>
                    <a:pt x="552371" y="324712"/>
                    <a:pt x="554990" y="326676"/>
                  </a:cubicBezTo>
                  <a:cubicBezTo>
                    <a:pt x="597052" y="359410"/>
                    <a:pt x="653353" y="394270"/>
                    <a:pt x="722747" y="430768"/>
                  </a:cubicBezTo>
                  <a:cubicBezTo>
                    <a:pt x="703598" y="433059"/>
                    <a:pt x="683795" y="434696"/>
                    <a:pt x="663827" y="435678"/>
                  </a:cubicBezTo>
                  <a:cubicBezTo>
                    <a:pt x="652371" y="436332"/>
                    <a:pt x="640751" y="436660"/>
                    <a:pt x="628967" y="436823"/>
                  </a:cubicBezTo>
                  <a:cubicBezTo>
                    <a:pt x="624875" y="436823"/>
                    <a:pt x="620783" y="436987"/>
                    <a:pt x="616692" y="436987"/>
                  </a:cubicBezTo>
                  <a:cubicBezTo>
                    <a:pt x="611291" y="436987"/>
                    <a:pt x="605890" y="436987"/>
                    <a:pt x="600489" y="436823"/>
                  </a:cubicBezTo>
                  <a:cubicBezTo>
                    <a:pt x="588869" y="436660"/>
                    <a:pt x="577248" y="436169"/>
                    <a:pt x="565628" y="435514"/>
                  </a:cubicBezTo>
                  <a:cubicBezTo>
                    <a:pt x="530276" y="433550"/>
                    <a:pt x="495579" y="429786"/>
                    <a:pt x="463337" y="424057"/>
                  </a:cubicBezTo>
                  <a:cubicBezTo>
                    <a:pt x="453026" y="422257"/>
                    <a:pt x="442879" y="420293"/>
                    <a:pt x="433059" y="418165"/>
                  </a:cubicBezTo>
                  <a:cubicBezTo>
                    <a:pt x="424876" y="416365"/>
                    <a:pt x="416856" y="414401"/>
                    <a:pt x="409164" y="412437"/>
                  </a:cubicBezTo>
                  <a:lnTo>
                    <a:pt x="403927" y="410964"/>
                  </a:lnTo>
                  <a:cubicBezTo>
                    <a:pt x="351226" y="396398"/>
                    <a:pt x="328804" y="381341"/>
                    <a:pt x="322094" y="374303"/>
                  </a:cubicBezTo>
                  <a:close/>
                </a:path>
              </a:pathLst>
            </a:custGeom>
            <a:solidFill>
              <a:schemeClr val="tx1">
                <a:lumMod val="75000"/>
                <a:lumOff val="25000"/>
              </a:schemeClr>
            </a:solidFill>
            <a:ln w="6648" cap="flat">
              <a:noFill/>
              <a:prstDash val="solid"/>
              <a:miter/>
            </a:ln>
            <a:scene3d>
              <a:camera prst="perspectiveRight"/>
              <a:lightRig rig="threePt" dir="t"/>
            </a:scene3d>
          </p:spPr>
          <p:txBody>
            <a:bodyPr rtlCol="0" anchor="ctr"/>
            <a:lstStyle/>
            <a:p>
              <a:endParaRPr lang="zh-CN" altLang="en-US"/>
            </a:p>
          </p:txBody>
        </p:sp>
      </p:grpSp>
      <p:grpSp>
        <p:nvGrpSpPr>
          <p:cNvPr id="92" name="组合 91"/>
          <p:cNvGrpSpPr/>
          <p:nvPr userDrawn="1"/>
        </p:nvGrpSpPr>
        <p:grpSpPr>
          <a:xfrm>
            <a:off x="7263168" y="3553019"/>
            <a:ext cx="316683" cy="274455"/>
            <a:chOff x="2044659" y="3604586"/>
            <a:chExt cx="316683" cy="274455"/>
          </a:xfrm>
        </p:grpSpPr>
        <p:sp>
          <p:nvSpPr>
            <p:cNvPr id="93" name="矩形: 圆角 92"/>
            <p:cNvSpPr/>
            <p:nvPr/>
          </p:nvSpPr>
          <p:spPr>
            <a:xfrm>
              <a:off x="2044659" y="3605144"/>
              <a:ext cx="316683" cy="2574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任意多边形: 形状 143"/>
            <p:cNvSpPr/>
            <p:nvPr/>
          </p:nvSpPr>
          <p:spPr>
            <a:xfrm rot="1312566">
              <a:off x="2234845" y="3621613"/>
              <a:ext cx="8610" cy="8610"/>
            </a:xfrm>
            <a:custGeom>
              <a:avLst/>
              <a:gdLst>
                <a:gd name="connsiteX0" fmla="*/ 0 w 46508"/>
                <a:gd name="connsiteY0" fmla="*/ 0 h 46508"/>
                <a:gd name="connsiteX1" fmla="*/ 47625 w 46508"/>
                <a:gd name="connsiteY1" fmla="*/ 0 h 46508"/>
                <a:gd name="connsiteX2" fmla="*/ 47625 w 46508"/>
                <a:gd name="connsiteY2" fmla="*/ 47625 h 46508"/>
                <a:gd name="connsiteX3" fmla="*/ 0 w 46508"/>
                <a:gd name="connsiteY3" fmla="*/ 47625 h 46508"/>
              </a:gdLst>
              <a:ahLst/>
              <a:cxnLst>
                <a:cxn ang="0">
                  <a:pos x="connsiteX0" y="connsiteY0"/>
                </a:cxn>
                <a:cxn ang="0">
                  <a:pos x="connsiteX1" y="connsiteY1"/>
                </a:cxn>
                <a:cxn ang="0">
                  <a:pos x="connsiteX2" y="connsiteY2"/>
                </a:cxn>
                <a:cxn ang="0">
                  <a:pos x="connsiteX3" y="connsiteY3"/>
                </a:cxn>
              </a:cxnLst>
              <a:rect l="l" t="t" r="r" b="b"/>
              <a:pathLst>
                <a:path w="46508" h="46508">
                  <a:moveTo>
                    <a:pt x="0" y="0"/>
                  </a:moveTo>
                  <a:lnTo>
                    <a:pt x="47625" y="0"/>
                  </a:lnTo>
                  <a:lnTo>
                    <a:pt x="47625" y="47625"/>
                  </a:lnTo>
                  <a:lnTo>
                    <a:pt x="0" y="47625"/>
                  </a:lnTo>
                  <a:close/>
                </a:path>
              </a:pathLst>
            </a:custGeom>
            <a:solidFill>
              <a:srgbClr val="000000"/>
            </a:solidFill>
            <a:ln w="1860" cap="flat">
              <a:noFill/>
              <a:prstDash val="solid"/>
              <a:miter/>
            </a:ln>
          </p:spPr>
          <p:txBody>
            <a:bodyPr rtlCol="0" anchor="ctr"/>
            <a:lstStyle/>
            <a:p>
              <a:endParaRPr lang="zh-CN" altLang="en-US"/>
            </a:p>
          </p:txBody>
        </p:sp>
        <p:sp>
          <p:nvSpPr>
            <p:cNvPr id="145" name="任意多边形: 形状 144"/>
            <p:cNvSpPr/>
            <p:nvPr/>
          </p:nvSpPr>
          <p:spPr>
            <a:xfrm rot="1312566">
              <a:off x="2107664" y="3607425"/>
              <a:ext cx="204229" cy="240735"/>
            </a:xfrm>
            <a:custGeom>
              <a:avLst/>
              <a:gdLst>
                <a:gd name="connsiteX0" fmla="*/ 1007745 w 1103188"/>
                <a:gd name="connsiteY0" fmla="*/ 1242060 h 1300385"/>
                <a:gd name="connsiteX1" fmla="*/ 1026795 w 1103188"/>
                <a:gd name="connsiteY1" fmla="*/ 1030605 h 1300385"/>
                <a:gd name="connsiteX2" fmla="*/ 1104900 w 1103188"/>
                <a:gd name="connsiteY2" fmla="*/ 1011555 h 1300385"/>
                <a:gd name="connsiteX3" fmla="*/ 1104900 w 1103188"/>
                <a:gd name="connsiteY3" fmla="*/ 0 h 1300385"/>
                <a:gd name="connsiteX4" fmla="*/ 89535 w 1103188"/>
                <a:gd name="connsiteY4" fmla="*/ 0 h 1300385"/>
                <a:gd name="connsiteX5" fmla="*/ 100965 w 1103188"/>
                <a:gd name="connsiteY5" fmla="*/ 11430 h 1300385"/>
                <a:gd name="connsiteX6" fmla="*/ 11430 w 1103188"/>
                <a:gd name="connsiteY6" fmla="*/ 100965 h 1300385"/>
                <a:gd name="connsiteX7" fmla="*/ 0 w 1103188"/>
                <a:gd name="connsiteY7" fmla="*/ 89535 h 1300385"/>
                <a:gd name="connsiteX8" fmla="*/ 0 w 1103188"/>
                <a:gd name="connsiteY8" fmla="*/ 1211580 h 1300385"/>
                <a:gd name="connsiteX9" fmla="*/ 9525 w 1103188"/>
                <a:gd name="connsiteY9" fmla="*/ 1202055 h 1300385"/>
                <a:gd name="connsiteX10" fmla="*/ 99060 w 1103188"/>
                <a:gd name="connsiteY10" fmla="*/ 1291590 h 1300385"/>
                <a:gd name="connsiteX11" fmla="*/ 89535 w 1103188"/>
                <a:gd name="connsiteY11" fmla="*/ 1301115 h 1300385"/>
                <a:gd name="connsiteX12" fmla="*/ 1104900 w 1103188"/>
                <a:gd name="connsiteY12" fmla="*/ 1301115 h 1300385"/>
                <a:gd name="connsiteX13" fmla="*/ 1104900 w 1103188"/>
                <a:gd name="connsiteY13" fmla="*/ 1280160 h 130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3188" h="1300385">
                  <a:moveTo>
                    <a:pt x="1007745" y="1242060"/>
                  </a:moveTo>
                  <a:lnTo>
                    <a:pt x="1026795" y="1030605"/>
                  </a:lnTo>
                  <a:lnTo>
                    <a:pt x="1104900" y="1011555"/>
                  </a:lnTo>
                  <a:lnTo>
                    <a:pt x="1104900" y="0"/>
                  </a:lnTo>
                  <a:lnTo>
                    <a:pt x="89535" y="0"/>
                  </a:lnTo>
                  <a:lnTo>
                    <a:pt x="100965" y="11430"/>
                  </a:lnTo>
                  <a:lnTo>
                    <a:pt x="11430" y="100965"/>
                  </a:lnTo>
                  <a:lnTo>
                    <a:pt x="0" y="89535"/>
                  </a:lnTo>
                  <a:lnTo>
                    <a:pt x="0" y="1211580"/>
                  </a:lnTo>
                  <a:lnTo>
                    <a:pt x="9525" y="1202055"/>
                  </a:lnTo>
                  <a:lnTo>
                    <a:pt x="99060" y="1291590"/>
                  </a:lnTo>
                  <a:lnTo>
                    <a:pt x="89535" y="1301115"/>
                  </a:lnTo>
                  <a:lnTo>
                    <a:pt x="1104900" y="1301115"/>
                  </a:lnTo>
                  <a:lnTo>
                    <a:pt x="1104900" y="1280160"/>
                  </a:lnTo>
                  <a:close/>
                </a:path>
              </a:pathLst>
            </a:custGeom>
            <a:solidFill>
              <a:srgbClr val="FFFFFF"/>
            </a:solidFill>
            <a:ln w="1860" cap="flat">
              <a:noFill/>
              <a:prstDash val="solid"/>
              <a:miter/>
            </a:ln>
          </p:spPr>
          <p:txBody>
            <a:bodyPr rtlCol="0" anchor="ctr"/>
            <a:lstStyle/>
            <a:p>
              <a:endParaRPr lang="zh-CN" altLang="en-US"/>
            </a:p>
          </p:txBody>
        </p:sp>
        <p:sp>
          <p:nvSpPr>
            <p:cNvPr id="146" name="任意多边形: 形状 145"/>
            <p:cNvSpPr/>
            <p:nvPr/>
          </p:nvSpPr>
          <p:spPr>
            <a:xfrm rot="1312566">
              <a:off x="2144022" y="3615035"/>
              <a:ext cx="158424" cy="160490"/>
            </a:xfrm>
            <a:custGeom>
              <a:avLst/>
              <a:gdLst>
                <a:gd name="connsiteX0" fmla="*/ 0 w 855761"/>
                <a:gd name="connsiteY0" fmla="*/ 0 h 866923"/>
                <a:gd name="connsiteX1" fmla="*/ 857250 w 855761"/>
                <a:gd name="connsiteY1" fmla="*/ 0 h 866923"/>
                <a:gd name="connsiteX2" fmla="*/ 857250 w 855761"/>
                <a:gd name="connsiteY2" fmla="*/ 868680 h 866923"/>
                <a:gd name="connsiteX3" fmla="*/ 0 w 855761"/>
                <a:gd name="connsiteY3" fmla="*/ 868680 h 866923"/>
              </a:gdLst>
              <a:ahLst/>
              <a:cxnLst>
                <a:cxn ang="0">
                  <a:pos x="connsiteX0" y="connsiteY0"/>
                </a:cxn>
                <a:cxn ang="0">
                  <a:pos x="connsiteX1" y="connsiteY1"/>
                </a:cxn>
                <a:cxn ang="0">
                  <a:pos x="connsiteX2" y="connsiteY2"/>
                </a:cxn>
                <a:cxn ang="0">
                  <a:pos x="connsiteX3" y="connsiteY3"/>
                </a:cxn>
              </a:cxnLst>
              <a:rect l="l" t="t" r="r" b="b"/>
              <a:pathLst>
                <a:path w="855761" h="866923">
                  <a:moveTo>
                    <a:pt x="0" y="0"/>
                  </a:moveTo>
                  <a:lnTo>
                    <a:pt x="857250" y="0"/>
                  </a:lnTo>
                  <a:lnTo>
                    <a:pt x="857250" y="868680"/>
                  </a:lnTo>
                  <a:lnTo>
                    <a:pt x="0" y="868680"/>
                  </a:lnTo>
                  <a:close/>
                </a:path>
              </a:pathLst>
            </a:custGeom>
            <a:solidFill>
              <a:schemeClr val="accent2">
                <a:lumMod val="20000"/>
                <a:lumOff val="80000"/>
              </a:schemeClr>
            </a:solidFill>
            <a:ln w="1860" cap="flat">
              <a:noFill/>
              <a:prstDash val="solid"/>
              <a:miter/>
            </a:ln>
          </p:spPr>
          <p:txBody>
            <a:bodyPr rtlCol="0" anchor="ctr"/>
            <a:lstStyle/>
            <a:p>
              <a:endParaRPr lang="zh-CN" altLang="en-US"/>
            </a:p>
          </p:txBody>
        </p:sp>
        <p:sp>
          <p:nvSpPr>
            <p:cNvPr id="147" name="任意多边形: 形状 146"/>
            <p:cNvSpPr/>
            <p:nvPr/>
          </p:nvSpPr>
          <p:spPr>
            <a:xfrm rot="1312566">
              <a:off x="2069541" y="3787244"/>
              <a:ext cx="243146" cy="63369"/>
            </a:xfrm>
            <a:custGeom>
              <a:avLst/>
              <a:gdLst>
                <a:gd name="connsiteX0" fmla="*/ 1314450 w 1313408"/>
                <a:gd name="connsiteY0" fmla="*/ 169545 h 342304"/>
                <a:gd name="connsiteX1" fmla="*/ 1314450 w 1313408"/>
                <a:gd name="connsiteY1" fmla="*/ 169545 h 342304"/>
                <a:gd name="connsiteX2" fmla="*/ 1143000 w 1313408"/>
                <a:gd name="connsiteY2" fmla="*/ 295275 h 342304"/>
                <a:gd name="connsiteX3" fmla="*/ 167640 w 1313408"/>
                <a:gd name="connsiteY3" fmla="*/ 295275 h 342304"/>
                <a:gd name="connsiteX4" fmla="*/ 53340 w 1313408"/>
                <a:gd name="connsiteY4" fmla="*/ 180975 h 342304"/>
                <a:gd name="connsiteX5" fmla="*/ 53340 w 1313408"/>
                <a:gd name="connsiteY5" fmla="*/ 161925 h 342304"/>
                <a:gd name="connsiteX6" fmla="*/ 167640 w 1313408"/>
                <a:gd name="connsiteY6" fmla="*/ 47625 h 342304"/>
                <a:gd name="connsiteX7" fmla="*/ 1143000 w 1313408"/>
                <a:gd name="connsiteY7" fmla="*/ 47625 h 342304"/>
                <a:gd name="connsiteX8" fmla="*/ 1143000 w 1313408"/>
                <a:gd name="connsiteY8" fmla="*/ 0 h 342304"/>
                <a:gd name="connsiteX9" fmla="*/ 171450 w 1313408"/>
                <a:gd name="connsiteY9" fmla="*/ 0 h 342304"/>
                <a:gd name="connsiteX10" fmla="*/ 0 w 1313408"/>
                <a:gd name="connsiteY10" fmla="*/ 171450 h 342304"/>
                <a:gd name="connsiteX11" fmla="*/ 171450 w 1313408"/>
                <a:gd name="connsiteY11" fmla="*/ 342900 h 342304"/>
                <a:gd name="connsiteX12" fmla="*/ 1143000 w 1313408"/>
                <a:gd name="connsiteY12" fmla="*/ 342900 h 342304"/>
                <a:gd name="connsiteX13" fmla="*/ 1143000 w 1313408"/>
                <a:gd name="connsiteY13" fmla="*/ 295275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408" h="342304">
                  <a:moveTo>
                    <a:pt x="1314450" y="169545"/>
                  </a:moveTo>
                  <a:lnTo>
                    <a:pt x="1314450" y="169545"/>
                  </a:lnTo>
                  <a:close/>
                  <a:moveTo>
                    <a:pt x="1143000" y="295275"/>
                  </a:moveTo>
                  <a:lnTo>
                    <a:pt x="167640" y="295275"/>
                  </a:lnTo>
                  <a:cubicBezTo>
                    <a:pt x="104775" y="295275"/>
                    <a:pt x="53340" y="243840"/>
                    <a:pt x="53340" y="180975"/>
                  </a:cubicBezTo>
                  <a:lnTo>
                    <a:pt x="53340" y="161925"/>
                  </a:lnTo>
                  <a:cubicBezTo>
                    <a:pt x="53340" y="99060"/>
                    <a:pt x="104775" y="47625"/>
                    <a:pt x="167640" y="47625"/>
                  </a:cubicBezTo>
                  <a:lnTo>
                    <a:pt x="1143000" y="47625"/>
                  </a:lnTo>
                  <a:lnTo>
                    <a:pt x="1143000" y="0"/>
                  </a:lnTo>
                  <a:lnTo>
                    <a:pt x="171450" y="0"/>
                  </a:lnTo>
                  <a:cubicBezTo>
                    <a:pt x="76200" y="0"/>
                    <a:pt x="0" y="76200"/>
                    <a:pt x="0" y="171450"/>
                  </a:cubicBezTo>
                  <a:cubicBezTo>
                    <a:pt x="0" y="266700"/>
                    <a:pt x="76200" y="342900"/>
                    <a:pt x="171450" y="342900"/>
                  </a:cubicBezTo>
                  <a:lnTo>
                    <a:pt x="1143000" y="342900"/>
                  </a:lnTo>
                  <a:lnTo>
                    <a:pt x="1143000" y="295275"/>
                  </a:lnTo>
                  <a:close/>
                </a:path>
              </a:pathLst>
            </a:custGeom>
            <a:solidFill>
              <a:srgbClr val="474747"/>
            </a:solidFill>
            <a:ln w="1860" cap="flat">
              <a:noFill/>
              <a:prstDash val="solid"/>
              <a:miter/>
            </a:ln>
          </p:spPr>
          <p:txBody>
            <a:bodyPr rtlCol="0" anchor="ctr"/>
            <a:lstStyle/>
            <a:p>
              <a:endParaRPr lang="zh-CN" altLang="en-US"/>
            </a:p>
          </p:txBody>
        </p:sp>
        <p:sp>
          <p:nvSpPr>
            <p:cNvPr id="148" name="任意多边形: 形状 147"/>
            <p:cNvSpPr/>
            <p:nvPr/>
          </p:nvSpPr>
          <p:spPr>
            <a:xfrm rot="1312566">
              <a:off x="2104813" y="3604586"/>
              <a:ext cx="211806" cy="246934"/>
            </a:xfrm>
            <a:custGeom>
              <a:avLst/>
              <a:gdLst>
                <a:gd name="connsiteX0" fmla="*/ 190500 w 1144116"/>
                <a:gd name="connsiteY0" fmla="*/ 45720 h 1333872"/>
                <a:gd name="connsiteX1" fmla="*/ 882015 w 1144116"/>
                <a:gd name="connsiteY1" fmla="*/ 45720 h 1333872"/>
                <a:gd name="connsiteX2" fmla="*/ 882015 w 1144116"/>
                <a:gd name="connsiteY2" fmla="*/ 0 h 1333872"/>
                <a:gd name="connsiteX3" fmla="*/ 975360 w 1144116"/>
                <a:gd name="connsiteY3" fmla="*/ 0 h 1333872"/>
                <a:gd name="connsiteX4" fmla="*/ 173355 w 1144116"/>
                <a:gd name="connsiteY4" fmla="*/ 0 h 1333872"/>
                <a:gd name="connsiteX5" fmla="*/ 0 w 1144116"/>
                <a:gd name="connsiteY5" fmla="*/ 173355 h 1333872"/>
                <a:gd name="connsiteX6" fmla="*/ 0 w 1144116"/>
                <a:gd name="connsiteY6" fmla="*/ 1162050 h 1333872"/>
                <a:gd name="connsiteX7" fmla="*/ 173355 w 1144116"/>
                <a:gd name="connsiteY7" fmla="*/ 1335405 h 1333872"/>
                <a:gd name="connsiteX8" fmla="*/ 192405 w 1144116"/>
                <a:gd name="connsiteY8" fmla="*/ 1335405 h 1333872"/>
                <a:gd name="connsiteX9" fmla="*/ 47625 w 1144116"/>
                <a:gd name="connsiteY9" fmla="*/ 1190625 h 1333872"/>
                <a:gd name="connsiteX10" fmla="*/ 47625 w 1144116"/>
                <a:gd name="connsiteY10" fmla="*/ 188595 h 1333872"/>
                <a:gd name="connsiteX11" fmla="*/ 190500 w 1144116"/>
                <a:gd name="connsiteY11" fmla="*/ 45720 h 1333872"/>
                <a:gd name="connsiteX12" fmla="*/ 1097280 w 1144116"/>
                <a:gd name="connsiteY12" fmla="*/ 255270 h 1333872"/>
                <a:gd name="connsiteX13" fmla="*/ 1144905 w 1144116"/>
                <a:gd name="connsiteY13" fmla="*/ 255270 h 1333872"/>
                <a:gd name="connsiteX14" fmla="*/ 1144905 w 1144116"/>
                <a:gd name="connsiteY14" fmla="*/ 1034415 h 1333872"/>
                <a:gd name="connsiteX15" fmla="*/ 1097280 w 1144116"/>
                <a:gd name="connsiteY15" fmla="*/ 1034415 h 133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116" h="1333872">
                  <a:moveTo>
                    <a:pt x="190500" y="45720"/>
                  </a:moveTo>
                  <a:lnTo>
                    <a:pt x="882015" y="45720"/>
                  </a:lnTo>
                  <a:lnTo>
                    <a:pt x="882015" y="0"/>
                  </a:lnTo>
                  <a:lnTo>
                    <a:pt x="975360" y="0"/>
                  </a:lnTo>
                  <a:lnTo>
                    <a:pt x="173355" y="0"/>
                  </a:lnTo>
                  <a:cubicBezTo>
                    <a:pt x="78105" y="0"/>
                    <a:pt x="0" y="78105"/>
                    <a:pt x="0" y="173355"/>
                  </a:cubicBezTo>
                  <a:lnTo>
                    <a:pt x="0" y="1162050"/>
                  </a:lnTo>
                  <a:cubicBezTo>
                    <a:pt x="0" y="1257300"/>
                    <a:pt x="78105" y="1335405"/>
                    <a:pt x="173355" y="1335405"/>
                  </a:cubicBezTo>
                  <a:lnTo>
                    <a:pt x="192405" y="1335405"/>
                  </a:lnTo>
                  <a:cubicBezTo>
                    <a:pt x="112395" y="1335405"/>
                    <a:pt x="47625" y="1270635"/>
                    <a:pt x="47625" y="1190625"/>
                  </a:cubicBezTo>
                  <a:lnTo>
                    <a:pt x="47625" y="188595"/>
                  </a:lnTo>
                  <a:cubicBezTo>
                    <a:pt x="45720" y="110490"/>
                    <a:pt x="112395" y="45720"/>
                    <a:pt x="190500" y="45720"/>
                  </a:cubicBezTo>
                  <a:close/>
                  <a:moveTo>
                    <a:pt x="1097280" y="255270"/>
                  </a:moveTo>
                  <a:lnTo>
                    <a:pt x="1144905" y="255270"/>
                  </a:lnTo>
                  <a:lnTo>
                    <a:pt x="1144905" y="1034415"/>
                  </a:lnTo>
                  <a:lnTo>
                    <a:pt x="1097280" y="1034415"/>
                  </a:lnTo>
                  <a:close/>
                </a:path>
              </a:pathLst>
            </a:custGeom>
            <a:solidFill>
              <a:srgbClr val="474747"/>
            </a:solidFill>
            <a:ln w="1860" cap="flat">
              <a:noFill/>
              <a:prstDash val="solid"/>
              <a:miter/>
            </a:ln>
          </p:spPr>
          <p:txBody>
            <a:bodyPr rtlCol="0" anchor="ctr"/>
            <a:lstStyle/>
            <a:p>
              <a:endParaRPr lang="zh-CN" altLang="en-US"/>
            </a:p>
          </p:txBody>
        </p:sp>
        <p:sp>
          <p:nvSpPr>
            <p:cNvPr id="149" name="任意多边形: 形状 148"/>
            <p:cNvSpPr/>
            <p:nvPr userDrawn="1"/>
          </p:nvSpPr>
          <p:spPr>
            <a:xfrm rot="1312566">
              <a:off x="2299144" y="3642143"/>
              <a:ext cx="48765" cy="48050"/>
            </a:xfrm>
            <a:custGeom>
              <a:avLst/>
              <a:gdLst>
                <a:gd name="connsiteX0" fmla="*/ 0 w 260449"/>
                <a:gd name="connsiteY0" fmla="*/ 0 h 256728"/>
                <a:gd name="connsiteX1" fmla="*/ 0 w 260449"/>
                <a:gd name="connsiteY1" fmla="*/ 47625 h 256728"/>
                <a:gd name="connsiteX2" fmla="*/ 215265 w 260449"/>
                <a:gd name="connsiteY2" fmla="*/ 47625 h 256728"/>
                <a:gd name="connsiteX3" fmla="*/ 215265 w 260449"/>
                <a:gd name="connsiteY3" fmla="*/ 257175 h 256728"/>
                <a:gd name="connsiteX4" fmla="*/ 260985 w 260449"/>
                <a:gd name="connsiteY4" fmla="*/ 257175 h 256728"/>
                <a:gd name="connsiteX5" fmla="*/ 260985 w 260449"/>
                <a:gd name="connsiteY5" fmla="*/ 0 h 256728"/>
                <a:gd name="connsiteX0-1" fmla="*/ 0 w 261579"/>
                <a:gd name="connsiteY0-2" fmla="*/ 2374 h 257175"/>
                <a:gd name="connsiteX1-3" fmla="*/ 594 w 261579"/>
                <a:gd name="connsiteY1-4" fmla="*/ 47625 h 257175"/>
                <a:gd name="connsiteX2-5" fmla="*/ 215859 w 261579"/>
                <a:gd name="connsiteY2-6" fmla="*/ 47625 h 257175"/>
                <a:gd name="connsiteX3-7" fmla="*/ 215859 w 261579"/>
                <a:gd name="connsiteY3-8" fmla="*/ 257175 h 257175"/>
                <a:gd name="connsiteX4-9" fmla="*/ 261579 w 261579"/>
                <a:gd name="connsiteY4-10" fmla="*/ 257175 h 257175"/>
                <a:gd name="connsiteX5-11" fmla="*/ 261579 w 261579"/>
                <a:gd name="connsiteY5-12" fmla="*/ 0 h 257175"/>
                <a:gd name="connsiteX6" fmla="*/ 0 w 261579"/>
                <a:gd name="connsiteY6" fmla="*/ 2374 h 257175"/>
                <a:gd name="connsiteX0-13" fmla="*/ 0 w 261579"/>
                <a:gd name="connsiteY0-14" fmla="*/ 0 h 254801"/>
                <a:gd name="connsiteX1-15" fmla="*/ 594 w 261579"/>
                <a:gd name="connsiteY1-16" fmla="*/ 45251 h 254801"/>
                <a:gd name="connsiteX2-17" fmla="*/ 215859 w 261579"/>
                <a:gd name="connsiteY2-18" fmla="*/ 45251 h 254801"/>
                <a:gd name="connsiteX3-19" fmla="*/ 215859 w 261579"/>
                <a:gd name="connsiteY3-20" fmla="*/ 254801 h 254801"/>
                <a:gd name="connsiteX4-21" fmla="*/ 261579 w 261579"/>
                <a:gd name="connsiteY4-22" fmla="*/ 254801 h 254801"/>
                <a:gd name="connsiteX5-23" fmla="*/ 261579 w 261579"/>
                <a:gd name="connsiteY5-24" fmla="*/ 0 h 254801"/>
                <a:gd name="connsiteX6-25" fmla="*/ 0 w 261579"/>
                <a:gd name="connsiteY6-26" fmla="*/ 0 h 254801"/>
                <a:gd name="connsiteX0-27" fmla="*/ 1186 w 262765"/>
                <a:gd name="connsiteY0-28" fmla="*/ 0 h 254801"/>
                <a:gd name="connsiteX1-29" fmla="*/ 0 w 262765"/>
                <a:gd name="connsiteY1-30" fmla="*/ 44658 h 254801"/>
                <a:gd name="connsiteX2-31" fmla="*/ 217045 w 262765"/>
                <a:gd name="connsiteY2-32" fmla="*/ 45251 h 254801"/>
                <a:gd name="connsiteX3-33" fmla="*/ 217045 w 262765"/>
                <a:gd name="connsiteY3-34" fmla="*/ 254801 h 254801"/>
                <a:gd name="connsiteX4-35" fmla="*/ 262765 w 262765"/>
                <a:gd name="connsiteY4-36" fmla="*/ 254801 h 254801"/>
                <a:gd name="connsiteX5-37" fmla="*/ 262765 w 262765"/>
                <a:gd name="connsiteY5-38" fmla="*/ 0 h 254801"/>
                <a:gd name="connsiteX6-39" fmla="*/ 1186 w 262765"/>
                <a:gd name="connsiteY6-40" fmla="*/ 0 h 254801"/>
                <a:gd name="connsiteX0-41" fmla="*/ 114 w 261693"/>
                <a:gd name="connsiteY0-42" fmla="*/ 0 h 254801"/>
                <a:gd name="connsiteX1-43" fmla="*/ 115 w 261693"/>
                <a:gd name="connsiteY1-44" fmla="*/ 45845 h 254801"/>
                <a:gd name="connsiteX2-45" fmla="*/ 215973 w 261693"/>
                <a:gd name="connsiteY2-46" fmla="*/ 45251 h 254801"/>
                <a:gd name="connsiteX3-47" fmla="*/ 215973 w 261693"/>
                <a:gd name="connsiteY3-48" fmla="*/ 254801 h 254801"/>
                <a:gd name="connsiteX4-49" fmla="*/ 261693 w 261693"/>
                <a:gd name="connsiteY4-50" fmla="*/ 254801 h 254801"/>
                <a:gd name="connsiteX5-51" fmla="*/ 261693 w 261693"/>
                <a:gd name="connsiteY5-52" fmla="*/ 0 h 254801"/>
                <a:gd name="connsiteX6-53" fmla="*/ 114 w 261693"/>
                <a:gd name="connsiteY6-54" fmla="*/ 0 h 254801"/>
                <a:gd name="connsiteX0-55" fmla="*/ 114 w 261693"/>
                <a:gd name="connsiteY0-56" fmla="*/ 0 h 254801"/>
                <a:gd name="connsiteX1-57" fmla="*/ 115 w 261693"/>
                <a:gd name="connsiteY1-58" fmla="*/ 44658 h 254801"/>
                <a:gd name="connsiteX2-59" fmla="*/ 215973 w 261693"/>
                <a:gd name="connsiteY2-60" fmla="*/ 45251 h 254801"/>
                <a:gd name="connsiteX3-61" fmla="*/ 215973 w 261693"/>
                <a:gd name="connsiteY3-62" fmla="*/ 254801 h 254801"/>
                <a:gd name="connsiteX4-63" fmla="*/ 261693 w 261693"/>
                <a:gd name="connsiteY4-64" fmla="*/ 254801 h 254801"/>
                <a:gd name="connsiteX5-65" fmla="*/ 261693 w 261693"/>
                <a:gd name="connsiteY5-66" fmla="*/ 0 h 254801"/>
                <a:gd name="connsiteX6-67" fmla="*/ 114 w 261693"/>
                <a:gd name="connsiteY6-68" fmla="*/ 0 h 254801"/>
                <a:gd name="connsiteX0-69" fmla="*/ 114 w 261693"/>
                <a:gd name="connsiteY0-70" fmla="*/ 0 h 254801"/>
                <a:gd name="connsiteX1-71" fmla="*/ 115 w 261693"/>
                <a:gd name="connsiteY1-72" fmla="*/ 45845 h 254801"/>
                <a:gd name="connsiteX2-73" fmla="*/ 215973 w 261693"/>
                <a:gd name="connsiteY2-74" fmla="*/ 45251 h 254801"/>
                <a:gd name="connsiteX3-75" fmla="*/ 215973 w 261693"/>
                <a:gd name="connsiteY3-76" fmla="*/ 254801 h 254801"/>
                <a:gd name="connsiteX4-77" fmla="*/ 261693 w 261693"/>
                <a:gd name="connsiteY4-78" fmla="*/ 254801 h 254801"/>
                <a:gd name="connsiteX5-79" fmla="*/ 261693 w 261693"/>
                <a:gd name="connsiteY5-80" fmla="*/ 0 h 254801"/>
                <a:gd name="connsiteX6-81" fmla="*/ 114 w 261693"/>
                <a:gd name="connsiteY6-82" fmla="*/ 0 h 254801"/>
                <a:gd name="connsiteX0-83" fmla="*/ 114 w 261693"/>
                <a:gd name="connsiteY0-84" fmla="*/ 0 h 254801"/>
                <a:gd name="connsiteX1-85" fmla="*/ 115 w 261693"/>
                <a:gd name="connsiteY1-86" fmla="*/ 45845 h 254801"/>
                <a:gd name="connsiteX2-87" fmla="*/ 215973 w 261693"/>
                <a:gd name="connsiteY2-88" fmla="*/ 45251 h 254801"/>
                <a:gd name="connsiteX3-89" fmla="*/ 215973 w 261693"/>
                <a:gd name="connsiteY3-90" fmla="*/ 254801 h 254801"/>
                <a:gd name="connsiteX4-91" fmla="*/ 261693 w 261693"/>
                <a:gd name="connsiteY4-92" fmla="*/ 254801 h 254801"/>
                <a:gd name="connsiteX5-93" fmla="*/ 261693 w 261693"/>
                <a:gd name="connsiteY5-94" fmla="*/ 0 h 254801"/>
                <a:gd name="connsiteX6-95" fmla="*/ 114 w 261693"/>
                <a:gd name="connsiteY6-96" fmla="*/ 0 h 254801"/>
                <a:gd name="connsiteX0-97" fmla="*/ 114 w 261693"/>
                <a:gd name="connsiteY0-98" fmla="*/ 0 h 254801"/>
                <a:gd name="connsiteX1-99" fmla="*/ 115 w 261693"/>
                <a:gd name="connsiteY1-100" fmla="*/ 44658 h 254801"/>
                <a:gd name="connsiteX2-101" fmla="*/ 215973 w 261693"/>
                <a:gd name="connsiteY2-102" fmla="*/ 45251 h 254801"/>
                <a:gd name="connsiteX3-103" fmla="*/ 215973 w 261693"/>
                <a:gd name="connsiteY3-104" fmla="*/ 254801 h 254801"/>
                <a:gd name="connsiteX4-105" fmla="*/ 261693 w 261693"/>
                <a:gd name="connsiteY4-106" fmla="*/ 254801 h 254801"/>
                <a:gd name="connsiteX5-107" fmla="*/ 261693 w 261693"/>
                <a:gd name="connsiteY5-108" fmla="*/ 0 h 254801"/>
                <a:gd name="connsiteX6-109" fmla="*/ 114 w 261693"/>
                <a:gd name="connsiteY6-110" fmla="*/ 0 h 254801"/>
                <a:gd name="connsiteX0-111" fmla="*/ 593 w 262172"/>
                <a:gd name="connsiteY0-112" fmla="*/ 0 h 254801"/>
                <a:gd name="connsiteX1-113" fmla="*/ 0 w 262172"/>
                <a:gd name="connsiteY1-114" fmla="*/ 47032 h 254801"/>
                <a:gd name="connsiteX2-115" fmla="*/ 216452 w 262172"/>
                <a:gd name="connsiteY2-116" fmla="*/ 45251 h 254801"/>
                <a:gd name="connsiteX3-117" fmla="*/ 216452 w 262172"/>
                <a:gd name="connsiteY3-118" fmla="*/ 254801 h 254801"/>
                <a:gd name="connsiteX4-119" fmla="*/ 262172 w 262172"/>
                <a:gd name="connsiteY4-120" fmla="*/ 254801 h 254801"/>
                <a:gd name="connsiteX5-121" fmla="*/ 262172 w 262172"/>
                <a:gd name="connsiteY5-122" fmla="*/ 0 h 254801"/>
                <a:gd name="connsiteX6-123" fmla="*/ 593 w 262172"/>
                <a:gd name="connsiteY6-124" fmla="*/ 0 h 254801"/>
                <a:gd name="connsiteX0-125" fmla="*/ 593 w 262172"/>
                <a:gd name="connsiteY0-126" fmla="*/ 0 h 254801"/>
                <a:gd name="connsiteX1-127" fmla="*/ 0 w 262172"/>
                <a:gd name="connsiteY1-128" fmla="*/ 47032 h 254801"/>
                <a:gd name="connsiteX2-129" fmla="*/ 216452 w 262172"/>
                <a:gd name="connsiteY2-130" fmla="*/ 45251 h 254801"/>
                <a:gd name="connsiteX3-131" fmla="*/ 216452 w 262172"/>
                <a:gd name="connsiteY3-132" fmla="*/ 254801 h 254801"/>
                <a:gd name="connsiteX4-133" fmla="*/ 262172 w 262172"/>
                <a:gd name="connsiteY4-134" fmla="*/ 254801 h 254801"/>
                <a:gd name="connsiteX5-135" fmla="*/ 262172 w 262172"/>
                <a:gd name="connsiteY5-136" fmla="*/ 0 h 254801"/>
                <a:gd name="connsiteX6-137" fmla="*/ 593 w 262172"/>
                <a:gd name="connsiteY6-138" fmla="*/ 0 h 254801"/>
                <a:gd name="connsiteX0-139" fmla="*/ 593 w 262172"/>
                <a:gd name="connsiteY0-140" fmla="*/ 0 h 254801"/>
                <a:gd name="connsiteX1-141" fmla="*/ 0 w 262172"/>
                <a:gd name="connsiteY1-142" fmla="*/ 45845 h 254801"/>
                <a:gd name="connsiteX2-143" fmla="*/ 216452 w 262172"/>
                <a:gd name="connsiteY2-144" fmla="*/ 45251 h 254801"/>
                <a:gd name="connsiteX3-145" fmla="*/ 216452 w 262172"/>
                <a:gd name="connsiteY3-146" fmla="*/ 254801 h 254801"/>
                <a:gd name="connsiteX4-147" fmla="*/ 262172 w 262172"/>
                <a:gd name="connsiteY4-148" fmla="*/ 254801 h 254801"/>
                <a:gd name="connsiteX5-149" fmla="*/ 262172 w 262172"/>
                <a:gd name="connsiteY5-150" fmla="*/ 0 h 254801"/>
                <a:gd name="connsiteX6-151" fmla="*/ 593 w 262172"/>
                <a:gd name="connsiteY6-152" fmla="*/ 0 h 254801"/>
                <a:gd name="connsiteX0-153" fmla="*/ 593 w 262172"/>
                <a:gd name="connsiteY0-154" fmla="*/ 0 h 254801"/>
                <a:gd name="connsiteX1-155" fmla="*/ 0 w 262172"/>
                <a:gd name="connsiteY1-156" fmla="*/ 45845 h 254801"/>
                <a:gd name="connsiteX2-157" fmla="*/ 216452 w 262172"/>
                <a:gd name="connsiteY2-158" fmla="*/ 45251 h 254801"/>
                <a:gd name="connsiteX3-159" fmla="*/ 216452 w 262172"/>
                <a:gd name="connsiteY3-160" fmla="*/ 254801 h 254801"/>
                <a:gd name="connsiteX4-161" fmla="*/ 262172 w 262172"/>
                <a:gd name="connsiteY4-162" fmla="*/ 254801 h 254801"/>
                <a:gd name="connsiteX5-163" fmla="*/ 262172 w 262172"/>
                <a:gd name="connsiteY5-164" fmla="*/ 0 h 254801"/>
                <a:gd name="connsiteX6-165" fmla="*/ 593 w 262172"/>
                <a:gd name="connsiteY6-166" fmla="*/ 0 h 254801"/>
                <a:gd name="connsiteX0-167" fmla="*/ 593 w 262172"/>
                <a:gd name="connsiteY0-168" fmla="*/ 0 h 257175"/>
                <a:gd name="connsiteX1-169" fmla="*/ 0 w 262172"/>
                <a:gd name="connsiteY1-170" fmla="*/ 45845 h 257175"/>
                <a:gd name="connsiteX2-171" fmla="*/ 216452 w 262172"/>
                <a:gd name="connsiteY2-172" fmla="*/ 45251 h 257175"/>
                <a:gd name="connsiteX3-173" fmla="*/ 216452 w 262172"/>
                <a:gd name="connsiteY3-174" fmla="*/ 257175 h 257175"/>
                <a:gd name="connsiteX4-175" fmla="*/ 262172 w 262172"/>
                <a:gd name="connsiteY4-176" fmla="*/ 254801 h 257175"/>
                <a:gd name="connsiteX5-177" fmla="*/ 262172 w 262172"/>
                <a:gd name="connsiteY5-178" fmla="*/ 0 h 257175"/>
                <a:gd name="connsiteX6-179" fmla="*/ 593 w 262172"/>
                <a:gd name="connsiteY6-180" fmla="*/ 0 h 257175"/>
                <a:gd name="connsiteX0-181" fmla="*/ 593 w 262765"/>
                <a:gd name="connsiteY0-182" fmla="*/ 0 h 259549"/>
                <a:gd name="connsiteX1-183" fmla="*/ 0 w 262765"/>
                <a:gd name="connsiteY1-184" fmla="*/ 45845 h 259549"/>
                <a:gd name="connsiteX2-185" fmla="*/ 216452 w 262765"/>
                <a:gd name="connsiteY2-186" fmla="*/ 45251 h 259549"/>
                <a:gd name="connsiteX3-187" fmla="*/ 216452 w 262765"/>
                <a:gd name="connsiteY3-188" fmla="*/ 257175 h 259549"/>
                <a:gd name="connsiteX4-189" fmla="*/ 262765 w 262765"/>
                <a:gd name="connsiteY4-190" fmla="*/ 259549 h 259549"/>
                <a:gd name="connsiteX5-191" fmla="*/ 262172 w 262765"/>
                <a:gd name="connsiteY5-192" fmla="*/ 0 h 259549"/>
                <a:gd name="connsiteX6-193" fmla="*/ 593 w 262765"/>
                <a:gd name="connsiteY6-194" fmla="*/ 0 h 259549"/>
                <a:gd name="connsiteX0-195" fmla="*/ 593 w 263385"/>
                <a:gd name="connsiteY0-196" fmla="*/ 0 h 259549"/>
                <a:gd name="connsiteX1-197" fmla="*/ 0 w 263385"/>
                <a:gd name="connsiteY1-198" fmla="*/ 45845 h 259549"/>
                <a:gd name="connsiteX2-199" fmla="*/ 216452 w 263385"/>
                <a:gd name="connsiteY2-200" fmla="*/ 45251 h 259549"/>
                <a:gd name="connsiteX3-201" fmla="*/ 216452 w 263385"/>
                <a:gd name="connsiteY3-202" fmla="*/ 257175 h 259549"/>
                <a:gd name="connsiteX4-203" fmla="*/ 262765 w 263385"/>
                <a:gd name="connsiteY4-204" fmla="*/ 259549 h 259549"/>
                <a:gd name="connsiteX5-205" fmla="*/ 263359 w 263385"/>
                <a:gd name="connsiteY5-206" fmla="*/ 0 h 259549"/>
                <a:gd name="connsiteX6-207" fmla="*/ 593 w 263385"/>
                <a:gd name="connsiteY6-208" fmla="*/ 0 h 259549"/>
                <a:gd name="connsiteX0-209" fmla="*/ 593 w 263416"/>
                <a:gd name="connsiteY0-210" fmla="*/ 0 h 259549"/>
                <a:gd name="connsiteX1-211" fmla="*/ 0 w 263416"/>
                <a:gd name="connsiteY1-212" fmla="*/ 45845 h 259549"/>
                <a:gd name="connsiteX2-213" fmla="*/ 216452 w 263416"/>
                <a:gd name="connsiteY2-214" fmla="*/ 45251 h 259549"/>
                <a:gd name="connsiteX3-215" fmla="*/ 216452 w 263416"/>
                <a:gd name="connsiteY3-216" fmla="*/ 257175 h 259549"/>
                <a:gd name="connsiteX4-217" fmla="*/ 263359 w 263416"/>
                <a:gd name="connsiteY4-218" fmla="*/ 259549 h 259549"/>
                <a:gd name="connsiteX5-219" fmla="*/ 263359 w 263416"/>
                <a:gd name="connsiteY5-220" fmla="*/ 0 h 259549"/>
                <a:gd name="connsiteX6-221" fmla="*/ 593 w 263416"/>
                <a:gd name="connsiteY6-222" fmla="*/ 0 h 259549"/>
                <a:gd name="connsiteX0-223" fmla="*/ 593 w 263416"/>
                <a:gd name="connsiteY0-224" fmla="*/ 0 h 259549"/>
                <a:gd name="connsiteX1-225" fmla="*/ 0 w 263416"/>
                <a:gd name="connsiteY1-226" fmla="*/ 45845 h 259549"/>
                <a:gd name="connsiteX2-227" fmla="*/ 216452 w 263416"/>
                <a:gd name="connsiteY2-228" fmla="*/ 45251 h 259549"/>
                <a:gd name="connsiteX3-229" fmla="*/ 216452 w 263416"/>
                <a:gd name="connsiteY3-230" fmla="*/ 257175 h 259549"/>
                <a:gd name="connsiteX4-231" fmla="*/ 263359 w 263416"/>
                <a:gd name="connsiteY4-232" fmla="*/ 259549 h 259549"/>
                <a:gd name="connsiteX5-233" fmla="*/ 263359 w 263416"/>
                <a:gd name="connsiteY5-234" fmla="*/ 0 h 259549"/>
                <a:gd name="connsiteX6-235" fmla="*/ 593 w 263416"/>
                <a:gd name="connsiteY6-236" fmla="*/ 0 h 2595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263416" h="259549">
                  <a:moveTo>
                    <a:pt x="593" y="0"/>
                  </a:moveTo>
                  <a:cubicBezTo>
                    <a:pt x="198" y="14886"/>
                    <a:pt x="395" y="30959"/>
                    <a:pt x="0" y="45845"/>
                  </a:cubicBezTo>
                  <a:lnTo>
                    <a:pt x="216452" y="45251"/>
                  </a:lnTo>
                  <a:lnTo>
                    <a:pt x="216452" y="257175"/>
                  </a:lnTo>
                  <a:lnTo>
                    <a:pt x="263359" y="259549"/>
                  </a:lnTo>
                  <a:cubicBezTo>
                    <a:pt x="263161" y="173033"/>
                    <a:pt x="263557" y="86516"/>
                    <a:pt x="263359" y="0"/>
                  </a:cubicBezTo>
                  <a:lnTo>
                    <a:pt x="593" y="0"/>
                  </a:lnTo>
                  <a:close/>
                </a:path>
              </a:pathLst>
            </a:custGeom>
            <a:solidFill>
              <a:srgbClr val="474747"/>
            </a:solidFill>
            <a:ln w="1860" cap="flat">
              <a:noFill/>
              <a:prstDash val="solid"/>
              <a:miter/>
            </a:ln>
          </p:spPr>
          <p:txBody>
            <a:bodyPr rtlCol="0" anchor="ctr"/>
            <a:lstStyle/>
            <a:p>
              <a:endParaRPr lang="zh-CN" altLang="en-US"/>
            </a:p>
          </p:txBody>
        </p:sp>
        <p:sp>
          <p:nvSpPr>
            <p:cNvPr id="150" name="任意多边形: 形状 149"/>
            <p:cNvSpPr/>
            <p:nvPr/>
          </p:nvSpPr>
          <p:spPr>
            <a:xfrm rot="1312566">
              <a:off x="2140513" y="3809966"/>
              <a:ext cx="117785" cy="24452"/>
            </a:xfrm>
            <a:custGeom>
              <a:avLst/>
              <a:gdLst>
                <a:gd name="connsiteX0" fmla="*/ 0 w 636240"/>
                <a:gd name="connsiteY0" fmla="*/ 0 h 132084"/>
                <a:gd name="connsiteX1" fmla="*/ 636270 w 636240"/>
                <a:gd name="connsiteY1" fmla="*/ 0 h 132084"/>
                <a:gd name="connsiteX2" fmla="*/ 636270 w 636240"/>
                <a:gd name="connsiteY2" fmla="*/ 47625 h 132084"/>
                <a:gd name="connsiteX3" fmla="*/ 0 w 636240"/>
                <a:gd name="connsiteY3" fmla="*/ 47625 h 132084"/>
                <a:gd name="connsiteX4" fmla="*/ 262890 w 636240"/>
                <a:gd name="connsiteY4" fmla="*/ 85725 h 132084"/>
                <a:gd name="connsiteX5" fmla="*/ 636270 w 636240"/>
                <a:gd name="connsiteY5" fmla="*/ 85725 h 132084"/>
                <a:gd name="connsiteX6" fmla="*/ 636270 w 636240"/>
                <a:gd name="connsiteY6" fmla="*/ 133350 h 132084"/>
                <a:gd name="connsiteX7" fmla="*/ 262890 w 636240"/>
                <a:gd name="connsiteY7" fmla="*/ 133350 h 1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240" h="132084">
                  <a:moveTo>
                    <a:pt x="0" y="0"/>
                  </a:moveTo>
                  <a:lnTo>
                    <a:pt x="636270" y="0"/>
                  </a:lnTo>
                  <a:lnTo>
                    <a:pt x="636270" y="47625"/>
                  </a:lnTo>
                  <a:lnTo>
                    <a:pt x="0" y="47625"/>
                  </a:lnTo>
                  <a:close/>
                  <a:moveTo>
                    <a:pt x="262890" y="85725"/>
                  </a:moveTo>
                  <a:lnTo>
                    <a:pt x="636270" y="85725"/>
                  </a:lnTo>
                  <a:lnTo>
                    <a:pt x="636270" y="133350"/>
                  </a:lnTo>
                  <a:lnTo>
                    <a:pt x="262890" y="133350"/>
                  </a:lnTo>
                  <a:close/>
                </a:path>
              </a:pathLst>
            </a:custGeom>
            <a:solidFill>
              <a:srgbClr val="474747"/>
            </a:solidFill>
            <a:ln w="1860" cap="flat">
              <a:noFill/>
              <a:prstDash val="solid"/>
              <a:miter/>
            </a:ln>
          </p:spPr>
          <p:txBody>
            <a:bodyPr rtlCol="0" anchor="ctr"/>
            <a:lstStyle/>
            <a:p>
              <a:endParaRPr lang="zh-CN" altLang="en-US"/>
            </a:p>
          </p:txBody>
        </p:sp>
        <p:sp>
          <p:nvSpPr>
            <p:cNvPr id="151" name="任意多边形: 形状 150"/>
            <p:cNvSpPr/>
            <p:nvPr/>
          </p:nvSpPr>
          <p:spPr>
            <a:xfrm rot="1312566">
              <a:off x="2248138" y="3815672"/>
              <a:ext cx="27552" cy="63369"/>
            </a:xfrm>
            <a:custGeom>
              <a:avLst/>
              <a:gdLst>
                <a:gd name="connsiteX0" fmla="*/ 40005 w 148828"/>
                <a:gd name="connsiteY0" fmla="*/ 171450 h 342304"/>
                <a:gd name="connsiteX1" fmla="*/ 150495 w 148828"/>
                <a:gd name="connsiteY1" fmla="*/ 26670 h 342304"/>
                <a:gd name="connsiteX2" fmla="*/ 150495 w 148828"/>
                <a:gd name="connsiteY2" fmla="*/ 0 h 342304"/>
                <a:gd name="connsiteX3" fmla="*/ 0 w 148828"/>
                <a:gd name="connsiteY3" fmla="*/ 171450 h 342304"/>
                <a:gd name="connsiteX4" fmla="*/ 150495 w 148828"/>
                <a:gd name="connsiteY4" fmla="*/ 342900 h 342304"/>
                <a:gd name="connsiteX5" fmla="*/ 150495 w 148828"/>
                <a:gd name="connsiteY5" fmla="*/ 316230 h 342304"/>
                <a:gd name="connsiteX6" fmla="*/ 40005 w 148828"/>
                <a:gd name="connsiteY6" fmla="*/ 171450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28" h="342304">
                  <a:moveTo>
                    <a:pt x="40005" y="171450"/>
                  </a:moveTo>
                  <a:cubicBezTo>
                    <a:pt x="40005" y="74295"/>
                    <a:pt x="104775" y="40005"/>
                    <a:pt x="150495" y="26670"/>
                  </a:cubicBezTo>
                  <a:lnTo>
                    <a:pt x="150495" y="0"/>
                  </a:lnTo>
                  <a:cubicBezTo>
                    <a:pt x="150495" y="0"/>
                    <a:pt x="0" y="7620"/>
                    <a:pt x="0" y="171450"/>
                  </a:cubicBezTo>
                  <a:cubicBezTo>
                    <a:pt x="0" y="337185"/>
                    <a:pt x="150495" y="342900"/>
                    <a:pt x="150495" y="342900"/>
                  </a:cubicBezTo>
                  <a:lnTo>
                    <a:pt x="150495" y="316230"/>
                  </a:lnTo>
                  <a:cubicBezTo>
                    <a:pt x="104775" y="302895"/>
                    <a:pt x="40005" y="268605"/>
                    <a:pt x="40005" y="171450"/>
                  </a:cubicBezTo>
                  <a:close/>
                </a:path>
              </a:pathLst>
            </a:custGeom>
            <a:solidFill>
              <a:srgbClr val="474747"/>
            </a:solidFill>
            <a:ln w="1860" cap="flat">
              <a:noFill/>
              <a:prstDash val="solid"/>
              <a:miter/>
            </a:ln>
          </p:spPr>
          <p:txBody>
            <a:bodyPr rtlCol="0" anchor="ctr"/>
            <a:lstStyle/>
            <a:p>
              <a:endParaRPr lang="zh-CN" altLang="en-US"/>
            </a:p>
          </p:txBody>
        </p:sp>
        <p:sp>
          <p:nvSpPr>
            <p:cNvPr id="152" name="图形 3"/>
            <p:cNvSpPr/>
            <p:nvPr/>
          </p:nvSpPr>
          <p:spPr>
            <a:xfrm rot="1398234">
              <a:off x="2176226" y="3636273"/>
              <a:ext cx="107878" cy="131988"/>
            </a:xfrm>
            <a:custGeom>
              <a:avLst/>
              <a:gdLst>
                <a:gd name="connsiteX0" fmla="*/ 1219145 w 1224218"/>
                <a:gd name="connsiteY0" fmla="*/ 1035512 h 1499176"/>
                <a:gd name="connsiteX1" fmla="*/ 1212598 w 1224218"/>
                <a:gd name="connsiteY1" fmla="*/ 1022910 h 1499176"/>
                <a:gd name="connsiteX2" fmla="*/ 1009653 w 1224218"/>
                <a:gd name="connsiteY2" fmla="*/ 805725 h 1499176"/>
                <a:gd name="connsiteX3" fmla="*/ 1091485 w 1224218"/>
                <a:gd name="connsiteY3" fmla="*/ 720128 h 1499176"/>
                <a:gd name="connsiteX4" fmla="*/ 1086085 w 1224218"/>
                <a:gd name="connsiteY4" fmla="*/ 697052 h 1499176"/>
                <a:gd name="connsiteX5" fmla="*/ 1079702 w 1224218"/>
                <a:gd name="connsiteY5" fmla="*/ 685104 h 1499176"/>
                <a:gd name="connsiteX6" fmla="*/ 863663 w 1224218"/>
                <a:gd name="connsiteY6" fmla="*/ 454008 h 1499176"/>
                <a:gd name="connsiteX7" fmla="*/ 957280 w 1224218"/>
                <a:gd name="connsiteY7" fmla="*/ 374303 h 1499176"/>
                <a:gd name="connsiteX8" fmla="*/ 953024 w 1224218"/>
                <a:gd name="connsiteY8" fmla="*/ 355482 h 1499176"/>
                <a:gd name="connsiteX9" fmla="*/ 946969 w 1224218"/>
                <a:gd name="connsiteY9" fmla="*/ 344516 h 1499176"/>
                <a:gd name="connsiteX10" fmla="*/ 633058 w 1224218"/>
                <a:gd name="connsiteY10" fmla="*/ 8347 h 1499176"/>
                <a:gd name="connsiteX11" fmla="*/ 613909 w 1224218"/>
                <a:gd name="connsiteY11" fmla="*/ 0 h 1499176"/>
                <a:gd name="connsiteX12" fmla="*/ 594761 w 1224218"/>
                <a:gd name="connsiteY12" fmla="*/ 8183 h 1499176"/>
                <a:gd name="connsiteX13" fmla="*/ 276922 w 1224218"/>
                <a:gd name="connsiteY13" fmla="*/ 345825 h 1499176"/>
                <a:gd name="connsiteX14" fmla="*/ 269884 w 1224218"/>
                <a:gd name="connsiteY14" fmla="*/ 362028 h 1499176"/>
                <a:gd name="connsiteX15" fmla="*/ 268248 w 1224218"/>
                <a:gd name="connsiteY15" fmla="*/ 374139 h 1499176"/>
                <a:gd name="connsiteX16" fmla="*/ 363828 w 1224218"/>
                <a:gd name="connsiteY16" fmla="*/ 453354 h 1499176"/>
                <a:gd name="connsiteX17" fmla="*/ 143535 w 1224218"/>
                <a:gd name="connsiteY17" fmla="*/ 687395 h 1499176"/>
                <a:gd name="connsiteX18" fmla="*/ 136497 w 1224218"/>
                <a:gd name="connsiteY18" fmla="*/ 704744 h 1499176"/>
                <a:gd name="connsiteX19" fmla="*/ 134206 w 1224218"/>
                <a:gd name="connsiteY19" fmla="*/ 720128 h 1499176"/>
                <a:gd name="connsiteX20" fmla="*/ 182978 w 1224218"/>
                <a:gd name="connsiteY20" fmla="*/ 786740 h 1499176"/>
                <a:gd name="connsiteX21" fmla="*/ 217839 w 1224218"/>
                <a:gd name="connsiteY21" fmla="*/ 805071 h 1499176"/>
                <a:gd name="connsiteX22" fmla="*/ 9984 w 1224218"/>
                <a:gd name="connsiteY22" fmla="*/ 1025692 h 1499176"/>
                <a:gd name="connsiteX23" fmla="*/ 2946 w 1224218"/>
                <a:gd name="connsiteY23" fmla="*/ 1044186 h 1499176"/>
                <a:gd name="connsiteX24" fmla="*/ 0 w 1224218"/>
                <a:gd name="connsiteY24" fmla="*/ 1062844 h 1499176"/>
                <a:gd name="connsiteX25" fmla="*/ 194435 w 1224218"/>
                <a:gd name="connsiteY25" fmla="*/ 1198195 h 1499176"/>
                <a:gd name="connsiteX26" fmla="*/ 487887 w 1224218"/>
                <a:gd name="connsiteY26" fmla="*/ 1247950 h 1499176"/>
                <a:gd name="connsiteX27" fmla="*/ 487887 w 1224218"/>
                <a:gd name="connsiteY27" fmla="*/ 1473645 h 1499176"/>
                <a:gd name="connsiteX28" fmla="*/ 514073 w 1224218"/>
                <a:gd name="connsiteY28" fmla="*/ 1499831 h 1499176"/>
                <a:gd name="connsiteX29" fmla="*/ 711781 w 1224218"/>
                <a:gd name="connsiteY29" fmla="*/ 1499831 h 1499176"/>
                <a:gd name="connsiteX30" fmla="*/ 737968 w 1224218"/>
                <a:gd name="connsiteY30" fmla="*/ 1473645 h 1499176"/>
                <a:gd name="connsiteX31" fmla="*/ 737968 w 1224218"/>
                <a:gd name="connsiteY31" fmla="*/ 1248932 h 1499176"/>
                <a:gd name="connsiteX32" fmla="*/ 1039112 w 1224218"/>
                <a:gd name="connsiteY32" fmla="*/ 1198195 h 1499176"/>
                <a:gd name="connsiteX33" fmla="*/ 1225855 w 1224218"/>
                <a:gd name="connsiteY33" fmla="*/ 1062844 h 1499176"/>
                <a:gd name="connsiteX34" fmla="*/ 1219145 w 1224218"/>
                <a:gd name="connsiteY34" fmla="*/ 1035512 h 1499176"/>
                <a:gd name="connsiteX35" fmla="*/ 1099178 w 1224218"/>
                <a:gd name="connsiteY35" fmla="*/ 1120454 h 1499176"/>
                <a:gd name="connsiteX36" fmla="*/ 1082157 w 1224218"/>
                <a:gd name="connsiteY36" fmla="*/ 1113580 h 1499176"/>
                <a:gd name="connsiteX37" fmla="*/ 657608 w 1224218"/>
                <a:gd name="connsiteY37" fmla="*/ 1056788 h 1499176"/>
                <a:gd name="connsiteX38" fmla="*/ 560882 w 1224218"/>
                <a:gd name="connsiteY38" fmla="*/ 1023564 h 1499176"/>
                <a:gd name="connsiteX39" fmla="*/ 558918 w 1224218"/>
                <a:gd name="connsiteY39" fmla="*/ 1022582 h 1499176"/>
                <a:gd name="connsiteX40" fmla="*/ 554663 w 1224218"/>
                <a:gd name="connsiteY40" fmla="*/ 1021109 h 1499176"/>
                <a:gd name="connsiteX41" fmla="*/ 419966 w 1224218"/>
                <a:gd name="connsiteY41" fmla="*/ 947296 h 1499176"/>
                <a:gd name="connsiteX42" fmla="*/ 312928 w 1224218"/>
                <a:gd name="connsiteY42" fmla="*/ 837313 h 1499176"/>
                <a:gd name="connsiteX43" fmla="*/ 618656 w 1224218"/>
                <a:gd name="connsiteY43" fmla="*/ 872828 h 1499176"/>
                <a:gd name="connsiteX44" fmla="*/ 943368 w 1224218"/>
                <a:gd name="connsiteY44" fmla="*/ 830439 h 1499176"/>
                <a:gd name="connsiteX45" fmla="*/ 957116 w 1224218"/>
                <a:gd name="connsiteY45" fmla="*/ 826184 h 1499176"/>
                <a:gd name="connsiteX46" fmla="*/ 1168408 w 1224218"/>
                <a:gd name="connsiteY46" fmla="*/ 1052369 h 1499176"/>
                <a:gd name="connsiteX47" fmla="*/ 1170536 w 1224218"/>
                <a:gd name="connsiteY47" fmla="*/ 1055806 h 1499176"/>
                <a:gd name="connsiteX48" fmla="*/ 1173482 w 1224218"/>
                <a:gd name="connsiteY48" fmla="*/ 1063008 h 1499176"/>
                <a:gd name="connsiteX49" fmla="*/ 1099178 w 1224218"/>
                <a:gd name="connsiteY49" fmla="*/ 1120454 h 1499176"/>
                <a:gd name="connsiteX50" fmla="*/ 736822 w 1224218"/>
                <a:gd name="connsiteY50" fmla="*/ 1196559 h 1499176"/>
                <a:gd name="connsiteX51" fmla="*/ 620292 w 1224218"/>
                <a:gd name="connsiteY51" fmla="*/ 1200487 h 1499176"/>
                <a:gd name="connsiteX52" fmla="*/ 489033 w 1224218"/>
                <a:gd name="connsiteY52" fmla="*/ 1195577 h 1499176"/>
                <a:gd name="connsiteX53" fmla="*/ 209001 w 1224218"/>
                <a:gd name="connsiteY53" fmla="*/ 1148114 h 1499176"/>
                <a:gd name="connsiteX54" fmla="*/ 52209 w 1224218"/>
                <a:gd name="connsiteY54" fmla="*/ 1063008 h 1499176"/>
                <a:gd name="connsiteX55" fmla="*/ 54173 w 1224218"/>
                <a:gd name="connsiteY55" fmla="*/ 1057279 h 1499176"/>
                <a:gd name="connsiteX56" fmla="*/ 56137 w 1224218"/>
                <a:gd name="connsiteY56" fmla="*/ 1053188 h 1499176"/>
                <a:gd name="connsiteX57" fmla="*/ 255155 w 1224218"/>
                <a:gd name="connsiteY57" fmla="*/ 841896 h 1499176"/>
                <a:gd name="connsiteX58" fmla="*/ 346971 w 1224218"/>
                <a:gd name="connsiteY58" fmla="*/ 956134 h 1499176"/>
                <a:gd name="connsiteX59" fmla="*/ 318984 w 1224218"/>
                <a:gd name="connsiteY59" fmla="*/ 987558 h 1499176"/>
                <a:gd name="connsiteX60" fmla="*/ 321112 w 1224218"/>
                <a:gd name="connsiteY60" fmla="*/ 1024546 h 1499176"/>
                <a:gd name="connsiteX61" fmla="*/ 338460 w 1224218"/>
                <a:gd name="connsiteY61" fmla="*/ 1031093 h 1499176"/>
                <a:gd name="connsiteX62" fmla="*/ 358100 w 1224218"/>
                <a:gd name="connsiteY62" fmla="*/ 1022255 h 1499176"/>
                <a:gd name="connsiteX63" fmla="*/ 387887 w 1224218"/>
                <a:gd name="connsiteY63" fmla="*/ 988703 h 1499176"/>
                <a:gd name="connsiteX64" fmla="*/ 512600 w 1224218"/>
                <a:gd name="connsiteY64" fmla="*/ 1059898 h 1499176"/>
                <a:gd name="connsiteX65" fmla="*/ 494925 w 1224218"/>
                <a:gd name="connsiteY65" fmla="*/ 1097868 h 1499176"/>
                <a:gd name="connsiteX66" fmla="*/ 507527 w 1224218"/>
                <a:gd name="connsiteY66" fmla="*/ 1132729 h 1499176"/>
                <a:gd name="connsiteX67" fmla="*/ 518656 w 1224218"/>
                <a:gd name="connsiteY67" fmla="*/ 1135184 h 1499176"/>
                <a:gd name="connsiteX68" fmla="*/ 542388 w 1224218"/>
                <a:gd name="connsiteY68" fmla="*/ 1120127 h 1499176"/>
                <a:gd name="connsiteX69" fmla="*/ 561045 w 1224218"/>
                <a:gd name="connsiteY69" fmla="*/ 1080029 h 1499176"/>
                <a:gd name="connsiteX70" fmla="*/ 638132 w 1224218"/>
                <a:gd name="connsiteY70" fmla="*/ 1105888 h 1499176"/>
                <a:gd name="connsiteX71" fmla="*/ 708344 w 1224218"/>
                <a:gd name="connsiteY71" fmla="*/ 1124219 h 1499176"/>
                <a:gd name="connsiteX72" fmla="*/ 692633 w 1224218"/>
                <a:gd name="connsiteY72" fmla="*/ 1159079 h 1499176"/>
                <a:gd name="connsiteX73" fmla="*/ 691487 w 1224218"/>
                <a:gd name="connsiteY73" fmla="*/ 1177574 h 1499176"/>
                <a:gd name="connsiteX74" fmla="*/ 705726 w 1224218"/>
                <a:gd name="connsiteY74" fmla="*/ 1193776 h 1499176"/>
                <a:gd name="connsiteX75" fmla="*/ 716528 w 1224218"/>
                <a:gd name="connsiteY75" fmla="*/ 1196068 h 1499176"/>
                <a:gd name="connsiteX76" fmla="*/ 733549 w 1224218"/>
                <a:gd name="connsiteY76" fmla="*/ 1189848 h 1499176"/>
                <a:gd name="connsiteX77" fmla="*/ 740423 w 1224218"/>
                <a:gd name="connsiteY77" fmla="*/ 1180683 h 1499176"/>
                <a:gd name="connsiteX78" fmla="*/ 760881 w 1224218"/>
                <a:gd name="connsiteY78" fmla="*/ 1135184 h 1499176"/>
                <a:gd name="connsiteX79" fmla="*/ 974628 w 1224218"/>
                <a:gd name="connsiteY79" fmla="*/ 1161534 h 1499176"/>
                <a:gd name="connsiteX80" fmla="*/ 736822 w 1224218"/>
                <a:gd name="connsiteY80" fmla="*/ 1196559 h 1499176"/>
                <a:gd name="connsiteX81" fmla="*/ 685431 w 1224218"/>
                <a:gd name="connsiteY81" fmla="*/ 1447458 h 1499176"/>
                <a:gd name="connsiteX82" fmla="*/ 540096 w 1224218"/>
                <a:gd name="connsiteY82" fmla="*/ 1447458 h 1499176"/>
                <a:gd name="connsiteX83" fmla="*/ 540096 w 1224218"/>
                <a:gd name="connsiteY83" fmla="*/ 1251059 h 1499176"/>
                <a:gd name="connsiteX84" fmla="*/ 620292 w 1224218"/>
                <a:gd name="connsiteY84" fmla="*/ 1252860 h 1499176"/>
                <a:gd name="connsiteX85" fmla="*/ 685431 w 1224218"/>
                <a:gd name="connsiteY85" fmla="*/ 1251714 h 1499176"/>
                <a:gd name="connsiteX86" fmla="*/ 685431 w 1224218"/>
                <a:gd name="connsiteY86" fmla="*/ 1447458 h 1499176"/>
                <a:gd name="connsiteX87" fmla="*/ 186415 w 1224218"/>
                <a:gd name="connsiteY87" fmla="*/ 720292 h 1499176"/>
                <a:gd name="connsiteX88" fmla="*/ 187070 w 1224218"/>
                <a:gd name="connsiteY88" fmla="*/ 718819 h 1499176"/>
                <a:gd name="connsiteX89" fmla="*/ 188543 w 1224218"/>
                <a:gd name="connsiteY89" fmla="*/ 715873 h 1499176"/>
                <a:gd name="connsiteX90" fmla="*/ 420948 w 1224218"/>
                <a:gd name="connsiteY90" fmla="*/ 469065 h 1499176"/>
                <a:gd name="connsiteX91" fmla="*/ 519474 w 1224218"/>
                <a:gd name="connsiteY91" fmla="*/ 484450 h 1499176"/>
                <a:gd name="connsiteX92" fmla="*/ 552862 w 1224218"/>
                <a:gd name="connsiteY92" fmla="*/ 487232 h 1499176"/>
                <a:gd name="connsiteX93" fmla="*/ 587396 w 1224218"/>
                <a:gd name="connsiteY93" fmla="*/ 488869 h 1499176"/>
                <a:gd name="connsiteX94" fmla="*/ 616692 w 1224218"/>
                <a:gd name="connsiteY94" fmla="*/ 489360 h 1499176"/>
                <a:gd name="connsiteX95" fmla="*/ 641896 w 1224218"/>
                <a:gd name="connsiteY95" fmla="*/ 489033 h 1499176"/>
                <a:gd name="connsiteX96" fmla="*/ 676430 w 1224218"/>
                <a:gd name="connsiteY96" fmla="*/ 487560 h 1499176"/>
                <a:gd name="connsiteX97" fmla="*/ 709817 w 1224218"/>
                <a:gd name="connsiteY97" fmla="*/ 484941 h 1499176"/>
                <a:gd name="connsiteX98" fmla="*/ 797706 w 1224218"/>
                <a:gd name="connsiteY98" fmla="*/ 471684 h 1499176"/>
                <a:gd name="connsiteX99" fmla="*/ 820292 w 1224218"/>
                <a:gd name="connsiteY99" fmla="*/ 507036 h 1499176"/>
                <a:gd name="connsiteX100" fmla="*/ 780194 w 1224218"/>
                <a:gd name="connsiteY100" fmla="*/ 560391 h 1499176"/>
                <a:gd name="connsiteX101" fmla="*/ 759081 w 1224218"/>
                <a:gd name="connsiteY101" fmla="*/ 576103 h 1499176"/>
                <a:gd name="connsiteX102" fmla="*/ 736822 w 1224218"/>
                <a:gd name="connsiteY102" fmla="*/ 590669 h 1499176"/>
                <a:gd name="connsiteX103" fmla="*/ 736331 w 1224218"/>
                <a:gd name="connsiteY103" fmla="*/ 590996 h 1499176"/>
                <a:gd name="connsiteX104" fmla="*/ 542060 w 1224218"/>
                <a:gd name="connsiteY104" fmla="*/ 682485 h 1499176"/>
                <a:gd name="connsiteX105" fmla="*/ 339115 w 1224218"/>
                <a:gd name="connsiteY105" fmla="*/ 752370 h 1499176"/>
                <a:gd name="connsiteX106" fmla="*/ 289033 w 1224218"/>
                <a:gd name="connsiteY106" fmla="*/ 767428 h 1499176"/>
                <a:gd name="connsiteX107" fmla="*/ 274958 w 1224218"/>
                <a:gd name="connsiteY107" fmla="*/ 771519 h 1499176"/>
                <a:gd name="connsiteX108" fmla="*/ 255809 w 1224218"/>
                <a:gd name="connsiteY108" fmla="*/ 764482 h 1499176"/>
                <a:gd name="connsiteX109" fmla="*/ 186415 w 1224218"/>
                <a:gd name="connsiteY109" fmla="*/ 720292 h 1499176"/>
                <a:gd name="connsiteX110" fmla="*/ 883794 w 1224218"/>
                <a:gd name="connsiteY110" fmla="*/ 593451 h 1499176"/>
                <a:gd name="connsiteX111" fmla="*/ 859244 w 1224218"/>
                <a:gd name="connsiteY111" fmla="*/ 561536 h 1499176"/>
                <a:gd name="connsiteX112" fmla="*/ 854989 w 1224218"/>
                <a:gd name="connsiteY112" fmla="*/ 557117 h 1499176"/>
                <a:gd name="connsiteX113" fmla="*/ 867100 w 1224218"/>
                <a:gd name="connsiteY113" fmla="*/ 534204 h 1499176"/>
                <a:gd name="connsiteX114" fmla="*/ 1036167 w 1224218"/>
                <a:gd name="connsiteY114" fmla="*/ 715218 h 1499176"/>
                <a:gd name="connsiteX115" fmla="*/ 1037803 w 1224218"/>
                <a:gd name="connsiteY115" fmla="*/ 717837 h 1499176"/>
                <a:gd name="connsiteX116" fmla="*/ 1038949 w 1224218"/>
                <a:gd name="connsiteY116" fmla="*/ 720128 h 1499176"/>
                <a:gd name="connsiteX117" fmla="*/ 971519 w 1224218"/>
                <a:gd name="connsiteY117" fmla="*/ 764973 h 1499176"/>
                <a:gd name="connsiteX118" fmla="*/ 944841 w 1224218"/>
                <a:gd name="connsiteY118" fmla="*/ 774793 h 1499176"/>
                <a:gd name="connsiteX119" fmla="*/ 927165 w 1224218"/>
                <a:gd name="connsiteY119" fmla="*/ 780357 h 1499176"/>
                <a:gd name="connsiteX120" fmla="*/ 917018 w 1224218"/>
                <a:gd name="connsiteY120" fmla="*/ 783303 h 1499176"/>
                <a:gd name="connsiteX121" fmla="*/ 618492 w 1224218"/>
                <a:gd name="connsiteY121" fmla="*/ 820292 h 1499176"/>
                <a:gd name="connsiteX122" fmla="*/ 372175 w 1224218"/>
                <a:gd name="connsiteY122" fmla="*/ 797051 h 1499176"/>
                <a:gd name="connsiteX123" fmla="*/ 481668 w 1224218"/>
                <a:gd name="connsiteY123" fmla="*/ 760717 h 1499176"/>
                <a:gd name="connsiteX124" fmla="*/ 497707 w 1224218"/>
                <a:gd name="connsiteY124" fmla="*/ 799015 h 1499176"/>
                <a:gd name="connsiteX125" fmla="*/ 521929 w 1224218"/>
                <a:gd name="connsiteY125" fmla="*/ 815054 h 1499176"/>
                <a:gd name="connsiteX126" fmla="*/ 532077 w 1224218"/>
                <a:gd name="connsiteY126" fmla="*/ 812927 h 1499176"/>
                <a:gd name="connsiteX127" fmla="*/ 545988 w 1224218"/>
                <a:gd name="connsiteY127" fmla="*/ 778557 h 1499176"/>
                <a:gd name="connsiteX128" fmla="*/ 530931 w 1224218"/>
                <a:gd name="connsiteY128" fmla="*/ 742878 h 1499176"/>
                <a:gd name="connsiteX129" fmla="*/ 560882 w 1224218"/>
                <a:gd name="connsiteY129" fmla="*/ 731421 h 1499176"/>
                <a:gd name="connsiteX130" fmla="*/ 660881 w 1224218"/>
                <a:gd name="connsiteY130" fmla="*/ 689359 h 1499176"/>
                <a:gd name="connsiteX131" fmla="*/ 682158 w 1224218"/>
                <a:gd name="connsiteY131" fmla="*/ 735677 h 1499176"/>
                <a:gd name="connsiteX132" fmla="*/ 706053 w 1224218"/>
                <a:gd name="connsiteY132" fmla="*/ 750897 h 1499176"/>
                <a:gd name="connsiteX133" fmla="*/ 717019 w 1224218"/>
                <a:gd name="connsiteY133" fmla="*/ 748442 h 1499176"/>
                <a:gd name="connsiteX134" fmla="*/ 729948 w 1224218"/>
                <a:gd name="connsiteY134" fmla="*/ 713745 h 1499176"/>
                <a:gd name="connsiteX135" fmla="*/ 708181 w 1224218"/>
                <a:gd name="connsiteY135" fmla="*/ 666446 h 1499176"/>
                <a:gd name="connsiteX136" fmla="*/ 763991 w 1224218"/>
                <a:gd name="connsiteY136" fmla="*/ 635350 h 1499176"/>
                <a:gd name="connsiteX137" fmla="*/ 773483 w 1224218"/>
                <a:gd name="connsiteY137" fmla="*/ 629294 h 1499176"/>
                <a:gd name="connsiteX138" fmla="*/ 795414 w 1224218"/>
                <a:gd name="connsiteY138" fmla="*/ 614400 h 1499176"/>
                <a:gd name="connsiteX139" fmla="*/ 816200 w 1224218"/>
                <a:gd name="connsiteY139" fmla="*/ 598361 h 1499176"/>
                <a:gd name="connsiteX140" fmla="*/ 819473 w 1224218"/>
                <a:gd name="connsiteY140" fmla="*/ 595579 h 1499176"/>
                <a:gd name="connsiteX141" fmla="*/ 842223 w 1224218"/>
                <a:gd name="connsiteY141" fmla="*/ 625202 h 1499176"/>
                <a:gd name="connsiteX142" fmla="*/ 863008 w 1224218"/>
                <a:gd name="connsiteY142" fmla="*/ 635350 h 1499176"/>
                <a:gd name="connsiteX143" fmla="*/ 878884 w 1224218"/>
                <a:gd name="connsiteY143" fmla="*/ 629949 h 1499176"/>
                <a:gd name="connsiteX144" fmla="*/ 883794 w 1224218"/>
                <a:gd name="connsiteY144" fmla="*/ 593451 h 1499176"/>
                <a:gd name="connsiteX145" fmla="*/ 513091 w 1224218"/>
                <a:gd name="connsiteY145" fmla="*/ 183796 h 1499176"/>
                <a:gd name="connsiteX146" fmla="*/ 520784 w 1224218"/>
                <a:gd name="connsiteY146" fmla="*/ 163175 h 1499176"/>
                <a:gd name="connsiteX147" fmla="*/ 613746 w 1224218"/>
                <a:gd name="connsiteY147" fmla="*/ 64648 h 1499176"/>
                <a:gd name="connsiteX148" fmla="*/ 903434 w 1224218"/>
                <a:gd name="connsiteY148" fmla="*/ 374630 h 1499176"/>
                <a:gd name="connsiteX149" fmla="*/ 823892 w 1224218"/>
                <a:gd name="connsiteY149" fmla="*/ 411455 h 1499176"/>
                <a:gd name="connsiteX150" fmla="*/ 821110 w 1224218"/>
                <a:gd name="connsiteY150" fmla="*/ 412273 h 1499176"/>
                <a:gd name="connsiteX151" fmla="*/ 807689 w 1224218"/>
                <a:gd name="connsiteY151" fmla="*/ 415710 h 1499176"/>
                <a:gd name="connsiteX152" fmla="*/ 791159 w 1224218"/>
                <a:gd name="connsiteY152" fmla="*/ 406873 h 1499176"/>
                <a:gd name="connsiteX153" fmla="*/ 777084 w 1224218"/>
                <a:gd name="connsiteY153" fmla="*/ 399835 h 1499176"/>
                <a:gd name="connsiteX154" fmla="*/ 706053 w 1224218"/>
                <a:gd name="connsiteY154" fmla="*/ 362192 h 1499176"/>
                <a:gd name="connsiteX155" fmla="*/ 591160 w 1224218"/>
                <a:gd name="connsiteY155" fmla="*/ 288542 h 1499176"/>
                <a:gd name="connsiteX156" fmla="*/ 570702 w 1224218"/>
                <a:gd name="connsiteY156" fmla="*/ 272176 h 1499176"/>
                <a:gd name="connsiteX157" fmla="*/ 567919 w 1224218"/>
                <a:gd name="connsiteY157" fmla="*/ 269721 h 1499176"/>
                <a:gd name="connsiteX158" fmla="*/ 551226 w 1224218"/>
                <a:gd name="connsiteY158" fmla="*/ 254500 h 1499176"/>
                <a:gd name="connsiteX159" fmla="*/ 512109 w 1224218"/>
                <a:gd name="connsiteY159" fmla="*/ 197708 h 1499176"/>
                <a:gd name="connsiteX160" fmla="*/ 513091 w 1224218"/>
                <a:gd name="connsiteY160" fmla="*/ 183796 h 1499176"/>
                <a:gd name="connsiteX161" fmla="*/ 322094 w 1224218"/>
                <a:gd name="connsiteY161" fmla="*/ 374303 h 1499176"/>
                <a:gd name="connsiteX162" fmla="*/ 464974 w 1224218"/>
                <a:gd name="connsiteY162" fmla="*/ 222421 h 1499176"/>
                <a:gd name="connsiteX163" fmla="*/ 508345 w 1224218"/>
                <a:gd name="connsiteY163" fmla="*/ 285596 h 1499176"/>
                <a:gd name="connsiteX164" fmla="*/ 482486 w 1224218"/>
                <a:gd name="connsiteY164" fmla="*/ 314729 h 1499176"/>
                <a:gd name="connsiteX165" fmla="*/ 475939 w 1224218"/>
                <a:gd name="connsiteY165" fmla="*/ 334205 h 1499176"/>
                <a:gd name="connsiteX166" fmla="*/ 484614 w 1224218"/>
                <a:gd name="connsiteY166" fmla="*/ 351717 h 1499176"/>
                <a:gd name="connsiteX167" fmla="*/ 491324 w 1224218"/>
                <a:gd name="connsiteY167" fmla="*/ 355973 h 1499176"/>
                <a:gd name="connsiteX168" fmla="*/ 501962 w 1224218"/>
                <a:gd name="connsiteY168" fmla="*/ 358264 h 1499176"/>
                <a:gd name="connsiteX169" fmla="*/ 521602 w 1224218"/>
                <a:gd name="connsiteY169" fmla="*/ 349426 h 1499176"/>
                <a:gd name="connsiteX170" fmla="*/ 547298 w 1224218"/>
                <a:gd name="connsiteY170" fmla="*/ 320621 h 1499176"/>
                <a:gd name="connsiteX171" fmla="*/ 554990 w 1224218"/>
                <a:gd name="connsiteY171" fmla="*/ 326676 h 1499176"/>
                <a:gd name="connsiteX172" fmla="*/ 722747 w 1224218"/>
                <a:gd name="connsiteY172" fmla="*/ 430768 h 1499176"/>
                <a:gd name="connsiteX173" fmla="*/ 663827 w 1224218"/>
                <a:gd name="connsiteY173" fmla="*/ 435678 h 1499176"/>
                <a:gd name="connsiteX174" fmla="*/ 628967 w 1224218"/>
                <a:gd name="connsiteY174" fmla="*/ 436823 h 1499176"/>
                <a:gd name="connsiteX175" fmla="*/ 616692 w 1224218"/>
                <a:gd name="connsiteY175" fmla="*/ 436987 h 1499176"/>
                <a:gd name="connsiteX176" fmla="*/ 600489 w 1224218"/>
                <a:gd name="connsiteY176" fmla="*/ 436823 h 1499176"/>
                <a:gd name="connsiteX177" fmla="*/ 565628 w 1224218"/>
                <a:gd name="connsiteY177" fmla="*/ 435514 h 1499176"/>
                <a:gd name="connsiteX178" fmla="*/ 463337 w 1224218"/>
                <a:gd name="connsiteY178" fmla="*/ 424057 h 1499176"/>
                <a:gd name="connsiteX179" fmla="*/ 433059 w 1224218"/>
                <a:gd name="connsiteY179" fmla="*/ 418165 h 1499176"/>
                <a:gd name="connsiteX180" fmla="*/ 409164 w 1224218"/>
                <a:gd name="connsiteY180" fmla="*/ 412437 h 1499176"/>
                <a:gd name="connsiteX181" fmla="*/ 403927 w 1224218"/>
                <a:gd name="connsiteY181" fmla="*/ 410964 h 1499176"/>
                <a:gd name="connsiteX182" fmla="*/ 322094 w 1224218"/>
                <a:gd name="connsiteY182" fmla="*/ 374303 h 1499176"/>
                <a:gd name="connsiteX0-1" fmla="*/ 1219145 w 1225855"/>
                <a:gd name="connsiteY0-2" fmla="*/ 1035512 h 1499831"/>
                <a:gd name="connsiteX1-3" fmla="*/ 1212598 w 1225855"/>
                <a:gd name="connsiteY1-4" fmla="*/ 1022910 h 1499831"/>
                <a:gd name="connsiteX2-5" fmla="*/ 1009653 w 1225855"/>
                <a:gd name="connsiteY2-6" fmla="*/ 805725 h 1499831"/>
                <a:gd name="connsiteX3-7" fmla="*/ 1091485 w 1225855"/>
                <a:gd name="connsiteY3-8" fmla="*/ 720128 h 1499831"/>
                <a:gd name="connsiteX4-9" fmla="*/ 1086085 w 1225855"/>
                <a:gd name="connsiteY4-10" fmla="*/ 697052 h 1499831"/>
                <a:gd name="connsiteX5-11" fmla="*/ 1079702 w 1225855"/>
                <a:gd name="connsiteY5-12" fmla="*/ 685104 h 1499831"/>
                <a:gd name="connsiteX6-13" fmla="*/ 863663 w 1225855"/>
                <a:gd name="connsiteY6-14" fmla="*/ 454008 h 1499831"/>
                <a:gd name="connsiteX7-15" fmla="*/ 957280 w 1225855"/>
                <a:gd name="connsiteY7-16" fmla="*/ 374303 h 1499831"/>
                <a:gd name="connsiteX8-17" fmla="*/ 953024 w 1225855"/>
                <a:gd name="connsiteY8-18" fmla="*/ 355482 h 1499831"/>
                <a:gd name="connsiteX9-19" fmla="*/ 946969 w 1225855"/>
                <a:gd name="connsiteY9-20" fmla="*/ 344516 h 1499831"/>
                <a:gd name="connsiteX10-21" fmla="*/ 633058 w 1225855"/>
                <a:gd name="connsiteY10-22" fmla="*/ 8347 h 1499831"/>
                <a:gd name="connsiteX11-23" fmla="*/ 613909 w 1225855"/>
                <a:gd name="connsiteY11-24" fmla="*/ 0 h 1499831"/>
                <a:gd name="connsiteX12-25" fmla="*/ 594761 w 1225855"/>
                <a:gd name="connsiteY12-26" fmla="*/ 8183 h 1499831"/>
                <a:gd name="connsiteX13-27" fmla="*/ 276922 w 1225855"/>
                <a:gd name="connsiteY13-28" fmla="*/ 345825 h 1499831"/>
                <a:gd name="connsiteX14-29" fmla="*/ 269884 w 1225855"/>
                <a:gd name="connsiteY14-30" fmla="*/ 362028 h 1499831"/>
                <a:gd name="connsiteX15-31" fmla="*/ 268248 w 1225855"/>
                <a:gd name="connsiteY15-32" fmla="*/ 374139 h 1499831"/>
                <a:gd name="connsiteX16-33" fmla="*/ 363828 w 1225855"/>
                <a:gd name="connsiteY16-34" fmla="*/ 453354 h 1499831"/>
                <a:gd name="connsiteX17-35" fmla="*/ 143535 w 1225855"/>
                <a:gd name="connsiteY17-36" fmla="*/ 687395 h 1499831"/>
                <a:gd name="connsiteX18-37" fmla="*/ 136497 w 1225855"/>
                <a:gd name="connsiteY18-38" fmla="*/ 704744 h 1499831"/>
                <a:gd name="connsiteX19-39" fmla="*/ 134206 w 1225855"/>
                <a:gd name="connsiteY19-40" fmla="*/ 720128 h 1499831"/>
                <a:gd name="connsiteX20-41" fmla="*/ 182978 w 1225855"/>
                <a:gd name="connsiteY20-42" fmla="*/ 786740 h 1499831"/>
                <a:gd name="connsiteX21-43" fmla="*/ 217839 w 1225855"/>
                <a:gd name="connsiteY21-44" fmla="*/ 805071 h 1499831"/>
                <a:gd name="connsiteX22-45" fmla="*/ 9984 w 1225855"/>
                <a:gd name="connsiteY22-46" fmla="*/ 1025692 h 1499831"/>
                <a:gd name="connsiteX23-47" fmla="*/ 2946 w 1225855"/>
                <a:gd name="connsiteY23-48" fmla="*/ 1044186 h 1499831"/>
                <a:gd name="connsiteX24-49" fmla="*/ 0 w 1225855"/>
                <a:gd name="connsiteY24-50" fmla="*/ 1062844 h 1499831"/>
                <a:gd name="connsiteX25-51" fmla="*/ 194435 w 1225855"/>
                <a:gd name="connsiteY25-52" fmla="*/ 1198195 h 1499831"/>
                <a:gd name="connsiteX26-53" fmla="*/ 487887 w 1225855"/>
                <a:gd name="connsiteY26-54" fmla="*/ 1247950 h 1499831"/>
                <a:gd name="connsiteX27-55" fmla="*/ 487887 w 1225855"/>
                <a:gd name="connsiteY27-56" fmla="*/ 1473645 h 1499831"/>
                <a:gd name="connsiteX28-57" fmla="*/ 514073 w 1225855"/>
                <a:gd name="connsiteY28-58" fmla="*/ 1499831 h 1499831"/>
                <a:gd name="connsiteX29-59" fmla="*/ 711781 w 1225855"/>
                <a:gd name="connsiteY29-60" fmla="*/ 1499831 h 1499831"/>
                <a:gd name="connsiteX30-61" fmla="*/ 737968 w 1225855"/>
                <a:gd name="connsiteY30-62" fmla="*/ 1473645 h 1499831"/>
                <a:gd name="connsiteX31-63" fmla="*/ 737968 w 1225855"/>
                <a:gd name="connsiteY31-64" fmla="*/ 1248932 h 1499831"/>
                <a:gd name="connsiteX32-65" fmla="*/ 1039112 w 1225855"/>
                <a:gd name="connsiteY32-66" fmla="*/ 1198195 h 1499831"/>
                <a:gd name="connsiteX33-67" fmla="*/ 1225855 w 1225855"/>
                <a:gd name="connsiteY33-68" fmla="*/ 1062844 h 1499831"/>
                <a:gd name="connsiteX34-69" fmla="*/ 1219145 w 1225855"/>
                <a:gd name="connsiteY34-70" fmla="*/ 1035512 h 1499831"/>
                <a:gd name="connsiteX35-71" fmla="*/ 1099178 w 1225855"/>
                <a:gd name="connsiteY35-72" fmla="*/ 1120454 h 1499831"/>
                <a:gd name="connsiteX36-73" fmla="*/ 1082157 w 1225855"/>
                <a:gd name="connsiteY36-74" fmla="*/ 1113580 h 1499831"/>
                <a:gd name="connsiteX37-75" fmla="*/ 657608 w 1225855"/>
                <a:gd name="connsiteY37-76" fmla="*/ 1056788 h 1499831"/>
                <a:gd name="connsiteX38-77" fmla="*/ 560882 w 1225855"/>
                <a:gd name="connsiteY38-78" fmla="*/ 1023564 h 1499831"/>
                <a:gd name="connsiteX39-79" fmla="*/ 558918 w 1225855"/>
                <a:gd name="connsiteY39-80" fmla="*/ 1022582 h 1499831"/>
                <a:gd name="connsiteX40-81" fmla="*/ 554663 w 1225855"/>
                <a:gd name="connsiteY40-82" fmla="*/ 1021109 h 1499831"/>
                <a:gd name="connsiteX41-83" fmla="*/ 419966 w 1225855"/>
                <a:gd name="connsiteY41-84" fmla="*/ 947296 h 1499831"/>
                <a:gd name="connsiteX42-85" fmla="*/ 312928 w 1225855"/>
                <a:gd name="connsiteY42-86" fmla="*/ 837313 h 1499831"/>
                <a:gd name="connsiteX43-87" fmla="*/ 618656 w 1225855"/>
                <a:gd name="connsiteY43-88" fmla="*/ 872828 h 1499831"/>
                <a:gd name="connsiteX44-89" fmla="*/ 943368 w 1225855"/>
                <a:gd name="connsiteY44-90" fmla="*/ 830439 h 1499831"/>
                <a:gd name="connsiteX45-91" fmla="*/ 957116 w 1225855"/>
                <a:gd name="connsiteY45-92" fmla="*/ 826184 h 1499831"/>
                <a:gd name="connsiteX46-93" fmla="*/ 1168408 w 1225855"/>
                <a:gd name="connsiteY46-94" fmla="*/ 1052369 h 1499831"/>
                <a:gd name="connsiteX47-95" fmla="*/ 1170536 w 1225855"/>
                <a:gd name="connsiteY47-96" fmla="*/ 1055806 h 1499831"/>
                <a:gd name="connsiteX48-97" fmla="*/ 1173482 w 1225855"/>
                <a:gd name="connsiteY48-98" fmla="*/ 1063008 h 1499831"/>
                <a:gd name="connsiteX49-99" fmla="*/ 1099178 w 1225855"/>
                <a:gd name="connsiteY49-100" fmla="*/ 1120454 h 1499831"/>
                <a:gd name="connsiteX50-101" fmla="*/ 736822 w 1225855"/>
                <a:gd name="connsiteY50-102" fmla="*/ 1196559 h 1499831"/>
                <a:gd name="connsiteX51-103" fmla="*/ 620292 w 1225855"/>
                <a:gd name="connsiteY51-104" fmla="*/ 1200487 h 1499831"/>
                <a:gd name="connsiteX52-105" fmla="*/ 489033 w 1225855"/>
                <a:gd name="connsiteY52-106" fmla="*/ 1195577 h 1499831"/>
                <a:gd name="connsiteX53-107" fmla="*/ 209001 w 1225855"/>
                <a:gd name="connsiteY53-108" fmla="*/ 1148114 h 1499831"/>
                <a:gd name="connsiteX54-109" fmla="*/ 52209 w 1225855"/>
                <a:gd name="connsiteY54-110" fmla="*/ 1063008 h 1499831"/>
                <a:gd name="connsiteX55-111" fmla="*/ 54173 w 1225855"/>
                <a:gd name="connsiteY55-112" fmla="*/ 1057279 h 1499831"/>
                <a:gd name="connsiteX56-113" fmla="*/ 56137 w 1225855"/>
                <a:gd name="connsiteY56-114" fmla="*/ 1053188 h 1499831"/>
                <a:gd name="connsiteX57-115" fmla="*/ 255155 w 1225855"/>
                <a:gd name="connsiteY57-116" fmla="*/ 841896 h 1499831"/>
                <a:gd name="connsiteX58-117" fmla="*/ 346971 w 1225855"/>
                <a:gd name="connsiteY58-118" fmla="*/ 956134 h 1499831"/>
                <a:gd name="connsiteX59-119" fmla="*/ 318984 w 1225855"/>
                <a:gd name="connsiteY59-120" fmla="*/ 987558 h 1499831"/>
                <a:gd name="connsiteX60-121" fmla="*/ 321112 w 1225855"/>
                <a:gd name="connsiteY60-122" fmla="*/ 1024546 h 1499831"/>
                <a:gd name="connsiteX61-123" fmla="*/ 338460 w 1225855"/>
                <a:gd name="connsiteY61-124" fmla="*/ 1031093 h 1499831"/>
                <a:gd name="connsiteX62-125" fmla="*/ 358100 w 1225855"/>
                <a:gd name="connsiteY62-126" fmla="*/ 1022255 h 1499831"/>
                <a:gd name="connsiteX63-127" fmla="*/ 387887 w 1225855"/>
                <a:gd name="connsiteY63-128" fmla="*/ 988703 h 1499831"/>
                <a:gd name="connsiteX64-129" fmla="*/ 512600 w 1225855"/>
                <a:gd name="connsiteY64-130" fmla="*/ 1059898 h 1499831"/>
                <a:gd name="connsiteX65-131" fmla="*/ 494925 w 1225855"/>
                <a:gd name="connsiteY65-132" fmla="*/ 1097868 h 1499831"/>
                <a:gd name="connsiteX66-133" fmla="*/ 507527 w 1225855"/>
                <a:gd name="connsiteY66-134" fmla="*/ 1132729 h 1499831"/>
                <a:gd name="connsiteX67-135" fmla="*/ 518656 w 1225855"/>
                <a:gd name="connsiteY67-136" fmla="*/ 1135184 h 1499831"/>
                <a:gd name="connsiteX68-137" fmla="*/ 542388 w 1225855"/>
                <a:gd name="connsiteY68-138" fmla="*/ 1120127 h 1499831"/>
                <a:gd name="connsiteX69-139" fmla="*/ 561045 w 1225855"/>
                <a:gd name="connsiteY69-140" fmla="*/ 1080029 h 1499831"/>
                <a:gd name="connsiteX70-141" fmla="*/ 638132 w 1225855"/>
                <a:gd name="connsiteY70-142" fmla="*/ 1105888 h 1499831"/>
                <a:gd name="connsiteX71-143" fmla="*/ 708344 w 1225855"/>
                <a:gd name="connsiteY71-144" fmla="*/ 1124219 h 1499831"/>
                <a:gd name="connsiteX72-145" fmla="*/ 692633 w 1225855"/>
                <a:gd name="connsiteY72-146" fmla="*/ 1159079 h 1499831"/>
                <a:gd name="connsiteX73-147" fmla="*/ 691487 w 1225855"/>
                <a:gd name="connsiteY73-148" fmla="*/ 1177574 h 1499831"/>
                <a:gd name="connsiteX74-149" fmla="*/ 705726 w 1225855"/>
                <a:gd name="connsiteY74-150" fmla="*/ 1193776 h 1499831"/>
                <a:gd name="connsiteX75-151" fmla="*/ 716528 w 1225855"/>
                <a:gd name="connsiteY75-152" fmla="*/ 1196068 h 1499831"/>
                <a:gd name="connsiteX76-153" fmla="*/ 733549 w 1225855"/>
                <a:gd name="connsiteY76-154" fmla="*/ 1189848 h 1499831"/>
                <a:gd name="connsiteX77-155" fmla="*/ 740423 w 1225855"/>
                <a:gd name="connsiteY77-156" fmla="*/ 1180683 h 1499831"/>
                <a:gd name="connsiteX78-157" fmla="*/ 760881 w 1225855"/>
                <a:gd name="connsiteY78-158" fmla="*/ 1135184 h 1499831"/>
                <a:gd name="connsiteX79-159" fmla="*/ 974628 w 1225855"/>
                <a:gd name="connsiteY79-160" fmla="*/ 1161534 h 1499831"/>
                <a:gd name="connsiteX80-161" fmla="*/ 736822 w 1225855"/>
                <a:gd name="connsiteY80-162" fmla="*/ 1196559 h 1499831"/>
                <a:gd name="connsiteX81-163" fmla="*/ 685431 w 1225855"/>
                <a:gd name="connsiteY81-164" fmla="*/ 1447458 h 1499831"/>
                <a:gd name="connsiteX82-165" fmla="*/ 540096 w 1225855"/>
                <a:gd name="connsiteY82-166" fmla="*/ 1447458 h 1499831"/>
                <a:gd name="connsiteX83-167" fmla="*/ 540096 w 1225855"/>
                <a:gd name="connsiteY83-168" fmla="*/ 1251059 h 1499831"/>
                <a:gd name="connsiteX84-169" fmla="*/ 620292 w 1225855"/>
                <a:gd name="connsiteY84-170" fmla="*/ 1252860 h 1499831"/>
                <a:gd name="connsiteX85-171" fmla="*/ 685431 w 1225855"/>
                <a:gd name="connsiteY85-172" fmla="*/ 1251714 h 1499831"/>
                <a:gd name="connsiteX86-173" fmla="*/ 685431 w 1225855"/>
                <a:gd name="connsiteY86-174" fmla="*/ 1447458 h 1499831"/>
                <a:gd name="connsiteX87-175" fmla="*/ 186415 w 1225855"/>
                <a:gd name="connsiteY87-176" fmla="*/ 720292 h 1499831"/>
                <a:gd name="connsiteX88-177" fmla="*/ 187070 w 1225855"/>
                <a:gd name="connsiteY88-178" fmla="*/ 718819 h 1499831"/>
                <a:gd name="connsiteX89-179" fmla="*/ 188543 w 1225855"/>
                <a:gd name="connsiteY89-180" fmla="*/ 715873 h 1499831"/>
                <a:gd name="connsiteX90-181" fmla="*/ 418567 w 1225855"/>
                <a:gd name="connsiteY90-182" fmla="*/ 483352 h 1499831"/>
                <a:gd name="connsiteX91-183" fmla="*/ 519474 w 1225855"/>
                <a:gd name="connsiteY91-184" fmla="*/ 484450 h 1499831"/>
                <a:gd name="connsiteX92-185" fmla="*/ 552862 w 1225855"/>
                <a:gd name="connsiteY92-186" fmla="*/ 487232 h 1499831"/>
                <a:gd name="connsiteX93-187" fmla="*/ 587396 w 1225855"/>
                <a:gd name="connsiteY93-188" fmla="*/ 488869 h 1499831"/>
                <a:gd name="connsiteX94-189" fmla="*/ 616692 w 1225855"/>
                <a:gd name="connsiteY94-190" fmla="*/ 489360 h 1499831"/>
                <a:gd name="connsiteX95-191" fmla="*/ 641896 w 1225855"/>
                <a:gd name="connsiteY95-192" fmla="*/ 489033 h 1499831"/>
                <a:gd name="connsiteX96-193" fmla="*/ 676430 w 1225855"/>
                <a:gd name="connsiteY96-194" fmla="*/ 487560 h 1499831"/>
                <a:gd name="connsiteX97-195" fmla="*/ 709817 w 1225855"/>
                <a:gd name="connsiteY97-196" fmla="*/ 484941 h 1499831"/>
                <a:gd name="connsiteX98-197" fmla="*/ 797706 w 1225855"/>
                <a:gd name="connsiteY98-198" fmla="*/ 471684 h 1499831"/>
                <a:gd name="connsiteX99-199" fmla="*/ 820292 w 1225855"/>
                <a:gd name="connsiteY99-200" fmla="*/ 507036 h 1499831"/>
                <a:gd name="connsiteX100-201" fmla="*/ 780194 w 1225855"/>
                <a:gd name="connsiteY100-202" fmla="*/ 560391 h 1499831"/>
                <a:gd name="connsiteX101-203" fmla="*/ 759081 w 1225855"/>
                <a:gd name="connsiteY101-204" fmla="*/ 576103 h 1499831"/>
                <a:gd name="connsiteX102-205" fmla="*/ 736822 w 1225855"/>
                <a:gd name="connsiteY102-206" fmla="*/ 590669 h 1499831"/>
                <a:gd name="connsiteX103-207" fmla="*/ 736331 w 1225855"/>
                <a:gd name="connsiteY103-208" fmla="*/ 590996 h 1499831"/>
                <a:gd name="connsiteX104-209" fmla="*/ 542060 w 1225855"/>
                <a:gd name="connsiteY104-210" fmla="*/ 682485 h 1499831"/>
                <a:gd name="connsiteX105-211" fmla="*/ 339115 w 1225855"/>
                <a:gd name="connsiteY105-212" fmla="*/ 752370 h 1499831"/>
                <a:gd name="connsiteX106-213" fmla="*/ 289033 w 1225855"/>
                <a:gd name="connsiteY106-214" fmla="*/ 767428 h 1499831"/>
                <a:gd name="connsiteX107-215" fmla="*/ 274958 w 1225855"/>
                <a:gd name="connsiteY107-216" fmla="*/ 771519 h 1499831"/>
                <a:gd name="connsiteX108-217" fmla="*/ 255809 w 1225855"/>
                <a:gd name="connsiteY108-218" fmla="*/ 764482 h 1499831"/>
                <a:gd name="connsiteX109-219" fmla="*/ 186415 w 1225855"/>
                <a:gd name="connsiteY109-220" fmla="*/ 720292 h 1499831"/>
                <a:gd name="connsiteX110-221" fmla="*/ 883794 w 1225855"/>
                <a:gd name="connsiteY110-222" fmla="*/ 593451 h 1499831"/>
                <a:gd name="connsiteX111-223" fmla="*/ 859244 w 1225855"/>
                <a:gd name="connsiteY111-224" fmla="*/ 561536 h 1499831"/>
                <a:gd name="connsiteX112-225" fmla="*/ 854989 w 1225855"/>
                <a:gd name="connsiteY112-226" fmla="*/ 557117 h 1499831"/>
                <a:gd name="connsiteX113-227" fmla="*/ 867100 w 1225855"/>
                <a:gd name="connsiteY113-228" fmla="*/ 534204 h 1499831"/>
                <a:gd name="connsiteX114-229" fmla="*/ 1036167 w 1225855"/>
                <a:gd name="connsiteY114-230" fmla="*/ 715218 h 1499831"/>
                <a:gd name="connsiteX115-231" fmla="*/ 1037803 w 1225855"/>
                <a:gd name="connsiteY115-232" fmla="*/ 717837 h 1499831"/>
                <a:gd name="connsiteX116-233" fmla="*/ 1038949 w 1225855"/>
                <a:gd name="connsiteY116-234" fmla="*/ 720128 h 1499831"/>
                <a:gd name="connsiteX117-235" fmla="*/ 971519 w 1225855"/>
                <a:gd name="connsiteY117-236" fmla="*/ 764973 h 1499831"/>
                <a:gd name="connsiteX118-237" fmla="*/ 944841 w 1225855"/>
                <a:gd name="connsiteY118-238" fmla="*/ 774793 h 1499831"/>
                <a:gd name="connsiteX119-239" fmla="*/ 927165 w 1225855"/>
                <a:gd name="connsiteY119-240" fmla="*/ 780357 h 1499831"/>
                <a:gd name="connsiteX120-241" fmla="*/ 917018 w 1225855"/>
                <a:gd name="connsiteY120-242" fmla="*/ 783303 h 1499831"/>
                <a:gd name="connsiteX121-243" fmla="*/ 618492 w 1225855"/>
                <a:gd name="connsiteY121-244" fmla="*/ 820292 h 1499831"/>
                <a:gd name="connsiteX122-245" fmla="*/ 372175 w 1225855"/>
                <a:gd name="connsiteY122-246" fmla="*/ 797051 h 1499831"/>
                <a:gd name="connsiteX123-247" fmla="*/ 481668 w 1225855"/>
                <a:gd name="connsiteY123-248" fmla="*/ 760717 h 1499831"/>
                <a:gd name="connsiteX124-249" fmla="*/ 497707 w 1225855"/>
                <a:gd name="connsiteY124-250" fmla="*/ 799015 h 1499831"/>
                <a:gd name="connsiteX125-251" fmla="*/ 521929 w 1225855"/>
                <a:gd name="connsiteY125-252" fmla="*/ 815054 h 1499831"/>
                <a:gd name="connsiteX126-253" fmla="*/ 532077 w 1225855"/>
                <a:gd name="connsiteY126-254" fmla="*/ 812927 h 1499831"/>
                <a:gd name="connsiteX127-255" fmla="*/ 545988 w 1225855"/>
                <a:gd name="connsiteY127-256" fmla="*/ 778557 h 1499831"/>
                <a:gd name="connsiteX128-257" fmla="*/ 530931 w 1225855"/>
                <a:gd name="connsiteY128-258" fmla="*/ 742878 h 1499831"/>
                <a:gd name="connsiteX129-259" fmla="*/ 560882 w 1225855"/>
                <a:gd name="connsiteY129-260" fmla="*/ 731421 h 1499831"/>
                <a:gd name="connsiteX130-261" fmla="*/ 660881 w 1225855"/>
                <a:gd name="connsiteY130-262" fmla="*/ 689359 h 1499831"/>
                <a:gd name="connsiteX131-263" fmla="*/ 682158 w 1225855"/>
                <a:gd name="connsiteY131-264" fmla="*/ 735677 h 1499831"/>
                <a:gd name="connsiteX132-265" fmla="*/ 706053 w 1225855"/>
                <a:gd name="connsiteY132-266" fmla="*/ 750897 h 1499831"/>
                <a:gd name="connsiteX133-267" fmla="*/ 717019 w 1225855"/>
                <a:gd name="connsiteY133-268" fmla="*/ 748442 h 1499831"/>
                <a:gd name="connsiteX134-269" fmla="*/ 729948 w 1225855"/>
                <a:gd name="connsiteY134-270" fmla="*/ 713745 h 1499831"/>
                <a:gd name="connsiteX135-271" fmla="*/ 708181 w 1225855"/>
                <a:gd name="connsiteY135-272" fmla="*/ 666446 h 1499831"/>
                <a:gd name="connsiteX136-273" fmla="*/ 763991 w 1225855"/>
                <a:gd name="connsiteY136-274" fmla="*/ 635350 h 1499831"/>
                <a:gd name="connsiteX137-275" fmla="*/ 773483 w 1225855"/>
                <a:gd name="connsiteY137-276" fmla="*/ 629294 h 1499831"/>
                <a:gd name="connsiteX138-277" fmla="*/ 795414 w 1225855"/>
                <a:gd name="connsiteY138-278" fmla="*/ 614400 h 1499831"/>
                <a:gd name="connsiteX139-279" fmla="*/ 816200 w 1225855"/>
                <a:gd name="connsiteY139-280" fmla="*/ 598361 h 1499831"/>
                <a:gd name="connsiteX140-281" fmla="*/ 819473 w 1225855"/>
                <a:gd name="connsiteY140-282" fmla="*/ 595579 h 1499831"/>
                <a:gd name="connsiteX141-283" fmla="*/ 842223 w 1225855"/>
                <a:gd name="connsiteY141-284" fmla="*/ 625202 h 1499831"/>
                <a:gd name="connsiteX142-285" fmla="*/ 863008 w 1225855"/>
                <a:gd name="connsiteY142-286" fmla="*/ 635350 h 1499831"/>
                <a:gd name="connsiteX143-287" fmla="*/ 878884 w 1225855"/>
                <a:gd name="connsiteY143-288" fmla="*/ 629949 h 1499831"/>
                <a:gd name="connsiteX144-289" fmla="*/ 883794 w 1225855"/>
                <a:gd name="connsiteY144-290" fmla="*/ 593451 h 1499831"/>
                <a:gd name="connsiteX145-291" fmla="*/ 513091 w 1225855"/>
                <a:gd name="connsiteY145-292" fmla="*/ 183796 h 1499831"/>
                <a:gd name="connsiteX146-293" fmla="*/ 520784 w 1225855"/>
                <a:gd name="connsiteY146-294" fmla="*/ 163175 h 1499831"/>
                <a:gd name="connsiteX147-295" fmla="*/ 613746 w 1225855"/>
                <a:gd name="connsiteY147-296" fmla="*/ 64648 h 1499831"/>
                <a:gd name="connsiteX148-297" fmla="*/ 903434 w 1225855"/>
                <a:gd name="connsiteY148-298" fmla="*/ 374630 h 1499831"/>
                <a:gd name="connsiteX149-299" fmla="*/ 823892 w 1225855"/>
                <a:gd name="connsiteY149-300" fmla="*/ 411455 h 1499831"/>
                <a:gd name="connsiteX150-301" fmla="*/ 821110 w 1225855"/>
                <a:gd name="connsiteY150-302" fmla="*/ 412273 h 1499831"/>
                <a:gd name="connsiteX151-303" fmla="*/ 807689 w 1225855"/>
                <a:gd name="connsiteY151-304" fmla="*/ 415710 h 1499831"/>
                <a:gd name="connsiteX152-305" fmla="*/ 791159 w 1225855"/>
                <a:gd name="connsiteY152-306" fmla="*/ 406873 h 1499831"/>
                <a:gd name="connsiteX153-307" fmla="*/ 777084 w 1225855"/>
                <a:gd name="connsiteY153-308" fmla="*/ 399835 h 1499831"/>
                <a:gd name="connsiteX154-309" fmla="*/ 706053 w 1225855"/>
                <a:gd name="connsiteY154-310" fmla="*/ 362192 h 1499831"/>
                <a:gd name="connsiteX155-311" fmla="*/ 591160 w 1225855"/>
                <a:gd name="connsiteY155-312" fmla="*/ 288542 h 1499831"/>
                <a:gd name="connsiteX156-313" fmla="*/ 570702 w 1225855"/>
                <a:gd name="connsiteY156-314" fmla="*/ 272176 h 1499831"/>
                <a:gd name="connsiteX157-315" fmla="*/ 567919 w 1225855"/>
                <a:gd name="connsiteY157-316" fmla="*/ 269721 h 1499831"/>
                <a:gd name="connsiteX158-317" fmla="*/ 551226 w 1225855"/>
                <a:gd name="connsiteY158-318" fmla="*/ 254500 h 1499831"/>
                <a:gd name="connsiteX159-319" fmla="*/ 512109 w 1225855"/>
                <a:gd name="connsiteY159-320" fmla="*/ 197708 h 1499831"/>
                <a:gd name="connsiteX160-321" fmla="*/ 513091 w 1225855"/>
                <a:gd name="connsiteY160-322" fmla="*/ 183796 h 1499831"/>
                <a:gd name="connsiteX161-323" fmla="*/ 322094 w 1225855"/>
                <a:gd name="connsiteY161-324" fmla="*/ 374303 h 1499831"/>
                <a:gd name="connsiteX162-325" fmla="*/ 464974 w 1225855"/>
                <a:gd name="connsiteY162-326" fmla="*/ 222421 h 1499831"/>
                <a:gd name="connsiteX163-327" fmla="*/ 508345 w 1225855"/>
                <a:gd name="connsiteY163-328" fmla="*/ 285596 h 1499831"/>
                <a:gd name="connsiteX164-329" fmla="*/ 482486 w 1225855"/>
                <a:gd name="connsiteY164-330" fmla="*/ 314729 h 1499831"/>
                <a:gd name="connsiteX165-331" fmla="*/ 475939 w 1225855"/>
                <a:gd name="connsiteY165-332" fmla="*/ 334205 h 1499831"/>
                <a:gd name="connsiteX166-333" fmla="*/ 484614 w 1225855"/>
                <a:gd name="connsiteY166-334" fmla="*/ 351717 h 1499831"/>
                <a:gd name="connsiteX167-335" fmla="*/ 491324 w 1225855"/>
                <a:gd name="connsiteY167-336" fmla="*/ 355973 h 1499831"/>
                <a:gd name="connsiteX168-337" fmla="*/ 501962 w 1225855"/>
                <a:gd name="connsiteY168-338" fmla="*/ 358264 h 1499831"/>
                <a:gd name="connsiteX169-339" fmla="*/ 521602 w 1225855"/>
                <a:gd name="connsiteY169-340" fmla="*/ 349426 h 1499831"/>
                <a:gd name="connsiteX170-341" fmla="*/ 547298 w 1225855"/>
                <a:gd name="connsiteY170-342" fmla="*/ 320621 h 1499831"/>
                <a:gd name="connsiteX171-343" fmla="*/ 554990 w 1225855"/>
                <a:gd name="connsiteY171-344" fmla="*/ 326676 h 1499831"/>
                <a:gd name="connsiteX172-345" fmla="*/ 722747 w 1225855"/>
                <a:gd name="connsiteY172-346" fmla="*/ 430768 h 1499831"/>
                <a:gd name="connsiteX173-347" fmla="*/ 663827 w 1225855"/>
                <a:gd name="connsiteY173-348" fmla="*/ 435678 h 1499831"/>
                <a:gd name="connsiteX174-349" fmla="*/ 628967 w 1225855"/>
                <a:gd name="connsiteY174-350" fmla="*/ 436823 h 1499831"/>
                <a:gd name="connsiteX175-351" fmla="*/ 616692 w 1225855"/>
                <a:gd name="connsiteY175-352" fmla="*/ 436987 h 1499831"/>
                <a:gd name="connsiteX176-353" fmla="*/ 600489 w 1225855"/>
                <a:gd name="connsiteY176-354" fmla="*/ 436823 h 1499831"/>
                <a:gd name="connsiteX177-355" fmla="*/ 565628 w 1225855"/>
                <a:gd name="connsiteY177-356" fmla="*/ 435514 h 1499831"/>
                <a:gd name="connsiteX178-357" fmla="*/ 463337 w 1225855"/>
                <a:gd name="connsiteY178-358" fmla="*/ 424057 h 1499831"/>
                <a:gd name="connsiteX179-359" fmla="*/ 433059 w 1225855"/>
                <a:gd name="connsiteY179-360" fmla="*/ 418165 h 1499831"/>
                <a:gd name="connsiteX180-361" fmla="*/ 409164 w 1225855"/>
                <a:gd name="connsiteY180-362" fmla="*/ 412437 h 1499831"/>
                <a:gd name="connsiteX181-363" fmla="*/ 403927 w 1225855"/>
                <a:gd name="connsiteY181-364" fmla="*/ 410964 h 1499831"/>
                <a:gd name="connsiteX182-365" fmla="*/ 322094 w 1225855"/>
                <a:gd name="connsiteY182-366" fmla="*/ 374303 h 1499831"/>
                <a:gd name="connsiteX0-367" fmla="*/ 1219145 w 1225855"/>
                <a:gd name="connsiteY0-368" fmla="*/ 1035512 h 1499831"/>
                <a:gd name="connsiteX1-369" fmla="*/ 1212598 w 1225855"/>
                <a:gd name="connsiteY1-370" fmla="*/ 1022910 h 1499831"/>
                <a:gd name="connsiteX2-371" fmla="*/ 1009653 w 1225855"/>
                <a:gd name="connsiteY2-372" fmla="*/ 805725 h 1499831"/>
                <a:gd name="connsiteX3-373" fmla="*/ 1091485 w 1225855"/>
                <a:gd name="connsiteY3-374" fmla="*/ 720128 h 1499831"/>
                <a:gd name="connsiteX4-375" fmla="*/ 1086085 w 1225855"/>
                <a:gd name="connsiteY4-376" fmla="*/ 697052 h 1499831"/>
                <a:gd name="connsiteX5-377" fmla="*/ 1079702 w 1225855"/>
                <a:gd name="connsiteY5-378" fmla="*/ 685104 h 1499831"/>
                <a:gd name="connsiteX6-379" fmla="*/ 863663 w 1225855"/>
                <a:gd name="connsiteY6-380" fmla="*/ 454008 h 1499831"/>
                <a:gd name="connsiteX7-381" fmla="*/ 957280 w 1225855"/>
                <a:gd name="connsiteY7-382" fmla="*/ 374303 h 1499831"/>
                <a:gd name="connsiteX8-383" fmla="*/ 953024 w 1225855"/>
                <a:gd name="connsiteY8-384" fmla="*/ 355482 h 1499831"/>
                <a:gd name="connsiteX9-385" fmla="*/ 946969 w 1225855"/>
                <a:gd name="connsiteY9-386" fmla="*/ 344516 h 1499831"/>
                <a:gd name="connsiteX10-387" fmla="*/ 633058 w 1225855"/>
                <a:gd name="connsiteY10-388" fmla="*/ 8347 h 1499831"/>
                <a:gd name="connsiteX11-389" fmla="*/ 613909 w 1225855"/>
                <a:gd name="connsiteY11-390" fmla="*/ 0 h 1499831"/>
                <a:gd name="connsiteX12-391" fmla="*/ 594761 w 1225855"/>
                <a:gd name="connsiteY12-392" fmla="*/ 8183 h 1499831"/>
                <a:gd name="connsiteX13-393" fmla="*/ 276922 w 1225855"/>
                <a:gd name="connsiteY13-394" fmla="*/ 345825 h 1499831"/>
                <a:gd name="connsiteX14-395" fmla="*/ 269884 w 1225855"/>
                <a:gd name="connsiteY14-396" fmla="*/ 362028 h 1499831"/>
                <a:gd name="connsiteX15-397" fmla="*/ 268248 w 1225855"/>
                <a:gd name="connsiteY15-398" fmla="*/ 374139 h 1499831"/>
                <a:gd name="connsiteX16-399" fmla="*/ 363828 w 1225855"/>
                <a:gd name="connsiteY16-400" fmla="*/ 453354 h 1499831"/>
                <a:gd name="connsiteX17-401" fmla="*/ 143535 w 1225855"/>
                <a:gd name="connsiteY17-402" fmla="*/ 687395 h 1499831"/>
                <a:gd name="connsiteX18-403" fmla="*/ 136497 w 1225855"/>
                <a:gd name="connsiteY18-404" fmla="*/ 704744 h 1499831"/>
                <a:gd name="connsiteX19-405" fmla="*/ 134206 w 1225855"/>
                <a:gd name="connsiteY19-406" fmla="*/ 720128 h 1499831"/>
                <a:gd name="connsiteX20-407" fmla="*/ 182978 w 1225855"/>
                <a:gd name="connsiteY20-408" fmla="*/ 786740 h 1499831"/>
                <a:gd name="connsiteX21-409" fmla="*/ 217839 w 1225855"/>
                <a:gd name="connsiteY21-410" fmla="*/ 805071 h 1499831"/>
                <a:gd name="connsiteX22-411" fmla="*/ 9984 w 1225855"/>
                <a:gd name="connsiteY22-412" fmla="*/ 1025692 h 1499831"/>
                <a:gd name="connsiteX23-413" fmla="*/ 2946 w 1225855"/>
                <a:gd name="connsiteY23-414" fmla="*/ 1044186 h 1499831"/>
                <a:gd name="connsiteX24-415" fmla="*/ 0 w 1225855"/>
                <a:gd name="connsiteY24-416" fmla="*/ 1062844 h 1499831"/>
                <a:gd name="connsiteX25-417" fmla="*/ 194435 w 1225855"/>
                <a:gd name="connsiteY25-418" fmla="*/ 1198195 h 1499831"/>
                <a:gd name="connsiteX26-419" fmla="*/ 487887 w 1225855"/>
                <a:gd name="connsiteY26-420" fmla="*/ 1247950 h 1499831"/>
                <a:gd name="connsiteX27-421" fmla="*/ 487887 w 1225855"/>
                <a:gd name="connsiteY27-422" fmla="*/ 1473645 h 1499831"/>
                <a:gd name="connsiteX28-423" fmla="*/ 514073 w 1225855"/>
                <a:gd name="connsiteY28-424" fmla="*/ 1499831 h 1499831"/>
                <a:gd name="connsiteX29-425" fmla="*/ 711781 w 1225855"/>
                <a:gd name="connsiteY29-426" fmla="*/ 1499831 h 1499831"/>
                <a:gd name="connsiteX30-427" fmla="*/ 737968 w 1225855"/>
                <a:gd name="connsiteY30-428" fmla="*/ 1473645 h 1499831"/>
                <a:gd name="connsiteX31-429" fmla="*/ 737968 w 1225855"/>
                <a:gd name="connsiteY31-430" fmla="*/ 1248932 h 1499831"/>
                <a:gd name="connsiteX32-431" fmla="*/ 1039112 w 1225855"/>
                <a:gd name="connsiteY32-432" fmla="*/ 1198195 h 1499831"/>
                <a:gd name="connsiteX33-433" fmla="*/ 1225855 w 1225855"/>
                <a:gd name="connsiteY33-434" fmla="*/ 1062844 h 1499831"/>
                <a:gd name="connsiteX34-435" fmla="*/ 1219145 w 1225855"/>
                <a:gd name="connsiteY34-436" fmla="*/ 1035512 h 1499831"/>
                <a:gd name="connsiteX35-437" fmla="*/ 1099178 w 1225855"/>
                <a:gd name="connsiteY35-438" fmla="*/ 1120454 h 1499831"/>
                <a:gd name="connsiteX36-439" fmla="*/ 1082157 w 1225855"/>
                <a:gd name="connsiteY36-440" fmla="*/ 1113580 h 1499831"/>
                <a:gd name="connsiteX37-441" fmla="*/ 657608 w 1225855"/>
                <a:gd name="connsiteY37-442" fmla="*/ 1056788 h 1499831"/>
                <a:gd name="connsiteX38-443" fmla="*/ 560882 w 1225855"/>
                <a:gd name="connsiteY38-444" fmla="*/ 1023564 h 1499831"/>
                <a:gd name="connsiteX39-445" fmla="*/ 558918 w 1225855"/>
                <a:gd name="connsiteY39-446" fmla="*/ 1022582 h 1499831"/>
                <a:gd name="connsiteX40-447" fmla="*/ 554663 w 1225855"/>
                <a:gd name="connsiteY40-448" fmla="*/ 1021109 h 1499831"/>
                <a:gd name="connsiteX41-449" fmla="*/ 419966 w 1225855"/>
                <a:gd name="connsiteY41-450" fmla="*/ 947296 h 1499831"/>
                <a:gd name="connsiteX42-451" fmla="*/ 312928 w 1225855"/>
                <a:gd name="connsiteY42-452" fmla="*/ 837313 h 1499831"/>
                <a:gd name="connsiteX43-453" fmla="*/ 618656 w 1225855"/>
                <a:gd name="connsiteY43-454" fmla="*/ 872828 h 1499831"/>
                <a:gd name="connsiteX44-455" fmla="*/ 943368 w 1225855"/>
                <a:gd name="connsiteY44-456" fmla="*/ 830439 h 1499831"/>
                <a:gd name="connsiteX45-457" fmla="*/ 957116 w 1225855"/>
                <a:gd name="connsiteY45-458" fmla="*/ 826184 h 1499831"/>
                <a:gd name="connsiteX46-459" fmla="*/ 1168408 w 1225855"/>
                <a:gd name="connsiteY46-460" fmla="*/ 1052369 h 1499831"/>
                <a:gd name="connsiteX47-461" fmla="*/ 1170536 w 1225855"/>
                <a:gd name="connsiteY47-462" fmla="*/ 1055806 h 1499831"/>
                <a:gd name="connsiteX48-463" fmla="*/ 1173482 w 1225855"/>
                <a:gd name="connsiteY48-464" fmla="*/ 1063008 h 1499831"/>
                <a:gd name="connsiteX49-465" fmla="*/ 1099178 w 1225855"/>
                <a:gd name="connsiteY49-466" fmla="*/ 1120454 h 1499831"/>
                <a:gd name="connsiteX50-467" fmla="*/ 736822 w 1225855"/>
                <a:gd name="connsiteY50-468" fmla="*/ 1196559 h 1499831"/>
                <a:gd name="connsiteX51-469" fmla="*/ 620292 w 1225855"/>
                <a:gd name="connsiteY51-470" fmla="*/ 1200487 h 1499831"/>
                <a:gd name="connsiteX52-471" fmla="*/ 489033 w 1225855"/>
                <a:gd name="connsiteY52-472" fmla="*/ 1195577 h 1499831"/>
                <a:gd name="connsiteX53-473" fmla="*/ 209001 w 1225855"/>
                <a:gd name="connsiteY53-474" fmla="*/ 1148114 h 1499831"/>
                <a:gd name="connsiteX54-475" fmla="*/ 52209 w 1225855"/>
                <a:gd name="connsiteY54-476" fmla="*/ 1063008 h 1499831"/>
                <a:gd name="connsiteX55-477" fmla="*/ 54173 w 1225855"/>
                <a:gd name="connsiteY55-478" fmla="*/ 1057279 h 1499831"/>
                <a:gd name="connsiteX56-479" fmla="*/ 56137 w 1225855"/>
                <a:gd name="connsiteY56-480" fmla="*/ 1053188 h 1499831"/>
                <a:gd name="connsiteX57-481" fmla="*/ 255155 w 1225855"/>
                <a:gd name="connsiteY57-482" fmla="*/ 841896 h 1499831"/>
                <a:gd name="connsiteX58-483" fmla="*/ 346971 w 1225855"/>
                <a:gd name="connsiteY58-484" fmla="*/ 956134 h 1499831"/>
                <a:gd name="connsiteX59-485" fmla="*/ 318984 w 1225855"/>
                <a:gd name="connsiteY59-486" fmla="*/ 987558 h 1499831"/>
                <a:gd name="connsiteX60-487" fmla="*/ 321112 w 1225855"/>
                <a:gd name="connsiteY60-488" fmla="*/ 1024546 h 1499831"/>
                <a:gd name="connsiteX61-489" fmla="*/ 338460 w 1225855"/>
                <a:gd name="connsiteY61-490" fmla="*/ 1031093 h 1499831"/>
                <a:gd name="connsiteX62-491" fmla="*/ 358100 w 1225855"/>
                <a:gd name="connsiteY62-492" fmla="*/ 1022255 h 1499831"/>
                <a:gd name="connsiteX63-493" fmla="*/ 387887 w 1225855"/>
                <a:gd name="connsiteY63-494" fmla="*/ 988703 h 1499831"/>
                <a:gd name="connsiteX64-495" fmla="*/ 512600 w 1225855"/>
                <a:gd name="connsiteY64-496" fmla="*/ 1059898 h 1499831"/>
                <a:gd name="connsiteX65-497" fmla="*/ 494925 w 1225855"/>
                <a:gd name="connsiteY65-498" fmla="*/ 1097868 h 1499831"/>
                <a:gd name="connsiteX66-499" fmla="*/ 507527 w 1225855"/>
                <a:gd name="connsiteY66-500" fmla="*/ 1132729 h 1499831"/>
                <a:gd name="connsiteX67-501" fmla="*/ 518656 w 1225855"/>
                <a:gd name="connsiteY67-502" fmla="*/ 1135184 h 1499831"/>
                <a:gd name="connsiteX68-503" fmla="*/ 542388 w 1225855"/>
                <a:gd name="connsiteY68-504" fmla="*/ 1120127 h 1499831"/>
                <a:gd name="connsiteX69-505" fmla="*/ 561045 w 1225855"/>
                <a:gd name="connsiteY69-506" fmla="*/ 1080029 h 1499831"/>
                <a:gd name="connsiteX70-507" fmla="*/ 638132 w 1225855"/>
                <a:gd name="connsiteY70-508" fmla="*/ 1105888 h 1499831"/>
                <a:gd name="connsiteX71-509" fmla="*/ 708344 w 1225855"/>
                <a:gd name="connsiteY71-510" fmla="*/ 1124219 h 1499831"/>
                <a:gd name="connsiteX72-511" fmla="*/ 692633 w 1225855"/>
                <a:gd name="connsiteY72-512" fmla="*/ 1159079 h 1499831"/>
                <a:gd name="connsiteX73-513" fmla="*/ 691487 w 1225855"/>
                <a:gd name="connsiteY73-514" fmla="*/ 1177574 h 1499831"/>
                <a:gd name="connsiteX74-515" fmla="*/ 705726 w 1225855"/>
                <a:gd name="connsiteY74-516" fmla="*/ 1193776 h 1499831"/>
                <a:gd name="connsiteX75-517" fmla="*/ 716528 w 1225855"/>
                <a:gd name="connsiteY75-518" fmla="*/ 1196068 h 1499831"/>
                <a:gd name="connsiteX76-519" fmla="*/ 733549 w 1225855"/>
                <a:gd name="connsiteY76-520" fmla="*/ 1189848 h 1499831"/>
                <a:gd name="connsiteX77-521" fmla="*/ 740423 w 1225855"/>
                <a:gd name="connsiteY77-522" fmla="*/ 1180683 h 1499831"/>
                <a:gd name="connsiteX78-523" fmla="*/ 760881 w 1225855"/>
                <a:gd name="connsiteY78-524" fmla="*/ 1135184 h 1499831"/>
                <a:gd name="connsiteX79-525" fmla="*/ 974628 w 1225855"/>
                <a:gd name="connsiteY79-526" fmla="*/ 1161534 h 1499831"/>
                <a:gd name="connsiteX80-527" fmla="*/ 736822 w 1225855"/>
                <a:gd name="connsiteY80-528" fmla="*/ 1196559 h 1499831"/>
                <a:gd name="connsiteX81-529" fmla="*/ 685431 w 1225855"/>
                <a:gd name="connsiteY81-530" fmla="*/ 1447458 h 1499831"/>
                <a:gd name="connsiteX82-531" fmla="*/ 540096 w 1225855"/>
                <a:gd name="connsiteY82-532" fmla="*/ 1447458 h 1499831"/>
                <a:gd name="connsiteX83-533" fmla="*/ 540096 w 1225855"/>
                <a:gd name="connsiteY83-534" fmla="*/ 1251059 h 1499831"/>
                <a:gd name="connsiteX84-535" fmla="*/ 620292 w 1225855"/>
                <a:gd name="connsiteY84-536" fmla="*/ 1252860 h 1499831"/>
                <a:gd name="connsiteX85-537" fmla="*/ 685431 w 1225855"/>
                <a:gd name="connsiteY85-538" fmla="*/ 1251714 h 1499831"/>
                <a:gd name="connsiteX86-539" fmla="*/ 685431 w 1225855"/>
                <a:gd name="connsiteY86-540" fmla="*/ 1447458 h 1499831"/>
                <a:gd name="connsiteX87-541" fmla="*/ 186415 w 1225855"/>
                <a:gd name="connsiteY87-542" fmla="*/ 720292 h 1499831"/>
                <a:gd name="connsiteX88-543" fmla="*/ 187070 w 1225855"/>
                <a:gd name="connsiteY88-544" fmla="*/ 718819 h 1499831"/>
                <a:gd name="connsiteX89-545" fmla="*/ 188543 w 1225855"/>
                <a:gd name="connsiteY89-546" fmla="*/ 715873 h 1499831"/>
                <a:gd name="connsiteX90-547" fmla="*/ 418567 w 1225855"/>
                <a:gd name="connsiteY90-548" fmla="*/ 483352 h 1499831"/>
                <a:gd name="connsiteX91-549" fmla="*/ 519474 w 1225855"/>
                <a:gd name="connsiteY91-550" fmla="*/ 496356 h 1499831"/>
                <a:gd name="connsiteX92-551" fmla="*/ 552862 w 1225855"/>
                <a:gd name="connsiteY92-552" fmla="*/ 487232 h 1499831"/>
                <a:gd name="connsiteX93-553" fmla="*/ 587396 w 1225855"/>
                <a:gd name="connsiteY93-554" fmla="*/ 488869 h 1499831"/>
                <a:gd name="connsiteX94-555" fmla="*/ 616692 w 1225855"/>
                <a:gd name="connsiteY94-556" fmla="*/ 489360 h 1499831"/>
                <a:gd name="connsiteX95-557" fmla="*/ 641896 w 1225855"/>
                <a:gd name="connsiteY95-558" fmla="*/ 489033 h 1499831"/>
                <a:gd name="connsiteX96-559" fmla="*/ 676430 w 1225855"/>
                <a:gd name="connsiteY96-560" fmla="*/ 487560 h 1499831"/>
                <a:gd name="connsiteX97-561" fmla="*/ 709817 w 1225855"/>
                <a:gd name="connsiteY97-562" fmla="*/ 484941 h 1499831"/>
                <a:gd name="connsiteX98-563" fmla="*/ 797706 w 1225855"/>
                <a:gd name="connsiteY98-564" fmla="*/ 471684 h 1499831"/>
                <a:gd name="connsiteX99-565" fmla="*/ 820292 w 1225855"/>
                <a:gd name="connsiteY99-566" fmla="*/ 507036 h 1499831"/>
                <a:gd name="connsiteX100-567" fmla="*/ 780194 w 1225855"/>
                <a:gd name="connsiteY100-568" fmla="*/ 560391 h 1499831"/>
                <a:gd name="connsiteX101-569" fmla="*/ 759081 w 1225855"/>
                <a:gd name="connsiteY101-570" fmla="*/ 576103 h 1499831"/>
                <a:gd name="connsiteX102-571" fmla="*/ 736822 w 1225855"/>
                <a:gd name="connsiteY102-572" fmla="*/ 590669 h 1499831"/>
                <a:gd name="connsiteX103-573" fmla="*/ 736331 w 1225855"/>
                <a:gd name="connsiteY103-574" fmla="*/ 590996 h 1499831"/>
                <a:gd name="connsiteX104-575" fmla="*/ 542060 w 1225855"/>
                <a:gd name="connsiteY104-576" fmla="*/ 682485 h 1499831"/>
                <a:gd name="connsiteX105-577" fmla="*/ 339115 w 1225855"/>
                <a:gd name="connsiteY105-578" fmla="*/ 752370 h 1499831"/>
                <a:gd name="connsiteX106-579" fmla="*/ 289033 w 1225855"/>
                <a:gd name="connsiteY106-580" fmla="*/ 767428 h 1499831"/>
                <a:gd name="connsiteX107-581" fmla="*/ 274958 w 1225855"/>
                <a:gd name="connsiteY107-582" fmla="*/ 771519 h 1499831"/>
                <a:gd name="connsiteX108-583" fmla="*/ 255809 w 1225855"/>
                <a:gd name="connsiteY108-584" fmla="*/ 764482 h 1499831"/>
                <a:gd name="connsiteX109-585" fmla="*/ 186415 w 1225855"/>
                <a:gd name="connsiteY109-586" fmla="*/ 720292 h 1499831"/>
                <a:gd name="connsiteX110-587" fmla="*/ 883794 w 1225855"/>
                <a:gd name="connsiteY110-588" fmla="*/ 593451 h 1499831"/>
                <a:gd name="connsiteX111-589" fmla="*/ 859244 w 1225855"/>
                <a:gd name="connsiteY111-590" fmla="*/ 561536 h 1499831"/>
                <a:gd name="connsiteX112-591" fmla="*/ 854989 w 1225855"/>
                <a:gd name="connsiteY112-592" fmla="*/ 557117 h 1499831"/>
                <a:gd name="connsiteX113-593" fmla="*/ 867100 w 1225855"/>
                <a:gd name="connsiteY113-594" fmla="*/ 534204 h 1499831"/>
                <a:gd name="connsiteX114-595" fmla="*/ 1036167 w 1225855"/>
                <a:gd name="connsiteY114-596" fmla="*/ 715218 h 1499831"/>
                <a:gd name="connsiteX115-597" fmla="*/ 1037803 w 1225855"/>
                <a:gd name="connsiteY115-598" fmla="*/ 717837 h 1499831"/>
                <a:gd name="connsiteX116-599" fmla="*/ 1038949 w 1225855"/>
                <a:gd name="connsiteY116-600" fmla="*/ 720128 h 1499831"/>
                <a:gd name="connsiteX117-601" fmla="*/ 971519 w 1225855"/>
                <a:gd name="connsiteY117-602" fmla="*/ 764973 h 1499831"/>
                <a:gd name="connsiteX118-603" fmla="*/ 944841 w 1225855"/>
                <a:gd name="connsiteY118-604" fmla="*/ 774793 h 1499831"/>
                <a:gd name="connsiteX119-605" fmla="*/ 927165 w 1225855"/>
                <a:gd name="connsiteY119-606" fmla="*/ 780357 h 1499831"/>
                <a:gd name="connsiteX120-607" fmla="*/ 917018 w 1225855"/>
                <a:gd name="connsiteY120-608" fmla="*/ 783303 h 1499831"/>
                <a:gd name="connsiteX121-609" fmla="*/ 618492 w 1225855"/>
                <a:gd name="connsiteY121-610" fmla="*/ 820292 h 1499831"/>
                <a:gd name="connsiteX122-611" fmla="*/ 372175 w 1225855"/>
                <a:gd name="connsiteY122-612" fmla="*/ 797051 h 1499831"/>
                <a:gd name="connsiteX123-613" fmla="*/ 481668 w 1225855"/>
                <a:gd name="connsiteY123-614" fmla="*/ 760717 h 1499831"/>
                <a:gd name="connsiteX124-615" fmla="*/ 497707 w 1225855"/>
                <a:gd name="connsiteY124-616" fmla="*/ 799015 h 1499831"/>
                <a:gd name="connsiteX125-617" fmla="*/ 521929 w 1225855"/>
                <a:gd name="connsiteY125-618" fmla="*/ 815054 h 1499831"/>
                <a:gd name="connsiteX126-619" fmla="*/ 532077 w 1225855"/>
                <a:gd name="connsiteY126-620" fmla="*/ 812927 h 1499831"/>
                <a:gd name="connsiteX127-621" fmla="*/ 545988 w 1225855"/>
                <a:gd name="connsiteY127-622" fmla="*/ 778557 h 1499831"/>
                <a:gd name="connsiteX128-623" fmla="*/ 530931 w 1225855"/>
                <a:gd name="connsiteY128-624" fmla="*/ 742878 h 1499831"/>
                <a:gd name="connsiteX129-625" fmla="*/ 560882 w 1225855"/>
                <a:gd name="connsiteY129-626" fmla="*/ 731421 h 1499831"/>
                <a:gd name="connsiteX130-627" fmla="*/ 660881 w 1225855"/>
                <a:gd name="connsiteY130-628" fmla="*/ 689359 h 1499831"/>
                <a:gd name="connsiteX131-629" fmla="*/ 682158 w 1225855"/>
                <a:gd name="connsiteY131-630" fmla="*/ 735677 h 1499831"/>
                <a:gd name="connsiteX132-631" fmla="*/ 706053 w 1225855"/>
                <a:gd name="connsiteY132-632" fmla="*/ 750897 h 1499831"/>
                <a:gd name="connsiteX133-633" fmla="*/ 717019 w 1225855"/>
                <a:gd name="connsiteY133-634" fmla="*/ 748442 h 1499831"/>
                <a:gd name="connsiteX134-635" fmla="*/ 729948 w 1225855"/>
                <a:gd name="connsiteY134-636" fmla="*/ 713745 h 1499831"/>
                <a:gd name="connsiteX135-637" fmla="*/ 708181 w 1225855"/>
                <a:gd name="connsiteY135-638" fmla="*/ 666446 h 1499831"/>
                <a:gd name="connsiteX136-639" fmla="*/ 763991 w 1225855"/>
                <a:gd name="connsiteY136-640" fmla="*/ 635350 h 1499831"/>
                <a:gd name="connsiteX137-641" fmla="*/ 773483 w 1225855"/>
                <a:gd name="connsiteY137-642" fmla="*/ 629294 h 1499831"/>
                <a:gd name="connsiteX138-643" fmla="*/ 795414 w 1225855"/>
                <a:gd name="connsiteY138-644" fmla="*/ 614400 h 1499831"/>
                <a:gd name="connsiteX139-645" fmla="*/ 816200 w 1225855"/>
                <a:gd name="connsiteY139-646" fmla="*/ 598361 h 1499831"/>
                <a:gd name="connsiteX140-647" fmla="*/ 819473 w 1225855"/>
                <a:gd name="connsiteY140-648" fmla="*/ 595579 h 1499831"/>
                <a:gd name="connsiteX141-649" fmla="*/ 842223 w 1225855"/>
                <a:gd name="connsiteY141-650" fmla="*/ 625202 h 1499831"/>
                <a:gd name="connsiteX142-651" fmla="*/ 863008 w 1225855"/>
                <a:gd name="connsiteY142-652" fmla="*/ 635350 h 1499831"/>
                <a:gd name="connsiteX143-653" fmla="*/ 878884 w 1225855"/>
                <a:gd name="connsiteY143-654" fmla="*/ 629949 h 1499831"/>
                <a:gd name="connsiteX144-655" fmla="*/ 883794 w 1225855"/>
                <a:gd name="connsiteY144-656" fmla="*/ 593451 h 1499831"/>
                <a:gd name="connsiteX145-657" fmla="*/ 513091 w 1225855"/>
                <a:gd name="connsiteY145-658" fmla="*/ 183796 h 1499831"/>
                <a:gd name="connsiteX146-659" fmla="*/ 520784 w 1225855"/>
                <a:gd name="connsiteY146-660" fmla="*/ 163175 h 1499831"/>
                <a:gd name="connsiteX147-661" fmla="*/ 613746 w 1225855"/>
                <a:gd name="connsiteY147-662" fmla="*/ 64648 h 1499831"/>
                <a:gd name="connsiteX148-663" fmla="*/ 903434 w 1225855"/>
                <a:gd name="connsiteY148-664" fmla="*/ 374630 h 1499831"/>
                <a:gd name="connsiteX149-665" fmla="*/ 823892 w 1225855"/>
                <a:gd name="connsiteY149-666" fmla="*/ 411455 h 1499831"/>
                <a:gd name="connsiteX150-667" fmla="*/ 821110 w 1225855"/>
                <a:gd name="connsiteY150-668" fmla="*/ 412273 h 1499831"/>
                <a:gd name="connsiteX151-669" fmla="*/ 807689 w 1225855"/>
                <a:gd name="connsiteY151-670" fmla="*/ 415710 h 1499831"/>
                <a:gd name="connsiteX152-671" fmla="*/ 791159 w 1225855"/>
                <a:gd name="connsiteY152-672" fmla="*/ 406873 h 1499831"/>
                <a:gd name="connsiteX153-673" fmla="*/ 777084 w 1225855"/>
                <a:gd name="connsiteY153-674" fmla="*/ 399835 h 1499831"/>
                <a:gd name="connsiteX154-675" fmla="*/ 706053 w 1225855"/>
                <a:gd name="connsiteY154-676" fmla="*/ 362192 h 1499831"/>
                <a:gd name="connsiteX155-677" fmla="*/ 591160 w 1225855"/>
                <a:gd name="connsiteY155-678" fmla="*/ 288542 h 1499831"/>
                <a:gd name="connsiteX156-679" fmla="*/ 570702 w 1225855"/>
                <a:gd name="connsiteY156-680" fmla="*/ 272176 h 1499831"/>
                <a:gd name="connsiteX157-681" fmla="*/ 567919 w 1225855"/>
                <a:gd name="connsiteY157-682" fmla="*/ 269721 h 1499831"/>
                <a:gd name="connsiteX158-683" fmla="*/ 551226 w 1225855"/>
                <a:gd name="connsiteY158-684" fmla="*/ 254500 h 1499831"/>
                <a:gd name="connsiteX159-685" fmla="*/ 512109 w 1225855"/>
                <a:gd name="connsiteY159-686" fmla="*/ 197708 h 1499831"/>
                <a:gd name="connsiteX160-687" fmla="*/ 513091 w 1225855"/>
                <a:gd name="connsiteY160-688" fmla="*/ 183796 h 1499831"/>
                <a:gd name="connsiteX161-689" fmla="*/ 322094 w 1225855"/>
                <a:gd name="connsiteY161-690" fmla="*/ 374303 h 1499831"/>
                <a:gd name="connsiteX162-691" fmla="*/ 464974 w 1225855"/>
                <a:gd name="connsiteY162-692" fmla="*/ 222421 h 1499831"/>
                <a:gd name="connsiteX163-693" fmla="*/ 508345 w 1225855"/>
                <a:gd name="connsiteY163-694" fmla="*/ 285596 h 1499831"/>
                <a:gd name="connsiteX164-695" fmla="*/ 482486 w 1225855"/>
                <a:gd name="connsiteY164-696" fmla="*/ 314729 h 1499831"/>
                <a:gd name="connsiteX165-697" fmla="*/ 475939 w 1225855"/>
                <a:gd name="connsiteY165-698" fmla="*/ 334205 h 1499831"/>
                <a:gd name="connsiteX166-699" fmla="*/ 484614 w 1225855"/>
                <a:gd name="connsiteY166-700" fmla="*/ 351717 h 1499831"/>
                <a:gd name="connsiteX167-701" fmla="*/ 491324 w 1225855"/>
                <a:gd name="connsiteY167-702" fmla="*/ 355973 h 1499831"/>
                <a:gd name="connsiteX168-703" fmla="*/ 501962 w 1225855"/>
                <a:gd name="connsiteY168-704" fmla="*/ 358264 h 1499831"/>
                <a:gd name="connsiteX169-705" fmla="*/ 521602 w 1225855"/>
                <a:gd name="connsiteY169-706" fmla="*/ 349426 h 1499831"/>
                <a:gd name="connsiteX170-707" fmla="*/ 547298 w 1225855"/>
                <a:gd name="connsiteY170-708" fmla="*/ 320621 h 1499831"/>
                <a:gd name="connsiteX171-709" fmla="*/ 554990 w 1225855"/>
                <a:gd name="connsiteY171-710" fmla="*/ 326676 h 1499831"/>
                <a:gd name="connsiteX172-711" fmla="*/ 722747 w 1225855"/>
                <a:gd name="connsiteY172-712" fmla="*/ 430768 h 1499831"/>
                <a:gd name="connsiteX173-713" fmla="*/ 663827 w 1225855"/>
                <a:gd name="connsiteY173-714" fmla="*/ 435678 h 1499831"/>
                <a:gd name="connsiteX174-715" fmla="*/ 628967 w 1225855"/>
                <a:gd name="connsiteY174-716" fmla="*/ 436823 h 1499831"/>
                <a:gd name="connsiteX175-717" fmla="*/ 616692 w 1225855"/>
                <a:gd name="connsiteY175-718" fmla="*/ 436987 h 1499831"/>
                <a:gd name="connsiteX176-719" fmla="*/ 600489 w 1225855"/>
                <a:gd name="connsiteY176-720" fmla="*/ 436823 h 1499831"/>
                <a:gd name="connsiteX177-721" fmla="*/ 565628 w 1225855"/>
                <a:gd name="connsiteY177-722" fmla="*/ 435514 h 1499831"/>
                <a:gd name="connsiteX178-723" fmla="*/ 463337 w 1225855"/>
                <a:gd name="connsiteY178-724" fmla="*/ 424057 h 1499831"/>
                <a:gd name="connsiteX179-725" fmla="*/ 433059 w 1225855"/>
                <a:gd name="connsiteY179-726" fmla="*/ 418165 h 1499831"/>
                <a:gd name="connsiteX180-727" fmla="*/ 409164 w 1225855"/>
                <a:gd name="connsiteY180-728" fmla="*/ 412437 h 1499831"/>
                <a:gd name="connsiteX181-729" fmla="*/ 403927 w 1225855"/>
                <a:gd name="connsiteY181-730" fmla="*/ 410964 h 1499831"/>
                <a:gd name="connsiteX182-731" fmla="*/ 322094 w 1225855"/>
                <a:gd name="connsiteY182-732" fmla="*/ 374303 h 1499831"/>
                <a:gd name="connsiteX0-733" fmla="*/ 1219145 w 1225855"/>
                <a:gd name="connsiteY0-734" fmla="*/ 1035512 h 1499831"/>
                <a:gd name="connsiteX1-735" fmla="*/ 1212598 w 1225855"/>
                <a:gd name="connsiteY1-736" fmla="*/ 1022910 h 1499831"/>
                <a:gd name="connsiteX2-737" fmla="*/ 1009653 w 1225855"/>
                <a:gd name="connsiteY2-738" fmla="*/ 805725 h 1499831"/>
                <a:gd name="connsiteX3-739" fmla="*/ 1091485 w 1225855"/>
                <a:gd name="connsiteY3-740" fmla="*/ 720128 h 1499831"/>
                <a:gd name="connsiteX4-741" fmla="*/ 1086085 w 1225855"/>
                <a:gd name="connsiteY4-742" fmla="*/ 697052 h 1499831"/>
                <a:gd name="connsiteX5-743" fmla="*/ 1079702 w 1225855"/>
                <a:gd name="connsiteY5-744" fmla="*/ 685104 h 1499831"/>
                <a:gd name="connsiteX6-745" fmla="*/ 863663 w 1225855"/>
                <a:gd name="connsiteY6-746" fmla="*/ 454008 h 1499831"/>
                <a:gd name="connsiteX7-747" fmla="*/ 957280 w 1225855"/>
                <a:gd name="connsiteY7-748" fmla="*/ 374303 h 1499831"/>
                <a:gd name="connsiteX8-749" fmla="*/ 953024 w 1225855"/>
                <a:gd name="connsiteY8-750" fmla="*/ 355482 h 1499831"/>
                <a:gd name="connsiteX9-751" fmla="*/ 946969 w 1225855"/>
                <a:gd name="connsiteY9-752" fmla="*/ 344516 h 1499831"/>
                <a:gd name="connsiteX10-753" fmla="*/ 633058 w 1225855"/>
                <a:gd name="connsiteY10-754" fmla="*/ 8347 h 1499831"/>
                <a:gd name="connsiteX11-755" fmla="*/ 613909 w 1225855"/>
                <a:gd name="connsiteY11-756" fmla="*/ 0 h 1499831"/>
                <a:gd name="connsiteX12-757" fmla="*/ 594761 w 1225855"/>
                <a:gd name="connsiteY12-758" fmla="*/ 8183 h 1499831"/>
                <a:gd name="connsiteX13-759" fmla="*/ 276922 w 1225855"/>
                <a:gd name="connsiteY13-760" fmla="*/ 345825 h 1499831"/>
                <a:gd name="connsiteX14-761" fmla="*/ 269884 w 1225855"/>
                <a:gd name="connsiteY14-762" fmla="*/ 362028 h 1499831"/>
                <a:gd name="connsiteX15-763" fmla="*/ 268248 w 1225855"/>
                <a:gd name="connsiteY15-764" fmla="*/ 374139 h 1499831"/>
                <a:gd name="connsiteX16-765" fmla="*/ 363828 w 1225855"/>
                <a:gd name="connsiteY16-766" fmla="*/ 453354 h 1499831"/>
                <a:gd name="connsiteX17-767" fmla="*/ 143535 w 1225855"/>
                <a:gd name="connsiteY17-768" fmla="*/ 687395 h 1499831"/>
                <a:gd name="connsiteX18-769" fmla="*/ 136497 w 1225855"/>
                <a:gd name="connsiteY18-770" fmla="*/ 704744 h 1499831"/>
                <a:gd name="connsiteX19-771" fmla="*/ 134206 w 1225855"/>
                <a:gd name="connsiteY19-772" fmla="*/ 720128 h 1499831"/>
                <a:gd name="connsiteX20-773" fmla="*/ 182978 w 1225855"/>
                <a:gd name="connsiteY20-774" fmla="*/ 786740 h 1499831"/>
                <a:gd name="connsiteX21-775" fmla="*/ 217839 w 1225855"/>
                <a:gd name="connsiteY21-776" fmla="*/ 805071 h 1499831"/>
                <a:gd name="connsiteX22-777" fmla="*/ 9984 w 1225855"/>
                <a:gd name="connsiteY22-778" fmla="*/ 1025692 h 1499831"/>
                <a:gd name="connsiteX23-779" fmla="*/ 2946 w 1225855"/>
                <a:gd name="connsiteY23-780" fmla="*/ 1044186 h 1499831"/>
                <a:gd name="connsiteX24-781" fmla="*/ 0 w 1225855"/>
                <a:gd name="connsiteY24-782" fmla="*/ 1062844 h 1499831"/>
                <a:gd name="connsiteX25-783" fmla="*/ 194435 w 1225855"/>
                <a:gd name="connsiteY25-784" fmla="*/ 1198195 h 1499831"/>
                <a:gd name="connsiteX26-785" fmla="*/ 487887 w 1225855"/>
                <a:gd name="connsiteY26-786" fmla="*/ 1247950 h 1499831"/>
                <a:gd name="connsiteX27-787" fmla="*/ 487887 w 1225855"/>
                <a:gd name="connsiteY27-788" fmla="*/ 1473645 h 1499831"/>
                <a:gd name="connsiteX28-789" fmla="*/ 514073 w 1225855"/>
                <a:gd name="connsiteY28-790" fmla="*/ 1499831 h 1499831"/>
                <a:gd name="connsiteX29-791" fmla="*/ 711781 w 1225855"/>
                <a:gd name="connsiteY29-792" fmla="*/ 1499831 h 1499831"/>
                <a:gd name="connsiteX30-793" fmla="*/ 737968 w 1225855"/>
                <a:gd name="connsiteY30-794" fmla="*/ 1473645 h 1499831"/>
                <a:gd name="connsiteX31-795" fmla="*/ 737968 w 1225855"/>
                <a:gd name="connsiteY31-796" fmla="*/ 1248932 h 1499831"/>
                <a:gd name="connsiteX32-797" fmla="*/ 1039112 w 1225855"/>
                <a:gd name="connsiteY32-798" fmla="*/ 1198195 h 1499831"/>
                <a:gd name="connsiteX33-799" fmla="*/ 1225855 w 1225855"/>
                <a:gd name="connsiteY33-800" fmla="*/ 1062844 h 1499831"/>
                <a:gd name="connsiteX34-801" fmla="*/ 1219145 w 1225855"/>
                <a:gd name="connsiteY34-802" fmla="*/ 1035512 h 1499831"/>
                <a:gd name="connsiteX35-803" fmla="*/ 1099178 w 1225855"/>
                <a:gd name="connsiteY35-804" fmla="*/ 1120454 h 1499831"/>
                <a:gd name="connsiteX36-805" fmla="*/ 1082157 w 1225855"/>
                <a:gd name="connsiteY36-806" fmla="*/ 1113580 h 1499831"/>
                <a:gd name="connsiteX37-807" fmla="*/ 657608 w 1225855"/>
                <a:gd name="connsiteY37-808" fmla="*/ 1056788 h 1499831"/>
                <a:gd name="connsiteX38-809" fmla="*/ 560882 w 1225855"/>
                <a:gd name="connsiteY38-810" fmla="*/ 1023564 h 1499831"/>
                <a:gd name="connsiteX39-811" fmla="*/ 558918 w 1225855"/>
                <a:gd name="connsiteY39-812" fmla="*/ 1022582 h 1499831"/>
                <a:gd name="connsiteX40-813" fmla="*/ 554663 w 1225855"/>
                <a:gd name="connsiteY40-814" fmla="*/ 1021109 h 1499831"/>
                <a:gd name="connsiteX41-815" fmla="*/ 419966 w 1225855"/>
                <a:gd name="connsiteY41-816" fmla="*/ 947296 h 1499831"/>
                <a:gd name="connsiteX42-817" fmla="*/ 312928 w 1225855"/>
                <a:gd name="connsiteY42-818" fmla="*/ 837313 h 1499831"/>
                <a:gd name="connsiteX43-819" fmla="*/ 618656 w 1225855"/>
                <a:gd name="connsiteY43-820" fmla="*/ 872828 h 1499831"/>
                <a:gd name="connsiteX44-821" fmla="*/ 943368 w 1225855"/>
                <a:gd name="connsiteY44-822" fmla="*/ 830439 h 1499831"/>
                <a:gd name="connsiteX45-823" fmla="*/ 957116 w 1225855"/>
                <a:gd name="connsiteY45-824" fmla="*/ 826184 h 1499831"/>
                <a:gd name="connsiteX46-825" fmla="*/ 1168408 w 1225855"/>
                <a:gd name="connsiteY46-826" fmla="*/ 1052369 h 1499831"/>
                <a:gd name="connsiteX47-827" fmla="*/ 1170536 w 1225855"/>
                <a:gd name="connsiteY47-828" fmla="*/ 1055806 h 1499831"/>
                <a:gd name="connsiteX48-829" fmla="*/ 1173482 w 1225855"/>
                <a:gd name="connsiteY48-830" fmla="*/ 1063008 h 1499831"/>
                <a:gd name="connsiteX49-831" fmla="*/ 1099178 w 1225855"/>
                <a:gd name="connsiteY49-832" fmla="*/ 1120454 h 1499831"/>
                <a:gd name="connsiteX50-833" fmla="*/ 736822 w 1225855"/>
                <a:gd name="connsiteY50-834" fmla="*/ 1196559 h 1499831"/>
                <a:gd name="connsiteX51-835" fmla="*/ 620292 w 1225855"/>
                <a:gd name="connsiteY51-836" fmla="*/ 1200487 h 1499831"/>
                <a:gd name="connsiteX52-837" fmla="*/ 489033 w 1225855"/>
                <a:gd name="connsiteY52-838" fmla="*/ 1195577 h 1499831"/>
                <a:gd name="connsiteX53-839" fmla="*/ 209001 w 1225855"/>
                <a:gd name="connsiteY53-840" fmla="*/ 1148114 h 1499831"/>
                <a:gd name="connsiteX54-841" fmla="*/ 52209 w 1225855"/>
                <a:gd name="connsiteY54-842" fmla="*/ 1063008 h 1499831"/>
                <a:gd name="connsiteX55-843" fmla="*/ 54173 w 1225855"/>
                <a:gd name="connsiteY55-844" fmla="*/ 1057279 h 1499831"/>
                <a:gd name="connsiteX56-845" fmla="*/ 56137 w 1225855"/>
                <a:gd name="connsiteY56-846" fmla="*/ 1053188 h 1499831"/>
                <a:gd name="connsiteX57-847" fmla="*/ 255155 w 1225855"/>
                <a:gd name="connsiteY57-848" fmla="*/ 841896 h 1499831"/>
                <a:gd name="connsiteX58-849" fmla="*/ 346971 w 1225855"/>
                <a:gd name="connsiteY58-850" fmla="*/ 956134 h 1499831"/>
                <a:gd name="connsiteX59-851" fmla="*/ 318984 w 1225855"/>
                <a:gd name="connsiteY59-852" fmla="*/ 987558 h 1499831"/>
                <a:gd name="connsiteX60-853" fmla="*/ 321112 w 1225855"/>
                <a:gd name="connsiteY60-854" fmla="*/ 1024546 h 1499831"/>
                <a:gd name="connsiteX61-855" fmla="*/ 338460 w 1225855"/>
                <a:gd name="connsiteY61-856" fmla="*/ 1031093 h 1499831"/>
                <a:gd name="connsiteX62-857" fmla="*/ 358100 w 1225855"/>
                <a:gd name="connsiteY62-858" fmla="*/ 1022255 h 1499831"/>
                <a:gd name="connsiteX63-859" fmla="*/ 387887 w 1225855"/>
                <a:gd name="connsiteY63-860" fmla="*/ 988703 h 1499831"/>
                <a:gd name="connsiteX64-861" fmla="*/ 512600 w 1225855"/>
                <a:gd name="connsiteY64-862" fmla="*/ 1059898 h 1499831"/>
                <a:gd name="connsiteX65-863" fmla="*/ 494925 w 1225855"/>
                <a:gd name="connsiteY65-864" fmla="*/ 1097868 h 1499831"/>
                <a:gd name="connsiteX66-865" fmla="*/ 507527 w 1225855"/>
                <a:gd name="connsiteY66-866" fmla="*/ 1132729 h 1499831"/>
                <a:gd name="connsiteX67-867" fmla="*/ 518656 w 1225855"/>
                <a:gd name="connsiteY67-868" fmla="*/ 1135184 h 1499831"/>
                <a:gd name="connsiteX68-869" fmla="*/ 542388 w 1225855"/>
                <a:gd name="connsiteY68-870" fmla="*/ 1120127 h 1499831"/>
                <a:gd name="connsiteX69-871" fmla="*/ 561045 w 1225855"/>
                <a:gd name="connsiteY69-872" fmla="*/ 1080029 h 1499831"/>
                <a:gd name="connsiteX70-873" fmla="*/ 638132 w 1225855"/>
                <a:gd name="connsiteY70-874" fmla="*/ 1105888 h 1499831"/>
                <a:gd name="connsiteX71-875" fmla="*/ 708344 w 1225855"/>
                <a:gd name="connsiteY71-876" fmla="*/ 1124219 h 1499831"/>
                <a:gd name="connsiteX72-877" fmla="*/ 692633 w 1225855"/>
                <a:gd name="connsiteY72-878" fmla="*/ 1159079 h 1499831"/>
                <a:gd name="connsiteX73-879" fmla="*/ 691487 w 1225855"/>
                <a:gd name="connsiteY73-880" fmla="*/ 1177574 h 1499831"/>
                <a:gd name="connsiteX74-881" fmla="*/ 705726 w 1225855"/>
                <a:gd name="connsiteY74-882" fmla="*/ 1193776 h 1499831"/>
                <a:gd name="connsiteX75-883" fmla="*/ 716528 w 1225855"/>
                <a:gd name="connsiteY75-884" fmla="*/ 1196068 h 1499831"/>
                <a:gd name="connsiteX76-885" fmla="*/ 733549 w 1225855"/>
                <a:gd name="connsiteY76-886" fmla="*/ 1189848 h 1499831"/>
                <a:gd name="connsiteX77-887" fmla="*/ 740423 w 1225855"/>
                <a:gd name="connsiteY77-888" fmla="*/ 1180683 h 1499831"/>
                <a:gd name="connsiteX78-889" fmla="*/ 760881 w 1225855"/>
                <a:gd name="connsiteY78-890" fmla="*/ 1135184 h 1499831"/>
                <a:gd name="connsiteX79-891" fmla="*/ 974628 w 1225855"/>
                <a:gd name="connsiteY79-892" fmla="*/ 1161534 h 1499831"/>
                <a:gd name="connsiteX80-893" fmla="*/ 736822 w 1225855"/>
                <a:gd name="connsiteY80-894" fmla="*/ 1196559 h 1499831"/>
                <a:gd name="connsiteX81-895" fmla="*/ 685431 w 1225855"/>
                <a:gd name="connsiteY81-896" fmla="*/ 1447458 h 1499831"/>
                <a:gd name="connsiteX82-897" fmla="*/ 540096 w 1225855"/>
                <a:gd name="connsiteY82-898" fmla="*/ 1447458 h 1499831"/>
                <a:gd name="connsiteX83-899" fmla="*/ 540096 w 1225855"/>
                <a:gd name="connsiteY83-900" fmla="*/ 1251059 h 1499831"/>
                <a:gd name="connsiteX84-901" fmla="*/ 620292 w 1225855"/>
                <a:gd name="connsiteY84-902" fmla="*/ 1252860 h 1499831"/>
                <a:gd name="connsiteX85-903" fmla="*/ 685431 w 1225855"/>
                <a:gd name="connsiteY85-904" fmla="*/ 1251714 h 1499831"/>
                <a:gd name="connsiteX86-905" fmla="*/ 685431 w 1225855"/>
                <a:gd name="connsiteY86-906" fmla="*/ 1447458 h 1499831"/>
                <a:gd name="connsiteX87-907" fmla="*/ 186415 w 1225855"/>
                <a:gd name="connsiteY87-908" fmla="*/ 720292 h 1499831"/>
                <a:gd name="connsiteX88-909" fmla="*/ 187070 w 1225855"/>
                <a:gd name="connsiteY88-910" fmla="*/ 718819 h 1499831"/>
                <a:gd name="connsiteX89-911" fmla="*/ 188543 w 1225855"/>
                <a:gd name="connsiteY89-912" fmla="*/ 715873 h 1499831"/>
                <a:gd name="connsiteX90-913" fmla="*/ 418567 w 1225855"/>
                <a:gd name="connsiteY90-914" fmla="*/ 483352 h 1499831"/>
                <a:gd name="connsiteX91-915" fmla="*/ 519474 w 1225855"/>
                <a:gd name="connsiteY91-916" fmla="*/ 496356 h 1499831"/>
                <a:gd name="connsiteX92-917" fmla="*/ 552862 w 1225855"/>
                <a:gd name="connsiteY92-918" fmla="*/ 487232 h 1499831"/>
                <a:gd name="connsiteX93-919" fmla="*/ 587396 w 1225855"/>
                <a:gd name="connsiteY93-920" fmla="*/ 507919 h 1499831"/>
                <a:gd name="connsiteX94-921" fmla="*/ 616692 w 1225855"/>
                <a:gd name="connsiteY94-922" fmla="*/ 489360 h 1499831"/>
                <a:gd name="connsiteX95-923" fmla="*/ 641896 w 1225855"/>
                <a:gd name="connsiteY95-924" fmla="*/ 489033 h 1499831"/>
                <a:gd name="connsiteX96-925" fmla="*/ 676430 w 1225855"/>
                <a:gd name="connsiteY96-926" fmla="*/ 487560 h 1499831"/>
                <a:gd name="connsiteX97-927" fmla="*/ 709817 w 1225855"/>
                <a:gd name="connsiteY97-928" fmla="*/ 484941 h 1499831"/>
                <a:gd name="connsiteX98-929" fmla="*/ 797706 w 1225855"/>
                <a:gd name="connsiteY98-930" fmla="*/ 471684 h 1499831"/>
                <a:gd name="connsiteX99-931" fmla="*/ 820292 w 1225855"/>
                <a:gd name="connsiteY99-932" fmla="*/ 507036 h 1499831"/>
                <a:gd name="connsiteX100-933" fmla="*/ 780194 w 1225855"/>
                <a:gd name="connsiteY100-934" fmla="*/ 560391 h 1499831"/>
                <a:gd name="connsiteX101-935" fmla="*/ 759081 w 1225855"/>
                <a:gd name="connsiteY101-936" fmla="*/ 576103 h 1499831"/>
                <a:gd name="connsiteX102-937" fmla="*/ 736822 w 1225855"/>
                <a:gd name="connsiteY102-938" fmla="*/ 590669 h 1499831"/>
                <a:gd name="connsiteX103-939" fmla="*/ 736331 w 1225855"/>
                <a:gd name="connsiteY103-940" fmla="*/ 590996 h 1499831"/>
                <a:gd name="connsiteX104-941" fmla="*/ 542060 w 1225855"/>
                <a:gd name="connsiteY104-942" fmla="*/ 682485 h 1499831"/>
                <a:gd name="connsiteX105-943" fmla="*/ 339115 w 1225855"/>
                <a:gd name="connsiteY105-944" fmla="*/ 752370 h 1499831"/>
                <a:gd name="connsiteX106-945" fmla="*/ 289033 w 1225855"/>
                <a:gd name="connsiteY106-946" fmla="*/ 767428 h 1499831"/>
                <a:gd name="connsiteX107-947" fmla="*/ 274958 w 1225855"/>
                <a:gd name="connsiteY107-948" fmla="*/ 771519 h 1499831"/>
                <a:gd name="connsiteX108-949" fmla="*/ 255809 w 1225855"/>
                <a:gd name="connsiteY108-950" fmla="*/ 764482 h 1499831"/>
                <a:gd name="connsiteX109-951" fmla="*/ 186415 w 1225855"/>
                <a:gd name="connsiteY109-952" fmla="*/ 720292 h 1499831"/>
                <a:gd name="connsiteX110-953" fmla="*/ 883794 w 1225855"/>
                <a:gd name="connsiteY110-954" fmla="*/ 593451 h 1499831"/>
                <a:gd name="connsiteX111-955" fmla="*/ 859244 w 1225855"/>
                <a:gd name="connsiteY111-956" fmla="*/ 561536 h 1499831"/>
                <a:gd name="connsiteX112-957" fmla="*/ 854989 w 1225855"/>
                <a:gd name="connsiteY112-958" fmla="*/ 557117 h 1499831"/>
                <a:gd name="connsiteX113-959" fmla="*/ 867100 w 1225855"/>
                <a:gd name="connsiteY113-960" fmla="*/ 534204 h 1499831"/>
                <a:gd name="connsiteX114-961" fmla="*/ 1036167 w 1225855"/>
                <a:gd name="connsiteY114-962" fmla="*/ 715218 h 1499831"/>
                <a:gd name="connsiteX115-963" fmla="*/ 1037803 w 1225855"/>
                <a:gd name="connsiteY115-964" fmla="*/ 717837 h 1499831"/>
                <a:gd name="connsiteX116-965" fmla="*/ 1038949 w 1225855"/>
                <a:gd name="connsiteY116-966" fmla="*/ 720128 h 1499831"/>
                <a:gd name="connsiteX117-967" fmla="*/ 971519 w 1225855"/>
                <a:gd name="connsiteY117-968" fmla="*/ 764973 h 1499831"/>
                <a:gd name="connsiteX118-969" fmla="*/ 944841 w 1225855"/>
                <a:gd name="connsiteY118-970" fmla="*/ 774793 h 1499831"/>
                <a:gd name="connsiteX119-971" fmla="*/ 927165 w 1225855"/>
                <a:gd name="connsiteY119-972" fmla="*/ 780357 h 1499831"/>
                <a:gd name="connsiteX120-973" fmla="*/ 917018 w 1225855"/>
                <a:gd name="connsiteY120-974" fmla="*/ 783303 h 1499831"/>
                <a:gd name="connsiteX121-975" fmla="*/ 618492 w 1225855"/>
                <a:gd name="connsiteY121-976" fmla="*/ 820292 h 1499831"/>
                <a:gd name="connsiteX122-977" fmla="*/ 372175 w 1225855"/>
                <a:gd name="connsiteY122-978" fmla="*/ 797051 h 1499831"/>
                <a:gd name="connsiteX123-979" fmla="*/ 481668 w 1225855"/>
                <a:gd name="connsiteY123-980" fmla="*/ 760717 h 1499831"/>
                <a:gd name="connsiteX124-981" fmla="*/ 497707 w 1225855"/>
                <a:gd name="connsiteY124-982" fmla="*/ 799015 h 1499831"/>
                <a:gd name="connsiteX125-983" fmla="*/ 521929 w 1225855"/>
                <a:gd name="connsiteY125-984" fmla="*/ 815054 h 1499831"/>
                <a:gd name="connsiteX126-985" fmla="*/ 532077 w 1225855"/>
                <a:gd name="connsiteY126-986" fmla="*/ 812927 h 1499831"/>
                <a:gd name="connsiteX127-987" fmla="*/ 545988 w 1225855"/>
                <a:gd name="connsiteY127-988" fmla="*/ 778557 h 1499831"/>
                <a:gd name="connsiteX128-989" fmla="*/ 530931 w 1225855"/>
                <a:gd name="connsiteY128-990" fmla="*/ 742878 h 1499831"/>
                <a:gd name="connsiteX129-991" fmla="*/ 560882 w 1225855"/>
                <a:gd name="connsiteY129-992" fmla="*/ 731421 h 1499831"/>
                <a:gd name="connsiteX130-993" fmla="*/ 660881 w 1225855"/>
                <a:gd name="connsiteY130-994" fmla="*/ 689359 h 1499831"/>
                <a:gd name="connsiteX131-995" fmla="*/ 682158 w 1225855"/>
                <a:gd name="connsiteY131-996" fmla="*/ 735677 h 1499831"/>
                <a:gd name="connsiteX132-997" fmla="*/ 706053 w 1225855"/>
                <a:gd name="connsiteY132-998" fmla="*/ 750897 h 1499831"/>
                <a:gd name="connsiteX133-999" fmla="*/ 717019 w 1225855"/>
                <a:gd name="connsiteY133-1000" fmla="*/ 748442 h 1499831"/>
                <a:gd name="connsiteX134-1001" fmla="*/ 729948 w 1225855"/>
                <a:gd name="connsiteY134-1002" fmla="*/ 713745 h 1499831"/>
                <a:gd name="connsiteX135-1003" fmla="*/ 708181 w 1225855"/>
                <a:gd name="connsiteY135-1004" fmla="*/ 666446 h 1499831"/>
                <a:gd name="connsiteX136-1005" fmla="*/ 763991 w 1225855"/>
                <a:gd name="connsiteY136-1006" fmla="*/ 635350 h 1499831"/>
                <a:gd name="connsiteX137-1007" fmla="*/ 773483 w 1225855"/>
                <a:gd name="connsiteY137-1008" fmla="*/ 629294 h 1499831"/>
                <a:gd name="connsiteX138-1009" fmla="*/ 795414 w 1225855"/>
                <a:gd name="connsiteY138-1010" fmla="*/ 614400 h 1499831"/>
                <a:gd name="connsiteX139-1011" fmla="*/ 816200 w 1225855"/>
                <a:gd name="connsiteY139-1012" fmla="*/ 598361 h 1499831"/>
                <a:gd name="connsiteX140-1013" fmla="*/ 819473 w 1225855"/>
                <a:gd name="connsiteY140-1014" fmla="*/ 595579 h 1499831"/>
                <a:gd name="connsiteX141-1015" fmla="*/ 842223 w 1225855"/>
                <a:gd name="connsiteY141-1016" fmla="*/ 625202 h 1499831"/>
                <a:gd name="connsiteX142-1017" fmla="*/ 863008 w 1225855"/>
                <a:gd name="connsiteY142-1018" fmla="*/ 635350 h 1499831"/>
                <a:gd name="connsiteX143-1019" fmla="*/ 878884 w 1225855"/>
                <a:gd name="connsiteY143-1020" fmla="*/ 629949 h 1499831"/>
                <a:gd name="connsiteX144-1021" fmla="*/ 883794 w 1225855"/>
                <a:gd name="connsiteY144-1022" fmla="*/ 593451 h 1499831"/>
                <a:gd name="connsiteX145-1023" fmla="*/ 513091 w 1225855"/>
                <a:gd name="connsiteY145-1024" fmla="*/ 183796 h 1499831"/>
                <a:gd name="connsiteX146-1025" fmla="*/ 520784 w 1225855"/>
                <a:gd name="connsiteY146-1026" fmla="*/ 163175 h 1499831"/>
                <a:gd name="connsiteX147-1027" fmla="*/ 613746 w 1225855"/>
                <a:gd name="connsiteY147-1028" fmla="*/ 64648 h 1499831"/>
                <a:gd name="connsiteX148-1029" fmla="*/ 903434 w 1225855"/>
                <a:gd name="connsiteY148-1030" fmla="*/ 374630 h 1499831"/>
                <a:gd name="connsiteX149-1031" fmla="*/ 823892 w 1225855"/>
                <a:gd name="connsiteY149-1032" fmla="*/ 411455 h 1499831"/>
                <a:gd name="connsiteX150-1033" fmla="*/ 821110 w 1225855"/>
                <a:gd name="connsiteY150-1034" fmla="*/ 412273 h 1499831"/>
                <a:gd name="connsiteX151-1035" fmla="*/ 807689 w 1225855"/>
                <a:gd name="connsiteY151-1036" fmla="*/ 415710 h 1499831"/>
                <a:gd name="connsiteX152-1037" fmla="*/ 791159 w 1225855"/>
                <a:gd name="connsiteY152-1038" fmla="*/ 406873 h 1499831"/>
                <a:gd name="connsiteX153-1039" fmla="*/ 777084 w 1225855"/>
                <a:gd name="connsiteY153-1040" fmla="*/ 399835 h 1499831"/>
                <a:gd name="connsiteX154-1041" fmla="*/ 706053 w 1225855"/>
                <a:gd name="connsiteY154-1042" fmla="*/ 362192 h 1499831"/>
                <a:gd name="connsiteX155-1043" fmla="*/ 591160 w 1225855"/>
                <a:gd name="connsiteY155-1044" fmla="*/ 288542 h 1499831"/>
                <a:gd name="connsiteX156-1045" fmla="*/ 570702 w 1225855"/>
                <a:gd name="connsiteY156-1046" fmla="*/ 272176 h 1499831"/>
                <a:gd name="connsiteX157-1047" fmla="*/ 567919 w 1225855"/>
                <a:gd name="connsiteY157-1048" fmla="*/ 269721 h 1499831"/>
                <a:gd name="connsiteX158-1049" fmla="*/ 551226 w 1225855"/>
                <a:gd name="connsiteY158-1050" fmla="*/ 254500 h 1499831"/>
                <a:gd name="connsiteX159-1051" fmla="*/ 512109 w 1225855"/>
                <a:gd name="connsiteY159-1052" fmla="*/ 197708 h 1499831"/>
                <a:gd name="connsiteX160-1053" fmla="*/ 513091 w 1225855"/>
                <a:gd name="connsiteY160-1054" fmla="*/ 183796 h 1499831"/>
                <a:gd name="connsiteX161-1055" fmla="*/ 322094 w 1225855"/>
                <a:gd name="connsiteY161-1056" fmla="*/ 374303 h 1499831"/>
                <a:gd name="connsiteX162-1057" fmla="*/ 464974 w 1225855"/>
                <a:gd name="connsiteY162-1058" fmla="*/ 222421 h 1499831"/>
                <a:gd name="connsiteX163-1059" fmla="*/ 508345 w 1225855"/>
                <a:gd name="connsiteY163-1060" fmla="*/ 285596 h 1499831"/>
                <a:gd name="connsiteX164-1061" fmla="*/ 482486 w 1225855"/>
                <a:gd name="connsiteY164-1062" fmla="*/ 314729 h 1499831"/>
                <a:gd name="connsiteX165-1063" fmla="*/ 475939 w 1225855"/>
                <a:gd name="connsiteY165-1064" fmla="*/ 334205 h 1499831"/>
                <a:gd name="connsiteX166-1065" fmla="*/ 484614 w 1225855"/>
                <a:gd name="connsiteY166-1066" fmla="*/ 351717 h 1499831"/>
                <a:gd name="connsiteX167-1067" fmla="*/ 491324 w 1225855"/>
                <a:gd name="connsiteY167-1068" fmla="*/ 355973 h 1499831"/>
                <a:gd name="connsiteX168-1069" fmla="*/ 501962 w 1225855"/>
                <a:gd name="connsiteY168-1070" fmla="*/ 358264 h 1499831"/>
                <a:gd name="connsiteX169-1071" fmla="*/ 521602 w 1225855"/>
                <a:gd name="connsiteY169-1072" fmla="*/ 349426 h 1499831"/>
                <a:gd name="connsiteX170-1073" fmla="*/ 547298 w 1225855"/>
                <a:gd name="connsiteY170-1074" fmla="*/ 320621 h 1499831"/>
                <a:gd name="connsiteX171-1075" fmla="*/ 554990 w 1225855"/>
                <a:gd name="connsiteY171-1076" fmla="*/ 326676 h 1499831"/>
                <a:gd name="connsiteX172-1077" fmla="*/ 722747 w 1225855"/>
                <a:gd name="connsiteY172-1078" fmla="*/ 430768 h 1499831"/>
                <a:gd name="connsiteX173-1079" fmla="*/ 663827 w 1225855"/>
                <a:gd name="connsiteY173-1080" fmla="*/ 435678 h 1499831"/>
                <a:gd name="connsiteX174-1081" fmla="*/ 628967 w 1225855"/>
                <a:gd name="connsiteY174-1082" fmla="*/ 436823 h 1499831"/>
                <a:gd name="connsiteX175-1083" fmla="*/ 616692 w 1225855"/>
                <a:gd name="connsiteY175-1084" fmla="*/ 436987 h 1499831"/>
                <a:gd name="connsiteX176-1085" fmla="*/ 600489 w 1225855"/>
                <a:gd name="connsiteY176-1086" fmla="*/ 436823 h 1499831"/>
                <a:gd name="connsiteX177-1087" fmla="*/ 565628 w 1225855"/>
                <a:gd name="connsiteY177-1088" fmla="*/ 435514 h 1499831"/>
                <a:gd name="connsiteX178-1089" fmla="*/ 463337 w 1225855"/>
                <a:gd name="connsiteY178-1090" fmla="*/ 424057 h 1499831"/>
                <a:gd name="connsiteX179-1091" fmla="*/ 433059 w 1225855"/>
                <a:gd name="connsiteY179-1092" fmla="*/ 418165 h 1499831"/>
                <a:gd name="connsiteX180-1093" fmla="*/ 409164 w 1225855"/>
                <a:gd name="connsiteY180-1094" fmla="*/ 412437 h 1499831"/>
                <a:gd name="connsiteX181-1095" fmla="*/ 403927 w 1225855"/>
                <a:gd name="connsiteY181-1096" fmla="*/ 410964 h 1499831"/>
                <a:gd name="connsiteX182-1097" fmla="*/ 322094 w 1225855"/>
                <a:gd name="connsiteY182-1098" fmla="*/ 374303 h 1499831"/>
                <a:gd name="connsiteX0-1099" fmla="*/ 1219145 w 1225855"/>
                <a:gd name="connsiteY0-1100" fmla="*/ 1035512 h 1499831"/>
                <a:gd name="connsiteX1-1101" fmla="*/ 1212598 w 1225855"/>
                <a:gd name="connsiteY1-1102" fmla="*/ 1022910 h 1499831"/>
                <a:gd name="connsiteX2-1103" fmla="*/ 1009653 w 1225855"/>
                <a:gd name="connsiteY2-1104" fmla="*/ 805725 h 1499831"/>
                <a:gd name="connsiteX3-1105" fmla="*/ 1091485 w 1225855"/>
                <a:gd name="connsiteY3-1106" fmla="*/ 720128 h 1499831"/>
                <a:gd name="connsiteX4-1107" fmla="*/ 1086085 w 1225855"/>
                <a:gd name="connsiteY4-1108" fmla="*/ 697052 h 1499831"/>
                <a:gd name="connsiteX5-1109" fmla="*/ 1079702 w 1225855"/>
                <a:gd name="connsiteY5-1110" fmla="*/ 685104 h 1499831"/>
                <a:gd name="connsiteX6-1111" fmla="*/ 863663 w 1225855"/>
                <a:gd name="connsiteY6-1112" fmla="*/ 454008 h 1499831"/>
                <a:gd name="connsiteX7-1113" fmla="*/ 957280 w 1225855"/>
                <a:gd name="connsiteY7-1114" fmla="*/ 374303 h 1499831"/>
                <a:gd name="connsiteX8-1115" fmla="*/ 953024 w 1225855"/>
                <a:gd name="connsiteY8-1116" fmla="*/ 355482 h 1499831"/>
                <a:gd name="connsiteX9-1117" fmla="*/ 946969 w 1225855"/>
                <a:gd name="connsiteY9-1118" fmla="*/ 344516 h 1499831"/>
                <a:gd name="connsiteX10-1119" fmla="*/ 633058 w 1225855"/>
                <a:gd name="connsiteY10-1120" fmla="*/ 8347 h 1499831"/>
                <a:gd name="connsiteX11-1121" fmla="*/ 613909 w 1225855"/>
                <a:gd name="connsiteY11-1122" fmla="*/ 0 h 1499831"/>
                <a:gd name="connsiteX12-1123" fmla="*/ 594761 w 1225855"/>
                <a:gd name="connsiteY12-1124" fmla="*/ 8183 h 1499831"/>
                <a:gd name="connsiteX13-1125" fmla="*/ 276922 w 1225855"/>
                <a:gd name="connsiteY13-1126" fmla="*/ 345825 h 1499831"/>
                <a:gd name="connsiteX14-1127" fmla="*/ 269884 w 1225855"/>
                <a:gd name="connsiteY14-1128" fmla="*/ 362028 h 1499831"/>
                <a:gd name="connsiteX15-1129" fmla="*/ 268248 w 1225855"/>
                <a:gd name="connsiteY15-1130" fmla="*/ 374139 h 1499831"/>
                <a:gd name="connsiteX16-1131" fmla="*/ 363828 w 1225855"/>
                <a:gd name="connsiteY16-1132" fmla="*/ 453354 h 1499831"/>
                <a:gd name="connsiteX17-1133" fmla="*/ 143535 w 1225855"/>
                <a:gd name="connsiteY17-1134" fmla="*/ 687395 h 1499831"/>
                <a:gd name="connsiteX18-1135" fmla="*/ 136497 w 1225855"/>
                <a:gd name="connsiteY18-1136" fmla="*/ 704744 h 1499831"/>
                <a:gd name="connsiteX19-1137" fmla="*/ 134206 w 1225855"/>
                <a:gd name="connsiteY19-1138" fmla="*/ 720128 h 1499831"/>
                <a:gd name="connsiteX20-1139" fmla="*/ 182978 w 1225855"/>
                <a:gd name="connsiteY20-1140" fmla="*/ 786740 h 1499831"/>
                <a:gd name="connsiteX21-1141" fmla="*/ 217839 w 1225855"/>
                <a:gd name="connsiteY21-1142" fmla="*/ 805071 h 1499831"/>
                <a:gd name="connsiteX22-1143" fmla="*/ 9984 w 1225855"/>
                <a:gd name="connsiteY22-1144" fmla="*/ 1025692 h 1499831"/>
                <a:gd name="connsiteX23-1145" fmla="*/ 2946 w 1225855"/>
                <a:gd name="connsiteY23-1146" fmla="*/ 1044186 h 1499831"/>
                <a:gd name="connsiteX24-1147" fmla="*/ 0 w 1225855"/>
                <a:gd name="connsiteY24-1148" fmla="*/ 1062844 h 1499831"/>
                <a:gd name="connsiteX25-1149" fmla="*/ 194435 w 1225855"/>
                <a:gd name="connsiteY25-1150" fmla="*/ 1198195 h 1499831"/>
                <a:gd name="connsiteX26-1151" fmla="*/ 487887 w 1225855"/>
                <a:gd name="connsiteY26-1152" fmla="*/ 1247950 h 1499831"/>
                <a:gd name="connsiteX27-1153" fmla="*/ 487887 w 1225855"/>
                <a:gd name="connsiteY27-1154" fmla="*/ 1473645 h 1499831"/>
                <a:gd name="connsiteX28-1155" fmla="*/ 514073 w 1225855"/>
                <a:gd name="connsiteY28-1156" fmla="*/ 1499831 h 1499831"/>
                <a:gd name="connsiteX29-1157" fmla="*/ 711781 w 1225855"/>
                <a:gd name="connsiteY29-1158" fmla="*/ 1499831 h 1499831"/>
                <a:gd name="connsiteX30-1159" fmla="*/ 737968 w 1225855"/>
                <a:gd name="connsiteY30-1160" fmla="*/ 1473645 h 1499831"/>
                <a:gd name="connsiteX31-1161" fmla="*/ 737968 w 1225855"/>
                <a:gd name="connsiteY31-1162" fmla="*/ 1248932 h 1499831"/>
                <a:gd name="connsiteX32-1163" fmla="*/ 1039112 w 1225855"/>
                <a:gd name="connsiteY32-1164" fmla="*/ 1198195 h 1499831"/>
                <a:gd name="connsiteX33-1165" fmla="*/ 1225855 w 1225855"/>
                <a:gd name="connsiteY33-1166" fmla="*/ 1062844 h 1499831"/>
                <a:gd name="connsiteX34-1167" fmla="*/ 1219145 w 1225855"/>
                <a:gd name="connsiteY34-1168" fmla="*/ 1035512 h 1499831"/>
                <a:gd name="connsiteX35-1169" fmla="*/ 1099178 w 1225855"/>
                <a:gd name="connsiteY35-1170" fmla="*/ 1120454 h 1499831"/>
                <a:gd name="connsiteX36-1171" fmla="*/ 1082157 w 1225855"/>
                <a:gd name="connsiteY36-1172" fmla="*/ 1113580 h 1499831"/>
                <a:gd name="connsiteX37-1173" fmla="*/ 657608 w 1225855"/>
                <a:gd name="connsiteY37-1174" fmla="*/ 1056788 h 1499831"/>
                <a:gd name="connsiteX38-1175" fmla="*/ 560882 w 1225855"/>
                <a:gd name="connsiteY38-1176" fmla="*/ 1023564 h 1499831"/>
                <a:gd name="connsiteX39-1177" fmla="*/ 558918 w 1225855"/>
                <a:gd name="connsiteY39-1178" fmla="*/ 1022582 h 1499831"/>
                <a:gd name="connsiteX40-1179" fmla="*/ 554663 w 1225855"/>
                <a:gd name="connsiteY40-1180" fmla="*/ 1021109 h 1499831"/>
                <a:gd name="connsiteX41-1181" fmla="*/ 419966 w 1225855"/>
                <a:gd name="connsiteY41-1182" fmla="*/ 947296 h 1499831"/>
                <a:gd name="connsiteX42-1183" fmla="*/ 312928 w 1225855"/>
                <a:gd name="connsiteY42-1184" fmla="*/ 837313 h 1499831"/>
                <a:gd name="connsiteX43-1185" fmla="*/ 618656 w 1225855"/>
                <a:gd name="connsiteY43-1186" fmla="*/ 872828 h 1499831"/>
                <a:gd name="connsiteX44-1187" fmla="*/ 943368 w 1225855"/>
                <a:gd name="connsiteY44-1188" fmla="*/ 830439 h 1499831"/>
                <a:gd name="connsiteX45-1189" fmla="*/ 957116 w 1225855"/>
                <a:gd name="connsiteY45-1190" fmla="*/ 826184 h 1499831"/>
                <a:gd name="connsiteX46-1191" fmla="*/ 1168408 w 1225855"/>
                <a:gd name="connsiteY46-1192" fmla="*/ 1052369 h 1499831"/>
                <a:gd name="connsiteX47-1193" fmla="*/ 1170536 w 1225855"/>
                <a:gd name="connsiteY47-1194" fmla="*/ 1055806 h 1499831"/>
                <a:gd name="connsiteX48-1195" fmla="*/ 1173482 w 1225855"/>
                <a:gd name="connsiteY48-1196" fmla="*/ 1063008 h 1499831"/>
                <a:gd name="connsiteX49-1197" fmla="*/ 1099178 w 1225855"/>
                <a:gd name="connsiteY49-1198" fmla="*/ 1120454 h 1499831"/>
                <a:gd name="connsiteX50-1199" fmla="*/ 736822 w 1225855"/>
                <a:gd name="connsiteY50-1200" fmla="*/ 1196559 h 1499831"/>
                <a:gd name="connsiteX51-1201" fmla="*/ 620292 w 1225855"/>
                <a:gd name="connsiteY51-1202" fmla="*/ 1200487 h 1499831"/>
                <a:gd name="connsiteX52-1203" fmla="*/ 489033 w 1225855"/>
                <a:gd name="connsiteY52-1204" fmla="*/ 1195577 h 1499831"/>
                <a:gd name="connsiteX53-1205" fmla="*/ 209001 w 1225855"/>
                <a:gd name="connsiteY53-1206" fmla="*/ 1148114 h 1499831"/>
                <a:gd name="connsiteX54-1207" fmla="*/ 52209 w 1225855"/>
                <a:gd name="connsiteY54-1208" fmla="*/ 1063008 h 1499831"/>
                <a:gd name="connsiteX55-1209" fmla="*/ 54173 w 1225855"/>
                <a:gd name="connsiteY55-1210" fmla="*/ 1057279 h 1499831"/>
                <a:gd name="connsiteX56-1211" fmla="*/ 56137 w 1225855"/>
                <a:gd name="connsiteY56-1212" fmla="*/ 1053188 h 1499831"/>
                <a:gd name="connsiteX57-1213" fmla="*/ 255155 w 1225855"/>
                <a:gd name="connsiteY57-1214" fmla="*/ 841896 h 1499831"/>
                <a:gd name="connsiteX58-1215" fmla="*/ 346971 w 1225855"/>
                <a:gd name="connsiteY58-1216" fmla="*/ 956134 h 1499831"/>
                <a:gd name="connsiteX59-1217" fmla="*/ 318984 w 1225855"/>
                <a:gd name="connsiteY59-1218" fmla="*/ 987558 h 1499831"/>
                <a:gd name="connsiteX60-1219" fmla="*/ 321112 w 1225855"/>
                <a:gd name="connsiteY60-1220" fmla="*/ 1024546 h 1499831"/>
                <a:gd name="connsiteX61-1221" fmla="*/ 338460 w 1225855"/>
                <a:gd name="connsiteY61-1222" fmla="*/ 1031093 h 1499831"/>
                <a:gd name="connsiteX62-1223" fmla="*/ 358100 w 1225855"/>
                <a:gd name="connsiteY62-1224" fmla="*/ 1022255 h 1499831"/>
                <a:gd name="connsiteX63-1225" fmla="*/ 387887 w 1225855"/>
                <a:gd name="connsiteY63-1226" fmla="*/ 988703 h 1499831"/>
                <a:gd name="connsiteX64-1227" fmla="*/ 512600 w 1225855"/>
                <a:gd name="connsiteY64-1228" fmla="*/ 1059898 h 1499831"/>
                <a:gd name="connsiteX65-1229" fmla="*/ 494925 w 1225855"/>
                <a:gd name="connsiteY65-1230" fmla="*/ 1097868 h 1499831"/>
                <a:gd name="connsiteX66-1231" fmla="*/ 507527 w 1225855"/>
                <a:gd name="connsiteY66-1232" fmla="*/ 1132729 h 1499831"/>
                <a:gd name="connsiteX67-1233" fmla="*/ 518656 w 1225855"/>
                <a:gd name="connsiteY67-1234" fmla="*/ 1135184 h 1499831"/>
                <a:gd name="connsiteX68-1235" fmla="*/ 542388 w 1225855"/>
                <a:gd name="connsiteY68-1236" fmla="*/ 1120127 h 1499831"/>
                <a:gd name="connsiteX69-1237" fmla="*/ 561045 w 1225855"/>
                <a:gd name="connsiteY69-1238" fmla="*/ 1080029 h 1499831"/>
                <a:gd name="connsiteX70-1239" fmla="*/ 638132 w 1225855"/>
                <a:gd name="connsiteY70-1240" fmla="*/ 1105888 h 1499831"/>
                <a:gd name="connsiteX71-1241" fmla="*/ 708344 w 1225855"/>
                <a:gd name="connsiteY71-1242" fmla="*/ 1124219 h 1499831"/>
                <a:gd name="connsiteX72-1243" fmla="*/ 692633 w 1225855"/>
                <a:gd name="connsiteY72-1244" fmla="*/ 1159079 h 1499831"/>
                <a:gd name="connsiteX73-1245" fmla="*/ 691487 w 1225855"/>
                <a:gd name="connsiteY73-1246" fmla="*/ 1177574 h 1499831"/>
                <a:gd name="connsiteX74-1247" fmla="*/ 705726 w 1225855"/>
                <a:gd name="connsiteY74-1248" fmla="*/ 1193776 h 1499831"/>
                <a:gd name="connsiteX75-1249" fmla="*/ 716528 w 1225855"/>
                <a:gd name="connsiteY75-1250" fmla="*/ 1196068 h 1499831"/>
                <a:gd name="connsiteX76-1251" fmla="*/ 733549 w 1225855"/>
                <a:gd name="connsiteY76-1252" fmla="*/ 1189848 h 1499831"/>
                <a:gd name="connsiteX77-1253" fmla="*/ 740423 w 1225855"/>
                <a:gd name="connsiteY77-1254" fmla="*/ 1180683 h 1499831"/>
                <a:gd name="connsiteX78-1255" fmla="*/ 760881 w 1225855"/>
                <a:gd name="connsiteY78-1256" fmla="*/ 1135184 h 1499831"/>
                <a:gd name="connsiteX79-1257" fmla="*/ 974628 w 1225855"/>
                <a:gd name="connsiteY79-1258" fmla="*/ 1161534 h 1499831"/>
                <a:gd name="connsiteX80-1259" fmla="*/ 736822 w 1225855"/>
                <a:gd name="connsiteY80-1260" fmla="*/ 1196559 h 1499831"/>
                <a:gd name="connsiteX81-1261" fmla="*/ 685431 w 1225855"/>
                <a:gd name="connsiteY81-1262" fmla="*/ 1447458 h 1499831"/>
                <a:gd name="connsiteX82-1263" fmla="*/ 540096 w 1225855"/>
                <a:gd name="connsiteY82-1264" fmla="*/ 1447458 h 1499831"/>
                <a:gd name="connsiteX83-1265" fmla="*/ 540096 w 1225855"/>
                <a:gd name="connsiteY83-1266" fmla="*/ 1251059 h 1499831"/>
                <a:gd name="connsiteX84-1267" fmla="*/ 620292 w 1225855"/>
                <a:gd name="connsiteY84-1268" fmla="*/ 1252860 h 1499831"/>
                <a:gd name="connsiteX85-1269" fmla="*/ 685431 w 1225855"/>
                <a:gd name="connsiteY85-1270" fmla="*/ 1251714 h 1499831"/>
                <a:gd name="connsiteX86-1271" fmla="*/ 685431 w 1225855"/>
                <a:gd name="connsiteY86-1272" fmla="*/ 1447458 h 1499831"/>
                <a:gd name="connsiteX87-1273" fmla="*/ 186415 w 1225855"/>
                <a:gd name="connsiteY87-1274" fmla="*/ 720292 h 1499831"/>
                <a:gd name="connsiteX88-1275" fmla="*/ 187070 w 1225855"/>
                <a:gd name="connsiteY88-1276" fmla="*/ 718819 h 1499831"/>
                <a:gd name="connsiteX89-1277" fmla="*/ 188543 w 1225855"/>
                <a:gd name="connsiteY89-1278" fmla="*/ 715873 h 1499831"/>
                <a:gd name="connsiteX90-1279" fmla="*/ 418567 w 1225855"/>
                <a:gd name="connsiteY90-1280" fmla="*/ 483352 h 1499831"/>
                <a:gd name="connsiteX91-1281" fmla="*/ 519474 w 1225855"/>
                <a:gd name="connsiteY91-1282" fmla="*/ 496356 h 1499831"/>
                <a:gd name="connsiteX92-1283" fmla="*/ 550480 w 1225855"/>
                <a:gd name="connsiteY92-1284" fmla="*/ 499138 h 1499831"/>
                <a:gd name="connsiteX93-1285" fmla="*/ 587396 w 1225855"/>
                <a:gd name="connsiteY93-1286" fmla="*/ 507919 h 1499831"/>
                <a:gd name="connsiteX94-1287" fmla="*/ 616692 w 1225855"/>
                <a:gd name="connsiteY94-1288" fmla="*/ 489360 h 1499831"/>
                <a:gd name="connsiteX95-1289" fmla="*/ 641896 w 1225855"/>
                <a:gd name="connsiteY95-1290" fmla="*/ 489033 h 1499831"/>
                <a:gd name="connsiteX96-1291" fmla="*/ 676430 w 1225855"/>
                <a:gd name="connsiteY96-1292" fmla="*/ 487560 h 1499831"/>
                <a:gd name="connsiteX97-1293" fmla="*/ 709817 w 1225855"/>
                <a:gd name="connsiteY97-1294" fmla="*/ 484941 h 1499831"/>
                <a:gd name="connsiteX98-1295" fmla="*/ 797706 w 1225855"/>
                <a:gd name="connsiteY98-1296" fmla="*/ 471684 h 1499831"/>
                <a:gd name="connsiteX99-1297" fmla="*/ 820292 w 1225855"/>
                <a:gd name="connsiteY99-1298" fmla="*/ 507036 h 1499831"/>
                <a:gd name="connsiteX100-1299" fmla="*/ 780194 w 1225855"/>
                <a:gd name="connsiteY100-1300" fmla="*/ 560391 h 1499831"/>
                <a:gd name="connsiteX101-1301" fmla="*/ 759081 w 1225855"/>
                <a:gd name="connsiteY101-1302" fmla="*/ 576103 h 1499831"/>
                <a:gd name="connsiteX102-1303" fmla="*/ 736822 w 1225855"/>
                <a:gd name="connsiteY102-1304" fmla="*/ 590669 h 1499831"/>
                <a:gd name="connsiteX103-1305" fmla="*/ 736331 w 1225855"/>
                <a:gd name="connsiteY103-1306" fmla="*/ 590996 h 1499831"/>
                <a:gd name="connsiteX104-1307" fmla="*/ 542060 w 1225855"/>
                <a:gd name="connsiteY104-1308" fmla="*/ 682485 h 1499831"/>
                <a:gd name="connsiteX105-1309" fmla="*/ 339115 w 1225855"/>
                <a:gd name="connsiteY105-1310" fmla="*/ 752370 h 1499831"/>
                <a:gd name="connsiteX106-1311" fmla="*/ 289033 w 1225855"/>
                <a:gd name="connsiteY106-1312" fmla="*/ 767428 h 1499831"/>
                <a:gd name="connsiteX107-1313" fmla="*/ 274958 w 1225855"/>
                <a:gd name="connsiteY107-1314" fmla="*/ 771519 h 1499831"/>
                <a:gd name="connsiteX108-1315" fmla="*/ 255809 w 1225855"/>
                <a:gd name="connsiteY108-1316" fmla="*/ 764482 h 1499831"/>
                <a:gd name="connsiteX109-1317" fmla="*/ 186415 w 1225855"/>
                <a:gd name="connsiteY109-1318" fmla="*/ 720292 h 1499831"/>
                <a:gd name="connsiteX110-1319" fmla="*/ 883794 w 1225855"/>
                <a:gd name="connsiteY110-1320" fmla="*/ 593451 h 1499831"/>
                <a:gd name="connsiteX111-1321" fmla="*/ 859244 w 1225855"/>
                <a:gd name="connsiteY111-1322" fmla="*/ 561536 h 1499831"/>
                <a:gd name="connsiteX112-1323" fmla="*/ 854989 w 1225855"/>
                <a:gd name="connsiteY112-1324" fmla="*/ 557117 h 1499831"/>
                <a:gd name="connsiteX113-1325" fmla="*/ 867100 w 1225855"/>
                <a:gd name="connsiteY113-1326" fmla="*/ 534204 h 1499831"/>
                <a:gd name="connsiteX114-1327" fmla="*/ 1036167 w 1225855"/>
                <a:gd name="connsiteY114-1328" fmla="*/ 715218 h 1499831"/>
                <a:gd name="connsiteX115-1329" fmla="*/ 1037803 w 1225855"/>
                <a:gd name="connsiteY115-1330" fmla="*/ 717837 h 1499831"/>
                <a:gd name="connsiteX116-1331" fmla="*/ 1038949 w 1225855"/>
                <a:gd name="connsiteY116-1332" fmla="*/ 720128 h 1499831"/>
                <a:gd name="connsiteX117-1333" fmla="*/ 971519 w 1225855"/>
                <a:gd name="connsiteY117-1334" fmla="*/ 764973 h 1499831"/>
                <a:gd name="connsiteX118-1335" fmla="*/ 944841 w 1225855"/>
                <a:gd name="connsiteY118-1336" fmla="*/ 774793 h 1499831"/>
                <a:gd name="connsiteX119-1337" fmla="*/ 927165 w 1225855"/>
                <a:gd name="connsiteY119-1338" fmla="*/ 780357 h 1499831"/>
                <a:gd name="connsiteX120-1339" fmla="*/ 917018 w 1225855"/>
                <a:gd name="connsiteY120-1340" fmla="*/ 783303 h 1499831"/>
                <a:gd name="connsiteX121-1341" fmla="*/ 618492 w 1225855"/>
                <a:gd name="connsiteY121-1342" fmla="*/ 820292 h 1499831"/>
                <a:gd name="connsiteX122-1343" fmla="*/ 372175 w 1225855"/>
                <a:gd name="connsiteY122-1344" fmla="*/ 797051 h 1499831"/>
                <a:gd name="connsiteX123-1345" fmla="*/ 481668 w 1225855"/>
                <a:gd name="connsiteY123-1346" fmla="*/ 760717 h 1499831"/>
                <a:gd name="connsiteX124-1347" fmla="*/ 497707 w 1225855"/>
                <a:gd name="connsiteY124-1348" fmla="*/ 799015 h 1499831"/>
                <a:gd name="connsiteX125-1349" fmla="*/ 521929 w 1225855"/>
                <a:gd name="connsiteY125-1350" fmla="*/ 815054 h 1499831"/>
                <a:gd name="connsiteX126-1351" fmla="*/ 532077 w 1225855"/>
                <a:gd name="connsiteY126-1352" fmla="*/ 812927 h 1499831"/>
                <a:gd name="connsiteX127-1353" fmla="*/ 545988 w 1225855"/>
                <a:gd name="connsiteY127-1354" fmla="*/ 778557 h 1499831"/>
                <a:gd name="connsiteX128-1355" fmla="*/ 530931 w 1225855"/>
                <a:gd name="connsiteY128-1356" fmla="*/ 742878 h 1499831"/>
                <a:gd name="connsiteX129-1357" fmla="*/ 560882 w 1225855"/>
                <a:gd name="connsiteY129-1358" fmla="*/ 731421 h 1499831"/>
                <a:gd name="connsiteX130-1359" fmla="*/ 660881 w 1225855"/>
                <a:gd name="connsiteY130-1360" fmla="*/ 689359 h 1499831"/>
                <a:gd name="connsiteX131-1361" fmla="*/ 682158 w 1225855"/>
                <a:gd name="connsiteY131-1362" fmla="*/ 735677 h 1499831"/>
                <a:gd name="connsiteX132-1363" fmla="*/ 706053 w 1225855"/>
                <a:gd name="connsiteY132-1364" fmla="*/ 750897 h 1499831"/>
                <a:gd name="connsiteX133-1365" fmla="*/ 717019 w 1225855"/>
                <a:gd name="connsiteY133-1366" fmla="*/ 748442 h 1499831"/>
                <a:gd name="connsiteX134-1367" fmla="*/ 729948 w 1225855"/>
                <a:gd name="connsiteY134-1368" fmla="*/ 713745 h 1499831"/>
                <a:gd name="connsiteX135-1369" fmla="*/ 708181 w 1225855"/>
                <a:gd name="connsiteY135-1370" fmla="*/ 666446 h 1499831"/>
                <a:gd name="connsiteX136-1371" fmla="*/ 763991 w 1225855"/>
                <a:gd name="connsiteY136-1372" fmla="*/ 635350 h 1499831"/>
                <a:gd name="connsiteX137-1373" fmla="*/ 773483 w 1225855"/>
                <a:gd name="connsiteY137-1374" fmla="*/ 629294 h 1499831"/>
                <a:gd name="connsiteX138-1375" fmla="*/ 795414 w 1225855"/>
                <a:gd name="connsiteY138-1376" fmla="*/ 614400 h 1499831"/>
                <a:gd name="connsiteX139-1377" fmla="*/ 816200 w 1225855"/>
                <a:gd name="connsiteY139-1378" fmla="*/ 598361 h 1499831"/>
                <a:gd name="connsiteX140-1379" fmla="*/ 819473 w 1225855"/>
                <a:gd name="connsiteY140-1380" fmla="*/ 595579 h 1499831"/>
                <a:gd name="connsiteX141-1381" fmla="*/ 842223 w 1225855"/>
                <a:gd name="connsiteY141-1382" fmla="*/ 625202 h 1499831"/>
                <a:gd name="connsiteX142-1383" fmla="*/ 863008 w 1225855"/>
                <a:gd name="connsiteY142-1384" fmla="*/ 635350 h 1499831"/>
                <a:gd name="connsiteX143-1385" fmla="*/ 878884 w 1225855"/>
                <a:gd name="connsiteY143-1386" fmla="*/ 629949 h 1499831"/>
                <a:gd name="connsiteX144-1387" fmla="*/ 883794 w 1225855"/>
                <a:gd name="connsiteY144-1388" fmla="*/ 593451 h 1499831"/>
                <a:gd name="connsiteX145-1389" fmla="*/ 513091 w 1225855"/>
                <a:gd name="connsiteY145-1390" fmla="*/ 183796 h 1499831"/>
                <a:gd name="connsiteX146-1391" fmla="*/ 520784 w 1225855"/>
                <a:gd name="connsiteY146-1392" fmla="*/ 163175 h 1499831"/>
                <a:gd name="connsiteX147-1393" fmla="*/ 613746 w 1225855"/>
                <a:gd name="connsiteY147-1394" fmla="*/ 64648 h 1499831"/>
                <a:gd name="connsiteX148-1395" fmla="*/ 903434 w 1225855"/>
                <a:gd name="connsiteY148-1396" fmla="*/ 374630 h 1499831"/>
                <a:gd name="connsiteX149-1397" fmla="*/ 823892 w 1225855"/>
                <a:gd name="connsiteY149-1398" fmla="*/ 411455 h 1499831"/>
                <a:gd name="connsiteX150-1399" fmla="*/ 821110 w 1225855"/>
                <a:gd name="connsiteY150-1400" fmla="*/ 412273 h 1499831"/>
                <a:gd name="connsiteX151-1401" fmla="*/ 807689 w 1225855"/>
                <a:gd name="connsiteY151-1402" fmla="*/ 415710 h 1499831"/>
                <a:gd name="connsiteX152-1403" fmla="*/ 791159 w 1225855"/>
                <a:gd name="connsiteY152-1404" fmla="*/ 406873 h 1499831"/>
                <a:gd name="connsiteX153-1405" fmla="*/ 777084 w 1225855"/>
                <a:gd name="connsiteY153-1406" fmla="*/ 399835 h 1499831"/>
                <a:gd name="connsiteX154-1407" fmla="*/ 706053 w 1225855"/>
                <a:gd name="connsiteY154-1408" fmla="*/ 362192 h 1499831"/>
                <a:gd name="connsiteX155-1409" fmla="*/ 591160 w 1225855"/>
                <a:gd name="connsiteY155-1410" fmla="*/ 288542 h 1499831"/>
                <a:gd name="connsiteX156-1411" fmla="*/ 570702 w 1225855"/>
                <a:gd name="connsiteY156-1412" fmla="*/ 272176 h 1499831"/>
                <a:gd name="connsiteX157-1413" fmla="*/ 567919 w 1225855"/>
                <a:gd name="connsiteY157-1414" fmla="*/ 269721 h 1499831"/>
                <a:gd name="connsiteX158-1415" fmla="*/ 551226 w 1225855"/>
                <a:gd name="connsiteY158-1416" fmla="*/ 254500 h 1499831"/>
                <a:gd name="connsiteX159-1417" fmla="*/ 512109 w 1225855"/>
                <a:gd name="connsiteY159-1418" fmla="*/ 197708 h 1499831"/>
                <a:gd name="connsiteX160-1419" fmla="*/ 513091 w 1225855"/>
                <a:gd name="connsiteY160-1420" fmla="*/ 183796 h 1499831"/>
                <a:gd name="connsiteX161-1421" fmla="*/ 322094 w 1225855"/>
                <a:gd name="connsiteY161-1422" fmla="*/ 374303 h 1499831"/>
                <a:gd name="connsiteX162-1423" fmla="*/ 464974 w 1225855"/>
                <a:gd name="connsiteY162-1424" fmla="*/ 222421 h 1499831"/>
                <a:gd name="connsiteX163-1425" fmla="*/ 508345 w 1225855"/>
                <a:gd name="connsiteY163-1426" fmla="*/ 285596 h 1499831"/>
                <a:gd name="connsiteX164-1427" fmla="*/ 482486 w 1225855"/>
                <a:gd name="connsiteY164-1428" fmla="*/ 314729 h 1499831"/>
                <a:gd name="connsiteX165-1429" fmla="*/ 475939 w 1225855"/>
                <a:gd name="connsiteY165-1430" fmla="*/ 334205 h 1499831"/>
                <a:gd name="connsiteX166-1431" fmla="*/ 484614 w 1225855"/>
                <a:gd name="connsiteY166-1432" fmla="*/ 351717 h 1499831"/>
                <a:gd name="connsiteX167-1433" fmla="*/ 491324 w 1225855"/>
                <a:gd name="connsiteY167-1434" fmla="*/ 355973 h 1499831"/>
                <a:gd name="connsiteX168-1435" fmla="*/ 501962 w 1225855"/>
                <a:gd name="connsiteY168-1436" fmla="*/ 358264 h 1499831"/>
                <a:gd name="connsiteX169-1437" fmla="*/ 521602 w 1225855"/>
                <a:gd name="connsiteY169-1438" fmla="*/ 349426 h 1499831"/>
                <a:gd name="connsiteX170-1439" fmla="*/ 547298 w 1225855"/>
                <a:gd name="connsiteY170-1440" fmla="*/ 320621 h 1499831"/>
                <a:gd name="connsiteX171-1441" fmla="*/ 554990 w 1225855"/>
                <a:gd name="connsiteY171-1442" fmla="*/ 326676 h 1499831"/>
                <a:gd name="connsiteX172-1443" fmla="*/ 722747 w 1225855"/>
                <a:gd name="connsiteY172-1444" fmla="*/ 430768 h 1499831"/>
                <a:gd name="connsiteX173-1445" fmla="*/ 663827 w 1225855"/>
                <a:gd name="connsiteY173-1446" fmla="*/ 435678 h 1499831"/>
                <a:gd name="connsiteX174-1447" fmla="*/ 628967 w 1225855"/>
                <a:gd name="connsiteY174-1448" fmla="*/ 436823 h 1499831"/>
                <a:gd name="connsiteX175-1449" fmla="*/ 616692 w 1225855"/>
                <a:gd name="connsiteY175-1450" fmla="*/ 436987 h 1499831"/>
                <a:gd name="connsiteX176-1451" fmla="*/ 600489 w 1225855"/>
                <a:gd name="connsiteY176-1452" fmla="*/ 436823 h 1499831"/>
                <a:gd name="connsiteX177-1453" fmla="*/ 565628 w 1225855"/>
                <a:gd name="connsiteY177-1454" fmla="*/ 435514 h 1499831"/>
                <a:gd name="connsiteX178-1455" fmla="*/ 463337 w 1225855"/>
                <a:gd name="connsiteY178-1456" fmla="*/ 424057 h 1499831"/>
                <a:gd name="connsiteX179-1457" fmla="*/ 433059 w 1225855"/>
                <a:gd name="connsiteY179-1458" fmla="*/ 418165 h 1499831"/>
                <a:gd name="connsiteX180-1459" fmla="*/ 409164 w 1225855"/>
                <a:gd name="connsiteY180-1460" fmla="*/ 412437 h 1499831"/>
                <a:gd name="connsiteX181-1461" fmla="*/ 403927 w 1225855"/>
                <a:gd name="connsiteY181-1462" fmla="*/ 410964 h 1499831"/>
                <a:gd name="connsiteX182-1463" fmla="*/ 322094 w 1225855"/>
                <a:gd name="connsiteY182-1464" fmla="*/ 374303 h 1499831"/>
                <a:gd name="connsiteX0-1465" fmla="*/ 1219145 w 1225855"/>
                <a:gd name="connsiteY0-1466" fmla="*/ 1035512 h 1499831"/>
                <a:gd name="connsiteX1-1467" fmla="*/ 1212598 w 1225855"/>
                <a:gd name="connsiteY1-1468" fmla="*/ 1022910 h 1499831"/>
                <a:gd name="connsiteX2-1469" fmla="*/ 1009653 w 1225855"/>
                <a:gd name="connsiteY2-1470" fmla="*/ 805725 h 1499831"/>
                <a:gd name="connsiteX3-1471" fmla="*/ 1091485 w 1225855"/>
                <a:gd name="connsiteY3-1472" fmla="*/ 720128 h 1499831"/>
                <a:gd name="connsiteX4-1473" fmla="*/ 1086085 w 1225855"/>
                <a:gd name="connsiteY4-1474" fmla="*/ 697052 h 1499831"/>
                <a:gd name="connsiteX5-1475" fmla="*/ 1079702 w 1225855"/>
                <a:gd name="connsiteY5-1476" fmla="*/ 685104 h 1499831"/>
                <a:gd name="connsiteX6-1477" fmla="*/ 863663 w 1225855"/>
                <a:gd name="connsiteY6-1478" fmla="*/ 454008 h 1499831"/>
                <a:gd name="connsiteX7-1479" fmla="*/ 957280 w 1225855"/>
                <a:gd name="connsiteY7-1480" fmla="*/ 374303 h 1499831"/>
                <a:gd name="connsiteX8-1481" fmla="*/ 953024 w 1225855"/>
                <a:gd name="connsiteY8-1482" fmla="*/ 355482 h 1499831"/>
                <a:gd name="connsiteX9-1483" fmla="*/ 946969 w 1225855"/>
                <a:gd name="connsiteY9-1484" fmla="*/ 344516 h 1499831"/>
                <a:gd name="connsiteX10-1485" fmla="*/ 633058 w 1225855"/>
                <a:gd name="connsiteY10-1486" fmla="*/ 8347 h 1499831"/>
                <a:gd name="connsiteX11-1487" fmla="*/ 613909 w 1225855"/>
                <a:gd name="connsiteY11-1488" fmla="*/ 0 h 1499831"/>
                <a:gd name="connsiteX12-1489" fmla="*/ 594761 w 1225855"/>
                <a:gd name="connsiteY12-1490" fmla="*/ 8183 h 1499831"/>
                <a:gd name="connsiteX13-1491" fmla="*/ 276922 w 1225855"/>
                <a:gd name="connsiteY13-1492" fmla="*/ 345825 h 1499831"/>
                <a:gd name="connsiteX14-1493" fmla="*/ 269884 w 1225855"/>
                <a:gd name="connsiteY14-1494" fmla="*/ 362028 h 1499831"/>
                <a:gd name="connsiteX15-1495" fmla="*/ 268248 w 1225855"/>
                <a:gd name="connsiteY15-1496" fmla="*/ 374139 h 1499831"/>
                <a:gd name="connsiteX16-1497" fmla="*/ 363828 w 1225855"/>
                <a:gd name="connsiteY16-1498" fmla="*/ 453354 h 1499831"/>
                <a:gd name="connsiteX17-1499" fmla="*/ 143535 w 1225855"/>
                <a:gd name="connsiteY17-1500" fmla="*/ 687395 h 1499831"/>
                <a:gd name="connsiteX18-1501" fmla="*/ 136497 w 1225855"/>
                <a:gd name="connsiteY18-1502" fmla="*/ 704744 h 1499831"/>
                <a:gd name="connsiteX19-1503" fmla="*/ 134206 w 1225855"/>
                <a:gd name="connsiteY19-1504" fmla="*/ 720128 h 1499831"/>
                <a:gd name="connsiteX20-1505" fmla="*/ 182978 w 1225855"/>
                <a:gd name="connsiteY20-1506" fmla="*/ 786740 h 1499831"/>
                <a:gd name="connsiteX21-1507" fmla="*/ 217839 w 1225855"/>
                <a:gd name="connsiteY21-1508" fmla="*/ 805071 h 1499831"/>
                <a:gd name="connsiteX22-1509" fmla="*/ 9984 w 1225855"/>
                <a:gd name="connsiteY22-1510" fmla="*/ 1025692 h 1499831"/>
                <a:gd name="connsiteX23-1511" fmla="*/ 2946 w 1225855"/>
                <a:gd name="connsiteY23-1512" fmla="*/ 1044186 h 1499831"/>
                <a:gd name="connsiteX24-1513" fmla="*/ 0 w 1225855"/>
                <a:gd name="connsiteY24-1514" fmla="*/ 1062844 h 1499831"/>
                <a:gd name="connsiteX25-1515" fmla="*/ 194435 w 1225855"/>
                <a:gd name="connsiteY25-1516" fmla="*/ 1198195 h 1499831"/>
                <a:gd name="connsiteX26-1517" fmla="*/ 487887 w 1225855"/>
                <a:gd name="connsiteY26-1518" fmla="*/ 1247950 h 1499831"/>
                <a:gd name="connsiteX27-1519" fmla="*/ 487887 w 1225855"/>
                <a:gd name="connsiteY27-1520" fmla="*/ 1473645 h 1499831"/>
                <a:gd name="connsiteX28-1521" fmla="*/ 514073 w 1225855"/>
                <a:gd name="connsiteY28-1522" fmla="*/ 1499831 h 1499831"/>
                <a:gd name="connsiteX29-1523" fmla="*/ 711781 w 1225855"/>
                <a:gd name="connsiteY29-1524" fmla="*/ 1499831 h 1499831"/>
                <a:gd name="connsiteX30-1525" fmla="*/ 737968 w 1225855"/>
                <a:gd name="connsiteY30-1526" fmla="*/ 1473645 h 1499831"/>
                <a:gd name="connsiteX31-1527" fmla="*/ 737968 w 1225855"/>
                <a:gd name="connsiteY31-1528" fmla="*/ 1248932 h 1499831"/>
                <a:gd name="connsiteX32-1529" fmla="*/ 1039112 w 1225855"/>
                <a:gd name="connsiteY32-1530" fmla="*/ 1198195 h 1499831"/>
                <a:gd name="connsiteX33-1531" fmla="*/ 1225855 w 1225855"/>
                <a:gd name="connsiteY33-1532" fmla="*/ 1062844 h 1499831"/>
                <a:gd name="connsiteX34-1533" fmla="*/ 1219145 w 1225855"/>
                <a:gd name="connsiteY34-1534" fmla="*/ 1035512 h 1499831"/>
                <a:gd name="connsiteX35-1535" fmla="*/ 1099178 w 1225855"/>
                <a:gd name="connsiteY35-1536" fmla="*/ 1120454 h 1499831"/>
                <a:gd name="connsiteX36-1537" fmla="*/ 1082157 w 1225855"/>
                <a:gd name="connsiteY36-1538" fmla="*/ 1113580 h 1499831"/>
                <a:gd name="connsiteX37-1539" fmla="*/ 657608 w 1225855"/>
                <a:gd name="connsiteY37-1540" fmla="*/ 1056788 h 1499831"/>
                <a:gd name="connsiteX38-1541" fmla="*/ 560882 w 1225855"/>
                <a:gd name="connsiteY38-1542" fmla="*/ 1023564 h 1499831"/>
                <a:gd name="connsiteX39-1543" fmla="*/ 558918 w 1225855"/>
                <a:gd name="connsiteY39-1544" fmla="*/ 1022582 h 1499831"/>
                <a:gd name="connsiteX40-1545" fmla="*/ 554663 w 1225855"/>
                <a:gd name="connsiteY40-1546" fmla="*/ 1021109 h 1499831"/>
                <a:gd name="connsiteX41-1547" fmla="*/ 419966 w 1225855"/>
                <a:gd name="connsiteY41-1548" fmla="*/ 947296 h 1499831"/>
                <a:gd name="connsiteX42-1549" fmla="*/ 312928 w 1225855"/>
                <a:gd name="connsiteY42-1550" fmla="*/ 837313 h 1499831"/>
                <a:gd name="connsiteX43-1551" fmla="*/ 618656 w 1225855"/>
                <a:gd name="connsiteY43-1552" fmla="*/ 872828 h 1499831"/>
                <a:gd name="connsiteX44-1553" fmla="*/ 943368 w 1225855"/>
                <a:gd name="connsiteY44-1554" fmla="*/ 830439 h 1499831"/>
                <a:gd name="connsiteX45-1555" fmla="*/ 957116 w 1225855"/>
                <a:gd name="connsiteY45-1556" fmla="*/ 826184 h 1499831"/>
                <a:gd name="connsiteX46-1557" fmla="*/ 1168408 w 1225855"/>
                <a:gd name="connsiteY46-1558" fmla="*/ 1052369 h 1499831"/>
                <a:gd name="connsiteX47-1559" fmla="*/ 1170536 w 1225855"/>
                <a:gd name="connsiteY47-1560" fmla="*/ 1055806 h 1499831"/>
                <a:gd name="connsiteX48-1561" fmla="*/ 1173482 w 1225855"/>
                <a:gd name="connsiteY48-1562" fmla="*/ 1063008 h 1499831"/>
                <a:gd name="connsiteX49-1563" fmla="*/ 1099178 w 1225855"/>
                <a:gd name="connsiteY49-1564" fmla="*/ 1120454 h 1499831"/>
                <a:gd name="connsiteX50-1565" fmla="*/ 736822 w 1225855"/>
                <a:gd name="connsiteY50-1566" fmla="*/ 1196559 h 1499831"/>
                <a:gd name="connsiteX51-1567" fmla="*/ 620292 w 1225855"/>
                <a:gd name="connsiteY51-1568" fmla="*/ 1200487 h 1499831"/>
                <a:gd name="connsiteX52-1569" fmla="*/ 489033 w 1225855"/>
                <a:gd name="connsiteY52-1570" fmla="*/ 1195577 h 1499831"/>
                <a:gd name="connsiteX53-1571" fmla="*/ 209001 w 1225855"/>
                <a:gd name="connsiteY53-1572" fmla="*/ 1148114 h 1499831"/>
                <a:gd name="connsiteX54-1573" fmla="*/ 52209 w 1225855"/>
                <a:gd name="connsiteY54-1574" fmla="*/ 1063008 h 1499831"/>
                <a:gd name="connsiteX55-1575" fmla="*/ 54173 w 1225855"/>
                <a:gd name="connsiteY55-1576" fmla="*/ 1057279 h 1499831"/>
                <a:gd name="connsiteX56-1577" fmla="*/ 56137 w 1225855"/>
                <a:gd name="connsiteY56-1578" fmla="*/ 1053188 h 1499831"/>
                <a:gd name="connsiteX57-1579" fmla="*/ 255155 w 1225855"/>
                <a:gd name="connsiteY57-1580" fmla="*/ 841896 h 1499831"/>
                <a:gd name="connsiteX58-1581" fmla="*/ 346971 w 1225855"/>
                <a:gd name="connsiteY58-1582" fmla="*/ 956134 h 1499831"/>
                <a:gd name="connsiteX59-1583" fmla="*/ 318984 w 1225855"/>
                <a:gd name="connsiteY59-1584" fmla="*/ 987558 h 1499831"/>
                <a:gd name="connsiteX60-1585" fmla="*/ 321112 w 1225855"/>
                <a:gd name="connsiteY60-1586" fmla="*/ 1024546 h 1499831"/>
                <a:gd name="connsiteX61-1587" fmla="*/ 338460 w 1225855"/>
                <a:gd name="connsiteY61-1588" fmla="*/ 1031093 h 1499831"/>
                <a:gd name="connsiteX62-1589" fmla="*/ 358100 w 1225855"/>
                <a:gd name="connsiteY62-1590" fmla="*/ 1022255 h 1499831"/>
                <a:gd name="connsiteX63-1591" fmla="*/ 387887 w 1225855"/>
                <a:gd name="connsiteY63-1592" fmla="*/ 988703 h 1499831"/>
                <a:gd name="connsiteX64-1593" fmla="*/ 512600 w 1225855"/>
                <a:gd name="connsiteY64-1594" fmla="*/ 1059898 h 1499831"/>
                <a:gd name="connsiteX65-1595" fmla="*/ 494925 w 1225855"/>
                <a:gd name="connsiteY65-1596" fmla="*/ 1097868 h 1499831"/>
                <a:gd name="connsiteX66-1597" fmla="*/ 507527 w 1225855"/>
                <a:gd name="connsiteY66-1598" fmla="*/ 1132729 h 1499831"/>
                <a:gd name="connsiteX67-1599" fmla="*/ 518656 w 1225855"/>
                <a:gd name="connsiteY67-1600" fmla="*/ 1135184 h 1499831"/>
                <a:gd name="connsiteX68-1601" fmla="*/ 542388 w 1225855"/>
                <a:gd name="connsiteY68-1602" fmla="*/ 1120127 h 1499831"/>
                <a:gd name="connsiteX69-1603" fmla="*/ 561045 w 1225855"/>
                <a:gd name="connsiteY69-1604" fmla="*/ 1080029 h 1499831"/>
                <a:gd name="connsiteX70-1605" fmla="*/ 638132 w 1225855"/>
                <a:gd name="connsiteY70-1606" fmla="*/ 1105888 h 1499831"/>
                <a:gd name="connsiteX71-1607" fmla="*/ 708344 w 1225855"/>
                <a:gd name="connsiteY71-1608" fmla="*/ 1124219 h 1499831"/>
                <a:gd name="connsiteX72-1609" fmla="*/ 692633 w 1225855"/>
                <a:gd name="connsiteY72-1610" fmla="*/ 1159079 h 1499831"/>
                <a:gd name="connsiteX73-1611" fmla="*/ 691487 w 1225855"/>
                <a:gd name="connsiteY73-1612" fmla="*/ 1177574 h 1499831"/>
                <a:gd name="connsiteX74-1613" fmla="*/ 705726 w 1225855"/>
                <a:gd name="connsiteY74-1614" fmla="*/ 1193776 h 1499831"/>
                <a:gd name="connsiteX75-1615" fmla="*/ 716528 w 1225855"/>
                <a:gd name="connsiteY75-1616" fmla="*/ 1196068 h 1499831"/>
                <a:gd name="connsiteX76-1617" fmla="*/ 733549 w 1225855"/>
                <a:gd name="connsiteY76-1618" fmla="*/ 1189848 h 1499831"/>
                <a:gd name="connsiteX77-1619" fmla="*/ 740423 w 1225855"/>
                <a:gd name="connsiteY77-1620" fmla="*/ 1180683 h 1499831"/>
                <a:gd name="connsiteX78-1621" fmla="*/ 760881 w 1225855"/>
                <a:gd name="connsiteY78-1622" fmla="*/ 1135184 h 1499831"/>
                <a:gd name="connsiteX79-1623" fmla="*/ 974628 w 1225855"/>
                <a:gd name="connsiteY79-1624" fmla="*/ 1161534 h 1499831"/>
                <a:gd name="connsiteX80-1625" fmla="*/ 736822 w 1225855"/>
                <a:gd name="connsiteY80-1626" fmla="*/ 1196559 h 1499831"/>
                <a:gd name="connsiteX81-1627" fmla="*/ 685431 w 1225855"/>
                <a:gd name="connsiteY81-1628" fmla="*/ 1447458 h 1499831"/>
                <a:gd name="connsiteX82-1629" fmla="*/ 540096 w 1225855"/>
                <a:gd name="connsiteY82-1630" fmla="*/ 1447458 h 1499831"/>
                <a:gd name="connsiteX83-1631" fmla="*/ 540096 w 1225855"/>
                <a:gd name="connsiteY83-1632" fmla="*/ 1251059 h 1499831"/>
                <a:gd name="connsiteX84-1633" fmla="*/ 620292 w 1225855"/>
                <a:gd name="connsiteY84-1634" fmla="*/ 1252860 h 1499831"/>
                <a:gd name="connsiteX85-1635" fmla="*/ 685431 w 1225855"/>
                <a:gd name="connsiteY85-1636" fmla="*/ 1251714 h 1499831"/>
                <a:gd name="connsiteX86-1637" fmla="*/ 685431 w 1225855"/>
                <a:gd name="connsiteY86-1638" fmla="*/ 1447458 h 1499831"/>
                <a:gd name="connsiteX87-1639" fmla="*/ 186415 w 1225855"/>
                <a:gd name="connsiteY87-1640" fmla="*/ 720292 h 1499831"/>
                <a:gd name="connsiteX88-1641" fmla="*/ 187070 w 1225855"/>
                <a:gd name="connsiteY88-1642" fmla="*/ 718819 h 1499831"/>
                <a:gd name="connsiteX89-1643" fmla="*/ 188543 w 1225855"/>
                <a:gd name="connsiteY89-1644" fmla="*/ 715873 h 1499831"/>
                <a:gd name="connsiteX90-1645" fmla="*/ 418567 w 1225855"/>
                <a:gd name="connsiteY90-1646" fmla="*/ 483352 h 1499831"/>
                <a:gd name="connsiteX91-1647" fmla="*/ 519474 w 1225855"/>
                <a:gd name="connsiteY91-1648" fmla="*/ 496356 h 1499831"/>
                <a:gd name="connsiteX92-1649" fmla="*/ 550480 w 1225855"/>
                <a:gd name="connsiteY92-1650" fmla="*/ 499138 h 1499831"/>
                <a:gd name="connsiteX93-1651" fmla="*/ 587396 w 1225855"/>
                <a:gd name="connsiteY93-1652" fmla="*/ 507919 h 1499831"/>
                <a:gd name="connsiteX94-1653" fmla="*/ 616692 w 1225855"/>
                <a:gd name="connsiteY94-1654" fmla="*/ 489360 h 1499831"/>
                <a:gd name="connsiteX95-1655" fmla="*/ 644277 w 1225855"/>
                <a:gd name="connsiteY95-1656" fmla="*/ 510465 h 1499831"/>
                <a:gd name="connsiteX96-1657" fmla="*/ 676430 w 1225855"/>
                <a:gd name="connsiteY96-1658" fmla="*/ 487560 h 1499831"/>
                <a:gd name="connsiteX97-1659" fmla="*/ 709817 w 1225855"/>
                <a:gd name="connsiteY97-1660" fmla="*/ 484941 h 1499831"/>
                <a:gd name="connsiteX98-1661" fmla="*/ 797706 w 1225855"/>
                <a:gd name="connsiteY98-1662" fmla="*/ 471684 h 1499831"/>
                <a:gd name="connsiteX99-1663" fmla="*/ 820292 w 1225855"/>
                <a:gd name="connsiteY99-1664" fmla="*/ 507036 h 1499831"/>
                <a:gd name="connsiteX100-1665" fmla="*/ 780194 w 1225855"/>
                <a:gd name="connsiteY100-1666" fmla="*/ 560391 h 1499831"/>
                <a:gd name="connsiteX101-1667" fmla="*/ 759081 w 1225855"/>
                <a:gd name="connsiteY101-1668" fmla="*/ 576103 h 1499831"/>
                <a:gd name="connsiteX102-1669" fmla="*/ 736822 w 1225855"/>
                <a:gd name="connsiteY102-1670" fmla="*/ 590669 h 1499831"/>
                <a:gd name="connsiteX103-1671" fmla="*/ 736331 w 1225855"/>
                <a:gd name="connsiteY103-1672" fmla="*/ 590996 h 1499831"/>
                <a:gd name="connsiteX104-1673" fmla="*/ 542060 w 1225855"/>
                <a:gd name="connsiteY104-1674" fmla="*/ 682485 h 1499831"/>
                <a:gd name="connsiteX105-1675" fmla="*/ 339115 w 1225855"/>
                <a:gd name="connsiteY105-1676" fmla="*/ 752370 h 1499831"/>
                <a:gd name="connsiteX106-1677" fmla="*/ 289033 w 1225855"/>
                <a:gd name="connsiteY106-1678" fmla="*/ 767428 h 1499831"/>
                <a:gd name="connsiteX107-1679" fmla="*/ 274958 w 1225855"/>
                <a:gd name="connsiteY107-1680" fmla="*/ 771519 h 1499831"/>
                <a:gd name="connsiteX108-1681" fmla="*/ 255809 w 1225855"/>
                <a:gd name="connsiteY108-1682" fmla="*/ 764482 h 1499831"/>
                <a:gd name="connsiteX109-1683" fmla="*/ 186415 w 1225855"/>
                <a:gd name="connsiteY109-1684" fmla="*/ 720292 h 1499831"/>
                <a:gd name="connsiteX110-1685" fmla="*/ 883794 w 1225855"/>
                <a:gd name="connsiteY110-1686" fmla="*/ 593451 h 1499831"/>
                <a:gd name="connsiteX111-1687" fmla="*/ 859244 w 1225855"/>
                <a:gd name="connsiteY111-1688" fmla="*/ 561536 h 1499831"/>
                <a:gd name="connsiteX112-1689" fmla="*/ 854989 w 1225855"/>
                <a:gd name="connsiteY112-1690" fmla="*/ 557117 h 1499831"/>
                <a:gd name="connsiteX113-1691" fmla="*/ 867100 w 1225855"/>
                <a:gd name="connsiteY113-1692" fmla="*/ 534204 h 1499831"/>
                <a:gd name="connsiteX114-1693" fmla="*/ 1036167 w 1225855"/>
                <a:gd name="connsiteY114-1694" fmla="*/ 715218 h 1499831"/>
                <a:gd name="connsiteX115-1695" fmla="*/ 1037803 w 1225855"/>
                <a:gd name="connsiteY115-1696" fmla="*/ 717837 h 1499831"/>
                <a:gd name="connsiteX116-1697" fmla="*/ 1038949 w 1225855"/>
                <a:gd name="connsiteY116-1698" fmla="*/ 720128 h 1499831"/>
                <a:gd name="connsiteX117-1699" fmla="*/ 971519 w 1225855"/>
                <a:gd name="connsiteY117-1700" fmla="*/ 764973 h 1499831"/>
                <a:gd name="connsiteX118-1701" fmla="*/ 944841 w 1225855"/>
                <a:gd name="connsiteY118-1702" fmla="*/ 774793 h 1499831"/>
                <a:gd name="connsiteX119-1703" fmla="*/ 927165 w 1225855"/>
                <a:gd name="connsiteY119-1704" fmla="*/ 780357 h 1499831"/>
                <a:gd name="connsiteX120-1705" fmla="*/ 917018 w 1225855"/>
                <a:gd name="connsiteY120-1706" fmla="*/ 783303 h 1499831"/>
                <a:gd name="connsiteX121-1707" fmla="*/ 618492 w 1225855"/>
                <a:gd name="connsiteY121-1708" fmla="*/ 820292 h 1499831"/>
                <a:gd name="connsiteX122-1709" fmla="*/ 372175 w 1225855"/>
                <a:gd name="connsiteY122-1710" fmla="*/ 797051 h 1499831"/>
                <a:gd name="connsiteX123-1711" fmla="*/ 481668 w 1225855"/>
                <a:gd name="connsiteY123-1712" fmla="*/ 760717 h 1499831"/>
                <a:gd name="connsiteX124-1713" fmla="*/ 497707 w 1225855"/>
                <a:gd name="connsiteY124-1714" fmla="*/ 799015 h 1499831"/>
                <a:gd name="connsiteX125-1715" fmla="*/ 521929 w 1225855"/>
                <a:gd name="connsiteY125-1716" fmla="*/ 815054 h 1499831"/>
                <a:gd name="connsiteX126-1717" fmla="*/ 532077 w 1225855"/>
                <a:gd name="connsiteY126-1718" fmla="*/ 812927 h 1499831"/>
                <a:gd name="connsiteX127-1719" fmla="*/ 545988 w 1225855"/>
                <a:gd name="connsiteY127-1720" fmla="*/ 778557 h 1499831"/>
                <a:gd name="connsiteX128-1721" fmla="*/ 530931 w 1225855"/>
                <a:gd name="connsiteY128-1722" fmla="*/ 742878 h 1499831"/>
                <a:gd name="connsiteX129-1723" fmla="*/ 560882 w 1225855"/>
                <a:gd name="connsiteY129-1724" fmla="*/ 731421 h 1499831"/>
                <a:gd name="connsiteX130-1725" fmla="*/ 660881 w 1225855"/>
                <a:gd name="connsiteY130-1726" fmla="*/ 689359 h 1499831"/>
                <a:gd name="connsiteX131-1727" fmla="*/ 682158 w 1225855"/>
                <a:gd name="connsiteY131-1728" fmla="*/ 735677 h 1499831"/>
                <a:gd name="connsiteX132-1729" fmla="*/ 706053 w 1225855"/>
                <a:gd name="connsiteY132-1730" fmla="*/ 750897 h 1499831"/>
                <a:gd name="connsiteX133-1731" fmla="*/ 717019 w 1225855"/>
                <a:gd name="connsiteY133-1732" fmla="*/ 748442 h 1499831"/>
                <a:gd name="connsiteX134-1733" fmla="*/ 729948 w 1225855"/>
                <a:gd name="connsiteY134-1734" fmla="*/ 713745 h 1499831"/>
                <a:gd name="connsiteX135-1735" fmla="*/ 708181 w 1225855"/>
                <a:gd name="connsiteY135-1736" fmla="*/ 666446 h 1499831"/>
                <a:gd name="connsiteX136-1737" fmla="*/ 763991 w 1225855"/>
                <a:gd name="connsiteY136-1738" fmla="*/ 635350 h 1499831"/>
                <a:gd name="connsiteX137-1739" fmla="*/ 773483 w 1225855"/>
                <a:gd name="connsiteY137-1740" fmla="*/ 629294 h 1499831"/>
                <a:gd name="connsiteX138-1741" fmla="*/ 795414 w 1225855"/>
                <a:gd name="connsiteY138-1742" fmla="*/ 614400 h 1499831"/>
                <a:gd name="connsiteX139-1743" fmla="*/ 816200 w 1225855"/>
                <a:gd name="connsiteY139-1744" fmla="*/ 598361 h 1499831"/>
                <a:gd name="connsiteX140-1745" fmla="*/ 819473 w 1225855"/>
                <a:gd name="connsiteY140-1746" fmla="*/ 595579 h 1499831"/>
                <a:gd name="connsiteX141-1747" fmla="*/ 842223 w 1225855"/>
                <a:gd name="connsiteY141-1748" fmla="*/ 625202 h 1499831"/>
                <a:gd name="connsiteX142-1749" fmla="*/ 863008 w 1225855"/>
                <a:gd name="connsiteY142-1750" fmla="*/ 635350 h 1499831"/>
                <a:gd name="connsiteX143-1751" fmla="*/ 878884 w 1225855"/>
                <a:gd name="connsiteY143-1752" fmla="*/ 629949 h 1499831"/>
                <a:gd name="connsiteX144-1753" fmla="*/ 883794 w 1225855"/>
                <a:gd name="connsiteY144-1754" fmla="*/ 593451 h 1499831"/>
                <a:gd name="connsiteX145-1755" fmla="*/ 513091 w 1225855"/>
                <a:gd name="connsiteY145-1756" fmla="*/ 183796 h 1499831"/>
                <a:gd name="connsiteX146-1757" fmla="*/ 520784 w 1225855"/>
                <a:gd name="connsiteY146-1758" fmla="*/ 163175 h 1499831"/>
                <a:gd name="connsiteX147-1759" fmla="*/ 613746 w 1225855"/>
                <a:gd name="connsiteY147-1760" fmla="*/ 64648 h 1499831"/>
                <a:gd name="connsiteX148-1761" fmla="*/ 903434 w 1225855"/>
                <a:gd name="connsiteY148-1762" fmla="*/ 374630 h 1499831"/>
                <a:gd name="connsiteX149-1763" fmla="*/ 823892 w 1225855"/>
                <a:gd name="connsiteY149-1764" fmla="*/ 411455 h 1499831"/>
                <a:gd name="connsiteX150-1765" fmla="*/ 821110 w 1225855"/>
                <a:gd name="connsiteY150-1766" fmla="*/ 412273 h 1499831"/>
                <a:gd name="connsiteX151-1767" fmla="*/ 807689 w 1225855"/>
                <a:gd name="connsiteY151-1768" fmla="*/ 415710 h 1499831"/>
                <a:gd name="connsiteX152-1769" fmla="*/ 791159 w 1225855"/>
                <a:gd name="connsiteY152-1770" fmla="*/ 406873 h 1499831"/>
                <a:gd name="connsiteX153-1771" fmla="*/ 777084 w 1225855"/>
                <a:gd name="connsiteY153-1772" fmla="*/ 399835 h 1499831"/>
                <a:gd name="connsiteX154-1773" fmla="*/ 706053 w 1225855"/>
                <a:gd name="connsiteY154-1774" fmla="*/ 362192 h 1499831"/>
                <a:gd name="connsiteX155-1775" fmla="*/ 591160 w 1225855"/>
                <a:gd name="connsiteY155-1776" fmla="*/ 288542 h 1499831"/>
                <a:gd name="connsiteX156-1777" fmla="*/ 570702 w 1225855"/>
                <a:gd name="connsiteY156-1778" fmla="*/ 272176 h 1499831"/>
                <a:gd name="connsiteX157-1779" fmla="*/ 567919 w 1225855"/>
                <a:gd name="connsiteY157-1780" fmla="*/ 269721 h 1499831"/>
                <a:gd name="connsiteX158-1781" fmla="*/ 551226 w 1225855"/>
                <a:gd name="connsiteY158-1782" fmla="*/ 254500 h 1499831"/>
                <a:gd name="connsiteX159-1783" fmla="*/ 512109 w 1225855"/>
                <a:gd name="connsiteY159-1784" fmla="*/ 197708 h 1499831"/>
                <a:gd name="connsiteX160-1785" fmla="*/ 513091 w 1225855"/>
                <a:gd name="connsiteY160-1786" fmla="*/ 183796 h 1499831"/>
                <a:gd name="connsiteX161-1787" fmla="*/ 322094 w 1225855"/>
                <a:gd name="connsiteY161-1788" fmla="*/ 374303 h 1499831"/>
                <a:gd name="connsiteX162-1789" fmla="*/ 464974 w 1225855"/>
                <a:gd name="connsiteY162-1790" fmla="*/ 222421 h 1499831"/>
                <a:gd name="connsiteX163-1791" fmla="*/ 508345 w 1225855"/>
                <a:gd name="connsiteY163-1792" fmla="*/ 285596 h 1499831"/>
                <a:gd name="connsiteX164-1793" fmla="*/ 482486 w 1225855"/>
                <a:gd name="connsiteY164-1794" fmla="*/ 314729 h 1499831"/>
                <a:gd name="connsiteX165-1795" fmla="*/ 475939 w 1225855"/>
                <a:gd name="connsiteY165-1796" fmla="*/ 334205 h 1499831"/>
                <a:gd name="connsiteX166-1797" fmla="*/ 484614 w 1225855"/>
                <a:gd name="connsiteY166-1798" fmla="*/ 351717 h 1499831"/>
                <a:gd name="connsiteX167-1799" fmla="*/ 491324 w 1225855"/>
                <a:gd name="connsiteY167-1800" fmla="*/ 355973 h 1499831"/>
                <a:gd name="connsiteX168-1801" fmla="*/ 501962 w 1225855"/>
                <a:gd name="connsiteY168-1802" fmla="*/ 358264 h 1499831"/>
                <a:gd name="connsiteX169-1803" fmla="*/ 521602 w 1225855"/>
                <a:gd name="connsiteY169-1804" fmla="*/ 349426 h 1499831"/>
                <a:gd name="connsiteX170-1805" fmla="*/ 547298 w 1225855"/>
                <a:gd name="connsiteY170-1806" fmla="*/ 320621 h 1499831"/>
                <a:gd name="connsiteX171-1807" fmla="*/ 554990 w 1225855"/>
                <a:gd name="connsiteY171-1808" fmla="*/ 326676 h 1499831"/>
                <a:gd name="connsiteX172-1809" fmla="*/ 722747 w 1225855"/>
                <a:gd name="connsiteY172-1810" fmla="*/ 430768 h 1499831"/>
                <a:gd name="connsiteX173-1811" fmla="*/ 663827 w 1225855"/>
                <a:gd name="connsiteY173-1812" fmla="*/ 435678 h 1499831"/>
                <a:gd name="connsiteX174-1813" fmla="*/ 628967 w 1225855"/>
                <a:gd name="connsiteY174-1814" fmla="*/ 436823 h 1499831"/>
                <a:gd name="connsiteX175-1815" fmla="*/ 616692 w 1225855"/>
                <a:gd name="connsiteY175-1816" fmla="*/ 436987 h 1499831"/>
                <a:gd name="connsiteX176-1817" fmla="*/ 600489 w 1225855"/>
                <a:gd name="connsiteY176-1818" fmla="*/ 436823 h 1499831"/>
                <a:gd name="connsiteX177-1819" fmla="*/ 565628 w 1225855"/>
                <a:gd name="connsiteY177-1820" fmla="*/ 435514 h 1499831"/>
                <a:gd name="connsiteX178-1821" fmla="*/ 463337 w 1225855"/>
                <a:gd name="connsiteY178-1822" fmla="*/ 424057 h 1499831"/>
                <a:gd name="connsiteX179-1823" fmla="*/ 433059 w 1225855"/>
                <a:gd name="connsiteY179-1824" fmla="*/ 418165 h 1499831"/>
                <a:gd name="connsiteX180-1825" fmla="*/ 409164 w 1225855"/>
                <a:gd name="connsiteY180-1826" fmla="*/ 412437 h 1499831"/>
                <a:gd name="connsiteX181-1827" fmla="*/ 403927 w 1225855"/>
                <a:gd name="connsiteY181-1828" fmla="*/ 410964 h 1499831"/>
                <a:gd name="connsiteX182-1829" fmla="*/ 322094 w 1225855"/>
                <a:gd name="connsiteY182-1830" fmla="*/ 374303 h 1499831"/>
                <a:gd name="connsiteX0-1831" fmla="*/ 1219145 w 1225855"/>
                <a:gd name="connsiteY0-1832" fmla="*/ 1035512 h 1499831"/>
                <a:gd name="connsiteX1-1833" fmla="*/ 1212598 w 1225855"/>
                <a:gd name="connsiteY1-1834" fmla="*/ 1022910 h 1499831"/>
                <a:gd name="connsiteX2-1835" fmla="*/ 1009653 w 1225855"/>
                <a:gd name="connsiteY2-1836" fmla="*/ 805725 h 1499831"/>
                <a:gd name="connsiteX3-1837" fmla="*/ 1091485 w 1225855"/>
                <a:gd name="connsiteY3-1838" fmla="*/ 720128 h 1499831"/>
                <a:gd name="connsiteX4-1839" fmla="*/ 1086085 w 1225855"/>
                <a:gd name="connsiteY4-1840" fmla="*/ 697052 h 1499831"/>
                <a:gd name="connsiteX5-1841" fmla="*/ 1079702 w 1225855"/>
                <a:gd name="connsiteY5-1842" fmla="*/ 685104 h 1499831"/>
                <a:gd name="connsiteX6-1843" fmla="*/ 863663 w 1225855"/>
                <a:gd name="connsiteY6-1844" fmla="*/ 454008 h 1499831"/>
                <a:gd name="connsiteX7-1845" fmla="*/ 957280 w 1225855"/>
                <a:gd name="connsiteY7-1846" fmla="*/ 374303 h 1499831"/>
                <a:gd name="connsiteX8-1847" fmla="*/ 953024 w 1225855"/>
                <a:gd name="connsiteY8-1848" fmla="*/ 355482 h 1499831"/>
                <a:gd name="connsiteX9-1849" fmla="*/ 946969 w 1225855"/>
                <a:gd name="connsiteY9-1850" fmla="*/ 344516 h 1499831"/>
                <a:gd name="connsiteX10-1851" fmla="*/ 633058 w 1225855"/>
                <a:gd name="connsiteY10-1852" fmla="*/ 8347 h 1499831"/>
                <a:gd name="connsiteX11-1853" fmla="*/ 613909 w 1225855"/>
                <a:gd name="connsiteY11-1854" fmla="*/ 0 h 1499831"/>
                <a:gd name="connsiteX12-1855" fmla="*/ 594761 w 1225855"/>
                <a:gd name="connsiteY12-1856" fmla="*/ 8183 h 1499831"/>
                <a:gd name="connsiteX13-1857" fmla="*/ 276922 w 1225855"/>
                <a:gd name="connsiteY13-1858" fmla="*/ 345825 h 1499831"/>
                <a:gd name="connsiteX14-1859" fmla="*/ 269884 w 1225855"/>
                <a:gd name="connsiteY14-1860" fmla="*/ 362028 h 1499831"/>
                <a:gd name="connsiteX15-1861" fmla="*/ 268248 w 1225855"/>
                <a:gd name="connsiteY15-1862" fmla="*/ 374139 h 1499831"/>
                <a:gd name="connsiteX16-1863" fmla="*/ 363828 w 1225855"/>
                <a:gd name="connsiteY16-1864" fmla="*/ 453354 h 1499831"/>
                <a:gd name="connsiteX17-1865" fmla="*/ 143535 w 1225855"/>
                <a:gd name="connsiteY17-1866" fmla="*/ 687395 h 1499831"/>
                <a:gd name="connsiteX18-1867" fmla="*/ 136497 w 1225855"/>
                <a:gd name="connsiteY18-1868" fmla="*/ 704744 h 1499831"/>
                <a:gd name="connsiteX19-1869" fmla="*/ 134206 w 1225855"/>
                <a:gd name="connsiteY19-1870" fmla="*/ 720128 h 1499831"/>
                <a:gd name="connsiteX20-1871" fmla="*/ 182978 w 1225855"/>
                <a:gd name="connsiteY20-1872" fmla="*/ 786740 h 1499831"/>
                <a:gd name="connsiteX21-1873" fmla="*/ 217839 w 1225855"/>
                <a:gd name="connsiteY21-1874" fmla="*/ 805071 h 1499831"/>
                <a:gd name="connsiteX22-1875" fmla="*/ 9984 w 1225855"/>
                <a:gd name="connsiteY22-1876" fmla="*/ 1025692 h 1499831"/>
                <a:gd name="connsiteX23-1877" fmla="*/ 2946 w 1225855"/>
                <a:gd name="connsiteY23-1878" fmla="*/ 1044186 h 1499831"/>
                <a:gd name="connsiteX24-1879" fmla="*/ 0 w 1225855"/>
                <a:gd name="connsiteY24-1880" fmla="*/ 1062844 h 1499831"/>
                <a:gd name="connsiteX25-1881" fmla="*/ 194435 w 1225855"/>
                <a:gd name="connsiteY25-1882" fmla="*/ 1198195 h 1499831"/>
                <a:gd name="connsiteX26-1883" fmla="*/ 487887 w 1225855"/>
                <a:gd name="connsiteY26-1884" fmla="*/ 1247950 h 1499831"/>
                <a:gd name="connsiteX27-1885" fmla="*/ 487887 w 1225855"/>
                <a:gd name="connsiteY27-1886" fmla="*/ 1473645 h 1499831"/>
                <a:gd name="connsiteX28-1887" fmla="*/ 514073 w 1225855"/>
                <a:gd name="connsiteY28-1888" fmla="*/ 1499831 h 1499831"/>
                <a:gd name="connsiteX29-1889" fmla="*/ 711781 w 1225855"/>
                <a:gd name="connsiteY29-1890" fmla="*/ 1499831 h 1499831"/>
                <a:gd name="connsiteX30-1891" fmla="*/ 737968 w 1225855"/>
                <a:gd name="connsiteY30-1892" fmla="*/ 1473645 h 1499831"/>
                <a:gd name="connsiteX31-1893" fmla="*/ 737968 w 1225855"/>
                <a:gd name="connsiteY31-1894" fmla="*/ 1248932 h 1499831"/>
                <a:gd name="connsiteX32-1895" fmla="*/ 1039112 w 1225855"/>
                <a:gd name="connsiteY32-1896" fmla="*/ 1198195 h 1499831"/>
                <a:gd name="connsiteX33-1897" fmla="*/ 1225855 w 1225855"/>
                <a:gd name="connsiteY33-1898" fmla="*/ 1062844 h 1499831"/>
                <a:gd name="connsiteX34-1899" fmla="*/ 1219145 w 1225855"/>
                <a:gd name="connsiteY34-1900" fmla="*/ 1035512 h 1499831"/>
                <a:gd name="connsiteX35-1901" fmla="*/ 1099178 w 1225855"/>
                <a:gd name="connsiteY35-1902" fmla="*/ 1120454 h 1499831"/>
                <a:gd name="connsiteX36-1903" fmla="*/ 1082157 w 1225855"/>
                <a:gd name="connsiteY36-1904" fmla="*/ 1113580 h 1499831"/>
                <a:gd name="connsiteX37-1905" fmla="*/ 657608 w 1225855"/>
                <a:gd name="connsiteY37-1906" fmla="*/ 1056788 h 1499831"/>
                <a:gd name="connsiteX38-1907" fmla="*/ 560882 w 1225855"/>
                <a:gd name="connsiteY38-1908" fmla="*/ 1023564 h 1499831"/>
                <a:gd name="connsiteX39-1909" fmla="*/ 558918 w 1225855"/>
                <a:gd name="connsiteY39-1910" fmla="*/ 1022582 h 1499831"/>
                <a:gd name="connsiteX40-1911" fmla="*/ 554663 w 1225855"/>
                <a:gd name="connsiteY40-1912" fmla="*/ 1021109 h 1499831"/>
                <a:gd name="connsiteX41-1913" fmla="*/ 419966 w 1225855"/>
                <a:gd name="connsiteY41-1914" fmla="*/ 947296 h 1499831"/>
                <a:gd name="connsiteX42-1915" fmla="*/ 312928 w 1225855"/>
                <a:gd name="connsiteY42-1916" fmla="*/ 837313 h 1499831"/>
                <a:gd name="connsiteX43-1917" fmla="*/ 618656 w 1225855"/>
                <a:gd name="connsiteY43-1918" fmla="*/ 872828 h 1499831"/>
                <a:gd name="connsiteX44-1919" fmla="*/ 943368 w 1225855"/>
                <a:gd name="connsiteY44-1920" fmla="*/ 830439 h 1499831"/>
                <a:gd name="connsiteX45-1921" fmla="*/ 957116 w 1225855"/>
                <a:gd name="connsiteY45-1922" fmla="*/ 826184 h 1499831"/>
                <a:gd name="connsiteX46-1923" fmla="*/ 1168408 w 1225855"/>
                <a:gd name="connsiteY46-1924" fmla="*/ 1052369 h 1499831"/>
                <a:gd name="connsiteX47-1925" fmla="*/ 1170536 w 1225855"/>
                <a:gd name="connsiteY47-1926" fmla="*/ 1055806 h 1499831"/>
                <a:gd name="connsiteX48-1927" fmla="*/ 1173482 w 1225855"/>
                <a:gd name="connsiteY48-1928" fmla="*/ 1063008 h 1499831"/>
                <a:gd name="connsiteX49-1929" fmla="*/ 1099178 w 1225855"/>
                <a:gd name="connsiteY49-1930" fmla="*/ 1120454 h 1499831"/>
                <a:gd name="connsiteX50-1931" fmla="*/ 736822 w 1225855"/>
                <a:gd name="connsiteY50-1932" fmla="*/ 1196559 h 1499831"/>
                <a:gd name="connsiteX51-1933" fmla="*/ 620292 w 1225855"/>
                <a:gd name="connsiteY51-1934" fmla="*/ 1200487 h 1499831"/>
                <a:gd name="connsiteX52-1935" fmla="*/ 489033 w 1225855"/>
                <a:gd name="connsiteY52-1936" fmla="*/ 1195577 h 1499831"/>
                <a:gd name="connsiteX53-1937" fmla="*/ 209001 w 1225855"/>
                <a:gd name="connsiteY53-1938" fmla="*/ 1148114 h 1499831"/>
                <a:gd name="connsiteX54-1939" fmla="*/ 52209 w 1225855"/>
                <a:gd name="connsiteY54-1940" fmla="*/ 1063008 h 1499831"/>
                <a:gd name="connsiteX55-1941" fmla="*/ 54173 w 1225855"/>
                <a:gd name="connsiteY55-1942" fmla="*/ 1057279 h 1499831"/>
                <a:gd name="connsiteX56-1943" fmla="*/ 56137 w 1225855"/>
                <a:gd name="connsiteY56-1944" fmla="*/ 1053188 h 1499831"/>
                <a:gd name="connsiteX57-1945" fmla="*/ 255155 w 1225855"/>
                <a:gd name="connsiteY57-1946" fmla="*/ 841896 h 1499831"/>
                <a:gd name="connsiteX58-1947" fmla="*/ 346971 w 1225855"/>
                <a:gd name="connsiteY58-1948" fmla="*/ 956134 h 1499831"/>
                <a:gd name="connsiteX59-1949" fmla="*/ 318984 w 1225855"/>
                <a:gd name="connsiteY59-1950" fmla="*/ 987558 h 1499831"/>
                <a:gd name="connsiteX60-1951" fmla="*/ 321112 w 1225855"/>
                <a:gd name="connsiteY60-1952" fmla="*/ 1024546 h 1499831"/>
                <a:gd name="connsiteX61-1953" fmla="*/ 338460 w 1225855"/>
                <a:gd name="connsiteY61-1954" fmla="*/ 1031093 h 1499831"/>
                <a:gd name="connsiteX62-1955" fmla="*/ 358100 w 1225855"/>
                <a:gd name="connsiteY62-1956" fmla="*/ 1022255 h 1499831"/>
                <a:gd name="connsiteX63-1957" fmla="*/ 387887 w 1225855"/>
                <a:gd name="connsiteY63-1958" fmla="*/ 988703 h 1499831"/>
                <a:gd name="connsiteX64-1959" fmla="*/ 512600 w 1225855"/>
                <a:gd name="connsiteY64-1960" fmla="*/ 1059898 h 1499831"/>
                <a:gd name="connsiteX65-1961" fmla="*/ 494925 w 1225855"/>
                <a:gd name="connsiteY65-1962" fmla="*/ 1097868 h 1499831"/>
                <a:gd name="connsiteX66-1963" fmla="*/ 507527 w 1225855"/>
                <a:gd name="connsiteY66-1964" fmla="*/ 1132729 h 1499831"/>
                <a:gd name="connsiteX67-1965" fmla="*/ 518656 w 1225855"/>
                <a:gd name="connsiteY67-1966" fmla="*/ 1135184 h 1499831"/>
                <a:gd name="connsiteX68-1967" fmla="*/ 542388 w 1225855"/>
                <a:gd name="connsiteY68-1968" fmla="*/ 1120127 h 1499831"/>
                <a:gd name="connsiteX69-1969" fmla="*/ 561045 w 1225855"/>
                <a:gd name="connsiteY69-1970" fmla="*/ 1080029 h 1499831"/>
                <a:gd name="connsiteX70-1971" fmla="*/ 638132 w 1225855"/>
                <a:gd name="connsiteY70-1972" fmla="*/ 1105888 h 1499831"/>
                <a:gd name="connsiteX71-1973" fmla="*/ 708344 w 1225855"/>
                <a:gd name="connsiteY71-1974" fmla="*/ 1124219 h 1499831"/>
                <a:gd name="connsiteX72-1975" fmla="*/ 692633 w 1225855"/>
                <a:gd name="connsiteY72-1976" fmla="*/ 1159079 h 1499831"/>
                <a:gd name="connsiteX73-1977" fmla="*/ 691487 w 1225855"/>
                <a:gd name="connsiteY73-1978" fmla="*/ 1177574 h 1499831"/>
                <a:gd name="connsiteX74-1979" fmla="*/ 705726 w 1225855"/>
                <a:gd name="connsiteY74-1980" fmla="*/ 1193776 h 1499831"/>
                <a:gd name="connsiteX75-1981" fmla="*/ 716528 w 1225855"/>
                <a:gd name="connsiteY75-1982" fmla="*/ 1196068 h 1499831"/>
                <a:gd name="connsiteX76-1983" fmla="*/ 733549 w 1225855"/>
                <a:gd name="connsiteY76-1984" fmla="*/ 1189848 h 1499831"/>
                <a:gd name="connsiteX77-1985" fmla="*/ 740423 w 1225855"/>
                <a:gd name="connsiteY77-1986" fmla="*/ 1180683 h 1499831"/>
                <a:gd name="connsiteX78-1987" fmla="*/ 760881 w 1225855"/>
                <a:gd name="connsiteY78-1988" fmla="*/ 1135184 h 1499831"/>
                <a:gd name="connsiteX79-1989" fmla="*/ 974628 w 1225855"/>
                <a:gd name="connsiteY79-1990" fmla="*/ 1161534 h 1499831"/>
                <a:gd name="connsiteX80-1991" fmla="*/ 736822 w 1225855"/>
                <a:gd name="connsiteY80-1992" fmla="*/ 1196559 h 1499831"/>
                <a:gd name="connsiteX81-1993" fmla="*/ 685431 w 1225855"/>
                <a:gd name="connsiteY81-1994" fmla="*/ 1447458 h 1499831"/>
                <a:gd name="connsiteX82-1995" fmla="*/ 540096 w 1225855"/>
                <a:gd name="connsiteY82-1996" fmla="*/ 1447458 h 1499831"/>
                <a:gd name="connsiteX83-1997" fmla="*/ 540096 w 1225855"/>
                <a:gd name="connsiteY83-1998" fmla="*/ 1251059 h 1499831"/>
                <a:gd name="connsiteX84-1999" fmla="*/ 620292 w 1225855"/>
                <a:gd name="connsiteY84-2000" fmla="*/ 1252860 h 1499831"/>
                <a:gd name="connsiteX85-2001" fmla="*/ 685431 w 1225855"/>
                <a:gd name="connsiteY85-2002" fmla="*/ 1251714 h 1499831"/>
                <a:gd name="connsiteX86-2003" fmla="*/ 685431 w 1225855"/>
                <a:gd name="connsiteY86-2004" fmla="*/ 1447458 h 1499831"/>
                <a:gd name="connsiteX87-2005" fmla="*/ 186415 w 1225855"/>
                <a:gd name="connsiteY87-2006" fmla="*/ 720292 h 1499831"/>
                <a:gd name="connsiteX88-2007" fmla="*/ 187070 w 1225855"/>
                <a:gd name="connsiteY88-2008" fmla="*/ 718819 h 1499831"/>
                <a:gd name="connsiteX89-2009" fmla="*/ 188543 w 1225855"/>
                <a:gd name="connsiteY89-2010" fmla="*/ 715873 h 1499831"/>
                <a:gd name="connsiteX90-2011" fmla="*/ 418567 w 1225855"/>
                <a:gd name="connsiteY90-2012" fmla="*/ 483352 h 1499831"/>
                <a:gd name="connsiteX91-2013" fmla="*/ 519474 w 1225855"/>
                <a:gd name="connsiteY91-2014" fmla="*/ 496356 h 1499831"/>
                <a:gd name="connsiteX92-2015" fmla="*/ 550480 w 1225855"/>
                <a:gd name="connsiteY92-2016" fmla="*/ 499138 h 1499831"/>
                <a:gd name="connsiteX93-2017" fmla="*/ 587396 w 1225855"/>
                <a:gd name="connsiteY93-2018" fmla="*/ 507919 h 1499831"/>
                <a:gd name="connsiteX94-2019" fmla="*/ 616692 w 1225855"/>
                <a:gd name="connsiteY94-2020" fmla="*/ 489360 h 1499831"/>
                <a:gd name="connsiteX95-2021" fmla="*/ 644277 w 1225855"/>
                <a:gd name="connsiteY95-2022" fmla="*/ 510465 h 1499831"/>
                <a:gd name="connsiteX96-2023" fmla="*/ 676430 w 1225855"/>
                <a:gd name="connsiteY96-2024" fmla="*/ 487560 h 1499831"/>
                <a:gd name="connsiteX97-2025" fmla="*/ 712198 w 1225855"/>
                <a:gd name="connsiteY97-2026" fmla="*/ 499229 h 1499831"/>
                <a:gd name="connsiteX98-2027" fmla="*/ 797706 w 1225855"/>
                <a:gd name="connsiteY98-2028" fmla="*/ 471684 h 1499831"/>
                <a:gd name="connsiteX99-2029" fmla="*/ 820292 w 1225855"/>
                <a:gd name="connsiteY99-2030" fmla="*/ 507036 h 1499831"/>
                <a:gd name="connsiteX100-2031" fmla="*/ 780194 w 1225855"/>
                <a:gd name="connsiteY100-2032" fmla="*/ 560391 h 1499831"/>
                <a:gd name="connsiteX101-2033" fmla="*/ 759081 w 1225855"/>
                <a:gd name="connsiteY101-2034" fmla="*/ 576103 h 1499831"/>
                <a:gd name="connsiteX102-2035" fmla="*/ 736822 w 1225855"/>
                <a:gd name="connsiteY102-2036" fmla="*/ 590669 h 1499831"/>
                <a:gd name="connsiteX103-2037" fmla="*/ 736331 w 1225855"/>
                <a:gd name="connsiteY103-2038" fmla="*/ 590996 h 1499831"/>
                <a:gd name="connsiteX104-2039" fmla="*/ 542060 w 1225855"/>
                <a:gd name="connsiteY104-2040" fmla="*/ 682485 h 1499831"/>
                <a:gd name="connsiteX105-2041" fmla="*/ 339115 w 1225855"/>
                <a:gd name="connsiteY105-2042" fmla="*/ 752370 h 1499831"/>
                <a:gd name="connsiteX106-2043" fmla="*/ 289033 w 1225855"/>
                <a:gd name="connsiteY106-2044" fmla="*/ 767428 h 1499831"/>
                <a:gd name="connsiteX107-2045" fmla="*/ 274958 w 1225855"/>
                <a:gd name="connsiteY107-2046" fmla="*/ 771519 h 1499831"/>
                <a:gd name="connsiteX108-2047" fmla="*/ 255809 w 1225855"/>
                <a:gd name="connsiteY108-2048" fmla="*/ 764482 h 1499831"/>
                <a:gd name="connsiteX109-2049" fmla="*/ 186415 w 1225855"/>
                <a:gd name="connsiteY109-2050" fmla="*/ 720292 h 1499831"/>
                <a:gd name="connsiteX110-2051" fmla="*/ 883794 w 1225855"/>
                <a:gd name="connsiteY110-2052" fmla="*/ 593451 h 1499831"/>
                <a:gd name="connsiteX111-2053" fmla="*/ 859244 w 1225855"/>
                <a:gd name="connsiteY111-2054" fmla="*/ 561536 h 1499831"/>
                <a:gd name="connsiteX112-2055" fmla="*/ 854989 w 1225855"/>
                <a:gd name="connsiteY112-2056" fmla="*/ 557117 h 1499831"/>
                <a:gd name="connsiteX113-2057" fmla="*/ 867100 w 1225855"/>
                <a:gd name="connsiteY113-2058" fmla="*/ 534204 h 1499831"/>
                <a:gd name="connsiteX114-2059" fmla="*/ 1036167 w 1225855"/>
                <a:gd name="connsiteY114-2060" fmla="*/ 715218 h 1499831"/>
                <a:gd name="connsiteX115-2061" fmla="*/ 1037803 w 1225855"/>
                <a:gd name="connsiteY115-2062" fmla="*/ 717837 h 1499831"/>
                <a:gd name="connsiteX116-2063" fmla="*/ 1038949 w 1225855"/>
                <a:gd name="connsiteY116-2064" fmla="*/ 720128 h 1499831"/>
                <a:gd name="connsiteX117-2065" fmla="*/ 971519 w 1225855"/>
                <a:gd name="connsiteY117-2066" fmla="*/ 764973 h 1499831"/>
                <a:gd name="connsiteX118-2067" fmla="*/ 944841 w 1225855"/>
                <a:gd name="connsiteY118-2068" fmla="*/ 774793 h 1499831"/>
                <a:gd name="connsiteX119-2069" fmla="*/ 927165 w 1225855"/>
                <a:gd name="connsiteY119-2070" fmla="*/ 780357 h 1499831"/>
                <a:gd name="connsiteX120-2071" fmla="*/ 917018 w 1225855"/>
                <a:gd name="connsiteY120-2072" fmla="*/ 783303 h 1499831"/>
                <a:gd name="connsiteX121-2073" fmla="*/ 618492 w 1225855"/>
                <a:gd name="connsiteY121-2074" fmla="*/ 820292 h 1499831"/>
                <a:gd name="connsiteX122-2075" fmla="*/ 372175 w 1225855"/>
                <a:gd name="connsiteY122-2076" fmla="*/ 797051 h 1499831"/>
                <a:gd name="connsiteX123-2077" fmla="*/ 481668 w 1225855"/>
                <a:gd name="connsiteY123-2078" fmla="*/ 760717 h 1499831"/>
                <a:gd name="connsiteX124-2079" fmla="*/ 497707 w 1225855"/>
                <a:gd name="connsiteY124-2080" fmla="*/ 799015 h 1499831"/>
                <a:gd name="connsiteX125-2081" fmla="*/ 521929 w 1225855"/>
                <a:gd name="connsiteY125-2082" fmla="*/ 815054 h 1499831"/>
                <a:gd name="connsiteX126-2083" fmla="*/ 532077 w 1225855"/>
                <a:gd name="connsiteY126-2084" fmla="*/ 812927 h 1499831"/>
                <a:gd name="connsiteX127-2085" fmla="*/ 545988 w 1225855"/>
                <a:gd name="connsiteY127-2086" fmla="*/ 778557 h 1499831"/>
                <a:gd name="connsiteX128-2087" fmla="*/ 530931 w 1225855"/>
                <a:gd name="connsiteY128-2088" fmla="*/ 742878 h 1499831"/>
                <a:gd name="connsiteX129-2089" fmla="*/ 560882 w 1225855"/>
                <a:gd name="connsiteY129-2090" fmla="*/ 731421 h 1499831"/>
                <a:gd name="connsiteX130-2091" fmla="*/ 660881 w 1225855"/>
                <a:gd name="connsiteY130-2092" fmla="*/ 689359 h 1499831"/>
                <a:gd name="connsiteX131-2093" fmla="*/ 682158 w 1225855"/>
                <a:gd name="connsiteY131-2094" fmla="*/ 735677 h 1499831"/>
                <a:gd name="connsiteX132-2095" fmla="*/ 706053 w 1225855"/>
                <a:gd name="connsiteY132-2096" fmla="*/ 750897 h 1499831"/>
                <a:gd name="connsiteX133-2097" fmla="*/ 717019 w 1225855"/>
                <a:gd name="connsiteY133-2098" fmla="*/ 748442 h 1499831"/>
                <a:gd name="connsiteX134-2099" fmla="*/ 729948 w 1225855"/>
                <a:gd name="connsiteY134-2100" fmla="*/ 713745 h 1499831"/>
                <a:gd name="connsiteX135-2101" fmla="*/ 708181 w 1225855"/>
                <a:gd name="connsiteY135-2102" fmla="*/ 666446 h 1499831"/>
                <a:gd name="connsiteX136-2103" fmla="*/ 763991 w 1225855"/>
                <a:gd name="connsiteY136-2104" fmla="*/ 635350 h 1499831"/>
                <a:gd name="connsiteX137-2105" fmla="*/ 773483 w 1225855"/>
                <a:gd name="connsiteY137-2106" fmla="*/ 629294 h 1499831"/>
                <a:gd name="connsiteX138-2107" fmla="*/ 795414 w 1225855"/>
                <a:gd name="connsiteY138-2108" fmla="*/ 614400 h 1499831"/>
                <a:gd name="connsiteX139-2109" fmla="*/ 816200 w 1225855"/>
                <a:gd name="connsiteY139-2110" fmla="*/ 598361 h 1499831"/>
                <a:gd name="connsiteX140-2111" fmla="*/ 819473 w 1225855"/>
                <a:gd name="connsiteY140-2112" fmla="*/ 595579 h 1499831"/>
                <a:gd name="connsiteX141-2113" fmla="*/ 842223 w 1225855"/>
                <a:gd name="connsiteY141-2114" fmla="*/ 625202 h 1499831"/>
                <a:gd name="connsiteX142-2115" fmla="*/ 863008 w 1225855"/>
                <a:gd name="connsiteY142-2116" fmla="*/ 635350 h 1499831"/>
                <a:gd name="connsiteX143-2117" fmla="*/ 878884 w 1225855"/>
                <a:gd name="connsiteY143-2118" fmla="*/ 629949 h 1499831"/>
                <a:gd name="connsiteX144-2119" fmla="*/ 883794 w 1225855"/>
                <a:gd name="connsiteY144-2120" fmla="*/ 593451 h 1499831"/>
                <a:gd name="connsiteX145-2121" fmla="*/ 513091 w 1225855"/>
                <a:gd name="connsiteY145-2122" fmla="*/ 183796 h 1499831"/>
                <a:gd name="connsiteX146-2123" fmla="*/ 520784 w 1225855"/>
                <a:gd name="connsiteY146-2124" fmla="*/ 163175 h 1499831"/>
                <a:gd name="connsiteX147-2125" fmla="*/ 613746 w 1225855"/>
                <a:gd name="connsiteY147-2126" fmla="*/ 64648 h 1499831"/>
                <a:gd name="connsiteX148-2127" fmla="*/ 903434 w 1225855"/>
                <a:gd name="connsiteY148-2128" fmla="*/ 374630 h 1499831"/>
                <a:gd name="connsiteX149-2129" fmla="*/ 823892 w 1225855"/>
                <a:gd name="connsiteY149-2130" fmla="*/ 411455 h 1499831"/>
                <a:gd name="connsiteX150-2131" fmla="*/ 821110 w 1225855"/>
                <a:gd name="connsiteY150-2132" fmla="*/ 412273 h 1499831"/>
                <a:gd name="connsiteX151-2133" fmla="*/ 807689 w 1225855"/>
                <a:gd name="connsiteY151-2134" fmla="*/ 415710 h 1499831"/>
                <a:gd name="connsiteX152-2135" fmla="*/ 791159 w 1225855"/>
                <a:gd name="connsiteY152-2136" fmla="*/ 406873 h 1499831"/>
                <a:gd name="connsiteX153-2137" fmla="*/ 777084 w 1225855"/>
                <a:gd name="connsiteY153-2138" fmla="*/ 399835 h 1499831"/>
                <a:gd name="connsiteX154-2139" fmla="*/ 706053 w 1225855"/>
                <a:gd name="connsiteY154-2140" fmla="*/ 362192 h 1499831"/>
                <a:gd name="connsiteX155-2141" fmla="*/ 591160 w 1225855"/>
                <a:gd name="connsiteY155-2142" fmla="*/ 288542 h 1499831"/>
                <a:gd name="connsiteX156-2143" fmla="*/ 570702 w 1225855"/>
                <a:gd name="connsiteY156-2144" fmla="*/ 272176 h 1499831"/>
                <a:gd name="connsiteX157-2145" fmla="*/ 567919 w 1225855"/>
                <a:gd name="connsiteY157-2146" fmla="*/ 269721 h 1499831"/>
                <a:gd name="connsiteX158-2147" fmla="*/ 551226 w 1225855"/>
                <a:gd name="connsiteY158-2148" fmla="*/ 254500 h 1499831"/>
                <a:gd name="connsiteX159-2149" fmla="*/ 512109 w 1225855"/>
                <a:gd name="connsiteY159-2150" fmla="*/ 197708 h 1499831"/>
                <a:gd name="connsiteX160-2151" fmla="*/ 513091 w 1225855"/>
                <a:gd name="connsiteY160-2152" fmla="*/ 183796 h 1499831"/>
                <a:gd name="connsiteX161-2153" fmla="*/ 322094 w 1225855"/>
                <a:gd name="connsiteY161-2154" fmla="*/ 374303 h 1499831"/>
                <a:gd name="connsiteX162-2155" fmla="*/ 464974 w 1225855"/>
                <a:gd name="connsiteY162-2156" fmla="*/ 222421 h 1499831"/>
                <a:gd name="connsiteX163-2157" fmla="*/ 508345 w 1225855"/>
                <a:gd name="connsiteY163-2158" fmla="*/ 285596 h 1499831"/>
                <a:gd name="connsiteX164-2159" fmla="*/ 482486 w 1225855"/>
                <a:gd name="connsiteY164-2160" fmla="*/ 314729 h 1499831"/>
                <a:gd name="connsiteX165-2161" fmla="*/ 475939 w 1225855"/>
                <a:gd name="connsiteY165-2162" fmla="*/ 334205 h 1499831"/>
                <a:gd name="connsiteX166-2163" fmla="*/ 484614 w 1225855"/>
                <a:gd name="connsiteY166-2164" fmla="*/ 351717 h 1499831"/>
                <a:gd name="connsiteX167-2165" fmla="*/ 491324 w 1225855"/>
                <a:gd name="connsiteY167-2166" fmla="*/ 355973 h 1499831"/>
                <a:gd name="connsiteX168-2167" fmla="*/ 501962 w 1225855"/>
                <a:gd name="connsiteY168-2168" fmla="*/ 358264 h 1499831"/>
                <a:gd name="connsiteX169-2169" fmla="*/ 521602 w 1225855"/>
                <a:gd name="connsiteY169-2170" fmla="*/ 349426 h 1499831"/>
                <a:gd name="connsiteX170-2171" fmla="*/ 547298 w 1225855"/>
                <a:gd name="connsiteY170-2172" fmla="*/ 320621 h 1499831"/>
                <a:gd name="connsiteX171-2173" fmla="*/ 554990 w 1225855"/>
                <a:gd name="connsiteY171-2174" fmla="*/ 326676 h 1499831"/>
                <a:gd name="connsiteX172-2175" fmla="*/ 722747 w 1225855"/>
                <a:gd name="connsiteY172-2176" fmla="*/ 430768 h 1499831"/>
                <a:gd name="connsiteX173-2177" fmla="*/ 663827 w 1225855"/>
                <a:gd name="connsiteY173-2178" fmla="*/ 435678 h 1499831"/>
                <a:gd name="connsiteX174-2179" fmla="*/ 628967 w 1225855"/>
                <a:gd name="connsiteY174-2180" fmla="*/ 436823 h 1499831"/>
                <a:gd name="connsiteX175-2181" fmla="*/ 616692 w 1225855"/>
                <a:gd name="connsiteY175-2182" fmla="*/ 436987 h 1499831"/>
                <a:gd name="connsiteX176-2183" fmla="*/ 600489 w 1225855"/>
                <a:gd name="connsiteY176-2184" fmla="*/ 436823 h 1499831"/>
                <a:gd name="connsiteX177-2185" fmla="*/ 565628 w 1225855"/>
                <a:gd name="connsiteY177-2186" fmla="*/ 435514 h 1499831"/>
                <a:gd name="connsiteX178-2187" fmla="*/ 463337 w 1225855"/>
                <a:gd name="connsiteY178-2188" fmla="*/ 424057 h 1499831"/>
                <a:gd name="connsiteX179-2189" fmla="*/ 433059 w 1225855"/>
                <a:gd name="connsiteY179-2190" fmla="*/ 418165 h 1499831"/>
                <a:gd name="connsiteX180-2191" fmla="*/ 409164 w 1225855"/>
                <a:gd name="connsiteY180-2192" fmla="*/ 412437 h 1499831"/>
                <a:gd name="connsiteX181-2193" fmla="*/ 403927 w 1225855"/>
                <a:gd name="connsiteY181-2194" fmla="*/ 410964 h 1499831"/>
                <a:gd name="connsiteX182-2195" fmla="*/ 322094 w 1225855"/>
                <a:gd name="connsiteY182-2196" fmla="*/ 374303 h 1499831"/>
                <a:gd name="connsiteX0-2197" fmla="*/ 1219145 w 1225855"/>
                <a:gd name="connsiteY0-2198" fmla="*/ 1035512 h 1499831"/>
                <a:gd name="connsiteX1-2199" fmla="*/ 1212598 w 1225855"/>
                <a:gd name="connsiteY1-2200" fmla="*/ 1022910 h 1499831"/>
                <a:gd name="connsiteX2-2201" fmla="*/ 1009653 w 1225855"/>
                <a:gd name="connsiteY2-2202" fmla="*/ 805725 h 1499831"/>
                <a:gd name="connsiteX3-2203" fmla="*/ 1091485 w 1225855"/>
                <a:gd name="connsiteY3-2204" fmla="*/ 720128 h 1499831"/>
                <a:gd name="connsiteX4-2205" fmla="*/ 1086085 w 1225855"/>
                <a:gd name="connsiteY4-2206" fmla="*/ 697052 h 1499831"/>
                <a:gd name="connsiteX5-2207" fmla="*/ 1079702 w 1225855"/>
                <a:gd name="connsiteY5-2208" fmla="*/ 685104 h 1499831"/>
                <a:gd name="connsiteX6-2209" fmla="*/ 863663 w 1225855"/>
                <a:gd name="connsiteY6-2210" fmla="*/ 454008 h 1499831"/>
                <a:gd name="connsiteX7-2211" fmla="*/ 957280 w 1225855"/>
                <a:gd name="connsiteY7-2212" fmla="*/ 374303 h 1499831"/>
                <a:gd name="connsiteX8-2213" fmla="*/ 953024 w 1225855"/>
                <a:gd name="connsiteY8-2214" fmla="*/ 355482 h 1499831"/>
                <a:gd name="connsiteX9-2215" fmla="*/ 946969 w 1225855"/>
                <a:gd name="connsiteY9-2216" fmla="*/ 344516 h 1499831"/>
                <a:gd name="connsiteX10-2217" fmla="*/ 633058 w 1225855"/>
                <a:gd name="connsiteY10-2218" fmla="*/ 8347 h 1499831"/>
                <a:gd name="connsiteX11-2219" fmla="*/ 613909 w 1225855"/>
                <a:gd name="connsiteY11-2220" fmla="*/ 0 h 1499831"/>
                <a:gd name="connsiteX12-2221" fmla="*/ 594761 w 1225855"/>
                <a:gd name="connsiteY12-2222" fmla="*/ 8183 h 1499831"/>
                <a:gd name="connsiteX13-2223" fmla="*/ 276922 w 1225855"/>
                <a:gd name="connsiteY13-2224" fmla="*/ 345825 h 1499831"/>
                <a:gd name="connsiteX14-2225" fmla="*/ 269884 w 1225855"/>
                <a:gd name="connsiteY14-2226" fmla="*/ 362028 h 1499831"/>
                <a:gd name="connsiteX15-2227" fmla="*/ 268248 w 1225855"/>
                <a:gd name="connsiteY15-2228" fmla="*/ 374139 h 1499831"/>
                <a:gd name="connsiteX16-2229" fmla="*/ 363828 w 1225855"/>
                <a:gd name="connsiteY16-2230" fmla="*/ 453354 h 1499831"/>
                <a:gd name="connsiteX17-2231" fmla="*/ 143535 w 1225855"/>
                <a:gd name="connsiteY17-2232" fmla="*/ 687395 h 1499831"/>
                <a:gd name="connsiteX18-2233" fmla="*/ 136497 w 1225855"/>
                <a:gd name="connsiteY18-2234" fmla="*/ 704744 h 1499831"/>
                <a:gd name="connsiteX19-2235" fmla="*/ 134206 w 1225855"/>
                <a:gd name="connsiteY19-2236" fmla="*/ 720128 h 1499831"/>
                <a:gd name="connsiteX20-2237" fmla="*/ 182978 w 1225855"/>
                <a:gd name="connsiteY20-2238" fmla="*/ 786740 h 1499831"/>
                <a:gd name="connsiteX21-2239" fmla="*/ 217839 w 1225855"/>
                <a:gd name="connsiteY21-2240" fmla="*/ 805071 h 1499831"/>
                <a:gd name="connsiteX22-2241" fmla="*/ 9984 w 1225855"/>
                <a:gd name="connsiteY22-2242" fmla="*/ 1025692 h 1499831"/>
                <a:gd name="connsiteX23-2243" fmla="*/ 2946 w 1225855"/>
                <a:gd name="connsiteY23-2244" fmla="*/ 1044186 h 1499831"/>
                <a:gd name="connsiteX24-2245" fmla="*/ 0 w 1225855"/>
                <a:gd name="connsiteY24-2246" fmla="*/ 1062844 h 1499831"/>
                <a:gd name="connsiteX25-2247" fmla="*/ 194435 w 1225855"/>
                <a:gd name="connsiteY25-2248" fmla="*/ 1198195 h 1499831"/>
                <a:gd name="connsiteX26-2249" fmla="*/ 487887 w 1225855"/>
                <a:gd name="connsiteY26-2250" fmla="*/ 1247950 h 1499831"/>
                <a:gd name="connsiteX27-2251" fmla="*/ 487887 w 1225855"/>
                <a:gd name="connsiteY27-2252" fmla="*/ 1473645 h 1499831"/>
                <a:gd name="connsiteX28-2253" fmla="*/ 514073 w 1225855"/>
                <a:gd name="connsiteY28-2254" fmla="*/ 1499831 h 1499831"/>
                <a:gd name="connsiteX29-2255" fmla="*/ 711781 w 1225855"/>
                <a:gd name="connsiteY29-2256" fmla="*/ 1499831 h 1499831"/>
                <a:gd name="connsiteX30-2257" fmla="*/ 737968 w 1225855"/>
                <a:gd name="connsiteY30-2258" fmla="*/ 1473645 h 1499831"/>
                <a:gd name="connsiteX31-2259" fmla="*/ 737968 w 1225855"/>
                <a:gd name="connsiteY31-2260" fmla="*/ 1248932 h 1499831"/>
                <a:gd name="connsiteX32-2261" fmla="*/ 1039112 w 1225855"/>
                <a:gd name="connsiteY32-2262" fmla="*/ 1198195 h 1499831"/>
                <a:gd name="connsiteX33-2263" fmla="*/ 1225855 w 1225855"/>
                <a:gd name="connsiteY33-2264" fmla="*/ 1062844 h 1499831"/>
                <a:gd name="connsiteX34-2265" fmla="*/ 1219145 w 1225855"/>
                <a:gd name="connsiteY34-2266" fmla="*/ 1035512 h 1499831"/>
                <a:gd name="connsiteX35-2267" fmla="*/ 1099178 w 1225855"/>
                <a:gd name="connsiteY35-2268" fmla="*/ 1120454 h 1499831"/>
                <a:gd name="connsiteX36-2269" fmla="*/ 1082157 w 1225855"/>
                <a:gd name="connsiteY36-2270" fmla="*/ 1113580 h 1499831"/>
                <a:gd name="connsiteX37-2271" fmla="*/ 657608 w 1225855"/>
                <a:gd name="connsiteY37-2272" fmla="*/ 1056788 h 1499831"/>
                <a:gd name="connsiteX38-2273" fmla="*/ 560882 w 1225855"/>
                <a:gd name="connsiteY38-2274" fmla="*/ 1023564 h 1499831"/>
                <a:gd name="connsiteX39-2275" fmla="*/ 558918 w 1225855"/>
                <a:gd name="connsiteY39-2276" fmla="*/ 1022582 h 1499831"/>
                <a:gd name="connsiteX40-2277" fmla="*/ 554663 w 1225855"/>
                <a:gd name="connsiteY40-2278" fmla="*/ 1021109 h 1499831"/>
                <a:gd name="connsiteX41-2279" fmla="*/ 419966 w 1225855"/>
                <a:gd name="connsiteY41-2280" fmla="*/ 947296 h 1499831"/>
                <a:gd name="connsiteX42-2281" fmla="*/ 312928 w 1225855"/>
                <a:gd name="connsiteY42-2282" fmla="*/ 837313 h 1499831"/>
                <a:gd name="connsiteX43-2283" fmla="*/ 618656 w 1225855"/>
                <a:gd name="connsiteY43-2284" fmla="*/ 872828 h 1499831"/>
                <a:gd name="connsiteX44-2285" fmla="*/ 943368 w 1225855"/>
                <a:gd name="connsiteY44-2286" fmla="*/ 830439 h 1499831"/>
                <a:gd name="connsiteX45-2287" fmla="*/ 957116 w 1225855"/>
                <a:gd name="connsiteY45-2288" fmla="*/ 826184 h 1499831"/>
                <a:gd name="connsiteX46-2289" fmla="*/ 1168408 w 1225855"/>
                <a:gd name="connsiteY46-2290" fmla="*/ 1052369 h 1499831"/>
                <a:gd name="connsiteX47-2291" fmla="*/ 1170536 w 1225855"/>
                <a:gd name="connsiteY47-2292" fmla="*/ 1055806 h 1499831"/>
                <a:gd name="connsiteX48-2293" fmla="*/ 1173482 w 1225855"/>
                <a:gd name="connsiteY48-2294" fmla="*/ 1063008 h 1499831"/>
                <a:gd name="connsiteX49-2295" fmla="*/ 1099178 w 1225855"/>
                <a:gd name="connsiteY49-2296" fmla="*/ 1120454 h 1499831"/>
                <a:gd name="connsiteX50-2297" fmla="*/ 736822 w 1225855"/>
                <a:gd name="connsiteY50-2298" fmla="*/ 1196559 h 1499831"/>
                <a:gd name="connsiteX51-2299" fmla="*/ 620292 w 1225855"/>
                <a:gd name="connsiteY51-2300" fmla="*/ 1200487 h 1499831"/>
                <a:gd name="connsiteX52-2301" fmla="*/ 489033 w 1225855"/>
                <a:gd name="connsiteY52-2302" fmla="*/ 1195577 h 1499831"/>
                <a:gd name="connsiteX53-2303" fmla="*/ 209001 w 1225855"/>
                <a:gd name="connsiteY53-2304" fmla="*/ 1148114 h 1499831"/>
                <a:gd name="connsiteX54-2305" fmla="*/ 52209 w 1225855"/>
                <a:gd name="connsiteY54-2306" fmla="*/ 1063008 h 1499831"/>
                <a:gd name="connsiteX55-2307" fmla="*/ 54173 w 1225855"/>
                <a:gd name="connsiteY55-2308" fmla="*/ 1057279 h 1499831"/>
                <a:gd name="connsiteX56-2309" fmla="*/ 56137 w 1225855"/>
                <a:gd name="connsiteY56-2310" fmla="*/ 1053188 h 1499831"/>
                <a:gd name="connsiteX57-2311" fmla="*/ 255155 w 1225855"/>
                <a:gd name="connsiteY57-2312" fmla="*/ 841896 h 1499831"/>
                <a:gd name="connsiteX58-2313" fmla="*/ 346971 w 1225855"/>
                <a:gd name="connsiteY58-2314" fmla="*/ 956134 h 1499831"/>
                <a:gd name="connsiteX59-2315" fmla="*/ 318984 w 1225855"/>
                <a:gd name="connsiteY59-2316" fmla="*/ 987558 h 1499831"/>
                <a:gd name="connsiteX60-2317" fmla="*/ 321112 w 1225855"/>
                <a:gd name="connsiteY60-2318" fmla="*/ 1024546 h 1499831"/>
                <a:gd name="connsiteX61-2319" fmla="*/ 338460 w 1225855"/>
                <a:gd name="connsiteY61-2320" fmla="*/ 1031093 h 1499831"/>
                <a:gd name="connsiteX62-2321" fmla="*/ 358100 w 1225855"/>
                <a:gd name="connsiteY62-2322" fmla="*/ 1022255 h 1499831"/>
                <a:gd name="connsiteX63-2323" fmla="*/ 387887 w 1225855"/>
                <a:gd name="connsiteY63-2324" fmla="*/ 988703 h 1499831"/>
                <a:gd name="connsiteX64-2325" fmla="*/ 512600 w 1225855"/>
                <a:gd name="connsiteY64-2326" fmla="*/ 1059898 h 1499831"/>
                <a:gd name="connsiteX65-2327" fmla="*/ 494925 w 1225855"/>
                <a:gd name="connsiteY65-2328" fmla="*/ 1097868 h 1499831"/>
                <a:gd name="connsiteX66-2329" fmla="*/ 507527 w 1225855"/>
                <a:gd name="connsiteY66-2330" fmla="*/ 1132729 h 1499831"/>
                <a:gd name="connsiteX67-2331" fmla="*/ 518656 w 1225855"/>
                <a:gd name="connsiteY67-2332" fmla="*/ 1135184 h 1499831"/>
                <a:gd name="connsiteX68-2333" fmla="*/ 542388 w 1225855"/>
                <a:gd name="connsiteY68-2334" fmla="*/ 1120127 h 1499831"/>
                <a:gd name="connsiteX69-2335" fmla="*/ 561045 w 1225855"/>
                <a:gd name="connsiteY69-2336" fmla="*/ 1080029 h 1499831"/>
                <a:gd name="connsiteX70-2337" fmla="*/ 638132 w 1225855"/>
                <a:gd name="connsiteY70-2338" fmla="*/ 1105888 h 1499831"/>
                <a:gd name="connsiteX71-2339" fmla="*/ 708344 w 1225855"/>
                <a:gd name="connsiteY71-2340" fmla="*/ 1124219 h 1499831"/>
                <a:gd name="connsiteX72-2341" fmla="*/ 692633 w 1225855"/>
                <a:gd name="connsiteY72-2342" fmla="*/ 1159079 h 1499831"/>
                <a:gd name="connsiteX73-2343" fmla="*/ 691487 w 1225855"/>
                <a:gd name="connsiteY73-2344" fmla="*/ 1177574 h 1499831"/>
                <a:gd name="connsiteX74-2345" fmla="*/ 705726 w 1225855"/>
                <a:gd name="connsiteY74-2346" fmla="*/ 1193776 h 1499831"/>
                <a:gd name="connsiteX75-2347" fmla="*/ 716528 w 1225855"/>
                <a:gd name="connsiteY75-2348" fmla="*/ 1196068 h 1499831"/>
                <a:gd name="connsiteX76-2349" fmla="*/ 733549 w 1225855"/>
                <a:gd name="connsiteY76-2350" fmla="*/ 1189848 h 1499831"/>
                <a:gd name="connsiteX77-2351" fmla="*/ 740423 w 1225855"/>
                <a:gd name="connsiteY77-2352" fmla="*/ 1180683 h 1499831"/>
                <a:gd name="connsiteX78-2353" fmla="*/ 760881 w 1225855"/>
                <a:gd name="connsiteY78-2354" fmla="*/ 1135184 h 1499831"/>
                <a:gd name="connsiteX79-2355" fmla="*/ 974628 w 1225855"/>
                <a:gd name="connsiteY79-2356" fmla="*/ 1161534 h 1499831"/>
                <a:gd name="connsiteX80-2357" fmla="*/ 736822 w 1225855"/>
                <a:gd name="connsiteY80-2358" fmla="*/ 1196559 h 1499831"/>
                <a:gd name="connsiteX81-2359" fmla="*/ 685431 w 1225855"/>
                <a:gd name="connsiteY81-2360" fmla="*/ 1447458 h 1499831"/>
                <a:gd name="connsiteX82-2361" fmla="*/ 540096 w 1225855"/>
                <a:gd name="connsiteY82-2362" fmla="*/ 1447458 h 1499831"/>
                <a:gd name="connsiteX83-2363" fmla="*/ 540096 w 1225855"/>
                <a:gd name="connsiteY83-2364" fmla="*/ 1251059 h 1499831"/>
                <a:gd name="connsiteX84-2365" fmla="*/ 620292 w 1225855"/>
                <a:gd name="connsiteY84-2366" fmla="*/ 1252860 h 1499831"/>
                <a:gd name="connsiteX85-2367" fmla="*/ 685431 w 1225855"/>
                <a:gd name="connsiteY85-2368" fmla="*/ 1251714 h 1499831"/>
                <a:gd name="connsiteX86-2369" fmla="*/ 685431 w 1225855"/>
                <a:gd name="connsiteY86-2370" fmla="*/ 1447458 h 1499831"/>
                <a:gd name="connsiteX87-2371" fmla="*/ 186415 w 1225855"/>
                <a:gd name="connsiteY87-2372" fmla="*/ 720292 h 1499831"/>
                <a:gd name="connsiteX88-2373" fmla="*/ 187070 w 1225855"/>
                <a:gd name="connsiteY88-2374" fmla="*/ 718819 h 1499831"/>
                <a:gd name="connsiteX89-2375" fmla="*/ 188543 w 1225855"/>
                <a:gd name="connsiteY89-2376" fmla="*/ 715873 h 1499831"/>
                <a:gd name="connsiteX90-2377" fmla="*/ 418567 w 1225855"/>
                <a:gd name="connsiteY90-2378" fmla="*/ 483352 h 1499831"/>
                <a:gd name="connsiteX91-2379" fmla="*/ 519474 w 1225855"/>
                <a:gd name="connsiteY91-2380" fmla="*/ 496356 h 1499831"/>
                <a:gd name="connsiteX92-2381" fmla="*/ 550480 w 1225855"/>
                <a:gd name="connsiteY92-2382" fmla="*/ 499138 h 1499831"/>
                <a:gd name="connsiteX93-2383" fmla="*/ 587396 w 1225855"/>
                <a:gd name="connsiteY93-2384" fmla="*/ 507919 h 1499831"/>
                <a:gd name="connsiteX94-2385" fmla="*/ 616692 w 1225855"/>
                <a:gd name="connsiteY94-2386" fmla="*/ 489360 h 1499831"/>
                <a:gd name="connsiteX95-2387" fmla="*/ 644277 w 1225855"/>
                <a:gd name="connsiteY95-2388" fmla="*/ 510465 h 1499831"/>
                <a:gd name="connsiteX96-2389" fmla="*/ 676430 w 1225855"/>
                <a:gd name="connsiteY96-2390" fmla="*/ 508991 h 1499831"/>
                <a:gd name="connsiteX97-2391" fmla="*/ 712198 w 1225855"/>
                <a:gd name="connsiteY97-2392" fmla="*/ 499229 h 1499831"/>
                <a:gd name="connsiteX98-2393" fmla="*/ 797706 w 1225855"/>
                <a:gd name="connsiteY98-2394" fmla="*/ 471684 h 1499831"/>
                <a:gd name="connsiteX99-2395" fmla="*/ 820292 w 1225855"/>
                <a:gd name="connsiteY99-2396" fmla="*/ 507036 h 1499831"/>
                <a:gd name="connsiteX100-2397" fmla="*/ 780194 w 1225855"/>
                <a:gd name="connsiteY100-2398" fmla="*/ 560391 h 1499831"/>
                <a:gd name="connsiteX101-2399" fmla="*/ 759081 w 1225855"/>
                <a:gd name="connsiteY101-2400" fmla="*/ 576103 h 1499831"/>
                <a:gd name="connsiteX102-2401" fmla="*/ 736822 w 1225855"/>
                <a:gd name="connsiteY102-2402" fmla="*/ 590669 h 1499831"/>
                <a:gd name="connsiteX103-2403" fmla="*/ 736331 w 1225855"/>
                <a:gd name="connsiteY103-2404" fmla="*/ 590996 h 1499831"/>
                <a:gd name="connsiteX104-2405" fmla="*/ 542060 w 1225855"/>
                <a:gd name="connsiteY104-2406" fmla="*/ 682485 h 1499831"/>
                <a:gd name="connsiteX105-2407" fmla="*/ 339115 w 1225855"/>
                <a:gd name="connsiteY105-2408" fmla="*/ 752370 h 1499831"/>
                <a:gd name="connsiteX106-2409" fmla="*/ 289033 w 1225855"/>
                <a:gd name="connsiteY106-2410" fmla="*/ 767428 h 1499831"/>
                <a:gd name="connsiteX107-2411" fmla="*/ 274958 w 1225855"/>
                <a:gd name="connsiteY107-2412" fmla="*/ 771519 h 1499831"/>
                <a:gd name="connsiteX108-2413" fmla="*/ 255809 w 1225855"/>
                <a:gd name="connsiteY108-2414" fmla="*/ 764482 h 1499831"/>
                <a:gd name="connsiteX109-2415" fmla="*/ 186415 w 1225855"/>
                <a:gd name="connsiteY109-2416" fmla="*/ 720292 h 1499831"/>
                <a:gd name="connsiteX110-2417" fmla="*/ 883794 w 1225855"/>
                <a:gd name="connsiteY110-2418" fmla="*/ 593451 h 1499831"/>
                <a:gd name="connsiteX111-2419" fmla="*/ 859244 w 1225855"/>
                <a:gd name="connsiteY111-2420" fmla="*/ 561536 h 1499831"/>
                <a:gd name="connsiteX112-2421" fmla="*/ 854989 w 1225855"/>
                <a:gd name="connsiteY112-2422" fmla="*/ 557117 h 1499831"/>
                <a:gd name="connsiteX113-2423" fmla="*/ 867100 w 1225855"/>
                <a:gd name="connsiteY113-2424" fmla="*/ 534204 h 1499831"/>
                <a:gd name="connsiteX114-2425" fmla="*/ 1036167 w 1225855"/>
                <a:gd name="connsiteY114-2426" fmla="*/ 715218 h 1499831"/>
                <a:gd name="connsiteX115-2427" fmla="*/ 1037803 w 1225855"/>
                <a:gd name="connsiteY115-2428" fmla="*/ 717837 h 1499831"/>
                <a:gd name="connsiteX116-2429" fmla="*/ 1038949 w 1225855"/>
                <a:gd name="connsiteY116-2430" fmla="*/ 720128 h 1499831"/>
                <a:gd name="connsiteX117-2431" fmla="*/ 971519 w 1225855"/>
                <a:gd name="connsiteY117-2432" fmla="*/ 764973 h 1499831"/>
                <a:gd name="connsiteX118-2433" fmla="*/ 944841 w 1225855"/>
                <a:gd name="connsiteY118-2434" fmla="*/ 774793 h 1499831"/>
                <a:gd name="connsiteX119-2435" fmla="*/ 927165 w 1225855"/>
                <a:gd name="connsiteY119-2436" fmla="*/ 780357 h 1499831"/>
                <a:gd name="connsiteX120-2437" fmla="*/ 917018 w 1225855"/>
                <a:gd name="connsiteY120-2438" fmla="*/ 783303 h 1499831"/>
                <a:gd name="connsiteX121-2439" fmla="*/ 618492 w 1225855"/>
                <a:gd name="connsiteY121-2440" fmla="*/ 820292 h 1499831"/>
                <a:gd name="connsiteX122-2441" fmla="*/ 372175 w 1225855"/>
                <a:gd name="connsiteY122-2442" fmla="*/ 797051 h 1499831"/>
                <a:gd name="connsiteX123-2443" fmla="*/ 481668 w 1225855"/>
                <a:gd name="connsiteY123-2444" fmla="*/ 760717 h 1499831"/>
                <a:gd name="connsiteX124-2445" fmla="*/ 497707 w 1225855"/>
                <a:gd name="connsiteY124-2446" fmla="*/ 799015 h 1499831"/>
                <a:gd name="connsiteX125-2447" fmla="*/ 521929 w 1225855"/>
                <a:gd name="connsiteY125-2448" fmla="*/ 815054 h 1499831"/>
                <a:gd name="connsiteX126-2449" fmla="*/ 532077 w 1225855"/>
                <a:gd name="connsiteY126-2450" fmla="*/ 812927 h 1499831"/>
                <a:gd name="connsiteX127-2451" fmla="*/ 545988 w 1225855"/>
                <a:gd name="connsiteY127-2452" fmla="*/ 778557 h 1499831"/>
                <a:gd name="connsiteX128-2453" fmla="*/ 530931 w 1225855"/>
                <a:gd name="connsiteY128-2454" fmla="*/ 742878 h 1499831"/>
                <a:gd name="connsiteX129-2455" fmla="*/ 560882 w 1225855"/>
                <a:gd name="connsiteY129-2456" fmla="*/ 731421 h 1499831"/>
                <a:gd name="connsiteX130-2457" fmla="*/ 660881 w 1225855"/>
                <a:gd name="connsiteY130-2458" fmla="*/ 689359 h 1499831"/>
                <a:gd name="connsiteX131-2459" fmla="*/ 682158 w 1225855"/>
                <a:gd name="connsiteY131-2460" fmla="*/ 735677 h 1499831"/>
                <a:gd name="connsiteX132-2461" fmla="*/ 706053 w 1225855"/>
                <a:gd name="connsiteY132-2462" fmla="*/ 750897 h 1499831"/>
                <a:gd name="connsiteX133-2463" fmla="*/ 717019 w 1225855"/>
                <a:gd name="connsiteY133-2464" fmla="*/ 748442 h 1499831"/>
                <a:gd name="connsiteX134-2465" fmla="*/ 729948 w 1225855"/>
                <a:gd name="connsiteY134-2466" fmla="*/ 713745 h 1499831"/>
                <a:gd name="connsiteX135-2467" fmla="*/ 708181 w 1225855"/>
                <a:gd name="connsiteY135-2468" fmla="*/ 666446 h 1499831"/>
                <a:gd name="connsiteX136-2469" fmla="*/ 763991 w 1225855"/>
                <a:gd name="connsiteY136-2470" fmla="*/ 635350 h 1499831"/>
                <a:gd name="connsiteX137-2471" fmla="*/ 773483 w 1225855"/>
                <a:gd name="connsiteY137-2472" fmla="*/ 629294 h 1499831"/>
                <a:gd name="connsiteX138-2473" fmla="*/ 795414 w 1225855"/>
                <a:gd name="connsiteY138-2474" fmla="*/ 614400 h 1499831"/>
                <a:gd name="connsiteX139-2475" fmla="*/ 816200 w 1225855"/>
                <a:gd name="connsiteY139-2476" fmla="*/ 598361 h 1499831"/>
                <a:gd name="connsiteX140-2477" fmla="*/ 819473 w 1225855"/>
                <a:gd name="connsiteY140-2478" fmla="*/ 595579 h 1499831"/>
                <a:gd name="connsiteX141-2479" fmla="*/ 842223 w 1225855"/>
                <a:gd name="connsiteY141-2480" fmla="*/ 625202 h 1499831"/>
                <a:gd name="connsiteX142-2481" fmla="*/ 863008 w 1225855"/>
                <a:gd name="connsiteY142-2482" fmla="*/ 635350 h 1499831"/>
                <a:gd name="connsiteX143-2483" fmla="*/ 878884 w 1225855"/>
                <a:gd name="connsiteY143-2484" fmla="*/ 629949 h 1499831"/>
                <a:gd name="connsiteX144-2485" fmla="*/ 883794 w 1225855"/>
                <a:gd name="connsiteY144-2486" fmla="*/ 593451 h 1499831"/>
                <a:gd name="connsiteX145-2487" fmla="*/ 513091 w 1225855"/>
                <a:gd name="connsiteY145-2488" fmla="*/ 183796 h 1499831"/>
                <a:gd name="connsiteX146-2489" fmla="*/ 520784 w 1225855"/>
                <a:gd name="connsiteY146-2490" fmla="*/ 163175 h 1499831"/>
                <a:gd name="connsiteX147-2491" fmla="*/ 613746 w 1225855"/>
                <a:gd name="connsiteY147-2492" fmla="*/ 64648 h 1499831"/>
                <a:gd name="connsiteX148-2493" fmla="*/ 903434 w 1225855"/>
                <a:gd name="connsiteY148-2494" fmla="*/ 374630 h 1499831"/>
                <a:gd name="connsiteX149-2495" fmla="*/ 823892 w 1225855"/>
                <a:gd name="connsiteY149-2496" fmla="*/ 411455 h 1499831"/>
                <a:gd name="connsiteX150-2497" fmla="*/ 821110 w 1225855"/>
                <a:gd name="connsiteY150-2498" fmla="*/ 412273 h 1499831"/>
                <a:gd name="connsiteX151-2499" fmla="*/ 807689 w 1225855"/>
                <a:gd name="connsiteY151-2500" fmla="*/ 415710 h 1499831"/>
                <a:gd name="connsiteX152-2501" fmla="*/ 791159 w 1225855"/>
                <a:gd name="connsiteY152-2502" fmla="*/ 406873 h 1499831"/>
                <a:gd name="connsiteX153-2503" fmla="*/ 777084 w 1225855"/>
                <a:gd name="connsiteY153-2504" fmla="*/ 399835 h 1499831"/>
                <a:gd name="connsiteX154-2505" fmla="*/ 706053 w 1225855"/>
                <a:gd name="connsiteY154-2506" fmla="*/ 362192 h 1499831"/>
                <a:gd name="connsiteX155-2507" fmla="*/ 591160 w 1225855"/>
                <a:gd name="connsiteY155-2508" fmla="*/ 288542 h 1499831"/>
                <a:gd name="connsiteX156-2509" fmla="*/ 570702 w 1225855"/>
                <a:gd name="connsiteY156-2510" fmla="*/ 272176 h 1499831"/>
                <a:gd name="connsiteX157-2511" fmla="*/ 567919 w 1225855"/>
                <a:gd name="connsiteY157-2512" fmla="*/ 269721 h 1499831"/>
                <a:gd name="connsiteX158-2513" fmla="*/ 551226 w 1225855"/>
                <a:gd name="connsiteY158-2514" fmla="*/ 254500 h 1499831"/>
                <a:gd name="connsiteX159-2515" fmla="*/ 512109 w 1225855"/>
                <a:gd name="connsiteY159-2516" fmla="*/ 197708 h 1499831"/>
                <a:gd name="connsiteX160-2517" fmla="*/ 513091 w 1225855"/>
                <a:gd name="connsiteY160-2518" fmla="*/ 183796 h 1499831"/>
                <a:gd name="connsiteX161-2519" fmla="*/ 322094 w 1225855"/>
                <a:gd name="connsiteY161-2520" fmla="*/ 374303 h 1499831"/>
                <a:gd name="connsiteX162-2521" fmla="*/ 464974 w 1225855"/>
                <a:gd name="connsiteY162-2522" fmla="*/ 222421 h 1499831"/>
                <a:gd name="connsiteX163-2523" fmla="*/ 508345 w 1225855"/>
                <a:gd name="connsiteY163-2524" fmla="*/ 285596 h 1499831"/>
                <a:gd name="connsiteX164-2525" fmla="*/ 482486 w 1225855"/>
                <a:gd name="connsiteY164-2526" fmla="*/ 314729 h 1499831"/>
                <a:gd name="connsiteX165-2527" fmla="*/ 475939 w 1225855"/>
                <a:gd name="connsiteY165-2528" fmla="*/ 334205 h 1499831"/>
                <a:gd name="connsiteX166-2529" fmla="*/ 484614 w 1225855"/>
                <a:gd name="connsiteY166-2530" fmla="*/ 351717 h 1499831"/>
                <a:gd name="connsiteX167-2531" fmla="*/ 491324 w 1225855"/>
                <a:gd name="connsiteY167-2532" fmla="*/ 355973 h 1499831"/>
                <a:gd name="connsiteX168-2533" fmla="*/ 501962 w 1225855"/>
                <a:gd name="connsiteY168-2534" fmla="*/ 358264 h 1499831"/>
                <a:gd name="connsiteX169-2535" fmla="*/ 521602 w 1225855"/>
                <a:gd name="connsiteY169-2536" fmla="*/ 349426 h 1499831"/>
                <a:gd name="connsiteX170-2537" fmla="*/ 547298 w 1225855"/>
                <a:gd name="connsiteY170-2538" fmla="*/ 320621 h 1499831"/>
                <a:gd name="connsiteX171-2539" fmla="*/ 554990 w 1225855"/>
                <a:gd name="connsiteY171-2540" fmla="*/ 326676 h 1499831"/>
                <a:gd name="connsiteX172-2541" fmla="*/ 722747 w 1225855"/>
                <a:gd name="connsiteY172-2542" fmla="*/ 430768 h 1499831"/>
                <a:gd name="connsiteX173-2543" fmla="*/ 663827 w 1225855"/>
                <a:gd name="connsiteY173-2544" fmla="*/ 435678 h 1499831"/>
                <a:gd name="connsiteX174-2545" fmla="*/ 628967 w 1225855"/>
                <a:gd name="connsiteY174-2546" fmla="*/ 436823 h 1499831"/>
                <a:gd name="connsiteX175-2547" fmla="*/ 616692 w 1225855"/>
                <a:gd name="connsiteY175-2548" fmla="*/ 436987 h 1499831"/>
                <a:gd name="connsiteX176-2549" fmla="*/ 600489 w 1225855"/>
                <a:gd name="connsiteY176-2550" fmla="*/ 436823 h 1499831"/>
                <a:gd name="connsiteX177-2551" fmla="*/ 565628 w 1225855"/>
                <a:gd name="connsiteY177-2552" fmla="*/ 435514 h 1499831"/>
                <a:gd name="connsiteX178-2553" fmla="*/ 463337 w 1225855"/>
                <a:gd name="connsiteY178-2554" fmla="*/ 424057 h 1499831"/>
                <a:gd name="connsiteX179-2555" fmla="*/ 433059 w 1225855"/>
                <a:gd name="connsiteY179-2556" fmla="*/ 418165 h 1499831"/>
                <a:gd name="connsiteX180-2557" fmla="*/ 409164 w 1225855"/>
                <a:gd name="connsiteY180-2558" fmla="*/ 412437 h 1499831"/>
                <a:gd name="connsiteX181-2559" fmla="*/ 403927 w 1225855"/>
                <a:gd name="connsiteY181-2560" fmla="*/ 410964 h 1499831"/>
                <a:gd name="connsiteX182-2561" fmla="*/ 322094 w 1225855"/>
                <a:gd name="connsiteY182-2562" fmla="*/ 374303 h 1499831"/>
                <a:gd name="connsiteX0-2563" fmla="*/ 1219145 w 1225855"/>
                <a:gd name="connsiteY0-2564" fmla="*/ 1035512 h 1499831"/>
                <a:gd name="connsiteX1-2565" fmla="*/ 1212598 w 1225855"/>
                <a:gd name="connsiteY1-2566" fmla="*/ 1022910 h 1499831"/>
                <a:gd name="connsiteX2-2567" fmla="*/ 1009653 w 1225855"/>
                <a:gd name="connsiteY2-2568" fmla="*/ 805725 h 1499831"/>
                <a:gd name="connsiteX3-2569" fmla="*/ 1091485 w 1225855"/>
                <a:gd name="connsiteY3-2570" fmla="*/ 720128 h 1499831"/>
                <a:gd name="connsiteX4-2571" fmla="*/ 1086085 w 1225855"/>
                <a:gd name="connsiteY4-2572" fmla="*/ 697052 h 1499831"/>
                <a:gd name="connsiteX5-2573" fmla="*/ 1079702 w 1225855"/>
                <a:gd name="connsiteY5-2574" fmla="*/ 685104 h 1499831"/>
                <a:gd name="connsiteX6-2575" fmla="*/ 863663 w 1225855"/>
                <a:gd name="connsiteY6-2576" fmla="*/ 454008 h 1499831"/>
                <a:gd name="connsiteX7-2577" fmla="*/ 957280 w 1225855"/>
                <a:gd name="connsiteY7-2578" fmla="*/ 374303 h 1499831"/>
                <a:gd name="connsiteX8-2579" fmla="*/ 953024 w 1225855"/>
                <a:gd name="connsiteY8-2580" fmla="*/ 355482 h 1499831"/>
                <a:gd name="connsiteX9-2581" fmla="*/ 946969 w 1225855"/>
                <a:gd name="connsiteY9-2582" fmla="*/ 344516 h 1499831"/>
                <a:gd name="connsiteX10-2583" fmla="*/ 633058 w 1225855"/>
                <a:gd name="connsiteY10-2584" fmla="*/ 8347 h 1499831"/>
                <a:gd name="connsiteX11-2585" fmla="*/ 613909 w 1225855"/>
                <a:gd name="connsiteY11-2586" fmla="*/ 0 h 1499831"/>
                <a:gd name="connsiteX12-2587" fmla="*/ 594761 w 1225855"/>
                <a:gd name="connsiteY12-2588" fmla="*/ 8183 h 1499831"/>
                <a:gd name="connsiteX13-2589" fmla="*/ 276922 w 1225855"/>
                <a:gd name="connsiteY13-2590" fmla="*/ 345825 h 1499831"/>
                <a:gd name="connsiteX14-2591" fmla="*/ 269884 w 1225855"/>
                <a:gd name="connsiteY14-2592" fmla="*/ 362028 h 1499831"/>
                <a:gd name="connsiteX15-2593" fmla="*/ 268248 w 1225855"/>
                <a:gd name="connsiteY15-2594" fmla="*/ 374139 h 1499831"/>
                <a:gd name="connsiteX16-2595" fmla="*/ 363828 w 1225855"/>
                <a:gd name="connsiteY16-2596" fmla="*/ 453354 h 1499831"/>
                <a:gd name="connsiteX17-2597" fmla="*/ 143535 w 1225855"/>
                <a:gd name="connsiteY17-2598" fmla="*/ 687395 h 1499831"/>
                <a:gd name="connsiteX18-2599" fmla="*/ 136497 w 1225855"/>
                <a:gd name="connsiteY18-2600" fmla="*/ 704744 h 1499831"/>
                <a:gd name="connsiteX19-2601" fmla="*/ 134206 w 1225855"/>
                <a:gd name="connsiteY19-2602" fmla="*/ 720128 h 1499831"/>
                <a:gd name="connsiteX20-2603" fmla="*/ 182978 w 1225855"/>
                <a:gd name="connsiteY20-2604" fmla="*/ 786740 h 1499831"/>
                <a:gd name="connsiteX21-2605" fmla="*/ 217839 w 1225855"/>
                <a:gd name="connsiteY21-2606" fmla="*/ 805071 h 1499831"/>
                <a:gd name="connsiteX22-2607" fmla="*/ 9984 w 1225855"/>
                <a:gd name="connsiteY22-2608" fmla="*/ 1025692 h 1499831"/>
                <a:gd name="connsiteX23-2609" fmla="*/ 2946 w 1225855"/>
                <a:gd name="connsiteY23-2610" fmla="*/ 1044186 h 1499831"/>
                <a:gd name="connsiteX24-2611" fmla="*/ 0 w 1225855"/>
                <a:gd name="connsiteY24-2612" fmla="*/ 1062844 h 1499831"/>
                <a:gd name="connsiteX25-2613" fmla="*/ 194435 w 1225855"/>
                <a:gd name="connsiteY25-2614" fmla="*/ 1198195 h 1499831"/>
                <a:gd name="connsiteX26-2615" fmla="*/ 487887 w 1225855"/>
                <a:gd name="connsiteY26-2616" fmla="*/ 1247950 h 1499831"/>
                <a:gd name="connsiteX27-2617" fmla="*/ 487887 w 1225855"/>
                <a:gd name="connsiteY27-2618" fmla="*/ 1473645 h 1499831"/>
                <a:gd name="connsiteX28-2619" fmla="*/ 514073 w 1225855"/>
                <a:gd name="connsiteY28-2620" fmla="*/ 1499831 h 1499831"/>
                <a:gd name="connsiteX29-2621" fmla="*/ 711781 w 1225855"/>
                <a:gd name="connsiteY29-2622" fmla="*/ 1499831 h 1499831"/>
                <a:gd name="connsiteX30-2623" fmla="*/ 737968 w 1225855"/>
                <a:gd name="connsiteY30-2624" fmla="*/ 1473645 h 1499831"/>
                <a:gd name="connsiteX31-2625" fmla="*/ 737968 w 1225855"/>
                <a:gd name="connsiteY31-2626" fmla="*/ 1248932 h 1499831"/>
                <a:gd name="connsiteX32-2627" fmla="*/ 1039112 w 1225855"/>
                <a:gd name="connsiteY32-2628" fmla="*/ 1198195 h 1499831"/>
                <a:gd name="connsiteX33-2629" fmla="*/ 1225855 w 1225855"/>
                <a:gd name="connsiteY33-2630" fmla="*/ 1062844 h 1499831"/>
                <a:gd name="connsiteX34-2631" fmla="*/ 1219145 w 1225855"/>
                <a:gd name="connsiteY34-2632" fmla="*/ 1035512 h 1499831"/>
                <a:gd name="connsiteX35-2633" fmla="*/ 1099178 w 1225855"/>
                <a:gd name="connsiteY35-2634" fmla="*/ 1120454 h 1499831"/>
                <a:gd name="connsiteX36-2635" fmla="*/ 1082157 w 1225855"/>
                <a:gd name="connsiteY36-2636" fmla="*/ 1113580 h 1499831"/>
                <a:gd name="connsiteX37-2637" fmla="*/ 657608 w 1225855"/>
                <a:gd name="connsiteY37-2638" fmla="*/ 1056788 h 1499831"/>
                <a:gd name="connsiteX38-2639" fmla="*/ 560882 w 1225855"/>
                <a:gd name="connsiteY38-2640" fmla="*/ 1023564 h 1499831"/>
                <a:gd name="connsiteX39-2641" fmla="*/ 558918 w 1225855"/>
                <a:gd name="connsiteY39-2642" fmla="*/ 1022582 h 1499831"/>
                <a:gd name="connsiteX40-2643" fmla="*/ 554663 w 1225855"/>
                <a:gd name="connsiteY40-2644" fmla="*/ 1021109 h 1499831"/>
                <a:gd name="connsiteX41-2645" fmla="*/ 419966 w 1225855"/>
                <a:gd name="connsiteY41-2646" fmla="*/ 947296 h 1499831"/>
                <a:gd name="connsiteX42-2647" fmla="*/ 312928 w 1225855"/>
                <a:gd name="connsiteY42-2648" fmla="*/ 837313 h 1499831"/>
                <a:gd name="connsiteX43-2649" fmla="*/ 618656 w 1225855"/>
                <a:gd name="connsiteY43-2650" fmla="*/ 872828 h 1499831"/>
                <a:gd name="connsiteX44-2651" fmla="*/ 943368 w 1225855"/>
                <a:gd name="connsiteY44-2652" fmla="*/ 830439 h 1499831"/>
                <a:gd name="connsiteX45-2653" fmla="*/ 957116 w 1225855"/>
                <a:gd name="connsiteY45-2654" fmla="*/ 826184 h 1499831"/>
                <a:gd name="connsiteX46-2655" fmla="*/ 1168408 w 1225855"/>
                <a:gd name="connsiteY46-2656" fmla="*/ 1052369 h 1499831"/>
                <a:gd name="connsiteX47-2657" fmla="*/ 1170536 w 1225855"/>
                <a:gd name="connsiteY47-2658" fmla="*/ 1055806 h 1499831"/>
                <a:gd name="connsiteX48-2659" fmla="*/ 1173482 w 1225855"/>
                <a:gd name="connsiteY48-2660" fmla="*/ 1063008 h 1499831"/>
                <a:gd name="connsiteX49-2661" fmla="*/ 1099178 w 1225855"/>
                <a:gd name="connsiteY49-2662" fmla="*/ 1120454 h 1499831"/>
                <a:gd name="connsiteX50-2663" fmla="*/ 736822 w 1225855"/>
                <a:gd name="connsiteY50-2664" fmla="*/ 1196559 h 1499831"/>
                <a:gd name="connsiteX51-2665" fmla="*/ 620292 w 1225855"/>
                <a:gd name="connsiteY51-2666" fmla="*/ 1200487 h 1499831"/>
                <a:gd name="connsiteX52-2667" fmla="*/ 489033 w 1225855"/>
                <a:gd name="connsiteY52-2668" fmla="*/ 1195577 h 1499831"/>
                <a:gd name="connsiteX53-2669" fmla="*/ 209001 w 1225855"/>
                <a:gd name="connsiteY53-2670" fmla="*/ 1148114 h 1499831"/>
                <a:gd name="connsiteX54-2671" fmla="*/ 52209 w 1225855"/>
                <a:gd name="connsiteY54-2672" fmla="*/ 1063008 h 1499831"/>
                <a:gd name="connsiteX55-2673" fmla="*/ 54173 w 1225855"/>
                <a:gd name="connsiteY55-2674" fmla="*/ 1057279 h 1499831"/>
                <a:gd name="connsiteX56-2675" fmla="*/ 56137 w 1225855"/>
                <a:gd name="connsiteY56-2676" fmla="*/ 1053188 h 1499831"/>
                <a:gd name="connsiteX57-2677" fmla="*/ 255155 w 1225855"/>
                <a:gd name="connsiteY57-2678" fmla="*/ 841896 h 1499831"/>
                <a:gd name="connsiteX58-2679" fmla="*/ 346971 w 1225855"/>
                <a:gd name="connsiteY58-2680" fmla="*/ 956134 h 1499831"/>
                <a:gd name="connsiteX59-2681" fmla="*/ 318984 w 1225855"/>
                <a:gd name="connsiteY59-2682" fmla="*/ 987558 h 1499831"/>
                <a:gd name="connsiteX60-2683" fmla="*/ 321112 w 1225855"/>
                <a:gd name="connsiteY60-2684" fmla="*/ 1024546 h 1499831"/>
                <a:gd name="connsiteX61-2685" fmla="*/ 338460 w 1225855"/>
                <a:gd name="connsiteY61-2686" fmla="*/ 1031093 h 1499831"/>
                <a:gd name="connsiteX62-2687" fmla="*/ 358100 w 1225855"/>
                <a:gd name="connsiteY62-2688" fmla="*/ 1022255 h 1499831"/>
                <a:gd name="connsiteX63-2689" fmla="*/ 387887 w 1225855"/>
                <a:gd name="connsiteY63-2690" fmla="*/ 988703 h 1499831"/>
                <a:gd name="connsiteX64-2691" fmla="*/ 512600 w 1225855"/>
                <a:gd name="connsiteY64-2692" fmla="*/ 1059898 h 1499831"/>
                <a:gd name="connsiteX65-2693" fmla="*/ 494925 w 1225855"/>
                <a:gd name="connsiteY65-2694" fmla="*/ 1097868 h 1499831"/>
                <a:gd name="connsiteX66-2695" fmla="*/ 507527 w 1225855"/>
                <a:gd name="connsiteY66-2696" fmla="*/ 1132729 h 1499831"/>
                <a:gd name="connsiteX67-2697" fmla="*/ 518656 w 1225855"/>
                <a:gd name="connsiteY67-2698" fmla="*/ 1135184 h 1499831"/>
                <a:gd name="connsiteX68-2699" fmla="*/ 542388 w 1225855"/>
                <a:gd name="connsiteY68-2700" fmla="*/ 1120127 h 1499831"/>
                <a:gd name="connsiteX69-2701" fmla="*/ 561045 w 1225855"/>
                <a:gd name="connsiteY69-2702" fmla="*/ 1080029 h 1499831"/>
                <a:gd name="connsiteX70-2703" fmla="*/ 638132 w 1225855"/>
                <a:gd name="connsiteY70-2704" fmla="*/ 1105888 h 1499831"/>
                <a:gd name="connsiteX71-2705" fmla="*/ 708344 w 1225855"/>
                <a:gd name="connsiteY71-2706" fmla="*/ 1124219 h 1499831"/>
                <a:gd name="connsiteX72-2707" fmla="*/ 692633 w 1225855"/>
                <a:gd name="connsiteY72-2708" fmla="*/ 1159079 h 1499831"/>
                <a:gd name="connsiteX73-2709" fmla="*/ 691487 w 1225855"/>
                <a:gd name="connsiteY73-2710" fmla="*/ 1177574 h 1499831"/>
                <a:gd name="connsiteX74-2711" fmla="*/ 705726 w 1225855"/>
                <a:gd name="connsiteY74-2712" fmla="*/ 1193776 h 1499831"/>
                <a:gd name="connsiteX75-2713" fmla="*/ 716528 w 1225855"/>
                <a:gd name="connsiteY75-2714" fmla="*/ 1196068 h 1499831"/>
                <a:gd name="connsiteX76-2715" fmla="*/ 733549 w 1225855"/>
                <a:gd name="connsiteY76-2716" fmla="*/ 1189848 h 1499831"/>
                <a:gd name="connsiteX77-2717" fmla="*/ 740423 w 1225855"/>
                <a:gd name="connsiteY77-2718" fmla="*/ 1180683 h 1499831"/>
                <a:gd name="connsiteX78-2719" fmla="*/ 760881 w 1225855"/>
                <a:gd name="connsiteY78-2720" fmla="*/ 1135184 h 1499831"/>
                <a:gd name="connsiteX79-2721" fmla="*/ 974628 w 1225855"/>
                <a:gd name="connsiteY79-2722" fmla="*/ 1161534 h 1499831"/>
                <a:gd name="connsiteX80-2723" fmla="*/ 736822 w 1225855"/>
                <a:gd name="connsiteY80-2724" fmla="*/ 1196559 h 1499831"/>
                <a:gd name="connsiteX81-2725" fmla="*/ 685431 w 1225855"/>
                <a:gd name="connsiteY81-2726" fmla="*/ 1447458 h 1499831"/>
                <a:gd name="connsiteX82-2727" fmla="*/ 540096 w 1225855"/>
                <a:gd name="connsiteY82-2728" fmla="*/ 1447458 h 1499831"/>
                <a:gd name="connsiteX83-2729" fmla="*/ 540096 w 1225855"/>
                <a:gd name="connsiteY83-2730" fmla="*/ 1251059 h 1499831"/>
                <a:gd name="connsiteX84-2731" fmla="*/ 620292 w 1225855"/>
                <a:gd name="connsiteY84-2732" fmla="*/ 1252860 h 1499831"/>
                <a:gd name="connsiteX85-2733" fmla="*/ 685431 w 1225855"/>
                <a:gd name="connsiteY85-2734" fmla="*/ 1251714 h 1499831"/>
                <a:gd name="connsiteX86-2735" fmla="*/ 685431 w 1225855"/>
                <a:gd name="connsiteY86-2736" fmla="*/ 1447458 h 1499831"/>
                <a:gd name="connsiteX87-2737" fmla="*/ 186415 w 1225855"/>
                <a:gd name="connsiteY87-2738" fmla="*/ 720292 h 1499831"/>
                <a:gd name="connsiteX88-2739" fmla="*/ 187070 w 1225855"/>
                <a:gd name="connsiteY88-2740" fmla="*/ 718819 h 1499831"/>
                <a:gd name="connsiteX89-2741" fmla="*/ 188543 w 1225855"/>
                <a:gd name="connsiteY89-2742" fmla="*/ 715873 h 1499831"/>
                <a:gd name="connsiteX90-2743" fmla="*/ 418567 w 1225855"/>
                <a:gd name="connsiteY90-2744" fmla="*/ 483352 h 1499831"/>
                <a:gd name="connsiteX91-2745" fmla="*/ 519474 w 1225855"/>
                <a:gd name="connsiteY91-2746" fmla="*/ 496356 h 1499831"/>
                <a:gd name="connsiteX92-2747" fmla="*/ 550480 w 1225855"/>
                <a:gd name="connsiteY92-2748" fmla="*/ 499138 h 1499831"/>
                <a:gd name="connsiteX93-2749" fmla="*/ 587396 w 1225855"/>
                <a:gd name="connsiteY93-2750" fmla="*/ 507919 h 1499831"/>
                <a:gd name="connsiteX94-2751" fmla="*/ 611929 w 1225855"/>
                <a:gd name="connsiteY94-2752" fmla="*/ 498885 h 1499831"/>
                <a:gd name="connsiteX95-2753" fmla="*/ 644277 w 1225855"/>
                <a:gd name="connsiteY95-2754" fmla="*/ 510465 h 1499831"/>
                <a:gd name="connsiteX96-2755" fmla="*/ 676430 w 1225855"/>
                <a:gd name="connsiteY96-2756" fmla="*/ 508991 h 1499831"/>
                <a:gd name="connsiteX97-2757" fmla="*/ 712198 w 1225855"/>
                <a:gd name="connsiteY97-2758" fmla="*/ 499229 h 1499831"/>
                <a:gd name="connsiteX98-2759" fmla="*/ 797706 w 1225855"/>
                <a:gd name="connsiteY98-2760" fmla="*/ 471684 h 1499831"/>
                <a:gd name="connsiteX99-2761" fmla="*/ 820292 w 1225855"/>
                <a:gd name="connsiteY99-2762" fmla="*/ 507036 h 1499831"/>
                <a:gd name="connsiteX100-2763" fmla="*/ 780194 w 1225855"/>
                <a:gd name="connsiteY100-2764" fmla="*/ 560391 h 1499831"/>
                <a:gd name="connsiteX101-2765" fmla="*/ 759081 w 1225855"/>
                <a:gd name="connsiteY101-2766" fmla="*/ 576103 h 1499831"/>
                <a:gd name="connsiteX102-2767" fmla="*/ 736822 w 1225855"/>
                <a:gd name="connsiteY102-2768" fmla="*/ 590669 h 1499831"/>
                <a:gd name="connsiteX103-2769" fmla="*/ 736331 w 1225855"/>
                <a:gd name="connsiteY103-2770" fmla="*/ 590996 h 1499831"/>
                <a:gd name="connsiteX104-2771" fmla="*/ 542060 w 1225855"/>
                <a:gd name="connsiteY104-2772" fmla="*/ 682485 h 1499831"/>
                <a:gd name="connsiteX105-2773" fmla="*/ 339115 w 1225855"/>
                <a:gd name="connsiteY105-2774" fmla="*/ 752370 h 1499831"/>
                <a:gd name="connsiteX106-2775" fmla="*/ 289033 w 1225855"/>
                <a:gd name="connsiteY106-2776" fmla="*/ 767428 h 1499831"/>
                <a:gd name="connsiteX107-2777" fmla="*/ 274958 w 1225855"/>
                <a:gd name="connsiteY107-2778" fmla="*/ 771519 h 1499831"/>
                <a:gd name="connsiteX108-2779" fmla="*/ 255809 w 1225855"/>
                <a:gd name="connsiteY108-2780" fmla="*/ 764482 h 1499831"/>
                <a:gd name="connsiteX109-2781" fmla="*/ 186415 w 1225855"/>
                <a:gd name="connsiteY109-2782" fmla="*/ 720292 h 1499831"/>
                <a:gd name="connsiteX110-2783" fmla="*/ 883794 w 1225855"/>
                <a:gd name="connsiteY110-2784" fmla="*/ 593451 h 1499831"/>
                <a:gd name="connsiteX111-2785" fmla="*/ 859244 w 1225855"/>
                <a:gd name="connsiteY111-2786" fmla="*/ 561536 h 1499831"/>
                <a:gd name="connsiteX112-2787" fmla="*/ 854989 w 1225855"/>
                <a:gd name="connsiteY112-2788" fmla="*/ 557117 h 1499831"/>
                <a:gd name="connsiteX113-2789" fmla="*/ 867100 w 1225855"/>
                <a:gd name="connsiteY113-2790" fmla="*/ 534204 h 1499831"/>
                <a:gd name="connsiteX114-2791" fmla="*/ 1036167 w 1225855"/>
                <a:gd name="connsiteY114-2792" fmla="*/ 715218 h 1499831"/>
                <a:gd name="connsiteX115-2793" fmla="*/ 1037803 w 1225855"/>
                <a:gd name="connsiteY115-2794" fmla="*/ 717837 h 1499831"/>
                <a:gd name="connsiteX116-2795" fmla="*/ 1038949 w 1225855"/>
                <a:gd name="connsiteY116-2796" fmla="*/ 720128 h 1499831"/>
                <a:gd name="connsiteX117-2797" fmla="*/ 971519 w 1225855"/>
                <a:gd name="connsiteY117-2798" fmla="*/ 764973 h 1499831"/>
                <a:gd name="connsiteX118-2799" fmla="*/ 944841 w 1225855"/>
                <a:gd name="connsiteY118-2800" fmla="*/ 774793 h 1499831"/>
                <a:gd name="connsiteX119-2801" fmla="*/ 927165 w 1225855"/>
                <a:gd name="connsiteY119-2802" fmla="*/ 780357 h 1499831"/>
                <a:gd name="connsiteX120-2803" fmla="*/ 917018 w 1225855"/>
                <a:gd name="connsiteY120-2804" fmla="*/ 783303 h 1499831"/>
                <a:gd name="connsiteX121-2805" fmla="*/ 618492 w 1225855"/>
                <a:gd name="connsiteY121-2806" fmla="*/ 820292 h 1499831"/>
                <a:gd name="connsiteX122-2807" fmla="*/ 372175 w 1225855"/>
                <a:gd name="connsiteY122-2808" fmla="*/ 797051 h 1499831"/>
                <a:gd name="connsiteX123-2809" fmla="*/ 481668 w 1225855"/>
                <a:gd name="connsiteY123-2810" fmla="*/ 760717 h 1499831"/>
                <a:gd name="connsiteX124-2811" fmla="*/ 497707 w 1225855"/>
                <a:gd name="connsiteY124-2812" fmla="*/ 799015 h 1499831"/>
                <a:gd name="connsiteX125-2813" fmla="*/ 521929 w 1225855"/>
                <a:gd name="connsiteY125-2814" fmla="*/ 815054 h 1499831"/>
                <a:gd name="connsiteX126-2815" fmla="*/ 532077 w 1225855"/>
                <a:gd name="connsiteY126-2816" fmla="*/ 812927 h 1499831"/>
                <a:gd name="connsiteX127-2817" fmla="*/ 545988 w 1225855"/>
                <a:gd name="connsiteY127-2818" fmla="*/ 778557 h 1499831"/>
                <a:gd name="connsiteX128-2819" fmla="*/ 530931 w 1225855"/>
                <a:gd name="connsiteY128-2820" fmla="*/ 742878 h 1499831"/>
                <a:gd name="connsiteX129-2821" fmla="*/ 560882 w 1225855"/>
                <a:gd name="connsiteY129-2822" fmla="*/ 731421 h 1499831"/>
                <a:gd name="connsiteX130-2823" fmla="*/ 660881 w 1225855"/>
                <a:gd name="connsiteY130-2824" fmla="*/ 689359 h 1499831"/>
                <a:gd name="connsiteX131-2825" fmla="*/ 682158 w 1225855"/>
                <a:gd name="connsiteY131-2826" fmla="*/ 735677 h 1499831"/>
                <a:gd name="connsiteX132-2827" fmla="*/ 706053 w 1225855"/>
                <a:gd name="connsiteY132-2828" fmla="*/ 750897 h 1499831"/>
                <a:gd name="connsiteX133-2829" fmla="*/ 717019 w 1225855"/>
                <a:gd name="connsiteY133-2830" fmla="*/ 748442 h 1499831"/>
                <a:gd name="connsiteX134-2831" fmla="*/ 729948 w 1225855"/>
                <a:gd name="connsiteY134-2832" fmla="*/ 713745 h 1499831"/>
                <a:gd name="connsiteX135-2833" fmla="*/ 708181 w 1225855"/>
                <a:gd name="connsiteY135-2834" fmla="*/ 666446 h 1499831"/>
                <a:gd name="connsiteX136-2835" fmla="*/ 763991 w 1225855"/>
                <a:gd name="connsiteY136-2836" fmla="*/ 635350 h 1499831"/>
                <a:gd name="connsiteX137-2837" fmla="*/ 773483 w 1225855"/>
                <a:gd name="connsiteY137-2838" fmla="*/ 629294 h 1499831"/>
                <a:gd name="connsiteX138-2839" fmla="*/ 795414 w 1225855"/>
                <a:gd name="connsiteY138-2840" fmla="*/ 614400 h 1499831"/>
                <a:gd name="connsiteX139-2841" fmla="*/ 816200 w 1225855"/>
                <a:gd name="connsiteY139-2842" fmla="*/ 598361 h 1499831"/>
                <a:gd name="connsiteX140-2843" fmla="*/ 819473 w 1225855"/>
                <a:gd name="connsiteY140-2844" fmla="*/ 595579 h 1499831"/>
                <a:gd name="connsiteX141-2845" fmla="*/ 842223 w 1225855"/>
                <a:gd name="connsiteY141-2846" fmla="*/ 625202 h 1499831"/>
                <a:gd name="connsiteX142-2847" fmla="*/ 863008 w 1225855"/>
                <a:gd name="connsiteY142-2848" fmla="*/ 635350 h 1499831"/>
                <a:gd name="connsiteX143-2849" fmla="*/ 878884 w 1225855"/>
                <a:gd name="connsiteY143-2850" fmla="*/ 629949 h 1499831"/>
                <a:gd name="connsiteX144-2851" fmla="*/ 883794 w 1225855"/>
                <a:gd name="connsiteY144-2852" fmla="*/ 593451 h 1499831"/>
                <a:gd name="connsiteX145-2853" fmla="*/ 513091 w 1225855"/>
                <a:gd name="connsiteY145-2854" fmla="*/ 183796 h 1499831"/>
                <a:gd name="connsiteX146-2855" fmla="*/ 520784 w 1225855"/>
                <a:gd name="connsiteY146-2856" fmla="*/ 163175 h 1499831"/>
                <a:gd name="connsiteX147-2857" fmla="*/ 613746 w 1225855"/>
                <a:gd name="connsiteY147-2858" fmla="*/ 64648 h 1499831"/>
                <a:gd name="connsiteX148-2859" fmla="*/ 903434 w 1225855"/>
                <a:gd name="connsiteY148-2860" fmla="*/ 374630 h 1499831"/>
                <a:gd name="connsiteX149-2861" fmla="*/ 823892 w 1225855"/>
                <a:gd name="connsiteY149-2862" fmla="*/ 411455 h 1499831"/>
                <a:gd name="connsiteX150-2863" fmla="*/ 821110 w 1225855"/>
                <a:gd name="connsiteY150-2864" fmla="*/ 412273 h 1499831"/>
                <a:gd name="connsiteX151-2865" fmla="*/ 807689 w 1225855"/>
                <a:gd name="connsiteY151-2866" fmla="*/ 415710 h 1499831"/>
                <a:gd name="connsiteX152-2867" fmla="*/ 791159 w 1225855"/>
                <a:gd name="connsiteY152-2868" fmla="*/ 406873 h 1499831"/>
                <a:gd name="connsiteX153-2869" fmla="*/ 777084 w 1225855"/>
                <a:gd name="connsiteY153-2870" fmla="*/ 399835 h 1499831"/>
                <a:gd name="connsiteX154-2871" fmla="*/ 706053 w 1225855"/>
                <a:gd name="connsiteY154-2872" fmla="*/ 362192 h 1499831"/>
                <a:gd name="connsiteX155-2873" fmla="*/ 591160 w 1225855"/>
                <a:gd name="connsiteY155-2874" fmla="*/ 288542 h 1499831"/>
                <a:gd name="connsiteX156-2875" fmla="*/ 570702 w 1225855"/>
                <a:gd name="connsiteY156-2876" fmla="*/ 272176 h 1499831"/>
                <a:gd name="connsiteX157-2877" fmla="*/ 567919 w 1225855"/>
                <a:gd name="connsiteY157-2878" fmla="*/ 269721 h 1499831"/>
                <a:gd name="connsiteX158-2879" fmla="*/ 551226 w 1225855"/>
                <a:gd name="connsiteY158-2880" fmla="*/ 254500 h 1499831"/>
                <a:gd name="connsiteX159-2881" fmla="*/ 512109 w 1225855"/>
                <a:gd name="connsiteY159-2882" fmla="*/ 197708 h 1499831"/>
                <a:gd name="connsiteX160-2883" fmla="*/ 513091 w 1225855"/>
                <a:gd name="connsiteY160-2884" fmla="*/ 183796 h 1499831"/>
                <a:gd name="connsiteX161-2885" fmla="*/ 322094 w 1225855"/>
                <a:gd name="connsiteY161-2886" fmla="*/ 374303 h 1499831"/>
                <a:gd name="connsiteX162-2887" fmla="*/ 464974 w 1225855"/>
                <a:gd name="connsiteY162-2888" fmla="*/ 222421 h 1499831"/>
                <a:gd name="connsiteX163-2889" fmla="*/ 508345 w 1225855"/>
                <a:gd name="connsiteY163-2890" fmla="*/ 285596 h 1499831"/>
                <a:gd name="connsiteX164-2891" fmla="*/ 482486 w 1225855"/>
                <a:gd name="connsiteY164-2892" fmla="*/ 314729 h 1499831"/>
                <a:gd name="connsiteX165-2893" fmla="*/ 475939 w 1225855"/>
                <a:gd name="connsiteY165-2894" fmla="*/ 334205 h 1499831"/>
                <a:gd name="connsiteX166-2895" fmla="*/ 484614 w 1225855"/>
                <a:gd name="connsiteY166-2896" fmla="*/ 351717 h 1499831"/>
                <a:gd name="connsiteX167-2897" fmla="*/ 491324 w 1225855"/>
                <a:gd name="connsiteY167-2898" fmla="*/ 355973 h 1499831"/>
                <a:gd name="connsiteX168-2899" fmla="*/ 501962 w 1225855"/>
                <a:gd name="connsiteY168-2900" fmla="*/ 358264 h 1499831"/>
                <a:gd name="connsiteX169-2901" fmla="*/ 521602 w 1225855"/>
                <a:gd name="connsiteY169-2902" fmla="*/ 349426 h 1499831"/>
                <a:gd name="connsiteX170-2903" fmla="*/ 547298 w 1225855"/>
                <a:gd name="connsiteY170-2904" fmla="*/ 320621 h 1499831"/>
                <a:gd name="connsiteX171-2905" fmla="*/ 554990 w 1225855"/>
                <a:gd name="connsiteY171-2906" fmla="*/ 326676 h 1499831"/>
                <a:gd name="connsiteX172-2907" fmla="*/ 722747 w 1225855"/>
                <a:gd name="connsiteY172-2908" fmla="*/ 430768 h 1499831"/>
                <a:gd name="connsiteX173-2909" fmla="*/ 663827 w 1225855"/>
                <a:gd name="connsiteY173-2910" fmla="*/ 435678 h 1499831"/>
                <a:gd name="connsiteX174-2911" fmla="*/ 628967 w 1225855"/>
                <a:gd name="connsiteY174-2912" fmla="*/ 436823 h 1499831"/>
                <a:gd name="connsiteX175-2913" fmla="*/ 616692 w 1225855"/>
                <a:gd name="connsiteY175-2914" fmla="*/ 436987 h 1499831"/>
                <a:gd name="connsiteX176-2915" fmla="*/ 600489 w 1225855"/>
                <a:gd name="connsiteY176-2916" fmla="*/ 436823 h 1499831"/>
                <a:gd name="connsiteX177-2917" fmla="*/ 565628 w 1225855"/>
                <a:gd name="connsiteY177-2918" fmla="*/ 435514 h 1499831"/>
                <a:gd name="connsiteX178-2919" fmla="*/ 463337 w 1225855"/>
                <a:gd name="connsiteY178-2920" fmla="*/ 424057 h 1499831"/>
                <a:gd name="connsiteX179-2921" fmla="*/ 433059 w 1225855"/>
                <a:gd name="connsiteY179-2922" fmla="*/ 418165 h 1499831"/>
                <a:gd name="connsiteX180-2923" fmla="*/ 409164 w 1225855"/>
                <a:gd name="connsiteY180-2924" fmla="*/ 412437 h 1499831"/>
                <a:gd name="connsiteX181-2925" fmla="*/ 403927 w 1225855"/>
                <a:gd name="connsiteY181-2926" fmla="*/ 410964 h 1499831"/>
                <a:gd name="connsiteX182-2927" fmla="*/ 322094 w 1225855"/>
                <a:gd name="connsiteY182-2928" fmla="*/ 374303 h 1499831"/>
                <a:gd name="connsiteX0-2929" fmla="*/ 1219145 w 1225855"/>
                <a:gd name="connsiteY0-2930" fmla="*/ 1035512 h 1499831"/>
                <a:gd name="connsiteX1-2931" fmla="*/ 1212598 w 1225855"/>
                <a:gd name="connsiteY1-2932" fmla="*/ 1022910 h 1499831"/>
                <a:gd name="connsiteX2-2933" fmla="*/ 1009653 w 1225855"/>
                <a:gd name="connsiteY2-2934" fmla="*/ 805725 h 1499831"/>
                <a:gd name="connsiteX3-2935" fmla="*/ 1091485 w 1225855"/>
                <a:gd name="connsiteY3-2936" fmla="*/ 720128 h 1499831"/>
                <a:gd name="connsiteX4-2937" fmla="*/ 1086085 w 1225855"/>
                <a:gd name="connsiteY4-2938" fmla="*/ 697052 h 1499831"/>
                <a:gd name="connsiteX5-2939" fmla="*/ 1079702 w 1225855"/>
                <a:gd name="connsiteY5-2940" fmla="*/ 685104 h 1499831"/>
                <a:gd name="connsiteX6-2941" fmla="*/ 863663 w 1225855"/>
                <a:gd name="connsiteY6-2942" fmla="*/ 454008 h 1499831"/>
                <a:gd name="connsiteX7-2943" fmla="*/ 957280 w 1225855"/>
                <a:gd name="connsiteY7-2944" fmla="*/ 374303 h 1499831"/>
                <a:gd name="connsiteX8-2945" fmla="*/ 953024 w 1225855"/>
                <a:gd name="connsiteY8-2946" fmla="*/ 355482 h 1499831"/>
                <a:gd name="connsiteX9-2947" fmla="*/ 946969 w 1225855"/>
                <a:gd name="connsiteY9-2948" fmla="*/ 344516 h 1499831"/>
                <a:gd name="connsiteX10-2949" fmla="*/ 633058 w 1225855"/>
                <a:gd name="connsiteY10-2950" fmla="*/ 8347 h 1499831"/>
                <a:gd name="connsiteX11-2951" fmla="*/ 613909 w 1225855"/>
                <a:gd name="connsiteY11-2952" fmla="*/ 0 h 1499831"/>
                <a:gd name="connsiteX12-2953" fmla="*/ 594761 w 1225855"/>
                <a:gd name="connsiteY12-2954" fmla="*/ 8183 h 1499831"/>
                <a:gd name="connsiteX13-2955" fmla="*/ 276922 w 1225855"/>
                <a:gd name="connsiteY13-2956" fmla="*/ 345825 h 1499831"/>
                <a:gd name="connsiteX14-2957" fmla="*/ 269884 w 1225855"/>
                <a:gd name="connsiteY14-2958" fmla="*/ 362028 h 1499831"/>
                <a:gd name="connsiteX15-2959" fmla="*/ 268248 w 1225855"/>
                <a:gd name="connsiteY15-2960" fmla="*/ 374139 h 1499831"/>
                <a:gd name="connsiteX16-2961" fmla="*/ 363828 w 1225855"/>
                <a:gd name="connsiteY16-2962" fmla="*/ 453354 h 1499831"/>
                <a:gd name="connsiteX17-2963" fmla="*/ 143535 w 1225855"/>
                <a:gd name="connsiteY17-2964" fmla="*/ 687395 h 1499831"/>
                <a:gd name="connsiteX18-2965" fmla="*/ 136497 w 1225855"/>
                <a:gd name="connsiteY18-2966" fmla="*/ 704744 h 1499831"/>
                <a:gd name="connsiteX19-2967" fmla="*/ 134206 w 1225855"/>
                <a:gd name="connsiteY19-2968" fmla="*/ 720128 h 1499831"/>
                <a:gd name="connsiteX20-2969" fmla="*/ 182978 w 1225855"/>
                <a:gd name="connsiteY20-2970" fmla="*/ 786740 h 1499831"/>
                <a:gd name="connsiteX21-2971" fmla="*/ 217839 w 1225855"/>
                <a:gd name="connsiteY21-2972" fmla="*/ 805071 h 1499831"/>
                <a:gd name="connsiteX22-2973" fmla="*/ 9984 w 1225855"/>
                <a:gd name="connsiteY22-2974" fmla="*/ 1025692 h 1499831"/>
                <a:gd name="connsiteX23-2975" fmla="*/ 2946 w 1225855"/>
                <a:gd name="connsiteY23-2976" fmla="*/ 1044186 h 1499831"/>
                <a:gd name="connsiteX24-2977" fmla="*/ 0 w 1225855"/>
                <a:gd name="connsiteY24-2978" fmla="*/ 1062844 h 1499831"/>
                <a:gd name="connsiteX25-2979" fmla="*/ 194435 w 1225855"/>
                <a:gd name="connsiteY25-2980" fmla="*/ 1198195 h 1499831"/>
                <a:gd name="connsiteX26-2981" fmla="*/ 487887 w 1225855"/>
                <a:gd name="connsiteY26-2982" fmla="*/ 1247950 h 1499831"/>
                <a:gd name="connsiteX27-2983" fmla="*/ 487887 w 1225855"/>
                <a:gd name="connsiteY27-2984" fmla="*/ 1473645 h 1499831"/>
                <a:gd name="connsiteX28-2985" fmla="*/ 514073 w 1225855"/>
                <a:gd name="connsiteY28-2986" fmla="*/ 1499831 h 1499831"/>
                <a:gd name="connsiteX29-2987" fmla="*/ 711781 w 1225855"/>
                <a:gd name="connsiteY29-2988" fmla="*/ 1499831 h 1499831"/>
                <a:gd name="connsiteX30-2989" fmla="*/ 737968 w 1225855"/>
                <a:gd name="connsiteY30-2990" fmla="*/ 1473645 h 1499831"/>
                <a:gd name="connsiteX31-2991" fmla="*/ 737968 w 1225855"/>
                <a:gd name="connsiteY31-2992" fmla="*/ 1248932 h 1499831"/>
                <a:gd name="connsiteX32-2993" fmla="*/ 1039112 w 1225855"/>
                <a:gd name="connsiteY32-2994" fmla="*/ 1198195 h 1499831"/>
                <a:gd name="connsiteX33-2995" fmla="*/ 1225855 w 1225855"/>
                <a:gd name="connsiteY33-2996" fmla="*/ 1062844 h 1499831"/>
                <a:gd name="connsiteX34-2997" fmla="*/ 1219145 w 1225855"/>
                <a:gd name="connsiteY34-2998" fmla="*/ 1035512 h 1499831"/>
                <a:gd name="connsiteX35-2999" fmla="*/ 1099178 w 1225855"/>
                <a:gd name="connsiteY35-3000" fmla="*/ 1120454 h 1499831"/>
                <a:gd name="connsiteX36-3001" fmla="*/ 1082157 w 1225855"/>
                <a:gd name="connsiteY36-3002" fmla="*/ 1113580 h 1499831"/>
                <a:gd name="connsiteX37-3003" fmla="*/ 657608 w 1225855"/>
                <a:gd name="connsiteY37-3004" fmla="*/ 1056788 h 1499831"/>
                <a:gd name="connsiteX38-3005" fmla="*/ 560882 w 1225855"/>
                <a:gd name="connsiteY38-3006" fmla="*/ 1023564 h 1499831"/>
                <a:gd name="connsiteX39-3007" fmla="*/ 558918 w 1225855"/>
                <a:gd name="connsiteY39-3008" fmla="*/ 1022582 h 1499831"/>
                <a:gd name="connsiteX40-3009" fmla="*/ 554663 w 1225855"/>
                <a:gd name="connsiteY40-3010" fmla="*/ 1021109 h 1499831"/>
                <a:gd name="connsiteX41-3011" fmla="*/ 419966 w 1225855"/>
                <a:gd name="connsiteY41-3012" fmla="*/ 947296 h 1499831"/>
                <a:gd name="connsiteX42-3013" fmla="*/ 312928 w 1225855"/>
                <a:gd name="connsiteY42-3014" fmla="*/ 837313 h 1499831"/>
                <a:gd name="connsiteX43-3015" fmla="*/ 618656 w 1225855"/>
                <a:gd name="connsiteY43-3016" fmla="*/ 872828 h 1499831"/>
                <a:gd name="connsiteX44-3017" fmla="*/ 943368 w 1225855"/>
                <a:gd name="connsiteY44-3018" fmla="*/ 830439 h 1499831"/>
                <a:gd name="connsiteX45-3019" fmla="*/ 957116 w 1225855"/>
                <a:gd name="connsiteY45-3020" fmla="*/ 826184 h 1499831"/>
                <a:gd name="connsiteX46-3021" fmla="*/ 1168408 w 1225855"/>
                <a:gd name="connsiteY46-3022" fmla="*/ 1052369 h 1499831"/>
                <a:gd name="connsiteX47-3023" fmla="*/ 1170536 w 1225855"/>
                <a:gd name="connsiteY47-3024" fmla="*/ 1055806 h 1499831"/>
                <a:gd name="connsiteX48-3025" fmla="*/ 1173482 w 1225855"/>
                <a:gd name="connsiteY48-3026" fmla="*/ 1063008 h 1499831"/>
                <a:gd name="connsiteX49-3027" fmla="*/ 1099178 w 1225855"/>
                <a:gd name="connsiteY49-3028" fmla="*/ 1120454 h 1499831"/>
                <a:gd name="connsiteX50-3029" fmla="*/ 736822 w 1225855"/>
                <a:gd name="connsiteY50-3030" fmla="*/ 1196559 h 1499831"/>
                <a:gd name="connsiteX51-3031" fmla="*/ 620292 w 1225855"/>
                <a:gd name="connsiteY51-3032" fmla="*/ 1200487 h 1499831"/>
                <a:gd name="connsiteX52-3033" fmla="*/ 489033 w 1225855"/>
                <a:gd name="connsiteY52-3034" fmla="*/ 1195577 h 1499831"/>
                <a:gd name="connsiteX53-3035" fmla="*/ 209001 w 1225855"/>
                <a:gd name="connsiteY53-3036" fmla="*/ 1148114 h 1499831"/>
                <a:gd name="connsiteX54-3037" fmla="*/ 52209 w 1225855"/>
                <a:gd name="connsiteY54-3038" fmla="*/ 1063008 h 1499831"/>
                <a:gd name="connsiteX55-3039" fmla="*/ 54173 w 1225855"/>
                <a:gd name="connsiteY55-3040" fmla="*/ 1057279 h 1499831"/>
                <a:gd name="connsiteX56-3041" fmla="*/ 56137 w 1225855"/>
                <a:gd name="connsiteY56-3042" fmla="*/ 1053188 h 1499831"/>
                <a:gd name="connsiteX57-3043" fmla="*/ 255155 w 1225855"/>
                <a:gd name="connsiteY57-3044" fmla="*/ 841896 h 1499831"/>
                <a:gd name="connsiteX58-3045" fmla="*/ 346971 w 1225855"/>
                <a:gd name="connsiteY58-3046" fmla="*/ 956134 h 1499831"/>
                <a:gd name="connsiteX59-3047" fmla="*/ 318984 w 1225855"/>
                <a:gd name="connsiteY59-3048" fmla="*/ 987558 h 1499831"/>
                <a:gd name="connsiteX60-3049" fmla="*/ 321112 w 1225855"/>
                <a:gd name="connsiteY60-3050" fmla="*/ 1024546 h 1499831"/>
                <a:gd name="connsiteX61-3051" fmla="*/ 338460 w 1225855"/>
                <a:gd name="connsiteY61-3052" fmla="*/ 1031093 h 1499831"/>
                <a:gd name="connsiteX62-3053" fmla="*/ 358100 w 1225855"/>
                <a:gd name="connsiteY62-3054" fmla="*/ 1022255 h 1499831"/>
                <a:gd name="connsiteX63-3055" fmla="*/ 387887 w 1225855"/>
                <a:gd name="connsiteY63-3056" fmla="*/ 988703 h 1499831"/>
                <a:gd name="connsiteX64-3057" fmla="*/ 512600 w 1225855"/>
                <a:gd name="connsiteY64-3058" fmla="*/ 1059898 h 1499831"/>
                <a:gd name="connsiteX65-3059" fmla="*/ 494925 w 1225855"/>
                <a:gd name="connsiteY65-3060" fmla="*/ 1097868 h 1499831"/>
                <a:gd name="connsiteX66-3061" fmla="*/ 507527 w 1225855"/>
                <a:gd name="connsiteY66-3062" fmla="*/ 1132729 h 1499831"/>
                <a:gd name="connsiteX67-3063" fmla="*/ 518656 w 1225855"/>
                <a:gd name="connsiteY67-3064" fmla="*/ 1135184 h 1499831"/>
                <a:gd name="connsiteX68-3065" fmla="*/ 542388 w 1225855"/>
                <a:gd name="connsiteY68-3066" fmla="*/ 1120127 h 1499831"/>
                <a:gd name="connsiteX69-3067" fmla="*/ 561045 w 1225855"/>
                <a:gd name="connsiteY69-3068" fmla="*/ 1080029 h 1499831"/>
                <a:gd name="connsiteX70-3069" fmla="*/ 638132 w 1225855"/>
                <a:gd name="connsiteY70-3070" fmla="*/ 1105888 h 1499831"/>
                <a:gd name="connsiteX71-3071" fmla="*/ 708344 w 1225855"/>
                <a:gd name="connsiteY71-3072" fmla="*/ 1124219 h 1499831"/>
                <a:gd name="connsiteX72-3073" fmla="*/ 692633 w 1225855"/>
                <a:gd name="connsiteY72-3074" fmla="*/ 1159079 h 1499831"/>
                <a:gd name="connsiteX73-3075" fmla="*/ 691487 w 1225855"/>
                <a:gd name="connsiteY73-3076" fmla="*/ 1177574 h 1499831"/>
                <a:gd name="connsiteX74-3077" fmla="*/ 705726 w 1225855"/>
                <a:gd name="connsiteY74-3078" fmla="*/ 1193776 h 1499831"/>
                <a:gd name="connsiteX75-3079" fmla="*/ 716528 w 1225855"/>
                <a:gd name="connsiteY75-3080" fmla="*/ 1196068 h 1499831"/>
                <a:gd name="connsiteX76-3081" fmla="*/ 733549 w 1225855"/>
                <a:gd name="connsiteY76-3082" fmla="*/ 1189848 h 1499831"/>
                <a:gd name="connsiteX77-3083" fmla="*/ 740423 w 1225855"/>
                <a:gd name="connsiteY77-3084" fmla="*/ 1180683 h 1499831"/>
                <a:gd name="connsiteX78-3085" fmla="*/ 760881 w 1225855"/>
                <a:gd name="connsiteY78-3086" fmla="*/ 1135184 h 1499831"/>
                <a:gd name="connsiteX79-3087" fmla="*/ 974628 w 1225855"/>
                <a:gd name="connsiteY79-3088" fmla="*/ 1161534 h 1499831"/>
                <a:gd name="connsiteX80-3089" fmla="*/ 736822 w 1225855"/>
                <a:gd name="connsiteY80-3090" fmla="*/ 1196559 h 1499831"/>
                <a:gd name="connsiteX81-3091" fmla="*/ 685431 w 1225855"/>
                <a:gd name="connsiteY81-3092" fmla="*/ 1447458 h 1499831"/>
                <a:gd name="connsiteX82-3093" fmla="*/ 540096 w 1225855"/>
                <a:gd name="connsiteY82-3094" fmla="*/ 1447458 h 1499831"/>
                <a:gd name="connsiteX83-3095" fmla="*/ 540096 w 1225855"/>
                <a:gd name="connsiteY83-3096" fmla="*/ 1251059 h 1499831"/>
                <a:gd name="connsiteX84-3097" fmla="*/ 620292 w 1225855"/>
                <a:gd name="connsiteY84-3098" fmla="*/ 1252860 h 1499831"/>
                <a:gd name="connsiteX85-3099" fmla="*/ 685431 w 1225855"/>
                <a:gd name="connsiteY85-3100" fmla="*/ 1251714 h 1499831"/>
                <a:gd name="connsiteX86-3101" fmla="*/ 685431 w 1225855"/>
                <a:gd name="connsiteY86-3102" fmla="*/ 1447458 h 1499831"/>
                <a:gd name="connsiteX87-3103" fmla="*/ 186415 w 1225855"/>
                <a:gd name="connsiteY87-3104" fmla="*/ 720292 h 1499831"/>
                <a:gd name="connsiteX88-3105" fmla="*/ 187070 w 1225855"/>
                <a:gd name="connsiteY88-3106" fmla="*/ 718819 h 1499831"/>
                <a:gd name="connsiteX89-3107" fmla="*/ 188543 w 1225855"/>
                <a:gd name="connsiteY89-3108" fmla="*/ 715873 h 1499831"/>
                <a:gd name="connsiteX90-3109" fmla="*/ 418567 w 1225855"/>
                <a:gd name="connsiteY90-3110" fmla="*/ 483352 h 1499831"/>
                <a:gd name="connsiteX91-3111" fmla="*/ 493280 w 1225855"/>
                <a:gd name="connsiteY91-3112" fmla="*/ 505881 h 1499831"/>
                <a:gd name="connsiteX92-3113" fmla="*/ 550480 w 1225855"/>
                <a:gd name="connsiteY92-3114" fmla="*/ 499138 h 1499831"/>
                <a:gd name="connsiteX93-3115" fmla="*/ 587396 w 1225855"/>
                <a:gd name="connsiteY93-3116" fmla="*/ 507919 h 1499831"/>
                <a:gd name="connsiteX94-3117" fmla="*/ 611929 w 1225855"/>
                <a:gd name="connsiteY94-3118" fmla="*/ 498885 h 1499831"/>
                <a:gd name="connsiteX95-3119" fmla="*/ 644277 w 1225855"/>
                <a:gd name="connsiteY95-3120" fmla="*/ 510465 h 1499831"/>
                <a:gd name="connsiteX96-3121" fmla="*/ 676430 w 1225855"/>
                <a:gd name="connsiteY96-3122" fmla="*/ 508991 h 1499831"/>
                <a:gd name="connsiteX97-3123" fmla="*/ 712198 w 1225855"/>
                <a:gd name="connsiteY97-3124" fmla="*/ 499229 h 1499831"/>
                <a:gd name="connsiteX98-3125" fmla="*/ 797706 w 1225855"/>
                <a:gd name="connsiteY98-3126" fmla="*/ 471684 h 1499831"/>
                <a:gd name="connsiteX99-3127" fmla="*/ 820292 w 1225855"/>
                <a:gd name="connsiteY99-3128" fmla="*/ 507036 h 1499831"/>
                <a:gd name="connsiteX100-3129" fmla="*/ 780194 w 1225855"/>
                <a:gd name="connsiteY100-3130" fmla="*/ 560391 h 1499831"/>
                <a:gd name="connsiteX101-3131" fmla="*/ 759081 w 1225855"/>
                <a:gd name="connsiteY101-3132" fmla="*/ 576103 h 1499831"/>
                <a:gd name="connsiteX102-3133" fmla="*/ 736822 w 1225855"/>
                <a:gd name="connsiteY102-3134" fmla="*/ 590669 h 1499831"/>
                <a:gd name="connsiteX103-3135" fmla="*/ 736331 w 1225855"/>
                <a:gd name="connsiteY103-3136" fmla="*/ 590996 h 1499831"/>
                <a:gd name="connsiteX104-3137" fmla="*/ 542060 w 1225855"/>
                <a:gd name="connsiteY104-3138" fmla="*/ 682485 h 1499831"/>
                <a:gd name="connsiteX105-3139" fmla="*/ 339115 w 1225855"/>
                <a:gd name="connsiteY105-3140" fmla="*/ 752370 h 1499831"/>
                <a:gd name="connsiteX106-3141" fmla="*/ 289033 w 1225855"/>
                <a:gd name="connsiteY106-3142" fmla="*/ 767428 h 1499831"/>
                <a:gd name="connsiteX107-3143" fmla="*/ 274958 w 1225855"/>
                <a:gd name="connsiteY107-3144" fmla="*/ 771519 h 1499831"/>
                <a:gd name="connsiteX108-3145" fmla="*/ 255809 w 1225855"/>
                <a:gd name="connsiteY108-3146" fmla="*/ 764482 h 1499831"/>
                <a:gd name="connsiteX109-3147" fmla="*/ 186415 w 1225855"/>
                <a:gd name="connsiteY109-3148" fmla="*/ 720292 h 1499831"/>
                <a:gd name="connsiteX110-3149" fmla="*/ 883794 w 1225855"/>
                <a:gd name="connsiteY110-3150" fmla="*/ 593451 h 1499831"/>
                <a:gd name="connsiteX111-3151" fmla="*/ 859244 w 1225855"/>
                <a:gd name="connsiteY111-3152" fmla="*/ 561536 h 1499831"/>
                <a:gd name="connsiteX112-3153" fmla="*/ 854989 w 1225855"/>
                <a:gd name="connsiteY112-3154" fmla="*/ 557117 h 1499831"/>
                <a:gd name="connsiteX113-3155" fmla="*/ 867100 w 1225855"/>
                <a:gd name="connsiteY113-3156" fmla="*/ 534204 h 1499831"/>
                <a:gd name="connsiteX114-3157" fmla="*/ 1036167 w 1225855"/>
                <a:gd name="connsiteY114-3158" fmla="*/ 715218 h 1499831"/>
                <a:gd name="connsiteX115-3159" fmla="*/ 1037803 w 1225855"/>
                <a:gd name="connsiteY115-3160" fmla="*/ 717837 h 1499831"/>
                <a:gd name="connsiteX116-3161" fmla="*/ 1038949 w 1225855"/>
                <a:gd name="connsiteY116-3162" fmla="*/ 720128 h 1499831"/>
                <a:gd name="connsiteX117-3163" fmla="*/ 971519 w 1225855"/>
                <a:gd name="connsiteY117-3164" fmla="*/ 764973 h 1499831"/>
                <a:gd name="connsiteX118-3165" fmla="*/ 944841 w 1225855"/>
                <a:gd name="connsiteY118-3166" fmla="*/ 774793 h 1499831"/>
                <a:gd name="connsiteX119-3167" fmla="*/ 927165 w 1225855"/>
                <a:gd name="connsiteY119-3168" fmla="*/ 780357 h 1499831"/>
                <a:gd name="connsiteX120-3169" fmla="*/ 917018 w 1225855"/>
                <a:gd name="connsiteY120-3170" fmla="*/ 783303 h 1499831"/>
                <a:gd name="connsiteX121-3171" fmla="*/ 618492 w 1225855"/>
                <a:gd name="connsiteY121-3172" fmla="*/ 820292 h 1499831"/>
                <a:gd name="connsiteX122-3173" fmla="*/ 372175 w 1225855"/>
                <a:gd name="connsiteY122-3174" fmla="*/ 797051 h 1499831"/>
                <a:gd name="connsiteX123-3175" fmla="*/ 481668 w 1225855"/>
                <a:gd name="connsiteY123-3176" fmla="*/ 760717 h 1499831"/>
                <a:gd name="connsiteX124-3177" fmla="*/ 497707 w 1225855"/>
                <a:gd name="connsiteY124-3178" fmla="*/ 799015 h 1499831"/>
                <a:gd name="connsiteX125-3179" fmla="*/ 521929 w 1225855"/>
                <a:gd name="connsiteY125-3180" fmla="*/ 815054 h 1499831"/>
                <a:gd name="connsiteX126-3181" fmla="*/ 532077 w 1225855"/>
                <a:gd name="connsiteY126-3182" fmla="*/ 812927 h 1499831"/>
                <a:gd name="connsiteX127-3183" fmla="*/ 545988 w 1225855"/>
                <a:gd name="connsiteY127-3184" fmla="*/ 778557 h 1499831"/>
                <a:gd name="connsiteX128-3185" fmla="*/ 530931 w 1225855"/>
                <a:gd name="connsiteY128-3186" fmla="*/ 742878 h 1499831"/>
                <a:gd name="connsiteX129-3187" fmla="*/ 560882 w 1225855"/>
                <a:gd name="connsiteY129-3188" fmla="*/ 731421 h 1499831"/>
                <a:gd name="connsiteX130-3189" fmla="*/ 660881 w 1225855"/>
                <a:gd name="connsiteY130-3190" fmla="*/ 689359 h 1499831"/>
                <a:gd name="connsiteX131-3191" fmla="*/ 682158 w 1225855"/>
                <a:gd name="connsiteY131-3192" fmla="*/ 735677 h 1499831"/>
                <a:gd name="connsiteX132-3193" fmla="*/ 706053 w 1225855"/>
                <a:gd name="connsiteY132-3194" fmla="*/ 750897 h 1499831"/>
                <a:gd name="connsiteX133-3195" fmla="*/ 717019 w 1225855"/>
                <a:gd name="connsiteY133-3196" fmla="*/ 748442 h 1499831"/>
                <a:gd name="connsiteX134-3197" fmla="*/ 729948 w 1225855"/>
                <a:gd name="connsiteY134-3198" fmla="*/ 713745 h 1499831"/>
                <a:gd name="connsiteX135-3199" fmla="*/ 708181 w 1225855"/>
                <a:gd name="connsiteY135-3200" fmla="*/ 666446 h 1499831"/>
                <a:gd name="connsiteX136-3201" fmla="*/ 763991 w 1225855"/>
                <a:gd name="connsiteY136-3202" fmla="*/ 635350 h 1499831"/>
                <a:gd name="connsiteX137-3203" fmla="*/ 773483 w 1225855"/>
                <a:gd name="connsiteY137-3204" fmla="*/ 629294 h 1499831"/>
                <a:gd name="connsiteX138-3205" fmla="*/ 795414 w 1225855"/>
                <a:gd name="connsiteY138-3206" fmla="*/ 614400 h 1499831"/>
                <a:gd name="connsiteX139-3207" fmla="*/ 816200 w 1225855"/>
                <a:gd name="connsiteY139-3208" fmla="*/ 598361 h 1499831"/>
                <a:gd name="connsiteX140-3209" fmla="*/ 819473 w 1225855"/>
                <a:gd name="connsiteY140-3210" fmla="*/ 595579 h 1499831"/>
                <a:gd name="connsiteX141-3211" fmla="*/ 842223 w 1225855"/>
                <a:gd name="connsiteY141-3212" fmla="*/ 625202 h 1499831"/>
                <a:gd name="connsiteX142-3213" fmla="*/ 863008 w 1225855"/>
                <a:gd name="connsiteY142-3214" fmla="*/ 635350 h 1499831"/>
                <a:gd name="connsiteX143-3215" fmla="*/ 878884 w 1225855"/>
                <a:gd name="connsiteY143-3216" fmla="*/ 629949 h 1499831"/>
                <a:gd name="connsiteX144-3217" fmla="*/ 883794 w 1225855"/>
                <a:gd name="connsiteY144-3218" fmla="*/ 593451 h 1499831"/>
                <a:gd name="connsiteX145-3219" fmla="*/ 513091 w 1225855"/>
                <a:gd name="connsiteY145-3220" fmla="*/ 183796 h 1499831"/>
                <a:gd name="connsiteX146-3221" fmla="*/ 520784 w 1225855"/>
                <a:gd name="connsiteY146-3222" fmla="*/ 163175 h 1499831"/>
                <a:gd name="connsiteX147-3223" fmla="*/ 613746 w 1225855"/>
                <a:gd name="connsiteY147-3224" fmla="*/ 64648 h 1499831"/>
                <a:gd name="connsiteX148-3225" fmla="*/ 903434 w 1225855"/>
                <a:gd name="connsiteY148-3226" fmla="*/ 374630 h 1499831"/>
                <a:gd name="connsiteX149-3227" fmla="*/ 823892 w 1225855"/>
                <a:gd name="connsiteY149-3228" fmla="*/ 411455 h 1499831"/>
                <a:gd name="connsiteX150-3229" fmla="*/ 821110 w 1225855"/>
                <a:gd name="connsiteY150-3230" fmla="*/ 412273 h 1499831"/>
                <a:gd name="connsiteX151-3231" fmla="*/ 807689 w 1225855"/>
                <a:gd name="connsiteY151-3232" fmla="*/ 415710 h 1499831"/>
                <a:gd name="connsiteX152-3233" fmla="*/ 791159 w 1225855"/>
                <a:gd name="connsiteY152-3234" fmla="*/ 406873 h 1499831"/>
                <a:gd name="connsiteX153-3235" fmla="*/ 777084 w 1225855"/>
                <a:gd name="connsiteY153-3236" fmla="*/ 399835 h 1499831"/>
                <a:gd name="connsiteX154-3237" fmla="*/ 706053 w 1225855"/>
                <a:gd name="connsiteY154-3238" fmla="*/ 362192 h 1499831"/>
                <a:gd name="connsiteX155-3239" fmla="*/ 591160 w 1225855"/>
                <a:gd name="connsiteY155-3240" fmla="*/ 288542 h 1499831"/>
                <a:gd name="connsiteX156-3241" fmla="*/ 570702 w 1225855"/>
                <a:gd name="connsiteY156-3242" fmla="*/ 272176 h 1499831"/>
                <a:gd name="connsiteX157-3243" fmla="*/ 567919 w 1225855"/>
                <a:gd name="connsiteY157-3244" fmla="*/ 269721 h 1499831"/>
                <a:gd name="connsiteX158-3245" fmla="*/ 551226 w 1225855"/>
                <a:gd name="connsiteY158-3246" fmla="*/ 254500 h 1499831"/>
                <a:gd name="connsiteX159-3247" fmla="*/ 512109 w 1225855"/>
                <a:gd name="connsiteY159-3248" fmla="*/ 197708 h 1499831"/>
                <a:gd name="connsiteX160-3249" fmla="*/ 513091 w 1225855"/>
                <a:gd name="connsiteY160-3250" fmla="*/ 183796 h 1499831"/>
                <a:gd name="connsiteX161-3251" fmla="*/ 322094 w 1225855"/>
                <a:gd name="connsiteY161-3252" fmla="*/ 374303 h 1499831"/>
                <a:gd name="connsiteX162-3253" fmla="*/ 464974 w 1225855"/>
                <a:gd name="connsiteY162-3254" fmla="*/ 222421 h 1499831"/>
                <a:gd name="connsiteX163-3255" fmla="*/ 508345 w 1225855"/>
                <a:gd name="connsiteY163-3256" fmla="*/ 285596 h 1499831"/>
                <a:gd name="connsiteX164-3257" fmla="*/ 482486 w 1225855"/>
                <a:gd name="connsiteY164-3258" fmla="*/ 314729 h 1499831"/>
                <a:gd name="connsiteX165-3259" fmla="*/ 475939 w 1225855"/>
                <a:gd name="connsiteY165-3260" fmla="*/ 334205 h 1499831"/>
                <a:gd name="connsiteX166-3261" fmla="*/ 484614 w 1225855"/>
                <a:gd name="connsiteY166-3262" fmla="*/ 351717 h 1499831"/>
                <a:gd name="connsiteX167-3263" fmla="*/ 491324 w 1225855"/>
                <a:gd name="connsiteY167-3264" fmla="*/ 355973 h 1499831"/>
                <a:gd name="connsiteX168-3265" fmla="*/ 501962 w 1225855"/>
                <a:gd name="connsiteY168-3266" fmla="*/ 358264 h 1499831"/>
                <a:gd name="connsiteX169-3267" fmla="*/ 521602 w 1225855"/>
                <a:gd name="connsiteY169-3268" fmla="*/ 349426 h 1499831"/>
                <a:gd name="connsiteX170-3269" fmla="*/ 547298 w 1225855"/>
                <a:gd name="connsiteY170-3270" fmla="*/ 320621 h 1499831"/>
                <a:gd name="connsiteX171-3271" fmla="*/ 554990 w 1225855"/>
                <a:gd name="connsiteY171-3272" fmla="*/ 326676 h 1499831"/>
                <a:gd name="connsiteX172-3273" fmla="*/ 722747 w 1225855"/>
                <a:gd name="connsiteY172-3274" fmla="*/ 430768 h 1499831"/>
                <a:gd name="connsiteX173-3275" fmla="*/ 663827 w 1225855"/>
                <a:gd name="connsiteY173-3276" fmla="*/ 435678 h 1499831"/>
                <a:gd name="connsiteX174-3277" fmla="*/ 628967 w 1225855"/>
                <a:gd name="connsiteY174-3278" fmla="*/ 436823 h 1499831"/>
                <a:gd name="connsiteX175-3279" fmla="*/ 616692 w 1225855"/>
                <a:gd name="connsiteY175-3280" fmla="*/ 436987 h 1499831"/>
                <a:gd name="connsiteX176-3281" fmla="*/ 600489 w 1225855"/>
                <a:gd name="connsiteY176-3282" fmla="*/ 436823 h 1499831"/>
                <a:gd name="connsiteX177-3283" fmla="*/ 565628 w 1225855"/>
                <a:gd name="connsiteY177-3284" fmla="*/ 435514 h 1499831"/>
                <a:gd name="connsiteX178-3285" fmla="*/ 463337 w 1225855"/>
                <a:gd name="connsiteY178-3286" fmla="*/ 424057 h 1499831"/>
                <a:gd name="connsiteX179-3287" fmla="*/ 433059 w 1225855"/>
                <a:gd name="connsiteY179-3288" fmla="*/ 418165 h 1499831"/>
                <a:gd name="connsiteX180-3289" fmla="*/ 409164 w 1225855"/>
                <a:gd name="connsiteY180-3290" fmla="*/ 412437 h 1499831"/>
                <a:gd name="connsiteX181-3291" fmla="*/ 403927 w 1225855"/>
                <a:gd name="connsiteY181-3292" fmla="*/ 410964 h 1499831"/>
                <a:gd name="connsiteX182-3293" fmla="*/ 322094 w 1225855"/>
                <a:gd name="connsiteY182-3294" fmla="*/ 374303 h 1499831"/>
                <a:gd name="connsiteX0-3295" fmla="*/ 1219145 w 1225855"/>
                <a:gd name="connsiteY0-3296" fmla="*/ 1035512 h 1499831"/>
                <a:gd name="connsiteX1-3297" fmla="*/ 1212598 w 1225855"/>
                <a:gd name="connsiteY1-3298" fmla="*/ 1022910 h 1499831"/>
                <a:gd name="connsiteX2-3299" fmla="*/ 1009653 w 1225855"/>
                <a:gd name="connsiteY2-3300" fmla="*/ 805725 h 1499831"/>
                <a:gd name="connsiteX3-3301" fmla="*/ 1091485 w 1225855"/>
                <a:gd name="connsiteY3-3302" fmla="*/ 720128 h 1499831"/>
                <a:gd name="connsiteX4-3303" fmla="*/ 1086085 w 1225855"/>
                <a:gd name="connsiteY4-3304" fmla="*/ 697052 h 1499831"/>
                <a:gd name="connsiteX5-3305" fmla="*/ 1079702 w 1225855"/>
                <a:gd name="connsiteY5-3306" fmla="*/ 685104 h 1499831"/>
                <a:gd name="connsiteX6-3307" fmla="*/ 863663 w 1225855"/>
                <a:gd name="connsiteY6-3308" fmla="*/ 454008 h 1499831"/>
                <a:gd name="connsiteX7-3309" fmla="*/ 957280 w 1225855"/>
                <a:gd name="connsiteY7-3310" fmla="*/ 374303 h 1499831"/>
                <a:gd name="connsiteX8-3311" fmla="*/ 953024 w 1225855"/>
                <a:gd name="connsiteY8-3312" fmla="*/ 355482 h 1499831"/>
                <a:gd name="connsiteX9-3313" fmla="*/ 946969 w 1225855"/>
                <a:gd name="connsiteY9-3314" fmla="*/ 344516 h 1499831"/>
                <a:gd name="connsiteX10-3315" fmla="*/ 633058 w 1225855"/>
                <a:gd name="connsiteY10-3316" fmla="*/ 8347 h 1499831"/>
                <a:gd name="connsiteX11-3317" fmla="*/ 613909 w 1225855"/>
                <a:gd name="connsiteY11-3318" fmla="*/ 0 h 1499831"/>
                <a:gd name="connsiteX12-3319" fmla="*/ 594761 w 1225855"/>
                <a:gd name="connsiteY12-3320" fmla="*/ 8183 h 1499831"/>
                <a:gd name="connsiteX13-3321" fmla="*/ 276922 w 1225855"/>
                <a:gd name="connsiteY13-3322" fmla="*/ 345825 h 1499831"/>
                <a:gd name="connsiteX14-3323" fmla="*/ 269884 w 1225855"/>
                <a:gd name="connsiteY14-3324" fmla="*/ 362028 h 1499831"/>
                <a:gd name="connsiteX15-3325" fmla="*/ 268248 w 1225855"/>
                <a:gd name="connsiteY15-3326" fmla="*/ 374139 h 1499831"/>
                <a:gd name="connsiteX16-3327" fmla="*/ 363828 w 1225855"/>
                <a:gd name="connsiteY16-3328" fmla="*/ 453354 h 1499831"/>
                <a:gd name="connsiteX17-3329" fmla="*/ 143535 w 1225855"/>
                <a:gd name="connsiteY17-3330" fmla="*/ 687395 h 1499831"/>
                <a:gd name="connsiteX18-3331" fmla="*/ 136497 w 1225855"/>
                <a:gd name="connsiteY18-3332" fmla="*/ 704744 h 1499831"/>
                <a:gd name="connsiteX19-3333" fmla="*/ 134206 w 1225855"/>
                <a:gd name="connsiteY19-3334" fmla="*/ 720128 h 1499831"/>
                <a:gd name="connsiteX20-3335" fmla="*/ 182978 w 1225855"/>
                <a:gd name="connsiteY20-3336" fmla="*/ 786740 h 1499831"/>
                <a:gd name="connsiteX21-3337" fmla="*/ 217839 w 1225855"/>
                <a:gd name="connsiteY21-3338" fmla="*/ 805071 h 1499831"/>
                <a:gd name="connsiteX22-3339" fmla="*/ 9984 w 1225855"/>
                <a:gd name="connsiteY22-3340" fmla="*/ 1025692 h 1499831"/>
                <a:gd name="connsiteX23-3341" fmla="*/ 2946 w 1225855"/>
                <a:gd name="connsiteY23-3342" fmla="*/ 1044186 h 1499831"/>
                <a:gd name="connsiteX24-3343" fmla="*/ 0 w 1225855"/>
                <a:gd name="connsiteY24-3344" fmla="*/ 1062844 h 1499831"/>
                <a:gd name="connsiteX25-3345" fmla="*/ 194435 w 1225855"/>
                <a:gd name="connsiteY25-3346" fmla="*/ 1198195 h 1499831"/>
                <a:gd name="connsiteX26-3347" fmla="*/ 487887 w 1225855"/>
                <a:gd name="connsiteY26-3348" fmla="*/ 1247950 h 1499831"/>
                <a:gd name="connsiteX27-3349" fmla="*/ 487887 w 1225855"/>
                <a:gd name="connsiteY27-3350" fmla="*/ 1473645 h 1499831"/>
                <a:gd name="connsiteX28-3351" fmla="*/ 514073 w 1225855"/>
                <a:gd name="connsiteY28-3352" fmla="*/ 1499831 h 1499831"/>
                <a:gd name="connsiteX29-3353" fmla="*/ 711781 w 1225855"/>
                <a:gd name="connsiteY29-3354" fmla="*/ 1499831 h 1499831"/>
                <a:gd name="connsiteX30-3355" fmla="*/ 737968 w 1225855"/>
                <a:gd name="connsiteY30-3356" fmla="*/ 1473645 h 1499831"/>
                <a:gd name="connsiteX31-3357" fmla="*/ 737968 w 1225855"/>
                <a:gd name="connsiteY31-3358" fmla="*/ 1248932 h 1499831"/>
                <a:gd name="connsiteX32-3359" fmla="*/ 1039112 w 1225855"/>
                <a:gd name="connsiteY32-3360" fmla="*/ 1198195 h 1499831"/>
                <a:gd name="connsiteX33-3361" fmla="*/ 1225855 w 1225855"/>
                <a:gd name="connsiteY33-3362" fmla="*/ 1062844 h 1499831"/>
                <a:gd name="connsiteX34-3363" fmla="*/ 1219145 w 1225855"/>
                <a:gd name="connsiteY34-3364" fmla="*/ 1035512 h 1499831"/>
                <a:gd name="connsiteX35-3365" fmla="*/ 1099178 w 1225855"/>
                <a:gd name="connsiteY35-3366" fmla="*/ 1120454 h 1499831"/>
                <a:gd name="connsiteX36-3367" fmla="*/ 1082157 w 1225855"/>
                <a:gd name="connsiteY36-3368" fmla="*/ 1113580 h 1499831"/>
                <a:gd name="connsiteX37-3369" fmla="*/ 657608 w 1225855"/>
                <a:gd name="connsiteY37-3370" fmla="*/ 1056788 h 1499831"/>
                <a:gd name="connsiteX38-3371" fmla="*/ 560882 w 1225855"/>
                <a:gd name="connsiteY38-3372" fmla="*/ 1023564 h 1499831"/>
                <a:gd name="connsiteX39-3373" fmla="*/ 558918 w 1225855"/>
                <a:gd name="connsiteY39-3374" fmla="*/ 1022582 h 1499831"/>
                <a:gd name="connsiteX40-3375" fmla="*/ 554663 w 1225855"/>
                <a:gd name="connsiteY40-3376" fmla="*/ 1021109 h 1499831"/>
                <a:gd name="connsiteX41-3377" fmla="*/ 419966 w 1225855"/>
                <a:gd name="connsiteY41-3378" fmla="*/ 947296 h 1499831"/>
                <a:gd name="connsiteX42-3379" fmla="*/ 312928 w 1225855"/>
                <a:gd name="connsiteY42-3380" fmla="*/ 837313 h 1499831"/>
                <a:gd name="connsiteX43-3381" fmla="*/ 618656 w 1225855"/>
                <a:gd name="connsiteY43-3382" fmla="*/ 872828 h 1499831"/>
                <a:gd name="connsiteX44-3383" fmla="*/ 943368 w 1225855"/>
                <a:gd name="connsiteY44-3384" fmla="*/ 830439 h 1499831"/>
                <a:gd name="connsiteX45-3385" fmla="*/ 957116 w 1225855"/>
                <a:gd name="connsiteY45-3386" fmla="*/ 826184 h 1499831"/>
                <a:gd name="connsiteX46-3387" fmla="*/ 1168408 w 1225855"/>
                <a:gd name="connsiteY46-3388" fmla="*/ 1052369 h 1499831"/>
                <a:gd name="connsiteX47-3389" fmla="*/ 1170536 w 1225855"/>
                <a:gd name="connsiteY47-3390" fmla="*/ 1055806 h 1499831"/>
                <a:gd name="connsiteX48-3391" fmla="*/ 1173482 w 1225855"/>
                <a:gd name="connsiteY48-3392" fmla="*/ 1063008 h 1499831"/>
                <a:gd name="connsiteX49-3393" fmla="*/ 1099178 w 1225855"/>
                <a:gd name="connsiteY49-3394" fmla="*/ 1120454 h 1499831"/>
                <a:gd name="connsiteX50-3395" fmla="*/ 736822 w 1225855"/>
                <a:gd name="connsiteY50-3396" fmla="*/ 1196559 h 1499831"/>
                <a:gd name="connsiteX51-3397" fmla="*/ 620292 w 1225855"/>
                <a:gd name="connsiteY51-3398" fmla="*/ 1200487 h 1499831"/>
                <a:gd name="connsiteX52-3399" fmla="*/ 489033 w 1225855"/>
                <a:gd name="connsiteY52-3400" fmla="*/ 1195577 h 1499831"/>
                <a:gd name="connsiteX53-3401" fmla="*/ 209001 w 1225855"/>
                <a:gd name="connsiteY53-3402" fmla="*/ 1148114 h 1499831"/>
                <a:gd name="connsiteX54-3403" fmla="*/ 52209 w 1225855"/>
                <a:gd name="connsiteY54-3404" fmla="*/ 1063008 h 1499831"/>
                <a:gd name="connsiteX55-3405" fmla="*/ 54173 w 1225855"/>
                <a:gd name="connsiteY55-3406" fmla="*/ 1057279 h 1499831"/>
                <a:gd name="connsiteX56-3407" fmla="*/ 56137 w 1225855"/>
                <a:gd name="connsiteY56-3408" fmla="*/ 1053188 h 1499831"/>
                <a:gd name="connsiteX57-3409" fmla="*/ 255155 w 1225855"/>
                <a:gd name="connsiteY57-3410" fmla="*/ 841896 h 1499831"/>
                <a:gd name="connsiteX58-3411" fmla="*/ 346971 w 1225855"/>
                <a:gd name="connsiteY58-3412" fmla="*/ 956134 h 1499831"/>
                <a:gd name="connsiteX59-3413" fmla="*/ 318984 w 1225855"/>
                <a:gd name="connsiteY59-3414" fmla="*/ 987558 h 1499831"/>
                <a:gd name="connsiteX60-3415" fmla="*/ 321112 w 1225855"/>
                <a:gd name="connsiteY60-3416" fmla="*/ 1024546 h 1499831"/>
                <a:gd name="connsiteX61-3417" fmla="*/ 338460 w 1225855"/>
                <a:gd name="connsiteY61-3418" fmla="*/ 1031093 h 1499831"/>
                <a:gd name="connsiteX62-3419" fmla="*/ 358100 w 1225855"/>
                <a:gd name="connsiteY62-3420" fmla="*/ 1022255 h 1499831"/>
                <a:gd name="connsiteX63-3421" fmla="*/ 387887 w 1225855"/>
                <a:gd name="connsiteY63-3422" fmla="*/ 988703 h 1499831"/>
                <a:gd name="connsiteX64-3423" fmla="*/ 512600 w 1225855"/>
                <a:gd name="connsiteY64-3424" fmla="*/ 1059898 h 1499831"/>
                <a:gd name="connsiteX65-3425" fmla="*/ 494925 w 1225855"/>
                <a:gd name="connsiteY65-3426" fmla="*/ 1097868 h 1499831"/>
                <a:gd name="connsiteX66-3427" fmla="*/ 507527 w 1225855"/>
                <a:gd name="connsiteY66-3428" fmla="*/ 1132729 h 1499831"/>
                <a:gd name="connsiteX67-3429" fmla="*/ 518656 w 1225855"/>
                <a:gd name="connsiteY67-3430" fmla="*/ 1135184 h 1499831"/>
                <a:gd name="connsiteX68-3431" fmla="*/ 542388 w 1225855"/>
                <a:gd name="connsiteY68-3432" fmla="*/ 1120127 h 1499831"/>
                <a:gd name="connsiteX69-3433" fmla="*/ 561045 w 1225855"/>
                <a:gd name="connsiteY69-3434" fmla="*/ 1080029 h 1499831"/>
                <a:gd name="connsiteX70-3435" fmla="*/ 638132 w 1225855"/>
                <a:gd name="connsiteY70-3436" fmla="*/ 1105888 h 1499831"/>
                <a:gd name="connsiteX71-3437" fmla="*/ 708344 w 1225855"/>
                <a:gd name="connsiteY71-3438" fmla="*/ 1124219 h 1499831"/>
                <a:gd name="connsiteX72-3439" fmla="*/ 692633 w 1225855"/>
                <a:gd name="connsiteY72-3440" fmla="*/ 1159079 h 1499831"/>
                <a:gd name="connsiteX73-3441" fmla="*/ 691487 w 1225855"/>
                <a:gd name="connsiteY73-3442" fmla="*/ 1177574 h 1499831"/>
                <a:gd name="connsiteX74-3443" fmla="*/ 705726 w 1225855"/>
                <a:gd name="connsiteY74-3444" fmla="*/ 1193776 h 1499831"/>
                <a:gd name="connsiteX75-3445" fmla="*/ 716528 w 1225855"/>
                <a:gd name="connsiteY75-3446" fmla="*/ 1196068 h 1499831"/>
                <a:gd name="connsiteX76-3447" fmla="*/ 733549 w 1225855"/>
                <a:gd name="connsiteY76-3448" fmla="*/ 1189848 h 1499831"/>
                <a:gd name="connsiteX77-3449" fmla="*/ 740423 w 1225855"/>
                <a:gd name="connsiteY77-3450" fmla="*/ 1180683 h 1499831"/>
                <a:gd name="connsiteX78-3451" fmla="*/ 760881 w 1225855"/>
                <a:gd name="connsiteY78-3452" fmla="*/ 1135184 h 1499831"/>
                <a:gd name="connsiteX79-3453" fmla="*/ 974628 w 1225855"/>
                <a:gd name="connsiteY79-3454" fmla="*/ 1161534 h 1499831"/>
                <a:gd name="connsiteX80-3455" fmla="*/ 736822 w 1225855"/>
                <a:gd name="connsiteY80-3456" fmla="*/ 1196559 h 1499831"/>
                <a:gd name="connsiteX81-3457" fmla="*/ 685431 w 1225855"/>
                <a:gd name="connsiteY81-3458" fmla="*/ 1447458 h 1499831"/>
                <a:gd name="connsiteX82-3459" fmla="*/ 540096 w 1225855"/>
                <a:gd name="connsiteY82-3460" fmla="*/ 1447458 h 1499831"/>
                <a:gd name="connsiteX83-3461" fmla="*/ 540096 w 1225855"/>
                <a:gd name="connsiteY83-3462" fmla="*/ 1251059 h 1499831"/>
                <a:gd name="connsiteX84-3463" fmla="*/ 620292 w 1225855"/>
                <a:gd name="connsiteY84-3464" fmla="*/ 1252860 h 1499831"/>
                <a:gd name="connsiteX85-3465" fmla="*/ 685431 w 1225855"/>
                <a:gd name="connsiteY85-3466" fmla="*/ 1251714 h 1499831"/>
                <a:gd name="connsiteX86-3467" fmla="*/ 685431 w 1225855"/>
                <a:gd name="connsiteY86-3468" fmla="*/ 1447458 h 1499831"/>
                <a:gd name="connsiteX87-3469" fmla="*/ 186415 w 1225855"/>
                <a:gd name="connsiteY87-3470" fmla="*/ 720292 h 1499831"/>
                <a:gd name="connsiteX88-3471" fmla="*/ 187070 w 1225855"/>
                <a:gd name="connsiteY88-3472" fmla="*/ 718819 h 1499831"/>
                <a:gd name="connsiteX89-3473" fmla="*/ 188543 w 1225855"/>
                <a:gd name="connsiteY89-3474" fmla="*/ 715873 h 1499831"/>
                <a:gd name="connsiteX90-3475" fmla="*/ 418567 w 1225855"/>
                <a:gd name="connsiteY90-3476" fmla="*/ 483352 h 1499831"/>
                <a:gd name="connsiteX91-3477" fmla="*/ 493280 w 1225855"/>
                <a:gd name="connsiteY91-3478" fmla="*/ 505881 h 1499831"/>
                <a:gd name="connsiteX92-3479" fmla="*/ 550480 w 1225855"/>
                <a:gd name="connsiteY92-3480" fmla="*/ 513426 h 1499831"/>
                <a:gd name="connsiteX93-3481" fmla="*/ 587396 w 1225855"/>
                <a:gd name="connsiteY93-3482" fmla="*/ 507919 h 1499831"/>
                <a:gd name="connsiteX94-3483" fmla="*/ 611929 w 1225855"/>
                <a:gd name="connsiteY94-3484" fmla="*/ 498885 h 1499831"/>
                <a:gd name="connsiteX95-3485" fmla="*/ 644277 w 1225855"/>
                <a:gd name="connsiteY95-3486" fmla="*/ 510465 h 1499831"/>
                <a:gd name="connsiteX96-3487" fmla="*/ 676430 w 1225855"/>
                <a:gd name="connsiteY96-3488" fmla="*/ 508991 h 1499831"/>
                <a:gd name="connsiteX97-3489" fmla="*/ 712198 w 1225855"/>
                <a:gd name="connsiteY97-3490" fmla="*/ 499229 h 1499831"/>
                <a:gd name="connsiteX98-3491" fmla="*/ 797706 w 1225855"/>
                <a:gd name="connsiteY98-3492" fmla="*/ 471684 h 1499831"/>
                <a:gd name="connsiteX99-3493" fmla="*/ 820292 w 1225855"/>
                <a:gd name="connsiteY99-3494" fmla="*/ 507036 h 1499831"/>
                <a:gd name="connsiteX100-3495" fmla="*/ 780194 w 1225855"/>
                <a:gd name="connsiteY100-3496" fmla="*/ 560391 h 1499831"/>
                <a:gd name="connsiteX101-3497" fmla="*/ 759081 w 1225855"/>
                <a:gd name="connsiteY101-3498" fmla="*/ 576103 h 1499831"/>
                <a:gd name="connsiteX102-3499" fmla="*/ 736822 w 1225855"/>
                <a:gd name="connsiteY102-3500" fmla="*/ 590669 h 1499831"/>
                <a:gd name="connsiteX103-3501" fmla="*/ 736331 w 1225855"/>
                <a:gd name="connsiteY103-3502" fmla="*/ 590996 h 1499831"/>
                <a:gd name="connsiteX104-3503" fmla="*/ 542060 w 1225855"/>
                <a:gd name="connsiteY104-3504" fmla="*/ 682485 h 1499831"/>
                <a:gd name="connsiteX105-3505" fmla="*/ 339115 w 1225855"/>
                <a:gd name="connsiteY105-3506" fmla="*/ 752370 h 1499831"/>
                <a:gd name="connsiteX106-3507" fmla="*/ 289033 w 1225855"/>
                <a:gd name="connsiteY106-3508" fmla="*/ 767428 h 1499831"/>
                <a:gd name="connsiteX107-3509" fmla="*/ 274958 w 1225855"/>
                <a:gd name="connsiteY107-3510" fmla="*/ 771519 h 1499831"/>
                <a:gd name="connsiteX108-3511" fmla="*/ 255809 w 1225855"/>
                <a:gd name="connsiteY108-3512" fmla="*/ 764482 h 1499831"/>
                <a:gd name="connsiteX109-3513" fmla="*/ 186415 w 1225855"/>
                <a:gd name="connsiteY109-3514" fmla="*/ 720292 h 1499831"/>
                <a:gd name="connsiteX110-3515" fmla="*/ 883794 w 1225855"/>
                <a:gd name="connsiteY110-3516" fmla="*/ 593451 h 1499831"/>
                <a:gd name="connsiteX111-3517" fmla="*/ 859244 w 1225855"/>
                <a:gd name="connsiteY111-3518" fmla="*/ 561536 h 1499831"/>
                <a:gd name="connsiteX112-3519" fmla="*/ 854989 w 1225855"/>
                <a:gd name="connsiteY112-3520" fmla="*/ 557117 h 1499831"/>
                <a:gd name="connsiteX113-3521" fmla="*/ 867100 w 1225855"/>
                <a:gd name="connsiteY113-3522" fmla="*/ 534204 h 1499831"/>
                <a:gd name="connsiteX114-3523" fmla="*/ 1036167 w 1225855"/>
                <a:gd name="connsiteY114-3524" fmla="*/ 715218 h 1499831"/>
                <a:gd name="connsiteX115-3525" fmla="*/ 1037803 w 1225855"/>
                <a:gd name="connsiteY115-3526" fmla="*/ 717837 h 1499831"/>
                <a:gd name="connsiteX116-3527" fmla="*/ 1038949 w 1225855"/>
                <a:gd name="connsiteY116-3528" fmla="*/ 720128 h 1499831"/>
                <a:gd name="connsiteX117-3529" fmla="*/ 971519 w 1225855"/>
                <a:gd name="connsiteY117-3530" fmla="*/ 764973 h 1499831"/>
                <a:gd name="connsiteX118-3531" fmla="*/ 944841 w 1225855"/>
                <a:gd name="connsiteY118-3532" fmla="*/ 774793 h 1499831"/>
                <a:gd name="connsiteX119-3533" fmla="*/ 927165 w 1225855"/>
                <a:gd name="connsiteY119-3534" fmla="*/ 780357 h 1499831"/>
                <a:gd name="connsiteX120-3535" fmla="*/ 917018 w 1225855"/>
                <a:gd name="connsiteY120-3536" fmla="*/ 783303 h 1499831"/>
                <a:gd name="connsiteX121-3537" fmla="*/ 618492 w 1225855"/>
                <a:gd name="connsiteY121-3538" fmla="*/ 820292 h 1499831"/>
                <a:gd name="connsiteX122-3539" fmla="*/ 372175 w 1225855"/>
                <a:gd name="connsiteY122-3540" fmla="*/ 797051 h 1499831"/>
                <a:gd name="connsiteX123-3541" fmla="*/ 481668 w 1225855"/>
                <a:gd name="connsiteY123-3542" fmla="*/ 760717 h 1499831"/>
                <a:gd name="connsiteX124-3543" fmla="*/ 497707 w 1225855"/>
                <a:gd name="connsiteY124-3544" fmla="*/ 799015 h 1499831"/>
                <a:gd name="connsiteX125-3545" fmla="*/ 521929 w 1225855"/>
                <a:gd name="connsiteY125-3546" fmla="*/ 815054 h 1499831"/>
                <a:gd name="connsiteX126-3547" fmla="*/ 532077 w 1225855"/>
                <a:gd name="connsiteY126-3548" fmla="*/ 812927 h 1499831"/>
                <a:gd name="connsiteX127-3549" fmla="*/ 545988 w 1225855"/>
                <a:gd name="connsiteY127-3550" fmla="*/ 778557 h 1499831"/>
                <a:gd name="connsiteX128-3551" fmla="*/ 530931 w 1225855"/>
                <a:gd name="connsiteY128-3552" fmla="*/ 742878 h 1499831"/>
                <a:gd name="connsiteX129-3553" fmla="*/ 560882 w 1225855"/>
                <a:gd name="connsiteY129-3554" fmla="*/ 731421 h 1499831"/>
                <a:gd name="connsiteX130-3555" fmla="*/ 660881 w 1225855"/>
                <a:gd name="connsiteY130-3556" fmla="*/ 689359 h 1499831"/>
                <a:gd name="connsiteX131-3557" fmla="*/ 682158 w 1225855"/>
                <a:gd name="connsiteY131-3558" fmla="*/ 735677 h 1499831"/>
                <a:gd name="connsiteX132-3559" fmla="*/ 706053 w 1225855"/>
                <a:gd name="connsiteY132-3560" fmla="*/ 750897 h 1499831"/>
                <a:gd name="connsiteX133-3561" fmla="*/ 717019 w 1225855"/>
                <a:gd name="connsiteY133-3562" fmla="*/ 748442 h 1499831"/>
                <a:gd name="connsiteX134-3563" fmla="*/ 729948 w 1225855"/>
                <a:gd name="connsiteY134-3564" fmla="*/ 713745 h 1499831"/>
                <a:gd name="connsiteX135-3565" fmla="*/ 708181 w 1225855"/>
                <a:gd name="connsiteY135-3566" fmla="*/ 666446 h 1499831"/>
                <a:gd name="connsiteX136-3567" fmla="*/ 763991 w 1225855"/>
                <a:gd name="connsiteY136-3568" fmla="*/ 635350 h 1499831"/>
                <a:gd name="connsiteX137-3569" fmla="*/ 773483 w 1225855"/>
                <a:gd name="connsiteY137-3570" fmla="*/ 629294 h 1499831"/>
                <a:gd name="connsiteX138-3571" fmla="*/ 795414 w 1225855"/>
                <a:gd name="connsiteY138-3572" fmla="*/ 614400 h 1499831"/>
                <a:gd name="connsiteX139-3573" fmla="*/ 816200 w 1225855"/>
                <a:gd name="connsiteY139-3574" fmla="*/ 598361 h 1499831"/>
                <a:gd name="connsiteX140-3575" fmla="*/ 819473 w 1225855"/>
                <a:gd name="connsiteY140-3576" fmla="*/ 595579 h 1499831"/>
                <a:gd name="connsiteX141-3577" fmla="*/ 842223 w 1225855"/>
                <a:gd name="connsiteY141-3578" fmla="*/ 625202 h 1499831"/>
                <a:gd name="connsiteX142-3579" fmla="*/ 863008 w 1225855"/>
                <a:gd name="connsiteY142-3580" fmla="*/ 635350 h 1499831"/>
                <a:gd name="connsiteX143-3581" fmla="*/ 878884 w 1225855"/>
                <a:gd name="connsiteY143-3582" fmla="*/ 629949 h 1499831"/>
                <a:gd name="connsiteX144-3583" fmla="*/ 883794 w 1225855"/>
                <a:gd name="connsiteY144-3584" fmla="*/ 593451 h 1499831"/>
                <a:gd name="connsiteX145-3585" fmla="*/ 513091 w 1225855"/>
                <a:gd name="connsiteY145-3586" fmla="*/ 183796 h 1499831"/>
                <a:gd name="connsiteX146-3587" fmla="*/ 520784 w 1225855"/>
                <a:gd name="connsiteY146-3588" fmla="*/ 163175 h 1499831"/>
                <a:gd name="connsiteX147-3589" fmla="*/ 613746 w 1225855"/>
                <a:gd name="connsiteY147-3590" fmla="*/ 64648 h 1499831"/>
                <a:gd name="connsiteX148-3591" fmla="*/ 903434 w 1225855"/>
                <a:gd name="connsiteY148-3592" fmla="*/ 374630 h 1499831"/>
                <a:gd name="connsiteX149-3593" fmla="*/ 823892 w 1225855"/>
                <a:gd name="connsiteY149-3594" fmla="*/ 411455 h 1499831"/>
                <a:gd name="connsiteX150-3595" fmla="*/ 821110 w 1225855"/>
                <a:gd name="connsiteY150-3596" fmla="*/ 412273 h 1499831"/>
                <a:gd name="connsiteX151-3597" fmla="*/ 807689 w 1225855"/>
                <a:gd name="connsiteY151-3598" fmla="*/ 415710 h 1499831"/>
                <a:gd name="connsiteX152-3599" fmla="*/ 791159 w 1225855"/>
                <a:gd name="connsiteY152-3600" fmla="*/ 406873 h 1499831"/>
                <a:gd name="connsiteX153-3601" fmla="*/ 777084 w 1225855"/>
                <a:gd name="connsiteY153-3602" fmla="*/ 399835 h 1499831"/>
                <a:gd name="connsiteX154-3603" fmla="*/ 706053 w 1225855"/>
                <a:gd name="connsiteY154-3604" fmla="*/ 362192 h 1499831"/>
                <a:gd name="connsiteX155-3605" fmla="*/ 591160 w 1225855"/>
                <a:gd name="connsiteY155-3606" fmla="*/ 288542 h 1499831"/>
                <a:gd name="connsiteX156-3607" fmla="*/ 570702 w 1225855"/>
                <a:gd name="connsiteY156-3608" fmla="*/ 272176 h 1499831"/>
                <a:gd name="connsiteX157-3609" fmla="*/ 567919 w 1225855"/>
                <a:gd name="connsiteY157-3610" fmla="*/ 269721 h 1499831"/>
                <a:gd name="connsiteX158-3611" fmla="*/ 551226 w 1225855"/>
                <a:gd name="connsiteY158-3612" fmla="*/ 254500 h 1499831"/>
                <a:gd name="connsiteX159-3613" fmla="*/ 512109 w 1225855"/>
                <a:gd name="connsiteY159-3614" fmla="*/ 197708 h 1499831"/>
                <a:gd name="connsiteX160-3615" fmla="*/ 513091 w 1225855"/>
                <a:gd name="connsiteY160-3616" fmla="*/ 183796 h 1499831"/>
                <a:gd name="connsiteX161-3617" fmla="*/ 322094 w 1225855"/>
                <a:gd name="connsiteY161-3618" fmla="*/ 374303 h 1499831"/>
                <a:gd name="connsiteX162-3619" fmla="*/ 464974 w 1225855"/>
                <a:gd name="connsiteY162-3620" fmla="*/ 222421 h 1499831"/>
                <a:gd name="connsiteX163-3621" fmla="*/ 508345 w 1225855"/>
                <a:gd name="connsiteY163-3622" fmla="*/ 285596 h 1499831"/>
                <a:gd name="connsiteX164-3623" fmla="*/ 482486 w 1225855"/>
                <a:gd name="connsiteY164-3624" fmla="*/ 314729 h 1499831"/>
                <a:gd name="connsiteX165-3625" fmla="*/ 475939 w 1225855"/>
                <a:gd name="connsiteY165-3626" fmla="*/ 334205 h 1499831"/>
                <a:gd name="connsiteX166-3627" fmla="*/ 484614 w 1225855"/>
                <a:gd name="connsiteY166-3628" fmla="*/ 351717 h 1499831"/>
                <a:gd name="connsiteX167-3629" fmla="*/ 491324 w 1225855"/>
                <a:gd name="connsiteY167-3630" fmla="*/ 355973 h 1499831"/>
                <a:gd name="connsiteX168-3631" fmla="*/ 501962 w 1225855"/>
                <a:gd name="connsiteY168-3632" fmla="*/ 358264 h 1499831"/>
                <a:gd name="connsiteX169-3633" fmla="*/ 521602 w 1225855"/>
                <a:gd name="connsiteY169-3634" fmla="*/ 349426 h 1499831"/>
                <a:gd name="connsiteX170-3635" fmla="*/ 547298 w 1225855"/>
                <a:gd name="connsiteY170-3636" fmla="*/ 320621 h 1499831"/>
                <a:gd name="connsiteX171-3637" fmla="*/ 554990 w 1225855"/>
                <a:gd name="connsiteY171-3638" fmla="*/ 326676 h 1499831"/>
                <a:gd name="connsiteX172-3639" fmla="*/ 722747 w 1225855"/>
                <a:gd name="connsiteY172-3640" fmla="*/ 430768 h 1499831"/>
                <a:gd name="connsiteX173-3641" fmla="*/ 663827 w 1225855"/>
                <a:gd name="connsiteY173-3642" fmla="*/ 435678 h 1499831"/>
                <a:gd name="connsiteX174-3643" fmla="*/ 628967 w 1225855"/>
                <a:gd name="connsiteY174-3644" fmla="*/ 436823 h 1499831"/>
                <a:gd name="connsiteX175-3645" fmla="*/ 616692 w 1225855"/>
                <a:gd name="connsiteY175-3646" fmla="*/ 436987 h 1499831"/>
                <a:gd name="connsiteX176-3647" fmla="*/ 600489 w 1225855"/>
                <a:gd name="connsiteY176-3648" fmla="*/ 436823 h 1499831"/>
                <a:gd name="connsiteX177-3649" fmla="*/ 565628 w 1225855"/>
                <a:gd name="connsiteY177-3650" fmla="*/ 435514 h 1499831"/>
                <a:gd name="connsiteX178-3651" fmla="*/ 463337 w 1225855"/>
                <a:gd name="connsiteY178-3652" fmla="*/ 424057 h 1499831"/>
                <a:gd name="connsiteX179-3653" fmla="*/ 433059 w 1225855"/>
                <a:gd name="connsiteY179-3654" fmla="*/ 418165 h 1499831"/>
                <a:gd name="connsiteX180-3655" fmla="*/ 409164 w 1225855"/>
                <a:gd name="connsiteY180-3656" fmla="*/ 412437 h 1499831"/>
                <a:gd name="connsiteX181-3657" fmla="*/ 403927 w 1225855"/>
                <a:gd name="connsiteY181-3658" fmla="*/ 410964 h 1499831"/>
                <a:gd name="connsiteX182-3659" fmla="*/ 322094 w 1225855"/>
                <a:gd name="connsiteY182-3660" fmla="*/ 374303 h 1499831"/>
                <a:gd name="connsiteX0-3661" fmla="*/ 1219145 w 1225855"/>
                <a:gd name="connsiteY0-3662" fmla="*/ 1035512 h 1499831"/>
                <a:gd name="connsiteX1-3663" fmla="*/ 1212598 w 1225855"/>
                <a:gd name="connsiteY1-3664" fmla="*/ 1022910 h 1499831"/>
                <a:gd name="connsiteX2-3665" fmla="*/ 1009653 w 1225855"/>
                <a:gd name="connsiteY2-3666" fmla="*/ 805725 h 1499831"/>
                <a:gd name="connsiteX3-3667" fmla="*/ 1091485 w 1225855"/>
                <a:gd name="connsiteY3-3668" fmla="*/ 720128 h 1499831"/>
                <a:gd name="connsiteX4-3669" fmla="*/ 1086085 w 1225855"/>
                <a:gd name="connsiteY4-3670" fmla="*/ 697052 h 1499831"/>
                <a:gd name="connsiteX5-3671" fmla="*/ 1079702 w 1225855"/>
                <a:gd name="connsiteY5-3672" fmla="*/ 685104 h 1499831"/>
                <a:gd name="connsiteX6-3673" fmla="*/ 863663 w 1225855"/>
                <a:gd name="connsiteY6-3674" fmla="*/ 454008 h 1499831"/>
                <a:gd name="connsiteX7-3675" fmla="*/ 957280 w 1225855"/>
                <a:gd name="connsiteY7-3676" fmla="*/ 374303 h 1499831"/>
                <a:gd name="connsiteX8-3677" fmla="*/ 953024 w 1225855"/>
                <a:gd name="connsiteY8-3678" fmla="*/ 355482 h 1499831"/>
                <a:gd name="connsiteX9-3679" fmla="*/ 946969 w 1225855"/>
                <a:gd name="connsiteY9-3680" fmla="*/ 344516 h 1499831"/>
                <a:gd name="connsiteX10-3681" fmla="*/ 633058 w 1225855"/>
                <a:gd name="connsiteY10-3682" fmla="*/ 8347 h 1499831"/>
                <a:gd name="connsiteX11-3683" fmla="*/ 613909 w 1225855"/>
                <a:gd name="connsiteY11-3684" fmla="*/ 0 h 1499831"/>
                <a:gd name="connsiteX12-3685" fmla="*/ 594761 w 1225855"/>
                <a:gd name="connsiteY12-3686" fmla="*/ 8183 h 1499831"/>
                <a:gd name="connsiteX13-3687" fmla="*/ 276922 w 1225855"/>
                <a:gd name="connsiteY13-3688" fmla="*/ 345825 h 1499831"/>
                <a:gd name="connsiteX14-3689" fmla="*/ 269884 w 1225855"/>
                <a:gd name="connsiteY14-3690" fmla="*/ 362028 h 1499831"/>
                <a:gd name="connsiteX15-3691" fmla="*/ 268248 w 1225855"/>
                <a:gd name="connsiteY15-3692" fmla="*/ 374139 h 1499831"/>
                <a:gd name="connsiteX16-3693" fmla="*/ 363828 w 1225855"/>
                <a:gd name="connsiteY16-3694" fmla="*/ 453354 h 1499831"/>
                <a:gd name="connsiteX17-3695" fmla="*/ 143535 w 1225855"/>
                <a:gd name="connsiteY17-3696" fmla="*/ 687395 h 1499831"/>
                <a:gd name="connsiteX18-3697" fmla="*/ 136497 w 1225855"/>
                <a:gd name="connsiteY18-3698" fmla="*/ 704744 h 1499831"/>
                <a:gd name="connsiteX19-3699" fmla="*/ 134206 w 1225855"/>
                <a:gd name="connsiteY19-3700" fmla="*/ 720128 h 1499831"/>
                <a:gd name="connsiteX20-3701" fmla="*/ 182978 w 1225855"/>
                <a:gd name="connsiteY20-3702" fmla="*/ 786740 h 1499831"/>
                <a:gd name="connsiteX21-3703" fmla="*/ 217839 w 1225855"/>
                <a:gd name="connsiteY21-3704" fmla="*/ 805071 h 1499831"/>
                <a:gd name="connsiteX22-3705" fmla="*/ 9984 w 1225855"/>
                <a:gd name="connsiteY22-3706" fmla="*/ 1025692 h 1499831"/>
                <a:gd name="connsiteX23-3707" fmla="*/ 2946 w 1225855"/>
                <a:gd name="connsiteY23-3708" fmla="*/ 1044186 h 1499831"/>
                <a:gd name="connsiteX24-3709" fmla="*/ 0 w 1225855"/>
                <a:gd name="connsiteY24-3710" fmla="*/ 1062844 h 1499831"/>
                <a:gd name="connsiteX25-3711" fmla="*/ 194435 w 1225855"/>
                <a:gd name="connsiteY25-3712" fmla="*/ 1198195 h 1499831"/>
                <a:gd name="connsiteX26-3713" fmla="*/ 487887 w 1225855"/>
                <a:gd name="connsiteY26-3714" fmla="*/ 1247950 h 1499831"/>
                <a:gd name="connsiteX27-3715" fmla="*/ 487887 w 1225855"/>
                <a:gd name="connsiteY27-3716" fmla="*/ 1473645 h 1499831"/>
                <a:gd name="connsiteX28-3717" fmla="*/ 514073 w 1225855"/>
                <a:gd name="connsiteY28-3718" fmla="*/ 1499831 h 1499831"/>
                <a:gd name="connsiteX29-3719" fmla="*/ 711781 w 1225855"/>
                <a:gd name="connsiteY29-3720" fmla="*/ 1499831 h 1499831"/>
                <a:gd name="connsiteX30-3721" fmla="*/ 737968 w 1225855"/>
                <a:gd name="connsiteY30-3722" fmla="*/ 1473645 h 1499831"/>
                <a:gd name="connsiteX31-3723" fmla="*/ 737968 w 1225855"/>
                <a:gd name="connsiteY31-3724" fmla="*/ 1248932 h 1499831"/>
                <a:gd name="connsiteX32-3725" fmla="*/ 1039112 w 1225855"/>
                <a:gd name="connsiteY32-3726" fmla="*/ 1198195 h 1499831"/>
                <a:gd name="connsiteX33-3727" fmla="*/ 1225855 w 1225855"/>
                <a:gd name="connsiteY33-3728" fmla="*/ 1062844 h 1499831"/>
                <a:gd name="connsiteX34-3729" fmla="*/ 1219145 w 1225855"/>
                <a:gd name="connsiteY34-3730" fmla="*/ 1035512 h 1499831"/>
                <a:gd name="connsiteX35-3731" fmla="*/ 1099178 w 1225855"/>
                <a:gd name="connsiteY35-3732" fmla="*/ 1120454 h 1499831"/>
                <a:gd name="connsiteX36-3733" fmla="*/ 1082157 w 1225855"/>
                <a:gd name="connsiteY36-3734" fmla="*/ 1113580 h 1499831"/>
                <a:gd name="connsiteX37-3735" fmla="*/ 657608 w 1225855"/>
                <a:gd name="connsiteY37-3736" fmla="*/ 1056788 h 1499831"/>
                <a:gd name="connsiteX38-3737" fmla="*/ 560882 w 1225855"/>
                <a:gd name="connsiteY38-3738" fmla="*/ 1023564 h 1499831"/>
                <a:gd name="connsiteX39-3739" fmla="*/ 558918 w 1225855"/>
                <a:gd name="connsiteY39-3740" fmla="*/ 1022582 h 1499831"/>
                <a:gd name="connsiteX40-3741" fmla="*/ 554663 w 1225855"/>
                <a:gd name="connsiteY40-3742" fmla="*/ 1021109 h 1499831"/>
                <a:gd name="connsiteX41-3743" fmla="*/ 419966 w 1225855"/>
                <a:gd name="connsiteY41-3744" fmla="*/ 947296 h 1499831"/>
                <a:gd name="connsiteX42-3745" fmla="*/ 312928 w 1225855"/>
                <a:gd name="connsiteY42-3746" fmla="*/ 837313 h 1499831"/>
                <a:gd name="connsiteX43-3747" fmla="*/ 618656 w 1225855"/>
                <a:gd name="connsiteY43-3748" fmla="*/ 872828 h 1499831"/>
                <a:gd name="connsiteX44-3749" fmla="*/ 943368 w 1225855"/>
                <a:gd name="connsiteY44-3750" fmla="*/ 830439 h 1499831"/>
                <a:gd name="connsiteX45-3751" fmla="*/ 957116 w 1225855"/>
                <a:gd name="connsiteY45-3752" fmla="*/ 826184 h 1499831"/>
                <a:gd name="connsiteX46-3753" fmla="*/ 1168408 w 1225855"/>
                <a:gd name="connsiteY46-3754" fmla="*/ 1052369 h 1499831"/>
                <a:gd name="connsiteX47-3755" fmla="*/ 1170536 w 1225855"/>
                <a:gd name="connsiteY47-3756" fmla="*/ 1055806 h 1499831"/>
                <a:gd name="connsiteX48-3757" fmla="*/ 1173482 w 1225855"/>
                <a:gd name="connsiteY48-3758" fmla="*/ 1063008 h 1499831"/>
                <a:gd name="connsiteX49-3759" fmla="*/ 1099178 w 1225855"/>
                <a:gd name="connsiteY49-3760" fmla="*/ 1120454 h 1499831"/>
                <a:gd name="connsiteX50-3761" fmla="*/ 736822 w 1225855"/>
                <a:gd name="connsiteY50-3762" fmla="*/ 1196559 h 1499831"/>
                <a:gd name="connsiteX51-3763" fmla="*/ 620292 w 1225855"/>
                <a:gd name="connsiteY51-3764" fmla="*/ 1200487 h 1499831"/>
                <a:gd name="connsiteX52-3765" fmla="*/ 489033 w 1225855"/>
                <a:gd name="connsiteY52-3766" fmla="*/ 1195577 h 1499831"/>
                <a:gd name="connsiteX53-3767" fmla="*/ 209001 w 1225855"/>
                <a:gd name="connsiteY53-3768" fmla="*/ 1148114 h 1499831"/>
                <a:gd name="connsiteX54-3769" fmla="*/ 52209 w 1225855"/>
                <a:gd name="connsiteY54-3770" fmla="*/ 1063008 h 1499831"/>
                <a:gd name="connsiteX55-3771" fmla="*/ 54173 w 1225855"/>
                <a:gd name="connsiteY55-3772" fmla="*/ 1057279 h 1499831"/>
                <a:gd name="connsiteX56-3773" fmla="*/ 56137 w 1225855"/>
                <a:gd name="connsiteY56-3774" fmla="*/ 1053188 h 1499831"/>
                <a:gd name="connsiteX57-3775" fmla="*/ 255155 w 1225855"/>
                <a:gd name="connsiteY57-3776" fmla="*/ 841896 h 1499831"/>
                <a:gd name="connsiteX58-3777" fmla="*/ 346971 w 1225855"/>
                <a:gd name="connsiteY58-3778" fmla="*/ 956134 h 1499831"/>
                <a:gd name="connsiteX59-3779" fmla="*/ 318984 w 1225855"/>
                <a:gd name="connsiteY59-3780" fmla="*/ 987558 h 1499831"/>
                <a:gd name="connsiteX60-3781" fmla="*/ 321112 w 1225855"/>
                <a:gd name="connsiteY60-3782" fmla="*/ 1024546 h 1499831"/>
                <a:gd name="connsiteX61-3783" fmla="*/ 338460 w 1225855"/>
                <a:gd name="connsiteY61-3784" fmla="*/ 1031093 h 1499831"/>
                <a:gd name="connsiteX62-3785" fmla="*/ 358100 w 1225855"/>
                <a:gd name="connsiteY62-3786" fmla="*/ 1022255 h 1499831"/>
                <a:gd name="connsiteX63-3787" fmla="*/ 387887 w 1225855"/>
                <a:gd name="connsiteY63-3788" fmla="*/ 988703 h 1499831"/>
                <a:gd name="connsiteX64-3789" fmla="*/ 512600 w 1225855"/>
                <a:gd name="connsiteY64-3790" fmla="*/ 1059898 h 1499831"/>
                <a:gd name="connsiteX65-3791" fmla="*/ 494925 w 1225855"/>
                <a:gd name="connsiteY65-3792" fmla="*/ 1097868 h 1499831"/>
                <a:gd name="connsiteX66-3793" fmla="*/ 507527 w 1225855"/>
                <a:gd name="connsiteY66-3794" fmla="*/ 1132729 h 1499831"/>
                <a:gd name="connsiteX67-3795" fmla="*/ 518656 w 1225855"/>
                <a:gd name="connsiteY67-3796" fmla="*/ 1135184 h 1499831"/>
                <a:gd name="connsiteX68-3797" fmla="*/ 542388 w 1225855"/>
                <a:gd name="connsiteY68-3798" fmla="*/ 1120127 h 1499831"/>
                <a:gd name="connsiteX69-3799" fmla="*/ 561045 w 1225855"/>
                <a:gd name="connsiteY69-3800" fmla="*/ 1080029 h 1499831"/>
                <a:gd name="connsiteX70-3801" fmla="*/ 638132 w 1225855"/>
                <a:gd name="connsiteY70-3802" fmla="*/ 1105888 h 1499831"/>
                <a:gd name="connsiteX71-3803" fmla="*/ 708344 w 1225855"/>
                <a:gd name="connsiteY71-3804" fmla="*/ 1124219 h 1499831"/>
                <a:gd name="connsiteX72-3805" fmla="*/ 692633 w 1225855"/>
                <a:gd name="connsiteY72-3806" fmla="*/ 1159079 h 1499831"/>
                <a:gd name="connsiteX73-3807" fmla="*/ 691487 w 1225855"/>
                <a:gd name="connsiteY73-3808" fmla="*/ 1177574 h 1499831"/>
                <a:gd name="connsiteX74-3809" fmla="*/ 705726 w 1225855"/>
                <a:gd name="connsiteY74-3810" fmla="*/ 1193776 h 1499831"/>
                <a:gd name="connsiteX75-3811" fmla="*/ 716528 w 1225855"/>
                <a:gd name="connsiteY75-3812" fmla="*/ 1196068 h 1499831"/>
                <a:gd name="connsiteX76-3813" fmla="*/ 733549 w 1225855"/>
                <a:gd name="connsiteY76-3814" fmla="*/ 1189848 h 1499831"/>
                <a:gd name="connsiteX77-3815" fmla="*/ 740423 w 1225855"/>
                <a:gd name="connsiteY77-3816" fmla="*/ 1180683 h 1499831"/>
                <a:gd name="connsiteX78-3817" fmla="*/ 760881 w 1225855"/>
                <a:gd name="connsiteY78-3818" fmla="*/ 1135184 h 1499831"/>
                <a:gd name="connsiteX79-3819" fmla="*/ 974628 w 1225855"/>
                <a:gd name="connsiteY79-3820" fmla="*/ 1161534 h 1499831"/>
                <a:gd name="connsiteX80-3821" fmla="*/ 736822 w 1225855"/>
                <a:gd name="connsiteY80-3822" fmla="*/ 1196559 h 1499831"/>
                <a:gd name="connsiteX81-3823" fmla="*/ 685431 w 1225855"/>
                <a:gd name="connsiteY81-3824" fmla="*/ 1447458 h 1499831"/>
                <a:gd name="connsiteX82-3825" fmla="*/ 540096 w 1225855"/>
                <a:gd name="connsiteY82-3826" fmla="*/ 1447458 h 1499831"/>
                <a:gd name="connsiteX83-3827" fmla="*/ 540096 w 1225855"/>
                <a:gd name="connsiteY83-3828" fmla="*/ 1251059 h 1499831"/>
                <a:gd name="connsiteX84-3829" fmla="*/ 620292 w 1225855"/>
                <a:gd name="connsiteY84-3830" fmla="*/ 1252860 h 1499831"/>
                <a:gd name="connsiteX85-3831" fmla="*/ 685431 w 1225855"/>
                <a:gd name="connsiteY85-3832" fmla="*/ 1251714 h 1499831"/>
                <a:gd name="connsiteX86-3833" fmla="*/ 685431 w 1225855"/>
                <a:gd name="connsiteY86-3834" fmla="*/ 1447458 h 1499831"/>
                <a:gd name="connsiteX87-3835" fmla="*/ 186415 w 1225855"/>
                <a:gd name="connsiteY87-3836" fmla="*/ 720292 h 1499831"/>
                <a:gd name="connsiteX88-3837" fmla="*/ 187070 w 1225855"/>
                <a:gd name="connsiteY88-3838" fmla="*/ 718819 h 1499831"/>
                <a:gd name="connsiteX89-3839" fmla="*/ 188543 w 1225855"/>
                <a:gd name="connsiteY89-3840" fmla="*/ 715873 h 1499831"/>
                <a:gd name="connsiteX90-3841" fmla="*/ 418567 w 1225855"/>
                <a:gd name="connsiteY90-3842" fmla="*/ 483352 h 1499831"/>
                <a:gd name="connsiteX91-3843" fmla="*/ 493280 w 1225855"/>
                <a:gd name="connsiteY91-3844" fmla="*/ 505881 h 1499831"/>
                <a:gd name="connsiteX92-3845" fmla="*/ 550480 w 1225855"/>
                <a:gd name="connsiteY92-3846" fmla="*/ 513426 h 1499831"/>
                <a:gd name="connsiteX93-3847" fmla="*/ 587396 w 1225855"/>
                <a:gd name="connsiteY93-3848" fmla="*/ 507919 h 1499831"/>
                <a:gd name="connsiteX94-3849" fmla="*/ 609547 w 1225855"/>
                <a:gd name="connsiteY94-3850" fmla="*/ 513172 h 1499831"/>
                <a:gd name="connsiteX95-3851" fmla="*/ 644277 w 1225855"/>
                <a:gd name="connsiteY95-3852" fmla="*/ 510465 h 1499831"/>
                <a:gd name="connsiteX96-3853" fmla="*/ 676430 w 1225855"/>
                <a:gd name="connsiteY96-3854" fmla="*/ 508991 h 1499831"/>
                <a:gd name="connsiteX97-3855" fmla="*/ 712198 w 1225855"/>
                <a:gd name="connsiteY97-3856" fmla="*/ 499229 h 1499831"/>
                <a:gd name="connsiteX98-3857" fmla="*/ 797706 w 1225855"/>
                <a:gd name="connsiteY98-3858" fmla="*/ 471684 h 1499831"/>
                <a:gd name="connsiteX99-3859" fmla="*/ 820292 w 1225855"/>
                <a:gd name="connsiteY99-3860" fmla="*/ 507036 h 1499831"/>
                <a:gd name="connsiteX100-3861" fmla="*/ 780194 w 1225855"/>
                <a:gd name="connsiteY100-3862" fmla="*/ 560391 h 1499831"/>
                <a:gd name="connsiteX101-3863" fmla="*/ 759081 w 1225855"/>
                <a:gd name="connsiteY101-3864" fmla="*/ 576103 h 1499831"/>
                <a:gd name="connsiteX102-3865" fmla="*/ 736822 w 1225855"/>
                <a:gd name="connsiteY102-3866" fmla="*/ 590669 h 1499831"/>
                <a:gd name="connsiteX103-3867" fmla="*/ 736331 w 1225855"/>
                <a:gd name="connsiteY103-3868" fmla="*/ 590996 h 1499831"/>
                <a:gd name="connsiteX104-3869" fmla="*/ 542060 w 1225855"/>
                <a:gd name="connsiteY104-3870" fmla="*/ 682485 h 1499831"/>
                <a:gd name="connsiteX105-3871" fmla="*/ 339115 w 1225855"/>
                <a:gd name="connsiteY105-3872" fmla="*/ 752370 h 1499831"/>
                <a:gd name="connsiteX106-3873" fmla="*/ 289033 w 1225855"/>
                <a:gd name="connsiteY106-3874" fmla="*/ 767428 h 1499831"/>
                <a:gd name="connsiteX107-3875" fmla="*/ 274958 w 1225855"/>
                <a:gd name="connsiteY107-3876" fmla="*/ 771519 h 1499831"/>
                <a:gd name="connsiteX108-3877" fmla="*/ 255809 w 1225855"/>
                <a:gd name="connsiteY108-3878" fmla="*/ 764482 h 1499831"/>
                <a:gd name="connsiteX109-3879" fmla="*/ 186415 w 1225855"/>
                <a:gd name="connsiteY109-3880" fmla="*/ 720292 h 1499831"/>
                <a:gd name="connsiteX110-3881" fmla="*/ 883794 w 1225855"/>
                <a:gd name="connsiteY110-3882" fmla="*/ 593451 h 1499831"/>
                <a:gd name="connsiteX111-3883" fmla="*/ 859244 w 1225855"/>
                <a:gd name="connsiteY111-3884" fmla="*/ 561536 h 1499831"/>
                <a:gd name="connsiteX112-3885" fmla="*/ 854989 w 1225855"/>
                <a:gd name="connsiteY112-3886" fmla="*/ 557117 h 1499831"/>
                <a:gd name="connsiteX113-3887" fmla="*/ 867100 w 1225855"/>
                <a:gd name="connsiteY113-3888" fmla="*/ 534204 h 1499831"/>
                <a:gd name="connsiteX114-3889" fmla="*/ 1036167 w 1225855"/>
                <a:gd name="connsiteY114-3890" fmla="*/ 715218 h 1499831"/>
                <a:gd name="connsiteX115-3891" fmla="*/ 1037803 w 1225855"/>
                <a:gd name="connsiteY115-3892" fmla="*/ 717837 h 1499831"/>
                <a:gd name="connsiteX116-3893" fmla="*/ 1038949 w 1225855"/>
                <a:gd name="connsiteY116-3894" fmla="*/ 720128 h 1499831"/>
                <a:gd name="connsiteX117-3895" fmla="*/ 971519 w 1225855"/>
                <a:gd name="connsiteY117-3896" fmla="*/ 764973 h 1499831"/>
                <a:gd name="connsiteX118-3897" fmla="*/ 944841 w 1225855"/>
                <a:gd name="connsiteY118-3898" fmla="*/ 774793 h 1499831"/>
                <a:gd name="connsiteX119-3899" fmla="*/ 927165 w 1225855"/>
                <a:gd name="connsiteY119-3900" fmla="*/ 780357 h 1499831"/>
                <a:gd name="connsiteX120-3901" fmla="*/ 917018 w 1225855"/>
                <a:gd name="connsiteY120-3902" fmla="*/ 783303 h 1499831"/>
                <a:gd name="connsiteX121-3903" fmla="*/ 618492 w 1225855"/>
                <a:gd name="connsiteY121-3904" fmla="*/ 820292 h 1499831"/>
                <a:gd name="connsiteX122-3905" fmla="*/ 372175 w 1225855"/>
                <a:gd name="connsiteY122-3906" fmla="*/ 797051 h 1499831"/>
                <a:gd name="connsiteX123-3907" fmla="*/ 481668 w 1225855"/>
                <a:gd name="connsiteY123-3908" fmla="*/ 760717 h 1499831"/>
                <a:gd name="connsiteX124-3909" fmla="*/ 497707 w 1225855"/>
                <a:gd name="connsiteY124-3910" fmla="*/ 799015 h 1499831"/>
                <a:gd name="connsiteX125-3911" fmla="*/ 521929 w 1225855"/>
                <a:gd name="connsiteY125-3912" fmla="*/ 815054 h 1499831"/>
                <a:gd name="connsiteX126-3913" fmla="*/ 532077 w 1225855"/>
                <a:gd name="connsiteY126-3914" fmla="*/ 812927 h 1499831"/>
                <a:gd name="connsiteX127-3915" fmla="*/ 545988 w 1225855"/>
                <a:gd name="connsiteY127-3916" fmla="*/ 778557 h 1499831"/>
                <a:gd name="connsiteX128-3917" fmla="*/ 530931 w 1225855"/>
                <a:gd name="connsiteY128-3918" fmla="*/ 742878 h 1499831"/>
                <a:gd name="connsiteX129-3919" fmla="*/ 560882 w 1225855"/>
                <a:gd name="connsiteY129-3920" fmla="*/ 731421 h 1499831"/>
                <a:gd name="connsiteX130-3921" fmla="*/ 660881 w 1225855"/>
                <a:gd name="connsiteY130-3922" fmla="*/ 689359 h 1499831"/>
                <a:gd name="connsiteX131-3923" fmla="*/ 682158 w 1225855"/>
                <a:gd name="connsiteY131-3924" fmla="*/ 735677 h 1499831"/>
                <a:gd name="connsiteX132-3925" fmla="*/ 706053 w 1225855"/>
                <a:gd name="connsiteY132-3926" fmla="*/ 750897 h 1499831"/>
                <a:gd name="connsiteX133-3927" fmla="*/ 717019 w 1225855"/>
                <a:gd name="connsiteY133-3928" fmla="*/ 748442 h 1499831"/>
                <a:gd name="connsiteX134-3929" fmla="*/ 729948 w 1225855"/>
                <a:gd name="connsiteY134-3930" fmla="*/ 713745 h 1499831"/>
                <a:gd name="connsiteX135-3931" fmla="*/ 708181 w 1225855"/>
                <a:gd name="connsiteY135-3932" fmla="*/ 666446 h 1499831"/>
                <a:gd name="connsiteX136-3933" fmla="*/ 763991 w 1225855"/>
                <a:gd name="connsiteY136-3934" fmla="*/ 635350 h 1499831"/>
                <a:gd name="connsiteX137-3935" fmla="*/ 773483 w 1225855"/>
                <a:gd name="connsiteY137-3936" fmla="*/ 629294 h 1499831"/>
                <a:gd name="connsiteX138-3937" fmla="*/ 795414 w 1225855"/>
                <a:gd name="connsiteY138-3938" fmla="*/ 614400 h 1499831"/>
                <a:gd name="connsiteX139-3939" fmla="*/ 816200 w 1225855"/>
                <a:gd name="connsiteY139-3940" fmla="*/ 598361 h 1499831"/>
                <a:gd name="connsiteX140-3941" fmla="*/ 819473 w 1225855"/>
                <a:gd name="connsiteY140-3942" fmla="*/ 595579 h 1499831"/>
                <a:gd name="connsiteX141-3943" fmla="*/ 842223 w 1225855"/>
                <a:gd name="connsiteY141-3944" fmla="*/ 625202 h 1499831"/>
                <a:gd name="connsiteX142-3945" fmla="*/ 863008 w 1225855"/>
                <a:gd name="connsiteY142-3946" fmla="*/ 635350 h 1499831"/>
                <a:gd name="connsiteX143-3947" fmla="*/ 878884 w 1225855"/>
                <a:gd name="connsiteY143-3948" fmla="*/ 629949 h 1499831"/>
                <a:gd name="connsiteX144-3949" fmla="*/ 883794 w 1225855"/>
                <a:gd name="connsiteY144-3950" fmla="*/ 593451 h 1499831"/>
                <a:gd name="connsiteX145-3951" fmla="*/ 513091 w 1225855"/>
                <a:gd name="connsiteY145-3952" fmla="*/ 183796 h 1499831"/>
                <a:gd name="connsiteX146-3953" fmla="*/ 520784 w 1225855"/>
                <a:gd name="connsiteY146-3954" fmla="*/ 163175 h 1499831"/>
                <a:gd name="connsiteX147-3955" fmla="*/ 613746 w 1225855"/>
                <a:gd name="connsiteY147-3956" fmla="*/ 64648 h 1499831"/>
                <a:gd name="connsiteX148-3957" fmla="*/ 903434 w 1225855"/>
                <a:gd name="connsiteY148-3958" fmla="*/ 374630 h 1499831"/>
                <a:gd name="connsiteX149-3959" fmla="*/ 823892 w 1225855"/>
                <a:gd name="connsiteY149-3960" fmla="*/ 411455 h 1499831"/>
                <a:gd name="connsiteX150-3961" fmla="*/ 821110 w 1225855"/>
                <a:gd name="connsiteY150-3962" fmla="*/ 412273 h 1499831"/>
                <a:gd name="connsiteX151-3963" fmla="*/ 807689 w 1225855"/>
                <a:gd name="connsiteY151-3964" fmla="*/ 415710 h 1499831"/>
                <a:gd name="connsiteX152-3965" fmla="*/ 791159 w 1225855"/>
                <a:gd name="connsiteY152-3966" fmla="*/ 406873 h 1499831"/>
                <a:gd name="connsiteX153-3967" fmla="*/ 777084 w 1225855"/>
                <a:gd name="connsiteY153-3968" fmla="*/ 399835 h 1499831"/>
                <a:gd name="connsiteX154-3969" fmla="*/ 706053 w 1225855"/>
                <a:gd name="connsiteY154-3970" fmla="*/ 362192 h 1499831"/>
                <a:gd name="connsiteX155-3971" fmla="*/ 591160 w 1225855"/>
                <a:gd name="connsiteY155-3972" fmla="*/ 288542 h 1499831"/>
                <a:gd name="connsiteX156-3973" fmla="*/ 570702 w 1225855"/>
                <a:gd name="connsiteY156-3974" fmla="*/ 272176 h 1499831"/>
                <a:gd name="connsiteX157-3975" fmla="*/ 567919 w 1225855"/>
                <a:gd name="connsiteY157-3976" fmla="*/ 269721 h 1499831"/>
                <a:gd name="connsiteX158-3977" fmla="*/ 551226 w 1225855"/>
                <a:gd name="connsiteY158-3978" fmla="*/ 254500 h 1499831"/>
                <a:gd name="connsiteX159-3979" fmla="*/ 512109 w 1225855"/>
                <a:gd name="connsiteY159-3980" fmla="*/ 197708 h 1499831"/>
                <a:gd name="connsiteX160-3981" fmla="*/ 513091 w 1225855"/>
                <a:gd name="connsiteY160-3982" fmla="*/ 183796 h 1499831"/>
                <a:gd name="connsiteX161-3983" fmla="*/ 322094 w 1225855"/>
                <a:gd name="connsiteY161-3984" fmla="*/ 374303 h 1499831"/>
                <a:gd name="connsiteX162-3985" fmla="*/ 464974 w 1225855"/>
                <a:gd name="connsiteY162-3986" fmla="*/ 222421 h 1499831"/>
                <a:gd name="connsiteX163-3987" fmla="*/ 508345 w 1225855"/>
                <a:gd name="connsiteY163-3988" fmla="*/ 285596 h 1499831"/>
                <a:gd name="connsiteX164-3989" fmla="*/ 482486 w 1225855"/>
                <a:gd name="connsiteY164-3990" fmla="*/ 314729 h 1499831"/>
                <a:gd name="connsiteX165-3991" fmla="*/ 475939 w 1225855"/>
                <a:gd name="connsiteY165-3992" fmla="*/ 334205 h 1499831"/>
                <a:gd name="connsiteX166-3993" fmla="*/ 484614 w 1225855"/>
                <a:gd name="connsiteY166-3994" fmla="*/ 351717 h 1499831"/>
                <a:gd name="connsiteX167-3995" fmla="*/ 491324 w 1225855"/>
                <a:gd name="connsiteY167-3996" fmla="*/ 355973 h 1499831"/>
                <a:gd name="connsiteX168-3997" fmla="*/ 501962 w 1225855"/>
                <a:gd name="connsiteY168-3998" fmla="*/ 358264 h 1499831"/>
                <a:gd name="connsiteX169-3999" fmla="*/ 521602 w 1225855"/>
                <a:gd name="connsiteY169-4000" fmla="*/ 349426 h 1499831"/>
                <a:gd name="connsiteX170-4001" fmla="*/ 547298 w 1225855"/>
                <a:gd name="connsiteY170-4002" fmla="*/ 320621 h 1499831"/>
                <a:gd name="connsiteX171-4003" fmla="*/ 554990 w 1225855"/>
                <a:gd name="connsiteY171-4004" fmla="*/ 326676 h 1499831"/>
                <a:gd name="connsiteX172-4005" fmla="*/ 722747 w 1225855"/>
                <a:gd name="connsiteY172-4006" fmla="*/ 430768 h 1499831"/>
                <a:gd name="connsiteX173-4007" fmla="*/ 663827 w 1225855"/>
                <a:gd name="connsiteY173-4008" fmla="*/ 435678 h 1499831"/>
                <a:gd name="connsiteX174-4009" fmla="*/ 628967 w 1225855"/>
                <a:gd name="connsiteY174-4010" fmla="*/ 436823 h 1499831"/>
                <a:gd name="connsiteX175-4011" fmla="*/ 616692 w 1225855"/>
                <a:gd name="connsiteY175-4012" fmla="*/ 436987 h 1499831"/>
                <a:gd name="connsiteX176-4013" fmla="*/ 600489 w 1225855"/>
                <a:gd name="connsiteY176-4014" fmla="*/ 436823 h 1499831"/>
                <a:gd name="connsiteX177-4015" fmla="*/ 565628 w 1225855"/>
                <a:gd name="connsiteY177-4016" fmla="*/ 435514 h 1499831"/>
                <a:gd name="connsiteX178-4017" fmla="*/ 463337 w 1225855"/>
                <a:gd name="connsiteY178-4018" fmla="*/ 424057 h 1499831"/>
                <a:gd name="connsiteX179-4019" fmla="*/ 433059 w 1225855"/>
                <a:gd name="connsiteY179-4020" fmla="*/ 418165 h 1499831"/>
                <a:gd name="connsiteX180-4021" fmla="*/ 409164 w 1225855"/>
                <a:gd name="connsiteY180-4022" fmla="*/ 412437 h 1499831"/>
                <a:gd name="connsiteX181-4023" fmla="*/ 403927 w 1225855"/>
                <a:gd name="connsiteY181-4024" fmla="*/ 410964 h 1499831"/>
                <a:gd name="connsiteX182-4025" fmla="*/ 322094 w 1225855"/>
                <a:gd name="connsiteY182-4026" fmla="*/ 374303 h 1499831"/>
                <a:gd name="connsiteX0-4027" fmla="*/ 1219145 w 1225855"/>
                <a:gd name="connsiteY0-4028" fmla="*/ 1035512 h 1499831"/>
                <a:gd name="connsiteX1-4029" fmla="*/ 1212598 w 1225855"/>
                <a:gd name="connsiteY1-4030" fmla="*/ 1022910 h 1499831"/>
                <a:gd name="connsiteX2-4031" fmla="*/ 1009653 w 1225855"/>
                <a:gd name="connsiteY2-4032" fmla="*/ 805725 h 1499831"/>
                <a:gd name="connsiteX3-4033" fmla="*/ 1091485 w 1225855"/>
                <a:gd name="connsiteY3-4034" fmla="*/ 720128 h 1499831"/>
                <a:gd name="connsiteX4-4035" fmla="*/ 1086085 w 1225855"/>
                <a:gd name="connsiteY4-4036" fmla="*/ 697052 h 1499831"/>
                <a:gd name="connsiteX5-4037" fmla="*/ 1079702 w 1225855"/>
                <a:gd name="connsiteY5-4038" fmla="*/ 685104 h 1499831"/>
                <a:gd name="connsiteX6-4039" fmla="*/ 863663 w 1225855"/>
                <a:gd name="connsiteY6-4040" fmla="*/ 454008 h 1499831"/>
                <a:gd name="connsiteX7-4041" fmla="*/ 957280 w 1225855"/>
                <a:gd name="connsiteY7-4042" fmla="*/ 374303 h 1499831"/>
                <a:gd name="connsiteX8-4043" fmla="*/ 953024 w 1225855"/>
                <a:gd name="connsiteY8-4044" fmla="*/ 355482 h 1499831"/>
                <a:gd name="connsiteX9-4045" fmla="*/ 946969 w 1225855"/>
                <a:gd name="connsiteY9-4046" fmla="*/ 344516 h 1499831"/>
                <a:gd name="connsiteX10-4047" fmla="*/ 633058 w 1225855"/>
                <a:gd name="connsiteY10-4048" fmla="*/ 8347 h 1499831"/>
                <a:gd name="connsiteX11-4049" fmla="*/ 613909 w 1225855"/>
                <a:gd name="connsiteY11-4050" fmla="*/ 0 h 1499831"/>
                <a:gd name="connsiteX12-4051" fmla="*/ 594761 w 1225855"/>
                <a:gd name="connsiteY12-4052" fmla="*/ 8183 h 1499831"/>
                <a:gd name="connsiteX13-4053" fmla="*/ 276922 w 1225855"/>
                <a:gd name="connsiteY13-4054" fmla="*/ 345825 h 1499831"/>
                <a:gd name="connsiteX14-4055" fmla="*/ 269884 w 1225855"/>
                <a:gd name="connsiteY14-4056" fmla="*/ 362028 h 1499831"/>
                <a:gd name="connsiteX15-4057" fmla="*/ 268248 w 1225855"/>
                <a:gd name="connsiteY15-4058" fmla="*/ 374139 h 1499831"/>
                <a:gd name="connsiteX16-4059" fmla="*/ 363828 w 1225855"/>
                <a:gd name="connsiteY16-4060" fmla="*/ 453354 h 1499831"/>
                <a:gd name="connsiteX17-4061" fmla="*/ 143535 w 1225855"/>
                <a:gd name="connsiteY17-4062" fmla="*/ 687395 h 1499831"/>
                <a:gd name="connsiteX18-4063" fmla="*/ 136497 w 1225855"/>
                <a:gd name="connsiteY18-4064" fmla="*/ 704744 h 1499831"/>
                <a:gd name="connsiteX19-4065" fmla="*/ 134206 w 1225855"/>
                <a:gd name="connsiteY19-4066" fmla="*/ 720128 h 1499831"/>
                <a:gd name="connsiteX20-4067" fmla="*/ 182978 w 1225855"/>
                <a:gd name="connsiteY20-4068" fmla="*/ 786740 h 1499831"/>
                <a:gd name="connsiteX21-4069" fmla="*/ 217839 w 1225855"/>
                <a:gd name="connsiteY21-4070" fmla="*/ 805071 h 1499831"/>
                <a:gd name="connsiteX22-4071" fmla="*/ 9984 w 1225855"/>
                <a:gd name="connsiteY22-4072" fmla="*/ 1025692 h 1499831"/>
                <a:gd name="connsiteX23-4073" fmla="*/ 2946 w 1225855"/>
                <a:gd name="connsiteY23-4074" fmla="*/ 1044186 h 1499831"/>
                <a:gd name="connsiteX24-4075" fmla="*/ 0 w 1225855"/>
                <a:gd name="connsiteY24-4076" fmla="*/ 1062844 h 1499831"/>
                <a:gd name="connsiteX25-4077" fmla="*/ 194435 w 1225855"/>
                <a:gd name="connsiteY25-4078" fmla="*/ 1198195 h 1499831"/>
                <a:gd name="connsiteX26-4079" fmla="*/ 487887 w 1225855"/>
                <a:gd name="connsiteY26-4080" fmla="*/ 1247950 h 1499831"/>
                <a:gd name="connsiteX27-4081" fmla="*/ 487887 w 1225855"/>
                <a:gd name="connsiteY27-4082" fmla="*/ 1473645 h 1499831"/>
                <a:gd name="connsiteX28-4083" fmla="*/ 514073 w 1225855"/>
                <a:gd name="connsiteY28-4084" fmla="*/ 1499831 h 1499831"/>
                <a:gd name="connsiteX29-4085" fmla="*/ 711781 w 1225855"/>
                <a:gd name="connsiteY29-4086" fmla="*/ 1499831 h 1499831"/>
                <a:gd name="connsiteX30-4087" fmla="*/ 737968 w 1225855"/>
                <a:gd name="connsiteY30-4088" fmla="*/ 1473645 h 1499831"/>
                <a:gd name="connsiteX31-4089" fmla="*/ 737968 w 1225855"/>
                <a:gd name="connsiteY31-4090" fmla="*/ 1248932 h 1499831"/>
                <a:gd name="connsiteX32-4091" fmla="*/ 1039112 w 1225855"/>
                <a:gd name="connsiteY32-4092" fmla="*/ 1198195 h 1499831"/>
                <a:gd name="connsiteX33-4093" fmla="*/ 1225855 w 1225855"/>
                <a:gd name="connsiteY33-4094" fmla="*/ 1062844 h 1499831"/>
                <a:gd name="connsiteX34-4095" fmla="*/ 1219145 w 1225855"/>
                <a:gd name="connsiteY34-4096" fmla="*/ 1035512 h 1499831"/>
                <a:gd name="connsiteX35-4097" fmla="*/ 1099178 w 1225855"/>
                <a:gd name="connsiteY35-4098" fmla="*/ 1120454 h 1499831"/>
                <a:gd name="connsiteX36-4099" fmla="*/ 1082157 w 1225855"/>
                <a:gd name="connsiteY36-4100" fmla="*/ 1113580 h 1499831"/>
                <a:gd name="connsiteX37-4101" fmla="*/ 657608 w 1225855"/>
                <a:gd name="connsiteY37-4102" fmla="*/ 1056788 h 1499831"/>
                <a:gd name="connsiteX38-4103" fmla="*/ 560882 w 1225855"/>
                <a:gd name="connsiteY38-4104" fmla="*/ 1023564 h 1499831"/>
                <a:gd name="connsiteX39-4105" fmla="*/ 558918 w 1225855"/>
                <a:gd name="connsiteY39-4106" fmla="*/ 1022582 h 1499831"/>
                <a:gd name="connsiteX40-4107" fmla="*/ 554663 w 1225855"/>
                <a:gd name="connsiteY40-4108" fmla="*/ 1021109 h 1499831"/>
                <a:gd name="connsiteX41-4109" fmla="*/ 419966 w 1225855"/>
                <a:gd name="connsiteY41-4110" fmla="*/ 947296 h 1499831"/>
                <a:gd name="connsiteX42-4111" fmla="*/ 312928 w 1225855"/>
                <a:gd name="connsiteY42-4112" fmla="*/ 837313 h 1499831"/>
                <a:gd name="connsiteX43-4113" fmla="*/ 618656 w 1225855"/>
                <a:gd name="connsiteY43-4114" fmla="*/ 872828 h 1499831"/>
                <a:gd name="connsiteX44-4115" fmla="*/ 943368 w 1225855"/>
                <a:gd name="connsiteY44-4116" fmla="*/ 830439 h 1499831"/>
                <a:gd name="connsiteX45-4117" fmla="*/ 957116 w 1225855"/>
                <a:gd name="connsiteY45-4118" fmla="*/ 826184 h 1499831"/>
                <a:gd name="connsiteX46-4119" fmla="*/ 1168408 w 1225855"/>
                <a:gd name="connsiteY46-4120" fmla="*/ 1052369 h 1499831"/>
                <a:gd name="connsiteX47-4121" fmla="*/ 1170536 w 1225855"/>
                <a:gd name="connsiteY47-4122" fmla="*/ 1055806 h 1499831"/>
                <a:gd name="connsiteX48-4123" fmla="*/ 1173482 w 1225855"/>
                <a:gd name="connsiteY48-4124" fmla="*/ 1063008 h 1499831"/>
                <a:gd name="connsiteX49-4125" fmla="*/ 1099178 w 1225855"/>
                <a:gd name="connsiteY49-4126" fmla="*/ 1120454 h 1499831"/>
                <a:gd name="connsiteX50-4127" fmla="*/ 736822 w 1225855"/>
                <a:gd name="connsiteY50-4128" fmla="*/ 1196559 h 1499831"/>
                <a:gd name="connsiteX51-4129" fmla="*/ 620292 w 1225855"/>
                <a:gd name="connsiteY51-4130" fmla="*/ 1200487 h 1499831"/>
                <a:gd name="connsiteX52-4131" fmla="*/ 489033 w 1225855"/>
                <a:gd name="connsiteY52-4132" fmla="*/ 1195577 h 1499831"/>
                <a:gd name="connsiteX53-4133" fmla="*/ 209001 w 1225855"/>
                <a:gd name="connsiteY53-4134" fmla="*/ 1148114 h 1499831"/>
                <a:gd name="connsiteX54-4135" fmla="*/ 52209 w 1225855"/>
                <a:gd name="connsiteY54-4136" fmla="*/ 1063008 h 1499831"/>
                <a:gd name="connsiteX55-4137" fmla="*/ 54173 w 1225855"/>
                <a:gd name="connsiteY55-4138" fmla="*/ 1057279 h 1499831"/>
                <a:gd name="connsiteX56-4139" fmla="*/ 56137 w 1225855"/>
                <a:gd name="connsiteY56-4140" fmla="*/ 1053188 h 1499831"/>
                <a:gd name="connsiteX57-4141" fmla="*/ 255155 w 1225855"/>
                <a:gd name="connsiteY57-4142" fmla="*/ 841896 h 1499831"/>
                <a:gd name="connsiteX58-4143" fmla="*/ 346971 w 1225855"/>
                <a:gd name="connsiteY58-4144" fmla="*/ 956134 h 1499831"/>
                <a:gd name="connsiteX59-4145" fmla="*/ 318984 w 1225855"/>
                <a:gd name="connsiteY59-4146" fmla="*/ 987558 h 1499831"/>
                <a:gd name="connsiteX60-4147" fmla="*/ 321112 w 1225855"/>
                <a:gd name="connsiteY60-4148" fmla="*/ 1024546 h 1499831"/>
                <a:gd name="connsiteX61-4149" fmla="*/ 338460 w 1225855"/>
                <a:gd name="connsiteY61-4150" fmla="*/ 1031093 h 1499831"/>
                <a:gd name="connsiteX62-4151" fmla="*/ 358100 w 1225855"/>
                <a:gd name="connsiteY62-4152" fmla="*/ 1022255 h 1499831"/>
                <a:gd name="connsiteX63-4153" fmla="*/ 387887 w 1225855"/>
                <a:gd name="connsiteY63-4154" fmla="*/ 988703 h 1499831"/>
                <a:gd name="connsiteX64-4155" fmla="*/ 512600 w 1225855"/>
                <a:gd name="connsiteY64-4156" fmla="*/ 1059898 h 1499831"/>
                <a:gd name="connsiteX65-4157" fmla="*/ 494925 w 1225855"/>
                <a:gd name="connsiteY65-4158" fmla="*/ 1097868 h 1499831"/>
                <a:gd name="connsiteX66-4159" fmla="*/ 507527 w 1225855"/>
                <a:gd name="connsiteY66-4160" fmla="*/ 1132729 h 1499831"/>
                <a:gd name="connsiteX67-4161" fmla="*/ 518656 w 1225855"/>
                <a:gd name="connsiteY67-4162" fmla="*/ 1135184 h 1499831"/>
                <a:gd name="connsiteX68-4163" fmla="*/ 542388 w 1225855"/>
                <a:gd name="connsiteY68-4164" fmla="*/ 1120127 h 1499831"/>
                <a:gd name="connsiteX69-4165" fmla="*/ 561045 w 1225855"/>
                <a:gd name="connsiteY69-4166" fmla="*/ 1080029 h 1499831"/>
                <a:gd name="connsiteX70-4167" fmla="*/ 638132 w 1225855"/>
                <a:gd name="connsiteY70-4168" fmla="*/ 1105888 h 1499831"/>
                <a:gd name="connsiteX71-4169" fmla="*/ 708344 w 1225855"/>
                <a:gd name="connsiteY71-4170" fmla="*/ 1124219 h 1499831"/>
                <a:gd name="connsiteX72-4171" fmla="*/ 692633 w 1225855"/>
                <a:gd name="connsiteY72-4172" fmla="*/ 1159079 h 1499831"/>
                <a:gd name="connsiteX73-4173" fmla="*/ 691487 w 1225855"/>
                <a:gd name="connsiteY73-4174" fmla="*/ 1177574 h 1499831"/>
                <a:gd name="connsiteX74-4175" fmla="*/ 705726 w 1225855"/>
                <a:gd name="connsiteY74-4176" fmla="*/ 1193776 h 1499831"/>
                <a:gd name="connsiteX75-4177" fmla="*/ 716528 w 1225855"/>
                <a:gd name="connsiteY75-4178" fmla="*/ 1196068 h 1499831"/>
                <a:gd name="connsiteX76-4179" fmla="*/ 733549 w 1225855"/>
                <a:gd name="connsiteY76-4180" fmla="*/ 1189848 h 1499831"/>
                <a:gd name="connsiteX77-4181" fmla="*/ 740423 w 1225855"/>
                <a:gd name="connsiteY77-4182" fmla="*/ 1180683 h 1499831"/>
                <a:gd name="connsiteX78-4183" fmla="*/ 760881 w 1225855"/>
                <a:gd name="connsiteY78-4184" fmla="*/ 1135184 h 1499831"/>
                <a:gd name="connsiteX79-4185" fmla="*/ 974628 w 1225855"/>
                <a:gd name="connsiteY79-4186" fmla="*/ 1161534 h 1499831"/>
                <a:gd name="connsiteX80-4187" fmla="*/ 736822 w 1225855"/>
                <a:gd name="connsiteY80-4188" fmla="*/ 1196559 h 1499831"/>
                <a:gd name="connsiteX81-4189" fmla="*/ 685431 w 1225855"/>
                <a:gd name="connsiteY81-4190" fmla="*/ 1447458 h 1499831"/>
                <a:gd name="connsiteX82-4191" fmla="*/ 540096 w 1225855"/>
                <a:gd name="connsiteY82-4192" fmla="*/ 1447458 h 1499831"/>
                <a:gd name="connsiteX83-4193" fmla="*/ 540096 w 1225855"/>
                <a:gd name="connsiteY83-4194" fmla="*/ 1251059 h 1499831"/>
                <a:gd name="connsiteX84-4195" fmla="*/ 620292 w 1225855"/>
                <a:gd name="connsiteY84-4196" fmla="*/ 1252860 h 1499831"/>
                <a:gd name="connsiteX85-4197" fmla="*/ 685431 w 1225855"/>
                <a:gd name="connsiteY85-4198" fmla="*/ 1251714 h 1499831"/>
                <a:gd name="connsiteX86-4199" fmla="*/ 685431 w 1225855"/>
                <a:gd name="connsiteY86-4200" fmla="*/ 1447458 h 1499831"/>
                <a:gd name="connsiteX87-4201" fmla="*/ 186415 w 1225855"/>
                <a:gd name="connsiteY87-4202" fmla="*/ 720292 h 1499831"/>
                <a:gd name="connsiteX88-4203" fmla="*/ 187070 w 1225855"/>
                <a:gd name="connsiteY88-4204" fmla="*/ 718819 h 1499831"/>
                <a:gd name="connsiteX89-4205" fmla="*/ 188543 w 1225855"/>
                <a:gd name="connsiteY89-4206" fmla="*/ 715873 h 1499831"/>
                <a:gd name="connsiteX90-4207" fmla="*/ 418567 w 1225855"/>
                <a:gd name="connsiteY90-4208" fmla="*/ 483352 h 1499831"/>
                <a:gd name="connsiteX91-4209" fmla="*/ 493280 w 1225855"/>
                <a:gd name="connsiteY91-4210" fmla="*/ 505881 h 1499831"/>
                <a:gd name="connsiteX92-4211" fmla="*/ 550480 w 1225855"/>
                <a:gd name="connsiteY92-4212" fmla="*/ 513426 h 1499831"/>
                <a:gd name="connsiteX93-4213" fmla="*/ 587396 w 1225855"/>
                <a:gd name="connsiteY93-4214" fmla="*/ 507919 h 1499831"/>
                <a:gd name="connsiteX94-4215" fmla="*/ 609547 w 1225855"/>
                <a:gd name="connsiteY94-4216" fmla="*/ 513172 h 1499831"/>
                <a:gd name="connsiteX95-4217" fmla="*/ 644277 w 1225855"/>
                <a:gd name="connsiteY95-4218" fmla="*/ 510465 h 1499831"/>
                <a:gd name="connsiteX96-4219" fmla="*/ 676430 w 1225855"/>
                <a:gd name="connsiteY96-4220" fmla="*/ 508991 h 1499831"/>
                <a:gd name="connsiteX97-4221" fmla="*/ 712198 w 1225855"/>
                <a:gd name="connsiteY97-4222" fmla="*/ 499229 h 1499831"/>
                <a:gd name="connsiteX98-4223" fmla="*/ 797706 w 1225855"/>
                <a:gd name="connsiteY98-4224" fmla="*/ 471684 h 1499831"/>
                <a:gd name="connsiteX99-4225" fmla="*/ 820292 w 1225855"/>
                <a:gd name="connsiteY99-4226" fmla="*/ 507036 h 1499831"/>
                <a:gd name="connsiteX100-4227" fmla="*/ 780194 w 1225855"/>
                <a:gd name="connsiteY100-4228" fmla="*/ 560391 h 1499831"/>
                <a:gd name="connsiteX101-4229" fmla="*/ 759081 w 1225855"/>
                <a:gd name="connsiteY101-4230" fmla="*/ 576103 h 1499831"/>
                <a:gd name="connsiteX102-4231" fmla="*/ 736822 w 1225855"/>
                <a:gd name="connsiteY102-4232" fmla="*/ 590669 h 1499831"/>
                <a:gd name="connsiteX103-4233" fmla="*/ 736331 w 1225855"/>
                <a:gd name="connsiteY103-4234" fmla="*/ 590996 h 1499831"/>
                <a:gd name="connsiteX104-4235" fmla="*/ 537297 w 1225855"/>
                <a:gd name="connsiteY104-4236" fmla="*/ 672960 h 1499831"/>
                <a:gd name="connsiteX105-4237" fmla="*/ 339115 w 1225855"/>
                <a:gd name="connsiteY105-4238" fmla="*/ 752370 h 1499831"/>
                <a:gd name="connsiteX106-4239" fmla="*/ 289033 w 1225855"/>
                <a:gd name="connsiteY106-4240" fmla="*/ 767428 h 1499831"/>
                <a:gd name="connsiteX107-4241" fmla="*/ 274958 w 1225855"/>
                <a:gd name="connsiteY107-4242" fmla="*/ 771519 h 1499831"/>
                <a:gd name="connsiteX108-4243" fmla="*/ 255809 w 1225855"/>
                <a:gd name="connsiteY108-4244" fmla="*/ 764482 h 1499831"/>
                <a:gd name="connsiteX109-4245" fmla="*/ 186415 w 1225855"/>
                <a:gd name="connsiteY109-4246" fmla="*/ 720292 h 1499831"/>
                <a:gd name="connsiteX110-4247" fmla="*/ 883794 w 1225855"/>
                <a:gd name="connsiteY110-4248" fmla="*/ 593451 h 1499831"/>
                <a:gd name="connsiteX111-4249" fmla="*/ 859244 w 1225855"/>
                <a:gd name="connsiteY111-4250" fmla="*/ 561536 h 1499831"/>
                <a:gd name="connsiteX112-4251" fmla="*/ 854989 w 1225855"/>
                <a:gd name="connsiteY112-4252" fmla="*/ 557117 h 1499831"/>
                <a:gd name="connsiteX113-4253" fmla="*/ 867100 w 1225855"/>
                <a:gd name="connsiteY113-4254" fmla="*/ 534204 h 1499831"/>
                <a:gd name="connsiteX114-4255" fmla="*/ 1036167 w 1225855"/>
                <a:gd name="connsiteY114-4256" fmla="*/ 715218 h 1499831"/>
                <a:gd name="connsiteX115-4257" fmla="*/ 1037803 w 1225855"/>
                <a:gd name="connsiteY115-4258" fmla="*/ 717837 h 1499831"/>
                <a:gd name="connsiteX116-4259" fmla="*/ 1038949 w 1225855"/>
                <a:gd name="connsiteY116-4260" fmla="*/ 720128 h 1499831"/>
                <a:gd name="connsiteX117-4261" fmla="*/ 971519 w 1225855"/>
                <a:gd name="connsiteY117-4262" fmla="*/ 764973 h 1499831"/>
                <a:gd name="connsiteX118-4263" fmla="*/ 944841 w 1225855"/>
                <a:gd name="connsiteY118-4264" fmla="*/ 774793 h 1499831"/>
                <a:gd name="connsiteX119-4265" fmla="*/ 927165 w 1225855"/>
                <a:gd name="connsiteY119-4266" fmla="*/ 780357 h 1499831"/>
                <a:gd name="connsiteX120-4267" fmla="*/ 917018 w 1225855"/>
                <a:gd name="connsiteY120-4268" fmla="*/ 783303 h 1499831"/>
                <a:gd name="connsiteX121-4269" fmla="*/ 618492 w 1225855"/>
                <a:gd name="connsiteY121-4270" fmla="*/ 820292 h 1499831"/>
                <a:gd name="connsiteX122-4271" fmla="*/ 372175 w 1225855"/>
                <a:gd name="connsiteY122-4272" fmla="*/ 797051 h 1499831"/>
                <a:gd name="connsiteX123-4273" fmla="*/ 481668 w 1225855"/>
                <a:gd name="connsiteY123-4274" fmla="*/ 760717 h 1499831"/>
                <a:gd name="connsiteX124-4275" fmla="*/ 497707 w 1225855"/>
                <a:gd name="connsiteY124-4276" fmla="*/ 799015 h 1499831"/>
                <a:gd name="connsiteX125-4277" fmla="*/ 521929 w 1225855"/>
                <a:gd name="connsiteY125-4278" fmla="*/ 815054 h 1499831"/>
                <a:gd name="connsiteX126-4279" fmla="*/ 532077 w 1225855"/>
                <a:gd name="connsiteY126-4280" fmla="*/ 812927 h 1499831"/>
                <a:gd name="connsiteX127-4281" fmla="*/ 545988 w 1225855"/>
                <a:gd name="connsiteY127-4282" fmla="*/ 778557 h 1499831"/>
                <a:gd name="connsiteX128-4283" fmla="*/ 530931 w 1225855"/>
                <a:gd name="connsiteY128-4284" fmla="*/ 742878 h 1499831"/>
                <a:gd name="connsiteX129-4285" fmla="*/ 560882 w 1225855"/>
                <a:gd name="connsiteY129-4286" fmla="*/ 731421 h 1499831"/>
                <a:gd name="connsiteX130-4287" fmla="*/ 660881 w 1225855"/>
                <a:gd name="connsiteY130-4288" fmla="*/ 689359 h 1499831"/>
                <a:gd name="connsiteX131-4289" fmla="*/ 682158 w 1225855"/>
                <a:gd name="connsiteY131-4290" fmla="*/ 735677 h 1499831"/>
                <a:gd name="connsiteX132-4291" fmla="*/ 706053 w 1225855"/>
                <a:gd name="connsiteY132-4292" fmla="*/ 750897 h 1499831"/>
                <a:gd name="connsiteX133-4293" fmla="*/ 717019 w 1225855"/>
                <a:gd name="connsiteY133-4294" fmla="*/ 748442 h 1499831"/>
                <a:gd name="connsiteX134-4295" fmla="*/ 729948 w 1225855"/>
                <a:gd name="connsiteY134-4296" fmla="*/ 713745 h 1499831"/>
                <a:gd name="connsiteX135-4297" fmla="*/ 708181 w 1225855"/>
                <a:gd name="connsiteY135-4298" fmla="*/ 666446 h 1499831"/>
                <a:gd name="connsiteX136-4299" fmla="*/ 763991 w 1225855"/>
                <a:gd name="connsiteY136-4300" fmla="*/ 635350 h 1499831"/>
                <a:gd name="connsiteX137-4301" fmla="*/ 773483 w 1225855"/>
                <a:gd name="connsiteY137-4302" fmla="*/ 629294 h 1499831"/>
                <a:gd name="connsiteX138-4303" fmla="*/ 795414 w 1225855"/>
                <a:gd name="connsiteY138-4304" fmla="*/ 614400 h 1499831"/>
                <a:gd name="connsiteX139-4305" fmla="*/ 816200 w 1225855"/>
                <a:gd name="connsiteY139-4306" fmla="*/ 598361 h 1499831"/>
                <a:gd name="connsiteX140-4307" fmla="*/ 819473 w 1225855"/>
                <a:gd name="connsiteY140-4308" fmla="*/ 595579 h 1499831"/>
                <a:gd name="connsiteX141-4309" fmla="*/ 842223 w 1225855"/>
                <a:gd name="connsiteY141-4310" fmla="*/ 625202 h 1499831"/>
                <a:gd name="connsiteX142-4311" fmla="*/ 863008 w 1225855"/>
                <a:gd name="connsiteY142-4312" fmla="*/ 635350 h 1499831"/>
                <a:gd name="connsiteX143-4313" fmla="*/ 878884 w 1225855"/>
                <a:gd name="connsiteY143-4314" fmla="*/ 629949 h 1499831"/>
                <a:gd name="connsiteX144-4315" fmla="*/ 883794 w 1225855"/>
                <a:gd name="connsiteY144-4316" fmla="*/ 593451 h 1499831"/>
                <a:gd name="connsiteX145-4317" fmla="*/ 513091 w 1225855"/>
                <a:gd name="connsiteY145-4318" fmla="*/ 183796 h 1499831"/>
                <a:gd name="connsiteX146-4319" fmla="*/ 520784 w 1225855"/>
                <a:gd name="connsiteY146-4320" fmla="*/ 163175 h 1499831"/>
                <a:gd name="connsiteX147-4321" fmla="*/ 613746 w 1225855"/>
                <a:gd name="connsiteY147-4322" fmla="*/ 64648 h 1499831"/>
                <a:gd name="connsiteX148-4323" fmla="*/ 903434 w 1225855"/>
                <a:gd name="connsiteY148-4324" fmla="*/ 374630 h 1499831"/>
                <a:gd name="connsiteX149-4325" fmla="*/ 823892 w 1225855"/>
                <a:gd name="connsiteY149-4326" fmla="*/ 411455 h 1499831"/>
                <a:gd name="connsiteX150-4327" fmla="*/ 821110 w 1225855"/>
                <a:gd name="connsiteY150-4328" fmla="*/ 412273 h 1499831"/>
                <a:gd name="connsiteX151-4329" fmla="*/ 807689 w 1225855"/>
                <a:gd name="connsiteY151-4330" fmla="*/ 415710 h 1499831"/>
                <a:gd name="connsiteX152-4331" fmla="*/ 791159 w 1225855"/>
                <a:gd name="connsiteY152-4332" fmla="*/ 406873 h 1499831"/>
                <a:gd name="connsiteX153-4333" fmla="*/ 777084 w 1225855"/>
                <a:gd name="connsiteY153-4334" fmla="*/ 399835 h 1499831"/>
                <a:gd name="connsiteX154-4335" fmla="*/ 706053 w 1225855"/>
                <a:gd name="connsiteY154-4336" fmla="*/ 362192 h 1499831"/>
                <a:gd name="connsiteX155-4337" fmla="*/ 591160 w 1225855"/>
                <a:gd name="connsiteY155-4338" fmla="*/ 288542 h 1499831"/>
                <a:gd name="connsiteX156-4339" fmla="*/ 570702 w 1225855"/>
                <a:gd name="connsiteY156-4340" fmla="*/ 272176 h 1499831"/>
                <a:gd name="connsiteX157-4341" fmla="*/ 567919 w 1225855"/>
                <a:gd name="connsiteY157-4342" fmla="*/ 269721 h 1499831"/>
                <a:gd name="connsiteX158-4343" fmla="*/ 551226 w 1225855"/>
                <a:gd name="connsiteY158-4344" fmla="*/ 254500 h 1499831"/>
                <a:gd name="connsiteX159-4345" fmla="*/ 512109 w 1225855"/>
                <a:gd name="connsiteY159-4346" fmla="*/ 197708 h 1499831"/>
                <a:gd name="connsiteX160-4347" fmla="*/ 513091 w 1225855"/>
                <a:gd name="connsiteY160-4348" fmla="*/ 183796 h 1499831"/>
                <a:gd name="connsiteX161-4349" fmla="*/ 322094 w 1225855"/>
                <a:gd name="connsiteY161-4350" fmla="*/ 374303 h 1499831"/>
                <a:gd name="connsiteX162-4351" fmla="*/ 464974 w 1225855"/>
                <a:gd name="connsiteY162-4352" fmla="*/ 222421 h 1499831"/>
                <a:gd name="connsiteX163-4353" fmla="*/ 508345 w 1225855"/>
                <a:gd name="connsiteY163-4354" fmla="*/ 285596 h 1499831"/>
                <a:gd name="connsiteX164-4355" fmla="*/ 482486 w 1225855"/>
                <a:gd name="connsiteY164-4356" fmla="*/ 314729 h 1499831"/>
                <a:gd name="connsiteX165-4357" fmla="*/ 475939 w 1225855"/>
                <a:gd name="connsiteY165-4358" fmla="*/ 334205 h 1499831"/>
                <a:gd name="connsiteX166-4359" fmla="*/ 484614 w 1225855"/>
                <a:gd name="connsiteY166-4360" fmla="*/ 351717 h 1499831"/>
                <a:gd name="connsiteX167-4361" fmla="*/ 491324 w 1225855"/>
                <a:gd name="connsiteY167-4362" fmla="*/ 355973 h 1499831"/>
                <a:gd name="connsiteX168-4363" fmla="*/ 501962 w 1225855"/>
                <a:gd name="connsiteY168-4364" fmla="*/ 358264 h 1499831"/>
                <a:gd name="connsiteX169-4365" fmla="*/ 521602 w 1225855"/>
                <a:gd name="connsiteY169-4366" fmla="*/ 349426 h 1499831"/>
                <a:gd name="connsiteX170-4367" fmla="*/ 547298 w 1225855"/>
                <a:gd name="connsiteY170-4368" fmla="*/ 320621 h 1499831"/>
                <a:gd name="connsiteX171-4369" fmla="*/ 554990 w 1225855"/>
                <a:gd name="connsiteY171-4370" fmla="*/ 326676 h 1499831"/>
                <a:gd name="connsiteX172-4371" fmla="*/ 722747 w 1225855"/>
                <a:gd name="connsiteY172-4372" fmla="*/ 430768 h 1499831"/>
                <a:gd name="connsiteX173-4373" fmla="*/ 663827 w 1225855"/>
                <a:gd name="connsiteY173-4374" fmla="*/ 435678 h 1499831"/>
                <a:gd name="connsiteX174-4375" fmla="*/ 628967 w 1225855"/>
                <a:gd name="connsiteY174-4376" fmla="*/ 436823 h 1499831"/>
                <a:gd name="connsiteX175-4377" fmla="*/ 616692 w 1225855"/>
                <a:gd name="connsiteY175-4378" fmla="*/ 436987 h 1499831"/>
                <a:gd name="connsiteX176-4379" fmla="*/ 600489 w 1225855"/>
                <a:gd name="connsiteY176-4380" fmla="*/ 436823 h 1499831"/>
                <a:gd name="connsiteX177-4381" fmla="*/ 565628 w 1225855"/>
                <a:gd name="connsiteY177-4382" fmla="*/ 435514 h 1499831"/>
                <a:gd name="connsiteX178-4383" fmla="*/ 463337 w 1225855"/>
                <a:gd name="connsiteY178-4384" fmla="*/ 424057 h 1499831"/>
                <a:gd name="connsiteX179-4385" fmla="*/ 433059 w 1225855"/>
                <a:gd name="connsiteY179-4386" fmla="*/ 418165 h 1499831"/>
                <a:gd name="connsiteX180-4387" fmla="*/ 409164 w 1225855"/>
                <a:gd name="connsiteY180-4388" fmla="*/ 412437 h 1499831"/>
                <a:gd name="connsiteX181-4389" fmla="*/ 403927 w 1225855"/>
                <a:gd name="connsiteY181-4390" fmla="*/ 410964 h 1499831"/>
                <a:gd name="connsiteX182-4391" fmla="*/ 322094 w 1225855"/>
                <a:gd name="connsiteY182-4392" fmla="*/ 374303 h 1499831"/>
                <a:gd name="connsiteX0-4393" fmla="*/ 1219145 w 1225855"/>
                <a:gd name="connsiteY0-4394" fmla="*/ 1035512 h 1499831"/>
                <a:gd name="connsiteX1-4395" fmla="*/ 1212598 w 1225855"/>
                <a:gd name="connsiteY1-4396" fmla="*/ 1022910 h 1499831"/>
                <a:gd name="connsiteX2-4397" fmla="*/ 1009653 w 1225855"/>
                <a:gd name="connsiteY2-4398" fmla="*/ 805725 h 1499831"/>
                <a:gd name="connsiteX3-4399" fmla="*/ 1091485 w 1225855"/>
                <a:gd name="connsiteY3-4400" fmla="*/ 720128 h 1499831"/>
                <a:gd name="connsiteX4-4401" fmla="*/ 1086085 w 1225855"/>
                <a:gd name="connsiteY4-4402" fmla="*/ 697052 h 1499831"/>
                <a:gd name="connsiteX5-4403" fmla="*/ 1079702 w 1225855"/>
                <a:gd name="connsiteY5-4404" fmla="*/ 685104 h 1499831"/>
                <a:gd name="connsiteX6-4405" fmla="*/ 863663 w 1225855"/>
                <a:gd name="connsiteY6-4406" fmla="*/ 454008 h 1499831"/>
                <a:gd name="connsiteX7-4407" fmla="*/ 957280 w 1225855"/>
                <a:gd name="connsiteY7-4408" fmla="*/ 374303 h 1499831"/>
                <a:gd name="connsiteX8-4409" fmla="*/ 953024 w 1225855"/>
                <a:gd name="connsiteY8-4410" fmla="*/ 355482 h 1499831"/>
                <a:gd name="connsiteX9-4411" fmla="*/ 946969 w 1225855"/>
                <a:gd name="connsiteY9-4412" fmla="*/ 344516 h 1499831"/>
                <a:gd name="connsiteX10-4413" fmla="*/ 633058 w 1225855"/>
                <a:gd name="connsiteY10-4414" fmla="*/ 8347 h 1499831"/>
                <a:gd name="connsiteX11-4415" fmla="*/ 613909 w 1225855"/>
                <a:gd name="connsiteY11-4416" fmla="*/ 0 h 1499831"/>
                <a:gd name="connsiteX12-4417" fmla="*/ 594761 w 1225855"/>
                <a:gd name="connsiteY12-4418" fmla="*/ 8183 h 1499831"/>
                <a:gd name="connsiteX13-4419" fmla="*/ 276922 w 1225855"/>
                <a:gd name="connsiteY13-4420" fmla="*/ 345825 h 1499831"/>
                <a:gd name="connsiteX14-4421" fmla="*/ 269884 w 1225855"/>
                <a:gd name="connsiteY14-4422" fmla="*/ 362028 h 1499831"/>
                <a:gd name="connsiteX15-4423" fmla="*/ 268248 w 1225855"/>
                <a:gd name="connsiteY15-4424" fmla="*/ 374139 h 1499831"/>
                <a:gd name="connsiteX16-4425" fmla="*/ 363828 w 1225855"/>
                <a:gd name="connsiteY16-4426" fmla="*/ 453354 h 1499831"/>
                <a:gd name="connsiteX17-4427" fmla="*/ 143535 w 1225855"/>
                <a:gd name="connsiteY17-4428" fmla="*/ 687395 h 1499831"/>
                <a:gd name="connsiteX18-4429" fmla="*/ 136497 w 1225855"/>
                <a:gd name="connsiteY18-4430" fmla="*/ 704744 h 1499831"/>
                <a:gd name="connsiteX19-4431" fmla="*/ 134206 w 1225855"/>
                <a:gd name="connsiteY19-4432" fmla="*/ 720128 h 1499831"/>
                <a:gd name="connsiteX20-4433" fmla="*/ 182978 w 1225855"/>
                <a:gd name="connsiteY20-4434" fmla="*/ 786740 h 1499831"/>
                <a:gd name="connsiteX21-4435" fmla="*/ 217839 w 1225855"/>
                <a:gd name="connsiteY21-4436" fmla="*/ 805071 h 1499831"/>
                <a:gd name="connsiteX22-4437" fmla="*/ 9984 w 1225855"/>
                <a:gd name="connsiteY22-4438" fmla="*/ 1025692 h 1499831"/>
                <a:gd name="connsiteX23-4439" fmla="*/ 2946 w 1225855"/>
                <a:gd name="connsiteY23-4440" fmla="*/ 1044186 h 1499831"/>
                <a:gd name="connsiteX24-4441" fmla="*/ 0 w 1225855"/>
                <a:gd name="connsiteY24-4442" fmla="*/ 1062844 h 1499831"/>
                <a:gd name="connsiteX25-4443" fmla="*/ 194435 w 1225855"/>
                <a:gd name="connsiteY25-4444" fmla="*/ 1198195 h 1499831"/>
                <a:gd name="connsiteX26-4445" fmla="*/ 487887 w 1225855"/>
                <a:gd name="connsiteY26-4446" fmla="*/ 1247950 h 1499831"/>
                <a:gd name="connsiteX27-4447" fmla="*/ 487887 w 1225855"/>
                <a:gd name="connsiteY27-4448" fmla="*/ 1473645 h 1499831"/>
                <a:gd name="connsiteX28-4449" fmla="*/ 514073 w 1225855"/>
                <a:gd name="connsiteY28-4450" fmla="*/ 1499831 h 1499831"/>
                <a:gd name="connsiteX29-4451" fmla="*/ 711781 w 1225855"/>
                <a:gd name="connsiteY29-4452" fmla="*/ 1499831 h 1499831"/>
                <a:gd name="connsiteX30-4453" fmla="*/ 737968 w 1225855"/>
                <a:gd name="connsiteY30-4454" fmla="*/ 1473645 h 1499831"/>
                <a:gd name="connsiteX31-4455" fmla="*/ 737968 w 1225855"/>
                <a:gd name="connsiteY31-4456" fmla="*/ 1248932 h 1499831"/>
                <a:gd name="connsiteX32-4457" fmla="*/ 1039112 w 1225855"/>
                <a:gd name="connsiteY32-4458" fmla="*/ 1198195 h 1499831"/>
                <a:gd name="connsiteX33-4459" fmla="*/ 1225855 w 1225855"/>
                <a:gd name="connsiteY33-4460" fmla="*/ 1062844 h 1499831"/>
                <a:gd name="connsiteX34-4461" fmla="*/ 1219145 w 1225855"/>
                <a:gd name="connsiteY34-4462" fmla="*/ 1035512 h 1499831"/>
                <a:gd name="connsiteX35-4463" fmla="*/ 1099178 w 1225855"/>
                <a:gd name="connsiteY35-4464" fmla="*/ 1120454 h 1499831"/>
                <a:gd name="connsiteX36-4465" fmla="*/ 1082157 w 1225855"/>
                <a:gd name="connsiteY36-4466" fmla="*/ 1113580 h 1499831"/>
                <a:gd name="connsiteX37-4467" fmla="*/ 657608 w 1225855"/>
                <a:gd name="connsiteY37-4468" fmla="*/ 1056788 h 1499831"/>
                <a:gd name="connsiteX38-4469" fmla="*/ 560882 w 1225855"/>
                <a:gd name="connsiteY38-4470" fmla="*/ 1023564 h 1499831"/>
                <a:gd name="connsiteX39-4471" fmla="*/ 558918 w 1225855"/>
                <a:gd name="connsiteY39-4472" fmla="*/ 1022582 h 1499831"/>
                <a:gd name="connsiteX40-4473" fmla="*/ 554663 w 1225855"/>
                <a:gd name="connsiteY40-4474" fmla="*/ 1021109 h 1499831"/>
                <a:gd name="connsiteX41-4475" fmla="*/ 419966 w 1225855"/>
                <a:gd name="connsiteY41-4476" fmla="*/ 947296 h 1499831"/>
                <a:gd name="connsiteX42-4477" fmla="*/ 312928 w 1225855"/>
                <a:gd name="connsiteY42-4478" fmla="*/ 837313 h 1499831"/>
                <a:gd name="connsiteX43-4479" fmla="*/ 618656 w 1225855"/>
                <a:gd name="connsiteY43-4480" fmla="*/ 887115 h 1499831"/>
                <a:gd name="connsiteX44-4481" fmla="*/ 943368 w 1225855"/>
                <a:gd name="connsiteY44-4482" fmla="*/ 830439 h 1499831"/>
                <a:gd name="connsiteX45-4483" fmla="*/ 957116 w 1225855"/>
                <a:gd name="connsiteY45-4484" fmla="*/ 826184 h 1499831"/>
                <a:gd name="connsiteX46-4485" fmla="*/ 1168408 w 1225855"/>
                <a:gd name="connsiteY46-4486" fmla="*/ 1052369 h 1499831"/>
                <a:gd name="connsiteX47-4487" fmla="*/ 1170536 w 1225855"/>
                <a:gd name="connsiteY47-4488" fmla="*/ 1055806 h 1499831"/>
                <a:gd name="connsiteX48-4489" fmla="*/ 1173482 w 1225855"/>
                <a:gd name="connsiteY48-4490" fmla="*/ 1063008 h 1499831"/>
                <a:gd name="connsiteX49-4491" fmla="*/ 1099178 w 1225855"/>
                <a:gd name="connsiteY49-4492" fmla="*/ 1120454 h 1499831"/>
                <a:gd name="connsiteX50-4493" fmla="*/ 736822 w 1225855"/>
                <a:gd name="connsiteY50-4494" fmla="*/ 1196559 h 1499831"/>
                <a:gd name="connsiteX51-4495" fmla="*/ 620292 w 1225855"/>
                <a:gd name="connsiteY51-4496" fmla="*/ 1200487 h 1499831"/>
                <a:gd name="connsiteX52-4497" fmla="*/ 489033 w 1225855"/>
                <a:gd name="connsiteY52-4498" fmla="*/ 1195577 h 1499831"/>
                <a:gd name="connsiteX53-4499" fmla="*/ 209001 w 1225855"/>
                <a:gd name="connsiteY53-4500" fmla="*/ 1148114 h 1499831"/>
                <a:gd name="connsiteX54-4501" fmla="*/ 52209 w 1225855"/>
                <a:gd name="connsiteY54-4502" fmla="*/ 1063008 h 1499831"/>
                <a:gd name="connsiteX55-4503" fmla="*/ 54173 w 1225855"/>
                <a:gd name="connsiteY55-4504" fmla="*/ 1057279 h 1499831"/>
                <a:gd name="connsiteX56-4505" fmla="*/ 56137 w 1225855"/>
                <a:gd name="connsiteY56-4506" fmla="*/ 1053188 h 1499831"/>
                <a:gd name="connsiteX57-4507" fmla="*/ 255155 w 1225855"/>
                <a:gd name="connsiteY57-4508" fmla="*/ 841896 h 1499831"/>
                <a:gd name="connsiteX58-4509" fmla="*/ 346971 w 1225855"/>
                <a:gd name="connsiteY58-4510" fmla="*/ 956134 h 1499831"/>
                <a:gd name="connsiteX59-4511" fmla="*/ 318984 w 1225855"/>
                <a:gd name="connsiteY59-4512" fmla="*/ 987558 h 1499831"/>
                <a:gd name="connsiteX60-4513" fmla="*/ 321112 w 1225855"/>
                <a:gd name="connsiteY60-4514" fmla="*/ 1024546 h 1499831"/>
                <a:gd name="connsiteX61-4515" fmla="*/ 338460 w 1225855"/>
                <a:gd name="connsiteY61-4516" fmla="*/ 1031093 h 1499831"/>
                <a:gd name="connsiteX62-4517" fmla="*/ 358100 w 1225855"/>
                <a:gd name="connsiteY62-4518" fmla="*/ 1022255 h 1499831"/>
                <a:gd name="connsiteX63-4519" fmla="*/ 387887 w 1225855"/>
                <a:gd name="connsiteY63-4520" fmla="*/ 988703 h 1499831"/>
                <a:gd name="connsiteX64-4521" fmla="*/ 512600 w 1225855"/>
                <a:gd name="connsiteY64-4522" fmla="*/ 1059898 h 1499831"/>
                <a:gd name="connsiteX65-4523" fmla="*/ 494925 w 1225855"/>
                <a:gd name="connsiteY65-4524" fmla="*/ 1097868 h 1499831"/>
                <a:gd name="connsiteX66-4525" fmla="*/ 507527 w 1225855"/>
                <a:gd name="connsiteY66-4526" fmla="*/ 1132729 h 1499831"/>
                <a:gd name="connsiteX67-4527" fmla="*/ 518656 w 1225855"/>
                <a:gd name="connsiteY67-4528" fmla="*/ 1135184 h 1499831"/>
                <a:gd name="connsiteX68-4529" fmla="*/ 542388 w 1225855"/>
                <a:gd name="connsiteY68-4530" fmla="*/ 1120127 h 1499831"/>
                <a:gd name="connsiteX69-4531" fmla="*/ 561045 w 1225855"/>
                <a:gd name="connsiteY69-4532" fmla="*/ 1080029 h 1499831"/>
                <a:gd name="connsiteX70-4533" fmla="*/ 638132 w 1225855"/>
                <a:gd name="connsiteY70-4534" fmla="*/ 1105888 h 1499831"/>
                <a:gd name="connsiteX71-4535" fmla="*/ 708344 w 1225855"/>
                <a:gd name="connsiteY71-4536" fmla="*/ 1124219 h 1499831"/>
                <a:gd name="connsiteX72-4537" fmla="*/ 692633 w 1225855"/>
                <a:gd name="connsiteY72-4538" fmla="*/ 1159079 h 1499831"/>
                <a:gd name="connsiteX73-4539" fmla="*/ 691487 w 1225855"/>
                <a:gd name="connsiteY73-4540" fmla="*/ 1177574 h 1499831"/>
                <a:gd name="connsiteX74-4541" fmla="*/ 705726 w 1225855"/>
                <a:gd name="connsiteY74-4542" fmla="*/ 1193776 h 1499831"/>
                <a:gd name="connsiteX75-4543" fmla="*/ 716528 w 1225855"/>
                <a:gd name="connsiteY75-4544" fmla="*/ 1196068 h 1499831"/>
                <a:gd name="connsiteX76-4545" fmla="*/ 733549 w 1225855"/>
                <a:gd name="connsiteY76-4546" fmla="*/ 1189848 h 1499831"/>
                <a:gd name="connsiteX77-4547" fmla="*/ 740423 w 1225855"/>
                <a:gd name="connsiteY77-4548" fmla="*/ 1180683 h 1499831"/>
                <a:gd name="connsiteX78-4549" fmla="*/ 760881 w 1225855"/>
                <a:gd name="connsiteY78-4550" fmla="*/ 1135184 h 1499831"/>
                <a:gd name="connsiteX79-4551" fmla="*/ 974628 w 1225855"/>
                <a:gd name="connsiteY79-4552" fmla="*/ 1161534 h 1499831"/>
                <a:gd name="connsiteX80-4553" fmla="*/ 736822 w 1225855"/>
                <a:gd name="connsiteY80-4554" fmla="*/ 1196559 h 1499831"/>
                <a:gd name="connsiteX81-4555" fmla="*/ 685431 w 1225855"/>
                <a:gd name="connsiteY81-4556" fmla="*/ 1447458 h 1499831"/>
                <a:gd name="connsiteX82-4557" fmla="*/ 540096 w 1225855"/>
                <a:gd name="connsiteY82-4558" fmla="*/ 1447458 h 1499831"/>
                <a:gd name="connsiteX83-4559" fmla="*/ 540096 w 1225855"/>
                <a:gd name="connsiteY83-4560" fmla="*/ 1251059 h 1499831"/>
                <a:gd name="connsiteX84-4561" fmla="*/ 620292 w 1225855"/>
                <a:gd name="connsiteY84-4562" fmla="*/ 1252860 h 1499831"/>
                <a:gd name="connsiteX85-4563" fmla="*/ 685431 w 1225855"/>
                <a:gd name="connsiteY85-4564" fmla="*/ 1251714 h 1499831"/>
                <a:gd name="connsiteX86-4565" fmla="*/ 685431 w 1225855"/>
                <a:gd name="connsiteY86-4566" fmla="*/ 1447458 h 1499831"/>
                <a:gd name="connsiteX87-4567" fmla="*/ 186415 w 1225855"/>
                <a:gd name="connsiteY87-4568" fmla="*/ 720292 h 1499831"/>
                <a:gd name="connsiteX88-4569" fmla="*/ 187070 w 1225855"/>
                <a:gd name="connsiteY88-4570" fmla="*/ 718819 h 1499831"/>
                <a:gd name="connsiteX89-4571" fmla="*/ 188543 w 1225855"/>
                <a:gd name="connsiteY89-4572" fmla="*/ 715873 h 1499831"/>
                <a:gd name="connsiteX90-4573" fmla="*/ 418567 w 1225855"/>
                <a:gd name="connsiteY90-4574" fmla="*/ 483352 h 1499831"/>
                <a:gd name="connsiteX91-4575" fmla="*/ 493280 w 1225855"/>
                <a:gd name="connsiteY91-4576" fmla="*/ 505881 h 1499831"/>
                <a:gd name="connsiteX92-4577" fmla="*/ 550480 w 1225855"/>
                <a:gd name="connsiteY92-4578" fmla="*/ 513426 h 1499831"/>
                <a:gd name="connsiteX93-4579" fmla="*/ 587396 w 1225855"/>
                <a:gd name="connsiteY93-4580" fmla="*/ 507919 h 1499831"/>
                <a:gd name="connsiteX94-4581" fmla="*/ 609547 w 1225855"/>
                <a:gd name="connsiteY94-4582" fmla="*/ 513172 h 1499831"/>
                <a:gd name="connsiteX95-4583" fmla="*/ 644277 w 1225855"/>
                <a:gd name="connsiteY95-4584" fmla="*/ 510465 h 1499831"/>
                <a:gd name="connsiteX96-4585" fmla="*/ 676430 w 1225855"/>
                <a:gd name="connsiteY96-4586" fmla="*/ 508991 h 1499831"/>
                <a:gd name="connsiteX97-4587" fmla="*/ 712198 w 1225855"/>
                <a:gd name="connsiteY97-4588" fmla="*/ 499229 h 1499831"/>
                <a:gd name="connsiteX98-4589" fmla="*/ 797706 w 1225855"/>
                <a:gd name="connsiteY98-4590" fmla="*/ 471684 h 1499831"/>
                <a:gd name="connsiteX99-4591" fmla="*/ 820292 w 1225855"/>
                <a:gd name="connsiteY99-4592" fmla="*/ 507036 h 1499831"/>
                <a:gd name="connsiteX100-4593" fmla="*/ 780194 w 1225855"/>
                <a:gd name="connsiteY100-4594" fmla="*/ 560391 h 1499831"/>
                <a:gd name="connsiteX101-4595" fmla="*/ 759081 w 1225855"/>
                <a:gd name="connsiteY101-4596" fmla="*/ 576103 h 1499831"/>
                <a:gd name="connsiteX102-4597" fmla="*/ 736822 w 1225855"/>
                <a:gd name="connsiteY102-4598" fmla="*/ 590669 h 1499831"/>
                <a:gd name="connsiteX103-4599" fmla="*/ 736331 w 1225855"/>
                <a:gd name="connsiteY103-4600" fmla="*/ 590996 h 1499831"/>
                <a:gd name="connsiteX104-4601" fmla="*/ 537297 w 1225855"/>
                <a:gd name="connsiteY104-4602" fmla="*/ 672960 h 1499831"/>
                <a:gd name="connsiteX105-4603" fmla="*/ 339115 w 1225855"/>
                <a:gd name="connsiteY105-4604" fmla="*/ 752370 h 1499831"/>
                <a:gd name="connsiteX106-4605" fmla="*/ 289033 w 1225855"/>
                <a:gd name="connsiteY106-4606" fmla="*/ 767428 h 1499831"/>
                <a:gd name="connsiteX107-4607" fmla="*/ 274958 w 1225855"/>
                <a:gd name="connsiteY107-4608" fmla="*/ 771519 h 1499831"/>
                <a:gd name="connsiteX108-4609" fmla="*/ 255809 w 1225855"/>
                <a:gd name="connsiteY108-4610" fmla="*/ 764482 h 1499831"/>
                <a:gd name="connsiteX109-4611" fmla="*/ 186415 w 1225855"/>
                <a:gd name="connsiteY109-4612" fmla="*/ 720292 h 1499831"/>
                <a:gd name="connsiteX110-4613" fmla="*/ 883794 w 1225855"/>
                <a:gd name="connsiteY110-4614" fmla="*/ 593451 h 1499831"/>
                <a:gd name="connsiteX111-4615" fmla="*/ 859244 w 1225855"/>
                <a:gd name="connsiteY111-4616" fmla="*/ 561536 h 1499831"/>
                <a:gd name="connsiteX112-4617" fmla="*/ 854989 w 1225855"/>
                <a:gd name="connsiteY112-4618" fmla="*/ 557117 h 1499831"/>
                <a:gd name="connsiteX113-4619" fmla="*/ 867100 w 1225855"/>
                <a:gd name="connsiteY113-4620" fmla="*/ 534204 h 1499831"/>
                <a:gd name="connsiteX114-4621" fmla="*/ 1036167 w 1225855"/>
                <a:gd name="connsiteY114-4622" fmla="*/ 715218 h 1499831"/>
                <a:gd name="connsiteX115-4623" fmla="*/ 1037803 w 1225855"/>
                <a:gd name="connsiteY115-4624" fmla="*/ 717837 h 1499831"/>
                <a:gd name="connsiteX116-4625" fmla="*/ 1038949 w 1225855"/>
                <a:gd name="connsiteY116-4626" fmla="*/ 720128 h 1499831"/>
                <a:gd name="connsiteX117-4627" fmla="*/ 971519 w 1225855"/>
                <a:gd name="connsiteY117-4628" fmla="*/ 764973 h 1499831"/>
                <a:gd name="connsiteX118-4629" fmla="*/ 944841 w 1225855"/>
                <a:gd name="connsiteY118-4630" fmla="*/ 774793 h 1499831"/>
                <a:gd name="connsiteX119-4631" fmla="*/ 927165 w 1225855"/>
                <a:gd name="connsiteY119-4632" fmla="*/ 780357 h 1499831"/>
                <a:gd name="connsiteX120-4633" fmla="*/ 917018 w 1225855"/>
                <a:gd name="connsiteY120-4634" fmla="*/ 783303 h 1499831"/>
                <a:gd name="connsiteX121-4635" fmla="*/ 618492 w 1225855"/>
                <a:gd name="connsiteY121-4636" fmla="*/ 820292 h 1499831"/>
                <a:gd name="connsiteX122-4637" fmla="*/ 372175 w 1225855"/>
                <a:gd name="connsiteY122-4638" fmla="*/ 797051 h 1499831"/>
                <a:gd name="connsiteX123-4639" fmla="*/ 481668 w 1225855"/>
                <a:gd name="connsiteY123-4640" fmla="*/ 760717 h 1499831"/>
                <a:gd name="connsiteX124-4641" fmla="*/ 497707 w 1225855"/>
                <a:gd name="connsiteY124-4642" fmla="*/ 799015 h 1499831"/>
                <a:gd name="connsiteX125-4643" fmla="*/ 521929 w 1225855"/>
                <a:gd name="connsiteY125-4644" fmla="*/ 815054 h 1499831"/>
                <a:gd name="connsiteX126-4645" fmla="*/ 532077 w 1225855"/>
                <a:gd name="connsiteY126-4646" fmla="*/ 812927 h 1499831"/>
                <a:gd name="connsiteX127-4647" fmla="*/ 545988 w 1225855"/>
                <a:gd name="connsiteY127-4648" fmla="*/ 778557 h 1499831"/>
                <a:gd name="connsiteX128-4649" fmla="*/ 530931 w 1225855"/>
                <a:gd name="connsiteY128-4650" fmla="*/ 742878 h 1499831"/>
                <a:gd name="connsiteX129-4651" fmla="*/ 560882 w 1225855"/>
                <a:gd name="connsiteY129-4652" fmla="*/ 731421 h 1499831"/>
                <a:gd name="connsiteX130-4653" fmla="*/ 660881 w 1225855"/>
                <a:gd name="connsiteY130-4654" fmla="*/ 689359 h 1499831"/>
                <a:gd name="connsiteX131-4655" fmla="*/ 682158 w 1225855"/>
                <a:gd name="connsiteY131-4656" fmla="*/ 735677 h 1499831"/>
                <a:gd name="connsiteX132-4657" fmla="*/ 706053 w 1225855"/>
                <a:gd name="connsiteY132-4658" fmla="*/ 750897 h 1499831"/>
                <a:gd name="connsiteX133-4659" fmla="*/ 717019 w 1225855"/>
                <a:gd name="connsiteY133-4660" fmla="*/ 748442 h 1499831"/>
                <a:gd name="connsiteX134-4661" fmla="*/ 729948 w 1225855"/>
                <a:gd name="connsiteY134-4662" fmla="*/ 713745 h 1499831"/>
                <a:gd name="connsiteX135-4663" fmla="*/ 708181 w 1225855"/>
                <a:gd name="connsiteY135-4664" fmla="*/ 666446 h 1499831"/>
                <a:gd name="connsiteX136-4665" fmla="*/ 763991 w 1225855"/>
                <a:gd name="connsiteY136-4666" fmla="*/ 635350 h 1499831"/>
                <a:gd name="connsiteX137-4667" fmla="*/ 773483 w 1225855"/>
                <a:gd name="connsiteY137-4668" fmla="*/ 629294 h 1499831"/>
                <a:gd name="connsiteX138-4669" fmla="*/ 795414 w 1225855"/>
                <a:gd name="connsiteY138-4670" fmla="*/ 614400 h 1499831"/>
                <a:gd name="connsiteX139-4671" fmla="*/ 816200 w 1225855"/>
                <a:gd name="connsiteY139-4672" fmla="*/ 598361 h 1499831"/>
                <a:gd name="connsiteX140-4673" fmla="*/ 819473 w 1225855"/>
                <a:gd name="connsiteY140-4674" fmla="*/ 595579 h 1499831"/>
                <a:gd name="connsiteX141-4675" fmla="*/ 842223 w 1225855"/>
                <a:gd name="connsiteY141-4676" fmla="*/ 625202 h 1499831"/>
                <a:gd name="connsiteX142-4677" fmla="*/ 863008 w 1225855"/>
                <a:gd name="connsiteY142-4678" fmla="*/ 635350 h 1499831"/>
                <a:gd name="connsiteX143-4679" fmla="*/ 878884 w 1225855"/>
                <a:gd name="connsiteY143-4680" fmla="*/ 629949 h 1499831"/>
                <a:gd name="connsiteX144-4681" fmla="*/ 883794 w 1225855"/>
                <a:gd name="connsiteY144-4682" fmla="*/ 593451 h 1499831"/>
                <a:gd name="connsiteX145-4683" fmla="*/ 513091 w 1225855"/>
                <a:gd name="connsiteY145-4684" fmla="*/ 183796 h 1499831"/>
                <a:gd name="connsiteX146-4685" fmla="*/ 520784 w 1225855"/>
                <a:gd name="connsiteY146-4686" fmla="*/ 163175 h 1499831"/>
                <a:gd name="connsiteX147-4687" fmla="*/ 613746 w 1225855"/>
                <a:gd name="connsiteY147-4688" fmla="*/ 64648 h 1499831"/>
                <a:gd name="connsiteX148-4689" fmla="*/ 903434 w 1225855"/>
                <a:gd name="connsiteY148-4690" fmla="*/ 374630 h 1499831"/>
                <a:gd name="connsiteX149-4691" fmla="*/ 823892 w 1225855"/>
                <a:gd name="connsiteY149-4692" fmla="*/ 411455 h 1499831"/>
                <a:gd name="connsiteX150-4693" fmla="*/ 821110 w 1225855"/>
                <a:gd name="connsiteY150-4694" fmla="*/ 412273 h 1499831"/>
                <a:gd name="connsiteX151-4695" fmla="*/ 807689 w 1225855"/>
                <a:gd name="connsiteY151-4696" fmla="*/ 415710 h 1499831"/>
                <a:gd name="connsiteX152-4697" fmla="*/ 791159 w 1225855"/>
                <a:gd name="connsiteY152-4698" fmla="*/ 406873 h 1499831"/>
                <a:gd name="connsiteX153-4699" fmla="*/ 777084 w 1225855"/>
                <a:gd name="connsiteY153-4700" fmla="*/ 399835 h 1499831"/>
                <a:gd name="connsiteX154-4701" fmla="*/ 706053 w 1225855"/>
                <a:gd name="connsiteY154-4702" fmla="*/ 362192 h 1499831"/>
                <a:gd name="connsiteX155-4703" fmla="*/ 591160 w 1225855"/>
                <a:gd name="connsiteY155-4704" fmla="*/ 288542 h 1499831"/>
                <a:gd name="connsiteX156-4705" fmla="*/ 570702 w 1225855"/>
                <a:gd name="connsiteY156-4706" fmla="*/ 272176 h 1499831"/>
                <a:gd name="connsiteX157-4707" fmla="*/ 567919 w 1225855"/>
                <a:gd name="connsiteY157-4708" fmla="*/ 269721 h 1499831"/>
                <a:gd name="connsiteX158-4709" fmla="*/ 551226 w 1225855"/>
                <a:gd name="connsiteY158-4710" fmla="*/ 254500 h 1499831"/>
                <a:gd name="connsiteX159-4711" fmla="*/ 512109 w 1225855"/>
                <a:gd name="connsiteY159-4712" fmla="*/ 197708 h 1499831"/>
                <a:gd name="connsiteX160-4713" fmla="*/ 513091 w 1225855"/>
                <a:gd name="connsiteY160-4714" fmla="*/ 183796 h 1499831"/>
                <a:gd name="connsiteX161-4715" fmla="*/ 322094 w 1225855"/>
                <a:gd name="connsiteY161-4716" fmla="*/ 374303 h 1499831"/>
                <a:gd name="connsiteX162-4717" fmla="*/ 464974 w 1225855"/>
                <a:gd name="connsiteY162-4718" fmla="*/ 222421 h 1499831"/>
                <a:gd name="connsiteX163-4719" fmla="*/ 508345 w 1225855"/>
                <a:gd name="connsiteY163-4720" fmla="*/ 285596 h 1499831"/>
                <a:gd name="connsiteX164-4721" fmla="*/ 482486 w 1225855"/>
                <a:gd name="connsiteY164-4722" fmla="*/ 314729 h 1499831"/>
                <a:gd name="connsiteX165-4723" fmla="*/ 475939 w 1225855"/>
                <a:gd name="connsiteY165-4724" fmla="*/ 334205 h 1499831"/>
                <a:gd name="connsiteX166-4725" fmla="*/ 484614 w 1225855"/>
                <a:gd name="connsiteY166-4726" fmla="*/ 351717 h 1499831"/>
                <a:gd name="connsiteX167-4727" fmla="*/ 491324 w 1225855"/>
                <a:gd name="connsiteY167-4728" fmla="*/ 355973 h 1499831"/>
                <a:gd name="connsiteX168-4729" fmla="*/ 501962 w 1225855"/>
                <a:gd name="connsiteY168-4730" fmla="*/ 358264 h 1499831"/>
                <a:gd name="connsiteX169-4731" fmla="*/ 521602 w 1225855"/>
                <a:gd name="connsiteY169-4732" fmla="*/ 349426 h 1499831"/>
                <a:gd name="connsiteX170-4733" fmla="*/ 547298 w 1225855"/>
                <a:gd name="connsiteY170-4734" fmla="*/ 320621 h 1499831"/>
                <a:gd name="connsiteX171-4735" fmla="*/ 554990 w 1225855"/>
                <a:gd name="connsiteY171-4736" fmla="*/ 326676 h 1499831"/>
                <a:gd name="connsiteX172-4737" fmla="*/ 722747 w 1225855"/>
                <a:gd name="connsiteY172-4738" fmla="*/ 430768 h 1499831"/>
                <a:gd name="connsiteX173-4739" fmla="*/ 663827 w 1225855"/>
                <a:gd name="connsiteY173-4740" fmla="*/ 435678 h 1499831"/>
                <a:gd name="connsiteX174-4741" fmla="*/ 628967 w 1225855"/>
                <a:gd name="connsiteY174-4742" fmla="*/ 436823 h 1499831"/>
                <a:gd name="connsiteX175-4743" fmla="*/ 616692 w 1225855"/>
                <a:gd name="connsiteY175-4744" fmla="*/ 436987 h 1499831"/>
                <a:gd name="connsiteX176-4745" fmla="*/ 600489 w 1225855"/>
                <a:gd name="connsiteY176-4746" fmla="*/ 436823 h 1499831"/>
                <a:gd name="connsiteX177-4747" fmla="*/ 565628 w 1225855"/>
                <a:gd name="connsiteY177-4748" fmla="*/ 435514 h 1499831"/>
                <a:gd name="connsiteX178-4749" fmla="*/ 463337 w 1225855"/>
                <a:gd name="connsiteY178-4750" fmla="*/ 424057 h 1499831"/>
                <a:gd name="connsiteX179-4751" fmla="*/ 433059 w 1225855"/>
                <a:gd name="connsiteY179-4752" fmla="*/ 418165 h 1499831"/>
                <a:gd name="connsiteX180-4753" fmla="*/ 409164 w 1225855"/>
                <a:gd name="connsiteY180-4754" fmla="*/ 412437 h 1499831"/>
                <a:gd name="connsiteX181-4755" fmla="*/ 403927 w 1225855"/>
                <a:gd name="connsiteY181-4756" fmla="*/ 410964 h 1499831"/>
                <a:gd name="connsiteX182-4757" fmla="*/ 322094 w 1225855"/>
                <a:gd name="connsiteY182-4758" fmla="*/ 374303 h 1499831"/>
                <a:gd name="connsiteX0-4759" fmla="*/ 1219145 w 1225855"/>
                <a:gd name="connsiteY0-4760" fmla="*/ 1035512 h 1499831"/>
                <a:gd name="connsiteX1-4761" fmla="*/ 1212598 w 1225855"/>
                <a:gd name="connsiteY1-4762" fmla="*/ 1022910 h 1499831"/>
                <a:gd name="connsiteX2-4763" fmla="*/ 1009653 w 1225855"/>
                <a:gd name="connsiteY2-4764" fmla="*/ 805725 h 1499831"/>
                <a:gd name="connsiteX3-4765" fmla="*/ 1091485 w 1225855"/>
                <a:gd name="connsiteY3-4766" fmla="*/ 720128 h 1499831"/>
                <a:gd name="connsiteX4-4767" fmla="*/ 1086085 w 1225855"/>
                <a:gd name="connsiteY4-4768" fmla="*/ 697052 h 1499831"/>
                <a:gd name="connsiteX5-4769" fmla="*/ 1079702 w 1225855"/>
                <a:gd name="connsiteY5-4770" fmla="*/ 685104 h 1499831"/>
                <a:gd name="connsiteX6-4771" fmla="*/ 863663 w 1225855"/>
                <a:gd name="connsiteY6-4772" fmla="*/ 454008 h 1499831"/>
                <a:gd name="connsiteX7-4773" fmla="*/ 957280 w 1225855"/>
                <a:gd name="connsiteY7-4774" fmla="*/ 374303 h 1499831"/>
                <a:gd name="connsiteX8-4775" fmla="*/ 953024 w 1225855"/>
                <a:gd name="connsiteY8-4776" fmla="*/ 355482 h 1499831"/>
                <a:gd name="connsiteX9-4777" fmla="*/ 946969 w 1225855"/>
                <a:gd name="connsiteY9-4778" fmla="*/ 344516 h 1499831"/>
                <a:gd name="connsiteX10-4779" fmla="*/ 633058 w 1225855"/>
                <a:gd name="connsiteY10-4780" fmla="*/ 8347 h 1499831"/>
                <a:gd name="connsiteX11-4781" fmla="*/ 613909 w 1225855"/>
                <a:gd name="connsiteY11-4782" fmla="*/ 0 h 1499831"/>
                <a:gd name="connsiteX12-4783" fmla="*/ 594761 w 1225855"/>
                <a:gd name="connsiteY12-4784" fmla="*/ 8183 h 1499831"/>
                <a:gd name="connsiteX13-4785" fmla="*/ 276922 w 1225855"/>
                <a:gd name="connsiteY13-4786" fmla="*/ 345825 h 1499831"/>
                <a:gd name="connsiteX14-4787" fmla="*/ 269884 w 1225855"/>
                <a:gd name="connsiteY14-4788" fmla="*/ 362028 h 1499831"/>
                <a:gd name="connsiteX15-4789" fmla="*/ 268248 w 1225855"/>
                <a:gd name="connsiteY15-4790" fmla="*/ 374139 h 1499831"/>
                <a:gd name="connsiteX16-4791" fmla="*/ 363828 w 1225855"/>
                <a:gd name="connsiteY16-4792" fmla="*/ 453354 h 1499831"/>
                <a:gd name="connsiteX17-4793" fmla="*/ 143535 w 1225855"/>
                <a:gd name="connsiteY17-4794" fmla="*/ 687395 h 1499831"/>
                <a:gd name="connsiteX18-4795" fmla="*/ 136497 w 1225855"/>
                <a:gd name="connsiteY18-4796" fmla="*/ 704744 h 1499831"/>
                <a:gd name="connsiteX19-4797" fmla="*/ 134206 w 1225855"/>
                <a:gd name="connsiteY19-4798" fmla="*/ 720128 h 1499831"/>
                <a:gd name="connsiteX20-4799" fmla="*/ 182978 w 1225855"/>
                <a:gd name="connsiteY20-4800" fmla="*/ 786740 h 1499831"/>
                <a:gd name="connsiteX21-4801" fmla="*/ 217839 w 1225855"/>
                <a:gd name="connsiteY21-4802" fmla="*/ 805071 h 1499831"/>
                <a:gd name="connsiteX22-4803" fmla="*/ 9984 w 1225855"/>
                <a:gd name="connsiteY22-4804" fmla="*/ 1025692 h 1499831"/>
                <a:gd name="connsiteX23-4805" fmla="*/ 2946 w 1225855"/>
                <a:gd name="connsiteY23-4806" fmla="*/ 1044186 h 1499831"/>
                <a:gd name="connsiteX24-4807" fmla="*/ 0 w 1225855"/>
                <a:gd name="connsiteY24-4808" fmla="*/ 1062844 h 1499831"/>
                <a:gd name="connsiteX25-4809" fmla="*/ 194435 w 1225855"/>
                <a:gd name="connsiteY25-4810" fmla="*/ 1198195 h 1499831"/>
                <a:gd name="connsiteX26-4811" fmla="*/ 487887 w 1225855"/>
                <a:gd name="connsiteY26-4812" fmla="*/ 1247950 h 1499831"/>
                <a:gd name="connsiteX27-4813" fmla="*/ 487887 w 1225855"/>
                <a:gd name="connsiteY27-4814" fmla="*/ 1473645 h 1499831"/>
                <a:gd name="connsiteX28-4815" fmla="*/ 514073 w 1225855"/>
                <a:gd name="connsiteY28-4816" fmla="*/ 1499831 h 1499831"/>
                <a:gd name="connsiteX29-4817" fmla="*/ 711781 w 1225855"/>
                <a:gd name="connsiteY29-4818" fmla="*/ 1499831 h 1499831"/>
                <a:gd name="connsiteX30-4819" fmla="*/ 737968 w 1225855"/>
                <a:gd name="connsiteY30-4820" fmla="*/ 1473645 h 1499831"/>
                <a:gd name="connsiteX31-4821" fmla="*/ 737968 w 1225855"/>
                <a:gd name="connsiteY31-4822" fmla="*/ 1248932 h 1499831"/>
                <a:gd name="connsiteX32-4823" fmla="*/ 1039112 w 1225855"/>
                <a:gd name="connsiteY32-4824" fmla="*/ 1198195 h 1499831"/>
                <a:gd name="connsiteX33-4825" fmla="*/ 1225855 w 1225855"/>
                <a:gd name="connsiteY33-4826" fmla="*/ 1062844 h 1499831"/>
                <a:gd name="connsiteX34-4827" fmla="*/ 1219145 w 1225855"/>
                <a:gd name="connsiteY34-4828" fmla="*/ 1035512 h 1499831"/>
                <a:gd name="connsiteX35-4829" fmla="*/ 1099178 w 1225855"/>
                <a:gd name="connsiteY35-4830" fmla="*/ 1120454 h 1499831"/>
                <a:gd name="connsiteX36-4831" fmla="*/ 1082157 w 1225855"/>
                <a:gd name="connsiteY36-4832" fmla="*/ 1113580 h 1499831"/>
                <a:gd name="connsiteX37-4833" fmla="*/ 657608 w 1225855"/>
                <a:gd name="connsiteY37-4834" fmla="*/ 1056788 h 1499831"/>
                <a:gd name="connsiteX38-4835" fmla="*/ 560882 w 1225855"/>
                <a:gd name="connsiteY38-4836" fmla="*/ 1023564 h 1499831"/>
                <a:gd name="connsiteX39-4837" fmla="*/ 558918 w 1225855"/>
                <a:gd name="connsiteY39-4838" fmla="*/ 1022582 h 1499831"/>
                <a:gd name="connsiteX40-4839" fmla="*/ 554663 w 1225855"/>
                <a:gd name="connsiteY40-4840" fmla="*/ 1021109 h 1499831"/>
                <a:gd name="connsiteX41-4841" fmla="*/ 419966 w 1225855"/>
                <a:gd name="connsiteY41-4842" fmla="*/ 947296 h 1499831"/>
                <a:gd name="connsiteX42-4843" fmla="*/ 312928 w 1225855"/>
                <a:gd name="connsiteY42-4844" fmla="*/ 837313 h 1499831"/>
                <a:gd name="connsiteX43-4845" fmla="*/ 618656 w 1225855"/>
                <a:gd name="connsiteY43-4846" fmla="*/ 887115 h 1499831"/>
                <a:gd name="connsiteX44-4847" fmla="*/ 943368 w 1225855"/>
                <a:gd name="connsiteY44-4848" fmla="*/ 830439 h 1499831"/>
                <a:gd name="connsiteX45-4849" fmla="*/ 957116 w 1225855"/>
                <a:gd name="connsiteY45-4850" fmla="*/ 826184 h 1499831"/>
                <a:gd name="connsiteX46-4851" fmla="*/ 1168408 w 1225855"/>
                <a:gd name="connsiteY46-4852" fmla="*/ 1052369 h 1499831"/>
                <a:gd name="connsiteX47-4853" fmla="*/ 1170536 w 1225855"/>
                <a:gd name="connsiteY47-4854" fmla="*/ 1055806 h 1499831"/>
                <a:gd name="connsiteX48-4855" fmla="*/ 1173482 w 1225855"/>
                <a:gd name="connsiteY48-4856" fmla="*/ 1063008 h 1499831"/>
                <a:gd name="connsiteX49-4857" fmla="*/ 1099178 w 1225855"/>
                <a:gd name="connsiteY49-4858" fmla="*/ 1120454 h 1499831"/>
                <a:gd name="connsiteX50-4859" fmla="*/ 736822 w 1225855"/>
                <a:gd name="connsiteY50-4860" fmla="*/ 1196559 h 1499831"/>
                <a:gd name="connsiteX51-4861" fmla="*/ 620292 w 1225855"/>
                <a:gd name="connsiteY51-4862" fmla="*/ 1200487 h 1499831"/>
                <a:gd name="connsiteX52-4863" fmla="*/ 489033 w 1225855"/>
                <a:gd name="connsiteY52-4864" fmla="*/ 1195577 h 1499831"/>
                <a:gd name="connsiteX53-4865" fmla="*/ 209001 w 1225855"/>
                <a:gd name="connsiteY53-4866" fmla="*/ 1148114 h 1499831"/>
                <a:gd name="connsiteX54-4867" fmla="*/ 52209 w 1225855"/>
                <a:gd name="connsiteY54-4868" fmla="*/ 1063008 h 1499831"/>
                <a:gd name="connsiteX55-4869" fmla="*/ 54173 w 1225855"/>
                <a:gd name="connsiteY55-4870" fmla="*/ 1057279 h 1499831"/>
                <a:gd name="connsiteX56-4871" fmla="*/ 56137 w 1225855"/>
                <a:gd name="connsiteY56-4872" fmla="*/ 1053188 h 1499831"/>
                <a:gd name="connsiteX57-4873" fmla="*/ 255155 w 1225855"/>
                <a:gd name="connsiteY57-4874" fmla="*/ 841896 h 1499831"/>
                <a:gd name="connsiteX58-4875" fmla="*/ 346971 w 1225855"/>
                <a:gd name="connsiteY58-4876" fmla="*/ 956134 h 1499831"/>
                <a:gd name="connsiteX59-4877" fmla="*/ 318984 w 1225855"/>
                <a:gd name="connsiteY59-4878" fmla="*/ 987558 h 1499831"/>
                <a:gd name="connsiteX60-4879" fmla="*/ 321112 w 1225855"/>
                <a:gd name="connsiteY60-4880" fmla="*/ 1024546 h 1499831"/>
                <a:gd name="connsiteX61-4881" fmla="*/ 338460 w 1225855"/>
                <a:gd name="connsiteY61-4882" fmla="*/ 1031093 h 1499831"/>
                <a:gd name="connsiteX62-4883" fmla="*/ 358100 w 1225855"/>
                <a:gd name="connsiteY62-4884" fmla="*/ 1022255 h 1499831"/>
                <a:gd name="connsiteX63-4885" fmla="*/ 387887 w 1225855"/>
                <a:gd name="connsiteY63-4886" fmla="*/ 988703 h 1499831"/>
                <a:gd name="connsiteX64-4887" fmla="*/ 512600 w 1225855"/>
                <a:gd name="connsiteY64-4888" fmla="*/ 1059898 h 1499831"/>
                <a:gd name="connsiteX65-4889" fmla="*/ 494925 w 1225855"/>
                <a:gd name="connsiteY65-4890" fmla="*/ 1097868 h 1499831"/>
                <a:gd name="connsiteX66-4891" fmla="*/ 507527 w 1225855"/>
                <a:gd name="connsiteY66-4892" fmla="*/ 1132729 h 1499831"/>
                <a:gd name="connsiteX67-4893" fmla="*/ 518656 w 1225855"/>
                <a:gd name="connsiteY67-4894" fmla="*/ 1135184 h 1499831"/>
                <a:gd name="connsiteX68-4895" fmla="*/ 542388 w 1225855"/>
                <a:gd name="connsiteY68-4896" fmla="*/ 1120127 h 1499831"/>
                <a:gd name="connsiteX69-4897" fmla="*/ 561045 w 1225855"/>
                <a:gd name="connsiteY69-4898" fmla="*/ 1080029 h 1499831"/>
                <a:gd name="connsiteX70-4899" fmla="*/ 638132 w 1225855"/>
                <a:gd name="connsiteY70-4900" fmla="*/ 1105888 h 1499831"/>
                <a:gd name="connsiteX71-4901" fmla="*/ 708344 w 1225855"/>
                <a:gd name="connsiteY71-4902" fmla="*/ 1124219 h 1499831"/>
                <a:gd name="connsiteX72-4903" fmla="*/ 692633 w 1225855"/>
                <a:gd name="connsiteY72-4904" fmla="*/ 1159079 h 1499831"/>
                <a:gd name="connsiteX73-4905" fmla="*/ 691487 w 1225855"/>
                <a:gd name="connsiteY73-4906" fmla="*/ 1177574 h 1499831"/>
                <a:gd name="connsiteX74-4907" fmla="*/ 705726 w 1225855"/>
                <a:gd name="connsiteY74-4908" fmla="*/ 1193776 h 1499831"/>
                <a:gd name="connsiteX75-4909" fmla="*/ 716528 w 1225855"/>
                <a:gd name="connsiteY75-4910" fmla="*/ 1196068 h 1499831"/>
                <a:gd name="connsiteX76-4911" fmla="*/ 733549 w 1225855"/>
                <a:gd name="connsiteY76-4912" fmla="*/ 1189848 h 1499831"/>
                <a:gd name="connsiteX77-4913" fmla="*/ 740423 w 1225855"/>
                <a:gd name="connsiteY77-4914" fmla="*/ 1180683 h 1499831"/>
                <a:gd name="connsiteX78-4915" fmla="*/ 760881 w 1225855"/>
                <a:gd name="connsiteY78-4916" fmla="*/ 1135184 h 1499831"/>
                <a:gd name="connsiteX79-4917" fmla="*/ 974628 w 1225855"/>
                <a:gd name="connsiteY79-4918" fmla="*/ 1161534 h 1499831"/>
                <a:gd name="connsiteX80-4919" fmla="*/ 736822 w 1225855"/>
                <a:gd name="connsiteY80-4920" fmla="*/ 1196559 h 1499831"/>
                <a:gd name="connsiteX81-4921" fmla="*/ 685431 w 1225855"/>
                <a:gd name="connsiteY81-4922" fmla="*/ 1447458 h 1499831"/>
                <a:gd name="connsiteX82-4923" fmla="*/ 540096 w 1225855"/>
                <a:gd name="connsiteY82-4924" fmla="*/ 1447458 h 1499831"/>
                <a:gd name="connsiteX83-4925" fmla="*/ 540096 w 1225855"/>
                <a:gd name="connsiteY83-4926" fmla="*/ 1251059 h 1499831"/>
                <a:gd name="connsiteX84-4927" fmla="*/ 620292 w 1225855"/>
                <a:gd name="connsiteY84-4928" fmla="*/ 1252860 h 1499831"/>
                <a:gd name="connsiteX85-4929" fmla="*/ 685431 w 1225855"/>
                <a:gd name="connsiteY85-4930" fmla="*/ 1251714 h 1499831"/>
                <a:gd name="connsiteX86-4931" fmla="*/ 685431 w 1225855"/>
                <a:gd name="connsiteY86-4932" fmla="*/ 1447458 h 1499831"/>
                <a:gd name="connsiteX87-4933" fmla="*/ 186415 w 1225855"/>
                <a:gd name="connsiteY87-4934" fmla="*/ 720292 h 1499831"/>
                <a:gd name="connsiteX88-4935" fmla="*/ 187070 w 1225855"/>
                <a:gd name="connsiteY88-4936" fmla="*/ 718819 h 1499831"/>
                <a:gd name="connsiteX89-4937" fmla="*/ 188543 w 1225855"/>
                <a:gd name="connsiteY89-4938" fmla="*/ 715873 h 1499831"/>
                <a:gd name="connsiteX90-4939" fmla="*/ 418567 w 1225855"/>
                <a:gd name="connsiteY90-4940" fmla="*/ 483352 h 1499831"/>
                <a:gd name="connsiteX91-4941" fmla="*/ 493280 w 1225855"/>
                <a:gd name="connsiteY91-4942" fmla="*/ 505881 h 1499831"/>
                <a:gd name="connsiteX92-4943" fmla="*/ 550480 w 1225855"/>
                <a:gd name="connsiteY92-4944" fmla="*/ 513426 h 1499831"/>
                <a:gd name="connsiteX93-4945" fmla="*/ 587396 w 1225855"/>
                <a:gd name="connsiteY93-4946" fmla="*/ 507919 h 1499831"/>
                <a:gd name="connsiteX94-4947" fmla="*/ 609547 w 1225855"/>
                <a:gd name="connsiteY94-4948" fmla="*/ 513172 h 1499831"/>
                <a:gd name="connsiteX95-4949" fmla="*/ 644277 w 1225855"/>
                <a:gd name="connsiteY95-4950" fmla="*/ 510465 h 1499831"/>
                <a:gd name="connsiteX96-4951" fmla="*/ 676430 w 1225855"/>
                <a:gd name="connsiteY96-4952" fmla="*/ 508991 h 1499831"/>
                <a:gd name="connsiteX97-4953" fmla="*/ 712198 w 1225855"/>
                <a:gd name="connsiteY97-4954" fmla="*/ 499229 h 1499831"/>
                <a:gd name="connsiteX98-4955" fmla="*/ 797706 w 1225855"/>
                <a:gd name="connsiteY98-4956" fmla="*/ 471684 h 1499831"/>
                <a:gd name="connsiteX99-4957" fmla="*/ 820292 w 1225855"/>
                <a:gd name="connsiteY99-4958" fmla="*/ 507036 h 1499831"/>
                <a:gd name="connsiteX100-4959" fmla="*/ 780194 w 1225855"/>
                <a:gd name="connsiteY100-4960" fmla="*/ 560391 h 1499831"/>
                <a:gd name="connsiteX101-4961" fmla="*/ 759081 w 1225855"/>
                <a:gd name="connsiteY101-4962" fmla="*/ 576103 h 1499831"/>
                <a:gd name="connsiteX102-4963" fmla="*/ 736822 w 1225855"/>
                <a:gd name="connsiteY102-4964" fmla="*/ 590669 h 1499831"/>
                <a:gd name="connsiteX103-4965" fmla="*/ 736331 w 1225855"/>
                <a:gd name="connsiteY103-4966" fmla="*/ 590996 h 1499831"/>
                <a:gd name="connsiteX104-4967" fmla="*/ 537297 w 1225855"/>
                <a:gd name="connsiteY104-4968" fmla="*/ 672960 h 1499831"/>
                <a:gd name="connsiteX105-4969" fmla="*/ 339115 w 1225855"/>
                <a:gd name="connsiteY105-4970" fmla="*/ 752370 h 1499831"/>
                <a:gd name="connsiteX106-4971" fmla="*/ 289033 w 1225855"/>
                <a:gd name="connsiteY106-4972" fmla="*/ 767428 h 1499831"/>
                <a:gd name="connsiteX107-4973" fmla="*/ 274958 w 1225855"/>
                <a:gd name="connsiteY107-4974" fmla="*/ 771519 h 1499831"/>
                <a:gd name="connsiteX108-4975" fmla="*/ 255809 w 1225855"/>
                <a:gd name="connsiteY108-4976" fmla="*/ 764482 h 1499831"/>
                <a:gd name="connsiteX109-4977" fmla="*/ 186415 w 1225855"/>
                <a:gd name="connsiteY109-4978" fmla="*/ 720292 h 1499831"/>
                <a:gd name="connsiteX110-4979" fmla="*/ 883794 w 1225855"/>
                <a:gd name="connsiteY110-4980" fmla="*/ 593451 h 1499831"/>
                <a:gd name="connsiteX111-4981" fmla="*/ 859244 w 1225855"/>
                <a:gd name="connsiteY111-4982" fmla="*/ 561536 h 1499831"/>
                <a:gd name="connsiteX112-4983" fmla="*/ 854989 w 1225855"/>
                <a:gd name="connsiteY112-4984" fmla="*/ 557117 h 1499831"/>
                <a:gd name="connsiteX113-4985" fmla="*/ 867100 w 1225855"/>
                <a:gd name="connsiteY113-4986" fmla="*/ 534204 h 1499831"/>
                <a:gd name="connsiteX114-4987" fmla="*/ 1036167 w 1225855"/>
                <a:gd name="connsiteY114-4988" fmla="*/ 715218 h 1499831"/>
                <a:gd name="connsiteX115-4989" fmla="*/ 1037803 w 1225855"/>
                <a:gd name="connsiteY115-4990" fmla="*/ 717837 h 1499831"/>
                <a:gd name="connsiteX116-4991" fmla="*/ 1038949 w 1225855"/>
                <a:gd name="connsiteY116-4992" fmla="*/ 720128 h 1499831"/>
                <a:gd name="connsiteX117-4993" fmla="*/ 971519 w 1225855"/>
                <a:gd name="connsiteY117-4994" fmla="*/ 764973 h 1499831"/>
                <a:gd name="connsiteX118-4995" fmla="*/ 944841 w 1225855"/>
                <a:gd name="connsiteY118-4996" fmla="*/ 774793 h 1499831"/>
                <a:gd name="connsiteX119-4997" fmla="*/ 927165 w 1225855"/>
                <a:gd name="connsiteY119-4998" fmla="*/ 780357 h 1499831"/>
                <a:gd name="connsiteX120-4999" fmla="*/ 917018 w 1225855"/>
                <a:gd name="connsiteY120-5000" fmla="*/ 783303 h 1499831"/>
                <a:gd name="connsiteX121-5001" fmla="*/ 616111 w 1225855"/>
                <a:gd name="connsiteY121-5002" fmla="*/ 832198 h 1499831"/>
                <a:gd name="connsiteX122-5003" fmla="*/ 372175 w 1225855"/>
                <a:gd name="connsiteY122-5004" fmla="*/ 797051 h 1499831"/>
                <a:gd name="connsiteX123-5005" fmla="*/ 481668 w 1225855"/>
                <a:gd name="connsiteY123-5006" fmla="*/ 760717 h 1499831"/>
                <a:gd name="connsiteX124-5007" fmla="*/ 497707 w 1225855"/>
                <a:gd name="connsiteY124-5008" fmla="*/ 799015 h 1499831"/>
                <a:gd name="connsiteX125-5009" fmla="*/ 521929 w 1225855"/>
                <a:gd name="connsiteY125-5010" fmla="*/ 815054 h 1499831"/>
                <a:gd name="connsiteX126-5011" fmla="*/ 532077 w 1225855"/>
                <a:gd name="connsiteY126-5012" fmla="*/ 812927 h 1499831"/>
                <a:gd name="connsiteX127-5013" fmla="*/ 545988 w 1225855"/>
                <a:gd name="connsiteY127-5014" fmla="*/ 778557 h 1499831"/>
                <a:gd name="connsiteX128-5015" fmla="*/ 530931 w 1225855"/>
                <a:gd name="connsiteY128-5016" fmla="*/ 742878 h 1499831"/>
                <a:gd name="connsiteX129-5017" fmla="*/ 560882 w 1225855"/>
                <a:gd name="connsiteY129-5018" fmla="*/ 731421 h 1499831"/>
                <a:gd name="connsiteX130-5019" fmla="*/ 660881 w 1225855"/>
                <a:gd name="connsiteY130-5020" fmla="*/ 689359 h 1499831"/>
                <a:gd name="connsiteX131-5021" fmla="*/ 682158 w 1225855"/>
                <a:gd name="connsiteY131-5022" fmla="*/ 735677 h 1499831"/>
                <a:gd name="connsiteX132-5023" fmla="*/ 706053 w 1225855"/>
                <a:gd name="connsiteY132-5024" fmla="*/ 750897 h 1499831"/>
                <a:gd name="connsiteX133-5025" fmla="*/ 717019 w 1225855"/>
                <a:gd name="connsiteY133-5026" fmla="*/ 748442 h 1499831"/>
                <a:gd name="connsiteX134-5027" fmla="*/ 729948 w 1225855"/>
                <a:gd name="connsiteY134-5028" fmla="*/ 713745 h 1499831"/>
                <a:gd name="connsiteX135-5029" fmla="*/ 708181 w 1225855"/>
                <a:gd name="connsiteY135-5030" fmla="*/ 666446 h 1499831"/>
                <a:gd name="connsiteX136-5031" fmla="*/ 763991 w 1225855"/>
                <a:gd name="connsiteY136-5032" fmla="*/ 635350 h 1499831"/>
                <a:gd name="connsiteX137-5033" fmla="*/ 773483 w 1225855"/>
                <a:gd name="connsiteY137-5034" fmla="*/ 629294 h 1499831"/>
                <a:gd name="connsiteX138-5035" fmla="*/ 795414 w 1225855"/>
                <a:gd name="connsiteY138-5036" fmla="*/ 614400 h 1499831"/>
                <a:gd name="connsiteX139-5037" fmla="*/ 816200 w 1225855"/>
                <a:gd name="connsiteY139-5038" fmla="*/ 598361 h 1499831"/>
                <a:gd name="connsiteX140-5039" fmla="*/ 819473 w 1225855"/>
                <a:gd name="connsiteY140-5040" fmla="*/ 595579 h 1499831"/>
                <a:gd name="connsiteX141-5041" fmla="*/ 842223 w 1225855"/>
                <a:gd name="connsiteY141-5042" fmla="*/ 625202 h 1499831"/>
                <a:gd name="connsiteX142-5043" fmla="*/ 863008 w 1225855"/>
                <a:gd name="connsiteY142-5044" fmla="*/ 635350 h 1499831"/>
                <a:gd name="connsiteX143-5045" fmla="*/ 878884 w 1225855"/>
                <a:gd name="connsiteY143-5046" fmla="*/ 629949 h 1499831"/>
                <a:gd name="connsiteX144-5047" fmla="*/ 883794 w 1225855"/>
                <a:gd name="connsiteY144-5048" fmla="*/ 593451 h 1499831"/>
                <a:gd name="connsiteX145-5049" fmla="*/ 513091 w 1225855"/>
                <a:gd name="connsiteY145-5050" fmla="*/ 183796 h 1499831"/>
                <a:gd name="connsiteX146-5051" fmla="*/ 520784 w 1225855"/>
                <a:gd name="connsiteY146-5052" fmla="*/ 163175 h 1499831"/>
                <a:gd name="connsiteX147-5053" fmla="*/ 613746 w 1225855"/>
                <a:gd name="connsiteY147-5054" fmla="*/ 64648 h 1499831"/>
                <a:gd name="connsiteX148-5055" fmla="*/ 903434 w 1225855"/>
                <a:gd name="connsiteY148-5056" fmla="*/ 374630 h 1499831"/>
                <a:gd name="connsiteX149-5057" fmla="*/ 823892 w 1225855"/>
                <a:gd name="connsiteY149-5058" fmla="*/ 411455 h 1499831"/>
                <a:gd name="connsiteX150-5059" fmla="*/ 821110 w 1225855"/>
                <a:gd name="connsiteY150-5060" fmla="*/ 412273 h 1499831"/>
                <a:gd name="connsiteX151-5061" fmla="*/ 807689 w 1225855"/>
                <a:gd name="connsiteY151-5062" fmla="*/ 415710 h 1499831"/>
                <a:gd name="connsiteX152-5063" fmla="*/ 791159 w 1225855"/>
                <a:gd name="connsiteY152-5064" fmla="*/ 406873 h 1499831"/>
                <a:gd name="connsiteX153-5065" fmla="*/ 777084 w 1225855"/>
                <a:gd name="connsiteY153-5066" fmla="*/ 399835 h 1499831"/>
                <a:gd name="connsiteX154-5067" fmla="*/ 706053 w 1225855"/>
                <a:gd name="connsiteY154-5068" fmla="*/ 362192 h 1499831"/>
                <a:gd name="connsiteX155-5069" fmla="*/ 591160 w 1225855"/>
                <a:gd name="connsiteY155-5070" fmla="*/ 288542 h 1499831"/>
                <a:gd name="connsiteX156-5071" fmla="*/ 570702 w 1225855"/>
                <a:gd name="connsiteY156-5072" fmla="*/ 272176 h 1499831"/>
                <a:gd name="connsiteX157-5073" fmla="*/ 567919 w 1225855"/>
                <a:gd name="connsiteY157-5074" fmla="*/ 269721 h 1499831"/>
                <a:gd name="connsiteX158-5075" fmla="*/ 551226 w 1225855"/>
                <a:gd name="connsiteY158-5076" fmla="*/ 254500 h 1499831"/>
                <a:gd name="connsiteX159-5077" fmla="*/ 512109 w 1225855"/>
                <a:gd name="connsiteY159-5078" fmla="*/ 197708 h 1499831"/>
                <a:gd name="connsiteX160-5079" fmla="*/ 513091 w 1225855"/>
                <a:gd name="connsiteY160-5080" fmla="*/ 183796 h 1499831"/>
                <a:gd name="connsiteX161-5081" fmla="*/ 322094 w 1225855"/>
                <a:gd name="connsiteY161-5082" fmla="*/ 374303 h 1499831"/>
                <a:gd name="connsiteX162-5083" fmla="*/ 464974 w 1225855"/>
                <a:gd name="connsiteY162-5084" fmla="*/ 222421 h 1499831"/>
                <a:gd name="connsiteX163-5085" fmla="*/ 508345 w 1225855"/>
                <a:gd name="connsiteY163-5086" fmla="*/ 285596 h 1499831"/>
                <a:gd name="connsiteX164-5087" fmla="*/ 482486 w 1225855"/>
                <a:gd name="connsiteY164-5088" fmla="*/ 314729 h 1499831"/>
                <a:gd name="connsiteX165-5089" fmla="*/ 475939 w 1225855"/>
                <a:gd name="connsiteY165-5090" fmla="*/ 334205 h 1499831"/>
                <a:gd name="connsiteX166-5091" fmla="*/ 484614 w 1225855"/>
                <a:gd name="connsiteY166-5092" fmla="*/ 351717 h 1499831"/>
                <a:gd name="connsiteX167-5093" fmla="*/ 491324 w 1225855"/>
                <a:gd name="connsiteY167-5094" fmla="*/ 355973 h 1499831"/>
                <a:gd name="connsiteX168-5095" fmla="*/ 501962 w 1225855"/>
                <a:gd name="connsiteY168-5096" fmla="*/ 358264 h 1499831"/>
                <a:gd name="connsiteX169-5097" fmla="*/ 521602 w 1225855"/>
                <a:gd name="connsiteY169-5098" fmla="*/ 349426 h 1499831"/>
                <a:gd name="connsiteX170-5099" fmla="*/ 547298 w 1225855"/>
                <a:gd name="connsiteY170-5100" fmla="*/ 320621 h 1499831"/>
                <a:gd name="connsiteX171-5101" fmla="*/ 554990 w 1225855"/>
                <a:gd name="connsiteY171-5102" fmla="*/ 326676 h 1499831"/>
                <a:gd name="connsiteX172-5103" fmla="*/ 722747 w 1225855"/>
                <a:gd name="connsiteY172-5104" fmla="*/ 430768 h 1499831"/>
                <a:gd name="connsiteX173-5105" fmla="*/ 663827 w 1225855"/>
                <a:gd name="connsiteY173-5106" fmla="*/ 435678 h 1499831"/>
                <a:gd name="connsiteX174-5107" fmla="*/ 628967 w 1225855"/>
                <a:gd name="connsiteY174-5108" fmla="*/ 436823 h 1499831"/>
                <a:gd name="connsiteX175-5109" fmla="*/ 616692 w 1225855"/>
                <a:gd name="connsiteY175-5110" fmla="*/ 436987 h 1499831"/>
                <a:gd name="connsiteX176-5111" fmla="*/ 600489 w 1225855"/>
                <a:gd name="connsiteY176-5112" fmla="*/ 436823 h 1499831"/>
                <a:gd name="connsiteX177-5113" fmla="*/ 565628 w 1225855"/>
                <a:gd name="connsiteY177-5114" fmla="*/ 435514 h 1499831"/>
                <a:gd name="connsiteX178-5115" fmla="*/ 463337 w 1225855"/>
                <a:gd name="connsiteY178-5116" fmla="*/ 424057 h 1499831"/>
                <a:gd name="connsiteX179-5117" fmla="*/ 433059 w 1225855"/>
                <a:gd name="connsiteY179-5118" fmla="*/ 418165 h 1499831"/>
                <a:gd name="connsiteX180-5119" fmla="*/ 409164 w 1225855"/>
                <a:gd name="connsiteY180-5120" fmla="*/ 412437 h 1499831"/>
                <a:gd name="connsiteX181-5121" fmla="*/ 403927 w 1225855"/>
                <a:gd name="connsiteY181-5122" fmla="*/ 410964 h 1499831"/>
                <a:gd name="connsiteX182-5123" fmla="*/ 322094 w 1225855"/>
                <a:gd name="connsiteY182-5124" fmla="*/ 374303 h 1499831"/>
                <a:gd name="connsiteX0-5125" fmla="*/ 1219145 w 1225855"/>
                <a:gd name="connsiteY0-5126" fmla="*/ 1035512 h 1499831"/>
                <a:gd name="connsiteX1-5127" fmla="*/ 1212598 w 1225855"/>
                <a:gd name="connsiteY1-5128" fmla="*/ 1022910 h 1499831"/>
                <a:gd name="connsiteX2-5129" fmla="*/ 1009653 w 1225855"/>
                <a:gd name="connsiteY2-5130" fmla="*/ 805725 h 1499831"/>
                <a:gd name="connsiteX3-5131" fmla="*/ 1091485 w 1225855"/>
                <a:gd name="connsiteY3-5132" fmla="*/ 720128 h 1499831"/>
                <a:gd name="connsiteX4-5133" fmla="*/ 1086085 w 1225855"/>
                <a:gd name="connsiteY4-5134" fmla="*/ 697052 h 1499831"/>
                <a:gd name="connsiteX5-5135" fmla="*/ 1079702 w 1225855"/>
                <a:gd name="connsiteY5-5136" fmla="*/ 685104 h 1499831"/>
                <a:gd name="connsiteX6-5137" fmla="*/ 863663 w 1225855"/>
                <a:gd name="connsiteY6-5138" fmla="*/ 454008 h 1499831"/>
                <a:gd name="connsiteX7-5139" fmla="*/ 957280 w 1225855"/>
                <a:gd name="connsiteY7-5140" fmla="*/ 374303 h 1499831"/>
                <a:gd name="connsiteX8-5141" fmla="*/ 953024 w 1225855"/>
                <a:gd name="connsiteY8-5142" fmla="*/ 355482 h 1499831"/>
                <a:gd name="connsiteX9-5143" fmla="*/ 946969 w 1225855"/>
                <a:gd name="connsiteY9-5144" fmla="*/ 344516 h 1499831"/>
                <a:gd name="connsiteX10-5145" fmla="*/ 633058 w 1225855"/>
                <a:gd name="connsiteY10-5146" fmla="*/ 8347 h 1499831"/>
                <a:gd name="connsiteX11-5147" fmla="*/ 613909 w 1225855"/>
                <a:gd name="connsiteY11-5148" fmla="*/ 0 h 1499831"/>
                <a:gd name="connsiteX12-5149" fmla="*/ 594761 w 1225855"/>
                <a:gd name="connsiteY12-5150" fmla="*/ 8183 h 1499831"/>
                <a:gd name="connsiteX13-5151" fmla="*/ 276922 w 1225855"/>
                <a:gd name="connsiteY13-5152" fmla="*/ 345825 h 1499831"/>
                <a:gd name="connsiteX14-5153" fmla="*/ 269884 w 1225855"/>
                <a:gd name="connsiteY14-5154" fmla="*/ 362028 h 1499831"/>
                <a:gd name="connsiteX15-5155" fmla="*/ 268248 w 1225855"/>
                <a:gd name="connsiteY15-5156" fmla="*/ 374139 h 1499831"/>
                <a:gd name="connsiteX16-5157" fmla="*/ 363828 w 1225855"/>
                <a:gd name="connsiteY16-5158" fmla="*/ 453354 h 1499831"/>
                <a:gd name="connsiteX17-5159" fmla="*/ 143535 w 1225855"/>
                <a:gd name="connsiteY17-5160" fmla="*/ 687395 h 1499831"/>
                <a:gd name="connsiteX18-5161" fmla="*/ 136497 w 1225855"/>
                <a:gd name="connsiteY18-5162" fmla="*/ 704744 h 1499831"/>
                <a:gd name="connsiteX19-5163" fmla="*/ 134206 w 1225855"/>
                <a:gd name="connsiteY19-5164" fmla="*/ 720128 h 1499831"/>
                <a:gd name="connsiteX20-5165" fmla="*/ 182978 w 1225855"/>
                <a:gd name="connsiteY20-5166" fmla="*/ 786740 h 1499831"/>
                <a:gd name="connsiteX21-5167" fmla="*/ 217839 w 1225855"/>
                <a:gd name="connsiteY21-5168" fmla="*/ 805071 h 1499831"/>
                <a:gd name="connsiteX22-5169" fmla="*/ 9984 w 1225855"/>
                <a:gd name="connsiteY22-5170" fmla="*/ 1025692 h 1499831"/>
                <a:gd name="connsiteX23-5171" fmla="*/ 2946 w 1225855"/>
                <a:gd name="connsiteY23-5172" fmla="*/ 1044186 h 1499831"/>
                <a:gd name="connsiteX24-5173" fmla="*/ 0 w 1225855"/>
                <a:gd name="connsiteY24-5174" fmla="*/ 1062844 h 1499831"/>
                <a:gd name="connsiteX25-5175" fmla="*/ 194435 w 1225855"/>
                <a:gd name="connsiteY25-5176" fmla="*/ 1198195 h 1499831"/>
                <a:gd name="connsiteX26-5177" fmla="*/ 487887 w 1225855"/>
                <a:gd name="connsiteY26-5178" fmla="*/ 1247950 h 1499831"/>
                <a:gd name="connsiteX27-5179" fmla="*/ 487887 w 1225855"/>
                <a:gd name="connsiteY27-5180" fmla="*/ 1473645 h 1499831"/>
                <a:gd name="connsiteX28-5181" fmla="*/ 514073 w 1225855"/>
                <a:gd name="connsiteY28-5182" fmla="*/ 1499831 h 1499831"/>
                <a:gd name="connsiteX29-5183" fmla="*/ 711781 w 1225855"/>
                <a:gd name="connsiteY29-5184" fmla="*/ 1499831 h 1499831"/>
                <a:gd name="connsiteX30-5185" fmla="*/ 737968 w 1225855"/>
                <a:gd name="connsiteY30-5186" fmla="*/ 1473645 h 1499831"/>
                <a:gd name="connsiteX31-5187" fmla="*/ 737968 w 1225855"/>
                <a:gd name="connsiteY31-5188" fmla="*/ 1248932 h 1499831"/>
                <a:gd name="connsiteX32-5189" fmla="*/ 1039112 w 1225855"/>
                <a:gd name="connsiteY32-5190" fmla="*/ 1198195 h 1499831"/>
                <a:gd name="connsiteX33-5191" fmla="*/ 1225855 w 1225855"/>
                <a:gd name="connsiteY33-5192" fmla="*/ 1062844 h 1499831"/>
                <a:gd name="connsiteX34-5193" fmla="*/ 1219145 w 1225855"/>
                <a:gd name="connsiteY34-5194" fmla="*/ 1035512 h 1499831"/>
                <a:gd name="connsiteX35-5195" fmla="*/ 1099178 w 1225855"/>
                <a:gd name="connsiteY35-5196" fmla="*/ 1120454 h 1499831"/>
                <a:gd name="connsiteX36-5197" fmla="*/ 1082157 w 1225855"/>
                <a:gd name="connsiteY36-5198" fmla="*/ 1113580 h 1499831"/>
                <a:gd name="connsiteX37-5199" fmla="*/ 657608 w 1225855"/>
                <a:gd name="connsiteY37-5200" fmla="*/ 1056788 h 1499831"/>
                <a:gd name="connsiteX38-5201" fmla="*/ 560882 w 1225855"/>
                <a:gd name="connsiteY38-5202" fmla="*/ 1023564 h 1499831"/>
                <a:gd name="connsiteX39-5203" fmla="*/ 558918 w 1225855"/>
                <a:gd name="connsiteY39-5204" fmla="*/ 1022582 h 1499831"/>
                <a:gd name="connsiteX40-5205" fmla="*/ 554663 w 1225855"/>
                <a:gd name="connsiteY40-5206" fmla="*/ 1021109 h 1499831"/>
                <a:gd name="connsiteX41-5207" fmla="*/ 419966 w 1225855"/>
                <a:gd name="connsiteY41-5208" fmla="*/ 947296 h 1499831"/>
                <a:gd name="connsiteX42-5209" fmla="*/ 312928 w 1225855"/>
                <a:gd name="connsiteY42-5210" fmla="*/ 837313 h 1499831"/>
                <a:gd name="connsiteX43-5211" fmla="*/ 618656 w 1225855"/>
                <a:gd name="connsiteY43-5212" fmla="*/ 887115 h 1499831"/>
                <a:gd name="connsiteX44-5213" fmla="*/ 943368 w 1225855"/>
                <a:gd name="connsiteY44-5214" fmla="*/ 830439 h 1499831"/>
                <a:gd name="connsiteX45-5215" fmla="*/ 957116 w 1225855"/>
                <a:gd name="connsiteY45-5216" fmla="*/ 826184 h 1499831"/>
                <a:gd name="connsiteX46-5217" fmla="*/ 1168408 w 1225855"/>
                <a:gd name="connsiteY46-5218" fmla="*/ 1052369 h 1499831"/>
                <a:gd name="connsiteX47-5219" fmla="*/ 1170536 w 1225855"/>
                <a:gd name="connsiteY47-5220" fmla="*/ 1055806 h 1499831"/>
                <a:gd name="connsiteX48-5221" fmla="*/ 1173482 w 1225855"/>
                <a:gd name="connsiteY48-5222" fmla="*/ 1063008 h 1499831"/>
                <a:gd name="connsiteX49-5223" fmla="*/ 1099178 w 1225855"/>
                <a:gd name="connsiteY49-5224" fmla="*/ 1120454 h 1499831"/>
                <a:gd name="connsiteX50-5225" fmla="*/ 736822 w 1225855"/>
                <a:gd name="connsiteY50-5226" fmla="*/ 1196559 h 1499831"/>
                <a:gd name="connsiteX51-5227" fmla="*/ 620292 w 1225855"/>
                <a:gd name="connsiteY51-5228" fmla="*/ 1200487 h 1499831"/>
                <a:gd name="connsiteX52-5229" fmla="*/ 489033 w 1225855"/>
                <a:gd name="connsiteY52-5230" fmla="*/ 1195577 h 1499831"/>
                <a:gd name="connsiteX53-5231" fmla="*/ 209001 w 1225855"/>
                <a:gd name="connsiteY53-5232" fmla="*/ 1148114 h 1499831"/>
                <a:gd name="connsiteX54-5233" fmla="*/ 52209 w 1225855"/>
                <a:gd name="connsiteY54-5234" fmla="*/ 1063008 h 1499831"/>
                <a:gd name="connsiteX55-5235" fmla="*/ 54173 w 1225855"/>
                <a:gd name="connsiteY55-5236" fmla="*/ 1057279 h 1499831"/>
                <a:gd name="connsiteX56-5237" fmla="*/ 56137 w 1225855"/>
                <a:gd name="connsiteY56-5238" fmla="*/ 1053188 h 1499831"/>
                <a:gd name="connsiteX57-5239" fmla="*/ 255155 w 1225855"/>
                <a:gd name="connsiteY57-5240" fmla="*/ 841896 h 1499831"/>
                <a:gd name="connsiteX58-5241" fmla="*/ 346971 w 1225855"/>
                <a:gd name="connsiteY58-5242" fmla="*/ 956134 h 1499831"/>
                <a:gd name="connsiteX59-5243" fmla="*/ 318984 w 1225855"/>
                <a:gd name="connsiteY59-5244" fmla="*/ 987558 h 1499831"/>
                <a:gd name="connsiteX60-5245" fmla="*/ 321112 w 1225855"/>
                <a:gd name="connsiteY60-5246" fmla="*/ 1024546 h 1499831"/>
                <a:gd name="connsiteX61-5247" fmla="*/ 338460 w 1225855"/>
                <a:gd name="connsiteY61-5248" fmla="*/ 1031093 h 1499831"/>
                <a:gd name="connsiteX62-5249" fmla="*/ 358100 w 1225855"/>
                <a:gd name="connsiteY62-5250" fmla="*/ 1022255 h 1499831"/>
                <a:gd name="connsiteX63-5251" fmla="*/ 387887 w 1225855"/>
                <a:gd name="connsiteY63-5252" fmla="*/ 988703 h 1499831"/>
                <a:gd name="connsiteX64-5253" fmla="*/ 512600 w 1225855"/>
                <a:gd name="connsiteY64-5254" fmla="*/ 1059898 h 1499831"/>
                <a:gd name="connsiteX65-5255" fmla="*/ 494925 w 1225855"/>
                <a:gd name="connsiteY65-5256" fmla="*/ 1097868 h 1499831"/>
                <a:gd name="connsiteX66-5257" fmla="*/ 507527 w 1225855"/>
                <a:gd name="connsiteY66-5258" fmla="*/ 1132729 h 1499831"/>
                <a:gd name="connsiteX67-5259" fmla="*/ 518656 w 1225855"/>
                <a:gd name="connsiteY67-5260" fmla="*/ 1135184 h 1499831"/>
                <a:gd name="connsiteX68-5261" fmla="*/ 542388 w 1225855"/>
                <a:gd name="connsiteY68-5262" fmla="*/ 1120127 h 1499831"/>
                <a:gd name="connsiteX69-5263" fmla="*/ 561045 w 1225855"/>
                <a:gd name="connsiteY69-5264" fmla="*/ 1080029 h 1499831"/>
                <a:gd name="connsiteX70-5265" fmla="*/ 638132 w 1225855"/>
                <a:gd name="connsiteY70-5266" fmla="*/ 1105888 h 1499831"/>
                <a:gd name="connsiteX71-5267" fmla="*/ 708344 w 1225855"/>
                <a:gd name="connsiteY71-5268" fmla="*/ 1124219 h 1499831"/>
                <a:gd name="connsiteX72-5269" fmla="*/ 692633 w 1225855"/>
                <a:gd name="connsiteY72-5270" fmla="*/ 1159079 h 1499831"/>
                <a:gd name="connsiteX73-5271" fmla="*/ 691487 w 1225855"/>
                <a:gd name="connsiteY73-5272" fmla="*/ 1177574 h 1499831"/>
                <a:gd name="connsiteX74-5273" fmla="*/ 705726 w 1225855"/>
                <a:gd name="connsiteY74-5274" fmla="*/ 1193776 h 1499831"/>
                <a:gd name="connsiteX75-5275" fmla="*/ 716528 w 1225855"/>
                <a:gd name="connsiteY75-5276" fmla="*/ 1196068 h 1499831"/>
                <a:gd name="connsiteX76-5277" fmla="*/ 733549 w 1225855"/>
                <a:gd name="connsiteY76-5278" fmla="*/ 1189848 h 1499831"/>
                <a:gd name="connsiteX77-5279" fmla="*/ 740423 w 1225855"/>
                <a:gd name="connsiteY77-5280" fmla="*/ 1180683 h 1499831"/>
                <a:gd name="connsiteX78-5281" fmla="*/ 760881 w 1225855"/>
                <a:gd name="connsiteY78-5282" fmla="*/ 1135184 h 1499831"/>
                <a:gd name="connsiteX79-5283" fmla="*/ 974628 w 1225855"/>
                <a:gd name="connsiteY79-5284" fmla="*/ 1161534 h 1499831"/>
                <a:gd name="connsiteX80-5285" fmla="*/ 736822 w 1225855"/>
                <a:gd name="connsiteY80-5286" fmla="*/ 1196559 h 1499831"/>
                <a:gd name="connsiteX81-5287" fmla="*/ 685431 w 1225855"/>
                <a:gd name="connsiteY81-5288" fmla="*/ 1447458 h 1499831"/>
                <a:gd name="connsiteX82-5289" fmla="*/ 540096 w 1225855"/>
                <a:gd name="connsiteY82-5290" fmla="*/ 1447458 h 1499831"/>
                <a:gd name="connsiteX83-5291" fmla="*/ 540096 w 1225855"/>
                <a:gd name="connsiteY83-5292" fmla="*/ 1251059 h 1499831"/>
                <a:gd name="connsiteX84-5293" fmla="*/ 620292 w 1225855"/>
                <a:gd name="connsiteY84-5294" fmla="*/ 1252860 h 1499831"/>
                <a:gd name="connsiteX85-5295" fmla="*/ 685431 w 1225855"/>
                <a:gd name="connsiteY85-5296" fmla="*/ 1251714 h 1499831"/>
                <a:gd name="connsiteX86-5297" fmla="*/ 685431 w 1225855"/>
                <a:gd name="connsiteY86-5298" fmla="*/ 1447458 h 1499831"/>
                <a:gd name="connsiteX87-5299" fmla="*/ 186415 w 1225855"/>
                <a:gd name="connsiteY87-5300" fmla="*/ 720292 h 1499831"/>
                <a:gd name="connsiteX88-5301" fmla="*/ 187070 w 1225855"/>
                <a:gd name="connsiteY88-5302" fmla="*/ 718819 h 1499831"/>
                <a:gd name="connsiteX89-5303" fmla="*/ 188543 w 1225855"/>
                <a:gd name="connsiteY89-5304" fmla="*/ 715873 h 1499831"/>
                <a:gd name="connsiteX90-5305" fmla="*/ 418567 w 1225855"/>
                <a:gd name="connsiteY90-5306" fmla="*/ 483352 h 1499831"/>
                <a:gd name="connsiteX91-5307" fmla="*/ 493280 w 1225855"/>
                <a:gd name="connsiteY91-5308" fmla="*/ 505881 h 1499831"/>
                <a:gd name="connsiteX92-5309" fmla="*/ 550480 w 1225855"/>
                <a:gd name="connsiteY92-5310" fmla="*/ 513426 h 1499831"/>
                <a:gd name="connsiteX93-5311" fmla="*/ 587396 w 1225855"/>
                <a:gd name="connsiteY93-5312" fmla="*/ 507919 h 1499831"/>
                <a:gd name="connsiteX94-5313" fmla="*/ 609547 w 1225855"/>
                <a:gd name="connsiteY94-5314" fmla="*/ 513172 h 1499831"/>
                <a:gd name="connsiteX95-5315" fmla="*/ 644277 w 1225855"/>
                <a:gd name="connsiteY95-5316" fmla="*/ 510465 h 1499831"/>
                <a:gd name="connsiteX96-5317" fmla="*/ 676430 w 1225855"/>
                <a:gd name="connsiteY96-5318" fmla="*/ 508991 h 1499831"/>
                <a:gd name="connsiteX97-5319" fmla="*/ 712198 w 1225855"/>
                <a:gd name="connsiteY97-5320" fmla="*/ 499229 h 1499831"/>
                <a:gd name="connsiteX98-5321" fmla="*/ 797706 w 1225855"/>
                <a:gd name="connsiteY98-5322" fmla="*/ 471684 h 1499831"/>
                <a:gd name="connsiteX99-5323" fmla="*/ 820292 w 1225855"/>
                <a:gd name="connsiteY99-5324" fmla="*/ 507036 h 1499831"/>
                <a:gd name="connsiteX100-5325" fmla="*/ 780194 w 1225855"/>
                <a:gd name="connsiteY100-5326" fmla="*/ 560391 h 1499831"/>
                <a:gd name="connsiteX101-5327" fmla="*/ 759081 w 1225855"/>
                <a:gd name="connsiteY101-5328" fmla="*/ 576103 h 1499831"/>
                <a:gd name="connsiteX102-5329" fmla="*/ 736822 w 1225855"/>
                <a:gd name="connsiteY102-5330" fmla="*/ 590669 h 1499831"/>
                <a:gd name="connsiteX103-5331" fmla="*/ 736331 w 1225855"/>
                <a:gd name="connsiteY103-5332" fmla="*/ 590996 h 1499831"/>
                <a:gd name="connsiteX104-5333" fmla="*/ 537297 w 1225855"/>
                <a:gd name="connsiteY104-5334" fmla="*/ 672960 h 1499831"/>
                <a:gd name="connsiteX105-5335" fmla="*/ 339115 w 1225855"/>
                <a:gd name="connsiteY105-5336" fmla="*/ 752370 h 1499831"/>
                <a:gd name="connsiteX106-5337" fmla="*/ 289033 w 1225855"/>
                <a:gd name="connsiteY106-5338" fmla="*/ 767428 h 1499831"/>
                <a:gd name="connsiteX107-5339" fmla="*/ 274958 w 1225855"/>
                <a:gd name="connsiteY107-5340" fmla="*/ 771519 h 1499831"/>
                <a:gd name="connsiteX108-5341" fmla="*/ 255809 w 1225855"/>
                <a:gd name="connsiteY108-5342" fmla="*/ 764482 h 1499831"/>
                <a:gd name="connsiteX109-5343" fmla="*/ 186415 w 1225855"/>
                <a:gd name="connsiteY109-5344" fmla="*/ 720292 h 1499831"/>
                <a:gd name="connsiteX110-5345" fmla="*/ 883794 w 1225855"/>
                <a:gd name="connsiteY110-5346" fmla="*/ 593451 h 1499831"/>
                <a:gd name="connsiteX111-5347" fmla="*/ 859244 w 1225855"/>
                <a:gd name="connsiteY111-5348" fmla="*/ 561536 h 1499831"/>
                <a:gd name="connsiteX112-5349" fmla="*/ 854989 w 1225855"/>
                <a:gd name="connsiteY112-5350" fmla="*/ 557117 h 1499831"/>
                <a:gd name="connsiteX113-5351" fmla="*/ 867100 w 1225855"/>
                <a:gd name="connsiteY113-5352" fmla="*/ 534204 h 1499831"/>
                <a:gd name="connsiteX114-5353" fmla="*/ 1036167 w 1225855"/>
                <a:gd name="connsiteY114-5354" fmla="*/ 715218 h 1499831"/>
                <a:gd name="connsiteX115-5355" fmla="*/ 1037803 w 1225855"/>
                <a:gd name="connsiteY115-5356" fmla="*/ 717837 h 1499831"/>
                <a:gd name="connsiteX116-5357" fmla="*/ 1038949 w 1225855"/>
                <a:gd name="connsiteY116-5358" fmla="*/ 720128 h 1499831"/>
                <a:gd name="connsiteX117-5359" fmla="*/ 971519 w 1225855"/>
                <a:gd name="connsiteY117-5360" fmla="*/ 764973 h 1499831"/>
                <a:gd name="connsiteX118-5361" fmla="*/ 944841 w 1225855"/>
                <a:gd name="connsiteY118-5362" fmla="*/ 774793 h 1499831"/>
                <a:gd name="connsiteX119-5363" fmla="*/ 927165 w 1225855"/>
                <a:gd name="connsiteY119-5364" fmla="*/ 780357 h 1499831"/>
                <a:gd name="connsiteX120-5365" fmla="*/ 917018 w 1225855"/>
                <a:gd name="connsiteY120-5366" fmla="*/ 783303 h 1499831"/>
                <a:gd name="connsiteX121-5367" fmla="*/ 611348 w 1225855"/>
                <a:gd name="connsiteY121-5368" fmla="*/ 844104 h 1499831"/>
                <a:gd name="connsiteX122-5369" fmla="*/ 372175 w 1225855"/>
                <a:gd name="connsiteY122-5370" fmla="*/ 797051 h 1499831"/>
                <a:gd name="connsiteX123-5371" fmla="*/ 481668 w 1225855"/>
                <a:gd name="connsiteY123-5372" fmla="*/ 760717 h 1499831"/>
                <a:gd name="connsiteX124-5373" fmla="*/ 497707 w 1225855"/>
                <a:gd name="connsiteY124-5374" fmla="*/ 799015 h 1499831"/>
                <a:gd name="connsiteX125-5375" fmla="*/ 521929 w 1225855"/>
                <a:gd name="connsiteY125-5376" fmla="*/ 815054 h 1499831"/>
                <a:gd name="connsiteX126-5377" fmla="*/ 532077 w 1225855"/>
                <a:gd name="connsiteY126-5378" fmla="*/ 812927 h 1499831"/>
                <a:gd name="connsiteX127-5379" fmla="*/ 545988 w 1225855"/>
                <a:gd name="connsiteY127-5380" fmla="*/ 778557 h 1499831"/>
                <a:gd name="connsiteX128-5381" fmla="*/ 530931 w 1225855"/>
                <a:gd name="connsiteY128-5382" fmla="*/ 742878 h 1499831"/>
                <a:gd name="connsiteX129-5383" fmla="*/ 560882 w 1225855"/>
                <a:gd name="connsiteY129-5384" fmla="*/ 731421 h 1499831"/>
                <a:gd name="connsiteX130-5385" fmla="*/ 660881 w 1225855"/>
                <a:gd name="connsiteY130-5386" fmla="*/ 689359 h 1499831"/>
                <a:gd name="connsiteX131-5387" fmla="*/ 682158 w 1225855"/>
                <a:gd name="connsiteY131-5388" fmla="*/ 735677 h 1499831"/>
                <a:gd name="connsiteX132-5389" fmla="*/ 706053 w 1225855"/>
                <a:gd name="connsiteY132-5390" fmla="*/ 750897 h 1499831"/>
                <a:gd name="connsiteX133-5391" fmla="*/ 717019 w 1225855"/>
                <a:gd name="connsiteY133-5392" fmla="*/ 748442 h 1499831"/>
                <a:gd name="connsiteX134-5393" fmla="*/ 729948 w 1225855"/>
                <a:gd name="connsiteY134-5394" fmla="*/ 713745 h 1499831"/>
                <a:gd name="connsiteX135-5395" fmla="*/ 708181 w 1225855"/>
                <a:gd name="connsiteY135-5396" fmla="*/ 666446 h 1499831"/>
                <a:gd name="connsiteX136-5397" fmla="*/ 763991 w 1225855"/>
                <a:gd name="connsiteY136-5398" fmla="*/ 635350 h 1499831"/>
                <a:gd name="connsiteX137-5399" fmla="*/ 773483 w 1225855"/>
                <a:gd name="connsiteY137-5400" fmla="*/ 629294 h 1499831"/>
                <a:gd name="connsiteX138-5401" fmla="*/ 795414 w 1225855"/>
                <a:gd name="connsiteY138-5402" fmla="*/ 614400 h 1499831"/>
                <a:gd name="connsiteX139-5403" fmla="*/ 816200 w 1225855"/>
                <a:gd name="connsiteY139-5404" fmla="*/ 598361 h 1499831"/>
                <a:gd name="connsiteX140-5405" fmla="*/ 819473 w 1225855"/>
                <a:gd name="connsiteY140-5406" fmla="*/ 595579 h 1499831"/>
                <a:gd name="connsiteX141-5407" fmla="*/ 842223 w 1225855"/>
                <a:gd name="connsiteY141-5408" fmla="*/ 625202 h 1499831"/>
                <a:gd name="connsiteX142-5409" fmla="*/ 863008 w 1225855"/>
                <a:gd name="connsiteY142-5410" fmla="*/ 635350 h 1499831"/>
                <a:gd name="connsiteX143-5411" fmla="*/ 878884 w 1225855"/>
                <a:gd name="connsiteY143-5412" fmla="*/ 629949 h 1499831"/>
                <a:gd name="connsiteX144-5413" fmla="*/ 883794 w 1225855"/>
                <a:gd name="connsiteY144-5414" fmla="*/ 593451 h 1499831"/>
                <a:gd name="connsiteX145-5415" fmla="*/ 513091 w 1225855"/>
                <a:gd name="connsiteY145-5416" fmla="*/ 183796 h 1499831"/>
                <a:gd name="connsiteX146-5417" fmla="*/ 520784 w 1225855"/>
                <a:gd name="connsiteY146-5418" fmla="*/ 163175 h 1499831"/>
                <a:gd name="connsiteX147-5419" fmla="*/ 613746 w 1225855"/>
                <a:gd name="connsiteY147-5420" fmla="*/ 64648 h 1499831"/>
                <a:gd name="connsiteX148-5421" fmla="*/ 903434 w 1225855"/>
                <a:gd name="connsiteY148-5422" fmla="*/ 374630 h 1499831"/>
                <a:gd name="connsiteX149-5423" fmla="*/ 823892 w 1225855"/>
                <a:gd name="connsiteY149-5424" fmla="*/ 411455 h 1499831"/>
                <a:gd name="connsiteX150-5425" fmla="*/ 821110 w 1225855"/>
                <a:gd name="connsiteY150-5426" fmla="*/ 412273 h 1499831"/>
                <a:gd name="connsiteX151-5427" fmla="*/ 807689 w 1225855"/>
                <a:gd name="connsiteY151-5428" fmla="*/ 415710 h 1499831"/>
                <a:gd name="connsiteX152-5429" fmla="*/ 791159 w 1225855"/>
                <a:gd name="connsiteY152-5430" fmla="*/ 406873 h 1499831"/>
                <a:gd name="connsiteX153-5431" fmla="*/ 777084 w 1225855"/>
                <a:gd name="connsiteY153-5432" fmla="*/ 399835 h 1499831"/>
                <a:gd name="connsiteX154-5433" fmla="*/ 706053 w 1225855"/>
                <a:gd name="connsiteY154-5434" fmla="*/ 362192 h 1499831"/>
                <a:gd name="connsiteX155-5435" fmla="*/ 591160 w 1225855"/>
                <a:gd name="connsiteY155-5436" fmla="*/ 288542 h 1499831"/>
                <a:gd name="connsiteX156-5437" fmla="*/ 570702 w 1225855"/>
                <a:gd name="connsiteY156-5438" fmla="*/ 272176 h 1499831"/>
                <a:gd name="connsiteX157-5439" fmla="*/ 567919 w 1225855"/>
                <a:gd name="connsiteY157-5440" fmla="*/ 269721 h 1499831"/>
                <a:gd name="connsiteX158-5441" fmla="*/ 551226 w 1225855"/>
                <a:gd name="connsiteY158-5442" fmla="*/ 254500 h 1499831"/>
                <a:gd name="connsiteX159-5443" fmla="*/ 512109 w 1225855"/>
                <a:gd name="connsiteY159-5444" fmla="*/ 197708 h 1499831"/>
                <a:gd name="connsiteX160-5445" fmla="*/ 513091 w 1225855"/>
                <a:gd name="connsiteY160-5446" fmla="*/ 183796 h 1499831"/>
                <a:gd name="connsiteX161-5447" fmla="*/ 322094 w 1225855"/>
                <a:gd name="connsiteY161-5448" fmla="*/ 374303 h 1499831"/>
                <a:gd name="connsiteX162-5449" fmla="*/ 464974 w 1225855"/>
                <a:gd name="connsiteY162-5450" fmla="*/ 222421 h 1499831"/>
                <a:gd name="connsiteX163-5451" fmla="*/ 508345 w 1225855"/>
                <a:gd name="connsiteY163-5452" fmla="*/ 285596 h 1499831"/>
                <a:gd name="connsiteX164-5453" fmla="*/ 482486 w 1225855"/>
                <a:gd name="connsiteY164-5454" fmla="*/ 314729 h 1499831"/>
                <a:gd name="connsiteX165-5455" fmla="*/ 475939 w 1225855"/>
                <a:gd name="connsiteY165-5456" fmla="*/ 334205 h 1499831"/>
                <a:gd name="connsiteX166-5457" fmla="*/ 484614 w 1225855"/>
                <a:gd name="connsiteY166-5458" fmla="*/ 351717 h 1499831"/>
                <a:gd name="connsiteX167-5459" fmla="*/ 491324 w 1225855"/>
                <a:gd name="connsiteY167-5460" fmla="*/ 355973 h 1499831"/>
                <a:gd name="connsiteX168-5461" fmla="*/ 501962 w 1225855"/>
                <a:gd name="connsiteY168-5462" fmla="*/ 358264 h 1499831"/>
                <a:gd name="connsiteX169-5463" fmla="*/ 521602 w 1225855"/>
                <a:gd name="connsiteY169-5464" fmla="*/ 349426 h 1499831"/>
                <a:gd name="connsiteX170-5465" fmla="*/ 547298 w 1225855"/>
                <a:gd name="connsiteY170-5466" fmla="*/ 320621 h 1499831"/>
                <a:gd name="connsiteX171-5467" fmla="*/ 554990 w 1225855"/>
                <a:gd name="connsiteY171-5468" fmla="*/ 326676 h 1499831"/>
                <a:gd name="connsiteX172-5469" fmla="*/ 722747 w 1225855"/>
                <a:gd name="connsiteY172-5470" fmla="*/ 430768 h 1499831"/>
                <a:gd name="connsiteX173-5471" fmla="*/ 663827 w 1225855"/>
                <a:gd name="connsiteY173-5472" fmla="*/ 435678 h 1499831"/>
                <a:gd name="connsiteX174-5473" fmla="*/ 628967 w 1225855"/>
                <a:gd name="connsiteY174-5474" fmla="*/ 436823 h 1499831"/>
                <a:gd name="connsiteX175-5475" fmla="*/ 616692 w 1225855"/>
                <a:gd name="connsiteY175-5476" fmla="*/ 436987 h 1499831"/>
                <a:gd name="connsiteX176-5477" fmla="*/ 600489 w 1225855"/>
                <a:gd name="connsiteY176-5478" fmla="*/ 436823 h 1499831"/>
                <a:gd name="connsiteX177-5479" fmla="*/ 565628 w 1225855"/>
                <a:gd name="connsiteY177-5480" fmla="*/ 435514 h 1499831"/>
                <a:gd name="connsiteX178-5481" fmla="*/ 463337 w 1225855"/>
                <a:gd name="connsiteY178-5482" fmla="*/ 424057 h 1499831"/>
                <a:gd name="connsiteX179-5483" fmla="*/ 433059 w 1225855"/>
                <a:gd name="connsiteY179-5484" fmla="*/ 418165 h 1499831"/>
                <a:gd name="connsiteX180-5485" fmla="*/ 409164 w 1225855"/>
                <a:gd name="connsiteY180-5486" fmla="*/ 412437 h 1499831"/>
                <a:gd name="connsiteX181-5487" fmla="*/ 403927 w 1225855"/>
                <a:gd name="connsiteY181-5488" fmla="*/ 410964 h 1499831"/>
                <a:gd name="connsiteX182-5489" fmla="*/ 322094 w 1225855"/>
                <a:gd name="connsiteY182-5490" fmla="*/ 374303 h 1499831"/>
                <a:gd name="connsiteX0-5491" fmla="*/ 1219145 w 1225855"/>
                <a:gd name="connsiteY0-5492" fmla="*/ 1035512 h 1499831"/>
                <a:gd name="connsiteX1-5493" fmla="*/ 1212598 w 1225855"/>
                <a:gd name="connsiteY1-5494" fmla="*/ 1022910 h 1499831"/>
                <a:gd name="connsiteX2-5495" fmla="*/ 1009653 w 1225855"/>
                <a:gd name="connsiteY2-5496" fmla="*/ 805725 h 1499831"/>
                <a:gd name="connsiteX3-5497" fmla="*/ 1091485 w 1225855"/>
                <a:gd name="connsiteY3-5498" fmla="*/ 720128 h 1499831"/>
                <a:gd name="connsiteX4-5499" fmla="*/ 1086085 w 1225855"/>
                <a:gd name="connsiteY4-5500" fmla="*/ 697052 h 1499831"/>
                <a:gd name="connsiteX5-5501" fmla="*/ 1079702 w 1225855"/>
                <a:gd name="connsiteY5-5502" fmla="*/ 685104 h 1499831"/>
                <a:gd name="connsiteX6-5503" fmla="*/ 863663 w 1225855"/>
                <a:gd name="connsiteY6-5504" fmla="*/ 454008 h 1499831"/>
                <a:gd name="connsiteX7-5505" fmla="*/ 957280 w 1225855"/>
                <a:gd name="connsiteY7-5506" fmla="*/ 374303 h 1499831"/>
                <a:gd name="connsiteX8-5507" fmla="*/ 953024 w 1225855"/>
                <a:gd name="connsiteY8-5508" fmla="*/ 355482 h 1499831"/>
                <a:gd name="connsiteX9-5509" fmla="*/ 946969 w 1225855"/>
                <a:gd name="connsiteY9-5510" fmla="*/ 344516 h 1499831"/>
                <a:gd name="connsiteX10-5511" fmla="*/ 633058 w 1225855"/>
                <a:gd name="connsiteY10-5512" fmla="*/ 8347 h 1499831"/>
                <a:gd name="connsiteX11-5513" fmla="*/ 613909 w 1225855"/>
                <a:gd name="connsiteY11-5514" fmla="*/ 0 h 1499831"/>
                <a:gd name="connsiteX12-5515" fmla="*/ 594761 w 1225855"/>
                <a:gd name="connsiteY12-5516" fmla="*/ 8183 h 1499831"/>
                <a:gd name="connsiteX13-5517" fmla="*/ 276922 w 1225855"/>
                <a:gd name="connsiteY13-5518" fmla="*/ 345825 h 1499831"/>
                <a:gd name="connsiteX14-5519" fmla="*/ 269884 w 1225855"/>
                <a:gd name="connsiteY14-5520" fmla="*/ 362028 h 1499831"/>
                <a:gd name="connsiteX15-5521" fmla="*/ 268248 w 1225855"/>
                <a:gd name="connsiteY15-5522" fmla="*/ 374139 h 1499831"/>
                <a:gd name="connsiteX16-5523" fmla="*/ 363828 w 1225855"/>
                <a:gd name="connsiteY16-5524" fmla="*/ 453354 h 1499831"/>
                <a:gd name="connsiteX17-5525" fmla="*/ 143535 w 1225855"/>
                <a:gd name="connsiteY17-5526" fmla="*/ 687395 h 1499831"/>
                <a:gd name="connsiteX18-5527" fmla="*/ 136497 w 1225855"/>
                <a:gd name="connsiteY18-5528" fmla="*/ 704744 h 1499831"/>
                <a:gd name="connsiteX19-5529" fmla="*/ 134206 w 1225855"/>
                <a:gd name="connsiteY19-5530" fmla="*/ 720128 h 1499831"/>
                <a:gd name="connsiteX20-5531" fmla="*/ 182978 w 1225855"/>
                <a:gd name="connsiteY20-5532" fmla="*/ 786740 h 1499831"/>
                <a:gd name="connsiteX21-5533" fmla="*/ 217839 w 1225855"/>
                <a:gd name="connsiteY21-5534" fmla="*/ 805071 h 1499831"/>
                <a:gd name="connsiteX22-5535" fmla="*/ 9984 w 1225855"/>
                <a:gd name="connsiteY22-5536" fmla="*/ 1025692 h 1499831"/>
                <a:gd name="connsiteX23-5537" fmla="*/ 2946 w 1225855"/>
                <a:gd name="connsiteY23-5538" fmla="*/ 1044186 h 1499831"/>
                <a:gd name="connsiteX24-5539" fmla="*/ 0 w 1225855"/>
                <a:gd name="connsiteY24-5540" fmla="*/ 1062844 h 1499831"/>
                <a:gd name="connsiteX25-5541" fmla="*/ 194435 w 1225855"/>
                <a:gd name="connsiteY25-5542" fmla="*/ 1198195 h 1499831"/>
                <a:gd name="connsiteX26-5543" fmla="*/ 487887 w 1225855"/>
                <a:gd name="connsiteY26-5544" fmla="*/ 1247950 h 1499831"/>
                <a:gd name="connsiteX27-5545" fmla="*/ 487887 w 1225855"/>
                <a:gd name="connsiteY27-5546" fmla="*/ 1473645 h 1499831"/>
                <a:gd name="connsiteX28-5547" fmla="*/ 514073 w 1225855"/>
                <a:gd name="connsiteY28-5548" fmla="*/ 1499831 h 1499831"/>
                <a:gd name="connsiteX29-5549" fmla="*/ 711781 w 1225855"/>
                <a:gd name="connsiteY29-5550" fmla="*/ 1499831 h 1499831"/>
                <a:gd name="connsiteX30-5551" fmla="*/ 737968 w 1225855"/>
                <a:gd name="connsiteY30-5552" fmla="*/ 1473645 h 1499831"/>
                <a:gd name="connsiteX31-5553" fmla="*/ 737968 w 1225855"/>
                <a:gd name="connsiteY31-5554" fmla="*/ 1248932 h 1499831"/>
                <a:gd name="connsiteX32-5555" fmla="*/ 1039112 w 1225855"/>
                <a:gd name="connsiteY32-5556" fmla="*/ 1198195 h 1499831"/>
                <a:gd name="connsiteX33-5557" fmla="*/ 1225855 w 1225855"/>
                <a:gd name="connsiteY33-5558" fmla="*/ 1062844 h 1499831"/>
                <a:gd name="connsiteX34-5559" fmla="*/ 1219145 w 1225855"/>
                <a:gd name="connsiteY34-5560" fmla="*/ 1035512 h 1499831"/>
                <a:gd name="connsiteX35-5561" fmla="*/ 1099178 w 1225855"/>
                <a:gd name="connsiteY35-5562" fmla="*/ 1120454 h 1499831"/>
                <a:gd name="connsiteX36-5563" fmla="*/ 1082157 w 1225855"/>
                <a:gd name="connsiteY36-5564" fmla="*/ 1113580 h 1499831"/>
                <a:gd name="connsiteX37-5565" fmla="*/ 657608 w 1225855"/>
                <a:gd name="connsiteY37-5566" fmla="*/ 1056788 h 1499831"/>
                <a:gd name="connsiteX38-5567" fmla="*/ 560882 w 1225855"/>
                <a:gd name="connsiteY38-5568" fmla="*/ 1023564 h 1499831"/>
                <a:gd name="connsiteX39-5569" fmla="*/ 558918 w 1225855"/>
                <a:gd name="connsiteY39-5570" fmla="*/ 1022582 h 1499831"/>
                <a:gd name="connsiteX40-5571" fmla="*/ 554663 w 1225855"/>
                <a:gd name="connsiteY40-5572" fmla="*/ 1021109 h 1499831"/>
                <a:gd name="connsiteX41-5573" fmla="*/ 419966 w 1225855"/>
                <a:gd name="connsiteY41-5574" fmla="*/ 947296 h 1499831"/>
                <a:gd name="connsiteX42-5575" fmla="*/ 312928 w 1225855"/>
                <a:gd name="connsiteY42-5576" fmla="*/ 837313 h 1499831"/>
                <a:gd name="connsiteX43-5577" fmla="*/ 618656 w 1225855"/>
                <a:gd name="connsiteY43-5578" fmla="*/ 887115 h 1499831"/>
                <a:gd name="connsiteX44-5579" fmla="*/ 943368 w 1225855"/>
                <a:gd name="connsiteY44-5580" fmla="*/ 830439 h 1499831"/>
                <a:gd name="connsiteX45-5581" fmla="*/ 957116 w 1225855"/>
                <a:gd name="connsiteY45-5582" fmla="*/ 826184 h 1499831"/>
                <a:gd name="connsiteX46-5583" fmla="*/ 1168408 w 1225855"/>
                <a:gd name="connsiteY46-5584" fmla="*/ 1052369 h 1499831"/>
                <a:gd name="connsiteX47-5585" fmla="*/ 1170536 w 1225855"/>
                <a:gd name="connsiteY47-5586" fmla="*/ 1055806 h 1499831"/>
                <a:gd name="connsiteX48-5587" fmla="*/ 1173482 w 1225855"/>
                <a:gd name="connsiteY48-5588" fmla="*/ 1063008 h 1499831"/>
                <a:gd name="connsiteX49-5589" fmla="*/ 1099178 w 1225855"/>
                <a:gd name="connsiteY49-5590" fmla="*/ 1120454 h 1499831"/>
                <a:gd name="connsiteX50-5591" fmla="*/ 736822 w 1225855"/>
                <a:gd name="connsiteY50-5592" fmla="*/ 1196559 h 1499831"/>
                <a:gd name="connsiteX51-5593" fmla="*/ 620292 w 1225855"/>
                <a:gd name="connsiteY51-5594" fmla="*/ 1200487 h 1499831"/>
                <a:gd name="connsiteX52-5595" fmla="*/ 489033 w 1225855"/>
                <a:gd name="connsiteY52-5596" fmla="*/ 1195577 h 1499831"/>
                <a:gd name="connsiteX53-5597" fmla="*/ 209001 w 1225855"/>
                <a:gd name="connsiteY53-5598" fmla="*/ 1148114 h 1499831"/>
                <a:gd name="connsiteX54-5599" fmla="*/ 52209 w 1225855"/>
                <a:gd name="connsiteY54-5600" fmla="*/ 1063008 h 1499831"/>
                <a:gd name="connsiteX55-5601" fmla="*/ 54173 w 1225855"/>
                <a:gd name="connsiteY55-5602" fmla="*/ 1057279 h 1499831"/>
                <a:gd name="connsiteX56-5603" fmla="*/ 56137 w 1225855"/>
                <a:gd name="connsiteY56-5604" fmla="*/ 1053188 h 1499831"/>
                <a:gd name="connsiteX57-5605" fmla="*/ 255155 w 1225855"/>
                <a:gd name="connsiteY57-5606" fmla="*/ 841896 h 1499831"/>
                <a:gd name="connsiteX58-5607" fmla="*/ 346971 w 1225855"/>
                <a:gd name="connsiteY58-5608" fmla="*/ 956134 h 1499831"/>
                <a:gd name="connsiteX59-5609" fmla="*/ 318984 w 1225855"/>
                <a:gd name="connsiteY59-5610" fmla="*/ 987558 h 1499831"/>
                <a:gd name="connsiteX60-5611" fmla="*/ 321112 w 1225855"/>
                <a:gd name="connsiteY60-5612" fmla="*/ 1024546 h 1499831"/>
                <a:gd name="connsiteX61-5613" fmla="*/ 338460 w 1225855"/>
                <a:gd name="connsiteY61-5614" fmla="*/ 1031093 h 1499831"/>
                <a:gd name="connsiteX62-5615" fmla="*/ 358100 w 1225855"/>
                <a:gd name="connsiteY62-5616" fmla="*/ 1022255 h 1499831"/>
                <a:gd name="connsiteX63-5617" fmla="*/ 387887 w 1225855"/>
                <a:gd name="connsiteY63-5618" fmla="*/ 988703 h 1499831"/>
                <a:gd name="connsiteX64-5619" fmla="*/ 512600 w 1225855"/>
                <a:gd name="connsiteY64-5620" fmla="*/ 1059898 h 1499831"/>
                <a:gd name="connsiteX65-5621" fmla="*/ 494925 w 1225855"/>
                <a:gd name="connsiteY65-5622" fmla="*/ 1097868 h 1499831"/>
                <a:gd name="connsiteX66-5623" fmla="*/ 507527 w 1225855"/>
                <a:gd name="connsiteY66-5624" fmla="*/ 1132729 h 1499831"/>
                <a:gd name="connsiteX67-5625" fmla="*/ 518656 w 1225855"/>
                <a:gd name="connsiteY67-5626" fmla="*/ 1135184 h 1499831"/>
                <a:gd name="connsiteX68-5627" fmla="*/ 542388 w 1225855"/>
                <a:gd name="connsiteY68-5628" fmla="*/ 1120127 h 1499831"/>
                <a:gd name="connsiteX69-5629" fmla="*/ 561045 w 1225855"/>
                <a:gd name="connsiteY69-5630" fmla="*/ 1080029 h 1499831"/>
                <a:gd name="connsiteX70-5631" fmla="*/ 638132 w 1225855"/>
                <a:gd name="connsiteY70-5632" fmla="*/ 1105888 h 1499831"/>
                <a:gd name="connsiteX71-5633" fmla="*/ 708344 w 1225855"/>
                <a:gd name="connsiteY71-5634" fmla="*/ 1124219 h 1499831"/>
                <a:gd name="connsiteX72-5635" fmla="*/ 692633 w 1225855"/>
                <a:gd name="connsiteY72-5636" fmla="*/ 1159079 h 1499831"/>
                <a:gd name="connsiteX73-5637" fmla="*/ 691487 w 1225855"/>
                <a:gd name="connsiteY73-5638" fmla="*/ 1177574 h 1499831"/>
                <a:gd name="connsiteX74-5639" fmla="*/ 705726 w 1225855"/>
                <a:gd name="connsiteY74-5640" fmla="*/ 1193776 h 1499831"/>
                <a:gd name="connsiteX75-5641" fmla="*/ 716528 w 1225855"/>
                <a:gd name="connsiteY75-5642" fmla="*/ 1196068 h 1499831"/>
                <a:gd name="connsiteX76-5643" fmla="*/ 733549 w 1225855"/>
                <a:gd name="connsiteY76-5644" fmla="*/ 1189848 h 1499831"/>
                <a:gd name="connsiteX77-5645" fmla="*/ 740423 w 1225855"/>
                <a:gd name="connsiteY77-5646" fmla="*/ 1180683 h 1499831"/>
                <a:gd name="connsiteX78-5647" fmla="*/ 760881 w 1225855"/>
                <a:gd name="connsiteY78-5648" fmla="*/ 1135184 h 1499831"/>
                <a:gd name="connsiteX79-5649" fmla="*/ 974628 w 1225855"/>
                <a:gd name="connsiteY79-5650" fmla="*/ 1161534 h 1499831"/>
                <a:gd name="connsiteX80-5651" fmla="*/ 736822 w 1225855"/>
                <a:gd name="connsiteY80-5652" fmla="*/ 1196559 h 1499831"/>
                <a:gd name="connsiteX81-5653" fmla="*/ 685431 w 1225855"/>
                <a:gd name="connsiteY81-5654" fmla="*/ 1447458 h 1499831"/>
                <a:gd name="connsiteX82-5655" fmla="*/ 540096 w 1225855"/>
                <a:gd name="connsiteY82-5656" fmla="*/ 1447458 h 1499831"/>
                <a:gd name="connsiteX83-5657" fmla="*/ 540096 w 1225855"/>
                <a:gd name="connsiteY83-5658" fmla="*/ 1251059 h 1499831"/>
                <a:gd name="connsiteX84-5659" fmla="*/ 620292 w 1225855"/>
                <a:gd name="connsiteY84-5660" fmla="*/ 1252860 h 1499831"/>
                <a:gd name="connsiteX85-5661" fmla="*/ 685431 w 1225855"/>
                <a:gd name="connsiteY85-5662" fmla="*/ 1251714 h 1499831"/>
                <a:gd name="connsiteX86-5663" fmla="*/ 685431 w 1225855"/>
                <a:gd name="connsiteY86-5664" fmla="*/ 1447458 h 1499831"/>
                <a:gd name="connsiteX87-5665" fmla="*/ 186415 w 1225855"/>
                <a:gd name="connsiteY87-5666" fmla="*/ 720292 h 1499831"/>
                <a:gd name="connsiteX88-5667" fmla="*/ 187070 w 1225855"/>
                <a:gd name="connsiteY88-5668" fmla="*/ 718819 h 1499831"/>
                <a:gd name="connsiteX89-5669" fmla="*/ 188543 w 1225855"/>
                <a:gd name="connsiteY89-5670" fmla="*/ 715873 h 1499831"/>
                <a:gd name="connsiteX90-5671" fmla="*/ 418567 w 1225855"/>
                <a:gd name="connsiteY90-5672" fmla="*/ 483352 h 1499831"/>
                <a:gd name="connsiteX91-5673" fmla="*/ 493280 w 1225855"/>
                <a:gd name="connsiteY91-5674" fmla="*/ 505881 h 1499831"/>
                <a:gd name="connsiteX92-5675" fmla="*/ 550480 w 1225855"/>
                <a:gd name="connsiteY92-5676" fmla="*/ 513426 h 1499831"/>
                <a:gd name="connsiteX93-5677" fmla="*/ 587396 w 1225855"/>
                <a:gd name="connsiteY93-5678" fmla="*/ 507919 h 1499831"/>
                <a:gd name="connsiteX94-5679" fmla="*/ 609547 w 1225855"/>
                <a:gd name="connsiteY94-5680" fmla="*/ 513172 h 1499831"/>
                <a:gd name="connsiteX95-5681" fmla="*/ 644277 w 1225855"/>
                <a:gd name="connsiteY95-5682" fmla="*/ 510465 h 1499831"/>
                <a:gd name="connsiteX96-5683" fmla="*/ 676430 w 1225855"/>
                <a:gd name="connsiteY96-5684" fmla="*/ 508991 h 1499831"/>
                <a:gd name="connsiteX97-5685" fmla="*/ 712198 w 1225855"/>
                <a:gd name="connsiteY97-5686" fmla="*/ 499229 h 1499831"/>
                <a:gd name="connsiteX98-5687" fmla="*/ 797706 w 1225855"/>
                <a:gd name="connsiteY98-5688" fmla="*/ 471684 h 1499831"/>
                <a:gd name="connsiteX99-5689" fmla="*/ 820292 w 1225855"/>
                <a:gd name="connsiteY99-5690" fmla="*/ 507036 h 1499831"/>
                <a:gd name="connsiteX100-5691" fmla="*/ 780194 w 1225855"/>
                <a:gd name="connsiteY100-5692" fmla="*/ 560391 h 1499831"/>
                <a:gd name="connsiteX101-5693" fmla="*/ 759081 w 1225855"/>
                <a:gd name="connsiteY101-5694" fmla="*/ 576103 h 1499831"/>
                <a:gd name="connsiteX102-5695" fmla="*/ 736822 w 1225855"/>
                <a:gd name="connsiteY102-5696" fmla="*/ 590669 h 1499831"/>
                <a:gd name="connsiteX103-5697" fmla="*/ 736331 w 1225855"/>
                <a:gd name="connsiteY103-5698" fmla="*/ 590996 h 1499831"/>
                <a:gd name="connsiteX104-5699" fmla="*/ 537297 w 1225855"/>
                <a:gd name="connsiteY104-5700" fmla="*/ 672960 h 1499831"/>
                <a:gd name="connsiteX105-5701" fmla="*/ 339115 w 1225855"/>
                <a:gd name="connsiteY105-5702" fmla="*/ 752370 h 1499831"/>
                <a:gd name="connsiteX106-5703" fmla="*/ 289033 w 1225855"/>
                <a:gd name="connsiteY106-5704" fmla="*/ 767428 h 1499831"/>
                <a:gd name="connsiteX107-5705" fmla="*/ 274958 w 1225855"/>
                <a:gd name="connsiteY107-5706" fmla="*/ 771519 h 1499831"/>
                <a:gd name="connsiteX108-5707" fmla="*/ 255809 w 1225855"/>
                <a:gd name="connsiteY108-5708" fmla="*/ 764482 h 1499831"/>
                <a:gd name="connsiteX109-5709" fmla="*/ 186415 w 1225855"/>
                <a:gd name="connsiteY109-5710" fmla="*/ 720292 h 1499831"/>
                <a:gd name="connsiteX110-5711" fmla="*/ 883794 w 1225855"/>
                <a:gd name="connsiteY110-5712" fmla="*/ 593451 h 1499831"/>
                <a:gd name="connsiteX111-5713" fmla="*/ 859244 w 1225855"/>
                <a:gd name="connsiteY111-5714" fmla="*/ 561536 h 1499831"/>
                <a:gd name="connsiteX112-5715" fmla="*/ 854989 w 1225855"/>
                <a:gd name="connsiteY112-5716" fmla="*/ 557117 h 1499831"/>
                <a:gd name="connsiteX113-5717" fmla="*/ 867100 w 1225855"/>
                <a:gd name="connsiteY113-5718" fmla="*/ 534204 h 1499831"/>
                <a:gd name="connsiteX114-5719" fmla="*/ 1036167 w 1225855"/>
                <a:gd name="connsiteY114-5720" fmla="*/ 715218 h 1499831"/>
                <a:gd name="connsiteX115-5721" fmla="*/ 1037803 w 1225855"/>
                <a:gd name="connsiteY115-5722" fmla="*/ 717837 h 1499831"/>
                <a:gd name="connsiteX116-5723" fmla="*/ 1038949 w 1225855"/>
                <a:gd name="connsiteY116-5724" fmla="*/ 720128 h 1499831"/>
                <a:gd name="connsiteX117-5725" fmla="*/ 971519 w 1225855"/>
                <a:gd name="connsiteY117-5726" fmla="*/ 764973 h 1499831"/>
                <a:gd name="connsiteX118-5727" fmla="*/ 944841 w 1225855"/>
                <a:gd name="connsiteY118-5728" fmla="*/ 774793 h 1499831"/>
                <a:gd name="connsiteX119-5729" fmla="*/ 927165 w 1225855"/>
                <a:gd name="connsiteY119-5730" fmla="*/ 780357 h 1499831"/>
                <a:gd name="connsiteX120-5731" fmla="*/ 917018 w 1225855"/>
                <a:gd name="connsiteY120-5732" fmla="*/ 783303 h 1499831"/>
                <a:gd name="connsiteX121-5733" fmla="*/ 601823 w 1225855"/>
                <a:gd name="connsiteY121-5734" fmla="*/ 839342 h 1499831"/>
                <a:gd name="connsiteX122-5735" fmla="*/ 372175 w 1225855"/>
                <a:gd name="connsiteY122-5736" fmla="*/ 797051 h 1499831"/>
                <a:gd name="connsiteX123-5737" fmla="*/ 481668 w 1225855"/>
                <a:gd name="connsiteY123-5738" fmla="*/ 760717 h 1499831"/>
                <a:gd name="connsiteX124-5739" fmla="*/ 497707 w 1225855"/>
                <a:gd name="connsiteY124-5740" fmla="*/ 799015 h 1499831"/>
                <a:gd name="connsiteX125-5741" fmla="*/ 521929 w 1225855"/>
                <a:gd name="connsiteY125-5742" fmla="*/ 815054 h 1499831"/>
                <a:gd name="connsiteX126-5743" fmla="*/ 532077 w 1225855"/>
                <a:gd name="connsiteY126-5744" fmla="*/ 812927 h 1499831"/>
                <a:gd name="connsiteX127-5745" fmla="*/ 545988 w 1225855"/>
                <a:gd name="connsiteY127-5746" fmla="*/ 778557 h 1499831"/>
                <a:gd name="connsiteX128-5747" fmla="*/ 530931 w 1225855"/>
                <a:gd name="connsiteY128-5748" fmla="*/ 742878 h 1499831"/>
                <a:gd name="connsiteX129-5749" fmla="*/ 560882 w 1225855"/>
                <a:gd name="connsiteY129-5750" fmla="*/ 731421 h 1499831"/>
                <a:gd name="connsiteX130-5751" fmla="*/ 660881 w 1225855"/>
                <a:gd name="connsiteY130-5752" fmla="*/ 689359 h 1499831"/>
                <a:gd name="connsiteX131-5753" fmla="*/ 682158 w 1225855"/>
                <a:gd name="connsiteY131-5754" fmla="*/ 735677 h 1499831"/>
                <a:gd name="connsiteX132-5755" fmla="*/ 706053 w 1225855"/>
                <a:gd name="connsiteY132-5756" fmla="*/ 750897 h 1499831"/>
                <a:gd name="connsiteX133-5757" fmla="*/ 717019 w 1225855"/>
                <a:gd name="connsiteY133-5758" fmla="*/ 748442 h 1499831"/>
                <a:gd name="connsiteX134-5759" fmla="*/ 729948 w 1225855"/>
                <a:gd name="connsiteY134-5760" fmla="*/ 713745 h 1499831"/>
                <a:gd name="connsiteX135-5761" fmla="*/ 708181 w 1225855"/>
                <a:gd name="connsiteY135-5762" fmla="*/ 666446 h 1499831"/>
                <a:gd name="connsiteX136-5763" fmla="*/ 763991 w 1225855"/>
                <a:gd name="connsiteY136-5764" fmla="*/ 635350 h 1499831"/>
                <a:gd name="connsiteX137-5765" fmla="*/ 773483 w 1225855"/>
                <a:gd name="connsiteY137-5766" fmla="*/ 629294 h 1499831"/>
                <a:gd name="connsiteX138-5767" fmla="*/ 795414 w 1225855"/>
                <a:gd name="connsiteY138-5768" fmla="*/ 614400 h 1499831"/>
                <a:gd name="connsiteX139-5769" fmla="*/ 816200 w 1225855"/>
                <a:gd name="connsiteY139-5770" fmla="*/ 598361 h 1499831"/>
                <a:gd name="connsiteX140-5771" fmla="*/ 819473 w 1225855"/>
                <a:gd name="connsiteY140-5772" fmla="*/ 595579 h 1499831"/>
                <a:gd name="connsiteX141-5773" fmla="*/ 842223 w 1225855"/>
                <a:gd name="connsiteY141-5774" fmla="*/ 625202 h 1499831"/>
                <a:gd name="connsiteX142-5775" fmla="*/ 863008 w 1225855"/>
                <a:gd name="connsiteY142-5776" fmla="*/ 635350 h 1499831"/>
                <a:gd name="connsiteX143-5777" fmla="*/ 878884 w 1225855"/>
                <a:gd name="connsiteY143-5778" fmla="*/ 629949 h 1499831"/>
                <a:gd name="connsiteX144-5779" fmla="*/ 883794 w 1225855"/>
                <a:gd name="connsiteY144-5780" fmla="*/ 593451 h 1499831"/>
                <a:gd name="connsiteX145-5781" fmla="*/ 513091 w 1225855"/>
                <a:gd name="connsiteY145-5782" fmla="*/ 183796 h 1499831"/>
                <a:gd name="connsiteX146-5783" fmla="*/ 520784 w 1225855"/>
                <a:gd name="connsiteY146-5784" fmla="*/ 163175 h 1499831"/>
                <a:gd name="connsiteX147-5785" fmla="*/ 613746 w 1225855"/>
                <a:gd name="connsiteY147-5786" fmla="*/ 64648 h 1499831"/>
                <a:gd name="connsiteX148-5787" fmla="*/ 903434 w 1225855"/>
                <a:gd name="connsiteY148-5788" fmla="*/ 374630 h 1499831"/>
                <a:gd name="connsiteX149-5789" fmla="*/ 823892 w 1225855"/>
                <a:gd name="connsiteY149-5790" fmla="*/ 411455 h 1499831"/>
                <a:gd name="connsiteX150-5791" fmla="*/ 821110 w 1225855"/>
                <a:gd name="connsiteY150-5792" fmla="*/ 412273 h 1499831"/>
                <a:gd name="connsiteX151-5793" fmla="*/ 807689 w 1225855"/>
                <a:gd name="connsiteY151-5794" fmla="*/ 415710 h 1499831"/>
                <a:gd name="connsiteX152-5795" fmla="*/ 791159 w 1225855"/>
                <a:gd name="connsiteY152-5796" fmla="*/ 406873 h 1499831"/>
                <a:gd name="connsiteX153-5797" fmla="*/ 777084 w 1225855"/>
                <a:gd name="connsiteY153-5798" fmla="*/ 399835 h 1499831"/>
                <a:gd name="connsiteX154-5799" fmla="*/ 706053 w 1225855"/>
                <a:gd name="connsiteY154-5800" fmla="*/ 362192 h 1499831"/>
                <a:gd name="connsiteX155-5801" fmla="*/ 591160 w 1225855"/>
                <a:gd name="connsiteY155-5802" fmla="*/ 288542 h 1499831"/>
                <a:gd name="connsiteX156-5803" fmla="*/ 570702 w 1225855"/>
                <a:gd name="connsiteY156-5804" fmla="*/ 272176 h 1499831"/>
                <a:gd name="connsiteX157-5805" fmla="*/ 567919 w 1225855"/>
                <a:gd name="connsiteY157-5806" fmla="*/ 269721 h 1499831"/>
                <a:gd name="connsiteX158-5807" fmla="*/ 551226 w 1225855"/>
                <a:gd name="connsiteY158-5808" fmla="*/ 254500 h 1499831"/>
                <a:gd name="connsiteX159-5809" fmla="*/ 512109 w 1225855"/>
                <a:gd name="connsiteY159-5810" fmla="*/ 197708 h 1499831"/>
                <a:gd name="connsiteX160-5811" fmla="*/ 513091 w 1225855"/>
                <a:gd name="connsiteY160-5812" fmla="*/ 183796 h 1499831"/>
                <a:gd name="connsiteX161-5813" fmla="*/ 322094 w 1225855"/>
                <a:gd name="connsiteY161-5814" fmla="*/ 374303 h 1499831"/>
                <a:gd name="connsiteX162-5815" fmla="*/ 464974 w 1225855"/>
                <a:gd name="connsiteY162-5816" fmla="*/ 222421 h 1499831"/>
                <a:gd name="connsiteX163-5817" fmla="*/ 508345 w 1225855"/>
                <a:gd name="connsiteY163-5818" fmla="*/ 285596 h 1499831"/>
                <a:gd name="connsiteX164-5819" fmla="*/ 482486 w 1225855"/>
                <a:gd name="connsiteY164-5820" fmla="*/ 314729 h 1499831"/>
                <a:gd name="connsiteX165-5821" fmla="*/ 475939 w 1225855"/>
                <a:gd name="connsiteY165-5822" fmla="*/ 334205 h 1499831"/>
                <a:gd name="connsiteX166-5823" fmla="*/ 484614 w 1225855"/>
                <a:gd name="connsiteY166-5824" fmla="*/ 351717 h 1499831"/>
                <a:gd name="connsiteX167-5825" fmla="*/ 491324 w 1225855"/>
                <a:gd name="connsiteY167-5826" fmla="*/ 355973 h 1499831"/>
                <a:gd name="connsiteX168-5827" fmla="*/ 501962 w 1225855"/>
                <a:gd name="connsiteY168-5828" fmla="*/ 358264 h 1499831"/>
                <a:gd name="connsiteX169-5829" fmla="*/ 521602 w 1225855"/>
                <a:gd name="connsiteY169-5830" fmla="*/ 349426 h 1499831"/>
                <a:gd name="connsiteX170-5831" fmla="*/ 547298 w 1225855"/>
                <a:gd name="connsiteY170-5832" fmla="*/ 320621 h 1499831"/>
                <a:gd name="connsiteX171-5833" fmla="*/ 554990 w 1225855"/>
                <a:gd name="connsiteY171-5834" fmla="*/ 326676 h 1499831"/>
                <a:gd name="connsiteX172-5835" fmla="*/ 722747 w 1225855"/>
                <a:gd name="connsiteY172-5836" fmla="*/ 430768 h 1499831"/>
                <a:gd name="connsiteX173-5837" fmla="*/ 663827 w 1225855"/>
                <a:gd name="connsiteY173-5838" fmla="*/ 435678 h 1499831"/>
                <a:gd name="connsiteX174-5839" fmla="*/ 628967 w 1225855"/>
                <a:gd name="connsiteY174-5840" fmla="*/ 436823 h 1499831"/>
                <a:gd name="connsiteX175-5841" fmla="*/ 616692 w 1225855"/>
                <a:gd name="connsiteY175-5842" fmla="*/ 436987 h 1499831"/>
                <a:gd name="connsiteX176-5843" fmla="*/ 600489 w 1225855"/>
                <a:gd name="connsiteY176-5844" fmla="*/ 436823 h 1499831"/>
                <a:gd name="connsiteX177-5845" fmla="*/ 565628 w 1225855"/>
                <a:gd name="connsiteY177-5846" fmla="*/ 435514 h 1499831"/>
                <a:gd name="connsiteX178-5847" fmla="*/ 463337 w 1225855"/>
                <a:gd name="connsiteY178-5848" fmla="*/ 424057 h 1499831"/>
                <a:gd name="connsiteX179-5849" fmla="*/ 433059 w 1225855"/>
                <a:gd name="connsiteY179-5850" fmla="*/ 418165 h 1499831"/>
                <a:gd name="connsiteX180-5851" fmla="*/ 409164 w 1225855"/>
                <a:gd name="connsiteY180-5852" fmla="*/ 412437 h 1499831"/>
                <a:gd name="connsiteX181-5853" fmla="*/ 403927 w 1225855"/>
                <a:gd name="connsiteY181-5854" fmla="*/ 410964 h 1499831"/>
                <a:gd name="connsiteX182-5855" fmla="*/ 322094 w 1225855"/>
                <a:gd name="connsiteY182-5856" fmla="*/ 374303 h 1499831"/>
                <a:gd name="connsiteX0-5857" fmla="*/ 1219145 w 1225855"/>
                <a:gd name="connsiteY0-5858" fmla="*/ 1035512 h 1499831"/>
                <a:gd name="connsiteX1-5859" fmla="*/ 1212598 w 1225855"/>
                <a:gd name="connsiteY1-5860" fmla="*/ 1022910 h 1499831"/>
                <a:gd name="connsiteX2-5861" fmla="*/ 1009653 w 1225855"/>
                <a:gd name="connsiteY2-5862" fmla="*/ 805725 h 1499831"/>
                <a:gd name="connsiteX3-5863" fmla="*/ 1091485 w 1225855"/>
                <a:gd name="connsiteY3-5864" fmla="*/ 720128 h 1499831"/>
                <a:gd name="connsiteX4-5865" fmla="*/ 1086085 w 1225855"/>
                <a:gd name="connsiteY4-5866" fmla="*/ 697052 h 1499831"/>
                <a:gd name="connsiteX5-5867" fmla="*/ 1079702 w 1225855"/>
                <a:gd name="connsiteY5-5868" fmla="*/ 685104 h 1499831"/>
                <a:gd name="connsiteX6-5869" fmla="*/ 863663 w 1225855"/>
                <a:gd name="connsiteY6-5870" fmla="*/ 454008 h 1499831"/>
                <a:gd name="connsiteX7-5871" fmla="*/ 957280 w 1225855"/>
                <a:gd name="connsiteY7-5872" fmla="*/ 374303 h 1499831"/>
                <a:gd name="connsiteX8-5873" fmla="*/ 953024 w 1225855"/>
                <a:gd name="connsiteY8-5874" fmla="*/ 355482 h 1499831"/>
                <a:gd name="connsiteX9-5875" fmla="*/ 946969 w 1225855"/>
                <a:gd name="connsiteY9-5876" fmla="*/ 344516 h 1499831"/>
                <a:gd name="connsiteX10-5877" fmla="*/ 633058 w 1225855"/>
                <a:gd name="connsiteY10-5878" fmla="*/ 8347 h 1499831"/>
                <a:gd name="connsiteX11-5879" fmla="*/ 613909 w 1225855"/>
                <a:gd name="connsiteY11-5880" fmla="*/ 0 h 1499831"/>
                <a:gd name="connsiteX12-5881" fmla="*/ 594761 w 1225855"/>
                <a:gd name="connsiteY12-5882" fmla="*/ 8183 h 1499831"/>
                <a:gd name="connsiteX13-5883" fmla="*/ 276922 w 1225855"/>
                <a:gd name="connsiteY13-5884" fmla="*/ 345825 h 1499831"/>
                <a:gd name="connsiteX14-5885" fmla="*/ 269884 w 1225855"/>
                <a:gd name="connsiteY14-5886" fmla="*/ 362028 h 1499831"/>
                <a:gd name="connsiteX15-5887" fmla="*/ 268248 w 1225855"/>
                <a:gd name="connsiteY15-5888" fmla="*/ 374139 h 1499831"/>
                <a:gd name="connsiteX16-5889" fmla="*/ 363828 w 1225855"/>
                <a:gd name="connsiteY16-5890" fmla="*/ 453354 h 1499831"/>
                <a:gd name="connsiteX17-5891" fmla="*/ 143535 w 1225855"/>
                <a:gd name="connsiteY17-5892" fmla="*/ 687395 h 1499831"/>
                <a:gd name="connsiteX18-5893" fmla="*/ 136497 w 1225855"/>
                <a:gd name="connsiteY18-5894" fmla="*/ 704744 h 1499831"/>
                <a:gd name="connsiteX19-5895" fmla="*/ 134206 w 1225855"/>
                <a:gd name="connsiteY19-5896" fmla="*/ 720128 h 1499831"/>
                <a:gd name="connsiteX20-5897" fmla="*/ 182978 w 1225855"/>
                <a:gd name="connsiteY20-5898" fmla="*/ 786740 h 1499831"/>
                <a:gd name="connsiteX21-5899" fmla="*/ 217839 w 1225855"/>
                <a:gd name="connsiteY21-5900" fmla="*/ 805071 h 1499831"/>
                <a:gd name="connsiteX22-5901" fmla="*/ 9984 w 1225855"/>
                <a:gd name="connsiteY22-5902" fmla="*/ 1025692 h 1499831"/>
                <a:gd name="connsiteX23-5903" fmla="*/ 2946 w 1225855"/>
                <a:gd name="connsiteY23-5904" fmla="*/ 1044186 h 1499831"/>
                <a:gd name="connsiteX24-5905" fmla="*/ 0 w 1225855"/>
                <a:gd name="connsiteY24-5906" fmla="*/ 1062844 h 1499831"/>
                <a:gd name="connsiteX25-5907" fmla="*/ 194435 w 1225855"/>
                <a:gd name="connsiteY25-5908" fmla="*/ 1198195 h 1499831"/>
                <a:gd name="connsiteX26-5909" fmla="*/ 487887 w 1225855"/>
                <a:gd name="connsiteY26-5910" fmla="*/ 1247950 h 1499831"/>
                <a:gd name="connsiteX27-5911" fmla="*/ 487887 w 1225855"/>
                <a:gd name="connsiteY27-5912" fmla="*/ 1473645 h 1499831"/>
                <a:gd name="connsiteX28-5913" fmla="*/ 514073 w 1225855"/>
                <a:gd name="connsiteY28-5914" fmla="*/ 1499831 h 1499831"/>
                <a:gd name="connsiteX29-5915" fmla="*/ 711781 w 1225855"/>
                <a:gd name="connsiteY29-5916" fmla="*/ 1499831 h 1499831"/>
                <a:gd name="connsiteX30-5917" fmla="*/ 737968 w 1225855"/>
                <a:gd name="connsiteY30-5918" fmla="*/ 1473645 h 1499831"/>
                <a:gd name="connsiteX31-5919" fmla="*/ 737968 w 1225855"/>
                <a:gd name="connsiteY31-5920" fmla="*/ 1248932 h 1499831"/>
                <a:gd name="connsiteX32-5921" fmla="*/ 1039112 w 1225855"/>
                <a:gd name="connsiteY32-5922" fmla="*/ 1198195 h 1499831"/>
                <a:gd name="connsiteX33-5923" fmla="*/ 1225855 w 1225855"/>
                <a:gd name="connsiteY33-5924" fmla="*/ 1062844 h 1499831"/>
                <a:gd name="connsiteX34-5925" fmla="*/ 1219145 w 1225855"/>
                <a:gd name="connsiteY34-5926" fmla="*/ 1035512 h 1499831"/>
                <a:gd name="connsiteX35-5927" fmla="*/ 1099178 w 1225855"/>
                <a:gd name="connsiteY35-5928" fmla="*/ 1120454 h 1499831"/>
                <a:gd name="connsiteX36-5929" fmla="*/ 1082157 w 1225855"/>
                <a:gd name="connsiteY36-5930" fmla="*/ 1113580 h 1499831"/>
                <a:gd name="connsiteX37-5931" fmla="*/ 657608 w 1225855"/>
                <a:gd name="connsiteY37-5932" fmla="*/ 1056788 h 1499831"/>
                <a:gd name="connsiteX38-5933" fmla="*/ 560882 w 1225855"/>
                <a:gd name="connsiteY38-5934" fmla="*/ 1023564 h 1499831"/>
                <a:gd name="connsiteX39-5935" fmla="*/ 558918 w 1225855"/>
                <a:gd name="connsiteY39-5936" fmla="*/ 1022582 h 1499831"/>
                <a:gd name="connsiteX40-5937" fmla="*/ 554663 w 1225855"/>
                <a:gd name="connsiteY40-5938" fmla="*/ 1021109 h 1499831"/>
                <a:gd name="connsiteX41-5939" fmla="*/ 419966 w 1225855"/>
                <a:gd name="connsiteY41-5940" fmla="*/ 947296 h 1499831"/>
                <a:gd name="connsiteX42-5941" fmla="*/ 312928 w 1225855"/>
                <a:gd name="connsiteY42-5942" fmla="*/ 837313 h 1499831"/>
                <a:gd name="connsiteX43-5943" fmla="*/ 618656 w 1225855"/>
                <a:gd name="connsiteY43-5944" fmla="*/ 887115 h 1499831"/>
                <a:gd name="connsiteX44-5945" fmla="*/ 943368 w 1225855"/>
                <a:gd name="connsiteY44-5946" fmla="*/ 830439 h 1499831"/>
                <a:gd name="connsiteX45-5947" fmla="*/ 957116 w 1225855"/>
                <a:gd name="connsiteY45-5948" fmla="*/ 826184 h 1499831"/>
                <a:gd name="connsiteX46-5949" fmla="*/ 1168408 w 1225855"/>
                <a:gd name="connsiteY46-5950" fmla="*/ 1052369 h 1499831"/>
                <a:gd name="connsiteX47-5951" fmla="*/ 1170536 w 1225855"/>
                <a:gd name="connsiteY47-5952" fmla="*/ 1055806 h 1499831"/>
                <a:gd name="connsiteX48-5953" fmla="*/ 1173482 w 1225855"/>
                <a:gd name="connsiteY48-5954" fmla="*/ 1063008 h 1499831"/>
                <a:gd name="connsiteX49-5955" fmla="*/ 1099178 w 1225855"/>
                <a:gd name="connsiteY49-5956" fmla="*/ 1120454 h 1499831"/>
                <a:gd name="connsiteX50-5957" fmla="*/ 736822 w 1225855"/>
                <a:gd name="connsiteY50-5958" fmla="*/ 1196559 h 1499831"/>
                <a:gd name="connsiteX51-5959" fmla="*/ 620292 w 1225855"/>
                <a:gd name="connsiteY51-5960" fmla="*/ 1200487 h 1499831"/>
                <a:gd name="connsiteX52-5961" fmla="*/ 489033 w 1225855"/>
                <a:gd name="connsiteY52-5962" fmla="*/ 1195577 h 1499831"/>
                <a:gd name="connsiteX53-5963" fmla="*/ 209001 w 1225855"/>
                <a:gd name="connsiteY53-5964" fmla="*/ 1148114 h 1499831"/>
                <a:gd name="connsiteX54-5965" fmla="*/ 52209 w 1225855"/>
                <a:gd name="connsiteY54-5966" fmla="*/ 1063008 h 1499831"/>
                <a:gd name="connsiteX55-5967" fmla="*/ 54173 w 1225855"/>
                <a:gd name="connsiteY55-5968" fmla="*/ 1057279 h 1499831"/>
                <a:gd name="connsiteX56-5969" fmla="*/ 56137 w 1225855"/>
                <a:gd name="connsiteY56-5970" fmla="*/ 1053188 h 1499831"/>
                <a:gd name="connsiteX57-5971" fmla="*/ 255155 w 1225855"/>
                <a:gd name="connsiteY57-5972" fmla="*/ 841896 h 1499831"/>
                <a:gd name="connsiteX58-5973" fmla="*/ 346971 w 1225855"/>
                <a:gd name="connsiteY58-5974" fmla="*/ 956134 h 1499831"/>
                <a:gd name="connsiteX59-5975" fmla="*/ 318984 w 1225855"/>
                <a:gd name="connsiteY59-5976" fmla="*/ 987558 h 1499831"/>
                <a:gd name="connsiteX60-5977" fmla="*/ 321112 w 1225855"/>
                <a:gd name="connsiteY60-5978" fmla="*/ 1024546 h 1499831"/>
                <a:gd name="connsiteX61-5979" fmla="*/ 338460 w 1225855"/>
                <a:gd name="connsiteY61-5980" fmla="*/ 1031093 h 1499831"/>
                <a:gd name="connsiteX62-5981" fmla="*/ 358100 w 1225855"/>
                <a:gd name="connsiteY62-5982" fmla="*/ 1022255 h 1499831"/>
                <a:gd name="connsiteX63-5983" fmla="*/ 387887 w 1225855"/>
                <a:gd name="connsiteY63-5984" fmla="*/ 988703 h 1499831"/>
                <a:gd name="connsiteX64-5985" fmla="*/ 512600 w 1225855"/>
                <a:gd name="connsiteY64-5986" fmla="*/ 1059898 h 1499831"/>
                <a:gd name="connsiteX65-5987" fmla="*/ 494925 w 1225855"/>
                <a:gd name="connsiteY65-5988" fmla="*/ 1097868 h 1499831"/>
                <a:gd name="connsiteX66-5989" fmla="*/ 507527 w 1225855"/>
                <a:gd name="connsiteY66-5990" fmla="*/ 1132729 h 1499831"/>
                <a:gd name="connsiteX67-5991" fmla="*/ 518656 w 1225855"/>
                <a:gd name="connsiteY67-5992" fmla="*/ 1135184 h 1499831"/>
                <a:gd name="connsiteX68-5993" fmla="*/ 542388 w 1225855"/>
                <a:gd name="connsiteY68-5994" fmla="*/ 1120127 h 1499831"/>
                <a:gd name="connsiteX69-5995" fmla="*/ 561045 w 1225855"/>
                <a:gd name="connsiteY69-5996" fmla="*/ 1080029 h 1499831"/>
                <a:gd name="connsiteX70-5997" fmla="*/ 638132 w 1225855"/>
                <a:gd name="connsiteY70-5998" fmla="*/ 1105888 h 1499831"/>
                <a:gd name="connsiteX71-5999" fmla="*/ 708344 w 1225855"/>
                <a:gd name="connsiteY71-6000" fmla="*/ 1124219 h 1499831"/>
                <a:gd name="connsiteX72-6001" fmla="*/ 692633 w 1225855"/>
                <a:gd name="connsiteY72-6002" fmla="*/ 1159079 h 1499831"/>
                <a:gd name="connsiteX73-6003" fmla="*/ 691487 w 1225855"/>
                <a:gd name="connsiteY73-6004" fmla="*/ 1177574 h 1499831"/>
                <a:gd name="connsiteX74-6005" fmla="*/ 705726 w 1225855"/>
                <a:gd name="connsiteY74-6006" fmla="*/ 1193776 h 1499831"/>
                <a:gd name="connsiteX75-6007" fmla="*/ 716528 w 1225855"/>
                <a:gd name="connsiteY75-6008" fmla="*/ 1196068 h 1499831"/>
                <a:gd name="connsiteX76-6009" fmla="*/ 733549 w 1225855"/>
                <a:gd name="connsiteY76-6010" fmla="*/ 1189848 h 1499831"/>
                <a:gd name="connsiteX77-6011" fmla="*/ 740423 w 1225855"/>
                <a:gd name="connsiteY77-6012" fmla="*/ 1180683 h 1499831"/>
                <a:gd name="connsiteX78-6013" fmla="*/ 760881 w 1225855"/>
                <a:gd name="connsiteY78-6014" fmla="*/ 1135184 h 1499831"/>
                <a:gd name="connsiteX79-6015" fmla="*/ 974628 w 1225855"/>
                <a:gd name="connsiteY79-6016" fmla="*/ 1161534 h 1499831"/>
                <a:gd name="connsiteX80-6017" fmla="*/ 736822 w 1225855"/>
                <a:gd name="connsiteY80-6018" fmla="*/ 1196559 h 1499831"/>
                <a:gd name="connsiteX81-6019" fmla="*/ 685431 w 1225855"/>
                <a:gd name="connsiteY81-6020" fmla="*/ 1447458 h 1499831"/>
                <a:gd name="connsiteX82-6021" fmla="*/ 540096 w 1225855"/>
                <a:gd name="connsiteY82-6022" fmla="*/ 1447458 h 1499831"/>
                <a:gd name="connsiteX83-6023" fmla="*/ 540096 w 1225855"/>
                <a:gd name="connsiteY83-6024" fmla="*/ 1251059 h 1499831"/>
                <a:gd name="connsiteX84-6025" fmla="*/ 620292 w 1225855"/>
                <a:gd name="connsiteY84-6026" fmla="*/ 1252860 h 1499831"/>
                <a:gd name="connsiteX85-6027" fmla="*/ 685431 w 1225855"/>
                <a:gd name="connsiteY85-6028" fmla="*/ 1251714 h 1499831"/>
                <a:gd name="connsiteX86-6029" fmla="*/ 685431 w 1225855"/>
                <a:gd name="connsiteY86-6030" fmla="*/ 1447458 h 1499831"/>
                <a:gd name="connsiteX87-6031" fmla="*/ 186415 w 1225855"/>
                <a:gd name="connsiteY87-6032" fmla="*/ 720292 h 1499831"/>
                <a:gd name="connsiteX88-6033" fmla="*/ 187070 w 1225855"/>
                <a:gd name="connsiteY88-6034" fmla="*/ 718819 h 1499831"/>
                <a:gd name="connsiteX89-6035" fmla="*/ 188543 w 1225855"/>
                <a:gd name="connsiteY89-6036" fmla="*/ 715873 h 1499831"/>
                <a:gd name="connsiteX90-6037" fmla="*/ 418567 w 1225855"/>
                <a:gd name="connsiteY90-6038" fmla="*/ 483352 h 1499831"/>
                <a:gd name="connsiteX91-6039" fmla="*/ 493280 w 1225855"/>
                <a:gd name="connsiteY91-6040" fmla="*/ 505881 h 1499831"/>
                <a:gd name="connsiteX92-6041" fmla="*/ 550480 w 1225855"/>
                <a:gd name="connsiteY92-6042" fmla="*/ 513426 h 1499831"/>
                <a:gd name="connsiteX93-6043" fmla="*/ 587396 w 1225855"/>
                <a:gd name="connsiteY93-6044" fmla="*/ 507919 h 1499831"/>
                <a:gd name="connsiteX94-6045" fmla="*/ 609547 w 1225855"/>
                <a:gd name="connsiteY94-6046" fmla="*/ 513172 h 1499831"/>
                <a:gd name="connsiteX95-6047" fmla="*/ 644277 w 1225855"/>
                <a:gd name="connsiteY95-6048" fmla="*/ 510465 h 1499831"/>
                <a:gd name="connsiteX96-6049" fmla="*/ 676430 w 1225855"/>
                <a:gd name="connsiteY96-6050" fmla="*/ 508991 h 1499831"/>
                <a:gd name="connsiteX97-6051" fmla="*/ 712198 w 1225855"/>
                <a:gd name="connsiteY97-6052" fmla="*/ 499229 h 1499831"/>
                <a:gd name="connsiteX98-6053" fmla="*/ 797706 w 1225855"/>
                <a:gd name="connsiteY98-6054" fmla="*/ 471684 h 1499831"/>
                <a:gd name="connsiteX99-6055" fmla="*/ 820292 w 1225855"/>
                <a:gd name="connsiteY99-6056" fmla="*/ 507036 h 1499831"/>
                <a:gd name="connsiteX100-6057" fmla="*/ 780194 w 1225855"/>
                <a:gd name="connsiteY100-6058" fmla="*/ 560391 h 1499831"/>
                <a:gd name="connsiteX101-6059" fmla="*/ 759081 w 1225855"/>
                <a:gd name="connsiteY101-6060" fmla="*/ 576103 h 1499831"/>
                <a:gd name="connsiteX102-6061" fmla="*/ 736822 w 1225855"/>
                <a:gd name="connsiteY102-6062" fmla="*/ 590669 h 1499831"/>
                <a:gd name="connsiteX103-6063" fmla="*/ 736331 w 1225855"/>
                <a:gd name="connsiteY103-6064" fmla="*/ 590996 h 1499831"/>
                <a:gd name="connsiteX104-6065" fmla="*/ 537297 w 1225855"/>
                <a:gd name="connsiteY104-6066" fmla="*/ 689628 h 1499831"/>
                <a:gd name="connsiteX105-6067" fmla="*/ 339115 w 1225855"/>
                <a:gd name="connsiteY105-6068" fmla="*/ 752370 h 1499831"/>
                <a:gd name="connsiteX106-6069" fmla="*/ 289033 w 1225855"/>
                <a:gd name="connsiteY106-6070" fmla="*/ 767428 h 1499831"/>
                <a:gd name="connsiteX107-6071" fmla="*/ 274958 w 1225855"/>
                <a:gd name="connsiteY107-6072" fmla="*/ 771519 h 1499831"/>
                <a:gd name="connsiteX108-6073" fmla="*/ 255809 w 1225855"/>
                <a:gd name="connsiteY108-6074" fmla="*/ 764482 h 1499831"/>
                <a:gd name="connsiteX109-6075" fmla="*/ 186415 w 1225855"/>
                <a:gd name="connsiteY109-6076" fmla="*/ 720292 h 1499831"/>
                <a:gd name="connsiteX110-6077" fmla="*/ 883794 w 1225855"/>
                <a:gd name="connsiteY110-6078" fmla="*/ 593451 h 1499831"/>
                <a:gd name="connsiteX111-6079" fmla="*/ 859244 w 1225855"/>
                <a:gd name="connsiteY111-6080" fmla="*/ 561536 h 1499831"/>
                <a:gd name="connsiteX112-6081" fmla="*/ 854989 w 1225855"/>
                <a:gd name="connsiteY112-6082" fmla="*/ 557117 h 1499831"/>
                <a:gd name="connsiteX113-6083" fmla="*/ 867100 w 1225855"/>
                <a:gd name="connsiteY113-6084" fmla="*/ 534204 h 1499831"/>
                <a:gd name="connsiteX114-6085" fmla="*/ 1036167 w 1225855"/>
                <a:gd name="connsiteY114-6086" fmla="*/ 715218 h 1499831"/>
                <a:gd name="connsiteX115-6087" fmla="*/ 1037803 w 1225855"/>
                <a:gd name="connsiteY115-6088" fmla="*/ 717837 h 1499831"/>
                <a:gd name="connsiteX116-6089" fmla="*/ 1038949 w 1225855"/>
                <a:gd name="connsiteY116-6090" fmla="*/ 720128 h 1499831"/>
                <a:gd name="connsiteX117-6091" fmla="*/ 971519 w 1225855"/>
                <a:gd name="connsiteY117-6092" fmla="*/ 764973 h 1499831"/>
                <a:gd name="connsiteX118-6093" fmla="*/ 944841 w 1225855"/>
                <a:gd name="connsiteY118-6094" fmla="*/ 774793 h 1499831"/>
                <a:gd name="connsiteX119-6095" fmla="*/ 927165 w 1225855"/>
                <a:gd name="connsiteY119-6096" fmla="*/ 780357 h 1499831"/>
                <a:gd name="connsiteX120-6097" fmla="*/ 917018 w 1225855"/>
                <a:gd name="connsiteY120-6098" fmla="*/ 783303 h 1499831"/>
                <a:gd name="connsiteX121-6099" fmla="*/ 601823 w 1225855"/>
                <a:gd name="connsiteY121-6100" fmla="*/ 839342 h 1499831"/>
                <a:gd name="connsiteX122-6101" fmla="*/ 372175 w 1225855"/>
                <a:gd name="connsiteY122-6102" fmla="*/ 797051 h 1499831"/>
                <a:gd name="connsiteX123-6103" fmla="*/ 481668 w 1225855"/>
                <a:gd name="connsiteY123-6104" fmla="*/ 760717 h 1499831"/>
                <a:gd name="connsiteX124-6105" fmla="*/ 497707 w 1225855"/>
                <a:gd name="connsiteY124-6106" fmla="*/ 799015 h 1499831"/>
                <a:gd name="connsiteX125-6107" fmla="*/ 521929 w 1225855"/>
                <a:gd name="connsiteY125-6108" fmla="*/ 815054 h 1499831"/>
                <a:gd name="connsiteX126-6109" fmla="*/ 532077 w 1225855"/>
                <a:gd name="connsiteY126-6110" fmla="*/ 812927 h 1499831"/>
                <a:gd name="connsiteX127-6111" fmla="*/ 545988 w 1225855"/>
                <a:gd name="connsiteY127-6112" fmla="*/ 778557 h 1499831"/>
                <a:gd name="connsiteX128-6113" fmla="*/ 530931 w 1225855"/>
                <a:gd name="connsiteY128-6114" fmla="*/ 742878 h 1499831"/>
                <a:gd name="connsiteX129-6115" fmla="*/ 560882 w 1225855"/>
                <a:gd name="connsiteY129-6116" fmla="*/ 731421 h 1499831"/>
                <a:gd name="connsiteX130-6117" fmla="*/ 660881 w 1225855"/>
                <a:gd name="connsiteY130-6118" fmla="*/ 689359 h 1499831"/>
                <a:gd name="connsiteX131-6119" fmla="*/ 682158 w 1225855"/>
                <a:gd name="connsiteY131-6120" fmla="*/ 735677 h 1499831"/>
                <a:gd name="connsiteX132-6121" fmla="*/ 706053 w 1225855"/>
                <a:gd name="connsiteY132-6122" fmla="*/ 750897 h 1499831"/>
                <a:gd name="connsiteX133-6123" fmla="*/ 717019 w 1225855"/>
                <a:gd name="connsiteY133-6124" fmla="*/ 748442 h 1499831"/>
                <a:gd name="connsiteX134-6125" fmla="*/ 729948 w 1225855"/>
                <a:gd name="connsiteY134-6126" fmla="*/ 713745 h 1499831"/>
                <a:gd name="connsiteX135-6127" fmla="*/ 708181 w 1225855"/>
                <a:gd name="connsiteY135-6128" fmla="*/ 666446 h 1499831"/>
                <a:gd name="connsiteX136-6129" fmla="*/ 763991 w 1225855"/>
                <a:gd name="connsiteY136-6130" fmla="*/ 635350 h 1499831"/>
                <a:gd name="connsiteX137-6131" fmla="*/ 773483 w 1225855"/>
                <a:gd name="connsiteY137-6132" fmla="*/ 629294 h 1499831"/>
                <a:gd name="connsiteX138-6133" fmla="*/ 795414 w 1225855"/>
                <a:gd name="connsiteY138-6134" fmla="*/ 614400 h 1499831"/>
                <a:gd name="connsiteX139-6135" fmla="*/ 816200 w 1225855"/>
                <a:gd name="connsiteY139-6136" fmla="*/ 598361 h 1499831"/>
                <a:gd name="connsiteX140-6137" fmla="*/ 819473 w 1225855"/>
                <a:gd name="connsiteY140-6138" fmla="*/ 595579 h 1499831"/>
                <a:gd name="connsiteX141-6139" fmla="*/ 842223 w 1225855"/>
                <a:gd name="connsiteY141-6140" fmla="*/ 625202 h 1499831"/>
                <a:gd name="connsiteX142-6141" fmla="*/ 863008 w 1225855"/>
                <a:gd name="connsiteY142-6142" fmla="*/ 635350 h 1499831"/>
                <a:gd name="connsiteX143-6143" fmla="*/ 878884 w 1225855"/>
                <a:gd name="connsiteY143-6144" fmla="*/ 629949 h 1499831"/>
                <a:gd name="connsiteX144-6145" fmla="*/ 883794 w 1225855"/>
                <a:gd name="connsiteY144-6146" fmla="*/ 593451 h 1499831"/>
                <a:gd name="connsiteX145-6147" fmla="*/ 513091 w 1225855"/>
                <a:gd name="connsiteY145-6148" fmla="*/ 183796 h 1499831"/>
                <a:gd name="connsiteX146-6149" fmla="*/ 520784 w 1225855"/>
                <a:gd name="connsiteY146-6150" fmla="*/ 163175 h 1499831"/>
                <a:gd name="connsiteX147-6151" fmla="*/ 613746 w 1225855"/>
                <a:gd name="connsiteY147-6152" fmla="*/ 64648 h 1499831"/>
                <a:gd name="connsiteX148-6153" fmla="*/ 903434 w 1225855"/>
                <a:gd name="connsiteY148-6154" fmla="*/ 374630 h 1499831"/>
                <a:gd name="connsiteX149-6155" fmla="*/ 823892 w 1225855"/>
                <a:gd name="connsiteY149-6156" fmla="*/ 411455 h 1499831"/>
                <a:gd name="connsiteX150-6157" fmla="*/ 821110 w 1225855"/>
                <a:gd name="connsiteY150-6158" fmla="*/ 412273 h 1499831"/>
                <a:gd name="connsiteX151-6159" fmla="*/ 807689 w 1225855"/>
                <a:gd name="connsiteY151-6160" fmla="*/ 415710 h 1499831"/>
                <a:gd name="connsiteX152-6161" fmla="*/ 791159 w 1225855"/>
                <a:gd name="connsiteY152-6162" fmla="*/ 406873 h 1499831"/>
                <a:gd name="connsiteX153-6163" fmla="*/ 777084 w 1225855"/>
                <a:gd name="connsiteY153-6164" fmla="*/ 399835 h 1499831"/>
                <a:gd name="connsiteX154-6165" fmla="*/ 706053 w 1225855"/>
                <a:gd name="connsiteY154-6166" fmla="*/ 362192 h 1499831"/>
                <a:gd name="connsiteX155-6167" fmla="*/ 591160 w 1225855"/>
                <a:gd name="connsiteY155-6168" fmla="*/ 288542 h 1499831"/>
                <a:gd name="connsiteX156-6169" fmla="*/ 570702 w 1225855"/>
                <a:gd name="connsiteY156-6170" fmla="*/ 272176 h 1499831"/>
                <a:gd name="connsiteX157-6171" fmla="*/ 567919 w 1225855"/>
                <a:gd name="connsiteY157-6172" fmla="*/ 269721 h 1499831"/>
                <a:gd name="connsiteX158-6173" fmla="*/ 551226 w 1225855"/>
                <a:gd name="connsiteY158-6174" fmla="*/ 254500 h 1499831"/>
                <a:gd name="connsiteX159-6175" fmla="*/ 512109 w 1225855"/>
                <a:gd name="connsiteY159-6176" fmla="*/ 197708 h 1499831"/>
                <a:gd name="connsiteX160-6177" fmla="*/ 513091 w 1225855"/>
                <a:gd name="connsiteY160-6178" fmla="*/ 183796 h 1499831"/>
                <a:gd name="connsiteX161-6179" fmla="*/ 322094 w 1225855"/>
                <a:gd name="connsiteY161-6180" fmla="*/ 374303 h 1499831"/>
                <a:gd name="connsiteX162-6181" fmla="*/ 464974 w 1225855"/>
                <a:gd name="connsiteY162-6182" fmla="*/ 222421 h 1499831"/>
                <a:gd name="connsiteX163-6183" fmla="*/ 508345 w 1225855"/>
                <a:gd name="connsiteY163-6184" fmla="*/ 285596 h 1499831"/>
                <a:gd name="connsiteX164-6185" fmla="*/ 482486 w 1225855"/>
                <a:gd name="connsiteY164-6186" fmla="*/ 314729 h 1499831"/>
                <a:gd name="connsiteX165-6187" fmla="*/ 475939 w 1225855"/>
                <a:gd name="connsiteY165-6188" fmla="*/ 334205 h 1499831"/>
                <a:gd name="connsiteX166-6189" fmla="*/ 484614 w 1225855"/>
                <a:gd name="connsiteY166-6190" fmla="*/ 351717 h 1499831"/>
                <a:gd name="connsiteX167-6191" fmla="*/ 491324 w 1225855"/>
                <a:gd name="connsiteY167-6192" fmla="*/ 355973 h 1499831"/>
                <a:gd name="connsiteX168-6193" fmla="*/ 501962 w 1225855"/>
                <a:gd name="connsiteY168-6194" fmla="*/ 358264 h 1499831"/>
                <a:gd name="connsiteX169-6195" fmla="*/ 521602 w 1225855"/>
                <a:gd name="connsiteY169-6196" fmla="*/ 349426 h 1499831"/>
                <a:gd name="connsiteX170-6197" fmla="*/ 547298 w 1225855"/>
                <a:gd name="connsiteY170-6198" fmla="*/ 320621 h 1499831"/>
                <a:gd name="connsiteX171-6199" fmla="*/ 554990 w 1225855"/>
                <a:gd name="connsiteY171-6200" fmla="*/ 326676 h 1499831"/>
                <a:gd name="connsiteX172-6201" fmla="*/ 722747 w 1225855"/>
                <a:gd name="connsiteY172-6202" fmla="*/ 430768 h 1499831"/>
                <a:gd name="connsiteX173-6203" fmla="*/ 663827 w 1225855"/>
                <a:gd name="connsiteY173-6204" fmla="*/ 435678 h 1499831"/>
                <a:gd name="connsiteX174-6205" fmla="*/ 628967 w 1225855"/>
                <a:gd name="connsiteY174-6206" fmla="*/ 436823 h 1499831"/>
                <a:gd name="connsiteX175-6207" fmla="*/ 616692 w 1225855"/>
                <a:gd name="connsiteY175-6208" fmla="*/ 436987 h 1499831"/>
                <a:gd name="connsiteX176-6209" fmla="*/ 600489 w 1225855"/>
                <a:gd name="connsiteY176-6210" fmla="*/ 436823 h 1499831"/>
                <a:gd name="connsiteX177-6211" fmla="*/ 565628 w 1225855"/>
                <a:gd name="connsiteY177-6212" fmla="*/ 435514 h 1499831"/>
                <a:gd name="connsiteX178-6213" fmla="*/ 463337 w 1225855"/>
                <a:gd name="connsiteY178-6214" fmla="*/ 424057 h 1499831"/>
                <a:gd name="connsiteX179-6215" fmla="*/ 433059 w 1225855"/>
                <a:gd name="connsiteY179-6216" fmla="*/ 418165 h 1499831"/>
                <a:gd name="connsiteX180-6217" fmla="*/ 409164 w 1225855"/>
                <a:gd name="connsiteY180-6218" fmla="*/ 412437 h 1499831"/>
                <a:gd name="connsiteX181-6219" fmla="*/ 403927 w 1225855"/>
                <a:gd name="connsiteY181-6220" fmla="*/ 410964 h 1499831"/>
                <a:gd name="connsiteX182-6221" fmla="*/ 322094 w 1225855"/>
                <a:gd name="connsiteY182-6222" fmla="*/ 374303 h 1499831"/>
                <a:gd name="connsiteX0-6223" fmla="*/ 1219145 w 1225855"/>
                <a:gd name="connsiteY0-6224" fmla="*/ 1035512 h 1499831"/>
                <a:gd name="connsiteX1-6225" fmla="*/ 1212598 w 1225855"/>
                <a:gd name="connsiteY1-6226" fmla="*/ 1022910 h 1499831"/>
                <a:gd name="connsiteX2-6227" fmla="*/ 1009653 w 1225855"/>
                <a:gd name="connsiteY2-6228" fmla="*/ 805725 h 1499831"/>
                <a:gd name="connsiteX3-6229" fmla="*/ 1091485 w 1225855"/>
                <a:gd name="connsiteY3-6230" fmla="*/ 720128 h 1499831"/>
                <a:gd name="connsiteX4-6231" fmla="*/ 1086085 w 1225855"/>
                <a:gd name="connsiteY4-6232" fmla="*/ 697052 h 1499831"/>
                <a:gd name="connsiteX5-6233" fmla="*/ 1079702 w 1225855"/>
                <a:gd name="connsiteY5-6234" fmla="*/ 685104 h 1499831"/>
                <a:gd name="connsiteX6-6235" fmla="*/ 863663 w 1225855"/>
                <a:gd name="connsiteY6-6236" fmla="*/ 454008 h 1499831"/>
                <a:gd name="connsiteX7-6237" fmla="*/ 957280 w 1225855"/>
                <a:gd name="connsiteY7-6238" fmla="*/ 374303 h 1499831"/>
                <a:gd name="connsiteX8-6239" fmla="*/ 953024 w 1225855"/>
                <a:gd name="connsiteY8-6240" fmla="*/ 355482 h 1499831"/>
                <a:gd name="connsiteX9-6241" fmla="*/ 946969 w 1225855"/>
                <a:gd name="connsiteY9-6242" fmla="*/ 344516 h 1499831"/>
                <a:gd name="connsiteX10-6243" fmla="*/ 633058 w 1225855"/>
                <a:gd name="connsiteY10-6244" fmla="*/ 8347 h 1499831"/>
                <a:gd name="connsiteX11-6245" fmla="*/ 613909 w 1225855"/>
                <a:gd name="connsiteY11-6246" fmla="*/ 0 h 1499831"/>
                <a:gd name="connsiteX12-6247" fmla="*/ 594761 w 1225855"/>
                <a:gd name="connsiteY12-6248" fmla="*/ 8183 h 1499831"/>
                <a:gd name="connsiteX13-6249" fmla="*/ 276922 w 1225855"/>
                <a:gd name="connsiteY13-6250" fmla="*/ 345825 h 1499831"/>
                <a:gd name="connsiteX14-6251" fmla="*/ 269884 w 1225855"/>
                <a:gd name="connsiteY14-6252" fmla="*/ 362028 h 1499831"/>
                <a:gd name="connsiteX15-6253" fmla="*/ 268248 w 1225855"/>
                <a:gd name="connsiteY15-6254" fmla="*/ 374139 h 1499831"/>
                <a:gd name="connsiteX16-6255" fmla="*/ 363828 w 1225855"/>
                <a:gd name="connsiteY16-6256" fmla="*/ 453354 h 1499831"/>
                <a:gd name="connsiteX17-6257" fmla="*/ 143535 w 1225855"/>
                <a:gd name="connsiteY17-6258" fmla="*/ 687395 h 1499831"/>
                <a:gd name="connsiteX18-6259" fmla="*/ 136497 w 1225855"/>
                <a:gd name="connsiteY18-6260" fmla="*/ 704744 h 1499831"/>
                <a:gd name="connsiteX19-6261" fmla="*/ 134206 w 1225855"/>
                <a:gd name="connsiteY19-6262" fmla="*/ 720128 h 1499831"/>
                <a:gd name="connsiteX20-6263" fmla="*/ 182978 w 1225855"/>
                <a:gd name="connsiteY20-6264" fmla="*/ 786740 h 1499831"/>
                <a:gd name="connsiteX21-6265" fmla="*/ 217839 w 1225855"/>
                <a:gd name="connsiteY21-6266" fmla="*/ 805071 h 1499831"/>
                <a:gd name="connsiteX22-6267" fmla="*/ 9984 w 1225855"/>
                <a:gd name="connsiteY22-6268" fmla="*/ 1025692 h 1499831"/>
                <a:gd name="connsiteX23-6269" fmla="*/ 2946 w 1225855"/>
                <a:gd name="connsiteY23-6270" fmla="*/ 1044186 h 1499831"/>
                <a:gd name="connsiteX24-6271" fmla="*/ 0 w 1225855"/>
                <a:gd name="connsiteY24-6272" fmla="*/ 1062844 h 1499831"/>
                <a:gd name="connsiteX25-6273" fmla="*/ 194435 w 1225855"/>
                <a:gd name="connsiteY25-6274" fmla="*/ 1198195 h 1499831"/>
                <a:gd name="connsiteX26-6275" fmla="*/ 487887 w 1225855"/>
                <a:gd name="connsiteY26-6276" fmla="*/ 1247950 h 1499831"/>
                <a:gd name="connsiteX27-6277" fmla="*/ 487887 w 1225855"/>
                <a:gd name="connsiteY27-6278" fmla="*/ 1473645 h 1499831"/>
                <a:gd name="connsiteX28-6279" fmla="*/ 514073 w 1225855"/>
                <a:gd name="connsiteY28-6280" fmla="*/ 1499831 h 1499831"/>
                <a:gd name="connsiteX29-6281" fmla="*/ 711781 w 1225855"/>
                <a:gd name="connsiteY29-6282" fmla="*/ 1499831 h 1499831"/>
                <a:gd name="connsiteX30-6283" fmla="*/ 737968 w 1225855"/>
                <a:gd name="connsiteY30-6284" fmla="*/ 1473645 h 1499831"/>
                <a:gd name="connsiteX31-6285" fmla="*/ 737968 w 1225855"/>
                <a:gd name="connsiteY31-6286" fmla="*/ 1248932 h 1499831"/>
                <a:gd name="connsiteX32-6287" fmla="*/ 1039112 w 1225855"/>
                <a:gd name="connsiteY32-6288" fmla="*/ 1198195 h 1499831"/>
                <a:gd name="connsiteX33-6289" fmla="*/ 1225855 w 1225855"/>
                <a:gd name="connsiteY33-6290" fmla="*/ 1062844 h 1499831"/>
                <a:gd name="connsiteX34-6291" fmla="*/ 1219145 w 1225855"/>
                <a:gd name="connsiteY34-6292" fmla="*/ 1035512 h 1499831"/>
                <a:gd name="connsiteX35-6293" fmla="*/ 1099178 w 1225855"/>
                <a:gd name="connsiteY35-6294" fmla="*/ 1120454 h 1499831"/>
                <a:gd name="connsiteX36-6295" fmla="*/ 1082157 w 1225855"/>
                <a:gd name="connsiteY36-6296" fmla="*/ 1113580 h 1499831"/>
                <a:gd name="connsiteX37-6297" fmla="*/ 657608 w 1225855"/>
                <a:gd name="connsiteY37-6298" fmla="*/ 1056788 h 1499831"/>
                <a:gd name="connsiteX38-6299" fmla="*/ 560882 w 1225855"/>
                <a:gd name="connsiteY38-6300" fmla="*/ 1023564 h 1499831"/>
                <a:gd name="connsiteX39-6301" fmla="*/ 558918 w 1225855"/>
                <a:gd name="connsiteY39-6302" fmla="*/ 1022582 h 1499831"/>
                <a:gd name="connsiteX40-6303" fmla="*/ 554663 w 1225855"/>
                <a:gd name="connsiteY40-6304" fmla="*/ 1021109 h 1499831"/>
                <a:gd name="connsiteX41-6305" fmla="*/ 419966 w 1225855"/>
                <a:gd name="connsiteY41-6306" fmla="*/ 947296 h 1499831"/>
                <a:gd name="connsiteX42-6307" fmla="*/ 312928 w 1225855"/>
                <a:gd name="connsiteY42-6308" fmla="*/ 837313 h 1499831"/>
                <a:gd name="connsiteX43-6309" fmla="*/ 618656 w 1225855"/>
                <a:gd name="connsiteY43-6310" fmla="*/ 887115 h 1499831"/>
                <a:gd name="connsiteX44-6311" fmla="*/ 943368 w 1225855"/>
                <a:gd name="connsiteY44-6312" fmla="*/ 830439 h 1499831"/>
                <a:gd name="connsiteX45-6313" fmla="*/ 957116 w 1225855"/>
                <a:gd name="connsiteY45-6314" fmla="*/ 826184 h 1499831"/>
                <a:gd name="connsiteX46-6315" fmla="*/ 1168408 w 1225855"/>
                <a:gd name="connsiteY46-6316" fmla="*/ 1052369 h 1499831"/>
                <a:gd name="connsiteX47-6317" fmla="*/ 1170536 w 1225855"/>
                <a:gd name="connsiteY47-6318" fmla="*/ 1055806 h 1499831"/>
                <a:gd name="connsiteX48-6319" fmla="*/ 1173482 w 1225855"/>
                <a:gd name="connsiteY48-6320" fmla="*/ 1063008 h 1499831"/>
                <a:gd name="connsiteX49-6321" fmla="*/ 1099178 w 1225855"/>
                <a:gd name="connsiteY49-6322" fmla="*/ 1120454 h 1499831"/>
                <a:gd name="connsiteX50-6323" fmla="*/ 736822 w 1225855"/>
                <a:gd name="connsiteY50-6324" fmla="*/ 1196559 h 1499831"/>
                <a:gd name="connsiteX51-6325" fmla="*/ 620292 w 1225855"/>
                <a:gd name="connsiteY51-6326" fmla="*/ 1200487 h 1499831"/>
                <a:gd name="connsiteX52-6327" fmla="*/ 489033 w 1225855"/>
                <a:gd name="connsiteY52-6328" fmla="*/ 1195577 h 1499831"/>
                <a:gd name="connsiteX53-6329" fmla="*/ 209001 w 1225855"/>
                <a:gd name="connsiteY53-6330" fmla="*/ 1148114 h 1499831"/>
                <a:gd name="connsiteX54-6331" fmla="*/ 52209 w 1225855"/>
                <a:gd name="connsiteY54-6332" fmla="*/ 1063008 h 1499831"/>
                <a:gd name="connsiteX55-6333" fmla="*/ 54173 w 1225855"/>
                <a:gd name="connsiteY55-6334" fmla="*/ 1057279 h 1499831"/>
                <a:gd name="connsiteX56-6335" fmla="*/ 56137 w 1225855"/>
                <a:gd name="connsiteY56-6336" fmla="*/ 1053188 h 1499831"/>
                <a:gd name="connsiteX57-6337" fmla="*/ 255155 w 1225855"/>
                <a:gd name="connsiteY57-6338" fmla="*/ 841896 h 1499831"/>
                <a:gd name="connsiteX58-6339" fmla="*/ 346971 w 1225855"/>
                <a:gd name="connsiteY58-6340" fmla="*/ 956134 h 1499831"/>
                <a:gd name="connsiteX59-6341" fmla="*/ 318984 w 1225855"/>
                <a:gd name="connsiteY59-6342" fmla="*/ 987558 h 1499831"/>
                <a:gd name="connsiteX60-6343" fmla="*/ 321112 w 1225855"/>
                <a:gd name="connsiteY60-6344" fmla="*/ 1024546 h 1499831"/>
                <a:gd name="connsiteX61-6345" fmla="*/ 338460 w 1225855"/>
                <a:gd name="connsiteY61-6346" fmla="*/ 1031093 h 1499831"/>
                <a:gd name="connsiteX62-6347" fmla="*/ 358100 w 1225855"/>
                <a:gd name="connsiteY62-6348" fmla="*/ 1022255 h 1499831"/>
                <a:gd name="connsiteX63-6349" fmla="*/ 387887 w 1225855"/>
                <a:gd name="connsiteY63-6350" fmla="*/ 988703 h 1499831"/>
                <a:gd name="connsiteX64-6351" fmla="*/ 512600 w 1225855"/>
                <a:gd name="connsiteY64-6352" fmla="*/ 1059898 h 1499831"/>
                <a:gd name="connsiteX65-6353" fmla="*/ 494925 w 1225855"/>
                <a:gd name="connsiteY65-6354" fmla="*/ 1097868 h 1499831"/>
                <a:gd name="connsiteX66-6355" fmla="*/ 507527 w 1225855"/>
                <a:gd name="connsiteY66-6356" fmla="*/ 1132729 h 1499831"/>
                <a:gd name="connsiteX67-6357" fmla="*/ 518656 w 1225855"/>
                <a:gd name="connsiteY67-6358" fmla="*/ 1135184 h 1499831"/>
                <a:gd name="connsiteX68-6359" fmla="*/ 542388 w 1225855"/>
                <a:gd name="connsiteY68-6360" fmla="*/ 1120127 h 1499831"/>
                <a:gd name="connsiteX69-6361" fmla="*/ 561045 w 1225855"/>
                <a:gd name="connsiteY69-6362" fmla="*/ 1080029 h 1499831"/>
                <a:gd name="connsiteX70-6363" fmla="*/ 638132 w 1225855"/>
                <a:gd name="connsiteY70-6364" fmla="*/ 1105888 h 1499831"/>
                <a:gd name="connsiteX71-6365" fmla="*/ 708344 w 1225855"/>
                <a:gd name="connsiteY71-6366" fmla="*/ 1124219 h 1499831"/>
                <a:gd name="connsiteX72-6367" fmla="*/ 692633 w 1225855"/>
                <a:gd name="connsiteY72-6368" fmla="*/ 1159079 h 1499831"/>
                <a:gd name="connsiteX73-6369" fmla="*/ 691487 w 1225855"/>
                <a:gd name="connsiteY73-6370" fmla="*/ 1177574 h 1499831"/>
                <a:gd name="connsiteX74-6371" fmla="*/ 705726 w 1225855"/>
                <a:gd name="connsiteY74-6372" fmla="*/ 1193776 h 1499831"/>
                <a:gd name="connsiteX75-6373" fmla="*/ 716528 w 1225855"/>
                <a:gd name="connsiteY75-6374" fmla="*/ 1196068 h 1499831"/>
                <a:gd name="connsiteX76-6375" fmla="*/ 733549 w 1225855"/>
                <a:gd name="connsiteY76-6376" fmla="*/ 1189848 h 1499831"/>
                <a:gd name="connsiteX77-6377" fmla="*/ 740423 w 1225855"/>
                <a:gd name="connsiteY77-6378" fmla="*/ 1180683 h 1499831"/>
                <a:gd name="connsiteX78-6379" fmla="*/ 760881 w 1225855"/>
                <a:gd name="connsiteY78-6380" fmla="*/ 1135184 h 1499831"/>
                <a:gd name="connsiteX79-6381" fmla="*/ 974628 w 1225855"/>
                <a:gd name="connsiteY79-6382" fmla="*/ 1161534 h 1499831"/>
                <a:gd name="connsiteX80-6383" fmla="*/ 736822 w 1225855"/>
                <a:gd name="connsiteY80-6384" fmla="*/ 1196559 h 1499831"/>
                <a:gd name="connsiteX81-6385" fmla="*/ 685431 w 1225855"/>
                <a:gd name="connsiteY81-6386" fmla="*/ 1447458 h 1499831"/>
                <a:gd name="connsiteX82-6387" fmla="*/ 540096 w 1225855"/>
                <a:gd name="connsiteY82-6388" fmla="*/ 1447458 h 1499831"/>
                <a:gd name="connsiteX83-6389" fmla="*/ 540096 w 1225855"/>
                <a:gd name="connsiteY83-6390" fmla="*/ 1251059 h 1499831"/>
                <a:gd name="connsiteX84-6391" fmla="*/ 620292 w 1225855"/>
                <a:gd name="connsiteY84-6392" fmla="*/ 1252860 h 1499831"/>
                <a:gd name="connsiteX85-6393" fmla="*/ 685431 w 1225855"/>
                <a:gd name="connsiteY85-6394" fmla="*/ 1251714 h 1499831"/>
                <a:gd name="connsiteX86-6395" fmla="*/ 685431 w 1225855"/>
                <a:gd name="connsiteY86-6396" fmla="*/ 1447458 h 1499831"/>
                <a:gd name="connsiteX87-6397" fmla="*/ 186415 w 1225855"/>
                <a:gd name="connsiteY87-6398" fmla="*/ 720292 h 1499831"/>
                <a:gd name="connsiteX88-6399" fmla="*/ 187070 w 1225855"/>
                <a:gd name="connsiteY88-6400" fmla="*/ 718819 h 1499831"/>
                <a:gd name="connsiteX89-6401" fmla="*/ 188543 w 1225855"/>
                <a:gd name="connsiteY89-6402" fmla="*/ 715873 h 1499831"/>
                <a:gd name="connsiteX90-6403" fmla="*/ 418567 w 1225855"/>
                <a:gd name="connsiteY90-6404" fmla="*/ 483352 h 1499831"/>
                <a:gd name="connsiteX91-6405" fmla="*/ 483426 w 1225855"/>
                <a:gd name="connsiteY91-6406" fmla="*/ 492987 h 1499831"/>
                <a:gd name="connsiteX92-6407" fmla="*/ 493280 w 1225855"/>
                <a:gd name="connsiteY92-6408" fmla="*/ 505881 h 1499831"/>
                <a:gd name="connsiteX93-6409" fmla="*/ 550480 w 1225855"/>
                <a:gd name="connsiteY93-6410" fmla="*/ 513426 h 1499831"/>
                <a:gd name="connsiteX94-6411" fmla="*/ 587396 w 1225855"/>
                <a:gd name="connsiteY94-6412" fmla="*/ 507919 h 1499831"/>
                <a:gd name="connsiteX95-6413" fmla="*/ 609547 w 1225855"/>
                <a:gd name="connsiteY95-6414" fmla="*/ 513172 h 1499831"/>
                <a:gd name="connsiteX96-6415" fmla="*/ 644277 w 1225855"/>
                <a:gd name="connsiteY96-6416" fmla="*/ 510465 h 1499831"/>
                <a:gd name="connsiteX97-6417" fmla="*/ 676430 w 1225855"/>
                <a:gd name="connsiteY97-6418" fmla="*/ 508991 h 1499831"/>
                <a:gd name="connsiteX98-6419" fmla="*/ 712198 w 1225855"/>
                <a:gd name="connsiteY98-6420" fmla="*/ 499229 h 1499831"/>
                <a:gd name="connsiteX99-6421" fmla="*/ 797706 w 1225855"/>
                <a:gd name="connsiteY99-6422" fmla="*/ 471684 h 1499831"/>
                <a:gd name="connsiteX100-6423" fmla="*/ 820292 w 1225855"/>
                <a:gd name="connsiteY100-6424" fmla="*/ 507036 h 1499831"/>
                <a:gd name="connsiteX101-6425" fmla="*/ 780194 w 1225855"/>
                <a:gd name="connsiteY101-6426" fmla="*/ 560391 h 1499831"/>
                <a:gd name="connsiteX102-6427" fmla="*/ 759081 w 1225855"/>
                <a:gd name="connsiteY102-6428" fmla="*/ 576103 h 1499831"/>
                <a:gd name="connsiteX103-6429" fmla="*/ 736822 w 1225855"/>
                <a:gd name="connsiteY103-6430" fmla="*/ 590669 h 1499831"/>
                <a:gd name="connsiteX104-6431" fmla="*/ 736331 w 1225855"/>
                <a:gd name="connsiteY104-6432" fmla="*/ 590996 h 1499831"/>
                <a:gd name="connsiteX105-6433" fmla="*/ 537297 w 1225855"/>
                <a:gd name="connsiteY105-6434" fmla="*/ 689628 h 1499831"/>
                <a:gd name="connsiteX106-6435" fmla="*/ 339115 w 1225855"/>
                <a:gd name="connsiteY106-6436" fmla="*/ 752370 h 1499831"/>
                <a:gd name="connsiteX107-6437" fmla="*/ 289033 w 1225855"/>
                <a:gd name="connsiteY107-6438" fmla="*/ 767428 h 1499831"/>
                <a:gd name="connsiteX108-6439" fmla="*/ 274958 w 1225855"/>
                <a:gd name="connsiteY108-6440" fmla="*/ 771519 h 1499831"/>
                <a:gd name="connsiteX109-6441" fmla="*/ 255809 w 1225855"/>
                <a:gd name="connsiteY109-6442" fmla="*/ 764482 h 1499831"/>
                <a:gd name="connsiteX110-6443" fmla="*/ 186415 w 1225855"/>
                <a:gd name="connsiteY110-6444" fmla="*/ 720292 h 1499831"/>
                <a:gd name="connsiteX111-6445" fmla="*/ 883794 w 1225855"/>
                <a:gd name="connsiteY111-6446" fmla="*/ 593451 h 1499831"/>
                <a:gd name="connsiteX112-6447" fmla="*/ 859244 w 1225855"/>
                <a:gd name="connsiteY112-6448" fmla="*/ 561536 h 1499831"/>
                <a:gd name="connsiteX113-6449" fmla="*/ 854989 w 1225855"/>
                <a:gd name="connsiteY113-6450" fmla="*/ 557117 h 1499831"/>
                <a:gd name="connsiteX114-6451" fmla="*/ 867100 w 1225855"/>
                <a:gd name="connsiteY114-6452" fmla="*/ 534204 h 1499831"/>
                <a:gd name="connsiteX115-6453" fmla="*/ 1036167 w 1225855"/>
                <a:gd name="connsiteY115-6454" fmla="*/ 715218 h 1499831"/>
                <a:gd name="connsiteX116-6455" fmla="*/ 1037803 w 1225855"/>
                <a:gd name="connsiteY116-6456" fmla="*/ 717837 h 1499831"/>
                <a:gd name="connsiteX117-6457" fmla="*/ 1038949 w 1225855"/>
                <a:gd name="connsiteY117-6458" fmla="*/ 720128 h 1499831"/>
                <a:gd name="connsiteX118-6459" fmla="*/ 971519 w 1225855"/>
                <a:gd name="connsiteY118-6460" fmla="*/ 764973 h 1499831"/>
                <a:gd name="connsiteX119-6461" fmla="*/ 944841 w 1225855"/>
                <a:gd name="connsiteY119-6462" fmla="*/ 774793 h 1499831"/>
                <a:gd name="connsiteX120-6463" fmla="*/ 927165 w 1225855"/>
                <a:gd name="connsiteY120-6464" fmla="*/ 780357 h 1499831"/>
                <a:gd name="connsiteX121-6465" fmla="*/ 917018 w 1225855"/>
                <a:gd name="connsiteY121-6466" fmla="*/ 783303 h 1499831"/>
                <a:gd name="connsiteX122-6467" fmla="*/ 601823 w 1225855"/>
                <a:gd name="connsiteY122-6468" fmla="*/ 839342 h 1499831"/>
                <a:gd name="connsiteX123-6469" fmla="*/ 372175 w 1225855"/>
                <a:gd name="connsiteY123-6470" fmla="*/ 797051 h 1499831"/>
                <a:gd name="connsiteX124-6471" fmla="*/ 481668 w 1225855"/>
                <a:gd name="connsiteY124-6472" fmla="*/ 760717 h 1499831"/>
                <a:gd name="connsiteX125-6473" fmla="*/ 497707 w 1225855"/>
                <a:gd name="connsiteY125-6474" fmla="*/ 799015 h 1499831"/>
                <a:gd name="connsiteX126-6475" fmla="*/ 521929 w 1225855"/>
                <a:gd name="connsiteY126-6476" fmla="*/ 815054 h 1499831"/>
                <a:gd name="connsiteX127-6477" fmla="*/ 532077 w 1225855"/>
                <a:gd name="connsiteY127-6478" fmla="*/ 812927 h 1499831"/>
                <a:gd name="connsiteX128-6479" fmla="*/ 545988 w 1225855"/>
                <a:gd name="connsiteY128-6480" fmla="*/ 778557 h 1499831"/>
                <a:gd name="connsiteX129-6481" fmla="*/ 530931 w 1225855"/>
                <a:gd name="connsiteY129-6482" fmla="*/ 742878 h 1499831"/>
                <a:gd name="connsiteX130-6483" fmla="*/ 560882 w 1225855"/>
                <a:gd name="connsiteY130-6484" fmla="*/ 731421 h 1499831"/>
                <a:gd name="connsiteX131-6485" fmla="*/ 660881 w 1225855"/>
                <a:gd name="connsiteY131-6486" fmla="*/ 689359 h 1499831"/>
                <a:gd name="connsiteX132-6487" fmla="*/ 682158 w 1225855"/>
                <a:gd name="connsiteY132-6488" fmla="*/ 735677 h 1499831"/>
                <a:gd name="connsiteX133-6489" fmla="*/ 706053 w 1225855"/>
                <a:gd name="connsiteY133-6490" fmla="*/ 750897 h 1499831"/>
                <a:gd name="connsiteX134-6491" fmla="*/ 717019 w 1225855"/>
                <a:gd name="connsiteY134-6492" fmla="*/ 748442 h 1499831"/>
                <a:gd name="connsiteX135-6493" fmla="*/ 729948 w 1225855"/>
                <a:gd name="connsiteY135-6494" fmla="*/ 713745 h 1499831"/>
                <a:gd name="connsiteX136-6495" fmla="*/ 708181 w 1225855"/>
                <a:gd name="connsiteY136-6496" fmla="*/ 666446 h 1499831"/>
                <a:gd name="connsiteX137-6497" fmla="*/ 763991 w 1225855"/>
                <a:gd name="connsiteY137-6498" fmla="*/ 635350 h 1499831"/>
                <a:gd name="connsiteX138-6499" fmla="*/ 773483 w 1225855"/>
                <a:gd name="connsiteY138-6500" fmla="*/ 629294 h 1499831"/>
                <a:gd name="connsiteX139-6501" fmla="*/ 795414 w 1225855"/>
                <a:gd name="connsiteY139-6502" fmla="*/ 614400 h 1499831"/>
                <a:gd name="connsiteX140-6503" fmla="*/ 816200 w 1225855"/>
                <a:gd name="connsiteY140-6504" fmla="*/ 598361 h 1499831"/>
                <a:gd name="connsiteX141-6505" fmla="*/ 819473 w 1225855"/>
                <a:gd name="connsiteY141-6506" fmla="*/ 595579 h 1499831"/>
                <a:gd name="connsiteX142-6507" fmla="*/ 842223 w 1225855"/>
                <a:gd name="connsiteY142-6508" fmla="*/ 625202 h 1499831"/>
                <a:gd name="connsiteX143-6509" fmla="*/ 863008 w 1225855"/>
                <a:gd name="connsiteY143-6510" fmla="*/ 635350 h 1499831"/>
                <a:gd name="connsiteX144-6511" fmla="*/ 878884 w 1225855"/>
                <a:gd name="connsiteY144-6512" fmla="*/ 629949 h 1499831"/>
                <a:gd name="connsiteX145-6513" fmla="*/ 883794 w 1225855"/>
                <a:gd name="connsiteY145-6514" fmla="*/ 593451 h 1499831"/>
                <a:gd name="connsiteX146-6515" fmla="*/ 513091 w 1225855"/>
                <a:gd name="connsiteY146-6516" fmla="*/ 183796 h 1499831"/>
                <a:gd name="connsiteX147-6517" fmla="*/ 520784 w 1225855"/>
                <a:gd name="connsiteY147-6518" fmla="*/ 163175 h 1499831"/>
                <a:gd name="connsiteX148-6519" fmla="*/ 613746 w 1225855"/>
                <a:gd name="connsiteY148-6520" fmla="*/ 64648 h 1499831"/>
                <a:gd name="connsiteX149-6521" fmla="*/ 903434 w 1225855"/>
                <a:gd name="connsiteY149-6522" fmla="*/ 374630 h 1499831"/>
                <a:gd name="connsiteX150-6523" fmla="*/ 823892 w 1225855"/>
                <a:gd name="connsiteY150-6524" fmla="*/ 411455 h 1499831"/>
                <a:gd name="connsiteX151-6525" fmla="*/ 821110 w 1225855"/>
                <a:gd name="connsiteY151-6526" fmla="*/ 412273 h 1499831"/>
                <a:gd name="connsiteX152-6527" fmla="*/ 807689 w 1225855"/>
                <a:gd name="connsiteY152-6528" fmla="*/ 415710 h 1499831"/>
                <a:gd name="connsiteX153-6529" fmla="*/ 791159 w 1225855"/>
                <a:gd name="connsiteY153-6530" fmla="*/ 406873 h 1499831"/>
                <a:gd name="connsiteX154-6531" fmla="*/ 777084 w 1225855"/>
                <a:gd name="connsiteY154-6532" fmla="*/ 399835 h 1499831"/>
                <a:gd name="connsiteX155-6533" fmla="*/ 706053 w 1225855"/>
                <a:gd name="connsiteY155-6534" fmla="*/ 362192 h 1499831"/>
                <a:gd name="connsiteX156-6535" fmla="*/ 591160 w 1225855"/>
                <a:gd name="connsiteY156-6536" fmla="*/ 288542 h 1499831"/>
                <a:gd name="connsiteX157-6537" fmla="*/ 570702 w 1225855"/>
                <a:gd name="connsiteY157-6538" fmla="*/ 272176 h 1499831"/>
                <a:gd name="connsiteX158-6539" fmla="*/ 567919 w 1225855"/>
                <a:gd name="connsiteY158-6540" fmla="*/ 269721 h 1499831"/>
                <a:gd name="connsiteX159-6541" fmla="*/ 551226 w 1225855"/>
                <a:gd name="connsiteY159-6542" fmla="*/ 254500 h 1499831"/>
                <a:gd name="connsiteX160-6543" fmla="*/ 512109 w 1225855"/>
                <a:gd name="connsiteY160-6544" fmla="*/ 197708 h 1499831"/>
                <a:gd name="connsiteX161-6545" fmla="*/ 513091 w 1225855"/>
                <a:gd name="connsiteY161-6546" fmla="*/ 183796 h 1499831"/>
                <a:gd name="connsiteX162-6547" fmla="*/ 322094 w 1225855"/>
                <a:gd name="connsiteY162-6548" fmla="*/ 374303 h 1499831"/>
                <a:gd name="connsiteX163-6549" fmla="*/ 464974 w 1225855"/>
                <a:gd name="connsiteY163-6550" fmla="*/ 222421 h 1499831"/>
                <a:gd name="connsiteX164-6551" fmla="*/ 508345 w 1225855"/>
                <a:gd name="connsiteY164-6552" fmla="*/ 285596 h 1499831"/>
                <a:gd name="connsiteX165-6553" fmla="*/ 482486 w 1225855"/>
                <a:gd name="connsiteY165-6554" fmla="*/ 314729 h 1499831"/>
                <a:gd name="connsiteX166-6555" fmla="*/ 475939 w 1225855"/>
                <a:gd name="connsiteY166-6556" fmla="*/ 334205 h 1499831"/>
                <a:gd name="connsiteX167-6557" fmla="*/ 484614 w 1225855"/>
                <a:gd name="connsiteY167-6558" fmla="*/ 351717 h 1499831"/>
                <a:gd name="connsiteX168-6559" fmla="*/ 491324 w 1225855"/>
                <a:gd name="connsiteY168-6560" fmla="*/ 355973 h 1499831"/>
                <a:gd name="connsiteX169-6561" fmla="*/ 501962 w 1225855"/>
                <a:gd name="connsiteY169-6562" fmla="*/ 358264 h 1499831"/>
                <a:gd name="connsiteX170-6563" fmla="*/ 521602 w 1225855"/>
                <a:gd name="connsiteY170-6564" fmla="*/ 349426 h 1499831"/>
                <a:gd name="connsiteX171-6565" fmla="*/ 547298 w 1225855"/>
                <a:gd name="connsiteY171-6566" fmla="*/ 320621 h 1499831"/>
                <a:gd name="connsiteX172-6567" fmla="*/ 554990 w 1225855"/>
                <a:gd name="connsiteY172-6568" fmla="*/ 326676 h 1499831"/>
                <a:gd name="connsiteX173-6569" fmla="*/ 722747 w 1225855"/>
                <a:gd name="connsiteY173-6570" fmla="*/ 430768 h 1499831"/>
                <a:gd name="connsiteX174-6571" fmla="*/ 663827 w 1225855"/>
                <a:gd name="connsiteY174-6572" fmla="*/ 435678 h 1499831"/>
                <a:gd name="connsiteX175-6573" fmla="*/ 628967 w 1225855"/>
                <a:gd name="connsiteY175-6574" fmla="*/ 436823 h 1499831"/>
                <a:gd name="connsiteX176-6575" fmla="*/ 616692 w 1225855"/>
                <a:gd name="connsiteY176-6576" fmla="*/ 436987 h 1499831"/>
                <a:gd name="connsiteX177-6577" fmla="*/ 600489 w 1225855"/>
                <a:gd name="connsiteY177-6578" fmla="*/ 436823 h 1499831"/>
                <a:gd name="connsiteX178-6579" fmla="*/ 565628 w 1225855"/>
                <a:gd name="connsiteY178-6580" fmla="*/ 435514 h 1499831"/>
                <a:gd name="connsiteX179-6581" fmla="*/ 463337 w 1225855"/>
                <a:gd name="connsiteY179-6582" fmla="*/ 424057 h 1499831"/>
                <a:gd name="connsiteX180-6583" fmla="*/ 433059 w 1225855"/>
                <a:gd name="connsiteY180-6584" fmla="*/ 418165 h 1499831"/>
                <a:gd name="connsiteX181-6585" fmla="*/ 409164 w 1225855"/>
                <a:gd name="connsiteY181-6586" fmla="*/ 412437 h 1499831"/>
                <a:gd name="connsiteX182-6587" fmla="*/ 403927 w 1225855"/>
                <a:gd name="connsiteY182-6588" fmla="*/ 410964 h 1499831"/>
                <a:gd name="connsiteX183" fmla="*/ 322094 w 1225855"/>
                <a:gd name="connsiteY183" fmla="*/ 374303 h 1499831"/>
                <a:gd name="connsiteX0-6589" fmla="*/ 1219145 w 1225855"/>
                <a:gd name="connsiteY0-6590" fmla="*/ 1035512 h 1499831"/>
                <a:gd name="connsiteX1-6591" fmla="*/ 1212598 w 1225855"/>
                <a:gd name="connsiteY1-6592" fmla="*/ 1022910 h 1499831"/>
                <a:gd name="connsiteX2-6593" fmla="*/ 1009653 w 1225855"/>
                <a:gd name="connsiteY2-6594" fmla="*/ 805725 h 1499831"/>
                <a:gd name="connsiteX3-6595" fmla="*/ 1091485 w 1225855"/>
                <a:gd name="connsiteY3-6596" fmla="*/ 720128 h 1499831"/>
                <a:gd name="connsiteX4-6597" fmla="*/ 1086085 w 1225855"/>
                <a:gd name="connsiteY4-6598" fmla="*/ 697052 h 1499831"/>
                <a:gd name="connsiteX5-6599" fmla="*/ 1079702 w 1225855"/>
                <a:gd name="connsiteY5-6600" fmla="*/ 685104 h 1499831"/>
                <a:gd name="connsiteX6-6601" fmla="*/ 863663 w 1225855"/>
                <a:gd name="connsiteY6-6602" fmla="*/ 454008 h 1499831"/>
                <a:gd name="connsiteX7-6603" fmla="*/ 957280 w 1225855"/>
                <a:gd name="connsiteY7-6604" fmla="*/ 374303 h 1499831"/>
                <a:gd name="connsiteX8-6605" fmla="*/ 953024 w 1225855"/>
                <a:gd name="connsiteY8-6606" fmla="*/ 355482 h 1499831"/>
                <a:gd name="connsiteX9-6607" fmla="*/ 946969 w 1225855"/>
                <a:gd name="connsiteY9-6608" fmla="*/ 344516 h 1499831"/>
                <a:gd name="connsiteX10-6609" fmla="*/ 633058 w 1225855"/>
                <a:gd name="connsiteY10-6610" fmla="*/ 8347 h 1499831"/>
                <a:gd name="connsiteX11-6611" fmla="*/ 613909 w 1225855"/>
                <a:gd name="connsiteY11-6612" fmla="*/ 0 h 1499831"/>
                <a:gd name="connsiteX12-6613" fmla="*/ 594761 w 1225855"/>
                <a:gd name="connsiteY12-6614" fmla="*/ 8183 h 1499831"/>
                <a:gd name="connsiteX13-6615" fmla="*/ 276922 w 1225855"/>
                <a:gd name="connsiteY13-6616" fmla="*/ 345825 h 1499831"/>
                <a:gd name="connsiteX14-6617" fmla="*/ 269884 w 1225855"/>
                <a:gd name="connsiteY14-6618" fmla="*/ 362028 h 1499831"/>
                <a:gd name="connsiteX15-6619" fmla="*/ 268248 w 1225855"/>
                <a:gd name="connsiteY15-6620" fmla="*/ 374139 h 1499831"/>
                <a:gd name="connsiteX16-6621" fmla="*/ 363828 w 1225855"/>
                <a:gd name="connsiteY16-6622" fmla="*/ 453354 h 1499831"/>
                <a:gd name="connsiteX17-6623" fmla="*/ 143535 w 1225855"/>
                <a:gd name="connsiteY17-6624" fmla="*/ 687395 h 1499831"/>
                <a:gd name="connsiteX18-6625" fmla="*/ 136497 w 1225855"/>
                <a:gd name="connsiteY18-6626" fmla="*/ 704744 h 1499831"/>
                <a:gd name="connsiteX19-6627" fmla="*/ 134206 w 1225855"/>
                <a:gd name="connsiteY19-6628" fmla="*/ 720128 h 1499831"/>
                <a:gd name="connsiteX20-6629" fmla="*/ 182978 w 1225855"/>
                <a:gd name="connsiteY20-6630" fmla="*/ 786740 h 1499831"/>
                <a:gd name="connsiteX21-6631" fmla="*/ 217839 w 1225855"/>
                <a:gd name="connsiteY21-6632" fmla="*/ 805071 h 1499831"/>
                <a:gd name="connsiteX22-6633" fmla="*/ 9984 w 1225855"/>
                <a:gd name="connsiteY22-6634" fmla="*/ 1025692 h 1499831"/>
                <a:gd name="connsiteX23-6635" fmla="*/ 2946 w 1225855"/>
                <a:gd name="connsiteY23-6636" fmla="*/ 1044186 h 1499831"/>
                <a:gd name="connsiteX24-6637" fmla="*/ 0 w 1225855"/>
                <a:gd name="connsiteY24-6638" fmla="*/ 1062844 h 1499831"/>
                <a:gd name="connsiteX25-6639" fmla="*/ 194435 w 1225855"/>
                <a:gd name="connsiteY25-6640" fmla="*/ 1198195 h 1499831"/>
                <a:gd name="connsiteX26-6641" fmla="*/ 487887 w 1225855"/>
                <a:gd name="connsiteY26-6642" fmla="*/ 1247950 h 1499831"/>
                <a:gd name="connsiteX27-6643" fmla="*/ 487887 w 1225855"/>
                <a:gd name="connsiteY27-6644" fmla="*/ 1473645 h 1499831"/>
                <a:gd name="connsiteX28-6645" fmla="*/ 514073 w 1225855"/>
                <a:gd name="connsiteY28-6646" fmla="*/ 1499831 h 1499831"/>
                <a:gd name="connsiteX29-6647" fmla="*/ 711781 w 1225855"/>
                <a:gd name="connsiteY29-6648" fmla="*/ 1499831 h 1499831"/>
                <a:gd name="connsiteX30-6649" fmla="*/ 737968 w 1225855"/>
                <a:gd name="connsiteY30-6650" fmla="*/ 1473645 h 1499831"/>
                <a:gd name="connsiteX31-6651" fmla="*/ 737968 w 1225855"/>
                <a:gd name="connsiteY31-6652" fmla="*/ 1248932 h 1499831"/>
                <a:gd name="connsiteX32-6653" fmla="*/ 1039112 w 1225855"/>
                <a:gd name="connsiteY32-6654" fmla="*/ 1198195 h 1499831"/>
                <a:gd name="connsiteX33-6655" fmla="*/ 1225855 w 1225855"/>
                <a:gd name="connsiteY33-6656" fmla="*/ 1062844 h 1499831"/>
                <a:gd name="connsiteX34-6657" fmla="*/ 1219145 w 1225855"/>
                <a:gd name="connsiteY34-6658" fmla="*/ 1035512 h 1499831"/>
                <a:gd name="connsiteX35-6659" fmla="*/ 1099178 w 1225855"/>
                <a:gd name="connsiteY35-6660" fmla="*/ 1120454 h 1499831"/>
                <a:gd name="connsiteX36-6661" fmla="*/ 1082157 w 1225855"/>
                <a:gd name="connsiteY36-6662" fmla="*/ 1113580 h 1499831"/>
                <a:gd name="connsiteX37-6663" fmla="*/ 657608 w 1225855"/>
                <a:gd name="connsiteY37-6664" fmla="*/ 1056788 h 1499831"/>
                <a:gd name="connsiteX38-6665" fmla="*/ 560882 w 1225855"/>
                <a:gd name="connsiteY38-6666" fmla="*/ 1023564 h 1499831"/>
                <a:gd name="connsiteX39-6667" fmla="*/ 558918 w 1225855"/>
                <a:gd name="connsiteY39-6668" fmla="*/ 1022582 h 1499831"/>
                <a:gd name="connsiteX40-6669" fmla="*/ 554663 w 1225855"/>
                <a:gd name="connsiteY40-6670" fmla="*/ 1021109 h 1499831"/>
                <a:gd name="connsiteX41-6671" fmla="*/ 419966 w 1225855"/>
                <a:gd name="connsiteY41-6672" fmla="*/ 947296 h 1499831"/>
                <a:gd name="connsiteX42-6673" fmla="*/ 312928 w 1225855"/>
                <a:gd name="connsiteY42-6674" fmla="*/ 837313 h 1499831"/>
                <a:gd name="connsiteX43-6675" fmla="*/ 618656 w 1225855"/>
                <a:gd name="connsiteY43-6676" fmla="*/ 887115 h 1499831"/>
                <a:gd name="connsiteX44-6677" fmla="*/ 943368 w 1225855"/>
                <a:gd name="connsiteY44-6678" fmla="*/ 830439 h 1499831"/>
                <a:gd name="connsiteX45-6679" fmla="*/ 957116 w 1225855"/>
                <a:gd name="connsiteY45-6680" fmla="*/ 826184 h 1499831"/>
                <a:gd name="connsiteX46-6681" fmla="*/ 1168408 w 1225855"/>
                <a:gd name="connsiteY46-6682" fmla="*/ 1052369 h 1499831"/>
                <a:gd name="connsiteX47-6683" fmla="*/ 1170536 w 1225855"/>
                <a:gd name="connsiteY47-6684" fmla="*/ 1055806 h 1499831"/>
                <a:gd name="connsiteX48-6685" fmla="*/ 1173482 w 1225855"/>
                <a:gd name="connsiteY48-6686" fmla="*/ 1063008 h 1499831"/>
                <a:gd name="connsiteX49-6687" fmla="*/ 1099178 w 1225855"/>
                <a:gd name="connsiteY49-6688" fmla="*/ 1120454 h 1499831"/>
                <a:gd name="connsiteX50-6689" fmla="*/ 736822 w 1225855"/>
                <a:gd name="connsiteY50-6690" fmla="*/ 1196559 h 1499831"/>
                <a:gd name="connsiteX51-6691" fmla="*/ 620292 w 1225855"/>
                <a:gd name="connsiteY51-6692" fmla="*/ 1200487 h 1499831"/>
                <a:gd name="connsiteX52-6693" fmla="*/ 489033 w 1225855"/>
                <a:gd name="connsiteY52-6694" fmla="*/ 1195577 h 1499831"/>
                <a:gd name="connsiteX53-6695" fmla="*/ 209001 w 1225855"/>
                <a:gd name="connsiteY53-6696" fmla="*/ 1148114 h 1499831"/>
                <a:gd name="connsiteX54-6697" fmla="*/ 52209 w 1225855"/>
                <a:gd name="connsiteY54-6698" fmla="*/ 1063008 h 1499831"/>
                <a:gd name="connsiteX55-6699" fmla="*/ 54173 w 1225855"/>
                <a:gd name="connsiteY55-6700" fmla="*/ 1057279 h 1499831"/>
                <a:gd name="connsiteX56-6701" fmla="*/ 56137 w 1225855"/>
                <a:gd name="connsiteY56-6702" fmla="*/ 1053188 h 1499831"/>
                <a:gd name="connsiteX57-6703" fmla="*/ 255155 w 1225855"/>
                <a:gd name="connsiteY57-6704" fmla="*/ 841896 h 1499831"/>
                <a:gd name="connsiteX58-6705" fmla="*/ 346971 w 1225855"/>
                <a:gd name="connsiteY58-6706" fmla="*/ 956134 h 1499831"/>
                <a:gd name="connsiteX59-6707" fmla="*/ 318984 w 1225855"/>
                <a:gd name="connsiteY59-6708" fmla="*/ 987558 h 1499831"/>
                <a:gd name="connsiteX60-6709" fmla="*/ 321112 w 1225855"/>
                <a:gd name="connsiteY60-6710" fmla="*/ 1024546 h 1499831"/>
                <a:gd name="connsiteX61-6711" fmla="*/ 338460 w 1225855"/>
                <a:gd name="connsiteY61-6712" fmla="*/ 1031093 h 1499831"/>
                <a:gd name="connsiteX62-6713" fmla="*/ 358100 w 1225855"/>
                <a:gd name="connsiteY62-6714" fmla="*/ 1022255 h 1499831"/>
                <a:gd name="connsiteX63-6715" fmla="*/ 387887 w 1225855"/>
                <a:gd name="connsiteY63-6716" fmla="*/ 988703 h 1499831"/>
                <a:gd name="connsiteX64-6717" fmla="*/ 512600 w 1225855"/>
                <a:gd name="connsiteY64-6718" fmla="*/ 1059898 h 1499831"/>
                <a:gd name="connsiteX65-6719" fmla="*/ 494925 w 1225855"/>
                <a:gd name="connsiteY65-6720" fmla="*/ 1097868 h 1499831"/>
                <a:gd name="connsiteX66-6721" fmla="*/ 507527 w 1225855"/>
                <a:gd name="connsiteY66-6722" fmla="*/ 1132729 h 1499831"/>
                <a:gd name="connsiteX67-6723" fmla="*/ 518656 w 1225855"/>
                <a:gd name="connsiteY67-6724" fmla="*/ 1135184 h 1499831"/>
                <a:gd name="connsiteX68-6725" fmla="*/ 542388 w 1225855"/>
                <a:gd name="connsiteY68-6726" fmla="*/ 1120127 h 1499831"/>
                <a:gd name="connsiteX69-6727" fmla="*/ 561045 w 1225855"/>
                <a:gd name="connsiteY69-6728" fmla="*/ 1080029 h 1499831"/>
                <a:gd name="connsiteX70-6729" fmla="*/ 638132 w 1225855"/>
                <a:gd name="connsiteY70-6730" fmla="*/ 1105888 h 1499831"/>
                <a:gd name="connsiteX71-6731" fmla="*/ 708344 w 1225855"/>
                <a:gd name="connsiteY71-6732" fmla="*/ 1124219 h 1499831"/>
                <a:gd name="connsiteX72-6733" fmla="*/ 692633 w 1225855"/>
                <a:gd name="connsiteY72-6734" fmla="*/ 1159079 h 1499831"/>
                <a:gd name="connsiteX73-6735" fmla="*/ 691487 w 1225855"/>
                <a:gd name="connsiteY73-6736" fmla="*/ 1177574 h 1499831"/>
                <a:gd name="connsiteX74-6737" fmla="*/ 705726 w 1225855"/>
                <a:gd name="connsiteY74-6738" fmla="*/ 1193776 h 1499831"/>
                <a:gd name="connsiteX75-6739" fmla="*/ 716528 w 1225855"/>
                <a:gd name="connsiteY75-6740" fmla="*/ 1196068 h 1499831"/>
                <a:gd name="connsiteX76-6741" fmla="*/ 733549 w 1225855"/>
                <a:gd name="connsiteY76-6742" fmla="*/ 1189848 h 1499831"/>
                <a:gd name="connsiteX77-6743" fmla="*/ 740423 w 1225855"/>
                <a:gd name="connsiteY77-6744" fmla="*/ 1180683 h 1499831"/>
                <a:gd name="connsiteX78-6745" fmla="*/ 760881 w 1225855"/>
                <a:gd name="connsiteY78-6746" fmla="*/ 1135184 h 1499831"/>
                <a:gd name="connsiteX79-6747" fmla="*/ 974628 w 1225855"/>
                <a:gd name="connsiteY79-6748" fmla="*/ 1161534 h 1499831"/>
                <a:gd name="connsiteX80-6749" fmla="*/ 736822 w 1225855"/>
                <a:gd name="connsiteY80-6750" fmla="*/ 1196559 h 1499831"/>
                <a:gd name="connsiteX81-6751" fmla="*/ 685431 w 1225855"/>
                <a:gd name="connsiteY81-6752" fmla="*/ 1447458 h 1499831"/>
                <a:gd name="connsiteX82-6753" fmla="*/ 540096 w 1225855"/>
                <a:gd name="connsiteY82-6754" fmla="*/ 1447458 h 1499831"/>
                <a:gd name="connsiteX83-6755" fmla="*/ 540096 w 1225855"/>
                <a:gd name="connsiteY83-6756" fmla="*/ 1251059 h 1499831"/>
                <a:gd name="connsiteX84-6757" fmla="*/ 620292 w 1225855"/>
                <a:gd name="connsiteY84-6758" fmla="*/ 1252860 h 1499831"/>
                <a:gd name="connsiteX85-6759" fmla="*/ 685431 w 1225855"/>
                <a:gd name="connsiteY85-6760" fmla="*/ 1251714 h 1499831"/>
                <a:gd name="connsiteX86-6761" fmla="*/ 685431 w 1225855"/>
                <a:gd name="connsiteY86-6762" fmla="*/ 1447458 h 1499831"/>
                <a:gd name="connsiteX87-6763" fmla="*/ 186415 w 1225855"/>
                <a:gd name="connsiteY87-6764" fmla="*/ 720292 h 1499831"/>
                <a:gd name="connsiteX88-6765" fmla="*/ 187070 w 1225855"/>
                <a:gd name="connsiteY88-6766" fmla="*/ 718819 h 1499831"/>
                <a:gd name="connsiteX89-6767" fmla="*/ 188543 w 1225855"/>
                <a:gd name="connsiteY89-6768" fmla="*/ 715873 h 1499831"/>
                <a:gd name="connsiteX90-6769" fmla="*/ 418567 w 1225855"/>
                <a:gd name="connsiteY90-6770" fmla="*/ 483352 h 1499831"/>
                <a:gd name="connsiteX91-6771" fmla="*/ 483426 w 1225855"/>
                <a:gd name="connsiteY91-6772" fmla="*/ 492987 h 1499831"/>
                <a:gd name="connsiteX92-6773" fmla="*/ 493280 w 1225855"/>
                <a:gd name="connsiteY92-6774" fmla="*/ 505881 h 1499831"/>
                <a:gd name="connsiteX93-6775" fmla="*/ 550480 w 1225855"/>
                <a:gd name="connsiteY93-6776" fmla="*/ 513426 h 1499831"/>
                <a:gd name="connsiteX94-6777" fmla="*/ 587396 w 1225855"/>
                <a:gd name="connsiteY94-6778" fmla="*/ 507919 h 1499831"/>
                <a:gd name="connsiteX95-6779" fmla="*/ 609547 w 1225855"/>
                <a:gd name="connsiteY95-6780" fmla="*/ 513172 h 1499831"/>
                <a:gd name="connsiteX96-6781" fmla="*/ 644277 w 1225855"/>
                <a:gd name="connsiteY96-6782" fmla="*/ 510465 h 1499831"/>
                <a:gd name="connsiteX97-6783" fmla="*/ 676430 w 1225855"/>
                <a:gd name="connsiteY97-6784" fmla="*/ 508991 h 1499831"/>
                <a:gd name="connsiteX98-6785" fmla="*/ 712198 w 1225855"/>
                <a:gd name="connsiteY98-6786" fmla="*/ 499229 h 1499831"/>
                <a:gd name="connsiteX99-6787" fmla="*/ 797706 w 1225855"/>
                <a:gd name="connsiteY99-6788" fmla="*/ 471684 h 1499831"/>
                <a:gd name="connsiteX100-6789" fmla="*/ 820292 w 1225855"/>
                <a:gd name="connsiteY100-6790" fmla="*/ 507036 h 1499831"/>
                <a:gd name="connsiteX101-6791" fmla="*/ 780194 w 1225855"/>
                <a:gd name="connsiteY101-6792" fmla="*/ 560391 h 1499831"/>
                <a:gd name="connsiteX102-6793" fmla="*/ 759081 w 1225855"/>
                <a:gd name="connsiteY102-6794" fmla="*/ 576103 h 1499831"/>
                <a:gd name="connsiteX103-6795" fmla="*/ 736822 w 1225855"/>
                <a:gd name="connsiteY103-6796" fmla="*/ 590669 h 1499831"/>
                <a:gd name="connsiteX104-6797" fmla="*/ 736331 w 1225855"/>
                <a:gd name="connsiteY104-6798" fmla="*/ 590996 h 1499831"/>
                <a:gd name="connsiteX105-6799" fmla="*/ 537297 w 1225855"/>
                <a:gd name="connsiteY105-6800" fmla="*/ 689628 h 1499831"/>
                <a:gd name="connsiteX106-6801" fmla="*/ 339115 w 1225855"/>
                <a:gd name="connsiteY106-6802" fmla="*/ 752370 h 1499831"/>
                <a:gd name="connsiteX107-6803" fmla="*/ 289033 w 1225855"/>
                <a:gd name="connsiteY107-6804" fmla="*/ 767428 h 1499831"/>
                <a:gd name="connsiteX108-6805" fmla="*/ 274958 w 1225855"/>
                <a:gd name="connsiteY108-6806" fmla="*/ 771519 h 1499831"/>
                <a:gd name="connsiteX109-6807" fmla="*/ 255809 w 1225855"/>
                <a:gd name="connsiteY109-6808" fmla="*/ 764482 h 1499831"/>
                <a:gd name="connsiteX110-6809" fmla="*/ 186415 w 1225855"/>
                <a:gd name="connsiteY110-6810" fmla="*/ 720292 h 1499831"/>
                <a:gd name="connsiteX111-6811" fmla="*/ 883794 w 1225855"/>
                <a:gd name="connsiteY111-6812" fmla="*/ 593451 h 1499831"/>
                <a:gd name="connsiteX112-6813" fmla="*/ 859244 w 1225855"/>
                <a:gd name="connsiteY112-6814" fmla="*/ 561536 h 1499831"/>
                <a:gd name="connsiteX113-6815" fmla="*/ 854989 w 1225855"/>
                <a:gd name="connsiteY113-6816" fmla="*/ 557117 h 1499831"/>
                <a:gd name="connsiteX114-6817" fmla="*/ 867100 w 1225855"/>
                <a:gd name="connsiteY114-6818" fmla="*/ 534204 h 1499831"/>
                <a:gd name="connsiteX115-6819" fmla="*/ 1036167 w 1225855"/>
                <a:gd name="connsiteY115-6820" fmla="*/ 715218 h 1499831"/>
                <a:gd name="connsiteX116-6821" fmla="*/ 1037803 w 1225855"/>
                <a:gd name="connsiteY116-6822" fmla="*/ 717837 h 1499831"/>
                <a:gd name="connsiteX117-6823" fmla="*/ 1038949 w 1225855"/>
                <a:gd name="connsiteY117-6824" fmla="*/ 720128 h 1499831"/>
                <a:gd name="connsiteX118-6825" fmla="*/ 971519 w 1225855"/>
                <a:gd name="connsiteY118-6826" fmla="*/ 764973 h 1499831"/>
                <a:gd name="connsiteX119-6827" fmla="*/ 944841 w 1225855"/>
                <a:gd name="connsiteY119-6828" fmla="*/ 774793 h 1499831"/>
                <a:gd name="connsiteX120-6829" fmla="*/ 927165 w 1225855"/>
                <a:gd name="connsiteY120-6830" fmla="*/ 780357 h 1499831"/>
                <a:gd name="connsiteX121-6831" fmla="*/ 917018 w 1225855"/>
                <a:gd name="connsiteY121-6832" fmla="*/ 783303 h 1499831"/>
                <a:gd name="connsiteX122-6833" fmla="*/ 601823 w 1225855"/>
                <a:gd name="connsiteY122-6834" fmla="*/ 839342 h 1499831"/>
                <a:gd name="connsiteX123-6835" fmla="*/ 372175 w 1225855"/>
                <a:gd name="connsiteY123-6836" fmla="*/ 797051 h 1499831"/>
                <a:gd name="connsiteX124-6837" fmla="*/ 481668 w 1225855"/>
                <a:gd name="connsiteY124-6838" fmla="*/ 760717 h 1499831"/>
                <a:gd name="connsiteX125-6839" fmla="*/ 497707 w 1225855"/>
                <a:gd name="connsiteY125-6840" fmla="*/ 799015 h 1499831"/>
                <a:gd name="connsiteX126-6841" fmla="*/ 521929 w 1225855"/>
                <a:gd name="connsiteY126-6842" fmla="*/ 815054 h 1499831"/>
                <a:gd name="connsiteX127-6843" fmla="*/ 532077 w 1225855"/>
                <a:gd name="connsiteY127-6844" fmla="*/ 812927 h 1499831"/>
                <a:gd name="connsiteX128-6845" fmla="*/ 545988 w 1225855"/>
                <a:gd name="connsiteY128-6846" fmla="*/ 778557 h 1499831"/>
                <a:gd name="connsiteX129-6847" fmla="*/ 530931 w 1225855"/>
                <a:gd name="connsiteY129-6848" fmla="*/ 742878 h 1499831"/>
                <a:gd name="connsiteX130-6849" fmla="*/ 560882 w 1225855"/>
                <a:gd name="connsiteY130-6850" fmla="*/ 731421 h 1499831"/>
                <a:gd name="connsiteX131-6851" fmla="*/ 660881 w 1225855"/>
                <a:gd name="connsiteY131-6852" fmla="*/ 689359 h 1499831"/>
                <a:gd name="connsiteX132-6853" fmla="*/ 682158 w 1225855"/>
                <a:gd name="connsiteY132-6854" fmla="*/ 735677 h 1499831"/>
                <a:gd name="connsiteX133-6855" fmla="*/ 706053 w 1225855"/>
                <a:gd name="connsiteY133-6856" fmla="*/ 750897 h 1499831"/>
                <a:gd name="connsiteX134-6857" fmla="*/ 717019 w 1225855"/>
                <a:gd name="connsiteY134-6858" fmla="*/ 748442 h 1499831"/>
                <a:gd name="connsiteX135-6859" fmla="*/ 729948 w 1225855"/>
                <a:gd name="connsiteY135-6860" fmla="*/ 713745 h 1499831"/>
                <a:gd name="connsiteX136-6861" fmla="*/ 708181 w 1225855"/>
                <a:gd name="connsiteY136-6862" fmla="*/ 666446 h 1499831"/>
                <a:gd name="connsiteX137-6863" fmla="*/ 763991 w 1225855"/>
                <a:gd name="connsiteY137-6864" fmla="*/ 635350 h 1499831"/>
                <a:gd name="connsiteX138-6865" fmla="*/ 773483 w 1225855"/>
                <a:gd name="connsiteY138-6866" fmla="*/ 629294 h 1499831"/>
                <a:gd name="connsiteX139-6867" fmla="*/ 795414 w 1225855"/>
                <a:gd name="connsiteY139-6868" fmla="*/ 614400 h 1499831"/>
                <a:gd name="connsiteX140-6869" fmla="*/ 816200 w 1225855"/>
                <a:gd name="connsiteY140-6870" fmla="*/ 598361 h 1499831"/>
                <a:gd name="connsiteX141-6871" fmla="*/ 819473 w 1225855"/>
                <a:gd name="connsiteY141-6872" fmla="*/ 595579 h 1499831"/>
                <a:gd name="connsiteX142-6873" fmla="*/ 842223 w 1225855"/>
                <a:gd name="connsiteY142-6874" fmla="*/ 625202 h 1499831"/>
                <a:gd name="connsiteX143-6875" fmla="*/ 863008 w 1225855"/>
                <a:gd name="connsiteY143-6876" fmla="*/ 635350 h 1499831"/>
                <a:gd name="connsiteX144-6877" fmla="*/ 878884 w 1225855"/>
                <a:gd name="connsiteY144-6878" fmla="*/ 629949 h 1499831"/>
                <a:gd name="connsiteX145-6879" fmla="*/ 883794 w 1225855"/>
                <a:gd name="connsiteY145-6880" fmla="*/ 593451 h 1499831"/>
                <a:gd name="connsiteX146-6881" fmla="*/ 513091 w 1225855"/>
                <a:gd name="connsiteY146-6882" fmla="*/ 183796 h 1499831"/>
                <a:gd name="connsiteX147-6883" fmla="*/ 520784 w 1225855"/>
                <a:gd name="connsiteY147-6884" fmla="*/ 163175 h 1499831"/>
                <a:gd name="connsiteX148-6885" fmla="*/ 613746 w 1225855"/>
                <a:gd name="connsiteY148-6886" fmla="*/ 64648 h 1499831"/>
                <a:gd name="connsiteX149-6887" fmla="*/ 903434 w 1225855"/>
                <a:gd name="connsiteY149-6888" fmla="*/ 374630 h 1499831"/>
                <a:gd name="connsiteX150-6889" fmla="*/ 823892 w 1225855"/>
                <a:gd name="connsiteY150-6890" fmla="*/ 411455 h 1499831"/>
                <a:gd name="connsiteX151-6891" fmla="*/ 821110 w 1225855"/>
                <a:gd name="connsiteY151-6892" fmla="*/ 412273 h 1499831"/>
                <a:gd name="connsiteX152-6893" fmla="*/ 807689 w 1225855"/>
                <a:gd name="connsiteY152-6894" fmla="*/ 415710 h 1499831"/>
                <a:gd name="connsiteX153-6895" fmla="*/ 791159 w 1225855"/>
                <a:gd name="connsiteY153-6896" fmla="*/ 406873 h 1499831"/>
                <a:gd name="connsiteX154-6897" fmla="*/ 777084 w 1225855"/>
                <a:gd name="connsiteY154-6898" fmla="*/ 399835 h 1499831"/>
                <a:gd name="connsiteX155-6899" fmla="*/ 706053 w 1225855"/>
                <a:gd name="connsiteY155-6900" fmla="*/ 362192 h 1499831"/>
                <a:gd name="connsiteX156-6901" fmla="*/ 591160 w 1225855"/>
                <a:gd name="connsiteY156-6902" fmla="*/ 288542 h 1499831"/>
                <a:gd name="connsiteX157-6903" fmla="*/ 570702 w 1225855"/>
                <a:gd name="connsiteY157-6904" fmla="*/ 272176 h 1499831"/>
                <a:gd name="connsiteX158-6905" fmla="*/ 567919 w 1225855"/>
                <a:gd name="connsiteY158-6906" fmla="*/ 269721 h 1499831"/>
                <a:gd name="connsiteX159-6907" fmla="*/ 551226 w 1225855"/>
                <a:gd name="connsiteY159-6908" fmla="*/ 254500 h 1499831"/>
                <a:gd name="connsiteX160-6909" fmla="*/ 512109 w 1225855"/>
                <a:gd name="connsiteY160-6910" fmla="*/ 197708 h 1499831"/>
                <a:gd name="connsiteX161-6911" fmla="*/ 513091 w 1225855"/>
                <a:gd name="connsiteY161-6912" fmla="*/ 183796 h 1499831"/>
                <a:gd name="connsiteX162-6913" fmla="*/ 322094 w 1225855"/>
                <a:gd name="connsiteY162-6914" fmla="*/ 374303 h 1499831"/>
                <a:gd name="connsiteX163-6915" fmla="*/ 464974 w 1225855"/>
                <a:gd name="connsiteY163-6916" fmla="*/ 222421 h 1499831"/>
                <a:gd name="connsiteX164-6917" fmla="*/ 508345 w 1225855"/>
                <a:gd name="connsiteY164-6918" fmla="*/ 285596 h 1499831"/>
                <a:gd name="connsiteX165-6919" fmla="*/ 482486 w 1225855"/>
                <a:gd name="connsiteY165-6920" fmla="*/ 314729 h 1499831"/>
                <a:gd name="connsiteX166-6921" fmla="*/ 475939 w 1225855"/>
                <a:gd name="connsiteY166-6922" fmla="*/ 334205 h 1499831"/>
                <a:gd name="connsiteX167-6923" fmla="*/ 484614 w 1225855"/>
                <a:gd name="connsiteY167-6924" fmla="*/ 351717 h 1499831"/>
                <a:gd name="connsiteX168-6925" fmla="*/ 491324 w 1225855"/>
                <a:gd name="connsiteY168-6926" fmla="*/ 355973 h 1499831"/>
                <a:gd name="connsiteX169-6927" fmla="*/ 501962 w 1225855"/>
                <a:gd name="connsiteY169-6928" fmla="*/ 358264 h 1499831"/>
                <a:gd name="connsiteX170-6929" fmla="*/ 521602 w 1225855"/>
                <a:gd name="connsiteY170-6930" fmla="*/ 349426 h 1499831"/>
                <a:gd name="connsiteX171-6931" fmla="*/ 547298 w 1225855"/>
                <a:gd name="connsiteY171-6932" fmla="*/ 320621 h 1499831"/>
                <a:gd name="connsiteX172-6933" fmla="*/ 554990 w 1225855"/>
                <a:gd name="connsiteY172-6934" fmla="*/ 326676 h 1499831"/>
                <a:gd name="connsiteX173-6935" fmla="*/ 722747 w 1225855"/>
                <a:gd name="connsiteY173-6936" fmla="*/ 430768 h 1499831"/>
                <a:gd name="connsiteX174-6937" fmla="*/ 663827 w 1225855"/>
                <a:gd name="connsiteY174-6938" fmla="*/ 435678 h 1499831"/>
                <a:gd name="connsiteX175-6939" fmla="*/ 628967 w 1225855"/>
                <a:gd name="connsiteY175-6940" fmla="*/ 436823 h 1499831"/>
                <a:gd name="connsiteX176-6941" fmla="*/ 616692 w 1225855"/>
                <a:gd name="connsiteY176-6942" fmla="*/ 436987 h 1499831"/>
                <a:gd name="connsiteX177-6943" fmla="*/ 600489 w 1225855"/>
                <a:gd name="connsiteY177-6944" fmla="*/ 436823 h 1499831"/>
                <a:gd name="connsiteX178-6945" fmla="*/ 565628 w 1225855"/>
                <a:gd name="connsiteY178-6946" fmla="*/ 435514 h 1499831"/>
                <a:gd name="connsiteX179-6947" fmla="*/ 463337 w 1225855"/>
                <a:gd name="connsiteY179-6948" fmla="*/ 424057 h 1499831"/>
                <a:gd name="connsiteX180-6949" fmla="*/ 433059 w 1225855"/>
                <a:gd name="connsiteY180-6950" fmla="*/ 418165 h 1499831"/>
                <a:gd name="connsiteX181-6951" fmla="*/ 409164 w 1225855"/>
                <a:gd name="connsiteY181-6952" fmla="*/ 412437 h 1499831"/>
                <a:gd name="connsiteX182-6953" fmla="*/ 403927 w 1225855"/>
                <a:gd name="connsiteY182-6954" fmla="*/ 410964 h 1499831"/>
                <a:gd name="connsiteX183-6955" fmla="*/ 322094 w 1225855"/>
                <a:gd name="connsiteY183-6956" fmla="*/ 374303 h 1499831"/>
                <a:gd name="connsiteX0-6957" fmla="*/ 1219145 w 1225855"/>
                <a:gd name="connsiteY0-6958" fmla="*/ 1035512 h 1499831"/>
                <a:gd name="connsiteX1-6959" fmla="*/ 1212598 w 1225855"/>
                <a:gd name="connsiteY1-6960" fmla="*/ 1022910 h 1499831"/>
                <a:gd name="connsiteX2-6961" fmla="*/ 1009653 w 1225855"/>
                <a:gd name="connsiteY2-6962" fmla="*/ 805725 h 1499831"/>
                <a:gd name="connsiteX3-6963" fmla="*/ 1091485 w 1225855"/>
                <a:gd name="connsiteY3-6964" fmla="*/ 720128 h 1499831"/>
                <a:gd name="connsiteX4-6965" fmla="*/ 1086085 w 1225855"/>
                <a:gd name="connsiteY4-6966" fmla="*/ 697052 h 1499831"/>
                <a:gd name="connsiteX5-6967" fmla="*/ 1079702 w 1225855"/>
                <a:gd name="connsiteY5-6968" fmla="*/ 685104 h 1499831"/>
                <a:gd name="connsiteX6-6969" fmla="*/ 863663 w 1225855"/>
                <a:gd name="connsiteY6-6970" fmla="*/ 454008 h 1499831"/>
                <a:gd name="connsiteX7-6971" fmla="*/ 957280 w 1225855"/>
                <a:gd name="connsiteY7-6972" fmla="*/ 374303 h 1499831"/>
                <a:gd name="connsiteX8-6973" fmla="*/ 953024 w 1225855"/>
                <a:gd name="connsiteY8-6974" fmla="*/ 355482 h 1499831"/>
                <a:gd name="connsiteX9-6975" fmla="*/ 946969 w 1225855"/>
                <a:gd name="connsiteY9-6976" fmla="*/ 344516 h 1499831"/>
                <a:gd name="connsiteX10-6977" fmla="*/ 633058 w 1225855"/>
                <a:gd name="connsiteY10-6978" fmla="*/ 8347 h 1499831"/>
                <a:gd name="connsiteX11-6979" fmla="*/ 613909 w 1225855"/>
                <a:gd name="connsiteY11-6980" fmla="*/ 0 h 1499831"/>
                <a:gd name="connsiteX12-6981" fmla="*/ 594761 w 1225855"/>
                <a:gd name="connsiteY12-6982" fmla="*/ 8183 h 1499831"/>
                <a:gd name="connsiteX13-6983" fmla="*/ 276922 w 1225855"/>
                <a:gd name="connsiteY13-6984" fmla="*/ 345825 h 1499831"/>
                <a:gd name="connsiteX14-6985" fmla="*/ 269884 w 1225855"/>
                <a:gd name="connsiteY14-6986" fmla="*/ 362028 h 1499831"/>
                <a:gd name="connsiteX15-6987" fmla="*/ 268248 w 1225855"/>
                <a:gd name="connsiteY15-6988" fmla="*/ 374139 h 1499831"/>
                <a:gd name="connsiteX16-6989" fmla="*/ 363828 w 1225855"/>
                <a:gd name="connsiteY16-6990" fmla="*/ 453354 h 1499831"/>
                <a:gd name="connsiteX17-6991" fmla="*/ 143535 w 1225855"/>
                <a:gd name="connsiteY17-6992" fmla="*/ 687395 h 1499831"/>
                <a:gd name="connsiteX18-6993" fmla="*/ 136497 w 1225855"/>
                <a:gd name="connsiteY18-6994" fmla="*/ 704744 h 1499831"/>
                <a:gd name="connsiteX19-6995" fmla="*/ 134206 w 1225855"/>
                <a:gd name="connsiteY19-6996" fmla="*/ 720128 h 1499831"/>
                <a:gd name="connsiteX20-6997" fmla="*/ 182978 w 1225855"/>
                <a:gd name="connsiteY20-6998" fmla="*/ 786740 h 1499831"/>
                <a:gd name="connsiteX21-6999" fmla="*/ 217839 w 1225855"/>
                <a:gd name="connsiteY21-7000" fmla="*/ 805071 h 1499831"/>
                <a:gd name="connsiteX22-7001" fmla="*/ 9984 w 1225855"/>
                <a:gd name="connsiteY22-7002" fmla="*/ 1025692 h 1499831"/>
                <a:gd name="connsiteX23-7003" fmla="*/ 2946 w 1225855"/>
                <a:gd name="connsiteY23-7004" fmla="*/ 1044186 h 1499831"/>
                <a:gd name="connsiteX24-7005" fmla="*/ 0 w 1225855"/>
                <a:gd name="connsiteY24-7006" fmla="*/ 1062844 h 1499831"/>
                <a:gd name="connsiteX25-7007" fmla="*/ 194435 w 1225855"/>
                <a:gd name="connsiteY25-7008" fmla="*/ 1198195 h 1499831"/>
                <a:gd name="connsiteX26-7009" fmla="*/ 487887 w 1225855"/>
                <a:gd name="connsiteY26-7010" fmla="*/ 1247950 h 1499831"/>
                <a:gd name="connsiteX27-7011" fmla="*/ 487887 w 1225855"/>
                <a:gd name="connsiteY27-7012" fmla="*/ 1473645 h 1499831"/>
                <a:gd name="connsiteX28-7013" fmla="*/ 514073 w 1225855"/>
                <a:gd name="connsiteY28-7014" fmla="*/ 1499831 h 1499831"/>
                <a:gd name="connsiteX29-7015" fmla="*/ 711781 w 1225855"/>
                <a:gd name="connsiteY29-7016" fmla="*/ 1499831 h 1499831"/>
                <a:gd name="connsiteX30-7017" fmla="*/ 737968 w 1225855"/>
                <a:gd name="connsiteY30-7018" fmla="*/ 1473645 h 1499831"/>
                <a:gd name="connsiteX31-7019" fmla="*/ 737968 w 1225855"/>
                <a:gd name="connsiteY31-7020" fmla="*/ 1248932 h 1499831"/>
                <a:gd name="connsiteX32-7021" fmla="*/ 1039112 w 1225855"/>
                <a:gd name="connsiteY32-7022" fmla="*/ 1198195 h 1499831"/>
                <a:gd name="connsiteX33-7023" fmla="*/ 1225855 w 1225855"/>
                <a:gd name="connsiteY33-7024" fmla="*/ 1062844 h 1499831"/>
                <a:gd name="connsiteX34-7025" fmla="*/ 1219145 w 1225855"/>
                <a:gd name="connsiteY34-7026" fmla="*/ 1035512 h 1499831"/>
                <a:gd name="connsiteX35-7027" fmla="*/ 1099178 w 1225855"/>
                <a:gd name="connsiteY35-7028" fmla="*/ 1120454 h 1499831"/>
                <a:gd name="connsiteX36-7029" fmla="*/ 1082157 w 1225855"/>
                <a:gd name="connsiteY36-7030" fmla="*/ 1113580 h 1499831"/>
                <a:gd name="connsiteX37-7031" fmla="*/ 657608 w 1225855"/>
                <a:gd name="connsiteY37-7032" fmla="*/ 1056788 h 1499831"/>
                <a:gd name="connsiteX38-7033" fmla="*/ 560882 w 1225855"/>
                <a:gd name="connsiteY38-7034" fmla="*/ 1023564 h 1499831"/>
                <a:gd name="connsiteX39-7035" fmla="*/ 558918 w 1225855"/>
                <a:gd name="connsiteY39-7036" fmla="*/ 1022582 h 1499831"/>
                <a:gd name="connsiteX40-7037" fmla="*/ 554663 w 1225855"/>
                <a:gd name="connsiteY40-7038" fmla="*/ 1021109 h 1499831"/>
                <a:gd name="connsiteX41-7039" fmla="*/ 419966 w 1225855"/>
                <a:gd name="connsiteY41-7040" fmla="*/ 947296 h 1499831"/>
                <a:gd name="connsiteX42-7041" fmla="*/ 312928 w 1225855"/>
                <a:gd name="connsiteY42-7042" fmla="*/ 837313 h 1499831"/>
                <a:gd name="connsiteX43-7043" fmla="*/ 618656 w 1225855"/>
                <a:gd name="connsiteY43-7044" fmla="*/ 887115 h 1499831"/>
                <a:gd name="connsiteX44-7045" fmla="*/ 943368 w 1225855"/>
                <a:gd name="connsiteY44-7046" fmla="*/ 830439 h 1499831"/>
                <a:gd name="connsiteX45-7047" fmla="*/ 957116 w 1225855"/>
                <a:gd name="connsiteY45-7048" fmla="*/ 826184 h 1499831"/>
                <a:gd name="connsiteX46-7049" fmla="*/ 1168408 w 1225855"/>
                <a:gd name="connsiteY46-7050" fmla="*/ 1052369 h 1499831"/>
                <a:gd name="connsiteX47-7051" fmla="*/ 1170536 w 1225855"/>
                <a:gd name="connsiteY47-7052" fmla="*/ 1055806 h 1499831"/>
                <a:gd name="connsiteX48-7053" fmla="*/ 1173482 w 1225855"/>
                <a:gd name="connsiteY48-7054" fmla="*/ 1063008 h 1499831"/>
                <a:gd name="connsiteX49-7055" fmla="*/ 1099178 w 1225855"/>
                <a:gd name="connsiteY49-7056" fmla="*/ 1120454 h 1499831"/>
                <a:gd name="connsiteX50-7057" fmla="*/ 736822 w 1225855"/>
                <a:gd name="connsiteY50-7058" fmla="*/ 1196559 h 1499831"/>
                <a:gd name="connsiteX51-7059" fmla="*/ 620292 w 1225855"/>
                <a:gd name="connsiteY51-7060" fmla="*/ 1200487 h 1499831"/>
                <a:gd name="connsiteX52-7061" fmla="*/ 489033 w 1225855"/>
                <a:gd name="connsiteY52-7062" fmla="*/ 1195577 h 1499831"/>
                <a:gd name="connsiteX53-7063" fmla="*/ 209001 w 1225855"/>
                <a:gd name="connsiteY53-7064" fmla="*/ 1148114 h 1499831"/>
                <a:gd name="connsiteX54-7065" fmla="*/ 52209 w 1225855"/>
                <a:gd name="connsiteY54-7066" fmla="*/ 1063008 h 1499831"/>
                <a:gd name="connsiteX55-7067" fmla="*/ 54173 w 1225855"/>
                <a:gd name="connsiteY55-7068" fmla="*/ 1057279 h 1499831"/>
                <a:gd name="connsiteX56-7069" fmla="*/ 56137 w 1225855"/>
                <a:gd name="connsiteY56-7070" fmla="*/ 1053188 h 1499831"/>
                <a:gd name="connsiteX57-7071" fmla="*/ 255155 w 1225855"/>
                <a:gd name="connsiteY57-7072" fmla="*/ 841896 h 1499831"/>
                <a:gd name="connsiteX58-7073" fmla="*/ 346971 w 1225855"/>
                <a:gd name="connsiteY58-7074" fmla="*/ 956134 h 1499831"/>
                <a:gd name="connsiteX59-7075" fmla="*/ 318984 w 1225855"/>
                <a:gd name="connsiteY59-7076" fmla="*/ 987558 h 1499831"/>
                <a:gd name="connsiteX60-7077" fmla="*/ 321112 w 1225855"/>
                <a:gd name="connsiteY60-7078" fmla="*/ 1024546 h 1499831"/>
                <a:gd name="connsiteX61-7079" fmla="*/ 338460 w 1225855"/>
                <a:gd name="connsiteY61-7080" fmla="*/ 1031093 h 1499831"/>
                <a:gd name="connsiteX62-7081" fmla="*/ 358100 w 1225855"/>
                <a:gd name="connsiteY62-7082" fmla="*/ 1022255 h 1499831"/>
                <a:gd name="connsiteX63-7083" fmla="*/ 387887 w 1225855"/>
                <a:gd name="connsiteY63-7084" fmla="*/ 988703 h 1499831"/>
                <a:gd name="connsiteX64-7085" fmla="*/ 512600 w 1225855"/>
                <a:gd name="connsiteY64-7086" fmla="*/ 1059898 h 1499831"/>
                <a:gd name="connsiteX65-7087" fmla="*/ 494925 w 1225855"/>
                <a:gd name="connsiteY65-7088" fmla="*/ 1097868 h 1499831"/>
                <a:gd name="connsiteX66-7089" fmla="*/ 507527 w 1225855"/>
                <a:gd name="connsiteY66-7090" fmla="*/ 1132729 h 1499831"/>
                <a:gd name="connsiteX67-7091" fmla="*/ 518656 w 1225855"/>
                <a:gd name="connsiteY67-7092" fmla="*/ 1135184 h 1499831"/>
                <a:gd name="connsiteX68-7093" fmla="*/ 542388 w 1225855"/>
                <a:gd name="connsiteY68-7094" fmla="*/ 1120127 h 1499831"/>
                <a:gd name="connsiteX69-7095" fmla="*/ 561045 w 1225855"/>
                <a:gd name="connsiteY69-7096" fmla="*/ 1080029 h 1499831"/>
                <a:gd name="connsiteX70-7097" fmla="*/ 638132 w 1225855"/>
                <a:gd name="connsiteY70-7098" fmla="*/ 1105888 h 1499831"/>
                <a:gd name="connsiteX71-7099" fmla="*/ 708344 w 1225855"/>
                <a:gd name="connsiteY71-7100" fmla="*/ 1124219 h 1499831"/>
                <a:gd name="connsiteX72-7101" fmla="*/ 692633 w 1225855"/>
                <a:gd name="connsiteY72-7102" fmla="*/ 1159079 h 1499831"/>
                <a:gd name="connsiteX73-7103" fmla="*/ 691487 w 1225855"/>
                <a:gd name="connsiteY73-7104" fmla="*/ 1177574 h 1499831"/>
                <a:gd name="connsiteX74-7105" fmla="*/ 705726 w 1225855"/>
                <a:gd name="connsiteY74-7106" fmla="*/ 1193776 h 1499831"/>
                <a:gd name="connsiteX75-7107" fmla="*/ 716528 w 1225855"/>
                <a:gd name="connsiteY75-7108" fmla="*/ 1196068 h 1499831"/>
                <a:gd name="connsiteX76-7109" fmla="*/ 733549 w 1225855"/>
                <a:gd name="connsiteY76-7110" fmla="*/ 1189848 h 1499831"/>
                <a:gd name="connsiteX77-7111" fmla="*/ 740423 w 1225855"/>
                <a:gd name="connsiteY77-7112" fmla="*/ 1180683 h 1499831"/>
                <a:gd name="connsiteX78-7113" fmla="*/ 760881 w 1225855"/>
                <a:gd name="connsiteY78-7114" fmla="*/ 1135184 h 1499831"/>
                <a:gd name="connsiteX79-7115" fmla="*/ 974628 w 1225855"/>
                <a:gd name="connsiteY79-7116" fmla="*/ 1161534 h 1499831"/>
                <a:gd name="connsiteX80-7117" fmla="*/ 736822 w 1225855"/>
                <a:gd name="connsiteY80-7118" fmla="*/ 1196559 h 1499831"/>
                <a:gd name="connsiteX81-7119" fmla="*/ 685431 w 1225855"/>
                <a:gd name="connsiteY81-7120" fmla="*/ 1447458 h 1499831"/>
                <a:gd name="connsiteX82-7121" fmla="*/ 540096 w 1225855"/>
                <a:gd name="connsiteY82-7122" fmla="*/ 1447458 h 1499831"/>
                <a:gd name="connsiteX83-7123" fmla="*/ 540096 w 1225855"/>
                <a:gd name="connsiteY83-7124" fmla="*/ 1251059 h 1499831"/>
                <a:gd name="connsiteX84-7125" fmla="*/ 620292 w 1225855"/>
                <a:gd name="connsiteY84-7126" fmla="*/ 1252860 h 1499831"/>
                <a:gd name="connsiteX85-7127" fmla="*/ 685431 w 1225855"/>
                <a:gd name="connsiteY85-7128" fmla="*/ 1251714 h 1499831"/>
                <a:gd name="connsiteX86-7129" fmla="*/ 685431 w 1225855"/>
                <a:gd name="connsiteY86-7130" fmla="*/ 1447458 h 1499831"/>
                <a:gd name="connsiteX87-7131" fmla="*/ 186415 w 1225855"/>
                <a:gd name="connsiteY87-7132" fmla="*/ 720292 h 1499831"/>
                <a:gd name="connsiteX88-7133" fmla="*/ 187070 w 1225855"/>
                <a:gd name="connsiteY88-7134" fmla="*/ 718819 h 1499831"/>
                <a:gd name="connsiteX89-7135" fmla="*/ 188543 w 1225855"/>
                <a:gd name="connsiteY89-7136" fmla="*/ 715873 h 1499831"/>
                <a:gd name="connsiteX90-7137" fmla="*/ 418567 w 1225855"/>
                <a:gd name="connsiteY90-7138" fmla="*/ 483352 h 1499831"/>
                <a:gd name="connsiteX91-7139" fmla="*/ 483426 w 1225855"/>
                <a:gd name="connsiteY91-7140" fmla="*/ 492987 h 1499831"/>
                <a:gd name="connsiteX92-7141" fmla="*/ 493280 w 1225855"/>
                <a:gd name="connsiteY92-7142" fmla="*/ 505881 h 1499831"/>
                <a:gd name="connsiteX93-7143" fmla="*/ 550480 w 1225855"/>
                <a:gd name="connsiteY93-7144" fmla="*/ 513426 h 1499831"/>
                <a:gd name="connsiteX94-7145" fmla="*/ 587396 w 1225855"/>
                <a:gd name="connsiteY94-7146" fmla="*/ 507919 h 1499831"/>
                <a:gd name="connsiteX95-7147" fmla="*/ 609547 w 1225855"/>
                <a:gd name="connsiteY95-7148" fmla="*/ 513172 h 1499831"/>
                <a:gd name="connsiteX96-7149" fmla="*/ 644277 w 1225855"/>
                <a:gd name="connsiteY96-7150" fmla="*/ 510465 h 1499831"/>
                <a:gd name="connsiteX97-7151" fmla="*/ 676430 w 1225855"/>
                <a:gd name="connsiteY97-7152" fmla="*/ 508991 h 1499831"/>
                <a:gd name="connsiteX98-7153" fmla="*/ 712198 w 1225855"/>
                <a:gd name="connsiteY98-7154" fmla="*/ 499229 h 1499831"/>
                <a:gd name="connsiteX99-7155" fmla="*/ 797706 w 1225855"/>
                <a:gd name="connsiteY99-7156" fmla="*/ 471684 h 1499831"/>
                <a:gd name="connsiteX100-7157" fmla="*/ 820292 w 1225855"/>
                <a:gd name="connsiteY100-7158" fmla="*/ 507036 h 1499831"/>
                <a:gd name="connsiteX101-7159" fmla="*/ 780194 w 1225855"/>
                <a:gd name="connsiteY101-7160" fmla="*/ 560391 h 1499831"/>
                <a:gd name="connsiteX102-7161" fmla="*/ 759081 w 1225855"/>
                <a:gd name="connsiteY102-7162" fmla="*/ 576103 h 1499831"/>
                <a:gd name="connsiteX103-7163" fmla="*/ 736822 w 1225855"/>
                <a:gd name="connsiteY103-7164" fmla="*/ 590669 h 1499831"/>
                <a:gd name="connsiteX104-7165" fmla="*/ 736331 w 1225855"/>
                <a:gd name="connsiteY104-7166" fmla="*/ 590996 h 1499831"/>
                <a:gd name="connsiteX105-7167" fmla="*/ 537297 w 1225855"/>
                <a:gd name="connsiteY105-7168" fmla="*/ 689628 h 1499831"/>
                <a:gd name="connsiteX106-7169" fmla="*/ 339115 w 1225855"/>
                <a:gd name="connsiteY106-7170" fmla="*/ 752370 h 1499831"/>
                <a:gd name="connsiteX107-7171" fmla="*/ 289033 w 1225855"/>
                <a:gd name="connsiteY107-7172" fmla="*/ 767428 h 1499831"/>
                <a:gd name="connsiteX108-7173" fmla="*/ 274958 w 1225855"/>
                <a:gd name="connsiteY108-7174" fmla="*/ 771519 h 1499831"/>
                <a:gd name="connsiteX109-7175" fmla="*/ 255809 w 1225855"/>
                <a:gd name="connsiteY109-7176" fmla="*/ 764482 h 1499831"/>
                <a:gd name="connsiteX110-7177" fmla="*/ 186415 w 1225855"/>
                <a:gd name="connsiteY110-7178" fmla="*/ 720292 h 1499831"/>
                <a:gd name="connsiteX111-7179" fmla="*/ 883794 w 1225855"/>
                <a:gd name="connsiteY111-7180" fmla="*/ 593451 h 1499831"/>
                <a:gd name="connsiteX112-7181" fmla="*/ 859244 w 1225855"/>
                <a:gd name="connsiteY112-7182" fmla="*/ 561536 h 1499831"/>
                <a:gd name="connsiteX113-7183" fmla="*/ 854989 w 1225855"/>
                <a:gd name="connsiteY113-7184" fmla="*/ 557117 h 1499831"/>
                <a:gd name="connsiteX114-7185" fmla="*/ 867100 w 1225855"/>
                <a:gd name="connsiteY114-7186" fmla="*/ 534204 h 1499831"/>
                <a:gd name="connsiteX115-7187" fmla="*/ 1036167 w 1225855"/>
                <a:gd name="connsiteY115-7188" fmla="*/ 715218 h 1499831"/>
                <a:gd name="connsiteX116-7189" fmla="*/ 1037803 w 1225855"/>
                <a:gd name="connsiteY116-7190" fmla="*/ 717837 h 1499831"/>
                <a:gd name="connsiteX117-7191" fmla="*/ 1038949 w 1225855"/>
                <a:gd name="connsiteY117-7192" fmla="*/ 720128 h 1499831"/>
                <a:gd name="connsiteX118-7193" fmla="*/ 971519 w 1225855"/>
                <a:gd name="connsiteY118-7194" fmla="*/ 764973 h 1499831"/>
                <a:gd name="connsiteX119-7195" fmla="*/ 944841 w 1225855"/>
                <a:gd name="connsiteY119-7196" fmla="*/ 774793 h 1499831"/>
                <a:gd name="connsiteX120-7197" fmla="*/ 927165 w 1225855"/>
                <a:gd name="connsiteY120-7198" fmla="*/ 780357 h 1499831"/>
                <a:gd name="connsiteX121-7199" fmla="*/ 917018 w 1225855"/>
                <a:gd name="connsiteY121-7200" fmla="*/ 783303 h 1499831"/>
                <a:gd name="connsiteX122-7201" fmla="*/ 601823 w 1225855"/>
                <a:gd name="connsiteY122-7202" fmla="*/ 839342 h 1499831"/>
                <a:gd name="connsiteX123-7203" fmla="*/ 372175 w 1225855"/>
                <a:gd name="connsiteY123-7204" fmla="*/ 797051 h 1499831"/>
                <a:gd name="connsiteX124-7205" fmla="*/ 481668 w 1225855"/>
                <a:gd name="connsiteY124-7206" fmla="*/ 760717 h 1499831"/>
                <a:gd name="connsiteX125-7207" fmla="*/ 497707 w 1225855"/>
                <a:gd name="connsiteY125-7208" fmla="*/ 799015 h 1499831"/>
                <a:gd name="connsiteX126-7209" fmla="*/ 521929 w 1225855"/>
                <a:gd name="connsiteY126-7210" fmla="*/ 815054 h 1499831"/>
                <a:gd name="connsiteX127-7211" fmla="*/ 532077 w 1225855"/>
                <a:gd name="connsiteY127-7212" fmla="*/ 812927 h 1499831"/>
                <a:gd name="connsiteX128-7213" fmla="*/ 545988 w 1225855"/>
                <a:gd name="connsiteY128-7214" fmla="*/ 778557 h 1499831"/>
                <a:gd name="connsiteX129-7215" fmla="*/ 530931 w 1225855"/>
                <a:gd name="connsiteY129-7216" fmla="*/ 742878 h 1499831"/>
                <a:gd name="connsiteX130-7217" fmla="*/ 560882 w 1225855"/>
                <a:gd name="connsiteY130-7218" fmla="*/ 731421 h 1499831"/>
                <a:gd name="connsiteX131-7219" fmla="*/ 660881 w 1225855"/>
                <a:gd name="connsiteY131-7220" fmla="*/ 689359 h 1499831"/>
                <a:gd name="connsiteX132-7221" fmla="*/ 682158 w 1225855"/>
                <a:gd name="connsiteY132-7222" fmla="*/ 735677 h 1499831"/>
                <a:gd name="connsiteX133-7223" fmla="*/ 706053 w 1225855"/>
                <a:gd name="connsiteY133-7224" fmla="*/ 750897 h 1499831"/>
                <a:gd name="connsiteX134-7225" fmla="*/ 717019 w 1225855"/>
                <a:gd name="connsiteY134-7226" fmla="*/ 748442 h 1499831"/>
                <a:gd name="connsiteX135-7227" fmla="*/ 729948 w 1225855"/>
                <a:gd name="connsiteY135-7228" fmla="*/ 713745 h 1499831"/>
                <a:gd name="connsiteX136-7229" fmla="*/ 708181 w 1225855"/>
                <a:gd name="connsiteY136-7230" fmla="*/ 666446 h 1499831"/>
                <a:gd name="connsiteX137-7231" fmla="*/ 763991 w 1225855"/>
                <a:gd name="connsiteY137-7232" fmla="*/ 635350 h 1499831"/>
                <a:gd name="connsiteX138-7233" fmla="*/ 773483 w 1225855"/>
                <a:gd name="connsiteY138-7234" fmla="*/ 629294 h 1499831"/>
                <a:gd name="connsiteX139-7235" fmla="*/ 795414 w 1225855"/>
                <a:gd name="connsiteY139-7236" fmla="*/ 614400 h 1499831"/>
                <a:gd name="connsiteX140-7237" fmla="*/ 816200 w 1225855"/>
                <a:gd name="connsiteY140-7238" fmla="*/ 598361 h 1499831"/>
                <a:gd name="connsiteX141-7239" fmla="*/ 819473 w 1225855"/>
                <a:gd name="connsiteY141-7240" fmla="*/ 595579 h 1499831"/>
                <a:gd name="connsiteX142-7241" fmla="*/ 842223 w 1225855"/>
                <a:gd name="connsiteY142-7242" fmla="*/ 625202 h 1499831"/>
                <a:gd name="connsiteX143-7243" fmla="*/ 863008 w 1225855"/>
                <a:gd name="connsiteY143-7244" fmla="*/ 635350 h 1499831"/>
                <a:gd name="connsiteX144-7245" fmla="*/ 878884 w 1225855"/>
                <a:gd name="connsiteY144-7246" fmla="*/ 629949 h 1499831"/>
                <a:gd name="connsiteX145-7247" fmla="*/ 883794 w 1225855"/>
                <a:gd name="connsiteY145-7248" fmla="*/ 593451 h 1499831"/>
                <a:gd name="connsiteX146-7249" fmla="*/ 513091 w 1225855"/>
                <a:gd name="connsiteY146-7250" fmla="*/ 183796 h 1499831"/>
                <a:gd name="connsiteX147-7251" fmla="*/ 520784 w 1225855"/>
                <a:gd name="connsiteY147-7252" fmla="*/ 163175 h 1499831"/>
                <a:gd name="connsiteX148-7253" fmla="*/ 613746 w 1225855"/>
                <a:gd name="connsiteY148-7254" fmla="*/ 64648 h 1499831"/>
                <a:gd name="connsiteX149-7255" fmla="*/ 903434 w 1225855"/>
                <a:gd name="connsiteY149-7256" fmla="*/ 374630 h 1499831"/>
                <a:gd name="connsiteX150-7257" fmla="*/ 823892 w 1225855"/>
                <a:gd name="connsiteY150-7258" fmla="*/ 411455 h 1499831"/>
                <a:gd name="connsiteX151-7259" fmla="*/ 821110 w 1225855"/>
                <a:gd name="connsiteY151-7260" fmla="*/ 412273 h 1499831"/>
                <a:gd name="connsiteX152-7261" fmla="*/ 807689 w 1225855"/>
                <a:gd name="connsiteY152-7262" fmla="*/ 415710 h 1499831"/>
                <a:gd name="connsiteX153-7263" fmla="*/ 791159 w 1225855"/>
                <a:gd name="connsiteY153-7264" fmla="*/ 406873 h 1499831"/>
                <a:gd name="connsiteX154-7265" fmla="*/ 777084 w 1225855"/>
                <a:gd name="connsiteY154-7266" fmla="*/ 399835 h 1499831"/>
                <a:gd name="connsiteX155-7267" fmla="*/ 706053 w 1225855"/>
                <a:gd name="connsiteY155-7268" fmla="*/ 362192 h 1499831"/>
                <a:gd name="connsiteX156-7269" fmla="*/ 591160 w 1225855"/>
                <a:gd name="connsiteY156-7270" fmla="*/ 288542 h 1499831"/>
                <a:gd name="connsiteX157-7271" fmla="*/ 570702 w 1225855"/>
                <a:gd name="connsiteY157-7272" fmla="*/ 272176 h 1499831"/>
                <a:gd name="connsiteX158-7273" fmla="*/ 567919 w 1225855"/>
                <a:gd name="connsiteY158-7274" fmla="*/ 269721 h 1499831"/>
                <a:gd name="connsiteX159-7275" fmla="*/ 551226 w 1225855"/>
                <a:gd name="connsiteY159-7276" fmla="*/ 254500 h 1499831"/>
                <a:gd name="connsiteX160-7277" fmla="*/ 512109 w 1225855"/>
                <a:gd name="connsiteY160-7278" fmla="*/ 197708 h 1499831"/>
                <a:gd name="connsiteX161-7279" fmla="*/ 513091 w 1225855"/>
                <a:gd name="connsiteY161-7280" fmla="*/ 183796 h 1499831"/>
                <a:gd name="connsiteX162-7281" fmla="*/ 322094 w 1225855"/>
                <a:gd name="connsiteY162-7282" fmla="*/ 374303 h 1499831"/>
                <a:gd name="connsiteX163-7283" fmla="*/ 464974 w 1225855"/>
                <a:gd name="connsiteY163-7284" fmla="*/ 222421 h 1499831"/>
                <a:gd name="connsiteX164-7285" fmla="*/ 508345 w 1225855"/>
                <a:gd name="connsiteY164-7286" fmla="*/ 285596 h 1499831"/>
                <a:gd name="connsiteX165-7287" fmla="*/ 482486 w 1225855"/>
                <a:gd name="connsiteY165-7288" fmla="*/ 314729 h 1499831"/>
                <a:gd name="connsiteX166-7289" fmla="*/ 475939 w 1225855"/>
                <a:gd name="connsiteY166-7290" fmla="*/ 334205 h 1499831"/>
                <a:gd name="connsiteX167-7291" fmla="*/ 484614 w 1225855"/>
                <a:gd name="connsiteY167-7292" fmla="*/ 351717 h 1499831"/>
                <a:gd name="connsiteX168-7293" fmla="*/ 491324 w 1225855"/>
                <a:gd name="connsiteY168-7294" fmla="*/ 355973 h 1499831"/>
                <a:gd name="connsiteX169-7295" fmla="*/ 501962 w 1225855"/>
                <a:gd name="connsiteY169-7296" fmla="*/ 358264 h 1499831"/>
                <a:gd name="connsiteX170-7297" fmla="*/ 521602 w 1225855"/>
                <a:gd name="connsiteY170-7298" fmla="*/ 349426 h 1499831"/>
                <a:gd name="connsiteX171-7299" fmla="*/ 547298 w 1225855"/>
                <a:gd name="connsiteY171-7300" fmla="*/ 320621 h 1499831"/>
                <a:gd name="connsiteX172-7301" fmla="*/ 554990 w 1225855"/>
                <a:gd name="connsiteY172-7302" fmla="*/ 326676 h 1499831"/>
                <a:gd name="connsiteX173-7303" fmla="*/ 722747 w 1225855"/>
                <a:gd name="connsiteY173-7304" fmla="*/ 430768 h 1499831"/>
                <a:gd name="connsiteX174-7305" fmla="*/ 663827 w 1225855"/>
                <a:gd name="connsiteY174-7306" fmla="*/ 435678 h 1499831"/>
                <a:gd name="connsiteX175-7307" fmla="*/ 628967 w 1225855"/>
                <a:gd name="connsiteY175-7308" fmla="*/ 436823 h 1499831"/>
                <a:gd name="connsiteX176-7309" fmla="*/ 616692 w 1225855"/>
                <a:gd name="connsiteY176-7310" fmla="*/ 436987 h 1499831"/>
                <a:gd name="connsiteX177-7311" fmla="*/ 600489 w 1225855"/>
                <a:gd name="connsiteY177-7312" fmla="*/ 436823 h 1499831"/>
                <a:gd name="connsiteX178-7313" fmla="*/ 565628 w 1225855"/>
                <a:gd name="connsiteY178-7314" fmla="*/ 435514 h 1499831"/>
                <a:gd name="connsiteX179-7315" fmla="*/ 463337 w 1225855"/>
                <a:gd name="connsiteY179-7316" fmla="*/ 424057 h 1499831"/>
                <a:gd name="connsiteX180-7317" fmla="*/ 433059 w 1225855"/>
                <a:gd name="connsiteY180-7318" fmla="*/ 418165 h 1499831"/>
                <a:gd name="connsiteX181-7319" fmla="*/ 409164 w 1225855"/>
                <a:gd name="connsiteY181-7320" fmla="*/ 412437 h 1499831"/>
                <a:gd name="connsiteX182-7321" fmla="*/ 403927 w 1225855"/>
                <a:gd name="connsiteY182-7322" fmla="*/ 410964 h 1499831"/>
                <a:gd name="connsiteX183-7323" fmla="*/ 322094 w 1225855"/>
                <a:gd name="connsiteY183-7324" fmla="*/ 374303 h 1499831"/>
                <a:gd name="connsiteX0-7325" fmla="*/ 1219145 w 1225855"/>
                <a:gd name="connsiteY0-7326" fmla="*/ 1035512 h 1499831"/>
                <a:gd name="connsiteX1-7327" fmla="*/ 1212598 w 1225855"/>
                <a:gd name="connsiteY1-7328" fmla="*/ 1022910 h 1499831"/>
                <a:gd name="connsiteX2-7329" fmla="*/ 1009653 w 1225855"/>
                <a:gd name="connsiteY2-7330" fmla="*/ 805725 h 1499831"/>
                <a:gd name="connsiteX3-7331" fmla="*/ 1091485 w 1225855"/>
                <a:gd name="connsiteY3-7332" fmla="*/ 720128 h 1499831"/>
                <a:gd name="connsiteX4-7333" fmla="*/ 1086085 w 1225855"/>
                <a:gd name="connsiteY4-7334" fmla="*/ 697052 h 1499831"/>
                <a:gd name="connsiteX5-7335" fmla="*/ 1079702 w 1225855"/>
                <a:gd name="connsiteY5-7336" fmla="*/ 685104 h 1499831"/>
                <a:gd name="connsiteX6-7337" fmla="*/ 863663 w 1225855"/>
                <a:gd name="connsiteY6-7338" fmla="*/ 454008 h 1499831"/>
                <a:gd name="connsiteX7-7339" fmla="*/ 957280 w 1225855"/>
                <a:gd name="connsiteY7-7340" fmla="*/ 374303 h 1499831"/>
                <a:gd name="connsiteX8-7341" fmla="*/ 953024 w 1225855"/>
                <a:gd name="connsiteY8-7342" fmla="*/ 355482 h 1499831"/>
                <a:gd name="connsiteX9-7343" fmla="*/ 946969 w 1225855"/>
                <a:gd name="connsiteY9-7344" fmla="*/ 344516 h 1499831"/>
                <a:gd name="connsiteX10-7345" fmla="*/ 633058 w 1225855"/>
                <a:gd name="connsiteY10-7346" fmla="*/ 8347 h 1499831"/>
                <a:gd name="connsiteX11-7347" fmla="*/ 613909 w 1225855"/>
                <a:gd name="connsiteY11-7348" fmla="*/ 0 h 1499831"/>
                <a:gd name="connsiteX12-7349" fmla="*/ 594761 w 1225855"/>
                <a:gd name="connsiteY12-7350" fmla="*/ 8183 h 1499831"/>
                <a:gd name="connsiteX13-7351" fmla="*/ 276922 w 1225855"/>
                <a:gd name="connsiteY13-7352" fmla="*/ 345825 h 1499831"/>
                <a:gd name="connsiteX14-7353" fmla="*/ 269884 w 1225855"/>
                <a:gd name="connsiteY14-7354" fmla="*/ 362028 h 1499831"/>
                <a:gd name="connsiteX15-7355" fmla="*/ 268248 w 1225855"/>
                <a:gd name="connsiteY15-7356" fmla="*/ 374139 h 1499831"/>
                <a:gd name="connsiteX16-7357" fmla="*/ 363828 w 1225855"/>
                <a:gd name="connsiteY16-7358" fmla="*/ 453354 h 1499831"/>
                <a:gd name="connsiteX17-7359" fmla="*/ 143535 w 1225855"/>
                <a:gd name="connsiteY17-7360" fmla="*/ 687395 h 1499831"/>
                <a:gd name="connsiteX18-7361" fmla="*/ 136497 w 1225855"/>
                <a:gd name="connsiteY18-7362" fmla="*/ 704744 h 1499831"/>
                <a:gd name="connsiteX19-7363" fmla="*/ 134206 w 1225855"/>
                <a:gd name="connsiteY19-7364" fmla="*/ 720128 h 1499831"/>
                <a:gd name="connsiteX20-7365" fmla="*/ 182978 w 1225855"/>
                <a:gd name="connsiteY20-7366" fmla="*/ 786740 h 1499831"/>
                <a:gd name="connsiteX21-7367" fmla="*/ 217839 w 1225855"/>
                <a:gd name="connsiteY21-7368" fmla="*/ 805071 h 1499831"/>
                <a:gd name="connsiteX22-7369" fmla="*/ 9984 w 1225855"/>
                <a:gd name="connsiteY22-7370" fmla="*/ 1025692 h 1499831"/>
                <a:gd name="connsiteX23-7371" fmla="*/ 2946 w 1225855"/>
                <a:gd name="connsiteY23-7372" fmla="*/ 1044186 h 1499831"/>
                <a:gd name="connsiteX24-7373" fmla="*/ 0 w 1225855"/>
                <a:gd name="connsiteY24-7374" fmla="*/ 1062844 h 1499831"/>
                <a:gd name="connsiteX25-7375" fmla="*/ 194435 w 1225855"/>
                <a:gd name="connsiteY25-7376" fmla="*/ 1198195 h 1499831"/>
                <a:gd name="connsiteX26-7377" fmla="*/ 487887 w 1225855"/>
                <a:gd name="connsiteY26-7378" fmla="*/ 1247950 h 1499831"/>
                <a:gd name="connsiteX27-7379" fmla="*/ 487887 w 1225855"/>
                <a:gd name="connsiteY27-7380" fmla="*/ 1473645 h 1499831"/>
                <a:gd name="connsiteX28-7381" fmla="*/ 514073 w 1225855"/>
                <a:gd name="connsiteY28-7382" fmla="*/ 1499831 h 1499831"/>
                <a:gd name="connsiteX29-7383" fmla="*/ 711781 w 1225855"/>
                <a:gd name="connsiteY29-7384" fmla="*/ 1499831 h 1499831"/>
                <a:gd name="connsiteX30-7385" fmla="*/ 737968 w 1225855"/>
                <a:gd name="connsiteY30-7386" fmla="*/ 1473645 h 1499831"/>
                <a:gd name="connsiteX31-7387" fmla="*/ 737968 w 1225855"/>
                <a:gd name="connsiteY31-7388" fmla="*/ 1248932 h 1499831"/>
                <a:gd name="connsiteX32-7389" fmla="*/ 1039112 w 1225855"/>
                <a:gd name="connsiteY32-7390" fmla="*/ 1198195 h 1499831"/>
                <a:gd name="connsiteX33-7391" fmla="*/ 1225855 w 1225855"/>
                <a:gd name="connsiteY33-7392" fmla="*/ 1062844 h 1499831"/>
                <a:gd name="connsiteX34-7393" fmla="*/ 1219145 w 1225855"/>
                <a:gd name="connsiteY34-7394" fmla="*/ 1035512 h 1499831"/>
                <a:gd name="connsiteX35-7395" fmla="*/ 1099178 w 1225855"/>
                <a:gd name="connsiteY35-7396" fmla="*/ 1120454 h 1499831"/>
                <a:gd name="connsiteX36-7397" fmla="*/ 1082157 w 1225855"/>
                <a:gd name="connsiteY36-7398" fmla="*/ 1113580 h 1499831"/>
                <a:gd name="connsiteX37-7399" fmla="*/ 657608 w 1225855"/>
                <a:gd name="connsiteY37-7400" fmla="*/ 1056788 h 1499831"/>
                <a:gd name="connsiteX38-7401" fmla="*/ 560882 w 1225855"/>
                <a:gd name="connsiteY38-7402" fmla="*/ 1023564 h 1499831"/>
                <a:gd name="connsiteX39-7403" fmla="*/ 558918 w 1225855"/>
                <a:gd name="connsiteY39-7404" fmla="*/ 1022582 h 1499831"/>
                <a:gd name="connsiteX40-7405" fmla="*/ 554663 w 1225855"/>
                <a:gd name="connsiteY40-7406" fmla="*/ 1021109 h 1499831"/>
                <a:gd name="connsiteX41-7407" fmla="*/ 419966 w 1225855"/>
                <a:gd name="connsiteY41-7408" fmla="*/ 947296 h 1499831"/>
                <a:gd name="connsiteX42-7409" fmla="*/ 312928 w 1225855"/>
                <a:gd name="connsiteY42-7410" fmla="*/ 837313 h 1499831"/>
                <a:gd name="connsiteX43-7411" fmla="*/ 618656 w 1225855"/>
                <a:gd name="connsiteY43-7412" fmla="*/ 887115 h 1499831"/>
                <a:gd name="connsiteX44-7413" fmla="*/ 943368 w 1225855"/>
                <a:gd name="connsiteY44-7414" fmla="*/ 830439 h 1499831"/>
                <a:gd name="connsiteX45-7415" fmla="*/ 957116 w 1225855"/>
                <a:gd name="connsiteY45-7416" fmla="*/ 826184 h 1499831"/>
                <a:gd name="connsiteX46-7417" fmla="*/ 1168408 w 1225855"/>
                <a:gd name="connsiteY46-7418" fmla="*/ 1052369 h 1499831"/>
                <a:gd name="connsiteX47-7419" fmla="*/ 1170536 w 1225855"/>
                <a:gd name="connsiteY47-7420" fmla="*/ 1055806 h 1499831"/>
                <a:gd name="connsiteX48-7421" fmla="*/ 1173482 w 1225855"/>
                <a:gd name="connsiteY48-7422" fmla="*/ 1063008 h 1499831"/>
                <a:gd name="connsiteX49-7423" fmla="*/ 1099178 w 1225855"/>
                <a:gd name="connsiteY49-7424" fmla="*/ 1120454 h 1499831"/>
                <a:gd name="connsiteX50-7425" fmla="*/ 736822 w 1225855"/>
                <a:gd name="connsiteY50-7426" fmla="*/ 1196559 h 1499831"/>
                <a:gd name="connsiteX51-7427" fmla="*/ 620292 w 1225855"/>
                <a:gd name="connsiteY51-7428" fmla="*/ 1200487 h 1499831"/>
                <a:gd name="connsiteX52-7429" fmla="*/ 489033 w 1225855"/>
                <a:gd name="connsiteY52-7430" fmla="*/ 1195577 h 1499831"/>
                <a:gd name="connsiteX53-7431" fmla="*/ 209001 w 1225855"/>
                <a:gd name="connsiteY53-7432" fmla="*/ 1148114 h 1499831"/>
                <a:gd name="connsiteX54-7433" fmla="*/ 52209 w 1225855"/>
                <a:gd name="connsiteY54-7434" fmla="*/ 1063008 h 1499831"/>
                <a:gd name="connsiteX55-7435" fmla="*/ 54173 w 1225855"/>
                <a:gd name="connsiteY55-7436" fmla="*/ 1057279 h 1499831"/>
                <a:gd name="connsiteX56-7437" fmla="*/ 56137 w 1225855"/>
                <a:gd name="connsiteY56-7438" fmla="*/ 1053188 h 1499831"/>
                <a:gd name="connsiteX57-7439" fmla="*/ 255155 w 1225855"/>
                <a:gd name="connsiteY57-7440" fmla="*/ 841896 h 1499831"/>
                <a:gd name="connsiteX58-7441" fmla="*/ 346971 w 1225855"/>
                <a:gd name="connsiteY58-7442" fmla="*/ 956134 h 1499831"/>
                <a:gd name="connsiteX59-7443" fmla="*/ 318984 w 1225855"/>
                <a:gd name="connsiteY59-7444" fmla="*/ 987558 h 1499831"/>
                <a:gd name="connsiteX60-7445" fmla="*/ 321112 w 1225855"/>
                <a:gd name="connsiteY60-7446" fmla="*/ 1024546 h 1499831"/>
                <a:gd name="connsiteX61-7447" fmla="*/ 338460 w 1225855"/>
                <a:gd name="connsiteY61-7448" fmla="*/ 1031093 h 1499831"/>
                <a:gd name="connsiteX62-7449" fmla="*/ 358100 w 1225855"/>
                <a:gd name="connsiteY62-7450" fmla="*/ 1022255 h 1499831"/>
                <a:gd name="connsiteX63-7451" fmla="*/ 387887 w 1225855"/>
                <a:gd name="connsiteY63-7452" fmla="*/ 988703 h 1499831"/>
                <a:gd name="connsiteX64-7453" fmla="*/ 512600 w 1225855"/>
                <a:gd name="connsiteY64-7454" fmla="*/ 1059898 h 1499831"/>
                <a:gd name="connsiteX65-7455" fmla="*/ 494925 w 1225855"/>
                <a:gd name="connsiteY65-7456" fmla="*/ 1097868 h 1499831"/>
                <a:gd name="connsiteX66-7457" fmla="*/ 507527 w 1225855"/>
                <a:gd name="connsiteY66-7458" fmla="*/ 1132729 h 1499831"/>
                <a:gd name="connsiteX67-7459" fmla="*/ 518656 w 1225855"/>
                <a:gd name="connsiteY67-7460" fmla="*/ 1135184 h 1499831"/>
                <a:gd name="connsiteX68-7461" fmla="*/ 542388 w 1225855"/>
                <a:gd name="connsiteY68-7462" fmla="*/ 1120127 h 1499831"/>
                <a:gd name="connsiteX69-7463" fmla="*/ 561045 w 1225855"/>
                <a:gd name="connsiteY69-7464" fmla="*/ 1080029 h 1499831"/>
                <a:gd name="connsiteX70-7465" fmla="*/ 638132 w 1225855"/>
                <a:gd name="connsiteY70-7466" fmla="*/ 1105888 h 1499831"/>
                <a:gd name="connsiteX71-7467" fmla="*/ 708344 w 1225855"/>
                <a:gd name="connsiteY71-7468" fmla="*/ 1124219 h 1499831"/>
                <a:gd name="connsiteX72-7469" fmla="*/ 692633 w 1225855"/>
                <a:gd name="connsiteY72-7470" fmla="*/ 1159079 h 1499831"/>
                <a:gd name="connsiteX73-7471" fmla="*/ 691487 w 1225855"/>
                <a:gd name="connsiteY73-7472" fmla="*/ 1177574 h 1499831"/>
                <a:gd name="connsiteX74-7473" fmla="*/ 705726 w 1225855"/>
                <a:gd name="connsiteY74-7474" fmla="*/ 1193776 h 1499831"/>
                <a:gd name="connsiteX75-7475" fmla="*/ 716528 w 1225855"/>
                <a:gd name="connsiteY75-7476" fmla="*/ 1196068 h 1499831"/>
                <a:gd name="connsiteX76-7477" fmla="*/ 733549 w 1225855"/>
                <a:gd name="connsiteY76-7478" fmla="*/ 1189848 h 1499831"/>
                <a:gd name="connsiteX77-7479" fmla="*/ 740423 w 1225855"/>
                <a:gd name="connsiteY77-7480" fmla="*/ 1180683 h 1499831"/>
                <a:gd name="connsiteX78-7481" fmla="*/ 760881 w 1225855"/>
                <a:gd name="connsiteY78-7482" fmla="*/ 1135184 h 1499831"/>
                <a:gd name="connsiteX79-7483" fmla="*/ 974628 w 1225855"/>
                <a:gd name="connsiteY79-7484" fmla="*/ 1161534 h 1499831"/>
                <a:gd name="connsiteX80-7485" fmla="*/ 736822 w 1225855"/>
                <a:gd name="connsiteY80-7486" fmla="*/ 1196559 h 1499831"/>
                <a:gd name="connsiteX81-7487" fmla="*/ 685431 w 1225855"/>
                <a:gd name="connsiteY81-7488" fmla="*/ 1447458 h 1499831"/>
                <a:gd name="connsiteX82-7489" fmla="*/ 540096 w 1225855"/>
                <a:gd name="connsiteY82-7490" fmla="*/ 1447458 h 1499831"/>
                <a:gd name="connsiteX83-7491" fmla="*/ 540096 w 1225855"/>
                <a:gd name="connsiteY83-7492" fmla="*/ 1251059 h 1499831"/>
                <a:gd name="connsiteX84-7493" fmla="*/ 620292 w 1225855"/>
                <a:gd name="connsiteY84-7494" fmla="*/ 1252860 h 1499831"/>
                <a:gd name="connsiteX85-7495" fmla="*/ 685431 w 1225855"/>
                <a:gd name="connsiteY85-7496" fmla="*/ 1251714 h 1499831"/>
                <a:gd name="connsiteX86-7497" fmla="*/ 685431 w 1225855"/>
                <a:gd name="connsiteY86-7498" fmla="*/ 1447458 h 1499831"/>
                <a:gd name="connsiteX87-7499" fmla="*/ 186415 w 1225855"/>
                <a:gd name="connsiteY87-7500" fmla="*/ 720292 h 1499831"/>
                <a:gd name="connsiteX88-7501" fmla="*/ 187070 w 1225855"/>
                <a:gd name="connsiteY88-7502" fmla="*/ 718819 h 1499831"/>
                <a:gd name="connsiteX89-7503" fmla="*/ 188543 w 1225855"/>
                <a:gd name="connsiteY89-7504" fmla="*/ 715873 h 1499831"/>
                <a:gd name="connsiteX90-7505" fmla="*/ 418567 w 1225855"/>
                <a:gd name="connsiteY90-7506" fmla="*/ 483352 h 1499831"/>
                <a:gd name="connsiteX91-7507" fmla="*/ 483426 w 1225855"/>
                <a:gd name="connsiteY91-7508" fmla="*/ 492987 h 1499831"/>
                <a:gd name="connsiteX92-7509" fmla="*/ 493280 w 1225855"/>
                <a:gd name="connsiteY92-7510" fmla="*/ 505881 h 1499831"/>
                <a:gd name="connsiteX93-7511" fmla="*/ 550480 w 1225855"/>
                <a:gd name="connsiteY93-7512" fmla="*/ 506283 h 1499831"/>
                <a:gd name="connsiteX94-7513" fmla="*/ 587396 w 1225855"/>
                <a:gd name="connsiteY94-7514" fmla="*/ 507919 h 1499831"/>
                <a:gd name="connsiteX95-7515" fmla="*/ 609547 w 1225855"/>
                <a:gd name="connsiteY95-7516" fmla="*/ 513172 h 1499831"/>
                <a:gd name="connsiteX96-7517" fmla="*/ 644277 w 1225855"/>
                <a:gd name="connsiteY96-7518" fmla="*/ 510465 h 1499831"/>
                <a:gd name="connsiteX97-7519" fmla="*/ 676430 w 1225855"/>
                <a:gd name="connsiteY97-7520" fmla="*/ 508991 h 1499831"/>
                <a:gd name="connsiteX98-7521" fmla="*/ 712198 w 1225855"/>
                <a:gd name="connsiteY98-7522" fmla="*/ 499229 h 1499831"/>
                <a:gd name="connsiteX99-7523" fmla="*/ 797706 w 1225855"/>
                <a:gd name="connsiteY99-7524" fmla="*/ 471684 h 1499831"/>
                <a:gd name="connsiteX100-7525" fmla="*/ 820292 w 1225855"/>
                <a:gd name="connsiteY100-7526" fmla="*/ 507036 h 1499831"/>
                <a:gd name="connsiteX101-7527" fmla="*/ 780194 w 1225855"/>
                <a:gd name="connsiteY101-7528" fmla="*/ 560391 h 1499831"/>
                <a:gd name="connsiteX102-7529" fmla="*/ 759081 w 1225855"/>
                <a:gd name="connsiteY102-7530" fmla="*/ 576103 h 1499831"/>
                <a:gd name="connsiteX103-7531" fmla="*/ 736822 w 1225855"/>
                <a:gd name="connsiteY103-7532" fmla="*/ 590669 h 1499831"/>
                <a:gd name="connsiteX104-7533" fmla="*/ 736331 w 1225855"/>
                <a:gd name="connsiteY104-7534" fmla="*/ 590996 h 1499831"/>
                <a:gd name="connsiteX105-7535" fmla="*/ 537297 w 1225855"/>
                <a:gd name="connsiteY105-7536" fmla="*/ 689628 h 1499831"/>
                <a:gd name="connsiteX106-7537" fmla="*/ 339115 w 1225855"/>
                <a:gd name="connsiteY106-7538" fmla="*/ 752370 h 1499831"/>
                <a:gd name="connsiteX107-7539" fmla="*/ 289033 w 1225855"/>
                <a:gd name="connsiteY107-7540" fmla="*/ 767428 h 1499831"/>
                <a:gd name="connsiteX108-7541" fmla="*/ 274958 w 1225855"/>
                <a:gd name="connsiteY108-7542" fmla="*/ 771519 h 1499831"/>
                <a:gd name="connsiteX109-7543" fmla="*/ 255809 w 1225855"/>
                <a:gd name="connsiteY109-7544" fmla="*/ 764482 h 1499831"/>
                <a:gd name="connsiteX110-7545" fmla="*/ 186415 w 1225855"/>
                <a:gd name="connsiteY110-7546" fmla="*/ 720292 h 1499831"/>
                <a:gd name="connsiteX111-7547" fmla="*/ 883794 w 1225855"/>
                <a:gd name="connsiteY111-7548" fmla="*/ 593451 h 1499831"/>
                <a:gd name="connsiteX112-7549" fmla="*/ 859244 w 1225855"/>
                <a:gd name="connsiteY112-7550" fmla="*/ 561536 h 1499831"/>
                <a:gd name="connsiteX113-7551" fmla="*/ 854989 w 1225855"/>
                <a:gd name="connsiteY113-7552" fmla="*/ 557117 h 1499831"/>
                <a:gd name="connsiteX114-7553" fmla="*/ 867100 w 1225855"/>
                <a:gd name="connsiteY114-7554" fmla="*/ 534204 h 1499831"/>
                <a:gd name="connsiteX115-7555" fmla="*/ 1036167 w 1225855"/>
                <a:gd name="connsiteY115-7556" fmla="*/ 715218 h 1499831"/>
                <a:gd name="connsiteX116-7557" fmla="*/ 1037803 w 1225855"/>
                <a:gd name="connsiteY116-7558" fmla="*/ 717837 h 1499831"/>
                <a:gd name="connsiteX117-7559" fmla="*/ 1038949 w 1225855"/>
                <a:gd name="connsiteY117-7560" fmla="*/ 720128 h 1499831"/>
                <a:gd name="connsiteX118-7561" fmla="*/ 971519 w 1225855"/>
                <a:gd name="connsiteY118-7562" fmla="*/ 764973 h 1499831"/>
                <a:gd name="connsiteX119-7563" fmla="*/ 944841 w 1225855"/>
                <a:gd name="connsiteY119-7564" fmla="*/ 774793 h 1499831"/>
                <a:gd name="connsiteX120-7565" fmla="*/ 927165 w 1225855"/>
                <a:gd name="connsiteY120-7566" fmla="*/ 780357 h 1499831"/>
                <a:gd name="connsiteX121-7567" fmla="*/ 917018 w 1225855"/>
                <a:gd name="connsiteY121-7568" fmla="*/ 783303 h 1499831"/>
                <a:gd name="connsiteX122-7569" fmla="*/ 601823 w 1225855"/>
                <a:gd name="connsiteY122-7570" fmla="*/ 839342 h 1499831"/>
                <a:gd name="connsiteX123-7571" fmla="*/ 372175 w 1225855"/>
                <a:gd name="connsiteY123-7572" fmla="*/ 797051 h 1499831"/>
                <a:gd name="connsiteX124-7573" fmla="*/ 481668 w 1225855"/>
                <a:gd name="connsiteY124-7574" fmla="*/ 760717 h 1499831"/>
                <a:gd name="connsiteX125-7575" fmla="*/ 497707 w 1225855"/>
                <a:gd name="connsiteY125-7576" fmla="*/ 799015 h 1499831"/>
                <a:gd name="connsiteX126-7577" fmla="*/ 521929 w 1225855"/>
                <a:gd name="connsiteY126-7578" fmla="*/ 815054 h 1499831"/>
                <a:gd name="connsiteX127-7579" fmla="*/ 532077 w 1225855"/>
                <a:gd name="connsiteY127-7580" fmla="*/ 812927 h 1499831"/>
                <a:gd name="connsiteX128-7581" fmla="*/ 545988 w 1225855"/>
                <a:gd name="connsiteY128-7582" fmla="*/ 778557 h 1499831"/>
                <a:gd name="connsiteX129-7583" fmla="*/ 530931 w 1225855"/>
                <a:gd name="connsiteY129-7584" fmla="*/ 742878 h 1499831"/>
                <a:gd name="connsiteX130-7585" fmla="*/ 560882 w 1225855"/>
                <a:gd name="connsiteY130-7586" fmla="*/ 731421 h 1499831"/>
                <a:gd name="connsiteX131-7587" fmla="*/ 660881 w 1225855"/>
                <a:gd name="connsiteY131-7588" fmla="*/ 689359 h 1499831"/>
                <a:gd name="connsiteX132-7589" fmla="*/ 682158 w 1225855"/>
                <a:gd name="connsiteY132-7590" fmla="*/ 735677 h 1499831"/>
                <a:gd name="connsiteX133-7591" fmla="*/ 706053 w 1225855"/>
                <a:gd name="connsiteY133-7592" fmla="*/ 750897 h 1499831"/>
                <a:gd name="connsiteX134-7593" fmla="*/ 717019 w 1225855"/>
                <a:gd name="connsiteY134-7594" fmla="*/ 748442 h 1499831"/>
                <a:gd name="connsiteX135-7595" fmla="*/ 729948 w 1225855"/>
                <a:gd name="connsiteY135-7596" fmla="*/ 713745 h 1499831"/>
                <a:gd name="connsiteX136-7597" fmla="*/ 708181 w 1225855"/>
                <a:gd name="connsiteY136-7598" fmla="*/ 666446 h 1499831"/>
                <a:gd name="connsiteX137-7599" fmla="*/ 763991 w 1225855"/>
                <a:gd name="connsiteY137-7600" fmla="*/ 635350 h 1499831"/>
                <a:gd name="connsiteX138-7601" fmla="*/ 773483 w 1225855"/>
                <a:gd name="connsiteY138-7602" fmla="*/ 629294 h 1499831"/>
                <a:gd name="connsiteX139-7603" fmla="*/ 795414 w 1225855"/>
                <a:gd name="connsiteY139-7604" fmla="*/ 614400 h 1499831"/>
                <a:gd name="connsiteX140-7605" fmla="*/ 816200 w 1225855"/>
                <a:gd name="connsiteY140-7606" fmla="*/ 598361 h 1499831"/>
                <a:gd name="connsiteX141-7607" fmla="*/ 819473 w 1225855"/>
                <a:gd name="connsiteY141-7608" fmla="*/ 595579 h 1499831"/>
                <a:gd name="connsiteX142-7609" fmla="*/ 842223 w 1225855"/>
                <a:gd name="connsiteY142-7610" fmla="*/ 625202 h 1499831"/>
                <a:gd name="connsiteX143-7611" fmla="*/ 863008 w 1225855"/>
                <a:gd name="connsiteY143-7612" fmla="*/ 635350 h 1499831"/>
                <a:gd name="connsiteX144-7613" fmla="*/ 878884 w 1225855"/>
                <a:gd name="connsiteY144-7614" fmla="*/ 629949 h 1499831"/>
                <a:gd name="connsiteX145-7615" fmla="*/ 883794 w 1225855"/>
                <a:gd name="connsiteY145-7616" fmla="*/ 593451 h 1499831"/>
                <a:gd name="connsiteX146-7617" fmla="*/ 513091 w 1225855"/>
                <a:gd name="connsiteY146-7618" fmla="*/ 183796 h 1499831"/>
                <a:gd name="connsiteX147-7619" fmla="*/ 520784 w 1225855"/>
                <a:gd name="connsiteY147-7620" fmla="*/ 163175 h 1499831"/>
                <a:gd name="connsiteX148-7621" fmla="*/ 613746 w 1225855"/>
                <a:gd name="connsiteY148-7622" fmla="*/ 64648 h 1499831"/>
                <a:gd name="connsiteX149-7623" fmla="*/ 903434 w 1225855"/>
                <a:gd name="connsiteY149-7624" fmla="*/ 374630 h 1499831"/>
                <a:gd name="connsiteX150-7625" fmla="*/ 823892 w 1225855"/>
                <a:gd name="connsiteY150-7626" fmla="*/ 411455 h 1499831"/>
                <a:gd name="connsiteX151-7627" fmla="*/ 821110 w 1225855"/>
                <a:gd name="connsiteY151-7628" fmla="*/ 412273 h 1499831"/>
                <a:gd name="connsiteX152-7629" fmla="*/ 807689 w 1225855"/>
                <a:gd name="connsiteY152-7630" fmla="*/ 415710 h 1499831"/>
                <a:gd name="connsiteX153-7631" fmla="*/ 791159 w 1225855"/>
                <a:gd name="connsiteY153-7632" fmla="*/ 406873 h 1499831"/>
                <a:gd name="connsiteX154-7633" fmla="*/ 777084 w 1225855"/>
                <a:gd name="connsiteY154-7634" fmla="*/ 399835 h 1499831"/>
                <a:gd name="connsiteX155-7635" fmla="*/ 706053 w 1225855"/>
                <a:gd name="connsiteY155-7636" fmla="*/ 362192 h 1499831"/>
                <a:gd name="connsiteX156-7637" fmla="*/ 591160 w 1225855"/>
                <a:gd name="connsiteY156-7638" fmla="*/ 288542 h 1499831"/>
                <a:gd name="connsiteX157-7639" fmla="*/ 570702 w 1225855"/>
                <a:gd name="connsiteY157-7640" fmla="*/ 272176 h 1499831"/>
                <a:gd name="connsiteX158-7641" fmla="*/ 567919 w 1225855"/>
                <a:gd name="connsiteY158-7642" fmla="*/ 269721 h 1499831"/>
                <a:gd name="connsiteX159-7643" fmla="*/ 551226 w 1225855"/>
                <a:gd name="connsiteY159-7644" fmla="*/ 254500 h 1499831"/>
                <a:gd name="connsiteX160-7645" fmla="*/ 512109 w 1225855"/>
                <a:gd name="connsiteY160-7646" fmla="*/ 197708 h 1499831"/>
                <a:gd name="connsiteX161-7647" fmla="*/ 513091 w 1225855"/>
                <a:gd name="connsiteY161-7648" fmla="*/ 183796 h 1499831"/>
                <a:gd name="connsiteX162-7649" fmla="*/ 322094 w 1225855"/>
                <a:gd name="connsiteY162-7650" fmla="*/ 374303 h 1499831"/>
                <a:gd name="connsiteX163-7651" fmla="*/ 464974 w 1225855"/>
                <a:gd name="connsiteY163-7652" fmla="*/ 222421 h 1499831"/>
                <a:gd name="connsiteX164-7653" fmla="*/ 508345 w 1225855"/>
                <a:gd name="connsiteY164-7654" fmla="*/ 285596 h 1499831"/>
                <a:gd name="connsiteX165-7655" fmla="*/ 482486 w 1225855"/>
                <a:gd name="connsiteY165-7656" fmla="*/ 314729 h 1499831"/>
                <a:gd name="connsiteX166-7657" fmla="*/ 475939 w 1225855"/>
                <a:gd name="connsiteY166-7658" fmla="*/ 334205 h 1499831"/>
                <a:gd name="connsiteX167-7659" fmla="*/ 484614 w 1225855"/>
                <a:gd name="connsiteY167-7660" fmla="*/ 351717 h 1499831"/>
                <a:gd name="connsiteX168-7661" fmla="*/ 491324 w 1225855"/>
                <a:gd name="connsiteY168-7662" fmla="*/ 355973 h 1499831"/>
                <a:gd name="connsiteX169-7663" fmla="*/ 501962 w 1225855"/>
                <a:gd name="connsiteY169-7664" fmla="*/ 358264 h 1499831"/>
                <a:gd name="connsiteX170-7665" fmla="*/ 521602 w 1225855"/>
                <a:gd name="connsiteY170-7666" fmla="*/ 349426 h 1499831"/>
                <a:gd name="connsiteX171-7667" fmla="*/ 547298 w 1225855"/>
                <a:gd name="connsiteY171-7668" fmla="*/ 320621 h 1499831"/>
                <a:gd name="connsiteX172-7669" fmla="*/ 554990 w 1225855"/>
                <a:gd name="connsiteY172-7670" fmla="*/ 326676 h 1499831"/>
                <a:gd name="connsiteX173-7671" fmla="*/ 722747 w 1225855"/>
                <a:gd name="connsiteY173-7672" fmla="*/ 430768 h 1499831"/>
                <a:gd name="connsiteX174-7673" fmla="*/ 663827 w 1225855"/>
                <a:gd name="connsiteY174-7674" fmla="*/ 435678 h 1499831"/>
                <a:gd name="connsiteX175-7675" fmla="*/ 628967 w 1225855"/>
                <a:gd name="connsiteY175-7676" fmla="*/ 436823 h 1499831"/>
                <a:gd name="connsiteX176-7677" fmla="*/ 616692 w 1225855"/>
                <a:gd name="connsiteY176-7678" fmla="*/ 436987 h 1499831"/>
                <a:gd name="connsiteX177-7679" fmla="*/ 600489 w 1225855"/>
                <a:gd name="connsiteY177-7680" fmla="*/ 436823 h 1499831"/>
                <a:gd name="connsiteX178-7681" fmla="*/ 565628 w 1225855"/>
                <a:gd name="connsiteY178-7682" fmla="*/ 435514 h 1499831"/>
                <a:gd name="connsiteX179-7683" fmla="*/ 463337 w 1225855"/>
                <a:gd name="connsiteY179-7684" fmla="*/ 424057 h 1499831"/>
                <a:gd name="connsiteX180-7685" fmla="*/ 433059 w 1225855"/>
                <a:gd name="connsiteY180-7686" fmla="*/ 418165 h 1499831"/>
                <a:gd name="connsiteX181-7687" fmla="*/ 409164 w 1225855"/>
                <a:gd name="connsiteY181-7688" fmla="*/ 412437 h 1499831"/>
                <a:gd name="connsiteX182-7689" fmla="*/ 403927 w 1225855"/>
                <a:gd name="connsiteY182-7690" fmla="*/ 410964 h 1499831"/>
                <a:gd name="connsiteX183-7691" fmla="*/ 322094 w 1225855"/>
                <a:gd name="connsiteY183-7692" fmla="*/ 374303 h 1499831"/>
                <a:gd name="connsiteX0-7693" fmla="*/ 1219145 w 1225855"/>
                <a:gd name="connsiteY0-7694" fmla="*/ 1035512 h 1499831"/>
                <a:gd name="connsiteX1-7695" fmla="*/ 1212598 w 1225855"/>
                <a:gd name="connsiteY1-7696" fmla="*/ 1022910 h 1499831"/>
                <a:gd name="connsiteX2-7697" fmla="*/ 1009653 w 1225855"/>
                <a:gd name="connsiteY2-7698" fmla="*/ 805725 h 1499831"/>
                <a:gd name="connsiteX3-7699" fmla="*/ 1091485 w 1225855"/>
                <a:gd name="connsiteY3-7700" fmla="*/ 720128 h 1499831"/>
                <a:gd name="connsiteX4-7701" fmla="*/ 1086085 w 1225855"/>
                <a:gd name="connsiteY4-7702" fmla="*/ 697052 h 1499831"/>
                <a:gd name="connsiteX5-7703" fmla="*/ 1079702 w 1225855"/>
                <a:gd name="connsiteY5-7704" fmla="*/ 685104 h 1499831"/>
                <a:gd name="connsiteX6-7705" fmla="*/ 863663 w 1225855"/>
                <a:gd name="connsiteY6-7706" fmla="*/ 454008 h 1499831"/>
                <a:gd name="connsiteX7-7707" fmla="*/ 957280 w 1225855"/>
                <a:gd name="connsiteY7-7708" fmla="*/ 374303 h 1499831"/>
                <a:gd name="connsiteX8-7709" fmla="*/ 953024 w 1225855"/>
                <a:gd name="connsiteY8-7710" fmla="*/ 355482 h 1499831"/>
                <a:gd name="connsiteX9-7711" fmla="*/ 946969 w 1225855"/>
                <a:gd name="connsiteY9-7712" fmla="*/ 344516 h 1499831"/>
                <a:gd name="connsiteX10-7713" fmla="*/ 633058 w 1225855"/>
                <a:gd name="connsiteY10-7714" fmla="*/ 8347 h 1499831"/>
                <a:gd name="connsiteX11-7715" fmla="*/ 613909 w 1225855"/>
                <a:gd name="connsiteY11-7716" fmla="*/ 0 h 1499831"/>
                <a:gd name="connsiteX12-7717" fmla="*/ 594761 w 1225855"/>
                <a:gd name="connsiteY12-7718" fmla="*/ 8183 h 1499831"/>
                <a:gd name="connsiteX13-7719" fmla="*/ 276922 w 1225855"/>
                <a:gd name="connsiteY13-7720" fmla="*/ 345825 h 1499831"/>
                <a:gd name="connsiteX14-7721" fmla="*/ 269884 w 1225855"/>
                <a:gd name="connsiteY14-7722" fmla="*/ 362028 h 1499831"/>
                <a:gd name="connsiteX15-7723" fmla="*/ 268248 w 1225855"/>
                <a:gd name="connsiteY15-7724" fmla="*/ 374139 h 1499831"/>
                <a:gd name="connsiteX16-7725" fmla="*/ 363828 w 1225855"/>
                <a:gd name="connsiteY16-7726" fmla="*/ 453354 h 1499831"/>
                <a:gd name="connsiteX17-7727" fmla="*/ 143535 w 1225855"/>
                <a:gd name="connsiteY17-7728" fmla="*/ 687395 h 1499831"/>
                <a:gd name="connsiteX18-7729" fmla="*/ 136497 w 1225855"/>
                <a:gd name="connsiteY18-7730" fmla="*/ 704744 h 1499831"/>
                <a:gd name="connsiteX19-7731" fmla="*/ 134206 w 1225855"/>
                <a:gd name="connsiteY19-7732" fmla="*/ 720128 h 1499831"/>
                <a:gd name="connsiteX20-7733" fmla="*/ 182978 w 1225855"/>
                <a:gd name="connsiteY20-7734" fmla="*/ 786740 h 1499831"/>
                <a:gd name="connsiteX21-7735" fmla="*/ 217839 w 1225855"/>
                <a:gd name="connsiteY21-7736" fmla="*/ 805071 h 1499831"/>
                <a:gd name="connsiteX22-7737" fmla="*/ 9984 w 1225855"/>
                <a:gd name="connsiteY22-7738" fmla="*/ 1025692 h 1499831"/>
                <a:gd name="connsiteX23-7739" fmla="*/ 2946 w 1225855"/>
                <a:gd name="connsiteY23-7740" fmla="*/ 1044186 h 1499831"/>
                <a:gd name="connsiteX24-7741" fmla="*/ 0 w 1225855"/>
                <a:gd name="connsiteY24-7742" fmla="*/ 1062844 h 1499831"/>
                <a:gd name="connsiteX25-7743" fmla="*/ 194435 w 1225855"/>
                <a:gd name="connsiteY25-7744" fmla="*/ 1198195 h 1499831"/>
                <a:gd name="connsiteX26-7745" fmla="*/ 487887 w 1225855"/>
                <a:gd name="connsiteY26-7746" fmla="*/ 1247950 h 1499831"/>
                <a:gd name="connsiteX27-7747" fmla="*/ 487887 w 1225855"/>
                <a:gd name="connsiteY27-7748" fmla="*/ 1473645 h 1499831"/>
                <a:gd name="connsiteX28-7749" fmla="*/ 514073 w 1225855"/>
                <a:gd name="connsiteY28-7750" fmla="*/ 1499831 h 1499831"/>
                <a:gd name="connsiteX29-7751" fmla="*/ 711781 w 1225855"/>
                <a:gd name="connsiteY29-7752" fmla="*/ 1499831 h 1499831"/>
                <a:gd name="connsiteX30-7753" fmla="*/ 737968 w 1225855"/>
                <a:gd name="connsiteY30-7754" fmla="*/ 1473645 h 1499831"/>
                <a:gd name="connsiteX31-7755" fmla="*/ 737968 w 1225855"/>
                <a:gd name="connsiteY31-7756" fmla="*/ 1248932 h 1499831"/>
                <a:gd name="connsiteX32-7757" fmla="*/ 1039112 w 1225855"/>
                <a:gd name="connsiteY32-7758" fmla="*/ 1198195 h 1499831"/>
                <a:gd name="connsiteX33-7759" fmla="*/ 1225855 w 1225855"/>
                <a:gd name="connsiteY33-7760" fmla="*/ 1062844 h 1499831"/>
                <a:gd name="connsiteX34-7761" fmla="*/ 1219145 w 1225855"/>
                <a:gd name="connsiteY34-7762" fmla="*/ 1035512 h 1499831"/>
                <a:gd name="connsiteX35-7763" fmla="*/ 1099178 w 1225855"/>
                <a:gd name="connsiteY35-7764" fmla="*/ 1120454 h 1499831"/>
                <a:gd name="connsiteX36-7765" fmla="*/ 1082157 w 1225855"/>
                <a:gd name="connsiteY36-7766" fmla="*/ 1113580 h 1499831"/>
                <a:gd name="connsiteX37-7767" fmla="*/ 657608 w 1225855"/>
                <a:gd name="connsiteY37-7768" fmla="*/ 1056788 h 1499831"/>
                <a:gd name="connsiteX38-7769" fmla="*/ 560882 w 1225855"/>
                <a:gd name="connsiteY38-7770" fmla="*/ 1023564 h 1499831"/>
                <a:gd name="connsiteX39-7771" fmla="*/ 558918 w 1225855"/>
                <a:gd name="connsiteY39-7772" fmla="*/ 1022582 h 1499831"/>
                <a:gd name="connsiteX40-7773" fmla="*/ 554663 w 1225855"/>
                <a:gd name="connsiteY40-7774" fmla="*/ 1021109 h 1499831"/>
                <a:gd name="connsiteX41-7775" fmla="*/ 419966 w 1225855"/>
                <a:gd name="connsiteY41-7776" fmla="*/ 947296 h 1499831"/>
                <a:gd name="connsiteX42-7777" fmla="*/ 312928 w 1225855"/>
                <a:gd name="connsiteY42-7778" fmla="*/ 837313 h 1499831"/>
                <a:gd name="connsiteX43-7779" fmla="*/ 618656 w 1225855"/>
                <a:gd name="connsiteY43-7780" fmla="*/ 887115 h 1499831"/>
                <a:gd name="connsiteX44-7781" fmla="*/ 943368 w 1225855"/>
                <a:gd name="connsiteY44-7782" fmla="*/ 830439 h 1499831"/>
                <a:gd name="connsiteX45-7783" fmla="*/ 957116 w 1225855"/>
                <a:gd name="connsiteY45-7784" fmla="*/ 826184 h 1499831"/>
                <a:gd name="connsiteX46-7785" fmla="*/ 1168408 w 1225855"/>
                <a:gd name="connsiteY46-7786" fmla="*/ 1052369 h 1499831"/>
                <a:gd name="connsiteX47-7787" fmla="*/ 1170536 w 1225855"/>
                <a:gd name="connsiteY47-7788" fmla="*/ 1055806 h 1499831"/>
                <a:gd name="connsiteX48-7789" fmla="*/ 1173482 w 1225855"/>
                <a:gd name="connsiteY48-7790" fmla="*/ 1063008 h 1499831"/>
                <a:gd name="connsiteX49-7791" fmla="*/ 1099178 w 1225855"/>
                <a:gd name="connsiteY49-7792" fmla="*/ 1120454 h 1499831"/>
                <a:gd name="connsiteX50-7793" fmla="*/ 736822 w 1225855"/>
                <a:gd name="connsiteY50-7794" fmla="*/ 1196559 h 1499831"/>
                <a:gd name="connsiteX51-7795" fmla="*/ 620292 w 1225855"/>
                <a:gd name="connsiteY51-7796" fmla="*/ 1200487 h 1499831"/>
                <a:gd name="connsiteX52-7797" fmla="*/ 489033 w 1225855"/>
                <a:gd name="connsiteY52-7798" fmla="*/ 1195577 h 1499831"/>
                <a:gd name="connsiteX53-7799" fmla="*/ 209001 w 1225855"/>
                <a:gd name="connsiteY53-7800" fmla="*/ 1148114 h 1499831"/>
                <a:gd name="connsiteX54-7801" fmla="*/ 52209 w 1225855"/>
                <a:gd name="connsiteY54-7802" fmla="*/ 1063008 h 1499831"/>
                <a:gd name="connsiteX55-7803" fmla="*/ 54173 w 1225855"/>
                <a:gd name="connsiteY55-7804" fmla="*/ 1057279 h 1499831"/>
                <a:gd name="connsiteX56-7805" fmla="*/ 56137 w 1225855"/>
                <a:gd name="connsiteY56-7806" fmla="*/ 1053188 h 1499831"/>
                <a:gd name="connsiteX57-7807" fmla="*/ 255155 w 1225855"/>
                <a:gd name="connsiteY57-7808" fmla="*/ 841896 h 1499831"/>
                <a:gd name="connsiteX58-7809" fmla="*/ 346971 w 1225855"/>
                <a:gd name="connsiteY58-7810" fmla="*/ 956134 h 1499831"/>
                <a:gd name="connsiteX59-7811" fmla="*/ 318984 w 1225855"/>
                <a:gd name="connsiteY59-7812" fmla="*/ 987558 h 1499831"/>
                <a:gd name="connsiteX60-7813" fmla="*/ 321112 w 1225855"/>
                <a:gd name="connsiteY60-7814" fmla="*/ 1024546 h 1499831"/>
                <a:gd name="connsiteX61-7815" fmla="*/ 338460 w 1225855"/>
                <a:gd name="connsiteY61-7816" fmla="*/ 1031093 h 1499831"/>
                <a:gd name="connsiteX62-7817" fmla="*/ 358100 w 1225855"/>
                <a:gd name="connsiteY62-7818" fmla="*/ 1022255 h 1499831"/>
                <a:gd name="connsiteX63-7819" fmla="*/ 387887 w 1225855"/>
                <a:gd name="connsiteY63-7820" fmla="*/ 988703 h 1499831"/>
                <a:gd name="connsiteX64-7821" fmla="*/ 512600 w 1225855"/>
                <a:gd name="connsiteY64-7822" fmla="*/ 1059898 h 1499831"/>
                <a:gd name="connsiteX65-7823" fmla="*/ 494925 w 1225855"/>
                <a:gd name="connsiteY65-7824" fmla="*/ 1097868 h 1499831"/>
                <a:gd name="connsiteX66-7825" fmla="*/ 507527 w 1225855"/>
                <a:gd name="connsiteY66-7826" fmla="*/ 1132729 h 1499831"/>
                <a:gd name="connsiteX67-7827" fmla="*/ 518656 w 1225855"/>
                <a:gd name="connsiteY67-7828" fmla="*/ 1135184 h 1499831"/>
                <a:gd name="connsiteX68-7829" fmla="*/ 542388 w 1225855"/>
                <a:gd name="connsiteY68-7830" fmla="*/ 1120127 h 1499831"/>
                <a:gd name="connsiteX69-7831" fmla="*/ 561045 w 1225855"/>
                <a:gd name="connsiteY69-7832" fmla="*/ 1080029 h 1499831"/>
                <a:gd name="connsiteX70-7833" fmla="*/ 638132 w 1225855"/>
                <a:gd name="connsiteY70-7834" fmla="*/ 1105888 h 1499831"/>
                <a:gd name="connsiteX71-7835" fmla="*/ 708344 w 1225855"/>
                <a:gd name="connsiteY71-7836" fmla="*/ 1124219 h 1499831"/>
                <a:gd name="connsiteX72-7837" fmla="*/ 692633 w 1225855"/>
                <a:gd name="connsiteY72-7838" fmla="*/ 1159079 h 1499831"/>
                <a:gd name="connsiteX73-7839" fmla="*/ 691487 w 1225855"/>
                <a:gd name="connsiteY73-7840" fmla="*/ 1177574 h 1499831"/>
                <a:gd name="connsiteX74-7841" fmla="*/ 705726 w 1225855"/>
                <a:gd name="connsiteY74-7842" fmla="*/ 1193776 h 1499831"/>
                <a:gd name="connsiteX75-7843" fmla="*/ 716528 w 1225855"/>
                <a:gd name="connsiteY75-7844" fmla="*/ 1196068 h 1499831"/>
                <a:gd name="connsiteX76-7845" fmla="*/ 733549 w 1225855"/>
                <a:gd name="connsiteY76-7846" fmla="*/ 1189848 h 1499831"/>
                <a:gd name="connsiteX77-7847" fmla="*/ 740423 w 1225855"/>
                <a:gd name="connsiteY77-7848" fmla="*/ 1180683 h 1499831"/>
                <a:gd name="connsiteX78-7849" fmla="*/ 760881 w 1225855"/>
                <a:gd name="connsiteY78-7850" fmla="*/ 1135184 h 1499831"/>
                <a:gd name="connsiteX79-7851" fmla="*/ 974628 w 1225855"/>
                <a:gd name="connsiteY79-7852" fmla="*/ 1161534 h 1499831"/>
                <a:gd name="connsiteX80-7853" fmla="*/ 736822 w 1225855"/>
                <a:gd name="connsiteY80-7854" fmla="*/ 1196559 h 1499831"/>
                <a:gd name="connsiteX81-7855" fmla="*/ 685431 w 1225855"/>
                <a:gd name="connsiteY81-7856" fmla="*/ 1447458 h 1499831"/>
                <a:gd name="connsiteX82-7857" fmla="*/ 540096 w 1225855"/>
                <a:gd name="connsiteY82-7858" fmla="*/ 1447458 h 1499831"/>
                <a:gd name="connsiteX83-7859" fmla="*/ 540096 w 1225855"/>
                <a:gd name="connsiteY83-7860" fmla="*/ 1251059 h 1499831"/>
                <a:gd name="connsiteX84-7861" fmla="*/ 620292 w 1225855"/>
                <a:gd name="connsiteY84-7862" fmla="*/ 1252860 h 1499831"/>
                <a:gd name="connsiteX85-7863" fmla="*/ 685431 w 1225855"/>
                <a:gd name="connsiteY85-7864" fmla="*/ 1251714 h 1499831"/>
                <a:gd name="connsiteX86-7865" fmla="*/ 685431 w 1225855"/>
                <a:gd name="connsiteY86-7866" fmla="*/ 1447458 h 1499831"/>
                <a:gd name="connsiteX87-7867" fmla="*/ 186415 w 1225855"/>
                <a:gd name="connsiteY87-7868" fmla="*/ 720292 h 1499831"/>
                <a:gd name="connsiteX88-7869" fmla="*/ 187070 w 1225855"/>
                <a:gd name="connsiteY88-7870" fmla="*/ 718819 h 1499831"/>
                <a:gd name="connsiteX89-7871" fmla="*/ 188543 w 1225855"/>
                <a:gd name="connsiteY89-7872" fmla="*/ 715873 h 1499831"/>
                <a:gd name="connsiteX90-7873" fmla="*/ 418567 w 1225855"/>
                <a:gd name="connsiteY90-7874" fmla="*/ 483352 h 1499831"/>
                <a:gd name="connsiteX91-7875" fmla="*/ 483426 w 1225855"/>
                <a:gd name="connsiteY91-7876" fmla="*/ 492987 h 1499831"/>
                <a:gd name="connsiteX92-7877" fmla="*/ 493280 w 1225855"/>
                <a:gd name="connsiteY92-7878" fmla="*/ 505881 h 1499831"/>
                <a:gd name="connsiteX93-7879" fmla="*/ 550480 w 1225855"/>
                <a:gd name="connsiteY93-7880" fmla="*/ 506283 h 1499831"/>
                <a:gd name="connsiteX94-7881" fmla="*/ 587396 w 1225855"/>
                <a:gd name="connsiteY94-7882" fmla="*/ 507919 h 1499831"/>
                <a:gd name="connsiteX95-7883" fmla="*/ 609547 w 1225855"/>
                <a:gd name="connsiteY95-7884" fmla="*/ 506029 h 1499831"/>
                <a:gd name="connsiteX96-7885" fmla="*/ 644277 w 1225855"/>
                <a:gd name="connsiteY96-7886" fmla="*/ 510465 h 1499831"/>
                <a:gd name="connsiteX97-7887" fmla="*/ 676430 w 1225855"/>
                <a:gd name="connsiteY97-7888" fmla="*/ 508991 h 1499831"/>
                <a:gd name="connsiteX98-7889" fmla="*/ 712198 w 1225855"/>
                <a:gd name="connsiteY98-7890" fmla="*/ 499229 h 1499831"/>
                <a:gd name="connsiteX99-7891" fmla="*/ 797706 w 1225855"/>
                <a:gd name="connsiteY99-7892" fmla="*/ 471684 h 1499831"/>
                <a:gd name="connsiteX100-7893" fmla="*/ 820292 w 1225855"/>
                <a:gd name="connsiteY100-7894" fmla="*/ 507036 h 1499831"/>
                <a:gd name="connsiteX101-7895" fmla="*/ 780194 w 1225855"/>
                <a:gd name="connsiteY101-7896" fmla="*/ 560391 h 1499831"/>
                <a:gd name="connsiteX102-7897" fmla="*/ 759081 w 1225855"/>
                <a:gd name="connsiteY102-7898" fmla="*/ 576103 h 1499831"/>
                <a:gd name="connsiteX103-7899" fmla="*/ 736822 w 1225855"/>
                <a:gd name="connsiteY103-7900" fmla="*/ 590669 h 1499831"/>
                <a:gd name="connsiteX104-7901" fmla="*/ 736331 w 1225855"/>
                <a:gd name="connsiteY104-7902" fmla="*/ 590996 h 1499831"/>
                <a:gd name="connsiteX105-7903" fmla="*/ 537297 w 1225855"/>
                <a:gd name="connsiteY105-7904" fmla="*/ 689628 h 1499831"/>
                <a:gd name="connsiteX106-7905" fmla="*/ 339115 w 1225855"/>
                <a:gd name="connsiteY106-7906" fmla="*/ 752370 h 1499831"/>
                <a:gd name="connsiteX107-7907" fmla="*/ 289033 w 1225855"/>
                <a:gd name="connsiteY107-7908" fmla="*/ 767428 h 1499831"/>
                <a:gd name="connsiteX108-7909" fmla="*/ 274958 w 1225855"/>
                <a:gd name="connsiteY108-7910" fmla="*/ 771519 h 1499831"/>
                <a:gd name="connsiteX109-7911" fmla="*/ 255809 w 1225855"/>
                <a:gd name="connsiteY109-7912" fmla="*/ 764482 h 1499831"/>
                <a:gd name="connsiteX110-7913" fmla="*/ 186415 w 1225855"/>
                <a:gd name="connsiteY110-7914" fmla="*/ 720292 h 1499831"/>
                <a:gd name="connsiteX111-7915" fmla="*/ 883794 w 1225855"/>
                <a:gd name="connsiteY111-7916" fmla="*/ 593451 h 1499831"/>
                <a:gd name="connsiteX112-7917" fmla="*/ 859244 w 1225855"/>
                <a:gd name="connsiteY112-7918" fmla="*/ 561536 h 1499831"/>
                <a:gd name="connsiteX113-7919" fmla="*/ 854989 w 1225855"/>
                <a:gd name="connsiteY113-7920" fmla="*/ 557117 h 1499831"/>
                <a:gd name="connsiteX114-7921" fmla="*/ 867100 w 1225855"/>
                <a:gd name="connsiteY114-7922" fmla="*/ 534204 h 1499831"/>
                <a:gd name="connsiteX115-7923" fmla="*/ 1036167 w 1225855"/>
                <a:gd name="connsiteY115-7924" fmla="*/ 715218 h 1499831"/>
                <a:gd name="connsiteX116-7925" fmla="*/ 1037803 w 1225855"/>
                <a:gd name="connsiteY116-7926" fmla="*/ 717837 h 1499831"/>
                <a:gd name="connsiteX117-7927" fmla="*/ 1038949 w 1225855"/>
                <a:gd name="connsiteY117-7928" fmla="*/ 720128 h 1499831"/>
                <a:gd name="connsiteX118-7929" fmla="*/ 971519 w 1225855"/>
                <a:gd name="connsiteY118-7930" fmla="*/ 764973 h 1499831"/>
                <a:gd name="connsiteX119-7931" fmla="*/ 944841 w 1225855"/>
                <a:gd name="connsiteY119-7932" fmla="*/ 774793 h 1499831"/>
                <a:gd name="connsiteX120-7933" fmla="*/ 927165 w 1225855"/>
                <a:gd name="connsiteY120-7934" fmla="*/ 780357 h 1499831"/>
                <a:gd name="connsiteX121-7935" fmla="*/ 917018 w 1225855"/>
                <a:gd name="connsiteY121-7936" fmla="*/ 783303 h 1499831"/>
                <a:gd name="connsiteX122-7937" fmla="*/ 601823 w 1225855"/>
                <a:gd name="connsiteY122-7938" fmla="*/ 839342 h 1499831"/>
                <a:gd name="connsiteX123-7939" fmla="*/ 372175 w 1225855"/>
                <a:gd name="connsiteY123-7940" fmla="*/ 797051 h 1499831"/>
                <a:gd name="connsiteX124-7941" fmla="*/ 481668 w 1225855"/>
                <a:gd name="connsiteY124-7942" fmla="*/ 760717 h 1499831"/>
                <a:gd name="connsiteX125-7943" fmla="*/ 497707 w 1225855"/>
                <a:gd name="connsiteY125-7944" fmla="*/ 799015 h 1499831"/>
                <a:gd name="connsiteX126-7945" fmla="*/ 521929 w 1225855"/>
                <a:gd name="connsiteY126-7946" fmla="*/ 815054 h 1499831"/>
                <a:gd name="connsiteX127-7947" fmla="*/ 532077 w 1225855"/>
                <a:gd name="connsiteY127-7948" fmla="*/ 812927 h 1499831"/>
                <a:gd name="connsiteX128-7949" fmla="*/ 545988 w 1225855"/>
                <a:gd name="connsiteY128-7950" fmla="*/ 778557 h 1499831"/>
                <a:gd name="connsiteX129-7951" fmla="*/ 530931 w 1225855"/>
                <a:gd name="connsiteY129-7952" fmla="*/ 742878 h 1499831"/>
                <a:gd name="connsiteX130-7953" fmla="*/ 560882 w 1225855"/>
                <a:gd name="connsiteY130-7954" fmla="*/ 731421 h 1499831"/>
                <a:gd name="connsiteX131-7955" fmla="*/ 660881 w 1225855"/>
                <a:gd name="connsiteY131-7956" fmla="*/ 689359 h 1499831"/>
                <a:gd name="connsiteX132-7957" fmla="*/ 682158 w 1225855"/>
                <a:gd name="connsiteY132-7958" fmla="*/ 735677 h 1499831"/>
                <a:gd name="connsiteX133-7959" fmla="*/ 706053 w 1225855"/>
                <a:gd name="connsiteY133-7960" fmla="*/ 750897 h 1499831"/>
                <a:gd name="connsiteX134-7961" fmla="*/ 717019 w 1225855"/>
                <a:gd name="connsiteY134-7962" fmla="*/ 748442 h 1499831"/>
                <a:gd name="connsiteX135-7963" fmla="*/ 729948 w 1225855"/>
                <a:gd name="connsiteY135-7964" fmla="*/ 713745 h 1499831"/>
                <a:gd name="connsiteX136-7965" fmla="*/ 708181 w 1225855"/>
                <a:gd name="connsiteY136-7966" fmla="*/ 666446 h 1499831"/>
                <a:gd name="connsiteX137-7967" fmla="*/ 763991 w 1225855"/>
                <a:gd name="connsiteY137-7968" fmla="*/ 635350 h 1499831"/>
                <a:gd name="connsiteX138-7969" fmla="*/ 773483 w 1225855"/>
                <a:gd name="connsiteY138-7970" fmla="*/ 629294 h 1499831"/>
                <a:gd name="connsiteX139-7971" fmla="*/ 795414 w 1225855"/>
                <a:gd name="connsiteY139-7972" fmla="*/ 614400 h 1499831"/>
                <a:gd name="connsiteX140-7973" fmla="*/ 816200 w 1225855"/>
                <a:gd name="connsiteY140-7974" fmla="*/ 598361 h 1499831"/>
                <a:gd name="connsiteX141-7975" fmla="*/ 819473 w 1225855"/>
                <a:gd name="connsiteY141-7976" fmla="*/ 595579 h 1499831"/>
                <a:gd name="connsiteX142-7977" fmla="*/ 842223 w 1225855"/>
                <a:gd name="connsiteY142-7978" fmla="*/ 625202 h 1499831"/>
                <a:gd name="connsiteX143-7979" fmla="*/ 863008 w 1225855"/>
                <a:gd name="connsiteY143-7980" fmla="*/ 635350 h 1499831"/>
                <a:gd name="connsiteX144-7981" fmla="*/ 878884 w 1225855"/>
                <a:gd name="connsiteY144-7982" fmla="*/ 629949 h 1499831"/>
                <a:gd name="connsiteX145-7983" fmla="*/ 883794 w 1225855"/>
                <a:gd name="connsiteY145-7984" fmla="*/ 593451 h 1499831"/>
                <a:gd name="connsiteX146-7985" fmla="*/ 513091 w 1225855"/>
                <a:gd name="connsiteY146-7986" fmla="*/ 183796 h 1499831"/>
                <a:gd name="connsiteX147-7987" fmla="*/ 520784 w 1225855"/>
                <a:gd name="connsiteY147-7988" fmla="*/ 163175 h 1499831"/>
                <a:gd name="connsiteX148-7989" fmla="*/ 613746 w 1225855"/>
                <a:gd name="connsiteY148-7990" fmla="*/ 64648 h 1499831"/>
                <a:gd name="connsiteX149-7991" fmla="*/ 903434 w 1225855"/>
                <a:gd name="connsiteY149-7992" fmla="*/ 374630 h 1499831"/>
                <a:gd name="connsiteX150-7993" fmla="*/ 823892 w 1225855"/>
                <a:gd name="connsiteY150-7994" fmla="*/ 411455 h 1499831"/>
                <a:gd name="connsiteX151-7995" fmla="*/ 821110 w 1225855"/>
                <a:gd name="connsiteY151-7996" fmla="*/ 412273 h 1499831"/>
                <a:gd name="connsiteX152-7997" fmla="*/ 807689 w 1225855"/>
                <a:gd name="connsiteY152-7998" fmla="*/ 415710 h 1499831"/>
                <a:gd name="connsiteX153-7999" fmla="*/ 791159 w 1225855"/>
                <a:gd name="connsiteY153-8000" fmla="*/ 406873 h 1499831"/>
                <a:gd name="connsiteX154-8001" fmla="*/ 777084 w 1225855"/>
                <a:gd name="connsiteY154-8002" fmla="*/ 399835 h 1499831"/>
                <a:gd name="connsiteX155-8003" fmla="*/ 706053 w 1225855"/>
                <a:gd name="connsiteY155-8004" fmla="*/ 362192 h 1499831"/>
                <a:gd name="connsiteX156-8005" fmla="*/ 591160 w 1225855"/>
                <a:gd name="connsiteY156-8006" fmla="*/ 288542 h 1499831"/>
                <a:gd name="connsiteX157-8007" fmla="*/ 570702 w 1225855"/>
                <a:gd name="connsiteY157-8008" fmla="*/ 272176 h 1499831"/>
                <a:gd name="connsiteX158-8009" fmla="*/ 567919 w 1225855"/>
                <a:gd name="connsiteY158-8010" fmla="*/ 269721 h 1499831"/>
                <a:gd name="connsiteX159-8011" fmla="*/ 551226 w 1225855"/>
                <a:gd name="connsiteY159-8012" fmla="*/ 254500 h 1499831"/>
                <a:gd name="connsiteX160-8013" fmla="*/ 512109 w 1225855"/>
                <a:gd name="connsiteY160-8014" fmla="*/ 197708 h 1499831"/>
                <a:gd name="connsiteX161-8015" fmla="*/ 513091 w 1225855"/>
                <a:gd name="connsiteY161-8016" fmla="*/ 183796 h 1499831"/>
                <a:gd name="connsiteX162-8017" fmla="*/ 322094 w 1225855"/>
                <a:gd name="connsiteY162-8018" fmla="*/ 374303 h 1499831"/>
                <a:gd name="connsiteX163-8019" fmla="*/ 464974 w 1225855"/>
                <a:gd name="connsiteY163-8020" fmla="*/ 222421 h 1499831"/>
                <a:gd name="connsiteX164-8021" fmla="*/ 508345 w 1225855"/>
                <a:gd name="connsiteY164-8022" fmla="*/ 285596 h 1499831"/>
                <a:gd name="connsiteX165-8023" fmla="*/ 482486 w 1225855"/>
                <a:gd name="connsiteY165-8024" fmla="*/ 314729 h 1499831"/>
                <a:gd name="connsiteX166-8025" fmla="*/ 475939 w 1225855"/>
                <a:gd name="connsiteY166-8026" fmla="*/ 334205 h 1499831"/>
                <a:gd name="connsiteX167-8027" fmla="*/ 484614 w 1225855"/>
                <a:gd name="connsiteY167-8028" fmla="*/ 351717 h 1499831"/>
                <a:gd name="connsiteX168-8029" fmla="*/ 491324 w 1225855"/>
                <a:gd name="connsiteY168-8030" fmla="*/ 355973 h 1499831"/>
                <a:gd name="connsiteX169-8031" fmla="*/ 501962 w 1225855"/>
                <a:gd name="connsiteY169-8032" fmla="*/ 358264 h 1499831"/>
                <a:gd name="connsiteX170-8033" fmla="*/ 521602 w 1225855"/>
                <a:gd name="connsiteY170-8034" fmla="*/ 349426 h 1499831"/>
                <a:gd name="connsiteX171-8035" fmla="*/ 547298 w 1225855"/>
                <a:gd name="connsiteY171-8036" fmla="*/ 320621 h 1499831"/>
                <a:gd name="connsiteX172-8037" fmla="*/ 554990 w 1225855"/>
                <a:gd name="connsiteY172-8038" fmla="*/ 326676 h 1499831"/>
                <a:gd name="connsiteX173-8039" fmla="*/ 722747 w 1225855"/>
                <a:gd name="connsiteY173-8040" fmla="*/ 430768 h 1499831"/>
                <a:gd name="connsiteX174-8041" fmla="*/ 663827 w 1225855"/>
                <a:gd name="connsiteY174-8042" fmla="*/ 435678 h 1499831"/>
                <a:gd name="connsiteX175-8043" fmla="*/ 628967 w 1225855"/>
                <a:gd name="connsiteY175-8044" fmla="*/ 436823 h 1499831"/>
                <a:gd name="connsiteX176-8045" fmla="*/ 616692 w 1225855"/>
                <a:gd name="connsiteY176-8046" fmla="*/ 436987 h 1499831"/>
                <a:gd name="connsiteX177-8047" fmla="*/ 600489 w 1225855"/>
                <a:gd name="connsiteY177-8048" fmla="*/ 436823 h 1499831"/>
                <a:gd name="connsiteX178-8049" fmla="*/ 565628 w 1225855"/>
                <a:gd name="connsiteY178-8050" fmla="*/ 435514 h 1499831"/>
                <a:gd name="connsiteX179-8051" fmla="*/ 463337 w 1225855"/>
                <a:gd name="connsiteY179-8052" fmla="*/ 424057 h 1499831"/>
                <a:gd name="connsiteX180-8053" fmla="*/ 433059 w 1225855"/>
                <a:gd name="connsiteY180-8054" fmla="*/ 418165 h 1499831"/>
                <a:gd name="connsiteX181-8055" fmla="*/ 409164 w 1225855"/>
                <a:gd name="connsiteY181-8056" fmla="*/ 412437 h 1499831"/>
                <a:gd name="connsiteX182-8057" fmla="*/ 403927 w 1225855"/>
                <a:gd name="connsiteY182-8058" fmla="*/ 410964 h 1499831"/>
                <a:gd name="connsiteX183-8059" fmla="*/ 322094 w 1225855"/>
                <a:gd name="connsiteY183-8060" fmla="*/ 374303 h 1499831"/>
                <a:gd name="connsiteX0-8061" fmla="*/ 1219145 w 1225855"/>
                <a:gd name="connsiteY0-8062" fmla="*/ 1035512 h 1499831"/>
                <a:gd name="connsiteX1-8063" fmla="*/ 1212598 w 1225855"/>
                <a:gd name="connsiteY1-8064" fmla="*/ 1022910 h 1499831"/>
                <a:gd name="connsiteX2-8065" fmla="*/ 1009653 w 1225855"/>
                <a:gd name="connsiteY2-8066" fmla="*/ 805725 h 1499831"/>
                <a:gd name="connsiteX3-8067" fmla="*/ 1091485 w 1225855"/>
                <a:gd name="connsiteY3-8068" fmla="*/ 720128 h 1499831"/>
                <a:gd name="connsiteX4-8069" fmla="*/ 1086085 w 1225855"/>
                <a:gd name="connsiteY4-8070" fmla="*/ 697052 h 1499831"/>
                <a:gd name="connsiteX5-8071" fmla="*/ 1079702 w 1225855"/>
                <a:gd name="connsiteY5-8072" fmla="*/ 685104 h 1499831"/>
                <a:gd name="connsiteX6-8073" fmla="*/ 863663 w 1225855"/>
                <a:gd name="connsiteY6-8074" fmla="*/ 454008 h 1499831"/>
                <a:gd name="connsiteX7-8075" fmla="*/ 957280 w 1225855"/>
                <a:gd name="connsiteY7-8076" fmla="*/ 374303 h 1499831"/>
                <a:gd name="connsiteX8-8077" fmla="*/ 953024 w 1225855"/>
                <a:gd name="connsiteY8-8078" fmla="*/ 355482 h 1499831"/>
                <a:gd name="connsiteX9-8079" fmla="*/ 946969 w 1225855"/>
                <a:gd name="connsiteY9-8080" fmla="*/ 344516 h 1499831"/>
                <a:gd name="connsiteX10-8081" fmla="*/ 633058 w 1225855"/>
                <a:gd name="connsiteY10-8082" fmla="*/ 8347 h 1499831"/>
                <a:gd name="connsiteX11-8083" fmla="*/ 613909 w 1225855"/>
                <a:gd name="connsiteY11-8084" fmla="*/ 0 h 1499831"/>
                <a:gd name="connsiteX12-8085" fmla="*/ 594761 w 1225855"/>
                <a:gd name="connsiteY12-8086" fmla="*/ 8183 h 1499831"/>
                <a:gd name="connsiteX13-8087" fmla="*/ 276922 w 1225855"/>
                <a:gd name="connsiteY13-8088" fmla="*/ 345825 h 1499831"/>
                <a:gd name="connsiteX14-8089" fmla="*/ 269884 w 1225855"/>
                <a:gd name="connsiteY14-8090" fmla="*/ 362028 h 1499831"/>
                <a:gd name="connsiteX15-8091" fmla="*/ 268248 w 1225855"/>
                <a:gd name="connsiteY15-8092" fmla="*/ 374139 h 1499831"/>
                <a:gd name="connsiteX16-8093" fmla="*/ 363828 w 1225855"/>
                <a:gd name="connsiteY16-8094" fmla="*/ 453354 h 1499831"/>
                <a:gd name="connsiteX17-8095" fmla="*/ 143535 w 1225855"/>
                <a:gd name="connsiteY17-8096" fmla="*/ 687395 h 1499831"/>
                <a:gd name="connsiteX18-8097" fmla="*/ 136497 w 1225855"/>
                <a:gd name="connsiteY18-8098" fmla="*/ 704744 h 1499831"/>
                <a:gd name="connsiteX19-8099" fmla="*/ 134206 w 1225855"/>
                <a:gd name="connsiteY19-8100" fmla="*/ 720128 h 1499831"/>
                <a:gd name="connsiteX20-8101" fmla="*/ 182978 w 1225855"/>
                <a:gd name="connsiteY20-8102" fmla="*/ 786740 h 1499831"/>
                <a:gd name="connsiteX21-8103" fmla="*/ 217839 w 1225855"/>
                <a:gd name="connsiteY21-8104" fmla="*/ 805071 h 1499831"/>
                <a:gd name="connsiteX22-8105" fmla="*/ 9984 w 1225855"/>
                <a:gd name="connsiteY22-8106" fmla="*/ 1025692 h 1499831"/>
                <a:gd name="connsiteX23-8107" fmla="*/ 2946 w 1225855"/>
                <a:gd name="connsiteY23-8108" fmla="*/ 1044186 h 1499831"/>
                <a:gd name="connsiteX24-8109" fmla="*/ 0 w 1225855"/>
                <a:gd name="connsiteY24-8110" fmla="*/ 1062844 h 1499831"/>
                <a:gd name="connsiteX25-8111" fmla="*/ 194435 w 1225855"/>
                <a:gd name="connsiteY25-8112" fmla="*/ 1198195 h 1499831"/>
                <a:gd name="connsiteX26-8113" fmla="*/ 487887 w 1225855"/>
                <a:gd name="connsiteY26-8114" fmla="*/ 1247950 h 1499831"/>
                <a:gd name="connsiteX27-8115" fmla="*/ 487887 w 1225855"/>
                <a:gd name="connsiteY27-8116" fmla="*/ 1473645 h 1499831"/>
                <a:gd name="connsiteX28-8117" fmla="*/ 514073 w 1225855"/>
                <a:gd name="connsiteY28-8118" fmla="*/ 1499831 h 1499831"/>
                <a:gd name="connsiteX29-8119" fmla="*/ 711781 w 1225855"/>
                <a:gd name="connsiteY29-8120" fmla="*/ 1499831 h 1499831"/>
                <a:gd name="connsiteX30-8121" fmla="*/ 737968 w 1225855"/>
                <a:gd name="connsiteY30-8122" fmla="*/ 1473645 h 1499831"/>
                <a:gd name="connsiteX31-8123" fmla="*/ 737968 w 1225855"/>
                <a:gd name="connsiteY31-8124" fmla="*/ 1248932 h 1499831"/>
                <a:gd name="connsiteX32-8125" fmla="*/ 1039112 w 1225855"/>
                <a:gd name="connsiteY32-8126" fmla="*/ 1198195 h 1499831"/>
                <a:gd name="connsiteX33-8127" fmla="*/ 1225855 w 1225855"/>
                <a:gd name="connsiteY33-8128" fmla="*/ 1062844 h 1499831"/>
                <a:gd name="connsiteX34-8129" fmla="*/ 1219145 w 1225855"/>
                <a:gd name="connsiteY34-8130" fmla="*/ 1035512 h 1499831"/>
                <a:gd name="connsiteX35-8131" fmla="*/ 1099178 w 1225855"/>
                <a:gd name="connsiteY35-8132" fmla="*/ 1120454 h 1499831"/>
                <a:gd name="connsiteX36-8133" fmla="*/ 1082157 w 1225855"/>
                <a:gd name="connsiteY36-8134" fmla="*/ 1113580 h 1499831"/>
                <a:gd name="connsiteX37-8135" fmla="*/ 657608 w 1225855"/>
                <a:gd name="connsiteY37-8136" fmla="*/ 1056788 h 1499831"/>
                <a:gd name="connsiteX38-8137" fmla="*/ 560882 w 1225855"/>
                <a:gd name="connsiteY38-8138" fmla="*/ 1023564 h 1499831"/>
                <a:gd name="connsiteX39-8139" fmla="*/ 558918 w 1225855"/>
                <a:gd name="connsiteY39-8140" fmla="*/ 1022582 h 1499831"/>
                <a:gd name="connsiteX40-8141" fmla="*/ 554663 w 1225855"/>
                <a:gd name="connsiteY40-8142" fmla="*/ 1021109 h 1499831"/>
                <a:gd name="connsiteX41-8143" fmla="*/ 419966 w 1225855"/>
                <a:gd name="connsiteY41-8144" fmla="*/ 947296 h 1499831"/>
                <a:gd name="connsiteX42-8145" fmla="*/ 312928 w 1225855"/>
                <a:gd name="connsiteY42-8146" fmla="*/ 837313 h 1499831"/>
                <a:gd name="connsiteX43-8147" fmla="*/ 618656 w 1225855"/>
                <a:gd name="connsiteY43-8148" fmla="*/ 887115 h 1499831"/>
                <a:gd name="connsiteX44-8149" fmla="*/ 943368 w 1225855"/>
                <a:gd name="connsiteY44-8150" fmla="*/ 830439 h 1499831"/>
                <a:gd name="connsiteX45-8151" fmla="*/ 957116 w 1225855"/>
                <a:gd name="connsiteY45-8152" fmla="*/ 826184 h 1499831"/>
                <a:gd name="connsiteX46-8153" fmla="*/ 1168408 w 1225855"/>
                <a:gd name="connsiteY46-8154" fmla="*/ 1052369 h 1499831"/>
                <a:gd name="connsiteX47-8155" fmla="*/ 1170536 w 1225855"/>
                <a:gd name="connsiteY47-8156" fmla="*/ 1055806 h 1499831"/>
                <a:gd name="connsiteX48-8157" fmla="*/ 1173482 w 1225855"/>
                <a:gd name="connsiteY48-8158" fmla="*/ 1063008 h 1499831"/>
                <a:gd name="connsiteX49-8159" fmla="*/ 1099178 w 1225855"/>
                <a:gd name="connsiteY49-8160" fmla="*/ 1120454 h 1499831"/>
                <a:gd name="connsiteX50-8161" fmla="*/ 736822 w 1225855"/>
                <a:gd name="connsiteY50-8162" fmla="*/ 1196559 h 1499831"/>
                <a:gd name="connsiteX51-8163" fmla="*/ 620292 w 1225855"/>
                <a:gd name="connsiteY51-8164" fmla="*/ 1200487 h 1499831"/>
                <a:gd name="connsiteX52-8165" fmla="*/ 489033 w 1225855"/>
                <a:gd name="connsiteY52-8166" fmla="*/ 1195577 h 1499831"/>
                <a:gd name="connsiteX53-8167" fmla="*/ 209001 w 1225855"/>
                <a:gd name="connsiteY53-8168" fmla="*/ 1148114 h 1499831"/>
                <a:gd name="connsiteX54-8169" fmla="*/ 52209 w 1225855"/>
                <a:gd name="connsiteY54-8170" fmla="*/ 1063008 h 1499831"/>
                <a:gd name="connsiteX55-8171" fmla="*/ 54173 w 1225855"/>
                <a:gd name="connsiteY55-8172" fmla="*/ 1057279 h 1499831"/>
                <a:gd name="connsiteX56-8173" fmla="*/ 56137 w 1225855"/>
                <a:gd name="connsiteY56-8174" fmla="*/ 1053188 h 1499831"/>
                <a:gd name="connsiteX57-8175" fmla="*/ 255155 w 1225855"/>
                <a:gd name="connsiteY57-8176" fmla="*/ 841896 h 1499831"/>
                <a:gd name="connsiteX58-8177" fmla="*/ 346971 w 1225855"/>
                <a:gd name="connsiteY58-8178" fmla="*/ 956134 h 1499831"/>
                <a:gd name="connsiteX59-8179" fmla="*/ 318984 w 1225855"/>
                <a:gd name="connsiteY59-8180" fmla="*/ 987558 h 1499831"/>
                <a:gd name="connsiteX60-8181" fmla="*/ 321112 w 1225855"/>
                <a:gd name="connsiteY60-8182" fmla="*/ 1024546 h 1499831"/>
                <a:gd name="connsiteX61-8183" fmla="*/ 338460 w 1225855"/>
                <a:gd name="connsiteY61-8184" fmla="*/ 1031093 h 1499831"/>
                <a:gd name="connsiteX62-8185" fmla="*/ 358100 w 1225855"/>
                <a:gd name="connsiteY62-8186" fmla="*/ 1022255 h 1499831"/>
                <a:gd name="connsiteX63-8187" fmla="*/ 387887 w 1225855"/>
                <a:gd name="connsiteY63-8188" fmla="*/ 988703 h 1499831"/>
                <a:gd name="connsiteX64-8189" fmla="*/ 512600 w 1225855"/>
                <a:gd name="connsiteY64-8190" fmla="*/ 1059898 h 1499831"/>
                <a:gd name="connsiteX65-8191" fmla="*/ 494925 w 1225855"/>
                <a:gd name="connsiteY65-8192" fmla="*/ 1097868 h 1499831"/>
                <a:gd name="connsiteX66-8193" fmla="*/ 507527 w 1225855"/>
                <a:gd name="connsiteY66-8194" fmla="*/ 1132729 h 1499831"/>
                <a:gd name="connsiteX67-8195" fmla="*/ 518656 w 1225855"/>
                <a:gd name="connsiteY67-8196" fmla="*/ 1135184 h 1499831"/>
                <a:gd name="connsiteX68-8197" fmla="*/ 542388 w 1225855"/>
                <a:gd name="connsiteY68-8198" fmla="*/ 1120127 h 1499831"/>
                <a:gd name="connsiteX69-8199" fmla="*/ 561045 w 1225855"/>
                <a:gd name="connsiteY69-8200" fmla="*/ 1080029 h 1499831"/>
                <a:gd name="connsiteX70-8201" fmla="*/ 638132 w 1225855"/>
                <a:gd name="connsiteY70-8202" fmla="*/ 1105888 h 1499831"/>
                <a:gd name="connsiteX71-8203" fmla="*/ 708344 w 1225855"/>
                <a:gd name="connsiteY71-8204" fmla="*/ 1124219 h 1499831"/>
                <a:gd name="connsiteX72-8205" fmla="*/ 692633 w 1225855"/>
                <a:gd name="connsiteY72-8206" fmla="*/ 1159079 h 1499831"/>
                <a:gd name="connsiteX73-8207" fmla="*/ 691487 w 1225855"/>
                <a:gd name="connsiteY73-8208" fmla="*/ 1177574 h 1499831"/>
                <a:gd name="connsiteX74-8209" fmla="*/ 705726 w 1225855"/>
                <a:gd name="connsiteY74-8210" fmla="*/ 1193776 h 1499831"/>
                <a:gd name="connsiteX75-8211" fmla="*/ 716528 w 1225855"/>
                <a:gd name="connsiteY75-8212" fmla="*/ 1196068 h 1499831"/>
                <a:gd name="connsiteX76-8213" fmla="*/ 733549 w 1225855"/>
                <a:gd name="connsiteY76-8214" fmla="*/ 1189848 h 1499831"/>
                <a:gd name="connsiteX77-8215" fmla="*/ 740423 w 1225855"/>
                <a:gd name="connsiteY77-8216" fmla="*/ 1180683 h 1499831"/>
                <a:gd name="connsiteX78-8217" fmla="*/ 760881 w 1225855"/>
                <a:gd name="connsiteY78-8218" fmla="*/ 1135184 h 1499831"/>
                <a:gd name="connsiteX79-8219" fmla="*/ 974628 w 1225855"/>
                <a:gd name="connsiteY79-8220" fmla="*/ 1161534 h 1499831"/>
                <a:gd name="connsiteX80-8221" fmla="*/ 736822 w 1225855"/>
                <a:gd name="connsiteY80-8222" fmla="*/ 1196559 h 1499831"/>
                <a:gd name="connsiteX81-8223" fmla="*/ 685431 w 1225855"/>
                <a:gd name="connsiteY81-8224" fmla="*/ 1447458 h 1499831"/>
                <a:gd name="connsiteX82-8225" fmla="*/ 540096 w 1225855"/>
                <a:gd name="connsiteY82-8226" fmla="*/ 1447458 h 1499831"/>
                <a:gd name="connsiteX83-8227" fmla="*/ 540096 w 1225855"/>
                <a:gd name="connsiteY83-8228" fmla="*/ 1251059 h 1499831"/>
                <a:gd name="connsiteX84-8229" fmla="*/ 620292 w 1225855"/>
                <a:gd name="connsiteY84-8230" fmla="*/ 1252860 h 1499831"/>
                <a:gd name="connsiteX85-8231" fmla="*/ 685431 w 1225855"/>
                <a:gd name="connsiteY85-8232" fmla="*/ 1251714 h 1499831"/>
                <a:gd name="connsiteX86-8233" fmla="*/ 685431 w 1225855"/>
                <a:gd name="connsiteY86-8234" fmla="*/ 1447458 h 1499831"/>
                <a:gd name="connsiteX87-8235" fmla="*/ 186415 w 1225855"/>
                <a:gd name="connsiteY87-8236" fmla="*/ 720292 h 1499831"/>
                <a:gd name="connsiteX88-8237" fmla="*/ 187070 w 1225855"/>
                <a:gd name="connsiteY88-8238" fmla="*/ 718819 h 1499831"/>
                <a:gd name="connsiteX89-8239" fmla="*/ 188543 w 1225855"/>
                <a:gd name="connsiteY89-8240" fmla="*/ 715873 h 1499831"/>
                <a:gd name="connsiteX90-8241" fmla="*/ 418567 w 1225855"/>
                <a:gd name="connsiteY90-8242" fmla="*/ 483352 h 1499831"/>
                <a:gd name="connsiteX91-8243" fmla="*/ 483426 w 1225855"/>
                <a:gd name="connsiteY91-8244" fmla="*/ 492987 h 1499831"/>
                <a:gd name="connsiteX92-8245" fmla="*/ 493280 w 1225855"/>
                <a:gd name="connsiteY92-8246" fmla="*/ 505881 h 1499831"/>
                <a:gd name="connsiteX93-8247" fmla="*/ 550480 w 1225855"/>
                <a:gd name="connsiteY93-8248" fmla="*/ 506283 h 1499831"/>
                <a:gd name="connsiteX94-8249" fmla="*/ 587396 w 1225855"/>
                <a:gd name="connsiteY94-8250" fmla="*/ 507919 h 1499831"/>
                <a:gd name="connsiteX95-8251" fmla="*/ 609547 w 1225855"/>
                <a:gd name="connsiteY95-8252" fmla="*/ 506029 h 1499831"/>
                <a:gd name="connsiteX96-8253" fmla="*/ 644277 w 1225855"/>
                <a:gd name="connsiteY96-8254" fmla="*/ 496177 h 1499831"/>
                <a:gd name="connsiteX97-8255" fmla="*/ 676430 w 1225855"/>
                <a:gd name="connsiteY97-8256" fmla="*/ 508991 h 1499831"/>
                <a:gd name="connsiteX98-8257" fmla="*/ 712198 w 1225855"/>
                <a:gd name="connsiteY98-8258" fmla="*/ 499229 h 1499831"/>
                <a:gd name="connsiteX99-8259" fmla="*/ 797706 w 1225855"/>
                <a:gd name="connsiteY99-8260" fmla="*/ 471684 h 1499831"/>
                <a:gd name="connsiteX100-8261" fmla="*/ 820292 w 1225855"/>
                <a:gd name="connsiteY100-8262" fmla="*/ 507036 h 1499831"/>
                <a:gd name="connsiteX101-8263" fmla="*/ 780194 w 1225855"/>
                <a:gd name="connsiteY101-8264" fmla="*/ 560391 h 1499831"/>
                <a:gd name="connsiteX102-8265" fmla="*/ 759081 w 1225855"/>
                <a:gd name="connsiteY102-8266" fmla="*/ 576103 h 1499831"/>
                <a:gd name="connsiteX103-8267" fmla="*/ 736822 w 1225855"/>
                <a:gd name="connsiteY103-8268" fmla="*/ 590669 h 1499831"/>
                <a:gd name="connsiteX104-8269" fmla="*/ 736331 w 1225855"/>
                <a:gd name="connsiteY104-8270" fmla="*/ 590996 h 1499831"/>
                <a:gd name="connsiteX105-8271" fmla="*/ 537297 w 1225855"/>
                <a:gd name="connsiteY105-8272" fmla="*/ 689628 h 1499831"/>
                <a:gd name="connsiteX106-8273" fmla="*/ 339115 w 1225855"/>
                <a:gd name="connsiteY106-8274" fmla="*/ 752370 h 1499831"/>
                <a:gd name="connsiteX107-8275" fmla="*/ 289033 w 1225855"/>
                <a:gd name="connsiteY107-8276" fmla="*/ 767428 h 1499831"/>
                <a:gd name="connsiteX108-8277" fmla="*/ 274958 w 1225855"/>
                <a:gd name="connsiteY108-8278" fmla="*/ 771519 h 1499831"/>
                <a:gd name="connsiteX109-8279" fmla="*/ 255809 w 1225855"/>
                <a:gd name="connsiteY109-8280" fmla="*/ 764482 h 1499831"/>
                <a:gd name="connsiteX110-8281" fmla="*/ 186415 w 1225855"/>
                <a:gd name="connsiteY110-8282" fmla="*/ 720292 h 1499831"/>
                <a:gd name="connsiteX111-8283" fmla="*/ 883794 w 1225855"/>
                <a:gd name="connsiteY111-8284" fmla="*/ 593451 h 1499831"/>
                <a:gd name="connsiteX112-8285" fmla="*/ 859244 w 1225855"/>
                <a:gd name="connsiteY112-8286" fmla="*/ 561536 h 1499831"/>
                <a:gd name="connsiteX113-8287" fmla="*/ 854989 w 1225855"/>
                <a:gd name="connsiteY113-8288" fmla="*/ 557117 h 1499831"/>
                <a:gd name="connsiteX114-8289" fmla="*/ 867100 w 1225855"/>
                <a:gd name="connsiteY114-8290" fmla="*/ 534204 h 1499831"/>
                <a:gd name="connsiteX115-8291" fmla="*/ 1036167 w 1225855"/>
                <a:gd name="connsiteY115-8292" fmla="*/ 715218 h 1499831"/>
                <a:gd name="connsiteX116-8293" fmla="*/ 1037803 w 1225855"/>
                <a:gd name="connsiteY116-8294" fmla="*/ 717837 h 1499831"/>
                <a:gd name="connsiteX117-8295" fmla="*/ 1038949 w 1225855"/>
                <a:gd name="connsiteY117-8296" fmla="*/ 720128 h 1499831"/>
                <a:gd name="connsiteX118-8297" fmla="*/ 971519 w 1225855"/>
                <a:gd name="connsiteY118-8298" fmla="*/ 764973 h 1499831"/>
                <a:gd name="connsiteX119-8299" fmla="*/ 944841 w 1225855"/>
                <a:gd name="connsiteY119-8300" fmla="*/ 774793 h 1499831"/>
                <a:gd name="connsiteX120-8301" fmla="*/ 927165 w 1225855"/>
                <a:gd name="connsiteY120-8302" fmla="*/ 780357 h 1499831"/>
                <a:gd name="connsiteX121-8303" fmla="*/ 917018 w 1225855"/>
                <a:gd name="connsiteY121-8304" fmla="*/ 783303 h 1499831"/>
                <a:gd name="connsiteX122-8305" fmla="*/ 601823 w 1225855"/>
                <a:gd name="connsiteY122-8306" fmla="*/ 839342 h 1499831"/>
                <a:gd name="connsiteX123-8307" fmla="*/ 372175 w 1225855"/>
                <a:gd name="connsiteY123-8308" fmla="*/ 797051 h 1499831"/>
                <a:gd name="connsiteX124-8309" fmla="*/ 481668 w 1225855"/>
                <a:gd name="connsiteY124-8310" fmla="*/ 760717 h 1499831"/>
                <a:gd name="connsiteX125-8311" fmla="*/ 497707 w 1225855"/>
                <a:gd name="connsiteY125-8312" fmla="*/ 799015 h 1499831"/>
                <a:gd name="connsiteX126-8313" fmla="*/ 521929 w 1225855"/>
                <a:gd name="connsiteY126-8314" fmla="*/ 815054 h 1499831"/>
                <a:gd name="connsiteX127-8315" fmla="*/ 532077 w 1225855"/>
                <a:gd name="connsiteY127-8316" fmla="*/ 812927 h 1499831"/>
                <a:gd name="connsiteX128-8317" fmla="*/ 545988 w 1225855"/>
                <a:gd name="connsiteY128-8318" fmla="*/ 778557 h 1499831"/>
                <a:gd name="connsiteX129-8319" fmla="*/ 530931 w 1225855"/>
                <a:gd name="connsiteY129-8320" fmla="*/ 742878 h 1499831"/>
                <a:gd name="connsiteX130-8321" fmla="*/ 560882 w 1225855"/>
                <a:gd name="connsiteY130-8322" fmla="*/ 731421 h 1499831"/>
                <a:gd name="connsiteX131-8323" fmla="*/ 660881 w 1225855"/>
                <a:gd name="connsiteY131-8324" fmla="*/ 689359 h 1499831"/>
                <a:gd name="connsiteX132-8325" fmla="*/ 682158 w 1225855"/>
                <a:gd name="connsiteY132-8326" fmla="*/ 735677 h 1499831"/>
                <a:gd name="connsiteX133-8327" fmla="*/ 706053 w 1225855"/>
                <a:gd name="connsiteY133-8328" fmla="*/ 750897 h 1499831"/>
                <a:gd name="connsiteX134-8329" fmla="*/ 717019 w 1225855"/>
                <a:gd name="connsiteY134-8330" fmla="*/ 748442 h 1499831"/>
                <a:gd name="connsiteX135-8331" fmla="*/ 729948 w 1225855"/>
                <a:gd name="connsiteY135-8332" fmla="*/ 713745 h 1499831"/>
                <a:gd name="connsiteX136-8333" fmla="*/ 708181 w 1225855"/>
                <a:gd name="connsiteY136-8334" fmla="*/ 666446 h 1499831"/>
                <a:gd name="connsiteX137-8335" fmla="*/ 763991 w 1225855"/>
                <a:gd name="connsiteY137-8336" fmla="*/ 635350 h 1499831"/>
                <a:gd name="connsiteX138-8337" fmla="*/ 773483 w 1225855"/>
                <a:gd name="connsiteY138-8338" fmla="*/ 629294 h 1499831"/>
                <a:gd name="connsiteX139-8339" fmla="*/ 795414 w 1225855"/>
                <a:gd name="connsiteY139-8340" fmla="*/ 614400 h 1499831"/>
                <a:gd name="connsiteX140-8341" fmla="*/ 816200 w 1225855"/>
                <a:gd name="connsiteY140-8342" fmla="*/ 598361 h 1499831"/>
                <a:gd name="connsiteX141-8343" fmla="*/ 819473 w 1225855"/>
                <a:gd name="connsiteY141-8344" fmla="*/ 595579 h 1499831"/>
                <a:gd name="connsiteX142-8345" fmla="*/ 842223 w 1225855"/>
                <a:gd name="connsiteY142-8346" fmla="*/ 625202 h 1499831"/>
                <a:gd name="connsiteX143-8347" fmla="*/ 863008 w 1225855"/>
                <a:gd name="connsiteY143-8348" fmla="*/ 635350 h 1499831"/>
                <a:gd name="connsiteX144-8349" fmla="*/ 878884 w 1225855"/>
                <a:gd name="connsiteY144-8350" fmla="*/ 629949 h 1499831"/>
                <a:gd name="connsiteX145-8351" fmla="*/ 883794 w 1225855"/>
                <a:gd name="connsiteY145-8352" fmla="*/ 593451 h 1499831"/>
                <a:gd name="connsiteX146-8353" fmla="*/ 513091 w 1225855"/>
                <a:gd name="connsiteY146-8354" fmla="*/ 183796 h 1499831"/>
                <a:gd name="connsiteX147-8355" fmla="*/ 520784 w 1225855"/>
                <a:gd name="connsiteY147-8356" fmla="*/ 163175 h 1499831"/>
                <a:gd name="connsiteX148-8357" fmla="*/ 613746 w 1225855"/>
                <a:gd name="connsiteY148-8358" fmla="*/ 64648 h 1499831"/>
                <a:gd name="connsiteX149-8359" fmla="*/ 903434 w 1225855"/>
                <a:gd name="connsiteY149-8360" fmla="*/ 374630 h 1499831"/>
                <a:gd name="connsiteX150-8361" fmla="*/ 823892 w 1225855"/>
                <a:gd name="connsiteY150-8362" fmla="*/ 411455 h 1499831"/>
                <a:gd name="connsiteX151-8363" fmla="*/ 821110 w 1225855"/>
                <a:gd name="connsiteY151-8364" fmla="*/ 412273 h 1499831"/>
                <a:gd name="connsiteX152-8365" fmla="*/ 807689 w 1225855"/>
                <a:gd name="connsiteY152-8366" fmla="*/ 415710 h 1499831"/>
                <a:gd name="connsiteX153-8367" fmla="*/ 791159 w 1225855"/>
                <a:gd name="connsiteY153-8368" fmla="*/ 406873 h 1499831"/>
                <a:gd name="connsiteX154-8369" fmla="*/ 777084 w 1225855"/>
                <a:gd name="connsiteY154-8370" fmla="*/ 399835 h 1499831"/>
                <a:gd name="connsiteX155-8371" fmla="*/ 706053 w 1225855"/>
                <a:gd name="connsiteY155-8372" fmla="*/ 362192 h 1499831"/>
                <a:gd name="connsiteX156-8373" fmla="*/ 591160 w 1225855"/>
                <a:gd name="connsiteY156-8374" fmla="*/ 288542 h 1499831"/>
                <a:gd name="connsiteX157-8375" fmla="*/ 570702 w 1225855"/>
                <a:gd name="connsiteY157-8376" fmla="*/ 272176 h 1499831"/>
                <a:gd name="connsiteX158-8377" fmla="*/ 567919 w 1225855"/>
                <a:gd name="connsiteY158-8378" fmla="*/ 269721 h 1499831"/>
                <a:gd name="connsiteX159-8379" fmla="*/ 551226 w 1225855"/>
                <a:gd name="connsiteY159-8380" fmla="*/ 254500 h 1499831"/>
                <a:gd name="connsiteX160-8381" fmla="*/ 512109 w 1225855"/>
                <a:gd name="connsiteY160-8382" fmla="*/ 197708 h 1499831"/>
                <a:gd name="connsiteX161-8383" fmla="*/ 513091 w 1225855"/>
                <a:gd name="connsiteY161-8384" fmla="*/ 183796 h 1499831"/>
                <a:gd name="connsiteX162-8385" fmla="*/ 322094 w 1225855"/>
                <a:gd name="connsiteY162-8386" fmla="*/ 374303 h 1499831"/>
                <a:gd name="connsiteX163-8387" fmla="*/ 464974 w 1225855"/>
                <a:gd name="connsiteY163-8388" fmla="*/ 222421 h 1499831"/>
                <a:gd name="connsiteX164-8389" fmla="*/ 508345 w 1225855"/>
                <a:gd name="connsiteY164-8390" fmla="*/ 285596 h 1499831"/>
                <a:gd name="connsiteX165-8391" fmla="*/ 482486 w 1225855"/>
                <a:gd name="connsiteY165-8392" fmla="*/ 314729 h 1499831"/>
                <a:gd name="connsiteX166-8393" fmla="*/ 475939 w 1225855"/>
                <a:gd name="connsiteY166-8394" fmla="*/ 334205 h 1499831"/>
                <a:gd name="connsiteX167-8395" fmla="*/ 484614 w 1225855"/>
                <a:gd name="connsiteY167-8396" fmla="*/ 351717 h 1499831"/>
                <a:gd name="connsiteX168-8397" fmla="*/ 491324 w 1225855"/>
                <a:gd name="connsiteY168-8398" fmla="*/ 355973 h 1499831"/>
                <a:gd name="connsiteX169-8399" fmla="*/ 501962 w 1225855"/>
                <a:gd name="connsiteY169-8400" fmla="*/ 358264 h 1499831"/>
                <a:gd name="connsiteX170-8401" fmla="*/ 521602 w 1225855"/>
                <a:gd name="connsiteY170-8402" fmla="*/ 349426 h 1499831"/>
                <a:gd name="connsiteX171-8403" fmla="*/ 547298 w 1225855"/>
                <a:gd name="connsiteY171-8404" fmla="*/ 320621 h 1499831"/>
                <a:gd name="connsiteX172-8405" fmla="*/ 554990 w 1225855"/>
                <a:gd name="connsiteY172-8406" fmla="*/ 326676 h 1499831"/>
                <a:gd name="connsiteX173-8407" fmla="*/ 722747 w 1225855"/>
                <a:gd name="connsiteY173-8408" fmla="*/ 430768 h 1499831"/>
                <a:gd name="connsiteX174-8409" fmla="*/ 663827 w 1225855"/>
                <a:gd name="connsiteY174-8410" fmla="*/ 435678 h 1499831"/>
                <a:gd name="connsiteX175-8411" fmla="*/ 628967 w 1225855"/>
                <a:gd name="connsiteY175-8412" fmla="*/ 436823 h 1499831"/>
                <a:gd name="connsiteX176-8413" fmla="*/ 616692 w 1225855"/>
                <a:gd name="connsiteY176-8414" fmla="*/ 436987 h 1499831"/>
                <a:gd name="connsiteX177-8415" fmla="*/ 600489 w 1225855"/>
                <a:gd name="connsiteY177-8416" fmla="*/ 436823 h 1499831"/>
                <a:gd name="connsiteX178-8417" fmla="*/ 565628 w 1225855"/>
                <a:gd name="connsiteY178-8418" fmla="*/ 435514 h 1499831"/>
                <a:gd name="connsiteX179-8419" fmla="*/ 463337 w 1225855"/>
                <a:gd name="connsiteY179-8420" fmla="*/ 424057 h 1499831"/>
                <a:gd name="connsiteX180-8421" fmla="*/ 433059 w 1225855"/>
                <a:gd name="connsiteY180-8422" fmla="*/ 418165 h 1499831"/>
                <a:gd name="connsiteX181-8423" fmla="*/ 409164 w 1225855"/>
                <a:gd name="connsiteY181-8424" fmla="*/ 412437 h 1499831"/>
                <a:gd name="connsiteX182-8425" fmla="*/ 403927 w 1225855"/>
                <a:gd name="connsiteY182-8426" fmla="*/ 410964 h 1499831"/>
                <a:gd name="connsiteX183-8427" fmla="*/ 322094 w 1225855"/>
                <a:gd name="connsiteY183-8428" fmla="*/ 374303 h 1499831"/>
                <a:gd name="connsiteX0-8429" fmla="*/ 1219145 w 1225855"/>
                <a:gd name="connsiteY0-8430" fmla="*/ 1035512 h 1499831"/>
                <a:gd name="connsiteX1-8431" fmla="*/ 1212598 w 1225855"/>
                <a:gd name="connsiteY1-8432" fmla="*/ 1022910 h 1499831"/>
                <a:gd name="connsiteX2-8433" fmla="*/ 1009653 w 1225855"/>
                <a:gd name="connsiteY2-8434" fmla="*/ 805725 h 1499831"/>
                <a:gd name="connsiteX3-8435" fmla="*/ 1091485 w 1225855"/>
                <a:gd name="connsiteY3-8436" fmla="*/ 720128 h 1499831"/>
                <a:gd name="connsiteX4-8437" fmla="*/ 1086085 w 1225855"/>
                <a:gd name="connsiteY4-8438" fmla="*/ 697052 h 1499831"/>
                <a:gd name="connsiteX5-8439" fmla="*/ 1079702 w 1225855"/>
                <a:gd name="connsiteY5-8440" fmla="*/ 685104 h 1499831"/>
                <a:gd name="connsiteX6-8441" fmla="*/ 863663 w 1225855"/>
                <a:gd name="connsiteY6-8442" fmla="*/ 454008 h 1499831"/>
                <a:gd name="connsiteX7-8443" fmla="*/ 957280 w 1225855"/>
                <a:gd name="connsiteY7-8444" fmla="*/ 374303 h 1499831"/>
                <a:gd name="connsiteX8-8445" fmla="*/ 953024 w 1225855"/>
                <a:gd name="connsiteY8-8446" fmla="*/ 355482 h 1499831"/>
                <a:gd name="connsiteX9-8447" fmla="*/ 946969 w 1225855"/>
                <a:gd name="connsiteY9-8448" fmla="*/ 344516 h 1499831"/>
                <a:gd name="connsiteX10-8449" fmla="*/ 633058 w 1225855"/>
                <a:gd name="connsiteY10-8450" fmla="*/ 8347 h 1499831"/>
                <a:gd name="connsiteX11-8451" fmla="*/ 613909 w 1225855"/>
                <a:gd name="connsiteY11-8452" fmla="*/ 0 h 1499831"/>
                <a:gd name="connsiteX12-8453" fmla="*/ 594761 w 1225855"/>
                <a:gd name="connsiteY12-8454" fmla="*/ 8183 h 1499831"/>
                <a:gd name="connsiteX13-8455" fmla="*/ 276922 w 1225855"/>
                <a:gd name="connsiteY13-8456" fmla="*/ 345825 h 1499831"/>
                <a:gd name="connsiteX14-8457" fmla="*/ 269884 w 1225855"/>
                <a:gd name="connsiteY14-8458" fmla="*/ 362028 h 1499831"/>
                <a:gd name="connsiteX15-8459" fmla="*/ 268248 w 1225855"/>
                <a:gd name="connsiteY15-8460" fmla="*/ 374139 h 1499831"/>
                <a:gd name="connsiteX16-8461" fmla="*/ 363828 w 1225855"/>
                <a:gd name="connsiteY16-8462" fmla="*/ 453354 h 1499831"/>
                <a:gd name="connsiteX17-8463" fmla="*/ 143535 w 1225855"/>
                <a:gd name="connsiteY17-8464" fmla="*/ 687395 h 1499831"/>
                <a:gd name="connsiteX18-8465" fmla="*/ 136497 w 1225855"/>
                <a:gd name="connsiteY18-8466" fmla="*/ 704744 h 1499831"/>
                <a:gd name="connsiteX19-8467" fmla="*/ 134206 w 1225855"/>
                <a:gd name="connsiteY19-8468" fmla="*/ 720128 h 1499831"/>
                <a:gd name="connsiteX20-8469" fmla="*/ 182978 w 1225855"/>
                <a:gd name="connsiteY20-8470" fmla="*/ 786740 h 1499831"/>
                <a:gd name="connsiteX21-8471" fmla="*/ 217839 w 1225855"/>
                <a:gd name="connsiteY21-8472" fmla="*/ 805071 h 1499831"/>
                <a:gd name="connsiteX22-8473" fmla="*/ 9984 w 1225855"/>
                <a:gd name="connsiteY22-8474" fmla="*/ 1025692 h 1499831"/>
                <a:gd name="connsiteX23-8475" fmla="*/ 2946 w 1225855"/>
                <a:gd name="connsiteY23-8476" fmla="*/ 1044186 h 1499831"/>
                <a:gd name="connsiteX24-8477" fmla="*/ 0 w 1225855"/>
                <a:gd name="connsiteY24-8478" fmla="*/ 1062844 h 1499831"/>
                <a:gd name="connsiteX25-8479" fmla="*/ 194435 w 1225855"/>
                <a:gd name="connsiteY25-8480" fmla="*/ 1198195 h 1499831"/>
                <a:gd name="connsiteX26-8481" fmla="*/ 487887 w 1225855"/>
                <a:gd name="connsiteY26-8482" fmla="*/ 1247950 h 1499831"/>
                <a:gd name="connsiteX27-8483" fmla="*/ 487887 w 1225855"/>
                <a:gd name="connsiteY27-8484" fmla="*/ 1473645 h 1499831"/>
                <a:gd name="connsiteX28-8485" fmla="*/ 514073 w 1225855"/>
                <a:gd name="connsiteY28-8486" fmla="*/ 1499831 h 1499831"/>
                <a:gd name="connsiteX29-8487" fmla="*/ 711781 w 1225855"/>
                <a:gd name="connsiteY29-8488" fmla="*/ 1499831 h 1499831"/>
                <a:gd name="connsiteX30-8489" fmla="*/ 737968 w 1225855"/>
                <a:gd name="connsiteY30-8490" fmla="*/ 1473645 h 1499831"/>
                <a:gd name="connsiteX31-8491" fmla="*/ 737968 w 1225855"/>
                <a:gd name="connsiteY31-8492" fmla="*/ 1248932 h 1499831"/>
                <a:gd name="connsiteX32-8493" fmla="*/ 1039112 w 1225855"/>
                <a:gd name="connsiteY32-8494" fmla="*/ 1198195 h 1499831"/>
                <a:gd name="connsiteX33-8495" fmla="*/ 1225855 w 1225855"/>
                <a:gd name="connsiteY33-8496" fmla="*/ 1062844 h 1499831"/>
                <a:gd name="connsiteX34-8497" fmla="*/ 1219145 w 1225855"/>
                <a:gd name="connsiteY34-8498" fmla="*/ 1035512 h 1499831"/>
                <a:gd name="connsiteX35-8499" fmla="*/ 1099178 w 1225855"/>
                <a:gd name="connsiteY35-8500" fmla="*/ 1120454 h 1499831"/>
                <a:gd name="connsiteX36-8501" fmla="*/ 1082157 w 1225855"/>
                <a:gd name="connsiteY36-8502" fmla="*/ 1113580 h 1499831"/>
                <a:gd name="connsiteX37-8503" fmla="*/ 657608 w 1225855"/>
                <a:gd name="connsiteY37-8504" fmla="*/ 1056788 h 1499831"/>
                <a:gd name="connsiteX38-8505" fmla="*/ 560882 w 1225855"/>
                <a:gd name="connsiteY38-8506" fmla="*/ 1023564 h 1499831"/>
                <a:gd name="connsiteX39-8507" fmla="*/ 558918 w 1225855"/>
                <a:gd name="connsiteY39-8508" fmla="*/ 1022582 h 1499831"/>
                <a:gd name="connsiteX40-8509" fmla="*/ 554663 w 1225855"/>
                <a:gd name="connsiteY40-8510" fmla="*/ 1021109 h 1499831"/>
                <a:gd name="connsiteX41-8511" fmla="*/ 419966 w 1225855"/>
                <a:gd name="connsiteY41-8512" fmla="*/ 947296 h 1499831"/>
                <a:gd name="connsiteX42-8513" fmla="*/ 312928 w 1225855"/>
                <a:gd name="connsiteY42-8514" fmla="*/ 837313 h 1499831"/>
                <a:gd name="connsiteX43-8515" fmla="*/ 618656 w 1225855"/>
                <a:gd name="connsiteY43-8516" fmla="*/ 887115 h 1499831"/>
                <a:gd name="connsiteX44-8517" fmla="*/ 943368 w 1225855"/>
                <a:gd name="connsiteY44-8518" fmla="*/ 830439 h 1499831"/>
                <a:gd name="connsiteX45-8519" fmla="*/ 957116 w 1225855"/>
                <a:gd name="connsiteY45-8520" fmla="*/ 826184 h 1499831"/>
                <a:gd name="connsiteX46-8521" fmla="*/ 1168408 w 1225855"/>
                <a:gd name="connsiteY46-8522" fmla="*/ 1052369 h 1499831"/>
                <a:gd name="connsiteX47-8523" fmla="*/ 1170536 w 1225855"/>
                <a:gd name="connsiteY47-8524" fmla="*/ 1055806 h 1499831"/>
                <a:gd name="connsiteX48-8525" fmla="*/ 1173482 w 1225855"/>
                <a:gd name="connsiteY48-8526" fmla="*/ 1063008 h 1499831"/>
                <a:gd name="connsiteX49-8527" fmla="*/ 1099178 w 1225855"/>
                <a:gd name="connsiteY49-8528" fmla="*/ 1120454 h 1499831"/>
                <a:gd name="connsiteX50-8529" fmla="*/ 736822 w 1225855"/>
                <a:gd name="connsiteY50-8530" fmla="*/ 1196559 h 1499831"/>
                <a:gd name="connsiteX51-8531" fmla="*/ 620292 w 1225855"/>
                <a:gd name="connsiteY51-8532" fmla="*/ 1200487 h 1499831"/>
                <a:gd name="connsiteX52-8533" fmla="*/ 489033 w 1225855"/>
                <a:gd name="connsiteY52-8534" fmla="*/ 1195577 h 1499831"/>
                <a:gd name="connsiteX53-8535" fmla="*/ 209001 w 1225855"/>
                <a:gd name="connsiteY53-8536" fmla="*/ 1148114 h 1499831"/>
                <a:gd name="connsiteX54-8537" fmla="*/ 52209 w 1225855"/>
                <a:gd name="connsiteY54-8538" fmla="*/ 1063008 h 1499831"/>
                <a:gd name="connsiteX55-8539" fmla="*/ 54173 w 1225855"/>
                <a:gd name="connsiteY55-8540" fmla="*/ 1057279 h 1499831"/>
                <a:gd name="connsiteX56-8541" fmla="*/ 56137 w 1225855"/>
                <a:gd name="connsiteY56-8542" fmla="*/ 1053188 h 1499831"/>
                <a:gd name="connsiteX57-8543" fmla="*/ 255155 w 1225855"/>
                <a:gd name="connsiteY57-8544" fmla="*/ 841896 h 1499831"/>
                <a:gd name="connsiteX58-8545" fmla="*/ 346971 w 1225855"/>
                <a:gd name="connsiteY58-8546" fmla="*/ 956134 h 1499831"/>
                <a:gd name="connsiteX59-8547" fmla="*/ 318984 w 1225855"/>
                <a:gd name="connsiteY59-8548" fmla="*/ 987558 h 1499831"/>
                <a:gd name="connsiteX60-8549" fmla="*/ 321112 w 1225855"/>
                <a:gd name="connsiteY60-8550" fmla="*/ 1024546 h 1499831"/>
                <a:gd name="connsiteX61-8551" fmla="*/ 338460 w 1225855"/>
                <a:gd name="connsiteY61-8552" fmla="*/ 1031093 h 1499831"/>
                <a:gd name="connsiteX62-8553" fmla="*/ 358100 w 1225855"/>
                <a:gd name="connsiteY62-8554" fmla="*/ 1022255 h 1499831"/>
                <a:gd name="connsiteX63-8555" fmla="*/ 387887 w 1225855"/>
                <a:gd name="connsiteY63-8556" fmla="*/ 988703 h 1499831"/>
                <a:gd name="connsiteX64-8557" fmla="*/ 512600 w 1225855"/>
                <a:gd name="connsiteY64-8558" fmla="*/ 1059898 h 1499831"/>
                <a:gd name="connsiteX65-8559" fmla="*/ 494925 w 1225855"/>
                <a:gd name="connsiteY65-8560" fmla="*/ 1097868 h 1499831"/>
                <a:gd name="connsiteX66-8561" fmla="*/ 507527 w 1225855"/>
                <a:gd name="connsiteY66-8562" fmla="*/ 1132729 h 1499831"/>
                <a:gd name="connsiteX67-8563" fmla="*/ 518656 w 1225855"/>
                <a:gd name="connsiteY67-8564" fmla="*/ 1135184 h 1499831"/>
                <a:gd name="connsiteX68-8565" fmla="*/ 542388 w 1225855"/>
                <a:gd name="connsiteY68-8566" fmla="*/ 1120127 h 1499831"/>
                <a:gd name="connsiteX69-8567" fmla="*/ 561045 w 1225855"/>
                <a:gd name="connsiteY69-8568" fmla="*/ 1080029 h 1499831"/>
                <a:gd name="connsiteX70-8569" fmla="*/ 638132 w 1225855"/>
                <a:gd name="connsiteY70-8570" fmla="*/ 1105888 h 1499831"/>
                <a:gd name="connsiteX71-8571" fmla="*/ 708344 w 1225855"/>
                <a:gd name="connsiteY71-8572" fmla="*/ 1124219 h 1499831"/>
                <a:gd name="connsiteX72-8573" fmla="*/ 692633 w 1225855"/>
                <a:gd name="connsiteY72-8574" fmla="*/ 1159079 h 1499831"/>
                <a:gd name="connsiteX73-8575" fmla="*/ 691487 w 1225855"/>
                <a:gd name="connsiteY73-8576" fmla="*/ 1177574 h 1499831"/>
                <a:gd name="connsiteX74-8577" fmla="*/ 705726 w 1225855"/>
                <a:gd name="connsiteY74-8578" fmla="*/ 1193776 h 1499831"/>
                <a:gd name="connsiteX75-8579" fmla="*/ 716528 w 1225855"/>
                <a:gd name="connsiteY75-8580" fmla="*/ 1196068 h 1499831"/>
                <a:gd name="connsiteX76-8581" fmla="*/ 733549 w 1225855"/>
                <a:gd name="connsiteY76-8582" fmla="*/ 1189848 h 1499831"/>
                <a:gd name="connsiteX77-8583" fmla="*/ 740423 w 1225855"/>
                <a:gd name="connsiteY77-8584" fmla="*/ 1180683 h 1499831"/>
                <a:gd name="connsiteX78-8585" fmla="*/ 760881 w 1225855"/>
                <a:gd name="connsiteY78-8586" fmla="*/ 1135184 h 1499831"/>
                <a:gd name="connsiteX79-8587" fmla="*/ 974628 w 1225855"/>
                <a:gd name="connsiteY79-8588" fmla="*/ 1161534 h 1499831"/>
                <a:gd name="connsiteX80-8589" fmla="*/ 736822 w 1225855"/>
                <a:gd name="connsiteY80-8590" fmla="*/ 1196559 h 1499831"/>
                <a:gd name="connsiteX81-8591" fmla="*/ 685431 w 1225855"/>
                <a:gd name="connsiteY81-8592" fmla="*/ 1447458 h 1499831"/>
                <a:gd name="connsiteX82-8593" fmla="*/ 540096 w 1225855"/>
                <a:gd name="connsiteY82-8594" fmla="*/ 1447458 h 1499831"/>
                <a:gd name="connsiteX83-8595" fmla="*/ 540096 w 1225855"/>
                <a:gd name="connsiteY83-8596" fmla="*/ 1251059 h 1499831"/>
                <a:gd name="connsiteX84-8597" fmla="*/ 620292 w 1225855"/>
                <a:gd name="connsiteY84-8598" fmla="*/ 1252860 h 1499831"/>
                <a:gd name="connsiteX85-8599" fmla="*/ 685431 w 1225855"/>
                <a:gd name="connsiteY85-8600" fmla="*/ 1251714 h 1499831"/>
                <a:gd name="connsiteX86-8601" fmla="*/ 685431 w 1225855"/>
                <a:gd name="connsiteY86-8602" fmla="*/ 1447458 h 1499831"/>
                <a:gd name="connsiteX87-8603" fmla="*/ 186415 w 1225855"/>
                <a:gd name="connsiteY87-8604" fmla="*/ 720292 h 1499831"/>
                <a:gd name="connsiteX88-8605" fmla="*/ 187070 w 1225855"/>
                <a:gd name="connsiteY88-8606" fmla="*/ 718819 h 1499831"/>
                <a:gd name="connsiteX89-8607" fmla="*/ 188543 w 1225855"/>
                <a:gd name="connsiteY89-8608" fmla="*/ 715873 h 1499831"/>
                <a:gd name="connsiteX90-8609" fmla="*/ 418567 w 1225855"/>
                <a:gd name="connsiteY90-8610" fmla="*/ 483352 h 1499831"/>
                <a:gd name="connsiteX91-8611" fmla="*/ 483426 w 1225855"/>
                <a:gd name="connsiteY91-8612" fmla="*/ 492987 h 1499831"/>
                <a:gd name="connsiteX92-8613" fmla="*/ 493280 w 1225855"/>
                <a:gd name="connsiteY92-8614" fmla="*/ 505881 h 1499831"/>
                <a:gd name="connsiteX93-8615" fmla="*/ 550480 w 1225855"/>
                <a:gd name="connsiteY93-8616" fmla="*/ 506283 h 1499831"/>
                <a:gd name="connsiteX94-8617" fmla="*/ 587396 w 1225855"/>
                <a:gd name="connsiteY94-8618" fmla="*/ 507919 h 1499831"/>
                <a:gd name="connsiteX95-8619" fmla="*/ 609547 w 1225855"/>
                <a:gd name="connsiteY95-8620" fmla="*/ 506029 h 1499831"/>
                <a:gd name="connsiteX96-8621" fmla="*/ 644277 w 1225855"/>
                <a:gd name="connsiteY96-8622" fmla="*/ 496177 h 1499831"/>
                <a:gd name="connsiteX97-8623" fmla="*/ 681193 w 1225855"/>
                <a:gd name="connsiteY97-8624" fmla="*/ 499466 h 1499831"/>
                <a:gd name="connsiteX98-8625" fmla="*/ 712198 w 1225855"/>
                <a:gd name="connsiteY98-8626" fmla="*/ 499229 h 1499831"/>
                <a:gd name="connsiteX99-8627" fmla="*/ 797706 w 1225855"/>
                <a:gd name="connsiteY99-8628" fmla="*/ 471684 h 1499831"/>
                <a:gd name="connsiteX100-8629" fmla="*/ 820292 w 1225855"/>
                <a:gd name="connsiteY100-8630" fmla="*/ 507036 h 1499831"/>
                <a:gd name="connsiteX101-8631" fmla="*/ 780194 w 1225855"/>
                <a:gd name="connsiteY101-8632" fmla="*/ 560391 h 1499831"/>
                <a:gd name="connsiteX102-8633" fmla="*/ 759081 w 1225855"/>
                <a:gd name="connsiteY102-8634" fmla="*/ 576103 h 1499831"/>
                <a:gd name="connsiteX103-8635" fmla="*/ 736822 w 1225855"/>
                <a:gd name="connsiteY103-8636" fmla="*/ 590669 h 1499831"/>
                <a:gd name="connsiteX104-8637" fmla="*/ 736331 w 1225855"/>
                <a:gd name="connsiteY104-8638" fmla="*/ 590996 h 1499831"/>
                <a:gd name="connsiteX105-8639" fmla="*/ 537297 w 1225855"/>
                <a:gd name="connsiteY105-8640" fmla="*/ 689628 h 1499831"/>
                <a:gd name="connsiteX106-8641" fmla="*/ 339115 w 1225855"/>
                <a:gd name="connsiteY106-8642" fmla="*/ 752370 h 1499831"/>
                <a:gd name="connsiteX107-8643" fmla="*/ 289033 w 1225855"/>
                <a:gd name="connsiteY107-8644" fmla="*/ 767428 h 1499831"/>
                <a:gd name="connsiteX108-8645" fmla="*/ 274958 w 1225855"/>
                <a:gd name="connsiteY108-8646" fmla="*/ 771519 h 1499831"/>
                <a:gd name="connsiteX109-8647" fmla="*/ 255809 w 1225855"/>
                <a:gd name="connsiteY109-8648" fmla="*/ 764482 h 1499831"/>
                <a:gd name="connsiteX110-8649" fmla="*/ 186415 w 1225855"/>
                <a:gd name="connsiteY110-8650" fmla="*/ 720292 h 1499831"/>
                <a:gd name="connsiteX111-8651" fmla="*/ 883794 w 1225855"/>
                <a:gd name="connsiteY111-8652" fmla="*/ 593451 h 1499831"/>
                <a:gd name="connsiteX112-8653" fmla="*/ 859244 w 1225855"/>
                <a:gd name="connsiteY112-8654" fmla="*/ 561536 h 1499831"/>
                <a:gd name="connsiteX113-8655" fmla="*/ 854989 w 1225855"/>
                <a:gd name="connsiteY113-8656" fmla="*/ 557117 h 1499831"/>
                <a:gd name="connsiteX114-8657" fmla="*/ 867100 w 1225855"/>
                <a:gd name="connsiteY114-8658" fmla="*/ 534204 h 1499831"/>
                <a:gd name="connsiteX115-8659" fmla="*/ 1036167 w 1225855"/>
                <a:gd name="connsiteY115-8660" fmla="*/ 715218 h 1499831"/>
                <a:gd name="connsiteX116-8661" fmla="*/ 1037803 w 1225855"/>
                <a:gd name="connsiteY116-8662" fmla="*/ 717837 h 1499831"/>
                <a:gd name="connsiteX117-8663" fmla="*/ 1038949 w 1225855"/>
                <a:gd name="connsiteY117-8664" fmla="*/ 720128 h 1499831"/>
                <a:gd name="connsiteX118-8665" fmla="*/ 971519 w 1225855"/>
                <a:gd name="connsiteY118-8666" fmla="*/ 764973 h 1499831"/>
                <a:gd name="connsiteX119-8667" fmla="*/ 944841 w 1225855"/>
                <a:gd name="connsiteY119-8668" fmla="*/ 774793 h 1499831"/>
                <a:gd name="connsiteX120-8669" fmla="*/ 927165 w 1225855"/>
                <a:gd name="connsiteY120-8670" fmla="*/ 780357 h 1499831"/>
                <a:gd name="connsiteX121-8671" fmla="*/ 917018 w 1225855"/>
                <a:gd name="connsiteY121-8672" fmla="*/ 783303 h 1499831"/>
                <a:gd name="connsiteX122-8673" fmla="*/ 601823 w 1225855"/>
                <a:gd name="connsiteY122-8674" fmla="*/ 839342 h 1499831"/>
                <a:gd name="connsiteX123-8675" fmla="*/ 372175 w 1225855"/>
                <a:gd name="connsiteY123-8676" fmla="*/ 797051 h 1499831"/>
                <a:gd name="connsiteX124-8677" fmla="*/ 481668 w 1225855"/>
                <a:gd name="connsiteY124-8678" fmla="*/ 760717 h 1499831"/>
                <a:gd name="connsiteX125-8679" fmla="*/ 497707 w 1225855"/>
                <a:gd name="connsiteY125-8680" fmla="*/ 799015 h 1499831"/>
                <a:gd name="connsiteX126-8681" fmla="*/ 521929 w 1225855"/>
                <a:gd name="connsiteY126-8682" fmla="*/ 815054 h 1499831"/>
                <a:gd name="connsiteX127-8683" fmla="*/ 532077 w 1225855"/>
                <a:gd name="connsiteY127-8684" fmla="*/ 812927 h 1499831"/>
                <a:gd name="connsiteX128-8685" fmla="*/ 545988 w 1225855"/>
                <a:gd name="connsiteY128-8686" fmla="*/ 778557 h 1499831"/>
                <a:gd name="connsiteX129-8687" fmla="*/ 530931 w 1225855"/>
                <a:gd name="connsiteY129-8688" fmla="*/ 742878 h 1499831"/>
                <a:gd name="connsiteX130-8689" fmla="*/ 560882 w 1225855"/>
                <a:gd name="connsiteY130-8690" fmla="*/ 731421 h 1499831"/>
                <a:gd name="connsiteX131-8691" fmla="*/ 660881 w 1225855"/>
                <a:gd name="connsiteY131-8692" fmla="*/ 689359 h 1499831"/>
                <a:gd name="connsiteX132-8693" fmla="*/ 682158 w 1225855"/>
                <a:gd name="connsiteY132-8694" fmla="*/ 735677 h 1499831"/>
                <a:gd name="connsiteX133-8695" fmla="*/ 706053 w 1225855"/>
                <a:gd name="connsiteY133-8696" fmla="*/ 750897 h 1499831"/>
                <a:gd name="connsiteX134-8697" fmla="*/ 717019 w 1225855"/>
                <a:gd name="connsiteY134-8698" fmla="*/ 748442 h 1499831"/>
                <a:gd name="connsiteX135-8699" fmla="*/ 729948 w 1225855"/>
                <a:gd name="connsiteY135-8700" fmla="*/ 713745 h 1499831"/>
                <a:gd name="connsiteX136-8701" fmla="*/ 708181 w 1225855"/>
                <a:gd name="connsiteY136-8702" fmla="*/ 666446 h 1499831"/>
                <a:gd name="connsiteX137-8703" fmla="*/ 763991 w 1225855"/>
                <a:gd name="connsiteY137-8704" fmla="*/ 635350 h 1499831"/>
                <a:gd name="connsiteX138-8705" fmla="*/ 773483 w 1225855"/>
                <a:gd name="connsiteY138-8706" fmla="*/ 629294 h 1499831"/>
                <a:gd name="connsiteX139-8707" fmla="*/ 795414 w 1225855"/>
                <a:gd name="connsiteY139-8708" fmla="*/ 614400 h 1499831"/>
                <a:gd name="connsiteX140-8709" fmla="*/ 816200 w 1225855"/>
                <a:gd name="connsiteY140-8710" fmla="*/ 598361 h 1499831"/>
                <a:gd name="connsiteX141-8711" fmla="*/ 819473 w 1225855"/>
                <a:gd name="connsiteY141-8712" fmla="*/ 595579 h 1499831"/>
                <a:gd name="connsiteX142-8713" fmla="*/ 842223 w 1225855"/>
                <a:gd name="connsiteY142-8714" fmla="*/ 625202 h 1499831"/>
                <a:gd name="connsiteX143-8715" fmla="*/ 863008 w 1225855"/>
                <a:gd name="connsiteY143-8716" fmla="*/ 635350 h 1499831"/>
                <a:gd name="connsiteX144-8717" fmla="*/ 878884 w 1225855"/>
                <a:gd name="connsiteY144-8718" fmla="*/ 629949 h 1499831"/>
                <a:gd name="connsiteX145-8719" fmla="*/ 883794 w 1225855"/>
                <a:gd name="connsiteY145-8720" fmla="*/ 593451 h 1499831"/>
                <a:gd name="connsiteX146-8721" fmla="*/ 513091 w 1225855"/>
                <a:gd name="connsiteY146-8722" fmla="*/ 183796 h 1499831"/>
                <a:gd name="connsiteX147-8723" fmla="*/ 520784 w 1225855"/>
                <a:gd name="connsiteY147-8724" fmla="*/ 163175 h 1499831"/>
                <a:gd name="connsiteX148-8725" fmla="*/ 613746 w 1225855"/>
                <a:gd name="connsiteY148-8726" fmla="*/ 64648 h 1499831"/>
                <a:gd name="connsiteX149-8727" fmla="*/ 903434 w 1225855"/>
                <a:gd name="connsiteY149-8728" fmla="*/ 374630 h 1499831"/>
                <a:gd name="connsiteX150-8729" fmla="*/ 823892 w 1225855"/>
                <a:gd name="connsiteY150-8730" fmla="*/ 411455 h 1499831"/>
                <a:gd name="connsiteX151-8731" fmla="*/ 821110 w 1225855"/>
                <a:gd name="connsiteY151-8732" fmla="*/ 412273 h 1499831"/>
                <a:gd name="connsiteX152-8733" fmla="*/ 807689 w 1225855"/>
                <a:gd name="connsiteY152-8734" fmla="*/ 415710 h 1499831"/>
                <a:gd name="connsiteX153-8735" fmla="*/ 791159 w 1225855"/>
                <a:gd name="connsiteY153-8736" fmla="*/ 406873 h 1499831"/>
                <a:gd name="connsiteX154-8737" fmla="*/ 777084 w 1225855"/>
                <a:gd name="connsiteY154-8738" fmla="*/ 399835 h 1499831"/>
                <a:gd name="connsiteX155-8739" fmla="*/ 706053 w 1225855"/>
                <a:gd name="connsiteY155-8740" fmla="*/ 362192 h 1499831"/>
                <a:gd name="connsiteX156-8741" fmla="*/ 591160 w 1225855"/>
                <a:gd name="connsiteY156-8742" fmla="*/ 288542 h 1499831"/>
                <a:gd name="connsiteX157-8743" fmla="*/ 570702 w 1225855"/>
                <a:gd name="connsiteY157-8744" fmla="*/ 272176 h 1499831"/>
                <a:gd name="connsiteX158-8745" fmla="*/ 567919 w 1225855"/>
                <a:gd name="connsiteY158-8746" fmla="*/ 269721 h 1499831"/>
                <a:gd name="connsiteX159-8747" fmla="*/ 551226 w 1225855"/>
                <a:gd name="connsiteY159-8748" fmla="*/ 254500 h 1499831"/>
                <a:gd name="connsiteX160-8749" fmla="*/ 512109 w 1225855"/>
                <a:gd name="connsiteY160-8750" fmla="*/ 197708 h 1499831"/>
                <a:gd name="connsiteX161-8751" fmla="*/ 513091 w 1225855"/>
                <a:gd name="connsiteY161-8752" fmla="*/ 183796 h 1499831"/>
                <a:gd name="connsiteX162-8753" fmla="*/ 322094 w 1225855"/>
                <a:gd name="connsiteY162-8754" fmla="*/ 374303 h 1499831"/>
                <a:gd name="connsiteX163-8755" fmla="*/ 464974 w 1225855"/>
                <a:gd name="connsiteY163-8756" fmla="*/ 222421 h 1499831"/>
                <a:gd name="connsiteX164-8757" fmla="*/ 508345 w 1225855"/>
                <a:gd name="connsiteY164-8758" fmla="*/ 285596 h 1499831"/>
                <a:gd name="connsiteX165-8759" fmla="*/ 482486 w 1225855"/>
                <a:gd name="connsiteY165-8760" fmla="*/ 314729 h 1499831"/>
                <a:gd name="connsiteX166-8761" fmla="*/ 475939 w 1225855"/>
                <a:gd name="connsiteY166-8762" fmla="*/ 334205 h 1499831"/>
                <a:gd name="connsiteX167-8763" fmla="*/ 484614 w 1225855"/>
                <a:gd name="connsiteY167-8764" fmla="*/ 351717 h 1499831"/>
                <a:gd name="connsiteX168-8765" fmla="*/ 491324 w 1225855"/>
                <a:gd name="connsiteY168-8766" fmla="*/ 355973 h 1499831"/>
                <a:gd name="connsiteX169-8767" fmla="*/ 501962 w 1225855"/>
                <a:gd name="connsiteY169-8768" fmla="*/ 358264 h 1499831"/>
                <a:gd name="connsiteX170-8769" fmla="*/ 521602 w 1225855"/>
                <a:gd name="connsiteY170-8770" fmla="*/ 349426 h 1499831"/>
                <a:gd name="connsiteX171-8771" fmla="*/ 547298 w 1225855"/>
                <a:gd name="connsiteY171-8772" fmla="*/ 320621 h 1499831"/>
                <a:gd name="connsiteX172-8773" fmla="*/ 554990 w 1225855"/>
                <a:gd name="connsiteY172-8774" fmla="*/ 326676 h 1499831"/>
                <a:gd name="connsiteX173-8775" fmla="*/ 722747 w 1225855"/>
                <a:gd name="connsiteY173-8776" fmla="*/ 430768 h 1499831"/>
                <a:gd name="connsiteX174-8777" fmla="*/ 663827 w 1225855"/>
                <a:gd name="connsiteY174-8778" fmla="*/ 435678 h 1499831"/>
                <a:gd name="connsiteX175-8779" fmla="*/ 628967 w 1225855"/>
                <a:gd name="connsiteY175-8780" fmla="*/ 436823 h 1499831"/>
                <a:gd name="connsiteX176-8781" fmla="*/ 616692 w 1225855"/>
                <a:gd name="connsiteY176-8782" fmla="*/ 436987 h 1499831"/>
                <a:gd name="connsiteX177-8783" fmla="*/ 600489 w 1225855"/>
                <a:gd name="connsiteY177-8784" fmla="*/ 436823 h 1499831"/>
                <a:gd name="connsiteX178-8785" fmla="*/ 565628 w 1225855"/>
                <a:gd name="connsiteY178-8786" fmla="*/ 435514 h 1499831"/>
                <a:gd name="connsiteX179-8787" fmla="*/ 463337 w 1225855"/>
                <a:gd name="connsiteY179-8788" fmla="*/ 424057 h 1499831"/>
                <a:gd name="connsiteX180-8789" fmla="*/ 433059 w 1225855"/>
                <a:gd name="connsiteY180-8790" fmla="*/ 418165 h 1499831"/>
                <a:gd name="connsiteX181-8791" fmla="*/ 409164 w 1225855"/>
                <a:gd name="connsiteY181-8792" fmla="*/ 412437 h 1499831"/>
                <a:gd name="connsiteX182-8793" fmla="*/ 403927 w 1225855"/>
                <a:gd name="connsiteY182-8794" fmla="*/ 410964 h 1499831"/>
                <a:gd name="connsiteX183-8795" fmla="*/ 322094 w 1225855"/>
                <a:gd name="connsiteY183-8796" fmla="*/ 374303 h 1499831"/>
                <a:gd name="connsiteX0-8797" fmla="*/ 1219145 w 1225855"/>
                <a:gd name="connsiteY0-8798" fmla="*/ 1035512 h 1499831"/>
                <a:gd name="connsiteX1-8799" fmla="*/ 1212598 w 1225855"/>
                <a:gd name="connsiteY1-8800" fmla="*/ 1022910 h 1499831"/>
                <a:gd name="connsiteX2-8801" fmla="*/ 1009653 w 1225855"/>
                <a:gd name="connsiteY2-8802" fmla="*/ 805725 h 1499831"/>
                <a:gd name="connsiteX3-8803" fmla="*/ 1091485 w 1225855"/>
                <a:gd name="connsiteY3-8804" fmla="*/ 720128 h 1499831"/>
                <a:gd name="connsiteX4-8805" fmla="*/ 1086085 w 1225855"/>
                <a:gd name="connsiteY4-8806" fmla="*/ 697052 h 1499831"/>
                <a:gd name="connsiteX5-8807" fmla="*/ 1079702 w 1225855"/>
                <a:gd name="connsiteY5-8808" fmla="*/ 685104 h 1499831"/>
                <a:gd name="connsiteX6-8809" fmla="*/ 863663 w 1225855"/>
                <a:gd name="connsiteY6-8810" fmla="*/ 454008 h 1499831"/>
                <a:gd name="connsiteX7-8811" fmla="*/ 957280 w 1225855"/>
                <a:gd name="connsiteY7-8812" fmla="*/ 374303 h 1499831"/>
                <a:gd name="connsiteX8-8813" fmla="*/ 953024 w 1225855"/>
                <a:gd name="connsiteY8-8814" fmla="*/ 355482 h 1499831"/>
                <a:gd name="connsiteX9-8815" fmla="*/ 946969 w 1225855"/>
                <a:gd name="connsiteY9-8816" fmla="*/ 344516 h 1499831"/>
                <a:gd name="connsiteX10-8817" fmla="*/ 633058 w 1225855"/>
                <a:gd name="connsiteY10-8818" fmla="*/ 8347 h 1499831"/>
                <a:gd name="connsiteX11-8819" fmla="*/ 613909 w 1225855"/>
                <a:gd name="connsiteY11-8820" fmla="*/ 0 h 1499831"/>
                <a:gd name="connsiteX12-8821" fmla="*/ 594761 w 1225855"/>
                <a:gd name="connsiteY12-8822" fmla="*/ 8183 h 1499831"/>
                <a:gd name="connsiteX13-8823" fmla="*/ 276922 w 1225855"/>
                <a:gd name="connsiteY13-8824" fmla="*/ 345825 h 1499831"/>
                <a:gd name="connsiteX14-8825" fmla="*/ 269884 w 1225855"/>
                <a:gd name="connsiteY14-8826" fmla="*/ 362028 h 1499831"/>
                <a:gd name="connsiteX15-8827" fmla="*/ 268248 w 1225855"/>
                <a:gd name="connsiteY15-8828" fmla="*/ 374139 h 1499831"/>
                <a:gd name="connsiteX16-8829" fmla="*/ 363828 w 1225855"/>
                <a:gd name="connsiteY16-8830" fmla="*/ 453354 h 1499831"/>
                <a:gd name="connsiteX17-8831" fmla="*/ 143535 w 1225855"/>
                <a:gd name="connsiteY17-8832" fmla="*/ 687395 h 1499831"/>
                <a:gd name="connsiteX18-8833" fmla="*/ 136497 w 1225855"/>
                <a:gd name="connsiteY18-8834" fmla="*/ 704744 h 1499831"/>
                <a:gd name="connsiteX19-8835" fmla="*/ 134206 w 1225855"/>
                <a:gd name="connsiteY19-8836" fmla="*/ 720128 h 1499831"/>
                <a:gd name="connsiteX20-8837" fmla="*/ 182978 w 1225855"/>
                <a:gd name="connsiteY20-8838" fmla="*/ 786740 h 1499831"/>
                <a:gd name="connsiteX21-8839" fmla="*/ 217839 w 1225855"/>
                <a:gd name="connsiteY21-8840" fmla="*/ 805071 h 1499831"/>
                <a:gd name="connsiteX22-8841" fmla="*/ 9984 w 1225855"/>
                <a:gd name="connsiteY22-8842" fmla="*/ 1025692 h 1499831"/>
                <a:gd name="connsiteX23-8843" fmla="*/ 2946 w 1225855"/>
                <a:gd name="connsiteY23-8844" fmla="*/ 1044186 h 1499831"/>
                <a:gd name="connsiteX24-8845" fmla="*/ 0 w 1225855"/>
                <a:gd name="connsiteY24-8846" fmla="*/ 1062844 h 1499831"/>
                <a:gd name="connsiteX25-8847" fmla="*/ 194435 w 1225855"/>
                <a:gd name="connsiteY25-8848" fmla="*/ 1198195 h 1499831"/>
                <a:gd name="connsiteX26-8849" fmla="*/ 487887 w 1225855"/>
                <a:gd name="connsiteY26-8850" fmla="*/ 1247950 h 1499831"/>
                <a:gd name="connsiteX27-8851" fmla="*/ 487887 w 1225855"/>
                <a:gd name="connsiteY27-8852" fmla="*/ 1473645 h 1499831"/>
                <a:gd name="connsiteX28-8853" fmla="*/ 514073 w 1225855"/>
                <a:gd name="connsiteY28-8854" fmla="*/ 1499831 h 1499831"/>
                <a:gd name="connsiteX29-8855" fmla="*/ 711781 w 1225855"/>
                <a:gd name="connsiteY29-8856" fmla="*/ 1499831 h 1499831"/>
                <a:gd name="connsiteX30-8857" fmla="*/ 737968 w 1225855"/>
                <a:gd name="connsiteY30-8858" fmla="*/ 1473645 h 1499831"/>
                <a:gd name="connsiteX31-8859" fmla="*/ 737968 w 1225855"/>
                <a:gd name="connsiteY31-8860" fmla="*/ 1248932 h 1499831"/>
                <a:gd name="connsiteX32-8861" fmla="*/ 1039112 w 1225855"/>
                <a:gd name="connsiteY32-8862" fmla="*/ 1198195 h 1499831"/>
                <a:gd name="connsiteX33-8863" fmla="*/ 1225855 w 1225855"/>
                <a:gd name="connsiteY33-8864" fmla="*/ 1062844 h 1499831"/>
                <a:gd name="connsiteX34-8865" fmla="*/ 1219145 w 1225855"/>
                <a:gd name="connsiteY34-8866" fmla="*/ 1035512 h 1499831"/>
                <a:gd name="connsiteX35-8867" fmla="*/ 1099178 w 1225855"/>
                <a:gd name="connsiteY35-8868" fmla="*/ 1120454 h 1499831"/>
                <a:gd name="connsiteX36-8869" fmla="*/ 1082157 w 1225855"/>
                <a:gd name="connsiteY36-8870" fmla="*/ 1113580 h 1499831"/>
                <a:gd name="connsiteX37-8871" fmla="*/ 657608 w 1225855"/>
                <a:gd name="connsiteY37-8872" fmla="*/ 1056788 h 1499831"/>
                <a:gd name="connsiteX38-8873" fmla="*/ 560882 w 1225855"/>
                <a:gd name="connsiteY38-8874" fmla="*/ 1023564 h 1499831"/>
                <a:gd name="connsiteX39-8875" fmla="*/ 558918 w 1225855"/>
                <a:gd name="connsiteY39-8876" fmla="*/ 1022582 h 1499831"/>
                <a:gd name="connsiteX40-8877" fmla="*/ 554663 w 1225855"/>
                <a:gd name="connsiteY40-8878" fmla="*/ 1021109 h 1499831"/>
                <a:gd name="connsiteX41-8879" fmla="*/ 419966 w 1225855"/>
                <a:gd name="connsiteY41-8880" fmla="*/ 947296 h 1499831"/>
                <a:gd name="connsiteX42-8881" fmla="*/ 312928 w 1225855"/>
                <a:gd name="connsiteY42-8882" fmla="*/ 837313 h 1499831"/>
                <a:gd name="connsiteX43-8883" fmla="*/ 618656 w 1225855"/>
                <a:gd name="connsiteY43-8884" fmla="*/ 887115 h 1499831"/>
                <a:gd name="connsiteX44-8885" fmla="*/ 943368 w 1225855"/>
                <a:gd name="connsiteY44-8886" fmla="*/ 830439 h 1499831"/>
                <a:gd name="connsiteX45-8887" fmla="*/ 957116 w 1225855"/>
                <a:gd name="connsiteY45-8888" fmla="*/ 826184 h 1499831"/>
                <a:gd name="connsiteX46-8889" fmla="*/ 1168408 w 1225855"/>
                <a:gd name="connsiteY46-8890" fmla="*/ 1052369 h 1499831"/>
                <a:gd name="connsiteX47-8891" fmla="*/ 1170536 w 1225855"/>
                <a:gd name="connsiteY47-8892" fmla="*/ 1055806 h 1499831"/>
                <a:gd name="connsiteX48-8893" fmla="*/ 1173482 w 1225855"/>
                <a:gd name="connsiteY48-8894" fmla="*/ 1063008 h 1499831"/>
                <a:gd name="connsiteX49-8895" fmla="*/ 1099178 w 1225855"/>
                <a:gd name="connsiteY49-8896" fmla="*/ 1120454 h 1499831"/>
                <a:gd name="connsiteX50-8897" fmla="*/ 736822 w 1225855"/>
                <a:gd name="connsiteY50-8898" fmla="*/ 1196559 h 1499831"/>
                <a:gd name="connsiteX51-8899" fmla="*/ 620292 w 1225855"/>
                <a:gd name="connsiteY51-8900" fmla="*/ 1200487 h 1499831"/>
                <a:gd name="connsiteX52-8901" fmla="*/ 489033 w 1225855"/>
                <a:gd name="connsiteY52-8902" fmla="*/ 1195577 h 1499831"/>
                <a:gd name="connsiteX53-8903" fmla="*/ 209001 w 1225855"/>
                <a:gd name="connsiteY53-8904" fmla="*/ 1148114 h 1499831"/>
                <a:gd name="connsiteX54-8905" fmla="*/ 52209 w 1225855"/>
                <a:gd name="connsiteY54-8906" fmla="*/ 1063008 h 1499831"/>
                <a:gd name="connsiteX55-8907" fmla="*/ 54173 w 1225855"/>
                <a:gd name="connsiteY55-8908" fmla="*/ 1057279 h 1499831"/>
                <a:gd name="connsiteX56-8909" fmla="*/ 56137 w 1225855"/>
                <a:gd name="connsiteY56-8910" fmla="*/ 1053188 h 1499831"/>
                <a:gd name="connsiteX57-8911" fmla="*/ 255155 w 1225855"/>
                <a:gd name="connsiteY57-8912" fmla="*/ 841896 h 1499831"/>
                <a:gd name="connsiteX58-8913" fmla="*/ 346971 w 1225855"/>
                <a:gd name="connsiteY58-8914" fmla="*/ 956134 h 1499831"/>
                <a:gd name="connsiteX59-8915" fmla="*/ 318984 w 1225855"/>
                <a:gd name="connsiteY59-8916" fmla="*/ 987558 h 1499831"/>
                <a:gd name="connsiteX60-8917" fmla="*/ 321112 w 1225855"/>
                <a:gd name="connsiteY60-8918" fmla="*/ 1024546 h 1499831"/>
                <a:gd name="connsiteX61-8919" fmla="*/ 338460 w 1225855"/>
                <a:gd name="connsiteY61-8920" fmla="*/ 1031093 h 1499831"/>
                <a:gd name="connsiteX62-8921" fmla="*/ 358100 w 1225855"/>
                <a:gd name="connsiteY62-8922" fmla="*/ 1022255 h 1499831"/>
                <a:gd name="connsiteX63-8923" fmla="*/ 387887 w 1225855"/>
                <a:gd name="connsiteY63-8924" fmla="*/ 988703 h 1499831"/>
                <a:gd name="connsiteX64-8925" fmla="*/ 512600 w 1225855"/>
                <a:gd name="connsiteY64-8926" fmla="*/ 1059898 h 1499831"/>
                <a:gd name="connsiteX65-8927" fmla="*/ 494925 w 1225855"/>
                <a:gd name="connsiteY65-8928" fmla="*/ 1097868 h 1499831"/>
                <a:gd name="connsiteX66-8929" fmla="*/ 507527 w 1225855"/>
                <a:gd name="connsiteY66-8930" fmla="*/ 1132729 h 1499831"/>
                <a:gd name="connsiteX67-8931" fmla="*/ 518656 w 1225855"/>
                <a:gd name="connsiteY67-8932" fmla="*/ 1135184 h 1499831"/>
                <a:gd name="connsiteX68-8933" fmla="*/ 542388 w 1225855"/>
                <a:gd name="connsiteY68-8934" fmla="*/ 1120127 h 1499831"/>
                <a:gd name="connsiteX69-8935" fmla="*/ 561045 w 1225855"/>
                <a:gd name="connsiteY69-8936" fmla="*/ 1080029 h 1499831"/>
                <a:gd name="connsiteX70-8937" fmla="*/ 638132 w 1225855"/>
                <a:gd name="connsiteY70-8938" fmla="*/ 1105888 h 1499831"/>
                <a:gd name="connsiteX71-8939" fmla="*/ 708344 w 1225855"/>
                <a:gd name="connsiteY71-8940" fmla="*/ 1124219 h 1499831"/>
                <a:gd name="connsiteX72-8941" fmla="*/ 692633 w 1225855"/>
                <a:gd name="connsiteY72-8942" fmla="*/ 1159079 h 1499831"/>
                <a:gd name="connsiteX73-8943" fmla="*/ 691487 w 1225855"/>
                <a:gd name="connsiteY73-8944" fmla="*/ 1177574 h 1499831"/>
                <a:gd name="connsiteX74-8945" fmla="*/ 705726 w 1225855"/>
                <a:gd name="connsiteY74-8946" fmla="*/ 1193776 h 1499831"/>
                <a:gd name="connsiteX75-8947" fmla="*/ 716528 w 1225855"/>
                <a:gd name="connsiteY75-8948" fmla="*/ 1196068 h 1499831"/>
                <a:gd name="connsiteX76-8949" fmla="*/ 733549 w 1225855"/>
                <a:gd name="connsiteY76-8950" fmla="*/ 1189848 h 1499831"/>
                <a:gd name="connsiteX77-8951" fmla="*/ 740423 w 1225855"/>
                <a:gd name="connsiteY77-8952" fmla="*/ 1180683 h 1499831"/>
                <a:gd name="connsiteX78-8953" fmla="*/ 760881 w 1225855"/>
                <a:gd name="connsiteY78-8954" fmla="*/ 1135184 h 1499831"/>
                <a:gd name="connsiteX79-8955" fmla="*/ 974628 w 1225855"/>
                <a:gd name="connsiteY79-8956" fmla="*/ 1161534 h 1499831"/>
                <a:gd name="connsiteX80-8957" fmla="*/ 736822 w 1225855"/>
                <a:gd name="connsiteY80-8958" fmla="*/ 1196559 h 1499831"/>
                <a:gd name="connsiteX81-8959" fmla="*/ 685431 w 1225855"/>
                <a:gd name="connsiteY81-8960" fmla="*/ 1447458 h 1499831"/>
                <a:gd name="connsiteX82-8961" fmla="*/ 540096 w 1225855"/>
                <a:gd name="connsiteY82-8962" fmla="*/ 1447458 h 1499831"/>
                <a:gd name="connsiteX83-8963" fmla="*/ 540096 w 1225855"/>
                <a:gd name="connsiteY83-8964" fmla="*/ 1251059 h 1499831"/>
                <a:gd name="connsiteX84-8965" fmla="*/ 620292 w 1225855"/>
                <a:gd name="connsiteY84-8966" fmla="*/ 1252860 h 1499831"/>
                <a:gd name="connsiteX85-8967" fmla="*/ 685431 w 1225855"/>
                <a:gd name="connsiteY85-8968" fmla="*/ 1251714 h 1499831"/>
                <a:gd name="connsiteX86-8969" fmla="*/ 685431 w 1225855"/>
                <a:gd name="connsiteY86-8970" fmla="*/ 1447458 h 1499831"/>
                <a:gd name="connsiteX87-8971" fmla="*/ 186415 w 1225855"/>
                <a:gd name="connsiteY87-8972" fmla="*/ 720292 h 1499831"/>
                <a:gd name="connsiteX88-8973" fmla="*/ 187070 w 1225855"/>
                <a:gd name="connsiteY88-8974" fmla="*/ 718819 h 1499831"/>
                <a:gd name="connsiteX89-8975" fmla="*/ 188543 w 1225855"/>
                <a:gd name="connsiteY89-8976" fmla="*/ 715873 h 1499831"/>
                <a:gd name="connsiteX90-8977" fmla="*/ 418567 w 1225855"/>
                <a:gd name="connsiteY90-8978" fmla="*/ 483352 h 1499831"/>
                <a:gd name="connsiteX91-8979" fmla="*/ 483426 w 1225855"/>
                <a:gd name="connsiteY91-8980" fmla="*/ 492987 h 1499831"/>
                <a:gd name="connsiteX92-8981" fmla="*/ 493280 w 1225855"/>
                <a:gd name="connsiteY92-8982" fmla="*/ 505881 h 1499831"/>
                <a:gd name="connsiteX93-8983" fmla="*/ 550480 w 1225855"/>
                <a:gd name="connsiteY93-8984" fmla="*/ 506283 h 1499831"/>
                <a:gd name="connsiteX94-8985" fmla="*/ 587396 w 1225855"/>
                <a:gd name="connsiteY94-8986" fmla="*/ 507919 h 1499831"/>
                <a:gd name="connsiteX95-8987" fmla="*/ 609547 w 1225855"/>
                <a:gd name="connsiteY95-8988" fmla="*/ 506029 h 1499831"/>
                <a:gd name="connsiteX96-8989" fmla="*/ 644277 w 1225855"/>
                <a:gd name="connsiteY96-8990" fmla="*/ 496177 h 1499831"/>
                <a:gd name="connsiteX97-8991" fmla="*/ 681193 w 1225855"/>
                <a:gd name="connsiteY97-8992" fmla="*/ 499466 h 1499831"/>
                <a:gd name="connsiteX98-8993" fmla="*/ 719342 w 1225855"/>
                <a:gd name="connsiteY98-8994" fmla="*/ 489704 h 1499831"/>
                <a:gd name="connsiteX99-8995" fmla="*/ 797706 w 1225855"/>
                <a:gd name="connsiteY99-8996" fmla="*/ 471684 h 1499831"/>
                <a:gd name="connsiteX100-8997" fmla="*/ 820292 w 1225855"/>
                <a:gd name="connsiteY100-8998" fmla="*/ 507036 h 1499831"/>
                <a:gd name="connsiteX101-8999" fmla="*/ 780194 w 1225855"/>
                <a:gd name="connsiteY101-9000" fmla="*/ 560391 h 1499831"/>
                <a:gd name="connsiteX102-9001" fmla="*/ 759081 w 1225855"/>
                <a:gd name="connsiteY102-9002" fmla="*/ 576103 h 1499831"/>
                <a:gd name="connsiteX103-9003" fmla="*/ 736822 w 1225855"/>
                <a:gd name="connsiteY103-9004" fmla="*/ 590669 h 1499831"/>
                <a:gd name="connsiteX104-9005" fmla="*/ 736331 w 1225855"/>
                <a:gd name="connsiteY104-9006" fmla="*/ 590996 h 1499831"/>
                <a:gd name="connsiteX105-9007" fmla="*/ 537297 w 1225855"/>
                <a:gd name="connsiteY105-9008" fmla="*/ 689628 h 1499831"/>
                <a:gd name="connsiteX106-9009" fmla="*/ 339115 w 1225855"/>
                <a:gd name="connsiteY106-9010" fmla="*/ 752370 h 1499831"/>
                <a:gd name="connsiteX107-9011" fmla="*/ 289033 w 1225855"/>
                <a:gd name="connsiteY107-9012" fmla="*/ 767428 h 1499831"/>
                <a:gd name="connsiteX108-9013" fmla="*/ 274958 w 1225855"/>
                <a:gd name="connsiteY108-9014" fmla="*/ 771519 h 1499831"/>
                <a:gd name="connsiteX109-9015" fmla="*/ 255809 w 1225855"/>
                <a:gd name="connsiteY109-9016" fmla="*/ 764482 h 1499831"/>
                <a:gd name="connsiteX110-9017" fmla="*/ 186415 w 1225855"/>
                <a:gd name="connsiteY110-9018" fmla="*/ 720292 h 1499831"/>
                <a:gd name="connsiteX111-9019" fmla="*/ 883794 w 1225855"/>
                <a:gd name="connsiteY111-9020" fmla="*/ 593451 h 1499831"/>
                <a:gd name="connsiteX112-9021" fmla="*/ 859244 w 1225855"/>
                <a:gd name="connsiteY112-9022" fmla="*/ 561536 h 1499831"/>
                <a:gd name="connsiteX113-9023" fmla="*/ 854989 w 1225855"/>
                <a:gd name="connsiteY113-9024" fmla="*/ 557117 h 1499831"/>
                <a:gd name="connsiteX114-9025" fmla="*/ 867100 w 1225855"/>
                <a:gd name="connsiteY114-9026" fmla="*/ 534204 h 1499831"/>
                <a:gd name="connsiteX115-9027" fmla="*/ 1036167 w 1225855"/>
                <a:gd name="connsiteY115-9028" fmla="*/ 715218 h 1499831"/>
                <a:gd name="connsiteX116-9029" fmla="*/ 1037803 w 1225855"/>
                <a:gd name="connsiteY116-9030" fmla="*/ 717837 h 1499831"/>
                <a:gd name="connsiteX117-9031" fmla="*/ 1038949 w 1225855"/>
                <a:gd name="connsiteY117-9032" fmla="*/ 720128 h 1499831"/>
                <a:gd name="connsiteX118-9033" fmla="*/ 971519 w 1225855"/>
                <a:gd name="connsiteY118-9034" fmla="*/ 764973 h 1499831"/>
                <a:gd name="connsiteX119-9035" fmla="*/ 944841 w 1225855"/>
                <a:gd name="connsiteY119-9036" fmla="*/ 774793 h 1499831"/>
                <a:gd name="connsiteX120-9037" fmla="*/ 927165 w 1225855"/>
                <a:gd name="connsiteY120-9038" fmla="*/ 780357 h 1499831"/>
                <a:gd name="connsiteX121-9039" fmla="*/ 917018 w 1225855"/>
                <a:gd name="connsiteY121-9040" fmla="*/ 783303 h 1499831"/>
                <a:gd name="connsiteX122-9041" fmla="*/ 601823 w 1225855"/>
                <a:gd name="connsiteY122-9042" fmla="*/ 839342 h 1499831"/>
                <a:gd name="connsiteX123-9043" fmla="*/ 372175 w 1225855"/>
                <a:gd name="connsiteY123-9044" fmla="*/ 797051 h 1499831"/>
                <a:gd name="connsiteX124-9045" fmla="*/ 481668 w 1225855"/>
                <a:gd name="connsiteY124-9046" fmla="*/ 760717 h 1499831"/>
                <a:gd name="connsiteX125-9047" fmla="*/ 497707 w 1225855"/>
                <a:gd name="connsiteY125-9048" fmla="*/ 799015 h 1499831"/>
                <a:gd name="connsiteX126-9049" fmla="*/ 521929 w 1225855"/>
                <a:gd name="connsiteY126-9050" fmla="*/ 815054 h 1499831"/>
                <a:gd name="connsiteX127-9051" fmla="*/ 532077 w 1225855"/>
                <a:gd name="connsiteY127-9052" fmla="*/ 812927 h 1499831"/>
                <a:gd name="connsiteX128-9053" fmla="*/ 545988 w 1225855"/>
                <a:gd name="connsiteY128-9054" fmla="*/ 778557 h 1499831"/>
                <a:gd name="connsiteX129-9055" fmla="*/ 530931 w 1225855"/>
                <a:gd name="connsiteY129-9056" fmla="*/ 742878 h 1499831"/>
                <a:gd name="connsiteX130-9057" fmla="*/ 560882 w 1225855"/>
                <a:gd name="connsiteY130-9058" fmla="*/ 731421 h 1499831"/>
                <a:gd name="connsiteX131-9059" fmla="*/ 660881 w 1225855"/>
                <a:gd name="connsiteY131-9060" fmla="*/ 689359 h 1499831"/>
                <a:gd name="connsiteX132-9061" fmla="*/ 682158 w 1225855"/>
                <a:gd name="connsiteY132-9062" fmla="*/ 735677 h 1499831"/>
                <a:gd name="connsiteX133-9063" fmla="*/ 706053 w 1225855"/>
                <a:gd name="connsiteY133-9064" fmla="*/ 750897 h 1499831"/>
                <a:gd name="connsiteX134-9065" fmla="*/ 717019 w 1225855"/>
                <a:gd name="connsiteY134-9066" fmla="*/ 748442 h 1499831"/>
                <a:gd name="connsiteX135-9067" fmla="*/ 729948 w 1225855"/>
                <a:gd name="connsiteY135-9068" fmla="*/ 713745 h 1499831"/>
                <a:gd name="connsiteX136-9069" fmla="*/ 708181 w 1225855"/>
                <a:gd name="connsiteY136-9070" fmla="*/ 666446 h 1499831"/>
                <a:gd name="connsiteX137-9071" fmla="*/ 763991 w 1225855"/>
                <a:gd name="connsiteY137-9072" fmla="*/ 635350 h 1499831"/>
                <a:gd name="connsiteX138-9073" fmla="*/ 773483 w 1225855"/>
                <a:gd name="connsiteY138-9074" fmla="*/ 629294 h 1499831"/>
                <a:gd name="connsiteX139-9075" fmla="*/ 795414 w 1225855"/>
                <a:gd name="connsiteY139-9076" fmla="*/ 614400 h 1499831"/>
                <a:gd name="connsiteX140-9077" fmla="*/ 816200 w 1225855"/>
                <a:gd name="connsiteY140-9078" fmla="*/ 598361 h 1499831"/>
                <a:gd name="connsiteX141-9079" fmla="*/ 819473 w 1225855"/>
                <a:gd name="connsiteY141-9080" fmla="*/ 595579 h 1499831"/>
                <a:gd name="connsiteX142-9081" fmla="*/ 842223 w 1225855"/>
                <a:gd name="connsiteY142-9082" fmla="*/ 625202 h 1499831"/>
                <a:gd name="connsiteX143-9083" fmla="*/ 863008 w 1225855"/>
                <a:gd name="connsiteY143-9084" fmla="*/ 635350 h 1499831"/>
                <a:gd name="connsiteX144-9085" fmla="*/ 878884 w 1225855"/>
                <a:gd name="connsiteY144-9086" fmla="*/ 629949 h 1499831"/>
                <a:gd name="connsiteX145-9087" fmla="*/ 883794 w 1225855"/>
                <a:gd name="connsiteY145-9088" fmla="*/ 593451 h 1499831"/>
                <a:gd name="connsiteX146-9089" fmla="*/ 513091 w 1225855"/>
                <a:gd name="connsiteY146-9090" fmla="*/ 183796 h 1499831"/>
                <a:gd name="connsiteX147-9091" fmla="*/ 520784 w 1225855"/>
                <a:gd name="connsiteY147-9092" fmla="*/ 163175 h 1499831"/>
                <a:gd name="connsiteX148-9093" fmla="*/ 613746 w 1225855"/>
                <a:gd name="connsiteY148-9094" fmla="*/ 64648 h 1499831"/>
                <a:gd name="connsiteX149-9095" fmla="*/ 903434 w 1225855"/>
                <a:gd name="connsiteY149-9096" fmla="*/ 374630 h 1499831"/>
                <a:gd name="connsiteX150-9097" fmla="*/ 823892 w 1225855"/>
                <a:gd name="connsiteY150-9098" fmla="*/ 411455 h 1499831"/>
                <a:gd name="connsiteX151-9099" fmla="*/ 821110 w 1225855"/>
                <a:gd name="connsiteY151-9100" fmla="*/ 412273 h 1499831"/>
                <a:gd name="connsiteX152-9101" fmla="*/ 807689 w 1225855"/>
                <a:gd name="connsiteY152-9102" fmla="*/ 415710 h 1499831"/>
                <a:gd name="connsiteX153-9103" fmla="*/ 791159 w 1225855"/>
                <a:gd name="connsiteY153-9104" fmla="*/ 406873 h 1499831"/>
                <a:gd name="connsiteX154-9105" fmla="*/ 777084 w 1225855"/>
                <a:gd name="connsiteY154-9106" fmla="*/ 399835 h 1499831"/>
                <a:gd name="connsiteX155-9107" fmla="*/ 706053 w 1225855"/>
                <a:gd name="connsiteY155-9108" fmla="*/ 362192 h 1499831"/>
                <a:gd name="connsiteX156-9109" fmla="*/ 591160 w 1225855"/>
                <a:gd name="connsiteY156-9110" fmla="*/ 288542 h 1499831"/>
                <a:gd name="connsiteX157-9111" fmla="*/ 570702 w 1225855"/>
                <a:gd name="connsiteY157-9112" fmla="*/ 272176 h 1499831"/>
                <a:gd name="connsiteX158-9113" fmla="*/ 567919 w 1225855"/>
                <a:gd name="connsiteY158-9114" fmla="*/ 269721 h 1499831"/>
                <a:gd name="connsiteX159-9115" fmla="*/ 551226 w 1225855"/>
                <a:gd name="connsiteY159-9116" fmla="*/ 254500 h 1499831"/>
                <a:gd name="connsiteX160-9117" fmla="*/ 512109 w 1225855"/>
                <a:gd name="connsiteY160-9118" fmla="*/ 197708 h 1499831"/>
                <a:gd name="connsiteX161-9119" fmla="*/ 513091 w 1225855"/>
                <a:gd name="connsiteY161-9120" fmla="*/ 183796 h 1499831"/>
                <a:gd name="connsiteX162-9121" fmla="*/ 322094 w 1225855"/>
                <a:gd name="connsiteY162-9122" fmla="*/ 374303 h 1499831"/>
                <a:gd name="connsiteX163-9123" fmla="*/ 464974 w 1225855"/>
                <a:gd name="connsiteY163-9124" fmla="*/ 222421 h 1499831"/>
                <a:gd name="connsiteX164-9125" fmla="*/ 508345 w 1225855"/>
                <a:gd name="connsiteY164-9126" fmla="*/ 285596 h 1499831"/>
                <a:gd name="connsiteX165-9127" fmla="*/ 482486 w 1225855"/>
                <a:gd name="connsiteY165-9128" fmla="*/ 314729 h 1499831"/>
                <a:gd name="connsiteX166-9129" fmla="*/ 475939 w 1225855"/>
                <a:gd name="connsiteY166-9130" fmla="*/ 334205 h 1499831"/>
                <a:gd name="connsiteX167-9131" fmla="*/ 484614 w 1225855"/>
                <a:gd name="connsiteY167-9132" fmla="*/ 351717 h 1499831"/>
                <a:gd name="connsiteX168-9133" fmla="*/ 491324 w 1225855"/>
                <a:gd name="connsiteY168-9134" fmla="*/ 355973 h 1499831"/>
                <a:gd name="connsiteX169-9135" fmla="*/ 501962 w 1225855"/>
                <a:gd name="connsiteY169-9136" fmla="*/ 358264 h 1499831"/>
                <a:gd name="connsiteX170-9137" fmla="*/ 521602 w 1225855"/>
                <a:gd name="connsiteY170-9138" fmla="*/ 349426 h 1499831"/>
                <a:gd name="connsiteX171-9139" fmla="*/ 547298 w 1225855"/>
                <a:gd name="connsiteY171-9140" fmla="*/ 320621 h 1499831"/>
                <a:gd name="connsiteX172-9141" fmla="*/ 554990 w 1225855"/>
                <a:gd name="connsiteY172-9142" fmla="*/ 326676 h 1499831"/>
                <a:gd name="connsiteX173-9143" fmla="*/ 722747 w 1225855"/>
                <a:gd name="connsiteY173-9144" fmla="*/ 430768 h 1499831"/>
                <a:gd name="connsiteX174-9145" fmla="*/ 663827 w 1225855"/>
                <a:gd name="connsiteY174-9146" fmla="*/ 435678 h 1499831"/>
                <a:gd name="connsiteX175-9147" fmla="*/ 628967 w 1225855"/>
                <a:gd name="connsiteY175-9148" fmla="*/ 436823 h 1499831"/>
                <a:gd name="connsiteX176-9149" fmla="*/ 616692 w 1225855"/>
                <a:gd name="connsiteY176-9150" fmla="*/ 436987 h 1499831"/>
                <a:gd name="connsiteX177-9151" fmla="*/ 600489 w 1225855"/>
                <a:gd name="connsiteY177-9152" fmla="*/ 436823 h 1499831"/>
                <a:gd name="connsiteX178-9153" fmla="*/ 565628 w 1225855"/>
                <a:gd name="connsiteY178-9154" fmla="*/ 435514 h 1499831"/>
                <a:gd name="connsiteX179-9155" fmla="*/ 463337 w 1225855"/>
                <a:gd name="connsiteY179-9156" fmla="*/ 424057 h 1499831"/>
                <a:gd name="connsiteX180-9157" fmla="*/ 433059 w 1225855"/>
                <a:gd name="connsiteY180-9158" fmla="*/ 418165 h 1499831"/>
                <a:gd name="connsiteX181-9159" fmla="*/ 409164 w 1225855"/>
                <a:gd name="connsiteY181-9160" fmla="*/ 412437 h 1499831"/>
                <a:gd name="connsiteX182-9161" fmla="*/ 403927 w 1225855"/>
                <a:gd name="connsiteY182-9162" fmla="*/ 410964 h 1499831"/>
                <a:gd name="connsiteX183-9163" fmla="*/ 322094 w 1225855"/>
                <a:gd name="connsiteY183-9164" fmla="*/ 374303 h 1499831"/>
                <a:gd name="connsiteX0-9165" fmla="*/ 1219145 w 1225855"/>
                <a:gd name="connsiteY0-9166" fmla="*/ 1035512 h 1499831"/>
                <a:gd name="connsiteX1-9167" fmla="*/ 1212598 w 1225855"/>
                <a:gd name="connsiteY1-9168" fmla="*/ 1022910 h 1499831"/>
                <a:gd name="connsiteX2-9169" fmla="*/ 1009653 w 1225855"/>
                <a:gd name="connsiteY2-9170" fmla="*/ 805725 h 1499831"/>
                <a:gd name="connsiteX3-9171" fmla="*/ 1091485 w 1225855"/>
                <a:gd name="connsiteY3-9172" fmla="*/ 720128 h 1499831"/>
                <a:gd name="connsiteX4-9173" fmla="*/ 1086085 w 1225855"/>
                <a:gd name="connsiteY4-9174" fmla="*/ 697052 h 1499831"/>
                <a:gd name="connsiteX5-9175" fmla="*/ 1079702 w 1225855"/>
                <a:gd name="connsiteY5-9176" fmla="*/ 685104 h 1499831"/>
                <a:gd name="connsiteX6-9177" fmla="*/ 863663 w 1225855"/>
                <a:gd name="connsiteY6-9178" fmla="*/ 454008 h 1499831"/>
                <a:gd name="connsiteX7-9179" fmla="*/ 957280 w 1225855"/>
                <a:gd name="connsiteY7-9180" fmla="*/ 374303 h 1499831"/>
                <a:gd name="connsiteX8-9181" fmla="*/ 953024 w 1225855"/>
                <a:gd name="connsiteY8-9182" fmla="*/ 355482 h 1499831"/>
                <a:gd name="connsiteX9-9183" fmla="*/ 946969 w 1225855"/>
                <a:gd name="connsiteY9-9184" fmla="*/ 344516 h 1499831"/>
                <a:gd name="connsiteX10-9185" fmla="*/ 633058 w 1225855"/>
                <a:gd name="connsiteY10-9186" fmla="*/ 8347 h 1499831"/>
                <a:gd name="connsiteX11-9187" fmla="*/ 613909 w 1225855"/>
                <a:gd name="connsiteY11-9188" fmla="*/ 0 h 1499831"/>
                <a:gd name="connsiteX12-9189" fmla="*/ 594761 w 1225855"/>
                <a:gd name="connsiteY12-9190" fmla="*/ 8183 h 1499831"/>
                <a:gd name="connsiteX13-9191" fmla="*/ 276922 w 1225855"/>
                <a:gd name="connsiteY13-9192" fmla="*/ 345825 h 1499831"/>
                <a:gd name="connsiteX14-9193" fmla="*/ 269884 w 1225855"/>
                <a:gd name="connsiteY14-9194" fmla="*/ 362028 h 1499831"/>
                <a:gd name="connsiteX15-9195" fmla="*/ 268248 w 1225855"/>
                <a:gd name="connsiteY15-9196" fmla="*/ 374139 h 1499831"/>
                <a:gd name="connsiteX16-9197" fmla="*/ 363828 w 1225855"/>
                <a:gd name="connsiteY16-9198" fmla="*/ 453354 h 1499831"/>
                <a:gd name="connsiteX17-9199" fmla="*/ 143535 w 1225855"/>
                <a:gd name="connsiteY17-9200" fmla="*/ 687395 h 1499831"/>
                <a:gd name="connsiteX18-9201" fmla="*/ 136497 w 1225855"/>
                <a:gd name="connsiteY18-9202" fmla="*/ 704744 h 1499831"/>
                <a:gd name="connsiteX19-9203" fmla="*/ 134206 w 1225855"/>
                <a:gd name="connsiteY19-9204" fmla="*/ 720128 h 1499831"/>
                <a:gd name="connsiteX20-9205" fmla="*/ 182978 w 1225855"/>
                <a:gd name="connsiteY20-9206" fmla="*/ 786740 h 1499831"/>
                <a:gd name="connsiteX21-9207" fmla="*/ 217839 w 1225855"/>
                <a:gd name="connsiteY21-9208" fmla="*/ 805071 h 1499831"/>
                <a:gd name="connsiteX22-9209" fmla="*/ 9984 w 1225855"/>
                <a:gd name="connsiteY22-9210" fmla="*/ 1025692 h 1499831"/>
                <a:gd name="connsiteX23-9211" fmla="*/ 2946 w 1225855"/>
                <a:gd name="connsiteY23-9212" fmla="*/ 1044186 h 1499831"/>
                <a:gd name="connsiteX24-9213" fmla="*/ 0 w 1225855"/>
                <a:gd name="connsiteY24-9214" fmla="*/ 1062844 h 1499831"/>
                <a:gd name="connsiteX25-9215" fmla="*/ 194435 w 1225855"/>
                <a:gd name="connsiteY25-9216" fmla="*/ 1198195 h 1499831"/>
                <a:gd name="connsiteX26-9217" fmla="*/ 487887 w 1225855"/>
                <a:gd name="connsiteY26-9218" fmla="*/ 1247950 h 1499831"/>
                <a:gd name="connsiteX27-9219" fmla="*/ 487887 w 1225855"/>
                <a:gd name="connsiteY27-9220" fmla="*/ 1473645 h 1499831"/>
                <a:gd name="connsiteX28-9221" fmla="*/ 514073 w 1225855"/>
                <a:gd name="connsiteY28-9222" fmla="*/ 1499831 h 1499831"/>
                <a:gd name="connsiteX29-9223" fmla="*/ 711781 w 1225855"/>
                <a:gd name="connsiteY29-9224" fmla="*/ 1499831 h 1499831"/>
                <a:gd name="connsiteX30-9225" fmla="*/ 737968 w 1225855"/>
                <a:gd name="connsiteY30-9226" fmla="*/ 1473645 h 1499831"/>
                <a:gd name="connsiteX31-9227" fmla="*/ 737968 w 1225855"/>
                <a:gd name="connsiteY31-9228" fmla="*/ 1248932 h 1499831"/>
                <a:gd name="connsiteX32-9229" fmla="*/ 1039112 w 1225855"/>
                <a:gd name="connsiteY32-9230" fmla="*/ 1198195 h 1499831"/>
                <a:gd name="connsiteX33-9231" fmla="*/ 1225855 w 1225855"/>
                <a:gd name="connsiteY33-9232" fmla="*/ 1062844 h 1499831"/>
                <a:gd name="connsiteX34-9233" fmla="*/ 1219145 w 1225855"/>
                <a:gd name="connsiteY34-9234" fmla="*/ 1035512 h 1499831"/>
                <a:gd name="connsiteX35-9235" fmla="*/ 1099178 w 1225855"/>
                <a:gd name="connsiteY35-9236" fmla="*/ 1120454 h 1499831"/>
                <a:gd name="connsiteX36-9237" fmla="*/ 1082157 w 1225855"/>
                <a:gd name="connsiteY36-9238" fmla="*/ 1113580 h 1499831"/>
                <a:gd name="connsiteX37-9239" fmla="*/ 657608 w 1225855"/>
                <a:gd name="connsiteY37-9240" fmla="*/ 1056788 h 1499831"/>
                <a:gd name="connsiteX38-9241" fmla="*/ 560882 w 1225855"/>
                <a:gd name="connsiteY38-9242" fmla="*/ 1023564 h 1499831"/>
                <a:gd name="connsiteX39-9243" fmla="*/ 558918 w 1225855"/>
                <a:gd name="connsiteY39-9244" fmla="*/ 1022582 h 1499831"/>
                <a:gd name="connsiteX40-9245" fmla="*/ 554663 w 1225855"/>
                <a:gd name="connsiteY40-9246" fmla="*/ 1021109 h 1499831"/>
                <a:gd name="connsiteX41-9247" fmla="*/ 419966 w 1225855"/>
                <a:gd name="connsiteY41-9248" fmla="*/ 947296 h 1499831"/>
                <a:gd name="connsiteX42-9249" fmla="*/ 312928 w 1225855"/>
                <a:gd name="connsiteY42-9250" fmla="*/ 837313 h 1499831"/>
                <a:gd name="connsiteX43-9251" fmla="*/ 618656 w 1225855"/>
                <a:gd name="connsiteY43-9252" fmla="*/ 887115 h 1499831"/>
                <a:gd name="connsiteX44-9253" fmla="*/ 943368 w 1225855"/>
                <a:gd name="connsiteY44-9254" fmla="*/ 830439 h 1499831"/>
                <a:gd name="connsiteX45-9255" fmla="*/ 957116 w 1225855"/>
                <a:gd name="connsiteY45-9256" fmla="*/ 826184 h 1499831"/>
                <a:gd name="connsiteX46-9257" fmla="*/ 1168408 w 1225855"/>
                <a:gd name="connsiteY46-9258" fmla="*/ 1052369 h 1499831"/>
                <a:gd name="connsiteX47-9259" fmla="*/ 1170536 w 1225855"/>
                <a:gd name="connsiteY47-9260" fmla="*/ 1055806 h 1499831"/>
                <a:gd name="connsiteX48-9261" fmla="*/ 1173482 w 1225855"/>
                <a:gd name="connsiteY48-9262" fmla="*/ 1063008 h 1499831"/>
                <a:gd name="connsiteX49-9263" fmla="*/ 1099178 w 1225855"/>
                <a:gd name="connsiteY49-9264" fmla="*/ 1120454 h 1499831"/>
                <a:gd name="connsiteX50-9265" fmla="*/ 736822 w 1225855"/>
                <a:gd name="connsiteY50-9266" fmla="*/ 1196559 h 1499831"/>
                <a:gd name="connsiteX51-9267" fmla="*/ 620292 w 1225855"/>
                <a:gd name="connsiteY51-9268" fmla="*/ 1200487 h 1499831"/>
                <a:gd name="connsiteX52-9269" fmla="*/ 489033 w 1225855"/>
                <a:gd name="connsiteY52-9270" fmla="*/ 1195577 h 1499831"/>
                <a:gd name="connsiteX53-9271" fmla="*/ 209001 w 1225855"/>
                <a:gd name="connsiteY53-9272" fmla="*/ 1148114 h 1499831"/>
                <a:gd name="connsiteX54-9273" fmla="*/ 52209 w 1225855"/>
                <a:gd name="connsiteY54-9274" fmla="*/ 1063008 h 1499831"/>
                <a:gd name="connsiteX55-9275" fmla="*/ 54173 w 1225855"/>
                <a:gd name="connsiteY55-9276" fmla="*/ 1057279 h 1499831"/>
                <a:gd name="connsiteX56-9277" fmla="*/ 56137 w 1225855"/>
                <a:gd name="connsiteY56-9278" fmla="*/ 1053188 h 1499831"/>
                <a:gd name="connsiteX57-9279" fmla="*/ 255155 w 1225855"/>
                <a:gd name="connsiteY57-9280" fmla="*/ 841896 h 1499831"/>
                <a:gd name="connsiteX58-9281" fmla="*/ 346971 w 1225855"/>
                <a:gd name="connsiteY58-9282" fmla="*/ 956134 h 1499831"/>
                <a:gd name="connsiteX59-9283" fmla="*/ 318984 w 1225855"/>
                <a:gd name="connsiteY59-9284" fmla="*/ 987558 h 1499831"/>
                <a:gd name="connsiteX60-9285" fmla="*/ 321112 w 1225855"/>
                <a:gd name="connsiteY60-9286" fmla="*/ 1024546 h 1499831"/>
                <a:gd name="connsiteX61-9287" fmla="*/ 338460 w 1225855"/>
                <a:gd name="connsiteY61-9288" fmla="*/ 1031093 h 1499831"/>
                <a:gd name="connsiteX62-9289" fmla="*/ 358100 w 1225855"/>
                <a:gd name="connsiteY62-9290" fmla="*/ 1022255 h 1499831"/>
                <a:gd name="connsiteX63-9291" fmla="*/ 387887 w 1225855"/>
                <a:gd name="connsiteY63-9292" fmla="*/ 988703 h 1499831"/>
                <a:gd name="connsiteX64-9293" fmla="*/ 512600 w 1225855"/>
                <a:gd name="connsiteY64-9294" fmla="*/ 1059898 h 1499831"/>
                <a:gd name="connsiteX65-9295" fmla="*/ 494925 w 1225855"/>
                <a:gd name="connsiteY65-9296" fmla="*/ 1097868 h 1499831"/>
                <a:gd name="connsiteX66-9297" fmla="*/ 507527 w 1225855"/>
                <a:gd name="connsiteY66-9298" fmla="*/ 1132729 h 1499831"/>
                <a:gd name="connsiteX67-9299" fmla="*/ 518656 w 1225855"/>
                <a:gd name="connsiteY67-9300" fmla="*/ 1135184 h 1499831"/>
                <a:gd name="connsiteX68-9301" fmla="*/ 542388 w 1225855"/>
                <a:gd name="connsiteY68-9302" fmla="*/ 1120127 h 1499831"/>
                <a:gd name="connsiteX69-9303" fmla="*/ 561045 w 1225855"/>
                <a:gd name="connsiteY69-9304" fmla="*/ 1080029 h 1499831"/>
                <a:gd name="connsiteX70-9305" fmla="*/ 638132 w 1225855"/>
                <a:gd name="connsiteY70-9306" fmla="*/ 1105888 h 1499831"/>
                <a:gd name="connsiteX71-9307" fmla="*/ 708344 w 1225855"/>
                <a:gd name="connsiteY71-9308" fmla="*/ 1124219 h 1499831"/>
                <a:gd name="connsiteX72-9309" fmla="*/ 692633 w 1225855"/>
                <a:gd name="connsiteY72-9310" fmla="*/ 1159079 h 1499831"/>
                <a:gd name="connsiteX73-9311" fmla="*/ 691487 w 1225855"/>
                <a:gd name="connsiteY73-9312" fmla="*/ 1177574 h 1499831"/>
                <a:gd name="connsiteX74-9313" fmla="*/ 705726 w 1225855"/>
                <a:gd name="connsiteY74-9314" fmla="*/ 1193776 h 1499831"/>
                <a:gd name="connsiteX75-9315" fmla="*/ 716528 w 1225855"/>
                <a:gd name="connsiteY75-9316" fmla="*/ 1196068 h 1499831"/>
                <a:gd name="connsiteX76-9317" fmla="*/ 733549 w 1225855"/>
                <a:gd name="connsiteY76-9318" fmla="*/ 1189848 h 1499831"/>
                <a:gd name="connsiteX77-9319" fmla="*/ 740423 w 1225855"/>
                <a:gd name="connsiteY77-9320" fmla="*/ 1180683 h 1499831"/>
                <a:gd name="connsiteX78-9321" fmla="*/ 760881 w 1225855"/>
                <a:gd name="connsiteY78-9322" fmla="*/ 1135184 h 1499831"/>
                <a:gd name="connsiteX79-9323" fmla="*/ 974628 w 1225855"/>
                <a:gd name="connsiteY79-9324" fmla="*/ 1161534 h 1499831"/>
                <a:gd name="connsiteX80-9325" fmla="*/ 736822 w 1225855"/>
                <a:gd name="connsiteY80-9326" fmla="*/ 1196559 h 1499831"/>
                <a:gd name="connsiteX81-9327" fmla="*/ 685431 w 1225855"/>
                <a:gd name="connsiteY81-9328" fmla="*/ 1447458 h 1499831"/>
                <a:gd name="connsiteX82-9329" fmla="*/ 540096 w 1225855"/>
                <a:gd name="connsiteY82-9330" fmla="*/ 1447458 h 1499831"/>
                <a:gd name="connsiteX83-9331" fmla="*/ 540096 w 1225855"/>
                <a:gd name="connsiteY83-9332" fmla="*/ 1251059 h 1499831"/>
                <a:gd name="connsiteX84-9333" fmla="*/ 620292 w 1225855"/>
                <a:gd name="connsiteY84-9334" fmla="*/ 1252860 h 1499831"/>
                <a:gd name="connsiteX85-9335" fmla="*/ 685431 w 1225855"/>
                <a:gd name="connsiteY85-9336" fmla="*/ 1251714 h 1499831"/>
                <a:gd name="connsiteX86-9337" fmla="*/ 685431 w 1225855"/>
                <a:gd name="connsiteY86-9338" fmla="*/ 1447458 h 1499831"/>
                <a:gd name="connsiteX87-9339" fmla="*/ 186415 w 1225855"/>
                <a:gd name="connsiteY87-9340" fmla="*/ 720292 h 1499831"/>
                <a:gd name="connsiteX88-9341" fmla="*/ 187070 w 1225855"/>
                <a:gd name="connsiteY88-9342" fmla="*/ 718819 h 1499831"/>
                <a:gd name="connsiteX89-9343" fmla="*/ 188543 w 1225855"/>
                <a:gd name="connsiteY89-9344" fmla="*/ 715873 h 1499831"/>
                <a:gd name="connsiteX90-9345" fmla="*/ 418567 w 1225855"/>
                <a:gd name="connsiteY90-9346" fmla="*/ 483352 h 1499831"/>
                <a:gd name="connsiteX91-9347" fmla="*/ 483426 w 1225855"/>
                <a:gd name="connsiteY91-9348" fmla="*/ 492987 h 1499831"/>
                <a:gd name="connsiteX92-9349" fmla="*/ 493280 w 1225855"/>
                <a:gd name="connsiteY92-9350" fmla="*/ 505881 h 1499831"/>
                <a:gd name="connsiteX93-9351" fmla="*/ 550480 w 1225855"/>
                <a:gd name="connsiteY93-9352" fmla="*/ 506283 h 1499831"/>
                <a:gd name="connsiteX94-9353" fmla="*/ 587396 w 1225855"/>
                <a:gd name="connsiteY94-9354" fmla="*/ 507919 h 1499831"/>
                <a:gd name="connsiteX95-9355" fmla="*/ 609547 w 1225855"/>
                <a:gd name="connsiteY95-9356" fmla="*/ 506029 h 1499831"/>
                <a:gd name="connsiteX96-9357" fmla="*/ 644277 w 1225855"/>
                <a:gd name="connsiteY96-9358" fmla="*/ 496177 h 1499831"/>
                <a:gd name="connsiteX97-9359" fmla="*/ 681193 w 1225855"/>
                <a:gd name="connsiteY97-9360" fmla="*/ 499466 h 1499831"/>
                <a:gd name="connsiteX98-9361" fmla="*/ 719342 w 1225855"/>
                <a:gd name="connsiteY98-9362" fmla="*/ 489704 h 1499831"/>
                <a:gd name="connsiteX99-9363" fmla="*/ 797706 w 1225855"/>
                <a:gd name="connsiteY99-9364" fmla="*/ 471684 h 1499831"/>
                <a:gd name="connsiteX100-9365" fmla="*/ 820292 w 1225855"/>
                <a:gd name="connsiteY100-9366" fmla="*/ 507036 h 1499831"/>
                <a:gd name="connsiteX101-9367" fmla="*/ 780194 w 1225855"/>
                <a:gd name="connsiteY101-9368" fmla="*/ 560391 h 1499831"/>
                <a:gd name="connsiteX102-9369" fmla="*/ 759081 w 1225855"/>
                <a:gd name="connsiteY102-9370" fmla="*/ 576103 h 1499831"/>
                <a:gd name="connsiteX103-9371" fmla="*/ 736822 w 1225855"/>
                <a:gd name="connsiteY103-9372" fmla="*/ 590669 h 1499831"/>
                <a:gd name="connsiteX104-9373" fmla="*/ 736331 w 1225855"/>
                <a:gd name="connsiteY104-9374" fmla="*/ 590996 h 1499831"/>
                <a:gd name="connsiteX105-9375" fmla="*/ 537297 w 1225855"/>
                <a:gd name="connsiteY105-9376" fmla="*/ 689628 h 1499831"/>
                <a:gd name="connsiteX106-9377" fmla="*/ 339115 w 1225855"/>
                <a:gd name="connsiteY106-9378" fmla="*/ 752370 h 1499831"/>
                <a:gd name="connsiteX107-9379" fmla="*/ 289033 w 1225855"/>
                <a:gd name="connsiteY107-9380" fmla="*/ 767428 h 1499831"/>
                <a:gd name="connsiteX108-9381" fmla="*/ 274958 w 1225855"/>
                <a:gd name="connsiteY108-9382" fmla="*/ 771519 h 1499831"/>
                <a:gd name="connsiteX109-9383" fmla="*/ 255809 w 1225855"/>
                <a:gd name="connsiteY109-9384" fmla="*/ 764482 h 1499831"/>
                <a:gd name="connsiteX110-9385" fmla="*/ 186415 w 1225855"/>
                <a:gd name="connsiteY110-9386" fmla="*/ 720292 h 1499831"/>
                <a:gd name="connsiteX111-9387" fmla="*/ 883794 w 1225855"/>
                <a:gd name="connsiteY111-9388" fmla="*/ 593451 h 1499831"/>
                <a:gd name="connsiteX112-9389" fmla="*/ 859244 w 1225855"/>
                <a:gd name="connsiteY112-9390" fmla="*/ 561536 h 1499831"/>
                <a:gd name="connsiteX113-9391" fmla="*/ 854989 w 1225855"/>
                <a:gd name="connsiteY113-9392" fmla="*/ 557117 h 1499831"/>
                <a:gd name="connsiteX114-9393" fmla="*/ 867100 w 1225855"/>
                <a:gd name="connsiteY114-9394" fmla="*/ 534204 h 1499831"/>
                <a:gd name="connsiteX115-9395" fmla="*/ 1036167 w 1225855"/>
                <a:gd name="connsiteY115-9396" fmla="*/ 715218 h 1499831"/>
                <a:gd name="connsiteX116-9397" fmla="*/ 1037803 w 1225855"/>
                <a:gd name="connsiteY116-9398" fmla="*/ 717837 h 1499831"/>
                <a:gd name="connsiteX117-9399" fmla="*/ 1038949 w 1225855"/>
                <a:gd name="connsiteY117-9400" fmla="*/ 720128 h 1499831"/>
                <a:gd name="connsiteX118-9401" fmla="*/ 971519 w 1225855"/>
                <a:gd name="connsiteY118-9402" fmla="*/ 764973 h 1499831"/>
                <a:gd name="connsiteX119-9403" fmla="*/ 944841 w 1225855"/>
                <a:gd name="connsiteY119-9404" fmla="*/ 774793 h 1499831"/>
                <a:gd name="connsiteX120-9405" fmla="*/ 927165 w 1225855"/>
                <a:gd name="connsiteY120-9406" fmla="*/ 780357 h 1499831"/>
                <a:gd name="connsiteX121-9407" fmla="*/ 917018 w 1225855"/>
                <a:gd name="connsiteY121-9408" fmla="*/ 783303 h 1499831"/>
                <a:gd name="connsiteX122-9409" fmla="*/ 601823 w 1225855"/>
                <a:gd name="connsiteY122-9410" fmla="*/ 839342 h 1499831"/>
                <a:gd name="connsiteX123-9411" fmla="*/ 372175 w 1225855"/>
                <a:gd name="connsiteY123-9412" fmla="*/ 797051 h 1499831"/>
                <a:gd name="connsiteX124-9413" fmla="*/ 481668 w 1225855"/>
                <a:gd name="connsiteY124-9414" fmla="*/ 760717 h 1499831"/>
                <a:gd name="connsiteX125-9415" fmla="*/ 497707 w 1225855"/>
                <a:gd name="connsiteY125-9416" fmla="*/ 799015 h 1499831"/>
                <a:gd name="connsiteX126-9417" fmla="*/ 521929 w 1225855"/>
                <a:gd name="connsiteY126-9418" fmla="*/ 815054 h 1499831"/>
                <a:gd name="connsiteX127-9419" fmla="*/ 532077 w 1225855"/>
                <a:gd name="connsiteY127-9420" fmla="*/ 812927 h 1499831"/>
                <a:gd name="connsiteX128-9421" fmla="*/ 545988 w 1225855"/>
                <a:gd name="connsiteY128-9422" fmla="*/ 778557 h 1499831"/>
                <a:gd name="connsiteX129-9423" fmla="*/ 530931 w 1225855"/>
                <a:gd name="connsiteY129-9424" fmla="*/ 742878 h 1499831"/>
                <a:gd name="connsiteX130-9425" fmla="*/ 560882 w 1225855"/>
                <a:gd name="connsiteY130-9426" fmla="*/ 731421 h 1499831"/>
                <a:gd name="connsiteX131-9427" fmla="*/ 660881 w 1225855"/>
                <a:gd name="connsiteY131-9428" fmla="*/ 689359 h 1499831"/>
                <a:gd name="connsiteX132-9429" fmla="*/ 682158 w 1225855"/>
                <a:gd name="connsiteY132-9430" fmla="*/ 735677 h 1499831"/>
                <a:gd name="connsiteX133-9431" fmla="*/ 706053 w 1225855"/>
                <a:gd name="connsiteY133-9432" fmla="*/ 750897 h 1499831"/>
                <a:gd name="connsiteX134-9433" fmla="*/ 717019 w 1225855"/>
                <a:gd name="connsiteY134-9434" fmla="*/ 748442 h 1499831"/>
                <a:gd name="connsiteX135-9435" fmla="*/ 729948 w 1225855"/>
                <a:gd name="connsiteY135-9436" fmla="*/ 713745 h 1499831"/>
                <a:gd name="connsiteX136-9437" fmla="*/ 708181 w 1225855"/>
                <a:gd name="connsiteY136-9438" fmla="*/ 666446 h 1499831"/>
                <a:gd name="connsiteX137-9439" fmla="*/ 763991 w 1225855"/>
                <a:gd name="connsiteY137-9440" fmla="*/ 635350 h 1499831"/>
                <a:gd name="connsiteX138-9441" fmla="*/ 773483 w 1225855"/>
                <a:gd name="connsiteY138-9442" fmla="*/ 629294 h 1499831"/>
                <a:gd name="connsiteX139-9443" fmla="*/ 795414 w 1225855"/>
                <a:gd name="connsiteY139-9444" fmla="*/ 614400 h 1499831"/>
                <a:gd name="connsiteX140-9445" fmla="*/ 816200 w 1225855"/>
                <a:gd name="connsiteY140-9446" fmla="*/ 598361 h 1499831"/>
                <a:gd name="connsiteX141-9447" fmla="*/ 819473 w 1225855"/>
                <a:gd name="connsiteY141-9448" fmla="*/ 595579 h 1499831"/>
                <a:gd name="connsiteX142-9449" fmla="*/ 842223 w 1225855"/>
                <a:gd name="connsiteY142-9450" fmla="*/ 625202 h 1499831"/>
                <a:gd name="connsiteX143-9451" fmla="*/ 863008 w 1225855"/>
                <a:gd name="connsiteY143-9452" fmla="*/ 635350 h 1499831"/>
                <a:gd name="connsiteX144-9453" fmla="*/ 878884 w 1225855"/>
                <a:gd name="connsiteY144-9454" fmla="*/ 629949 h 1499831"/>
                <a:gd name="connsiteX145-9455" fmla="*/ 883794 w 1225855"/>
                <a:gd name="connsiteY145-9456" fmla="*/ 593451 h 1499831"/>
                <a:gd name="connsiteX146-9457" fmla="*/ 513091 w 1225855"/>
                <a:gd name="connsiteY146-9458" fmla="*/ 183796 h 1499831"/>
                <a:gd name="connsiteX147-9459" fmla="*/ 520784 w 1225855"/>
                <a:gd name="connsiteY147-9460" fmla="*/ 163175 h 1499831"/>
                <a:gd name="connsiteX148-9461" fmla="*/ 613746 w 1225855"/>
                <a:gd name="connsiteY148-9462" fmla="*/ 64648 h 1499831"/>
                <a:gd name="connsiteX149-9463" fmla="*/ 903434 w 1225855"/>
                <a:gd name="connsiteY149-9464" fmla="*/ 374630 h 1499831"/>
                <a:gd name="connsiteX150-9465" fmla="*/ 823892 w 1225855"/>
                <a:gd name="connsiteY150-9466" fmla="*/ 411455 h 1499831"/>
                <a:gd name="connsiteX151-9467" fmla="*/ 821110 w 1225855"/>
                <a:gd name="connsiteY151-9468" fmla="*/ 412273 h 1499831"/>
                <a:gd name="connsiteX152-9469" fmla="*/ 807689 w 1225855"/>
                <a:gd name="connsiteY152-9470" fmla="*/ 415710 h 1499831"/>
                <a:gd name="connsiteX153-9471" fmla="*/ 791159 w 1225855"/>
                <a:gd name="connsiteY153-9472" fmla="*/ 406873 h 1499831"/>
                <a:gd name="connsiteX154-9473" fmla="*/ 777084 w 1225855"/>
                <a:gd name="connsiteY154-9474" fmla="*/ 399835 h 1499831"/>
                <a:gd name="connsiteX155-9475" fmla="*/ 706053 w 1225855"/>
                <a:gd name="connsiteY155-9476" fmla="*/ 362192 h 1499831"/>
                <a:gd name="connsiteX156-9477" fmla="*/ 591160 w 1225855"/>
                <a:gd name="connsiteY156-9478" fmla="*/ 288542 h 1499831"/>
                <a:gd name="connsiteX157-9479" fmla="*/ 570702 w 1225855"/>
                <a:gd name="connsiteY157-9480" fmla="*/ 272176 h 1499831"/>
                <a:gd name="connsiteX158-9481" fmla="*/ 567919 w 1225855"/>
                <a:gd name="connsiteY158-9482" fmla="*/ 269721 h 1499831"/>
                <a:gd name="connsiteX159-9483" fmla="*/ 551226 w 1225855"/>
                <a:gd name="connsiteY159-9484" fmla="*/ 254500 h 1499831"/>
                <a:gd name="connsiteX160-9485" fmla="*/ 512109 w 1225855"/>
                <a:gd name="connsiteY160-9486" fmla="*/ 197708 h 1499831"/>
                <a:gd name="connsiteX161-9487" fmla="*/ 513091 w 1225855"/>
                <a:gd name="connsiteY161-9488" fmla="*/ 183796 h 1499831"/>
                <a:gd name="connsiteX162-9489" fmla="*/ 322094 w 1225855"/>
                <a:gd name="connsiteY162-9490" fmla="*/ 374303 h 1499831"/>
                <a:gd name="connsiteX163-9491" fmla="*/ 464974 w 1225855"/>
                <a:gd name="connsiteY163-9492" fmla="*/ 222421 h 1499831"/>
                <a:gd name="connsiteX164-9493" fmla="*/ 508345 w 1225855"/>
                <a:gd name="connsiteY164-9494" fmla="*/ 285596 h 1499831"/>
                <a:gd name="connsiteX165-9495" fmla="*/ 482486 w 1225855"/>
                <a:gd name="connsiteY165-9496" fmla="*/ 314729 h 1499831"/>
                <a:gd name="connsiteX166-9497" fmla="*/ 475939 w 1225855"/>
                <a:gd name="connsiteY166-9498" fmla="*/ 334205 h 1499831"/>
                <a:gd name="connsiteX167-9499" fmla="*/ 484614 w 1225855"/>
                <a:gd name="connsiteY167-9500" fmla="*/ 351717 h 1499831"/>
                <a:gd name="connsiteX168-9501" fmla="*/ 491324 w 1225855"/>
                <a:gd name="connsiteY168-9502" fmla="*/ 355973 h 1499831"/>
                <a:gd name="connsiteX169-9503" fmla="*/ 501962 w 1225855"/>
                <a:gd name="connsiteY169-9504" fmla="*/ 358264 h 1499831"/>
                <a:gd name="connsiteX170-9505" fmla="*/ 521602 w 1225855"/>
                <a:gd name="connsiteY170-9506" fmla="*/ 349426 h 1499831"/>
                <a:gd name="connsiteX171-9507" fmla="*/ 547298 w 1225855"/>
                <a:gd name="connsiteY171-9508" fmla="*/ 320621 h 1499831"/>
                <a:gd name="connsiteX172-9509" fmla="*/ 554990 w 1225855"/>
                <a:gd name="connsiteY172-9510" fmla="*/ 326676 h 1499831"/>
                <a:gd name="connsiteX173-9511" fmla="*/ 722747 w 1225855"/>
                <a:gd name="connsiteY173-9512" fmla="*/ 430768 h 1499831"/>
                <a:gd name="connsiteX174-9513" fmla="*/ 663827 w 1225855"/>
                <a:gd name="connsiteY174-9514" fmla="*/ 435678 h 1499831"/>
                <a:gd name="connsiteX175-9515" fmla="*/ 628967 w 1225855"/>
                <a:gd name="connsiteY175-9516" fmla="*/ 436823 h 1499831"/>
                <a:gd name="connsiteX176-9517" fmla="*/ 616692 w 1225855"/>
                <a:gd name="connsiteY176-9518" fmla="*/ 436987 h 1499831"/>
                <a:gd name="connsiteX177-9519" fmla="*/ 600489 w 1225855"/>
                <a:gd name="connsiteY177-9520" fmla="*/ 436823 h 1499831"/>
                <a:gd name="connsiteX178-9521" fmla="*/ 565628 w 1225855"/>
                <a:gd name="connsiteY178-9522" fmla="*/ 435514 h 1499831"/>
                <a:gd name="connsiteX179-9523" fmla="*/ 463337 w 1225855"/>
                <a:gd name="connsiteY179-9524" fmla="*/ 424057 h 1499831"/>
                <a:gd name="connsiteX180-9525" fmla="*/ 433059 w 1225855"/>
                <a:gd name="connsiteY180-9526" fmla="*/ 418165 h 1499831"/>
                <a:gd name="connsiteX181-9527" fmla="*/ 409164 w 1225855"/>
                <a:gd name="connsiteY181-9528" fmla="*/ 412437 h 1499831"/>
                <a:gd name="connsiteX182-9529" fmla="*/ 403927 w 1225855"/>
                <a:gd name="connsiteY182-9530" fmla="*/ 410964 h 1499831"/>
                <a:gd name="connsiteX183-9531" fmla="*/ 322094 w 1225855"/>
                <a:gd name="connsiteY183-9532" fmla="*/ 374303 h 14998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6955" y="connsiteY183-6956"/>
                </a:cxn>
              </a:cxnLst>
              <a:rect l="l" t="t" r="r" b="b"/>
              <a:pathLst>
                <a:path w="1225855" h="1499831">
                  <a:moveTo>
                    <a:pt x="1219145" y="1035512"/>
                  </a:moveTo>
                  <a:lnTo>
                    <a:pt x="1212598" y="1022910"/>
                  </a:lnTo>
                  <a:lnTo>
                    <a:pt x="1009653" y="805725"/>
                  </a:lnTo>
                  <a:cubicBezTo>
                    <a:pt x="1075610" y="775284"/>
                    <a:pt x="1091485" y="743533"/>
                    <a:pt x="1091485" y="720128"/>
                  </a:cubicBezTo>
                  <a:cubicBezTo>
                    <a:pt x="1091485" y="712272"/>
                    <a:pt x="1089685" y="704416"/>
                    <a:pt x="1086085" y="697052"/>
                  </a:cubicBezTo>
                  <a:cubicBezTo>
                    <a:pt x="1085102" y="692633"/>
                    <a:pt x="1082975" y="688541"/>
                    <a:pt x="1079702" y="685104"/>
                  </a:cubicBezTo>
                  <a:lnTo>
                    <a:pt x="863663" y="454008"/>
                  </a:lnTo>
                  <a:cubicBezTo>
                    <a:pt x="925856" y="432732"/>
                    <a:pt x="957280" y="406054"/>
                    <a:pt x="957280" y="374303"/>
                  </a:cubicBezTo>
                  <a:cubicBezTo>
                    <a:pt x="957280" y="367756"/>
                    <a:pt x="955807" y="361537"/>
                    <a:pt x="953024" y="355482"/>
                  </a:cubicBezTo>
                  <a:cubicBezTo>
                    <a:pt x="951879" y="351390"/>
                    <a:pt x="949915" y="347626"/>
                    <a:pt x="946969" y="344516"/>
                  </a:cubicBezTo>
                  <a:lnTo>
                    <a:pt x="633058" y="8347"/>
                  </a:lnTo>
                  <a:cubicBezTo>
                    <a:pt x="628148" y="3110"/>
                    <a:pt x="621274" y="0"/>
                    <a:pt x="613909" y="0"/>
                  </a:cubicBezTo>
                  <a:cubicBezTo>
                    <a:pt x="606708" y="0"/>
                    <a:pt x="599834" y="2946"/>
                    <a:pt x="594761" y="8183"/>
                  </a:cubicBezTo>
                  <a:lnTo>
                    <a:pt x="276922" y="345825"/>
                  </a:lnTo>
                  <a:cubicBezTo>
                    <a:pt x="272667" y="350408"/>
                    <a:pt x="270212" y="356136"/>
                    <a:pt x="269884" y="362028"/>
                  </a:cubicBezTo>
                  <a:cubicBezTo>
                    <a:pt x="268739" y="365956"/>
                    <a:pt x="268248" y="370048"/>
                    <a:pt x="268248" y="374139"/>
                  </a:cubicBezTo>
                  <a:cubicBezTo>
                    <a:pt x="268248" y="405563"/>
                    <a:pt x="300326" y="432077"/>
                    <a:pt x="363828" y="453354"/>
                  </a:cubicBezTo>
                  <a:lnTo>
                    <a:pt x="143535" y="687395"/>
                  </a:lnTo>
                  <a:cubicBezTo>
                    <a:pt x="138952" y="692142"/>
                    <a:pt x="136497" y="698361"/>
                    <a:pt x="136497" y="704744"/>
                  </a:cubicBezTo>
                  <a:cubicBezTo>
                    <a:pt x="135024" y="709817"/>
                    <a:pt x="134206" y="714891"/>
                    <a:pt x="134206" y="720128"/>
                  </a:cubicBezTo>
                  <a:cubicBezTo>
                    <a:pt x="134206" y="744187"/>
                    <a:pt x="150572" y="766609"/>
                    <a:pt x="182978" y="786740"/>
                  </a:cubicBezTo>
                  <a:cubicBezTo>
                    <a:pt x="193125" y="793123"/>
                    <a:pt x="204746" y="799179"/>
                    <a:pt x="217839" y="805071"/>
                  </a:cubicBezTo>
                  <a:lnTo>
                    <a:pt x="9984" y="1025692"/>
                  </a:lnTo>
                  <a:cubicBezTo>
                    <a:pt x="5237" y="1030766"/>
                    <a:pt x="2782" y="1037476"/>
                    <a:pt x="2946" y="1044186"/>
                  </a:cubicBezTo>
                  <a:cubicBezTo>
                    <a:pt x="982" y="1050242"/>
                    <a:pt x="0" y="1056625"/>
                    <a:pt x="0" y="1062844"/>
                  </a:cubicBezTo>
                  <a:cubicBezTo>
                    <a:pt x="0" y="1127983"/>
                    <a:pt x="105728" y="1172500"/>
                    <a:pt x="194435" y="1198195"/>
                  </a:cubicBezTo>
                  <a:cubicBezTo>
                    <a:pt x="280195" y="1223073"/>
                    <a:pt x="381341" y="1240094"/>
                    <a:pt x="487887" y="1247950"/>
                  </a:cubicBezTo>
                  <a:lnTo>
                    <a:pt x="487887" y="1473645"/>
                  </a:lnTo>
                  <a:cubicBezTo>
                    <a:pt x="487887" y="1488047"/>
                    <a:pt x="499671" y="1499831"/>
                    <a:pt x="514073" y="1499831"/>
                  </a:cubicBezTo>
                  <a:lnTo>
                    <a:pt x="711781" y="1499831"/>
                  </a:lnTo>
                  <a:cubicBezTo>
                    <a:pt x="726184" y="1499831"/>
                    <a:pt x="737968" y="1488047"/>
                    <a:pt x="737968" y="1473645"/>
                  </a:cubicBezTo>
                  <a:lnTo>
                    <a:pt x="737968" y="1248932"/>
                  </a:lnTo>
                  <a:cubicBezTo>
                    <a:pt x="848606" y="1241730"/>
                    <a:pt x="952697" y="1224218"/>
                    <a:pt x="1039112" y="1198195"/>
                  </a:cubicBezTo>
                  <a:cubicBezTo>
                    <a:pt x="1124219" y="1172500"/>
                    <a:pt x="1225855" y="1128147"/>
                    <a:pt x="1225855" y="1062844"/>
                  </a:cubicBezTo>
                  <a:cubicBezTo>
                    <a:pt x="1225691" y="1053515"/>
                    <a:pt x="1223400" y="1044350"/>
                    <a:pt x="1219145" y="1035512"/>
                  </a:cubicBezTo>
                  <a:close/>
                  <a:moveTo>
                    <a:pt x="1099178" y="1120454"/>
                  </a:moveTo>
                  <a:cubicBezTo>
                    <a:pt x="1094595" y="1116363"/>
                    <a:pt x="1088703" y="1113744"/>
                    <a:pt x="1082157" y="1113580"/>
                  </a:cubicBezTo>
                  <a:cubicBezTo>
                    <a:pt x="919800" y="1110307"/>
                    <a:pt x="776920" y="1091158"/>
                    <a:pt x="657608" y="1056788"/>
                  </a:cubicBezTo>
                  <a:cubicBezTo>
                    <a:pt x="623402" y="1046968"/>
                    <a:pt x="591160" y="1035839"/>
                    <a:pt x="560882" y="1023564"/>
                  </a:cubicBezTo>
                  <a:lnTo>
                    <a:pt x="558918" y="1022582"/>
                  </a:lnTo>
                  <a:cubicBezTo>
                    <a:pt x="557445" y="1021928"/>
                    <a:pt x="556135" y="1021437"/>
                    <a:pt x="554663" y="1021109"/>
                  </a:cubicBezTo>
                  <a:cubicBezTo>
                    <a:pt x="503763" y="999833"/>
                    <a:pt x="458591" y="975283"/>
                    <a:pt x="419966" y="947296"/>
                  </a:cubicBezTo>
                  <a:cubicBezTo>
                    <a:pt x="363665" y="906707"/>
                    <a:pt x="331095" y="866282"/>
                    <a:pt x="312928" y="837313"/>
                  </a:cubicBezTo>
                  <a:cubicBezTo>
                    <a:pt x="402126" y="860390"/>
                    <a:pt x="509491" y="887115"/>
                    <a:pt x="618656" y="887115"/>
                  </a:cubicBezTo>
                  <a:cubicBezTo>
                    <a:pt x="737477" y="887115"/>
                    <a:pt x="886958" y="840594"/>
                    <a:pt x="943368" y="830439"/>
                  </a:cubicBezTo>
                  <a:cubicBezTo>
                    <a:pt x="999778" y="820284"/>
                    <a:pt x="952533" y="827602"/>
                    <a:pt x="957116" y="826184"/>
                  </a:cubicBezTo>
                  <a:lnTo>
                    <a:pt x="1168408" y="1052369"/>
                  </a:lnTo>
                  <a:cubicBezTo>
                    <a:pt x="1169063" y="1053515"/>
                    <a:pt x="1169718" y="1054824"/>
                    <a:pt x="1170536" y="1055806"/>
                  </a:cubicBezTo>
                  <a:cubicBezTo>
                    <a:pt x="1171845" y="1057770"/>
                    <a:pt x="1173482" y="1060553"/>
                    <a:pt x="1173482" y="1063008"/>
                  </a:cubicBezTo>
                  <a:cubicBezTo>
                    <a:pt x="1173318" y="1073973"/>
                    <a:pt x="1152042" y="1096395"/>
                    <a:pt x="1099178" y="1120454"/>
                  </a:cubicBezTo>
                  <a:close/>
                  <a:moveTo>
                    <a:pt x="736822" y="1196559"/>
                  </a:moveTo>
                  <a:cubicBezTo>
                    <a:pt x="698688" y="1199177"/>
                    <a:pt x="659736" y="1200487"/>
                    <a:pt x="620292" y="1200487"/>
                  </a:cubicBezTo>
                  <a:cubicBezTo>
                    <a:pt x="576430" y="1200487"/>
                    <a:pt x="532404" y="1198850"/>
                    <a:pt x="489033" y="1195577"/>
                  </a:cubicBezTo>
                  <a:cubicBezTo>
                    <a:pt x="387069" y="1187884"/>
                    <a:pt x="289197" y="1171518"/>
                    <a:pt x="209001" y="1148114"/>
                  </a:cubicBezTo>
                  <a:cubicBezTo>
                    <a:pt x="81014" y="1110798"/>
                    <a:pt x="52209" y="1073155"/>
                    <a:pt x="52209" y="1063008"/>
                  </a:cubicBezTo>
                  <a:cubicBezTo>
                    <a:pt x="52209" y="1061371"/>
                    <a:pt x="52864" y="1059571"/>
                    <a:pt x="54173" y="1057279"/>
                  </a:cubicBezTo>
                  <a:cubicBezTo>
                    <a:pt x="54992" y="1055970"/>
                    <a:pt x="55646" y="1054497"/>
                    <a:pt x="56137" y="1053188"/>
                  </a:cubicBezTo>
                  <a:lnTo>
                    <a:pt x="255155" y="841896"/>
                  </a:lnTo>
                  <a:cubicBezTo>
                    <a:pt x="269393" y="869719"/>
                    <a:pt x="296726" y="911617"/>
                    <a:pt x="346971" y="956134"/>
                  </a:cubicBezTo>
                  <a:lnTo>
                    <a:pt x="318984" y="987558"/>
                  </a:lnTo>
                  <a:cubicBezTo>
                    <a:pt x="309328" y="998360"/>
                    <a:pt x="310310" y="1014890"/>
                    <a:pt x="321112" y="1024546"/>
                  </a:cubicBezTo>
                  <a:cubicBezTo>
                    <a:pt x="326022" y="1028965"/>
                    <a:pt x="332241" y="1031093"/>
                    <a:pt x="338460" y="1031093"/>
                  </a:cubicBezTo>
                  <a:cubicBezTo>
                    <a:pt x="345662" y="1031093"/>
                    <a:pt x="352863" y="1028147"/>
                    <a:pt x="358100" y="1022255"/>
                  </a:cubicBezTo>
                  <a:lnTo>
                    <a:pt x="387887" y="988703"/>
                  </a:lnTo>
                  <a:cubicBezTo>
                    <a:pt x="424548" y="1015217"/>
                    <a:pt x="466119" y="1039113"/>
                    <a:pt x="512600" y="1059898"/>
                  </a:cubicBezTo>
                  <a:lnTo>
                    <a:pt x="494925" y="1097868"/>
                  </a:lnTo>
                  <a:cubicBezTo>
                    <a:pt x="488869" y="1110962"/>
                    <a:pt x="494434" y="1126510"/>
                    <a:pt x="507527" y="1132729"/>
                  </a:cubicBezTo>
                  <a:cubicBezTo>
                    <a:pt x="511127" y="1134366"/>
                    <a:pt x="514892" y="1135184"/>
                    <a:pt x="518656" y="1135184"/>
                  </a:cubicBezTo>
                  <a:cubicBezTo>
                    <a:pt x="528476" y="1135184"/>
                    <a:pt x="537969" y="1129620"/>
                    <a:pt x="542388" y="1120127"/>
                  </a:cubicBezTo>
                  <a:lnTo>
                    <a:pt x="561045" y="1080029"/>
                  </a:lnTo>
                  <a:cubicBezTo>
                    <a:pt x="585595" y="1089358"/>
                    <a:pt x="611291" y="1098032"/>
                    <a:pt x="638132" y="1105888"/>
                  </a:cubicBezTo>
                  <a:cubicBezTo>
                    <a:pt x="660718" y="1112598"/>
                    <a:pt x="684286" y="1118654"/>
                    <a:pt x="708344" y="1124219"/>
                  </a:cubicBezTo>
                  <a:lnTo>
                    <a:pt x="692633" y="1159079"/>
                  </a:lnTo>
                  <a:cubicBezTo>
                    <a:pt x="689850" y="1165135"/>
                    <a:pt x="689687" y="1171682"/>
                    <a:pt x="691487" y="1177574"/>
                  </a:cubicBezTo>
                  <a:cubicBezTo>
                    <a:pt x="693614" y="1184448"/>
                    <a:pt x="698524" y="1190503"/>
                    <a:pt x="705726" y="1193776"/>
                  </a:cubicBezTo>
                  <a:cubicBezTo>
                    <a:pt x="709163" y="1195413"/>
                    <a:pt x="712927" y="1196068"/>
                    <a:pt x="716528" y="1196068"/>
                  </a:cubicBezTo>
                  <a:cubicBezTo>
                    <a:pt x="722747" y="1196068"/>
                    <a:pt x="728803" y="1193776"/>
                    <a:pt x="733549" y="1189848"/>
                  </a:cubicBezTo>
                  <a:cubicBezTo>
                    <a:pt x="736331" y="1187393"/>
                    <a:pt x="738786" y="1184284"/>
                    <a:pt x="740423" y="1180683"/>
                  </a:cubicBezTo>
                  <a:lnTo>
                    <a:pt x="760881" y="1135184"/>
                  </a:lnTo>
                  <a:cubicBezTo>
                    <a:pt x="827002" y="1147786"/>
                    <a:pt x="898524" y="1156624"/>
                    <a:pt x="974628" y="1161534"/>
                  </a:cubicBezTo>
                  <a:cubicBezTo>
                    <a:pt x="903270" y="1178883"/>
                    <a:pt x="822092" y="1190830"/>
                    <a:pt x="736822" y="1196559"/>
                  </a:cubicBezTo>
                  <a:close/>
                  <a:moveTo>
                    <a:pt x="685431" y="1447458"/>
                  </a:moveTo>
                  <a:lnTo>
                    <a:pt x="540096" y="1447458"/>
                  </a:lnTo>
                  <a:lnTo>
                    <a:pt x="540096" y="1251059"/>
                  </a:lnTo>
                  <a:cubicBezTo>
                    <a:pt x="566610" y="1252205"/>
                    <a:pt x="593451" y="1252860"/>
                    <a:pt x="620292" y="1252860"/>
                  </a:cubicBezTo>
                  <a:cubicBezTo>
                    <a:pt x="642060" y="1252860"/>
                    <a:pt x="663827" y="1252532"/>
                    <a:pt x="685431" y="1251714"/>
                  </a:cubicBezTo>
                  <a:lnTo>
                    <a:pt x="685431" y="1447458"/>
                  </a:lnTo>
                  <a:close/>
                  <a:moveTo>
                    <a:pt x="186415" y="720292"/>
                  </a:moveTo>
                  <a:cubicBezTo>
                    <a:pt x="186415" y="720128"/>
                    <a:pt x="186579" y="719637"/>
                    <a:pt x="187070" y="718819"/>
                  </a:cubicBezTo>
                  <a:cubicBezTo>
                    <a:pt x="187724" y="717837"/>
                    <a:pt x="188215" y="716855"/>
                    <a:pt x="188543" y="715873"/>
                  </a:cubicBezTo>
                  <a:cubicBezTo>
                    <a:pt x="266011" y="633604"/>
                    <a:pt x="341099" y="565621"/>
                    <a:pt x="418567" y="483352"/>
                  </a:cubicBezTo>
                  <a:cubicBezTo>
                    <a:pt x="468111" y="493433"/>
                    <a:pt x="463830" y="503519"/>
                    <a:pt x="483426" y="492987"/>
                  </a:cubicBezTo>
                  <a:cubicBezTo>
                    <a:pt x="495878" y="496742"/>
                    <a:pt x="482104" y="503665"/>
                    <a:pt x="493280" y="505881"/>
                  </a:cubicBezTo>
                  <a:cubicBezTo>
                    <a:pt x="504456" y="508097"/>
                    <a:pt x="534794" y="505943"/>
                    <a:pt x="550480" y="506283"/>
                  </a:cubicBezTo>
                  <a:cubicBezTo>
                    <a:pt x="566166" y="506623"/>
                    <a:pt x="577552" y="507961"/>
                    <a:pt x="587396" y="507919"/>
                  </a:cubicBezTo>
                  <a:cubicBezTo>
                    <a:pt x="597240" y="507877"/>
                    <a:pt x="600067" y="507986"/>
                    <a:pt x="609547" y="506029"/>
                  </a:cubicBezTo>
                  <a:cubicBezTo>
                    <a:pt x="619027" y="504072"/>
                    <a:pt x="632336" y="497271"/>
                    <a:pt x="644277" y="496177"/>
                  </a:cubicBezTo>
                  <a:cubicBezTo>
                    <a:pt x="656218" y="495083"/>
                    <a:pt x="668682" y="500545"/>
                    <a:pt x="681193" y="499466"/>
                  </a:cubicBezTo>
                  <a:cubicBezTo>
                    <a:pt x="693704" y="498387"/>
                    <a:pt x="699923" y="494334"/>
                    <a:pt x="719342" y="489704"/>
                  </a:cubicBezTo>
                  <a:lnTo>
                    <a:pt x="797706" y="471684"/>
                  </a:lnTo>
                  <a:cubicBezTo>
                    <a:pt x="811454" y="481995"/>
                    <a:pt x="821601" y="494106"/>
                    <a:pt x="820292" y="507036"/>
                  </a:cubicBezTo>
                  <a:cubicBezTo>
                    <a:pt x="819310" y="516528"/>
                    <a:pt x="812272" y="534368"/>
                    <a:pt x="780194" y="560391"/>
                  </a:cubicBezTo>
                  <a:cubicBezTo>
                    <a:pt x="774138" y="565301"/>
                    <a:pt x="767100" y="570538"/>
                    <a:pt x="759081" y="576103"/>
                  </a:cubicBezTo>
                  <a:cubicBezTo>
                    <a:pt x="752370" y="580685"/>
                    <a:pt x="745006" y="585595"/>
                    <a:pt x="736822" y="590669"/>
                  </a:cubicBezTo>
                  <a:cubicBezTo>
                    <a:pt x="736659" y="590833"/>
                    <a:pt x="769585" y="574503"/>
                    <a:pt x="736331" y="590996"/>
                  </a:cubicBezTo>
                  <a:cubicBezTo>
                    <a:pt x="703077" y="607489"/>
                    <a:pt x="618966" y="658041"/>
                    <a:pt x="537297" y="689628"/>
                  </a:cubicBezTo>
                  <a:cubicBezTo>
                    <a:pt x="462829" y="718597"/>
                    <a:pt x="380492" y="739403"/>
                    <a:pt x="339115" y="752370"/>
                  </a:cubicBezTo>
                  <a:cubicBezTo>
                    <a:pt x="297738" y="765337"/>
                    <a:pt x="305727" y="762409"/>
                    <a:pt x="289033" y="767428"/>
                  </a:cubicBezTo>
                  <a:cubicBezTo>
                    <a:pt x="283632" y="768901"/>
                    <a:pt x="279050" y="770374"/>
                    <a:pt x="274958" y="771519"/>
                  </a:cubicBezTo>
                  <a:cubicBezTo>
                    <a:pt x="268084" y="769228"/>
                    <a:pt x="261701" y="766773"/>
                    <a:pt x="255809" y="764482"/>
                  </a:cubicBezTo>
                  <a:cubicBezTo>
                    <a:pt x="201963" y="743369"/>
                    <a:pt x="187233" y="725038"/>
                    <a:pt x="186415" y="720292"/>
                  </a:cubicBezTo>
                  <a:close/>
                  <a:moveTo>
                    <a:pt x="883794" y="593451"/>
                  </a:moveTo>
                  <a:lnTo>
                    <a:pt x="859244" y="561536"/>
                  </a:lnTo>
                  <a:cubicBezTo>
                    <a:pt x="857935" y="559900"/>
                    <a:pt x="856462" y="558427"/>
                    <a:pt x="854989" y="557117"/>
                  </a:cubicBezTo>
                  <a:cubicBezTo>
                    <a:pt x="860226" y="549425"/>
                    <a:pt x="864154" y="541897"/>
                    <a:pt x="867100" y="534204"/>
                  </a:cubicBezTo>
                  <a:lnTo>
                    <a:pt x="1036167" y="715218"/>
                  </a:lnTo>
                  <a:cubicBezTo>
                    <a:pt x="1036657" y="716200"/>
                    <a:pt x="1037148" y="717019"/>
                    <a:pt x="1037803" y="717837"/>
                  </a:cubicBezTo>
                  <a:cubicBezTo>
                    <a:pt x="1038622" y="718983"/>
                    <a:pt x="1038949" y="719801"/>
                    <a:pt x="1038949" y="720128"/>
                  </a:cubicBezTo>
                  <a:cubicBezTo>
                    <a:pt x="1038622" y="724711"/>
                    <a:pt x="1025037" y="743369"/>
                    <a:pt x="971519" y="764973"/>
                  </a:cubicBezTo>
                  <a:cubicBezTo>
                    <a:pt x="963499" y="768246"/>
                    <a:pt x="954661" y="771519"/>
                    <a:pt x="944841" y="774793"/>
                  </a:cubicBezTo>
                  <a:cubicBezTo>
                    <a:pt x="939277" y="776593"/>
                    <a:pt x="933384" y="778557"/>
                    <a:pt x="927165" y="780357"/>
                  </a:cubicBezTo>
                  <a:cubicBezTo>
                    <a:pt x="923783" y="781339"/>
                    <a:pt x="971241" y="773472"/>
                    <a:pt x="917018" y="783303"/>
                  </a:cubicBezTo>
                  <a:cubicBezTo>
                    <a:pt x="862795" y="793134"/>
                    <a:pt x="710824" y="839342"/>
                    <a:pt x="601823" y="839342"/>
                  </a:cubicBezTo>
                  <a:cubicBezTo>
                    <a:pt x="515571" y="839342"/>
                    <a:pt x="446971" y="812108"/>
                    <a:pt x="372175" y="797051"/>
                  </a:cubicBezTo>
                  <a:cubicBezTo>
                    <a:pt x="404254" y="787068"/>
                    <a:pt x="441733" y="774793"/>
                    <a:pt x="481668" y="760717"/>
                  </a:cubicBezTo>
                  <a:lnTo>
                    <a:pt x="497707" y="799015"/>
                  </a:lnTo>
                  <a:cubicBezTo>
                    <a:pt x="501962" y="808999"/>
                    <a:pt x="511618" y="815054"/>
                    <a:pt x="521929" y="815054"/>
                  </a:cubicBezTo>
                  <a:cubicBezTo>
                    <a:pt x="525366" y="815054"/>
                    <a:pt x="528803" y="814400"/>
                    <a:pt x="532077" y="812927"/>
                  </a:cubicBezTo>
                  <a:cubicBezTo>
                    <a:pt x="545334" y="807362"/>
                    <a:pt x="551717" y="791978"/>
                    <a:pt x="545988" y="778557"/>
                  </a:cubicBezTo>
                  <a:lnTo>
                    <a:pt x="530931" y="742878"/>
                  </a:lnTo>
                  <a:lnTo>
                    <a:pt x="560882" y="731421"/>
                  </a:lnTo>
                  <a:cubicBezTo>
                    <a:pt x="597379" y="717346"/>
                    <a:pt x="630603" y="703271"/>
                    <a:pt x="660881" y="689359"/>
                  </a:cubicBezTo>
                  <a:lnTo>
                    <a:pt x="682158" y="735677"/>
                  </a:lnTo>
                  <a:cubicBezTo>
                    <a:pt x="686577" y="745333"/>
                    <a:pt x="696069" y="750897"/>
                    <a:pt x="706053" y="750897"/>
                  </a:cubicBezTo>
                  <a:cubicBezTo>
                    <a:pt x="709654" y="750897"/>
                    <a:pt x="713418" y="750079"/>
                    <a:pt x="717019" y="748442"/>
                  </a:cubicBezTo>
                  <a:cubicBezTo>
                    <a:pt x="730112" y="742387"/>
                    <a:pt x="736004" y="726839"/>
                    <a:pt x="729948" y="713745"/>
                  </a:cubicBezTo>
                  <a:lnTo>
                    <a:pt x="708181" y="666446"/>
                  </a:lnTo>
                  <a:cubicBezTo>
                    <a:pt x="728803" y="655971"/>
                    <a:pt x="747297" y="645661"/>
                    <a:pt x="763991" y="635350"/>
                  </a:cubicBezTo>
                  <a:cubicBezTo>
                    <a:pt x="767264" y="633386"/>
                    <a:pt x="770374" y="631258"/>
                    <a:pt x="773483" y="629294"/>
                  </a:cubicBezTo>
                  <a:cubicBezTo>
                    <a:pt x="781339" y="624384"/>
                    <a:pt x="788540" y="619310"/>
                    <a:pt x="795414" y="614400"/>
                  </a:cubicBezTo>
                  <a:cubicBezTo>
                    <a:pt x="802943" y="608999"/>
                    <a:pt x="809817" y="603598"/>
                    <a:pt x="816200" y="598361"/>
                  </a:cubicBezTo>
                  <a:cubicBezTo>
                    <a:pt x="817346" y="597379"/>
                    <a:pt x="818491" y="596561"/>
                    <a:pt x="819473" y="595579"/>
                  </a:cubicBezTo>
                  <a:lnTo>
                    <a:pt x="842223" y="625202"/>
                  </a:lnTo>
                  <a:cubicBezTo>
                    <a:pt x="847460" y="631913"/>
                    <a:pt x="855152" y="635350"/>
                    <a:pt x="863008" y="635350"/>
                  </a:cubicBezTo>
                  <a:cubicBezTo>
                    <a:pt x="868573" y="635350"/>
                    <a:pt x="874138" y="633549"/>
                    <a:pt x="878884" y="629949"/>
                  </a:cubicBezTo>
                  <a:cubicBezTo>
                    <a:pt x="890504" y="621438"/>
                    <a:pt x="892632" y="605072"/>
                    <a:pt x="883794" y="593451"/>
                  </a:cubicBezTo>
                  <a:close/>
                  <a:moveTo>
                    <a:pt x="513091" y="183796"/>
                  </a:moveTo>
                  <a:cubicBezTo>
                    <a:pt x="518820" y="178232"/>
                    <a:pt x="521438" y="170539"/>
                    <a:pt x="520784" y="163175"/>
                  </a:cubicBezTo>
                  <a:lnTo>
                    <a:pt x="613746" y="64648"/>
                  </a:lnTo>
                  <a:lnTo>
                    <a:pt x="903434" y="374630"/>
                  </a:lnTo>
                  <a:cubicBezTo>
                    <a:pt x="897378" y="381504"/>
                    <a:pt x="875774" y="396889"/>
                    <a:pt x="823892" y="411455"/>
                  </a:cubicBezTo>
                  <a:cubicBezTo>
                    <a:pt x="822910" y="411782"/>
                    <a:pt x="822092" y="411946"/>
                    <a:pt x="821110" y="412273"/>
                  </a:cubicBezTo>
                  <a:lnTo>
                    <a:pt x="807689" y="415710"/>
                  </a:lnTo>
                  <a:cubicBezTo>
                    <a:pt x="802452" y="412764"/>
                    <a:pt x="797051" y="409818"/>
                    <a:pt x="791159" y="406873"/>
                  </a:cubicBezTo>
                  <a:cubicBezTo>
                    <a:pt x="786413" y="404581"/>
                    <a:pt x="781667" y="402126"/>
                    <a:pt x="777084" y="399835"/>
                  </a:cubicBezTo>
                  <a:cubicBezTo>
                    <a:pt x="751716" y="387069"/>
                    <a:pt x="727984" y="374467"/>
                    <a:pt x="706053" y="362192"/>
                  </a:cubicBezTo>
                  <a:cubicBezTo>
                    <a:pt x="660063" y="336333"/>
                    <a:pt x="621602" y="311783"/>
                    <a:pt x="591160" y="288542"/>
                  </a:cubicBezTo>
                  <a:cubicBezTo>
                    <a:pt x="583795" y="282978"/>
                    <a:pt x="577085" y="277577"/>
                    <a:pt x="570702" y="272176"/>
                  </a:cubicBezTo>
                  <a:cubicBezTo>
                    <a:pt x="569720" y="271357"/>
                    <a:pt x="568738" y="270539"/>
                    <a:pt x="567919" y="269721"/>
                  </a:cubicBezTo>
                  <a:cubicBezTo>
                    <a:pt x="561700" y="264320"/>
                    <a:pt x="556299" y="259246"/>
                    <a:pt x="551226" y="254500"/>
                  </a:cubicBezTo>
                  <a:cubicBezTo>
                    <a:pt x="522093" y="226186"/>
                    <a:pt x="514237" y="207201"/>
                    <a:pt x="512109" y="197708"/>
                  </a:cubicBezTo>
                  <a:cubicBezTo>
                    <a:pt x="510145" y="188870"/>
                    <a:pt x="512600" y="184778"/>
                    <a:pt x="513091" y="183796"/>
                  </a:cubicBezTo>
                  <a:close/>
                  <a:moveTo>
                    <a:pt x="322094" y="374303"/>
                  </a:moveTo>
                  <a:lnTo>
                    <a:pt x="464974" y="222421"/>
                  </a:lnTo>
                  <a:cubicBezTo>
                    <a:pt x="472502" y="242552"/>
                    <a:pt x="486905" y="263665"/>
                    <a:pt x="508345" y="285596"/>
                  </a:cubicBezTo>
                  <a:lnTo>
                    <a:pt x="482486" y="314729"/>
                  </a:lnTo>
                  <a:cubicBezTo>
                    <a:pt x="477576" y="320293"/>
                    <a:pt x="475448" y="327331"/>
                    <a:pt x="475939" y="334205"/>
                  </a:cubicBezTo>
                  <a:cubicBezTo>
                    <a:pt x="476430" y="340752"/>
                    <a:pt x="479376" y="346971"/>
                    <a:pt x="484614" y="351717"/>
                  </a:cubicBezTo>
                  <a:cubicBezTo>
                    <a:pt x="486741" y="353518"/>
                    <a:pt x="488869" y="354991"/>
                    <a:pt x="491324" y="355973"/>
                  </a:cubicBezTo>
                  <a:cubicBezTo>
                    <a:pt x="494761" y="357446"/>
                    <a:pt x="498362" y="358264"/>
                    <a:pt x="501962" y="358264"/>
                  </a:cubicBezTo>
                  <a:cubicBezTo>
                    <a:pt x="509163" y="358264"/>
                    <a:pt x="516365" y="355318"/>
                    <a:pt x="521602" y="349426"/>
                  </a:cubicBezTo>
                  <a:lnTo>
                    <a:pt x="547298" y="320621"/>
                  </a:lnTo>
                  <a:cubicBezTo>
                    <a:pt x="549753" y="322585"/>
                    <a:pt x="552371" y="324712"/>
                    <a:pt x="554990" y="326676"/>
                  </a:cubicBezTo>
                  <a:cubicBezTo>
                    <a:pt x="597052" y="359410"/>
                    <a:pt x="653353" y="394270"/>
                    <a:pt x="722747" y="430768"/>
                  </a:cubicBezTo>
                  <a:cubicBezTo>
                    <a:pt x="703598" y="433059"/>
                    <a:pt x="683795" y="434696"/>
                    <a:pt x="663827" y="435678"/>
                  </a:cubicBezTo>
                  <a:cubicBezTo>
                    <a:pt x="652371" y="436332"/>
                    <a:pt x="640751" y="436660"/>
                    <a:pt x="628967" y="436823"/>
                  </a:cubicBezTo>
                  <a:cubicBezTo>
                    <a:pt x="624875" y="436823"/>
                    <a:pt x="620783" y="436987"/>
                    <a:pt x="616692" y="436987"/>
                  </a:cubicBezTo>
                  <a:cubicBezTo>
                    <a:pt x="611291" y="436987"/>
                    <a:pt x="605890" y="436987"/>
                    <a:pt x="600489" y="436823"/>
                  </a:cubicBezTo>
                  <a:cubicBezTo>
                    <a:pt x="588869" y="436660"/>
                    <a:pt x="577248" y="436169"/>
                    <a:pt x="565628" y="435514"/>
                  </a:cubicBezTo>
                  <a:cubicBezTo>
                    <a:pt x="530276" y="433550"/>
                    <a:pt x="495579" y="429786"/>
                    <a:pt x="463337" y="424057"/>
                  </a:cubicBezTo>
                  <a:cubicBezTo>
                    <a:pt x="453026" y="422257"/>
                    <a:pt x="442879" y="420293"/>
                    <a:pt x="433059" y="418165"/>
                  </a:cubicBezTo>
                  <a:cubicBezTo>
                    <a:pt x="424876" y="416365"/>
                    <a:pt x="416856" y="414401"/>
                    <a:pt x="409164" y="412437"/>
                  </a:cubicBezTo>
                  <a:lnTo>
                    <a:pt x="403927" y="410964"/>
                  </a:lnTo>
                  <a:cubicBezTo>
                    <a:pt x="351226" y="396398"/>
                    <a:pt x="328804" y="381341"/>
                    <a:pt x="322094" y="374303"/>
                  </a:cubicBezTo>
                  <a:close/>
                </a:path>
              </a:pathLst>
            </a:custGeom>
            <a:solidFill>
              <a:schemeClr val="tx1">
                <a:lumMod val="75000"/>
                <a:lumOff val="25000"/>
              </a:schemeClr>
            </a:solidFill>
            <a:ln w="6648" cap="flat">
              <a:noFill/>
              <a:prstDash val="solid"/>
              <a:miter/>
            </a:ln>
            <a:scene3d>
              <a:camera prst="perspectiveRight"/>
              <a:lightRig rig="threePt" dir="t"/>
            </a:scene3d>
          </p:spPr>
          <p:txBody>
            <a:bodyPr rtlCol="0" anchor="ctr"/>
            <a:lstStyle/>
            <a:p>
              <a:endParaRPr lang="zh-CN" altLang="en-US"/>
            </a:p>
          </p:txBody>
        </p:sp>
      </p:grpSp>
      <p:grpSp>
        <p:nvGrpSpPr>
          <p:cNvPr id="153" name="组合 152"/>
          <p:cNvGrpSpPr/>
          <p:nvPr userDrawn="1"/>
        </p:nvGrpSpPr>
        <p:grpSpPr>
          <a:xfrm>
            <a:off x="9876193" y="3553019"/>
            <a:ext cx="316683" cy="274455"/>
            <a:chOff x="2044659" y="3604586"/>
            <a:chExt cx="316683" cy="274455"/>
          </a:xfrm>
        </p:grpSpPr>
        <p:sp>
          <p:nvSpPr>
            <p:cNvPr id="154" name="矩形: 圆角 153"/>
            <p:cNvSpPr/>
            <p:nvPr/>
          </p:nvSpPr>
          <p:spPr>
            <a:xfrm>
              <a:off x="2044659" y="3605144"/>
              <a:ext cx="316683" cy="2574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任意多边形: 形状 154"/>
            <p:cNvSpPr/>
            <p:nvPr/>
          </p:nvSpPr>
          <p:spPr>
            <a:xfrm rot="1312566">
              <a:off x="2234845" y="3621613"/>
              <a:ext cx="8610" cy="8610"/>
            </a:xfrm>
            <a:custGeom>
              <a:avLst/>
              <a:gdLst>
                <a:gd name="connsiteX0" fmla="*/ 0 w 46508"/>
                <a:gd name="connsiteY0" fmla="*/ 0 h 46508"/>
                <a:gd name="connsiteX1" fmla="*/ 47625 w 46508"/>
                <a:gd name="connsiteY1" fmla="*/ 0 h 46508"/>
                <a:gd name="connsiteX2" fmla="*/ 47625 w 46508"/>
                <a:gd name="connsiteY2" fmla="*/ 47625 h 46508"/>
                <a:gd name="connsiteX3" fmla="*/ 0 w 46508"/>
                <a:gd name="connsiteY3" fmla="*/ 47625 h 46508"/>
              </a:gdLst>
              <a:ahLst/>
              <a:cxnLst>
                <a:cxn ang="0">
                  <a:pos x="connsiteX0" y="connsiteY0"/>
                </a:cxn>
                <a:cxn ang="0">
                  <a:pos x="connsiteX1" y="connsiteY1"/>
                </a:cxn>
                <a:cxn ang="0">
                  <a:pos x="connsiteX2" y="connsiteY2"/>
                </a:cxn>
                <a:cxn ang="0">
                  <a:pos x="connsiteX3" y="connsiteY3"/>
                </a:cxn>
              </a:cxnLst>
              <a:rect l="l" t="t" r="r" b="b"/>
              <a:pathLst>
                <a:path w="46508" h="46508">
                  <a:moveTo>
                    <a:pt x="0" y="0"/>
                  </a:moveTo>
                  <a:lnTo>
                    <a:pt x="47625" y="0"/>
                  </a:lnTo>
                  <a:lnTo>
                    <a:pt x="47625" y="47625"/>
                  </a:lnTo>
                  <a:lnTo>
                    <a:pt x="0" y="47625"/>
                  </a:lnTo>
                  <a:close/>
                </a:path>
              </a:pathLst>
            </a:custGeom>
            <a:solidFill>
              <a:srgbClr val="000000"/>
            </a:solidFill>
            <a:ln w="1860" cap="flat">
              <a:noFill/>
              <a:prstDash val="solid"/>
              <a:miter/>
            </a:ln>
          </p:spPr>
          <p:txBody>
            <a:bodyPr rtlCol="0" anchor="ctr"/>
            <a:lstStyle/>
            <a:p>
              <a:endParaRPr lang="zh-CN" altLang="en-US"/>
            </a:p>
          </p:txBody>
        </p:sp>
        <p:sp>
          <p:nvSpPr>
            <p:cNvPr id="156" name="任意多边形: 形状 155"/>
            <p:cNvSpPr/>
            <p:nvPr/>
          </p:nvSpPr>
          <p:spPr>
            <a:xfrm rot="1312566">
              <a:off x="2107664" y="3607425"/>
              <a:ext cx="204229" cy="240735"/>
            </a:xfrm>
            <a:custGeom>
              <a:avLst/>
              <a:gdLst>
                <a:gd name="connsiteX0" fmla="*/ 1007745 w 1103188"/>
                <a:gd name="connsiteY0" fmla="*/ 1242060 h 1300385"/>
                <a:gd name="connsiteX1" fmla="*/ 1026795 w 1103188"/>
                <a:gd name="connsiteY1" fmla="*/ 1030605 h 1300385"/>
                <a:gd name="connsiteX2" fmla="*/ 1104900 w 1103188"/>
                <a:gd name="connsiteY2" fmla="*/ 1011555 h 1300385"/>
                <a:gd name="connsiteX3" fmla="*/ 1104900 w 1103188"/>
                <a:gd name="connsiteY3" fmla="*/ 0 h 1300385"/>
                <a:gd name="connsiteX4" fmla="*/ 89535 w 1103188"/>
                <a:gd name="connsiteY4" fmla="*/ 0 h 1300385"/>
                <a:gd name="connsiteX5" fmla="*/ 100965 w 1103188"/>
                <a:gd name="connsiteY5" fmla="*/ 11430 h 1300385"/>
                <a:gd name="connsiteX6" fmla="*/ 11430 w 1103188"/>
                <a:gd name="connsiteY6" fmla="*/ 100965 h 1300385"/>
                <a:gd name="connsiteX7" fmla="*/ 0 w 1103188"/>
                <a:gd name="connsiteY7" fmla="*/ 89535 h 1300385"/>
                <a:gd name="connsiteX8" fmla="*/ 0 w 1103188"/>
                <a:gd name="connsiteY8" fmla="*/ 1211580 h 1300385"/>
                <a:gd name="connsiteX9" fmla="*/ 9525 w 1103188"/>
                <a:gd name="connsiteY9" fmla="*/ 1202055 h 1300385"/>
                <a:gd name="connsiteX10" fmla="*/ 99060 w 1103188"/>
                <a:gd name="connsiteY10" fmla="*/ 1291590 h 1300385"/>
                <a:gd name="connsiteX11" fmla="*/ 89535 w 1103188"/>
                <a:gd name="connsiteY11" fmla="*/ 1301115 h 1300385"/>
                <a:gd name="connsiteX12" fmla="*/ 1104900 w 1103188"/>
                <a:gd name="connsiteY12" fmla="*/ 1301115 h 1300385"/>
                <a:gd name="connsiteX13" fmla="*/ 1104900 w 1103188"/>
                <a:gd name="connsiteY13" fmla="*/ 1280160 h 130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3188" h="1300385">
                  <a:moveTo>
                    <a:pt x="1007745" y="1242060"/>
                  </a:moveTo>
                  <a:lnTo>
                    <a:pt x="1026795" y="1030605"/>
                  </a:lnTo>
                  <a:lnTo>
                    <a:pt x="1104900" y="1011555"/>
                  </a:lnTo>
                  <a:lnTo>
                    <a:pt x="1104900" y="0"/>
                  </a:lnTo>
                  <a:lnTo>
                    <a:pt x="89535" y="0"/>
                  </a:lnTo>
                  <a:lnTo>
                    <a:pt x="100965" y="11430"/>
                  </a:lnTo>
                  <a:lnTo>
                    <a:pt x="11430" y="100965"/>
                  </a:lnTo>
                  <a:lnTo>
                    <a:pt x="0" y="89535"/>
                  </a:lnTo>
                  <a:lnTo>
                    <a:pt x="0" y="1211580"/>
                  </a:lnTo>
                  <a:lnTo>
                    <a:pt x="9525" y="1202055"/>
                  </a:lnTo>
                  <a:lnTo>
                    <a:pt x="99060" y="1291590"/>
                  </a:lnTo>
                  <a:lnTo>
                    <a:pt x="89535" y="1301115"/>
                  </a:lnTo>
                  <a:lnTo>
                    <a:pt x="1104900" y="1301115"/>
                  </a:lnTo>
                  <a:lnTo>
                    <a:pt x="1104900" y="1280160"/>
                  </a:lnTo>
                  <a:close/>
                </a:path>
              </a:pathLst>
            </a:custGeom>
            <a:solidFill>
              <a:srgbClr val="FFFFFF"/>
            </a:solidFill>
            <a:ln w="1860" cap="flat">
              <a:noFill/>
              <a:prstDash val="solid"/>
              <a:miter/>
            </a:ln>
          </p:spPr>
          <p:txBody>
            <a:bodyPr rtlCol="0" anchor="ctr"/>
            <a:lstStyle/>
            <a:p>
              <a:endParaRPr lang="zh-CN" altLang="en-US"/>
            </a:p>
          </p:txBody>
        </p:sp>
        <p:sp>
          <p:nvSpPr>
            <p:cNvPr id="157" name="任意多边形: 形状 156"/>
            <p:cNvSpPr/>
            <p:nvPr/>
          </p:nvSpPr>
          <p:spPr>
            <a:xfrm rot="1312566">
              <a:off x="2144022" y="3615035"/>
              <a:ext cx="158424" cy="160490"/>
            </a:xfrm>
            <a:custGeom>
              <a:avLst/>
              <a:gdLst>
                <a:gd name="connsiteX0" fmla="*/ 0 w 855761"/>
                <a:gd name="connsiteY0" fmla="*/ 0 h 866923"/>
                <a:gd name="connsiteX1" fmla="*/ 857250 w 855761"/>
                <a:gd name="connsiteY1" fmla="*/ 0 h 866923"/>
                <a:gd name="connsiteX2" fmla="*/ 857250 w 855761"/>
                <a:gd name="connsiteY2" fmla="*/ 868680 h 866923"/>
                <a:gd name="connsiteX3" fmla="*/ 0 w 855761"/>
                <a:gd name="connsiteY3" fmla="*/ 868680 h 866923"/>
              </a:gdLst>
              <a:ahLst/>
              <a:cxnLst>
                <a:cxn ang="0">
                  <a:pos x="connsiteX0" y="connsiteY0"/>
                </a:cxn>
                <a:cxn ang="0">
                  <a:pos x="connsiteX1" y="connsiteY1"/>
                </a:cxn>
                <a:cxn ang="0">
                  <a:pos x="connsiteX2" y="connsiteY2"/>
                </a:cxn>
                <a:cxn ang="0">
                  <a:pos x="connsiteX3" y="connsiteY3"/>
                </a:cxn>
              </a:cxnLst>
              <a:rect l="l" t="t" r="r" b="b"/>
              <a:pathLst>
                <a:path w="855761" h="866923">
                  <a:moveTo>
                    <a:pt x="0" y="0"/>
                  </a:moveTo>
                  <a:lnTo>
                    <a:pt x="857250" y="0"/>
                  </a:lnTo>
                  <a:lnTo>
                    <a:pt x="857250" y="868680"/>
                  </a:lnTo>
                  <a:lnTo>
                    <a:pt x="0" y="868680"/>
                  </a:lnTo>
                  <a:close/>
                </a:path>
              </a:pathLst>
            </a:custGeom>
            <a:solidFill>
              <a:schemeClr val="accent2">
                <a:lumMod val="20000"/>
                <a:lumOff val="80000"/>
              </a:schemeClr>
            </a:solidFill>
            <a:ln w="1860" cap="flat">
              <a:noFill/>
              <a:prstDash val="solid"/>
              <a:miter/>
            </a:ln>
          </p:spPr>
          <p:txBody>
            <a:bodyPr rtlCol="0" anchor="ctr"/>
            <a:lstStyle/>
            <a:p>
              <a:endParaRPr lang="zh-CN" altLang="en-US"/>
            </a:p>
          </p:txBody>
        </p:sp>
        <p:sp>
          <p:nvSpPr>
            <p:cNvPr id="158" name="任意多边形: 形状 157"/>
            <p:cNvSpPr/>
            <p:nvPr/>
          </p:nvSpPr>
          <p:spPr>
            <a:xfrm rot="1312566">
              <a:off x="2069541" y="3787244"/>
              <a:ext cx="243146" cy="63369"/>
            </a:xfrm>
            <a:custGeom>
              <a:avLst/>
              <a:gdLst>
                <a:gd name="connsiteX0" fmla="*/ 1314450 w 1313408"/>
                <a:gd name="connsiteY0" fmla="*/ 169545 h 342304"/>
                <a:gd name="connsiteX1" fmla="*/ 1314450 w 1313408"/>
                <a:gd name="connsiteY1" fmla="*/ 169545 h 342304"/>
                <a:gd name="connsiteX2" fmla="*/ 1143000 w 1313408"/>
                <a:gd name="connsiteY2" fmla="*/ 295275 h 342304"/>
                <a:gd name="connsiteX3" fmla="*/ 167640 w 1313408"/>
                <a:gd name="connsiteY3" fmla="*/ 295275 h 342304"/>
                <a:gd name="connsiteX4" fmla="*/ 53340 w 1313408"/>
                <a:gd name="connsiteY4" fmla="*/ 180975 h 342304"/>
                <a:gd name="connsiteX5" fmla="*/ 53340 w 1313408"/>
                <a:gd name="connsiteY5" fmla="*/ 161925 h 342304"/>
                <a:gd name="connsiteX6" fmla="*/ 167640 w 1313408"/>
                <a:gd name="connsiteY6" fmla="*/ 47625 h 342304"/>
                <a:gd name="connsiteX7" fmla="*/ 1143000 w 1313408"/>
                <a:gd name="connsiteY7" fmla="*/ 47625 h 342304"/>
                <a:gd name="connsiteX8" fmla="*/ 1143000 w 1313408"/>
                <a:gd name="connsiteY8" fmla="*/ 0 h 342304"/>
                <a:gd name="connsiteX9" fmla="*/ 171450 w 1313408"/>
                <a:gd name="connsiteY9" fmla="*/ 0 h 342304"/>
                <a:gd name="connsiteX10" fmla="*/ 0 w 1313408"/>
                <a:gd name="connsiteY10" fmla="*/ 171450 h 342304"/>
                <a:gd name="connsiteX11" fmla="*/ 171450 w 1313408"/>
                <a:gd name="connsiteY11" fmla="*/ 342900 h 342304"/>
                <a:gd name="connsiteX12" fmla="*/ 1143000 w 1313408"/>
                <a:gd name="connsiteY12" fmla="*/ 342900 h 342304"/>
                <a:gd name="connsiteX13" fmla="*/ 1143000 w 1313408"/>
                <a:gd name="connsiteY13" fmla="*/ 295275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408" h="342304">
                  <a:moveTo>
                    <a:pt x="1314450" y="169545"/>
                  </a:moveTo>
                  <a:lnTo>
                    <a:pt x="1314450" y="169545"/>
                  </a:lnTo>
                  <a:close/>
                  <a:moveTo>
                    <a:pt x="1143000" y="295275"/>
                  </a:moveTo>
                  <a:lnTo>
                    <a:pt x="167640" y="295275"/>
                  </a:lnTo>
                  <a:cubicBezTo>
                    <a:pt x="104775" y="295275"/>
                    <a:pt x="53340" y="243840"/>
                    <a:pt x="53340" y="180975"/>
                  </a:cubicBezTo>
                  <a:lnTo>
                    <a:pt x="53340" y="161925"/>
                  </a:lnTo>
                  <a:cubicBezTo>
                    <a:pt x="53340" y="99060"/>
                    <a:pt x="104775" y="47625"/>
                    <a:pt x="167640" y="47625"/>
                  </a:cubicBezTo>
                  <a:lnTo>
                    <a:pt x="1143000" y="47625"/>
                  </a:lnTo>
                  <a:lnTo>
                    <a:pt x="1143000" y="0"/>
                  </a:lnTo>
                  <a:lnTo>
                    <a:pt x="171450" y="0"/>
                  </a:lnTo>
                  <a:cubicBezTo>
                    <a:pt x="76200" y="0"/>
                    <a:pt x="0" y="76200"/>
                    <a:pt x="0" y="171450"/>
                  </a:cubicBezTo>
                  <a:cubicBezTo>
                    <a:pt x="0" y="266700"/>
                    <a:pt x="76200" y="342900"/>
                    <a:pt x="171450" y="342900"/>
                  </a:cubicBezTo>
                  <a:lnTo>
                    <a:pt x="1143000" y="342900"/>
                  </a:lnTo>
                  <a:lnTo>
                    <a:pt x="1143000" y="295275"/>
                  </a:lnTo>
                  <a:close/>
                </a:path>
              </a:pathLst>
            </a:custGeom>
            <a:solidFill>
              <a:srgbClr val="474747"/>
            </a:solidFill>
            <a:ln w="1860" cap="flat">
              <a:noFill/>
              <a:prstDash val="solid"/>
              <a:miter/>
            </a:ln>
          </p:spPr>
          <p:txBody>
            <a:bodyPr rtlCol="0" anchor="ctr"/>
            <a:lstStyle/>
            <a:p>
              <a:endParaRPr lang="zh-CN" altLang="en-US"/>
            </a:p>
          </p:txBody>
        </p:sp>
        <p:sp>
          <p:nvSpPr>
            <p:cNvPr id="159" name="任意多边形: 形状 158"/>
            <p:cNvSpPr/>
            <p:nvPr/>
          </p:nvSpPr>
          <p:spPr>
            <a:xfrm rot="1312566">
              <a:off x="2104813" y="3604586"/>
              <a:ext cx="211806" cy="246934"/>
            </a:xfrm>
            <a:custGeom>
              <a:avLst/>
              <a:gdLst>
                <a:gd name="connsiteX0" fmla="*/ 190500 w 1144116"/>
                <a:gd name="connsiteY0" fmla="*/ 45720 h 1333872"/>
                <a:gd name="connsiteX1" fmla="*/ 882015 w 1144116"/>
                <a:gd name="connsiteY1" fmla="*/ 45720 h 1333872"/>
                <a:gd name="connsiteX2" fmla="*/ 882015 w 1144116"/>
                <a:gd name="connsiteY2" fmla="*/ 0 h 1333872"/>
                <a:gd name="connsiteX3" fmla="*/ 975360 w 1144116"/>
                <a:gd name="connsiteY3" fmla="*/ 0 h 1333872"/>
                <a:gd name="connsiteX4" fmla="*/ 173355 w 1144116"/>
                <a:gd name="connsiteY4" fmla="*/ 0 h 1333872"/>
                <a:gd name="connsiteX5" fmla="*/ 0 w 1144116"/>
                <a:gd name="connsiteY5" fmla="*/ 173355 h 1333872"/>
                <a:gd name="connsiteX6" fmla="*/ 0 w 1144116"/>
                <a:gd name="connsiteY6" fmla="*/ 1162050 h 1333872"/>
                <a:gd name="connsiteX7" fmla="*/ 173355 w 1144116"/>
                <a:gd name="connsiteY7" fmla="*/ 1335405 h 1333872"/>
                <a:gd name="connsiteX8" fmla="*/ 192405 w 1144116"/>
                <a:gd name="connsiteY8" fmla="*/ 1335405 h 1333872"/>
                <a:gd name="connsiteX9" fmla="*/ 47625 w 1144116"/>
                <a:gd name="connsiteY9" fmla="*/ 1190625 h 1333872"/>
                <a:gd name="connsiteX10" fmla="*/ 47625 w 1144116"/>
                <a:gd name="connsiteY10" fmla="*/ 188595 h 1333872"/>
                <a:gd name="connsiteX11" fmla="*/ 190500 w 1144116"/>
                <a:gd name="connsiteY11" fmla="*/ 45720 h 1333872"/>
                <a:gd name="connsiteX12" fmla="*/ 1097280 w 1144116"/>
                <a:gd name="connsiteY12" fmla="*/ 255270 h 1333872"/>
                <a:gd name="connsiteX13" fmla="*/ 1144905 w 1144116"/>
                <a:gd name="connsiteY13" fmla="*/ 255270 h 1333872"/>
                <a:gd name="connsiteX14" fmla="*/ 1144905 w 1144116"/>
                <a:gd name="connsiteY14" fmla="*/ 1034415 h 1333872"/>
                <a:gd name="connsiteX15" fmla="*/ 1097280 w 1144116"/>
                <a:gd name="connsiteY15" fmla="*/ 1034415 h 133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116" h="1333872">
                  <a:moveTo>
                    <a:pt x="190500" y="45720"/>
                  </a:moveTo>
                  <a:lnTo>
                    <a:pt x="882015" y="45720"/>
                  </a:lnTo>
                  <a:lnTo>
                    <a:pt x="882015" y="0"/>
                  </a:lnTo>
                  <a:lnTo>
                    <a:pt x="975360" y="0"/>
                  </a:lnTo>
                  <a:lnTo>
                    <a:pt x="173355" y="0"/>
                  </a:lnTo>
                  <a:cubicBezTo>
                    <a:pt x="78105" y="0"/>
                    <a:pt x="0" y="78105"/>
                    <a:pt x="0" y="173355"/>
                  </a:cubicBezTo>
                  <a:lnTo>
                    <a:pt x="0" y="1162050"/>
                  </a:lnTo>
                  <a:cubicBezTo>
                    <a:pt x="0" y="1257300"/>
                    <a:pt x="78105" y="1335405"/>
                    <a:pt x="173355" y="1335405"/>
                  </a:cubicBezTo>
                  <a:lnTo>
                    <a:pt x="192405" y="1335405"/>
                  </a:lnTo>
                  <a:cubicBezTo>
                    <a:pt x="112395" y="1335405"/>
                    <a:pt x="47625" y="1270635"/>
                    <a:pt x="47625" y="1190625"/>
                  </a:cubicBezTo>
                  <a:lnTo>
                    <a:pt x="47625" y="188595"/>
                  </a:lnTo>
                  <a:cubicBezTo>
                    <a:pt x="45720" y="110490"/>
                    <a:pt x="112395" y="45720"/>
                    <a:pt x="190500" y="45720"/>
                  </a:cubicBezTo>
                  <a:close/>
                  <a:moveTo>
                    <a:pt x="1097280" y="255270"/>
                  </a:moveTo>
                  <a:lnTo>
                    <a:pt x="1144905" y="255270"/>
                  </a:lnTo>
                  <a:lnTo>
                    <a:pt x="1144905" y="1034415"/>
                  </a:lnTo>
                  <a:lnTo>
                    <a:pt x="1097280" y="1034415"/>
                  </a:lnTo>
                  <a:close/>
                </a:path>
              </a:pathLst>
            </a:custGeom>
            <a:solidFill>
              <a:srgbClr val="474747"/>
            </a:solidFill>
            <a:ln w="1860" cap="flat">
              <a:noFill/>
              <a:prstDash val="solid"/>
              <a:miter/>
            </a:ln>
          </p:spPr>
          <p:txBody>
            <a:bodyPr rtlCol="0" anchor="ctr"/>
            <a:lstStyle/>
            <a:p>
              <a:endParaRPr lang="zh-CN" altLang="en-US"/>
            </a:p>
          </p:txBody>
        </p:sp>
        <p:sp>
          <p:nvSpPr>
            <p:cNvPr id="160" name="任意多边形: 形状 159"/>
            <p:cNvSpPr/>
            <p:nvPr userDrawn="1"/>
          </p:nvSpPr>
          <p:spPr>
            <a:xfrm rot="1312566">
              <a:off x="2299144" y="3642143"/>
              <a:ext cx="48765" cy="48050"/>
            </a:xfrm>
            <a:custGeom>
              <a:avLst/>
              <a:gdLst>
                <a:gd name="connsiteX0" fmla="*/ 0 w 260449"/>
                <a:gd name="connsiteY0" fmla="*/ 0 h 256728"/>
                <a:gd name="connsiteX1" fmla="*/ 0 w 260449"/>
                <a:gd name="connsiteY1" fmla="*/ 47625 h 256728"/>
                <a:gd name="connsiteX2" fmla="*/ 215265 w 260449"/>
                <a:gd name="connsiteY2" fmla="*/ 47625 h 256728"/>
                <a:gd name="connsiteX3" fmla="*/ 215265 w 260449"/>
                <a:gd name="connsiteY3" fmla="*/ 257175 h 256728"/>
                <a:gd name="connsiteX4" fmla="*/ 260985 w 260449"/>
                <a:gd name="connsiteY4" fmla="*/ 257175 h 256728"/>
                <a:gd name="connsiteX5" fmla="*/ 260985 w 260449"/>
                <a:gd name="connsiteY5" fmla="*/ 0 h 256728"/>
                <a:gd name="connsiteX0-1" fmla="*/ 0 w 261579"/>
                <a:gd name="connsiteY0-2" fmla="*/ 2374 h 257175"/>
                <a:gd name="connsiteX1-3" fmla="*/ 594 w 261579"/>
                <a:gd name="connsiteY1-4" fmla="*/ 47625 h 257175"/>
                <a:gd name="connsiteX2-5" fmla="*/ 215859 w 261579"/>
                <a:gd name="connsiteY2-6" fmla="*/ 47625 h 257175"/>
                <a:gd name="connsiteX3-7" fmla="*/ 215859 w 261579"/>
                <a:gd name="connsiteY3-8" fmla="*/ 257175 h 257175"/>
                <a:gd name="connsiteX4-9" fmla="*/ 261579 w 261579"/>
                <a:gd name="connsiteY4-10" fmla="*/ 257175 h 257175"/>
                <a:gd name="connsiteX5-11" fmla="*/ 261579 w 261579"/>
                <a:gd name="connsiteY5-12" fmla="*/ 0 h 257175"/>
                <a:gd name="connsiteX6" fmla="*/ 0 w 261579"/>
                <a:gd name="connsiteY6" fmla="*/ 2374 h 257175"/>
                <a:gd name="connsiteX0-13" fmla="*/ 0 w 261579"/>
                <a:gd name="connsiteY0-14" fmla="*/ 0 h 254801"/>
                <a:gd name="connsiteX1-15" fmla="*/ 594 w 261579"/>
                <a:gd name="connsiteY1-16" fmla="*/ 45251 h 254801"/>
                <a:gd name="connsiteX2-17" fmla="*/ 215859 w 261579"/>
                <a:gd name="connsiteY2-18" fmla="*/ 45251 h 254801"/>
                <a:gd name="connsiteX3-19" fmla="*/ 215859 w 261579"/>
                <a:gd name="connsiteY3-20" fmla="*/ 254801 h 254801"/>
                <a:gd name="connsiteX4-21" fmla="*/ 261579 w 261579"/>
                <a:gd name="connsiteY4-22" fmla="*/ 254801 h 254801"/>
                <a:gd name="connsiteX5-23" fmla="*/ 261579 w 261579"/>
                <a:gd name="connsiteY5-24" fmla="*/ 0 h 254801"/>
                <a:gd name="connsiteX6-25" fmla="*/ 0 w 261579"/>
                <a:gd name="connsiteY6-26" fmla="*/ 0 h 254801"/>
                <a:gd name="connsiteX0-27" fmla="*/ 1186 w 262765"/>
                <a:gd name="connsiteY0-28" fmla="*/ 0 h 254801"/>
                <a:gd name="connsiteX1-29" fmla="*/ 0 w 262765"/>
                <a:gd name="connsiteY1-30" fmla="*/ 44658 h 254801"/>
                <a:gd name="connsiteX2-31" fmla="*/ 217045 w 262765"/>
                <a:gd name="connsiteY2-32" fmla="*/ 45251 h 254801"/>
                <a:gd name="connsiteX3-33" fmla="*/ 217045 w 262765"/>
                <a:gd name="connsiteY3-34" fmla="*/ 254801 h 254801"/>
                <a:gd name="connsiteX4-35" fmla="*/ 262765 w 262765"/>
                <a:gd name="connsiteY4-36" fmla="*/ 254801 h 254801"/>
                <a:gd name="connsiteX5-37" fmla="*/ 262765 w 262765"/>
                <a:gd name="connsiteY5-38" fmla="*/ 0 h 254801"/>
                <a:gd name="connsiteX6-39" fmla="*/ 1186 w 262765"/>
                <a:gd name="connsiteY6-40" fmla="*/ 0 h 254801"/>
                <a:gd name="connsiteX0-41" fmla="*/ 114 w 261693"/>
                <a:gd name="connsiteY0-42" fmla="*/ 0 h 254801"/>
                <a:gd name="connsiteX1-43" fmla="*/ 115 w 261693"/>
                <a:gd name="connsiteY1-44" fmla="*/ 45845 h 254801"/>
                <a:gd name="connsiteX2-45" fmla="*/ 215973 w 261693"/>
                <a:gd name="connsiteY2-46" fmla="*/ 45251 h 254801"/>
                <a:gd name="connsiteX3-47" fmla="*/ 215973 w 261693"/>
                <a:gd name="connsiteY3-48" fmla="*/ 254801 h 254801"/>
                <a:gd name="connsiteX4-49" fmla="*/ 261693 w 261693"/>
                <a:gd name="connsiteY4-50" fmla="*/ 254801 h 254801"/>
                <a:gd name="connsiteX5-51" fmla="*/ 261693 w 261693"/>
                <a:gd name="connsiteY5-52" fmla="*/ 0 h 254801"/>
                <a:gd name="connsiteX6-53" fmla="*/ 114 w 261693"/>
                <a:gd name="connsiteY6-54" fmla="*/ 0 h 254801"/>
                <a:gd name="connsiteX0-55" fmla="*/ 114 w 261693"/>
                <a:gd name="connsiteY0-56" fmla="*/ 0 h 254801"/>
                <a:gd name="connsiteX1-57" fmla="*/ 115 w 261693"/>
                <a:gd name="connsiteY1-58" fmla="*/ 44658 h 254801"/>
                <a:gd name="connsiteX2-59" fmla="*/ 215973 w 261693"/>
                <a:gd name="connsiteY2-60" fmla="*/ 45251 h 254801"/>
                <a:gd name="connsiteX3-61" fmla="*/ 215973 w 261693"/>
                <a:gd name="connsiteY3-62" fmla="*/ 254801 h 254801"/>
                <a:gd name="connsiteX4-63" fmla="*/ 261693 w 261693"/>
                <a:gd name="connsiteY4-64" fmla="*/ 254801 h 254801"/>
                <a:gd name="connsiteX5-65" fmla="*/ 261693 w 261693"/>
                <a:gd name="connsiteY5-66" fmla="*/ 0 h 254801"/>
                <a:gd name="connsiteX6-67" fmla="*/ 114 w 261693"/>
                <a:gd name="connsiteY6-68" fmla="*/ 0 h 254801"/>
                <a:gd name="connsiteX0-69" fmla="*/ 114 w 261693"/>
                <a:gd name="connsiteY0-70" fmla="*/ 0 h 254801"/>
                <a:gd name="connsiteX1-71" fmla="*/ 115 w 261693"/>
                <a:gd name="connsiteY1-72" fmla="*/ 45845 h 254801"/>
                <a:gd name="connsiteX2-73" fmla="*/ 215973 w 261693"/>
                <a:gd name="connsiteY2-74" fmla="*/ 45251 h 254801"/>
                <a:gd name="connsiteX3-75" fmla="*/ 215973 w 261693"/>
                <a:gd name="connsiteY3-76" fmla="*/ 254801 h 254801"/>
                <a:gd name="connsiteX4-77" fmla="*/ 261693 w 261693"/>
                <a:gd name="connsiteY4-78" fmla="*/ 254801 h 254801"/>
                <a:gd name="connsiteX5-79" fmla="*/ 261693 w 261693"/>
                <a:gd name="connsiteY5-80" fmla="*/ 0 h 254801"/>
                <a:gd name="connsiteX6-81" fmla="*/ 114 w 261693"/>
                <a:gd name="connsiteY6-82" fmla="*/ 0 h 254801"/>
                <a:gd name="connsiteX0-83" fmla="*/ 114 w 261693"/>
                <a:gd name="connsiteY0-84" fmla="*/ 0 h 254801"/>
                <a:gd name="connsiteX1-85" fmla="*/ 115 w 261693"/>
                <a:gd name="connsiteY1-86" fmla="*/ 45845 h 254801"/>
                <a:gd name="connsiteX2-87" fmla="*/ 215973 w 261693"/>
                <a:gd name="connsiteY2-88" fmla="*/ 45251 h 254801"/>
                <a:gd name="connsiteX3-89" fmla="*/ 215973 w 261693"/>
                <a:gd name="connsiteY3-90" fmla="*/ 254801 h 254801"/>
                <a:gd name="connsiteX4-91" fmla="*/ 261693 w 261693"/>
                <a:gd name="connsiteY4-92" fmla="*/ 254801 h 254801"/>
                <a:gd name="connsiteX5-93" fmla="*/ 261693 w 261693"/>
                <a:gd name="connsiteY5-94" fmla="*/ 0 h 254801"/>
                <a:gd name="connsiteX6-95" fmla="*/ 114 w 261693"/>
                <a:gd name="connsiteY6-96" fmla="*/ 0 h 254801"/>
                <a:gd name="connsiteX0-97" fmla="*/ 114 w 261693"/>
                <a:gd name="connsiteY0-98" fmla="*/ 0 h 254801"/>
                <a:gd name="connsiteX1-99" fmla="*/ 115 w 261693"/>
                <a:gd name="connsiteY1-100" fmla="*/ 44658 h 254801"/>
                <a:gd name="connsiteX2-101" fmla="*/ 215973 w 261693"/>
                <a:gd name="connsiteY2-102" fmla="*/ 45251 h 254801"/>
                <a:gd name="connsiteX3-103" fmla="*/ 215973 w 261693"/>
                <a:gd name="connsiteY3-104" fmla="*/ 254801 h 254801"/>
                <a:gd name="connsiteX4-105" fmla="*/ 261693 w 261693"/>
                <a:gd name="connsiteY4-106" fmla="*/ 254801 h 254801"/>
                <a:gd name="connsiteX5-107" fmla="*/ 261693 w 261693"/>
                <a:gd name="connsiteY5-108" fmla="*/ 0 h 254801"/>
                <a:gd name="connsiteX6-109" fmla="*/ 114 w 261693"/>
                <a:gd name="connsiteY6-110" fmla="*/ 0 h 254801"/>
                <a:gd name="connsiteX0-111" fmla="*/ 593 w 262172"/>
                <a:gd name="connsiteY0-112" fmla="*/ 0 h 254801"/>
                <a:gd name="connsiteX1-113" fmla="*/ 0 w 262172"/>
                <a:gd name="connsiteY1-114" fmla="*/ 47032 h 254801"/>
                <a:gd name="connsiteX2-115" fmla="*/ 216452 w 262172"/>
                <a:gd name="connsiteY2-116" fmla="*/ 45251 h 254801"/>
                <a:gd name="connsiteX3-117" fmla="*/ 216452 w 262172"/>
                <a:gd name="connsiteY3-118" fmla="*/ 254801 h 254801"/>
                <a:gd name="connsiteX4-119" fmla="*/ 262172 w 262172"/>
                <a:gd name="connsiteY4-120" fmla="*/ 254801 h 254801"/>
                <a:gd name="connsiteX5-121" fmla="*/ 262172 w 262172"/>
                <a:gd name="connsiteY5-122" fmla="*/ 0 h 254801"/>
                <a:gd name="connsiteX6-123" fmla="*/ 593 w 262172"/>
                <a:gd name="connsiteY6-124" fmla="*/ 0 h 254801"/>
                <a:gd name="connsiteX0-125" fmla="*/ 593 w 262172"/>
                <a:gd name="connsiteY0-126" fmla="*/ 0 h 254801"/>
                <a:gd name="connsiteX1-127" fmla="*/ 0 w 262172"/>
                <a:gd name="connsiteY1-128" fmla="*/ 47032 h 254801"/>
                <a:gd name="connsiteX2-129" fmla="*/ 216452 w 262172"/>
                <a:gd name="connsiteY2-130" fmla="*/ 45251 h 254801"/>
                <a:gd name="connsiteX3-131" fmla="*/ 216452 w 262172"/>
                <a:gd name="connsiteY3-132" fmla="*/ 254801 h 254801"/>
                <a:gd name="connsiteX4-133" fmla="*/ 262172 w 262172"/>
                <a:gd name="connsiteY4-134" fmla="*/ 254801 h 254801"/>
                <a:gd name="connsiteX5-135" fmla="*/ 262172 w 262172"/>
                <a:gd name="connsiteY5-136" fmla="*/ 0 h 254801"/>
                <a:gd name="connsiteX6-137" fmla="*/ 593 w 262172"/>
                <a:gd name="connsiteY6-138" fmla="*/ 0 h 254801"/>
                <a:gd name="connsiteX0-139" fmla="*/ 593 w 262172"/>
                <a:gd name="connsiteY0-140" fmla="*/ 0 h 254801"/>
                <a:gd name="connsiteX1-141" fmla="*/ 0 w 262172"/>
                <a:gd name="connsiteY1-142" fmla="*/ 45845 h 254801"/>
                <a:gd name="connsiteX2-143" fmla="*/ 216452 w 262172"/>
                <a:gd name="connsiteY2-144" fmla="*/ 45251 h 254801"/>
                <a:gd name="connsiteX3-145" fmla="*/ 216452 w 262172"/>
                <a:gd name="connsiteY3-146" fmla="*/ 254801 h 254801"/>
                <a:gd name="connsiteX4-147" fmla="*/ 262172 w 262172"/>
                <a:gd name="connsiteY4-148" fmla="*/ 254801 h 254801"/>
                <a:gd name="connsiteX5-149" fmla="*/ 262172 w 262172"/>
                <a:gd name="connsiteY5-150" fmla="*/ 0 h 254801"/>
                <a:gd name="connsiteX6-151" fmla="*/ 593 w 262172"/>
                <a:gd name="connsiteY6-152" fmla="*/ 0 h 254801"/>
                <a:gd name="connsiteX0-153" fmla="*/ 593 w 262172"/>
                <a:gd name="connsiteY0-154" fmla="*/ 0 h 254801"/>
                <a:gd name="connsiteX1-155" fmla="*/ 0 w 262172"/>
                <a:gd name="connsiteY1-156" fmla="*/ 45845 h 254801"/>
                <a:gd name="connsiteX2-157" fmla="*/ 216452 w 262172"/>
                <a:gd name="connsiteY2-158" fmla="*/ 45251 h 254801"/>
                <a:gd name="connsiteX3-159" fmla="*/ 216452 w 262172"/>
                <a:gd name="connsiteY3-160" fmla="*/ 254801 h 254801"/>
                <a:gd name="connsiteX4-161" fmla="*/ 262172 w 262172"/>
                <a:gd name="connsiteY4-162" fmla="*/ 254801 h 254801"/>
                <a:gd name="connsiteX5-163" fmla="*/ 262172 w 262172"/>
                <a:gd name="connsiteY5-164" fmla="*/ 0 h 254801"/>
                <a:gd name="connsiteX6-165" fmla="*/ 593 w 262172"/>
                <a:gd name="connsiteY6-166" fmla="*/ 0 h 254801"/>
                <a:gd name="connsiteX0-167" fmla="*/ 593 w 262172"/>
                <a:gd name="connsiteY0-168" fmla="*/ 0 h 257175"/>
                <a:gd name="connsiteX1-169" fmla="*/ 0 w 262172"/>
                <a:gd name="connsiteY1-170" fmla="*/ 45845 h 257175"/>
                <a:gd name="connsiteX2-171" fmla="*/ 216452 w 262172"/>
                <a:gd name="connsiteY2-172" fmla="*/ 45251 h 257175"/>
                <a:gd name="connsiteX3-173" fmla="*/ 216452 w 262172"/>
                <a:gd name="connsiteY3-174" fmla="*/ 257175 h 257175"/>
                <a:gd name="connsiteX4-175" fmla="*/ 262172 w 262172"/>
                <a:gd name="connsiteY4-176" fmla="*/ 254801 h 257175"/>
                <a:gd name="connsiteX5-177" fmla="*/ 262172 w 262172"/>
                <a:gd name="connsiteY5-178" fmla="*/ 0 h 257175"/>
                <a:gd name="connsiteX6-179" fmla="*/ 593 w 262172"/>
                <a:gd name="connsiteY6-180" fmla="*/ 0 h 257175"/>
                <a:gd name="connsiteX0-181" fmla="*/ 593 w 262765"/>
                <a:gd name="connsiteY0-182" fmla="*/ 0 h 259549"/>
                <a:gd name="connsiteX1-183" fmla="*/ 0 w 262765"/>
                <a:gd name="connsiteY1-184" fmla="*/ 45845 h 259549"/>
                <a:gd name="connsiteX2-185" fmla="*/ 216452 w 262765"/>
                <a:gd name="connsiteY2-186" fmla="*/ 45251 h 259549"/>
                <a:gd name="connsiteX3-187" fmla="*/ 216452 w 262765"/>
                <a:gd name="connsiteY3-188" fmla="*/ 257175 h 259549"/>
                <a:gd name="connsiteX4-189" fmla="*/ 262765 w 262765"/>
                <a:gd name="connsiteY4-190" fmla="*/ 259549 h 259549"/>
                <a:gd name="connsiteX5-191" fmla="*/ 262172 w 262765"/>
                <a:gd name="connsiteY5-192" fmla="*/ 0 h 259549"/>
                <a:gd name="connsiteX6-193" fmla="*/ 593 w 262765"/>
                <a:gd name="connsiteY6-194" fmla="*/ 0 h 259549"/>
                <a:gd name="connsiteX0-195" fmla="*/ 593 w 263385"/>
                <a:gd name="connsiteY0-196" fmla="*/ 0 h 259549"/>
                <a:gd name="connsiteX1-197" fmla="*/ 0 w 263385"/>
                <a:gd name="connsiteY1-198" fmla="*/ 45845 h 259549"/>
                <a:gd name="connsiteX2-199" fmla="*/ 216452 w 263385"/>
                <a:gd name="connsiteY2-200" fmla="*/ 45251 h 259549"/>
                <a:gd name="connsiteX3-201" fmla="*/ 216452 w 263385"/>
                <a:gd name="connsiteY3-202" fmla="*/ 257175 h 259549"/>
                <a:gd name="connsiteX4-203" fmla="*/ 262765 w 263385"/>
                <a:gd name="connsiteY4-204" fmla="*/ 259549 h 259549"/>
                <a:gd name="connsiteX5-205" fmla="*/ 263359 w 263385"/>
                <a:gd name="connsiteY5-206" fmla="*/ 0 h 259549"/>
                <a:gd name="connsiteX6-207" fmla="*/ 593 w 263385"/>
                <a:gd name="connsiteY6-208" fmla="*/ 0 h 259549"/>
                <a:gd name="connsiteX0-209" fmla="*/ 593 w 263416"/>
                <a:gd name="connsiteY0-210" fmla="*/ 0 h 259549"/>
                <a:gd name="connsiteX1-211" fmla="*/ 0 w 263416"/>
                <a:gd name="connsiteY1-212" fmla="*/ 45845 h 259549"/>
                <a:gd name="connsiteX2-213" fmla="*/ 216452 w 263416"/>
                <a:gd name="connsiteY2-214" fmla="*/ 45251 h 259549"/>
                <a:gd name="connsiteX3-215" fmla="*/ 216452 w 263416"/>
                <a:gd name="connsiteY3-216" fmla="*/ 257175 h 259549"/>
                <a:gd name="connsiteX4-217" fmla="*/ 263359 w 263416"/>
                <a:gd name="connsiteY4-218" fmla="*/ 259549 h 259549"/>
                <a:gd name="connsiteX5-219" fmla="*/ 263359 w 263416"/>
                <a:gd name="connsiteY5-220" fmla="*/ 0 h 259549"/>
                <a:gd name="connsiteX6-221" fmla="*/ 593 w 263416"/>
                <a:gd name="connsiteY6-222" fmla="*/ 0 h 259549"/>
                <a:gd name="connsiteX0-223" fmla="*/ 593 w 263416"/>
                <a:gd name="connsiteY0-224" fmla="*/ 0 h 259549"/>
                <a:gd name="connsiteX1-225" fmla="*/ 0 w 263416"/>
                <a:gd name="connsiteY1-226" fmla="*/ 45845 h 259549"/>
                <a:gd name="connsiteX2-227" fmla="*/ 216452 w 263416"/>
                <a:gd name="connsiteY2-228" fmla="*/ 45251 h 259549"/>
                <a:gd name="connsiteX3-229" fmla="*/ 216452 w 263416"/>
                <a:gd name="connsiteY3-230" fmla="*/ 257175 h 259549"/>
                <a:gd name="connsiteX4-231" fmla="*/ 263359 w 263416"/>
                <a:gd name="connsiteY4-232" fmla="*/ 259549 h 259549"/>
                <a:gd name="connsiteX5-233" fmla="*/ 263359 w 263416"/>
                <a:gd name="connsiteY5-234" fmla="*/ 0 h 259549"/>
                <a:gd name="connsiteX6-235" fmla="*/ 593 w 263416"/>
                <a:gd name="connsiteY6-236" fmla="*/ 0 h 2595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263416" h="259549">
                  <a:moveTo>
                    <a:pt x="593" y="0"/>
                  </a:moveTo>
                  <a:cubicBezTo>
                    <a:pt x="198" y="14886"/>
                    <a:pt x="395" y="30959"/>
                    <a:pt x="0" y="45845"/>
                  </a:cubicBezTo>
                  <a:lnTo>
                    <a:pt x="216452" y="45251"/>
                  </a:lnTo>
                  <a:lnTo>
                    <a:pt x="216452" y="257175"/>
                  </a:lnTo>
                  <a:lnTo>
                    <a:pt x="263359" y="259549"/>
                  </a:lnTo>
                  <a:cubicBezTo>
                    <a:pt x="263161" y="173033"/>
                    <a:pt x="263557" y="86516"/>
                    <a:pt x="263359" y="0"/>
                  </a:cubicBezTo>
                  <a:lnTo>
                    <a:pt x="593" y="0"/>
                  </a:lnTo>
                  <a:close/>
                </a:path>
              </a:pathLst>
            </a:custGeom>
            <a:solidFill>
              <a:srgbClr val="474747"/>
            </a:solidFill>
            <a:ln w="1860" cap="flat">
              <a:noFill/>
              <a:prstDash val="solid"/>
              <a:miter/>
            </a:ln>
          </p:spPr>
          <p:txBody>
            <a:bodyPr rtlCol="0" anchor="ctr"/>
            <a:lstStyle/>
            <a:p>
              <a:endParaRPr lang="zh-CN" altLang="en-US"/>
            </a:p>
          </p:txBody>
        </p:sp>
        <p:sp>
          <p:nvSpPr>
            <p:cNvPr id="161" name="任意多边形: 形状 160"/>
            <p:cNvSpPr/>
            <p:nvPr/>
          </p:nvSpPr>
          <p:spPr>
            <a:xfrm rot="1312566">
              <a:off x="2140513" y="3809966"/>
              <a:ext cx="117785" cy="24452"/>
            </a:xfrm>
            <a:custGeom>
              <a:avLst/>
              <a:gdLst>
                <a:gd name="connsiteX0" fmla="*/ 0 w 636240"/>
                <a:gd name="connsiteY0" fmla="*/ 0 h 132084"/>
                <a:gd name="connsiteX1" fmla="*/ 636270 w 636240"/>
                <a:gd name="connsiteY1" fmla="*/ 0 h 132084"/>
                <a:gd name="connsiteX2" fmla="*/ 636270 w 636240"/>
                <a:gd name="connsiteY2" fmla="*/ 47625 h 132084"/>
                <a:gd name="connsiteX3" fmla="*/ 0 w 636240"/>
                <a:gd name="connsiteY3" fmla="*/ 47625 h 132084"/>
                <a:gd name="connsiteX4" fmla="*/ 262890 w 636240"/>
                <a:gd name="connsiteY4" fmla="*/ 85725 h 132084"/>
                <a:gd name="connsiteX5" fmla="*/ 636270 w 636240"/>
                <a:gd name="connsiteY5" fmla="*/ 85725 h 132084"/>
                <a:gd name="connsiteX6" fmla="*/ 636270 w 636240"/>
                <a:gd name="connsiteY6" fmla="*/ 133350 h 132084"/>
                <a:gd name="connsiteX7" fmla="*/ 262890 w 636240"/>
                <a:gd name="connsiteY7" fmla="*/ 133350 h 1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240" h="132084">
                  <a:moveTo>
                    <a:pt x="0" y="0"/>
                  </a:moveTo>
                  <a:lnTo>
                    <a:pt x="636270" y="0"/>
                  </a:lnTo>
                  <a:lnTo>
                    <a:pt x="636270" y="47625"/>
                  </a:lnTo>
                  <a:lnTo>
                    <a:pt x="0" y="47625"/>
                  </a:lnTo>
                  <a:close/>
                  <a:moveTo>
                    <a:pt x="262890" y="85725"/>
                  </a:moveTo>
                  <a:lnTo>
                    <a:pt x="636270" y="85725"/>
                  </a:lnTo>
                  <a:lnTo>
                    <a:pt x="636270" y="133350"/>
                  </a:lnTo>
                  <a:lnTo>
                    <a:pt x="262890" y="133350"/>
                  </a:lnTo>
                  <a:close/>
                </a:path>
              </a:pathLst>
            </a:custGeom>
            <a:solidFill>
              <a:srgbClr val="474747"/>
            </a:solidFill>
            <a:ln w="1860" cap="flat">
              <a:noFill/>
              <a:prstDash val="solid"/>
              <a:miter/>
            </a:ln>
          </p:spPr>
          <p:txBody>
            <a:bodyPr rtlCol="0" anchor="ctr"/>
            <a:lstStyle/>
            <a:p>
              <a:endParaRPr lang="zh-CN" altLang="en-US"/>
            </a:p>
          </p:txBody>
        </p:sp>
        <p:sp>
          <p:nvSpPr>
            <p:cNvPr id="162" name="任意多边形: 形状 161"/>
            <p:cNvSpPr/>
            <p:nvPr/>
          </p:nvSpPr>
          <p:spPr>
            <a:xfrm rot="1312566">
              <a:off x="2248138" y="3815672"/>
              <a:ext cx="27552" cy="63369"/>
            </a:xfrm>
            <a:custGeom>
              <a:avLst/>
              <a:gdLst>
                <a:gd name="connsiteX0" fmla="*/ 40005 w 148828"/>
                <a:gd name="connsiteY0" fmla="*/ 171450 h 342304"/>
                <a:gd name="connsiteX1" fmla="*/ 150495 w 148828"/>
                <a:gd name="connsiteY1" fmla="*/ 26670 h 342304"/>
                <a:gd name="connsiteX2" fmla="*/ 150495 w 148828"/>
                <a:gd name="connsiteY2" fmla="*/ 0 h 342304"/>
                <a:gd name="connsiteX3" fmla="*/ 0 w 148828"/>
                <a:gd name="connsiteY3" fmla="*/ 171450 h 342304"/>
                <a:gd name="connsiteX4" fmla="*/ 150495 w 148828"/>
                <a:gd name="connsiteY4" fmla="*/ 342900 h 342304"/>
                <a:gd name="connsiteX5" fmla="*/ 150495 w 148828"/>
                <a:gd name="connsiteY5" fmla="*/ 316230 h 342304"/>
                <a:gd name="connsiteX6" fmla="*/ 40005 w 148828"/>
                <a:gd name="connsiteY6" fmla="*/ 171450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28" h="342304">
                  <a:moveTo>
                    <a:pt x="40005" y="171450"/>
                  </a:moveTo>
                  <a:cubicBezTo>
                    <a:pt x="40005" y="74295"/>
                    <a:pt x="104775" y="40005"/>
                    <a:pt x="150495" y="26670"/>
                  </a:cubicBezTo>
                  <a:lnTo>
                    <a:pt x="150495" y="0"/>
                  </a:lnTo>
                  <a:cubicBezTo>
                    <a:pt x="150495" y="0"/>
                    <a:pt x="0" y="7620"/>
                    <a:pt x="0" y="171450"/>
                  </a:cubicBezTo>
                  <a:cubicBezTo>
                    <a:pt x="0" y="337185"/>
                    <a:pt x="150495" y="342900"/>
                    <a:pt x="150495" y="342900"/>
                  </a:cubicBezTo>
                  <a:lnTo>
                    <a:pt x="150495" y="316230"/>
                  </a:lnTo>
                  <a:cubicBezTo>
                    <a:pt x="104775" y="302895"/>
                    <a:pt x="40005" y="268605"/>
                    <a:pt x="40005" y="171450"/>
                  </a:cubicBezTo>
                  <a:close/>
                </a:path>
              </a:pathLst>
            </a:custGeom>
            <a:solidFill>
              <a:srgbClr val="474747"/>
            </a:solidFill>
            <a:ln w="1860" cap="flat">
              <a:noFill/>
              <a:prstDash val="solid"/>
              <a:miter/>
            </a:ln>
          </p:spPr>
          <p:txBody>
            <a:bodyPr rtlCol="0" anchor="ctr"/>
            <a:lstStyle/>
            <a:p>
              <a:endParaRPr lang="zh-CN" altLang="en-US"/>
            </a:p>
          </p:txBody>
        </p:sp>
        <p:sp>
          <p:nvSpPr>
            <p:cNvPr id="163" name="图形 3"/>
            <p:cNvSpPr/>
            <p:nvPr/>
          </p:nvSpPr>
          <p:spPr>
            <a:xfrm rot="1398234">
              <a:off x="2176226" y="3636273"/>
              <a:ext cx="107878" cy="131988"/>
            </a:xfrm>
            <a:custGeom>
              <a:avLst/>
              <a:gdLst>
                <a:gd name="connsiteX0" fmla="*/ 1219145 w 1224218"/>
                <a:gd name="connsiteY0" fmla="*/ 1035512 h 1499176"/>
                <a:gd name="connsiteX1" fmla="*/ 1212598 w 1224218"/>
                <a:gd name="connsiteY1" fmla="*/ 1022910 h 1499176"/>
                <a:gd name="connsiteX2" fmla="*/ 1009653 w 1224218"/>
                <a:gd name="connsiteY2" fmla="*/ 805725 h 1499176"/>
                <a:gd name="connsiteX3" fmla="*/ 1091485 w 1224218"/>
                <a:gd name="connsiteY3" fmla="*/ 720128 h 1499176"/>
                <a:gd name="connsiteX4" fmla="*/ 1086085 w 1224218"/>
                <a:gd name="connsiteY4" fmla="*/ 697052 h 1499176"/>
                <a:gd name="connsiteX5" fmla="*/ 1079702 w 1224218"/>
                <a:gd name="connsiteY5" fmla="*/ 685104 h 1499176"/>
                <a:gd name="connsiteX6" fmla="*/ 863663 w 1224218"/>
                <a:gd name="connsiteY6" fmla="*/ 454008 h 1499176"/>
                <a:gd name="connsiteX7" fmla="*/ 957280 w 1224218"/>
                <a:gd name="connsiteY7" fmla="*/ 374303 h 1499176"/>
                <a:gd name="connsiteX8" fmla="*/ 953024 w 1224218"/>
                <a:gd name="connsiteY8" fmla="*/ 355482 h 1499176"/>
                <a:gd name="connsiteX9" fmla="*/ 946969 w 1224218"/>
                <a:gd name="connsiteY9" fmla="*/ 344516 h 1499176"/>
                <a:gd name="connsiteX10" fmla="*/ 633058 w 1224218"/>
                <a:gd name="connsiteY10" fmla="*/ 8347 h 1499176"/>
                <a:gd name="connsiteX11" fmla="*/ 613909 w 1224218"/>
                <a:gd name="connsiteY11" fmla="*/ 0 h 1499176"/>
                <a:gd name="connsiteX12" fmla="*/ 594761 w 1224218"/>
                <a:gd name="connsiteY12" fmla="*/ 8183 h 1499176"/>
                <a:gd name="connsiteX13" fmla="*/ 276922 w 1224218"/>
                <a:gd name="connsiteY13" fmla="*/ 345825 h 1499176"/>
                <a:gd name="connsiteX14" fmla="*/ 269884 w 1224218"/>
                <a:gd name="connsiteY14" fmla="*/ 362028 h 1499176"/>
                <a:gd name="connsiteX15" fmla="*/ 268248 w 1224218"/>
                <a:gd name="connsiteY15" fmla="*/ 374139 h 1499176"/>
                <a:gd name="connsiteX16" fmla="*/ 363828 w 1224218"/>
                <a:gd name="connsiteY16" fmla="*/ 453354 h 1499176"/>
                <a:gd name="connsiteX17" fmla="*/ 143535 w 1224218"/>
                <a:gd name="connsiteY17" fmla="*/ 687395 h 1499176"/>
                <a:gd name="connsiteX18" fmla="*/ 136497 w 1224218"/>
                <a:gd name="connsiteY18" fmla="*/ 704744 h 1499176"/>
                <a:gd name="connsiteX19" fmla="*/ 134206 w 1224218"/>
                <a:gd name="connsiteY19" fmla="*/ 720128 h 1499176"/>
                <a:gd name="connsiteX20" fmla="*/ 182978 w 1224218"/>
                <a:gd name="connsiteY20" fmla="*/ 786740 h 1499176"/>
                <a:gd name="connsiteX21" fmla="*/ 217839 w 1224218"/>
                <a:gd name="connsiteY21" fmla="*/ 805071 h 1499176"/>
                <a:gd name="connsiteX22" fmla="*/ 9984 w 1224218"/>
                <a:gd name="connsiteY22" fmla="*/ 1025692 h 1499176"/>
                <a:gd name="connsiteX23" fmla="*/ 2946 w 1224218"/>
                <a:gd name="connsiteY23" fmla="*/ 1044186 h 1499176"/>
                <a:gd name="connsiteX24" fmla="*/ 0 w 1224218"/>
                <a:gd name="connsiteY24" fmla="*/ 1062844 h 1499176"/>
                <a:gd name="connsiteX25" fmla="*/ 194435 w 1224218"/>
                <a:gd name="connsiteY25" fmla="*/ 1198195 h 1499176"/>
                <a:gd name="connsiteX26" fmla="*/ 487887 w 1224218"/>
                <a:gd name="connsiteY26" fmla="*/ 1247950 h 1499176"/>
                <a:gd name="connsiteX27" fmla="*/ 487887 w 1224218"/>
                <a:gd name="connsiteY27" fmla="*/ 1473645 h 1499176"/>
                <a:gd name="connsiteX28" fmla="*/ 514073 w 1224218"/>
                <a:gd name="connsiteY28" fmla="*/ 1499831 h 1499176"/>
                <a:gd name="connsiteX29" fmla="*/ 711781 w 1224218"/>
                <a:gd name="connsiteY29" fmla="*/ 1499831 h 1499176"/>
                <a:gd name="connsiteX30" fmla="*/ 737968 w 1224218"/>
                <a:gd name="connsiteY30" fmla="*/ 1473645 h 1499176"/>
                <a:gd name="connsiteX31" fmla="*/ 737968 w 1224218"/>
                <a:gd name="connsiteY31" fmla="*/ 1248932 h 1499176"/>
                <a:gd name="connsiteX32" fmla="*/ 1039112 w 1224218"/>
                <a:gd name="connsiteY32" fmla="*/ 1198195 h 1499176"/>
                <a:gd name="connsiteX33" fmla="*/ 1225855 w 1224218"/>
                <a:gd name="connsiteY33" fmla="*/ 1062844 h 1499176"/>
                <a:gd name="connsiteX34" fmla="*/ 1219145 w 1224218"/>
                <a:gd name="connsiteY34" fmla="*/ 1035512 h 1499176"/>
                <a:gd name="connsiteX35" fmla="*/ 1099178 w 1224218"/>
                <a:gd name="connsiteY35" fmla="*/ 1120454 h 1499176"/>
                <a:gd name="connsiteX36" fmla="*/ 1082157 w 1224218"/>
                <a:gd name="connsiteY36" fmla="*/ 1113580 h 1499176"/>
                <a:gd name="connsiteX37" fmla="*/ 657608 w 1224218"/>
                <a:gd name="connsiteY37" fmla="*/ 1056788 h 1499176"/>
                <a:gd name="connsiteX38" fmla="*/ 560882 w 1224218"/>
                <a:gd name="connsiteY38" fmla="*/ 1023564 h 1499176"/>
                <a:gd name="connsiteX39" fmla="*/ 558918 w 1224218"/>
                <a:gd name="connsiteY39" fmla="*/ 1022582 h 1499176"/>
                <a:gd name="connsiteX40" fmla="*/ 554663 w 1224218"/>
                <a:gd name="connsiteY40" fmla="*/ 1021109 h 1499176"/>
                <a:gd name="connsiteX41" fmla="*/ 419966 w 1224218"/>
                <a:gd name="connsiteY41" fmla="*/ 947296 h 1499176"/>
                <a:gd name="connsiteX42" fmla="*/ 312928 w 1224218"/>
                <a:gd name="connsiteY42" fmla="*/ 837313 h 1499176"/>
                <a:gd name="connsiteX43" fmla="*/ 618656 w 1224218"/>
                <a:gd name="connsiteY43" fmla="*/ 872828 h 1499176"/>
                <a:gd name="connsiteX44" fmla="*/ 943368 w 1224218"/>
                <a:gd name="connsiteY44" fmla="*/ 830439 h 1499176"/>
                <a:gd name="connsiteX45" fmla="*/ 957116 w 1224218"/>
                <a:gd name="connsiteY45" fmla="*/ 826184 h 1499176"/>
                <a:gd name="connsiteX46" fmla="*/ 1168408 w 1224218"/>
                <a:gd name="connsiteY46" fmla="*/ 1052369 h 1499176"/>
                <a:gd name="connsiteX47" fmla="*/ 1170536 w 1224218"/>
                <a:gd name="connsiteY47" fmla="*/ 1055806 h 1499176"/>
                <a:gd name="connsiteX48" fmla="*/ 1173482 w 1224218"/>
                <a:gd name="connsiteY48" fmla="*/ 1063008 h 1499176"/>
                <a:gd name="connsiteX49" fmla="*/ 1099178 w 1224218"/>
                <a:gd name="connsiteY49" fmla="*/ 1120454 h 1499176"/>
                <a:gd name="connsiteX50" fmla="*/ 736822 w 1224218"/>
                <a:gd name="connsiteY50" fmla="*/ 1196559 h 1499176"/>
                <a:gd name="connsiteX51" fmla="*/ 620292 w 1224218"/>
                <a:gd name="connsiteY51" fmla="*/ 1200487 h 1499176"/>
                <a:gd name="connsiteX52" fmla="*/ 489033 w 1224218"/>
                <a:gd name="connsiteY52" fmla="*/ 1195577 h 1499176"/>
                <a:gd name="connsiteX53" fmla="*/ 209001 w 1224218"/>
                <a:gd name="connsiteY53" fmla="*/ 1148114 h 1499176"/>
                <a:gd name="connsiteX54" fmla="*/ 52209 w 1224218"/>
                <a:gd name="connsiteY54" fmla="*/ 1063008 h 1499176"/>
                <a:gd name="connsiteX55" fmla="*/ 54173 w 1224218"/>
                <a:gd name="connsiteY55" fmla="*/ 1057279 h 1499176"/>
                <a:gd name="connsiteX56" fmla="*/ 56137 w 1224218"/>
                <a:gd name="connsiteY56" fmla="*/ 1053188 h 1499176"/>
                <a:gd name="connsiteX57" fmla="*/ 255155 w 1224218"/>
                <a:gd name="connsiteY57" fmla="*/ 841896 h 1499176"/>
                <a:gd name="connsiteX58" fmla="*/ 346971 w 1224218"/>
                <a:gd name="connsiteY58" fmla="*/ 956134 h 1499176"/>
                <a:gd name="connsiteX59" fmla="*/ 318984 w 1224218"/>
                <a:gd name="connsiteY59" fmla="*/ 987558 h 1499176"/>
                <a:gd name="connsiteX60" fmla="*/ 321112 w 1224218"/>
                <a:gd name="connsiteY60" fmla="*/ 1024546 h 1499176"/>
                <a:gd name="connsiteX61" fmla="*/ 338460 w 1224218"/>
                <a:gd name="connsiteY61" fmla="*/ 1031093 h 1499176"/>
                <a:gd name="connsiteX62" fmla="*/ 358100 w 1224218"/>
                <a:gd name="connsiteY62" fmla="*/ 1022255 h 1499176"/>
                <a:gd name="connsiteX63" fmla="*/ 387887 w 1224218"/>
                <a:gd name="connsiteY63" fmla="*/ 988703 h 1499176"/>
                <a:gd name="connsiteX64" fmla="*/ 512600 w 1224218"/>
                <a:gd name="connsiteY64" fmla="*/ 1059898 h 1499176"/>
                <a:gd name="connsiteX65" fmla="*/ 494925 w 1224218"/>
                <a:gd name="connsiteY65" fmla="*/ 1097868 h 1499176"/>
                <a:gd name="connsiteX66" fmla="*/ 507527 w 1224218"/>
                <a:gd name="connsiteY66" fmla="*/ 1132729 h 1499176"/>
                <a:gd name="connsiteX67" fmla="*/ 518656 w 1224218"/>
                <a:gd name="connsiteY67" fmla="*/ 1135184 h 1499176"/>
                <a:gd name="connsiteX68" fmla="*/ 542388 w 1224218"/>
                <a:gd name="connsiteY68" fmla="*/ 1120127 h 1499176"/>
                <a:gd name="connsiteX69" fmla="*/ 561045 w 1224218"/>
                <a:gd name="connsiteY69" fmla="*/ 1080029 h 1499176"/>
                <a:gd name="connsiteX70" fmla="*/ 638132 w 1224218"/>
                <a:gd name="connsiteY70" fmla="*/ 1105888 h 1499176"/>
                <a:gd name="connsiteX71" fmla="*/ 708344 w 1224218"/>
                <a:gd name="connsiteY71" fmla="*/ 1124219 h 1499176"/>
                <a:gd name="connsiteX72" fmla="*/ 692633 w 1224218"/>
                <a:gd name="connsiteY72" fmla="*/ 1159079 h 1499176"/>
                <a:gd name="connsiteX73" fmla="*/ 691487 w 1224218"/>
                <a:gd name="connsiteY73" fmla="*/ 1177574 h 1499176"/>
                <a:gd name="connsiteX74" fmla="*/ 705726 w 1224218"/>
                <a:gd name="connsiteY74" fmla="*/ 1193776 h 1499176"/>
                <a:gd name="connsiteX75" fmla="*/ 716528 w 1224218"/>
                <a:gd name="connsiteY75" fmla="*/ 1196068 h 1499176"/>
                <a:gd name="connsiteX76" fmla="*/ 733549 w 1224218"/>
                <a:gd name="connsiteY76" fmla="*/ 1189848 h 1499176"/>
                <a:gd name="connsiteX77" fmla="*/ 740423 w 1224218"/>
                <a:gd name="connsiteY77" fmla="*/ 1180683 h 1499176"/>
                <a:gd name="connsiteX78" fmla="*/ 760881 w 1224218"/>
                <a:gd name="connsiteY78" fmla="*/ 1135184 h 1499176"/>
                <a:gd name="connsiteX79" fmla="*/ 974628 w 1224218"/>
                <a:gd name="connsiteY79" fmla="*/ 1161534 h 1499176"/>
                <a:gd name="connsiteX80" fmla="*/ 736822 w 1224218"/>
                <a:gd name="connsiteY80" fmla="*/ 1196559 h 1499176"/>
                <a:gd name="connsiteX81" fmla="*/ 685431 w 1224218"/>
                <a:gd name="connsiteY81" fmla="*/ 1447458 h 1499176"/>
                <a:gd name="connsiteX82" fmla="*/ 540096 w 1224218"/>
                <a:gd name="connsiteY82" fmla="*/ 1447458 h 1499176"/>
                <a:gd name="connsiteX83" fmla="*/ 540096 w 1224218"/>
                <a:gd name="connsiteY83" fmla="*/ 1251059 h 1499176"/>
                <a:gd name="connsiteX84" fmla="*/ 620292 w 1224218"/>
                <a:gd name="connsiteY84" fmla="*/ 1252860 h 1499176"/>
                <a:gd name="connsiteX85" fmla="*/ 685431 w 1224218"/>
                <a:gd name="connsiteY85" fmla="*/ 1251714 h 1499176"/>
                <a:gd name="connsiteX86" fmla="*/ 685431 w 1224218"/>
                <a:gd name="connsiteY86" fmla="*/ 1447458 h 1499176"/>
                <a:gd name="connsiteX87" fmla="*/ 186415 w 1224218"/>
                <a:gd name="connsiteY87" fmla="*/ 720292 h 1499176"/>
                <a:gd name="connsiteX88" fmla="*/ 187070 w 1224218"/>
                <a:gd name="connsiteY88" fmla="*/ 718819 h 1499176"/>
                <a:gd name="connsiteX89" fmla="*/ 188543 w 1224218"/>
                <a:gd name="connsiteY89" fmla="*/ 715873 h 1499176"/>
                <a:gd name="connsiteX90" fmla="*/ 420948 w 1224218"/>
                <a:gd name="connsiteY90" fmla="*/ 469065 h 1499176"/>
                <a:gd name="connsiteX91" fmla="*/ 519474 w 1224218"/>
                <a:gd name="connsiteY91" fmla="*/ 484450 h 1499176"/>
                <a:gd name="connsiteX92" fmla="*/ 552862 w 1224218"/>
                <a:gd name="connsiteY92" fmla="*/ 487232 h 1499176"/>
                <a:gd name="connsiteX93" fmla="*/ 587396 w 1224218"/>
                <a:gd name="connsiteY93" fmla="*/ 488869 h 1499176"/>
                <a:gd name="connsiteX94" fmla="*/ 616692 w 1224218"/>
                <a:gd name="connsiteY94" fmla="*/ 489360 h 1499176"/>
                <a:gd name="connsiteX95" fmla="*/ 641896 w 1224218"/>
                <a:gd name="connsiteY95" fmla="*/ 489033 h 1499176"/>
                <a:gd name="connsiteX96" fmla="*/ 676430 w 1224218"/>
                <a:gd name="connsiteY96" fmla="*/ 487560 h 1499176"/>
                <a:gd name="connsiteX97" fmla="*/ 709817 w 1224218"/>
                <a:gd name="connsiteY97" fmla="*/ 484941 h 1499176"/>
                <a:gd name="connsiteX98" fmla="*/ 797706 w 1224218"/>
                <a:gd name="connsiteY98" fmla="*/ 471684 h 1499176"/>
                <a:gd name="connsiteX99" fmla="*/ 820292 w 1224218"/>
                <a:gd name="connsiteY99" fmla="*/ 507036 h 1499176"/>
                <a:gd name="connsiteX100" fmla="*/ 780194 w 1224218"/>
                <a:gd name="connsiteY100" fmla="*/ 560391 h 1499176"/>
                <a:gd name="connsiteX101" fmla="*/ 759081 w 1224218"/>
                <a:gd name="connsiteY101" fmla="*/ 576103 h 1499176"/>
                <a:gd name="connsiteX102" fmla="*/ 736822 w 1224218"/>
                <a:gd name="connsiteY102" fmla="*/ 590669 h 1499176"/>
                <a:gd name="connsiteX103" fmla="*/ 736331 w 1224218"/>
                <a:gd name="connsiteY103" fmla="*/ 590996 h 1499176"/>
                <a:gd name="connsiteX104" fmla="*/ 542060 w 1224218"/>
                <a:gd name="connsiteY104" fmla="*/ 682485 h 1499176"/>
                <a:gd name="connsiteX105" fmla="*/ 339115 w 1224218"/>
                <a:gd name="connsiteY105" fmla="*/ 752370 h 1499176"/>
                <a:gd name="connsiteX106" fmla="*/ 289033 w 1224218"/>
                <a:gd name="connsiteY106" fmla="*/ 767428 h 1499176"/>
                <a:gd name="connsiteX107" fmla="*/ 274958 w 1224218"/>
                <a:gd name="connsiteY107" fmla="*/ 771519 h 1499176"/>
                <a:gd name="connsiteX108" fmla="*/ 255809 w 1224218"/>
                <a:gd name="connsiteY108" fmla="*/ 764482 h 1499176"/>
                <a:gd name="connsiteX109" fmla="*/ 186415 w 1224218"/>
                <a:gd name="connsiteY109" fmla="*/ 720292 h 1499176"/>
                <a:gd name="connsiteX110" fmla="*/ 883794 w 1224218"/>
                <a:gd name="connsiteY110" fmla="*/ 593451 h 1499176"/>
                <a:gd name="connsiteX111" fmla="*/ 859244 w 1224218"/>
                <a:gd name="connsiteY111" fmla="*/ 561536 h 1499176"/>
                <a:gd name="connsiteX112" fmla="*/ 854989 w 1224218"/>
                <a:gd name="connsiteY112" fmla="*/ 557117 h 1499176"/>
                <a:gd name="connsiteX113" fmla="*/ 867100 w 1224218"/>
                <a:gd name="connsiteY113" fmla="*/ 534204 h 1499176"/>
                <a:gd name="connsiteX114" fmla="*/ 1036167 w 1224218"/>
                <a:gd name="connsiteY114" fmla="*/ 715218 h 1499176"/>
                <a:gd name="connsiteX115" fmla="*/ 1037803 w 1224218"/>
                <a:gd name="connsiteY115" fmla="*/ 717837 h 1499176"/>
                <a:gd name="connsiteX116" fmla="*/ 1038949 w 1224218"/>
                <a:gd name="connsiteY116" fmla="*/ 720128 h 1499176"/>
                <a:gd name="connsiteX117" fmla="*/ 971519 w 1224218"/>
                <a:gd name="connsiteY117" fmla="*/ 764973 h 1499176"/>
                <a:gd name="connsiteX118" fmla="*/ 944841 w 1224218"/>
                <a:gd name="connsiteY118" fmla="*/ 774793 h 1499176"/>
                <a:gd name="connsiteX119" fmla="*/ 927165 w 1224218"/>
                <a:gd name="connsiteY119" fmla="*/ 780357 h 1499176"/>
                <a:gd name="connsiteX120" fmla="*/ 917018 w 1224218"/>
                <a:gd name="connsiteY120" fmla="*/ 783303 h 1499176"/>
                <a:gd name="connsiteX121" fmla="*/ 618492 w 1224218"/>
                <a:gd name="connsiteY121" fmla="*/ 820292 h 1499176"/>
                <a:gd name="connsiteX122" fmla="*/ 372175 w 1224218"/>
                <a:gd name="connsiteY122" fmla="*/ 797051 h 1499176"/>
                <a:gd name="connsiteX123" fmla="*/ 481668 w 1224218"/>
                <a:gd name="connsiteY123" fmla="*/ 760717 h 1499176"/>
                <a:gd name="connsiteX124" fmla="*/ 497707 w 1224218"/>
                <a:gd name="connsiteY124" fmla="*/ 799015 h 1499176"/>
                <a:gd name="connsiteX125" fmla="*/ 521929 w 1224218"/>
                <a:gd name="connsiteY125" fmla="*/ 815054 h 1499176"/>
                <a:gd name="connsiteX126" fmla="*/ 532077 w 1224218"/>
                <a:gd name="connsiteY126" fmla="*/ 812927 h 1499176"/>
                <a:gd name="connsiteX127" fmla="*/ 545988 w 1224218"/>
                <a:gd name="connsiteY127" fmla="*/ 778557 h 1499176"/>
                <a:gd name="connsiteX128" fmla="*/ 530931 w 1224218"/>
                <a:gd name="connsiteY128" fmla="*/ 742878 h 1499176"/>
                <a:gd name="connsiteX129" fmla="*/ 560882 w 1224218"/>
                <a:gd name="connsiteY129" fmla="*/ 731421 h 1499176"/>
                <a:gd name="connsiteX130" fmla="*/ 660881 w 1224218"/>
                <a:gd name="connsiteY130" fmla="*/ 689359 h 1499176"/>
                <a:gd name="connsiteX131" fmla="*/ 682158 w 1224218"/>
                <a:gd name="connsiteY131" fmla="*/ 735677 h 1499176"/>
                <a:gd name="connsiteX132" fmla="*/ 706053 w 1224218"/>
                <a:gd name="connsiteY132" fmla="*/ 750897 h 1499176"/>
                <a:gd name="connsiteX133" fmla="*/ 717019 w 1224218"/>
                <a:gd name="connsiteY133" fmla="*/ 748442 h 1499176"/>
                <a:gd name="connsiteX134" fmla="*/ 729948 w 1224218"/>
                <a:gd name="connsiteY134" fmla="*/ 713745 h 1499176"/>
                <a:gd name="connsiteX135" fmla="*/ 708181 w 1224218"/>
                <a:gd name="connsiteY135" fmla="*/ 666446 h 1499176"/>
                <a:gd name="connsiteX136" fmla="*/ 763991 w 1224218"/>
                <a:gd name="connsiteY136" fmla="*/ 635350 h 1499176"/>
                <a:gd name="connsiteX137" fmla="*/ 773483 w 1224218"/>
                <a:gd name="connsiteY137" fmla="*/ 629294 h 1499176"/>
                <a:gd name="connsiteX138" fmla="*/ 795414 w 1224218"/>
                <a:gd name="connsiteY138" fmla="*/ 614400 h 1499176"/>
                <a:gd name="connsiteX139" fmla="*/ 816200 w 1224218"/>
                <a:gd name="connsiteY139" fmla="*/ 598361 h 1499176"/>
                <a:gd name="connsiteX140" fmla="*/ 819473 w 1224218"/>
                <a:gd name="connsiteY140" fmla="*/ 595579 h 1499176"/>
                <a:gd name="connsiteX141" fmla="*/ 842223 w 1224218"/>
                <a:gd name="connsiteY141" fmla="*/ 625202 h 1499176"/>
                <a:gd name="connsiteX142" fmla="*/ 863008 w 1224218"/>
                <a:gd name="connsiteY142" fmla="*/ 635350 h 1499176"/>
                <a:gd name="connsiteX143" fmla="*/ 878884 w 1224218"/>
                <a:gd name="connsiteY143" fmla="*/ 629949 h 1499176"/>
                <a:gd name="connsiteX144" fmla="*/ 883794 w 1224218"/>
                <a:gd name="connsiteY144" fmla="*/ 593451 h 1499176"/>
                <a:gd name="connsiteX145" fmla="*/ 513091 w 1224218"/>
                <a:gd name="connsiteY145" fmla="*/ 183796 h 1499176"/>
                <a:gd name="connsiteX146" fmla="*/ 520784 w 1224218"/>
                <a:gd name="connsiteY146" fmla="*/ 163175 h 1499176"/>
                <a:gd name="connsiteX147" fmla="*/ 613746 w 1224218"/>
                <a:gd name="connsiteY147" fmla="*/ 64648 h 1499176"/>
                <a:gd name="connsiteX148" fmla="*/ 903434 w 1224218"/>
                <a:gd name="connsiteY148" fmla="*/ 374630 h 1499176"/>
                <a:gd name="connsiteX149" fmla="*/ 823892 w 1224218"/>
                <a:gd name="connsiteY149" fmla="*/ 411455 h 1499176"/>
                <a:gd name="connsiteX150" fmla="*/ 821110 w 1224218"/>
                <a:gd name="connsiteY150" fmla="*/ 412273 h 1499176"/>
                <a:gd name="connsiteX151" fmla="*/ 807689 w 1224218"/>
                <a:gd name="connsiteY151" fmla="*/ 415710 h 1499176"/>
                <a:gd name="connsiteX152" fmla="*/ 791159 w 1224218"/>
                <a:gd name="connsiteY152" fmla="*/ 406873 h 1499176"/>
                <a:gd name="connsiteX153" fmla="*/ 777084 w 1224218"/>
                <a:gd name="connsiteY153" fmla="*/ 399835 h 1499176"/>
                <a:gd name="connsiteX154" fmla="*/ 706053 w 1224218"/>
                <a:gd name="connsiteY154" fmla="*/ 362192 h 1499176"/>
                <a:gd name="connsiteX155" fmla="*/ 591160 w 1224218"/>
                <a:gd name="connsiteY155" fmla="*/ 288542 h 1499176"/>
                <a:gd name="connsiteX156" fmla="*/ 570702 w 1224218"/>
                <a:gd name="connsiteY156" fmla="*/ 272176 h 1499176"/>
                <a:gd name="connsiteX157" fmla="*/ 567919 w 1224218"/>
                <a:gd name="connsiteY157" fmla="*/ 269721 h 1499176"/>
                <a:gd name="connsiteX158" fmla="*/ 551226 w 1224218"/>
                <a:gd name="connsiteY158" fmla="*/ 254500 h 1499176"/>
                <a:gd name="connsiteX159" fmla="*/ 512109 w 1224218"/>
                <a:gd name="connsiteY159" fmla="*/ 197708 h 1499176"/>
                <a:gd name="connsiteX160" fmla="*/ 513091 w 1224218"/>
                <a:gd name="connsiteY160" fmla="*/ 183796 h 1499176"/>
                <a:gd name="connsiteX161" fmla="*/ 322094 w 1224218"/>
                <a:gd name="connsiteY161" fmla="*/ 374303 h 1499176"/>
                <a:gd name="connsiteX162" fmla="*/ 464974 w 1224218"/>
                <a:gd name="connsiteY162" fmla="*/ 222421 h 1499176"/>
                <a:gd name="connsiteX163" fmla="*/ 508345 w 1224218"/>
                <a:gd name="connsiteY163" fmla="*/ 285596 h 1499176"/>
                <a:gd name="connsiteX164" fmla="*/ 482486 w 1224218"/>
                <a:gd name="connsiteY164" fmla="*/ 314729 h 1499176"/>
                <a:gd name="connsiteX165" fmla="*/ 475939 w 1224218"/>
                <a:gd name="connsiteY165" fmla="*/ 334205 h 1499176"/>
                <a:gd name="connsiteX166" fmla="*/ 484614 w 1224218"/>
                <a:gd name="connsiteY166" fmla="*/ 351717 h 1499176"/>
                <a:gd name="connsiteX167" fmla="*/ 491324 w 1224218"/>
                <a:gd name="connsiteY167" fmla="*/ 355973 h 1499176"/>
                <a:gd name="connsiteX168" fmla="*/ 501962 w 1224218"/>
                <a:gd name="connsiteY168" fmla="*/ 358264 h 1499176"/>
                <a:gd name="connsiteX169" fmla="*/ 521602 w 1224218"/>
                <a:gd name="connsiteY169" fmla="*/ 349426 h 1499176"/>
                <a:gd name="connsiteX170" fmla="*/ 547298 w 1224218"/>
                <a:gd name="connsiteY170" fmla="*/ 320621 h 1499176"/>
                <a:gd name="connsiteX171" fmla="*/ 554990 w 1224218"/>
                <a:gd name="connsiteY171" fmla="*/ 326676 h 1499176"/>
                <a:gd name="connsiteX172" fmla="*/ 722747 w 1224218"/>
                <a:gd name="connsiteY172" fmla="*/ 430768 h 1499176"/>
                <a:gd name="connsiteX173" fmla="*/ 663827 w 1224218"/>
                <a:gd name="connsiteY173" fmla="*/ 435678 h 1499176"/>
                <a:gd name="connsiteX174" fmla="*/ 628967 w 1224218"/>
                <a:gd name="connsiteY174" fmla="*/ 436823 h 1499176"/>
                <a:gd name="connsiteX175" fmla="*/ 616692 w 1224218"/>
                <a:gd name="connsiteY175" fmla="*/ 436987 h 1499176"/>
                <a:gd name="connsiteX176" fmla="*/ 600489 w 1224218"/>
                <a:gd name="connsiteY176" fmla="*/ 436823 h 1499176"/>
                <a:gd name="connsiteX177" fmla="*/ 565628 w 1224218"/>
                <a:gd name="connsiteY177" fmla="*/ 435514 h 1499176"/>
                <a:gd name="connsiteX178" fmla="*/ 463337 w 1224218"/>
                <a:gd name="connsiteY178" fmla="*/ 424057 h 1499176"/>
                <a:gd name="connsiteX179" fmla="*/ 433059 w 1224218"/>
                <a:gd name="connsiteY179" fmla="*/ 418165 h 1499176"/>
                <a:gd name="connsiteX180" fmla="*/ 409164 w 1224218"/>
                <a:gd name="connsiteY180" fmla="*/ 412437 h 1499176"/>
                <a:gd name="connsiteX181" fmla="*/ 403927 w 1224218"/>
                <a:gd name="connsiteY181" fmla="*/ 410964 h 1499176"/>
                <a:gd name="connsiteX182" fmla="*/ 322094 w 1224218"/>
                <a:gd name="connsiteY182" fmla="*/ 374303 h 1499176"/>
                <a:gd name="connsiteX0-1" fmla="*/ 1219145 w 1225855"/>
                <a:gd name="connsiteY0-2" fmla="*/ 1035512 h 1499831"/>
                <a:gd name="connsiteX1-3" fmla="*/ 1212598 w 1225855"/>
                <a:gd name="connsiteY1-4" fmla="*/ 1022910 h 1499831"/>
                <a:gd name="connsiteX2-5" fmla="*/ 1009653 w 1225855"/>
                <a:gd name="connsiteY2-6" fmla="*/ 805725 h 1499831"/>
                <a:gd name="connsiteX3-7" fmla="*/ 1091485 w 1225855"/>
                <a:gd name="connsiteY3-8" fmla="*/ 720128 h 1499831"/>
                <a:gd name="connsiteX4-9" fmla="*/ 1086085 w 1225855"/>
                <a:gd name="connsiteY4-10" fmla="*/ 697052 h 1499831"/>
                <a:gd name="connsiteX5-11" fmla="*/ 1079702 w 1225855"/>
                <a:gd name="connsiteY5-12" fmla="*/ 685104 h 1499831"/>
                <a:gd name="connsiteX6-13" fmla="*/ 863663 w 1225855"/>
                <a:gd name="connsiteY6-14" fmla="*/ 454008 h 1499831"/>
                <a:gd name="connsiteX7-15" fmla="*/ 957280 w 1225855"/>
                <a:gd name="connsiteY7-16" fmla="*/ 374303 h 1499831"/>
                <a:gd name="connsiteX8-17" fmla="*/ 953024 w 1225855"/>
                <a:gd name="connsiteY8-18" fmla="*/ 355482 h 1499831"/>
                <a:gd name="connsiteX9-19" fmla="*/ 946969 w 1225855"/>
                <a:gd name="connsiteY9-20" fmla="*/ 344516 h 1499831"/>
                <a:gd name="connsiteX10-21" fmla="*/ 633058 w 1225855"/>
                <a:gd name="connsiteY10-22" fmla="*/ 8347 h 1499831"/>
                <a:gd name="connsiteX11-23" fmla="*/ 613909 w 1225855"/>
                <a:gd name="connsiteY11-24" fmla="*/ 0 h 1499831"/>
                <a:gd name="connsiteX12-25" fmla="*/ 594761 w 1225855"/>
                <a:gd name="connsiteY12-26" fmla="*/ 8183 h 1499831"/>
                <a:gd name="connsiteX13-27" fmla="*/ 276922 w 1225855"/>
                <a:gd name="connsiteY13-28" fmla="*/ 345825 h 1499831"/>
                <a:gd name="connsiteX14-29" fmla="*/ 269884 w 1225855"/>
                <a:gd name="connsiteY14-30" fmla="*/ 362028 h 1499831"/>
                <a:gd name="connsiteX15-31" fmla="*/ 268248 w 1225855"/>
                <a:gd name="connsiteY15-32" fmla="*/ 374139 h 1499831"/>
                <a:gd name="connsiteX16-33" fmla="*/ 363828 w 1225855"/>
                <a:gd name="connsiteY16-34" fmla="*/ 453354 h 1499831"/>
                <a:gd name="connsiteX17-35" fmla="*/ 143535 w 1225855"/>
                <a:gd name="connsiteY17-36" fmla="*/ 687395 h 1499831"/>
                <a:gd name="connsiteX18-37" fmla="*/ 136497 w 1225855"/>
                <a:gd name="connsiteY18-38" fmla="*/ 704744 h 1499831"/>
                <a:gd name="connsiteX19-39" fmla="*/ 134206 w 1225855"/>
                <a:gd name="connsiteY19-40" fmla="*/ 720128 h 1499831"/>
                <a:gd name="connsiteX20-41" fmla="*/ 182978 w 1225855"/>
                <a:gd name="connsiteY20-42" fmla="*/ 786740 h 1499831"/>
                <a:gd name="connsiteX21-43" fmla="*/ 217839 w 1225855"/>
                <a:gd name="connsiteY21-44" fmla="*/ 805071 h 1499831"/>
                <a:gd name="connsiteX22-45" fmla="*/ 9984 w 1225855"/>
                <a:gd name="connsiteY22-46" fmla="*/ 1025692 h 1499831"/>
                <a:gd name="connsiteX23-47" fmla="*/ 2946 w 1225855"/>
                <a:gd name="connsiteY23-48" fmla="*/ 1044186 h 1499831"/>
                <a:gd name="connsiteX24-49" fmla="*/ 0 w 1225855"/>
                <a:gd name="connsiteY24-50" fmla="*/ 1062844 h 1499831"/>
                <a:gd name="connsiteX25-51" fmla="*/ 194435 w 1225855"/>
                <a:gd name="connsiteY25-52" fmla="*/ 1198195 h 1499831"/>
                <a:gd name="connsiteX26-53" fmla="*/ 487887 w 1225855"/>
                <a:gd name="connsiteY26-54" fmla="*/ 1247950 h 1499831"/>
                <a:gd name="connsiteX27-55" fmla="*/ 487887 w 1225855"/>
                <a:gd name="connsiteY27-56" fmla="*/ 1473645 h 1499831"/>
                <a:gd name="connsiteX28-57" fmla="*/ 514073 w 1225855"/>
                <a:gd name="connsiteY28-58" fmla="*/ 1499831 h 1499831"/>
                <a:gd name="connsiteX29-59" fmla="*/ 711781 w 1225855"/>
                <a:gd name="connsiteY29-60" fmla="*/ 1499831 h 1499831"/>
                <a:gd name="connsiteX30-61" fmla="*/ 737968 w 1225855"/>
                <a:gd name="connsiteY30-62" fmla="*/ 1473645 h 1499831"/>
                <a:gd name="connsiteX31-63" fmla="*/ 737968 w 1225855"/>
                <a:gd name="connsiteY31-64" fmla="*/ 1248932 h 1499831"/>
                <a:gd name="connsiteX32-65" fmla="*/ 1039112 w 1225855"/>
                <a:gd name="connsiteY32-66" fmla="*/ 1198195 h 1499831"/>
                <a:gd name="connsiteX33-67" fmla="*/ 1225855 w 1225855"/>
                <a:gd name="connsiteY33-68" fmla="*/ 1062844 h 1499831"/>
                <a:gd name="connsiteX34-69" fmla="*/ 1219145 w 1225855"/>
                <a:gd name="connsiteY34-70" fmla="*/ 1035512 h 1499831"/>
                <a:gd name="connsiteX35-71" fmla="*/ 1099178 w 1225855"/>
                <a:gd name="connsiteY35-72" fmla="*/ 1120454 h 1499831"/>
                <a:gd name="connsiteX36-73" fmla="*/ 1082157 w 1225855"/>
                <a:gd name="connsiteY36-74" fmla="*/ 1113580 h 1499831"/>
                <a:gd name="connsiteX37-75" fmla="*/ 657608 w 1225855"/>
                <a:gd name="connsiteY37-76" fmla="*/ 1056788 h 1499831"/>
                <a:gd name="connsiteX38-77" fmla="*/ 560882 w 1225855"/>
                <a:gd name="connsiteY38-78" fmla="*/ 1023564 h 1499831"/>
                <a:gd name="connsiteX39-79" fmla="*/ 558918 w 1225855"/>
                <a:gd name="connsiteY39-80" fmla="*/ 1022582 h 1499831"/>
                <a:gd name="connsiteX40-81" fmla="*/ 554663 w 1225855"/>
                <a:gd name="connsiteY40-82" fmla="*/ 1021109 h 1499831"/>
                <a:gd name="connsiteX41-83" fmla="*/ 419966 w 1225855"/>
                <a:gd name="connsiteY41-84" fmla="*/ 947296 h 1499831"/>
                <a:gd name="connsiteX42-85" fmla="*/ 312928 w 1225855"/>
                <a:gd name="connsiteY42-86" fmla="*/ 837313 h 1499831"/>
                <a:gd name="connsiteX43-87" fmla="*/ 618656 w 1225855"/>
                <a:gd name="connsiteY43-88" fmla="*/ 872828 h 1499831"/>
                <a:gd name="connsiteX44-89" fmla="*/ 943368 w 1225855"/>
                <a:gd name="connsiteY44-90" fmla="*/ 830439 h 1499831"/>
                <a:gd name="connsiteX45-91" fmla="*/ 957116 w 1225855"/>
                <a:gd name="connsiteY45-92" fmla="*/ 826184 h 1499831"/>
                <a:gd name="connsiteX46-93" fmla="*/ 1168408 w 1225855"/>
                <a:gd name="connsiteY46-94" fmla="*/ 1052369 h 1499831"/>
                <a:gd name="connsiteX47-95" fmla="*/ 1170536 w 1225855"/>
                <a:gd name="connsiteY47-96" fmla="*/ 1055806 h 1499831"/>
                <a:gd name="connsiteX48-97" fmla="*/ 1173482 w 1225855"/>
                <a:gd name="connsiteY48-98" fmla="*/ 1063008 h 1499831"/>
                <a:gd name="connsiteX49-99" fmla="*/ 1099178 w 1225855"/>
                <a:gd name="connsiteY49-100" fmla="*/ 1120454 h 1499831"/>
                <a:gd name="connsiteX50-101" fmla="*/ 736822 w 1225855"/>
                <a:gd name="connsiteY50-102" fmla="*/ 1196559 h 1499831"/>
                <a:gd name="connsiteX51-103" fmla="*/ 620292 w 1225855"/>
                <a:gd name="connsiteY51-104" fmla="*/ 1200487 h 1499831"/>
                <a:gd name="connsiteX52-105" fmla="*/ 489033 w 1225855"/>
                <a:gd name="connsiteY52-106" fmla="*/ 1195577 h 1499831"/>
                <a:gd name="connsiteX53-107" fmla="*/ 209001 w 1225855"/>
                <a:gd name="connsiteY53-108" fmla="*/ 1148114 h 1499831"/>
                <a:gd name="connsiteX54-109" fmla="*/ 52209 w 1225855"/>
                <a:gd name="connsiteY54-110" fmla="*/ 1063008 h 1499831"/>
                <a:gd name="connsiteX55-111" fmla="*/ 54173 w 1225855"/>
                <a:gd name="connsiteY55-112" fmla="*/ 1057279 h 1499831"/>
                <a:gd name="connsiteX56-113" fmla="*/ 56137 w 1225855"/>
                <a:gd name="connsiteY56-114" fmla="*/ 1053188 h 1499831"/>
                <a:gd name="connsiteX57-115" fmla="*/ 255155 w 1225855"/>
                <a:gd name="connsiteY57-116" fmla="*/ 841896 h 1499831"/>
                <a:gd name="connsiteX58-117" fmla="*/ 346971 w 1225855"/>
                <a:gd name="connsiteY58-118" fmla="*/ 956134 h 1499831"/>
                <a:gd name="connsiteX59-119" fmla="*/ 318984 w 1225855"/>
                <a:gd name="connsiteY59-120" fmla="*/ 987558 h 1499831"/>
                <a:gd name="connsiteX60-121" fmla="*/ 321112 w 1225855"/>
                <a:gd name="connsiteY60-122" fmla="*/ 1024546 h 1499831"/>
                <a:gd name="connsiteX61-123" fmla="*/ 338460 w 1225855"/>
                <a:gd name="connsiteY61-124" fmla="*/ 1031093 h 1499831"/>
                <a:gd name="connsiteX62-125" fmla="*/ 358100 w 1225855"/>
                <a:gd name="connsiteY62-126" fmla="*/ 1022255 h 1499831"/>
                <a:gd name="connsiteX63-127" fmla="*/ 387887 w 1225855"/>
                <a:gd name="connsiteY63-128" fmla="*/ 988703 h 1499831"/>
                <a:gd name="connsiteX64-129" fmla="*/ 512600 w 1225855"/>
                <a:gd name="connsiteY64-130" fmla="*/ 1059898 h 1499831"/>
                <a:gd name="connsiteX65-131" fmla="*/ 494925 w 1225855"/>
                <a:gd name="connsiteY65-132" fmla="*/ 1097868 h 1499831"/>
                <a:gd name="connsiteX66-133" fmla="*/ 507527 w 1225855"/>
                <a:gd name="connsiteY66-134" fmla="*/ 1132729 h 1499831"/>
                <a:gd name="connsiteX67-135" fmla="*/ 518656 w 1225855"/>
                <a:gd name="connsiteY67-136" fmla="*/ 1135184 h 1499831"/>
                <a:gd name="connsiteX68-137" fmla="*/ 542388 w 1225855"/>
                <a:gd name="connsiteY68-138" fmla="*/ 1120127 h 1499831"/>
                <a:gd name="connsiteX69-139" fmla="*/ 561045 w 1225855"/>
                <a:gd name="connsiteY69-140" fmla="*/ 1080029 h 1499831"/>
                <a:gd name="connsiteX70-141" fmla="*/ 638132 w 1225855"/>
                <a:gd name="connsiteY70-142" fmla="*/ 1105888 h 1499831"/>
                <a:gd name="connsiteX71-143" fmla="*/ 708344 w 1225855"/>
                <a:gd name="connsiteY71-144" fmla="*/ 1124219 h 1499831"/>
                <a:gd name="connsiteX72-145" fmla="*/ 692633 w 1225855"/>
                <a:gd name="connsiteY72-146" fmla="*/ 1159079 h 1499831"/>
                <a:gd name="connsiteX73-147" fmla="*/ 691487 w 1225855"/>
                <a:gd name="connsiteY73-148" fmla="*/ 1177574 h 1499831"/>
                <a:gd name="connsiteX74-149" fmla="*/ 705726 w 1225855"/>
                <a:gd name="connsiteY74-150" fmla="*/ 1193776 h 1499831"/>
                <a:gd name="connsiteX75-151" fmla="*/ 716528 w 1225855"/>
                <a:gd name="connsiteY75-152" fmla="*/ 1196068 h 1499831"/>
                <a:gd name="connsiteX76-153" fmla="*/ 733549 w 1225855"/>
                <a:gd name="connsiteY76-154" fmla="*/ 1189848 h 1499831"/>
                <a:gd name="connsiteX77-155" fmla="*/ 740423 w 1225855"/>
                <a:gd name="connsiteY77-156" fmla="*/ 1180683 h 1499831"/>
                <a:gd name="connsiteX78-157" fmla="*/ 760881 w 1225855"/>
                <a:gd name="connsiteY78-158" fmla="*/ 1135184 h 1499831"/>
                <a:gd name="connsiteX79-159" fmla="*/ 974628 w 1225855"/>
                <a:gd name="connsiteY79-160" fmla="*/ 1161534 h 1499831"/>
                <a:gd name="connsiteX80-161" fmla="*/ 736822 w 1225855"/>
                <a:gd name="connsiteY80-162" fmla="*/ 1196559 h 1499831"/>
                <a:gd name="connsiteX81-163" fmla="*/ 685431 w 1225855"/>
                <a:gd name="connsiteY81-164" fmla="*/ 1447458 h 1499831"/>
                <a:gd name="connsiteX82-165" fmla="*/ 540096 w 1225855"/>
                <a:gd name="connsiteY82-166" fmla="*/ 1447458 h 1499831"/>
                <a:gd name="connsiteX83-167" fmla="*/ 540096 w 1225855"/>
                <a:gd name="connsiteY83-168" fmla="*/ 1251059 h 1499831"/>
                <a:gd name="connsiteX84-169" fmla="*/ 620292 w 1225855"/>
                <a:gd name="connsiteY84-170" fmla="*/ 1252860 h 1499831"/>
                <a:gd name="connsiteX85-171" fmla="*/ 685431 w 1225855"/>
                <a:gd name="connsiteY85-172" fmla="*/ 1251714 h 1499831"/>
                <a:gd name="connsiteX86-173" fmla="*/ 685431 w 1225855"/>
                <a:gd name="connsiteY86-174" fmla="*/ 1447458 h 1499831"/>
                <a:gd name="connsiteX87-175" fmla="*/ 186415 w 1225855"/>
                <a:gd name="connsiteY87-176" fmla="*/ 720292 h 1499831"/>
                <a:gd name="connsiteX88-177" fmla="*/ 187070 w 1225855"/>
                <a:gd name="connsiteY88-178" fmla="*/ 718819 h 1499831"/>
                <a:gd name="connsiteX89-179" fmla="*/ 188543 w 1225855"/>
                <a:gd name="connsiteY89-180" fmla="*/ 715873 h 1499831"/>
                <a:gd name="connsiteX90-181" fmla="*/ 418567 w 1225855"/>
                <a:gd name="connsiteY90-182" fmla="*/ 483352 h 1499831"/>
                <a:gd name="connsiteX91-183" fmla="*/ 519474 w 1225855"/>
                <a:gd name="connsiteY91-184" fmla="*/ 484450 h 1499831"/>
                <a:gd name="connsiteX92-185" fmla="*/ 552862 w 1225855"/>
                <a:gd name="connsiteY92-186" fmla="*/ 487232 h 1499831"/>
                <a:gd name="connsiteX93-187" fmla="*/ 587396 w 1225855"/>
                <a:gd name="connsiteY93-188" fmla="*/ 488869 h 1499831"/>
                <a:gd name="connsiteX94-189" fmla="*/ 616692 w 1225855"/>
                <a:gd name="connsiteY94-190" fmla="*/ 489360 h 1499831"/>
                <a:gd name="connsiteX95-191" fmla="*/ 641896 w 1225855"/>
                <a:gd name="connsiteY95-192" fmla="*/ 489033 h 1499831"/>
                <a:gd name="connsiteX96-193" fmla="*/ 676430 w 1225855"/>
                <a:gd name="connsiteY96-194" fmla="*/ 487560 h 1499831"/>
                <a:gd name="connsiteX97-195" fmla="*/ 709817 w 1225855"/>
                <a:gd name="connsiteY97-196" fmla="*/ 484941 h 1499831"/>
                <a:gd name="connsiteX98-197" fmla="*/ 797706 w 1225855"/>
                <a:gd name="connsiteY98-198" fmla="*/ 471684 h 1499831"/>
                <a:gd name="connsiteX99-199" fmla="*/ 820292 w 1225855"/>
                <a:gd name="connsiteY99-200" fmla="*/ 507036 h 1499831"/>
                <a:gd name="connsiteX100-201" fmla="*/ 780194 w 1225855"/>
                <a:gd name="connsiteY100-202" fmla="*/ 560391 h 1499831"/>
                <a:gd name="connsiteX101-203" fmla="*/ 759081 w 1225855"/>
                <a:gd name="connsiteY101-204" fmla="*/ 576103 h 1499831"/>
                <a:gd name="connsiteX102-205" fmla="*/ 736822 w 1225855"/>
                <a:gd name="connsiteY102-206" fmla="*/ 590669 h 1499831"/>
                <a:gd name="connsiteX103-207" fmla="*/ 736331 w 1225855"/>
                <a:gd name="connsiteY103-208" fmla="*/ 590996 h 1499831"/>
                <a:gd name="connsiteX104-209" fmla="*/ 542060 w 1225855"/>
                <a:gd name="connsiteY104-210" fmla="*/ 682485 h 1499831"/>
                <a:gd name="connsiteX105-211" fmla="*/ 339115 w 1225855"/>
                <a:gd name="connsiteY105-212" fmla="*/ 752370 h 1499831"/>
                <a:gd name="connsiteX106-213" fmla="*/ 289033 w 1225855"/>
                <a:gd name="connsiteY106-214" fmla="*/ 767428 h 1499831"/>
                <a:gd name="connsiteX107-215" fmla="*/ 274958 w 1225855"/>
                <a:gd name="connsiteY107-216" fmla="*/ 771519 h 1499831"/>
                <a:gd name="connsiteX108-217" fmla="*/ 255809 w 1225855"/>
                <a:gd name="connsiteY108-218" fmla="*/ 764482 h 1499831"/>
                <a:gd name="connsiteX109-219" fmla="*/ 186415 w 1225855"/>
                <a:gd name="connsiteY109-220" fmla="*/ 720292 h 1499831"/>
                <a:gd name="connsiteX110-221" fmla="*/ 883794 w 1225855"/>
                <a:gd name="connsiteY110-222" fmla="*/ 593451 h 1499831"/>
                <a:gd name="connsiteX111-223" fmla="*/ 859244 w 1225855"/>
                <a:gd name="connsiteY111-224" fmla="*/ 561536 h 1499831"/>
                <a:gd name="connsiteX112-225" fmla="*/ 854989 w 1225855"/>
                <a:gd name="connsiteY112-226" fmla="*/ 557117 h 1499831"/>
                <a:gd name="connsiteX113-227" fmla="*/ 867100 w 1225855"/>
                <a:gd name="connsiteY113-228" fmla="*/ 534204 h 1499831"/>
                <a:gd name="connsiteX114-229" fmla="*/ 1036167 w 1225855"/>
                <a:gd name="connsiteY114-230" fmla="*/ 715218 h 1499831"/>
                <a:gd name="connsiteX115-231" fmla="*/ 1037803 w 1225855"/>
                <a:gd name="connsiteY115-232" fmla="*/ 717837 h 1499831"/>
                <a:gd name="connsiteX116-233" fmla="*/ 1038949 w 1225855"/>
                <a:gd name="connsiteY116-234" fmla="*/ 720128 h 1499831"/>
                <a:gd name="connsiteX117-235" fmla="*/ 971519 w 1225855"/>
                <a:gd name="connsiteY117-236" fmla="*/ 764973 h 1499831"/>
                <a:gd name="connsiteX118-237" fmla="*/ 944841 w 1225855"/>
                <a:gd name="connsiteY118-238" fmla="*/ 774793 h 1499831"/>
                <a:gd name="connsiteX119-239" fmla="*/ 927165 w 1225855"/>
                <a:gd name="connsiteY119-240" fmla="*/ 780357 h 1499831"/>
                <a:gd name="connsiteX120-241" fmla="*/ 917018 w 1225855"/>
                <a:gd name="connsiteY120-242" fmla="*/ 783303 h 1499831"/>
                <a:gd name="connsiteX121-243" fmla="*/ 618492 w 1225855"/>
                <a:gd name="connsiteY121-244" fmla="*/ 820292 h 1499831"/>
                <a:gd name="connsiteX122-245" fmla="*/ 372175 w 1225855"/>
                <a:gd name="connsiteY122-246" fmla="*/ 797051 h 1499831"/>
                <a:gd name="connsiteX123-247" fmla="*/ 481668 w 1225855"/>
                <a:gd name="connsiteY123-248" fmla="*/ 760717 h 1499831"/>
                <a:gd name="connsiteX124-249" fmla="*/ 497707 w 1225855"/>
                <a:gd name="connsiteY124-250" fmla="*/ 799015 h 1499831"/>
                <a:gd name="connsiteX125-251" fmla="*/ 521929 w 1225855"/>
                <a:gd name="connsiteY125-252" fmla="*/ 815054 h 1499831"/>
                <a:gd name="connsiteX126-253" fmla="*/ 532077 w 1225855"/>
                <a:gd name="connsiteY126-254" fmla="*/ 812927 h 1499831"/>
                <a:gd name="connsiteX127-255" fmla="*/ 545988 w 1225855"/>
                <a:gd name="connsiteY127-256" fmla="*/ 778557 h 1499831"/>
                <a:gd name="connsiteX128-257" fmla="*/ 530931 w 1225855"/>
                <a:gd name="connsiteY128-258" fmla="*/ 742878 h 1499831"/>
                <a:gd name="connsiteX129-259" fmla="*/ 560882 w 1225855"/>
                <a:gd name="connsiteY129-260" fmla="*/ 731421 h 1499831"/>
                <a:gd name="connsiteX130-261" fmla="*/ 660881 w 1225855"/>
                <a:gd name="connsiteY130-262" fmla="*/ 689359 h 1499831"/>
                <a:gd name="connsiteX131-263" fmla="*/ 682158 w 1225855"/>
                <a:gd name="connsiteY131-264" fmla="*/ 735677 h 1499831"/>
                <a:gd name="connsiteX132-265" fmla="*/ 706053 w 1225855"/>
                <a:gd name="connsiteY132-266" fmla="*/ 750897 h 1499831"/>
                <a:gd name="connsiteX133-267" fmla="*/ 717019 w 1225855"/>
                <a:gd name="connsiteY133-268" fmla="*/ 748442 h 1499831"/>
                <a:gd name="connsiteX134-269" fmla="*/ 729948 w 1225855"/>
                <a:gd name="connsiteY134-270" fmla="*/ 713745 h 1499831"/>
                <a:gd name="connsiteX135-271" fmla="*/ 708181 w 1225855"/>
                <a:gd name="connsiteY135-272" fmla="*/ 666446 h 1499831"/>
                <a:gd name="connsiteX136-273" fmla="*/ 763991 w 1225855"/>
                <a:gd name="connsiteY136-274" fmla="*/ 635350 h 1499831"/>
                <a:gd name="connsiteX137-275" fmla="*/ 773483 w 1225855"/>
                <a:gd name="connsiteY137-276" fmla="*/ 629294 h 1499831"/>
                <a:gd name="connsiteX138-277" fmla="*/ 795414 w 1225855"/>
                <a:gd name="connsiteY138-278" fmla="*/ 614400 h 1499831"/>
                <a:gd name="connsiteX139-279" fmla="*/ 816200 w 1225855"/>
                <a:gd name="connsiteY139-280" fmla="*/ 598361 h 1499831"/>
                <a:gd name="connsiteX140-281" fmla="*/ 819473 w 1225855"/>
                <a:gd name="connsiteY140-282" fmla="*/ 595579 h 1499831"/>
                <a:gd name="connsiteX141-283" fmla="*/ 842223 w 1225855"/>
                <a:gd name="connsiteY141-284" fmla="*/ 625202 h 1499831"/>
                <a:gd name="connsiteX142-285" fmla="*/ 863008 w 1225855"/>
                <a:gd name="connsiteY142-286" fmla="*/ 635350 h 1499831"/>
                <a:gd name="connsiteX143-287" fmla="*/ 878884 w 1225855"/>
                <a:gd name="connsiteY143-288" fmla="*/ 629949 h 1499831"/>
                <a:gd name="connsiteX144-289" fmla="*/ 883794 w 1225855"/>
                <a:gd name="connsiteY144-290" fmla="*/ 593451 h 1499831"/>
                <a:gd name="connsiteX145-291" fmla="*/ 513091 w 1225855"/>
                <a:gd name="connsiteY145-292" fmla="*/ 183796 h 1499831"/>
                <a:gd name="connsiteX146-293" fmla="*/ 520784 w 1225855"/>
                <a:gd name="connsiteY146-294" fmla="*/ 163175 h 1499831"/>
                <a:gd name="connsiteX147-295" fmla="*/ 613746 w 1225855"/>
                <a:gd name="connsiteY147-296" fmla="*/ 64648 h 1499831"/>
                <a:gd name="connsiteX148-297" fmla="*/ 903434 w 1225855"/>
                <a:gd name="connsiteY148-298" fmla="*/ 374630 h 1499831"/>
                <a:gd name="connsiteX149-299" fmla="*/ 823892 w 1225855"/>
                <a:gd name="connsiteY149-300" fmla="*/ 411455 h 1499831"/>
                <a:gd name="connsiteX150-301" fmla="*/ 821110 w 1225855"/>
                <a:gd name="connsiteY150-302" fmla="*/ 412273 h 1499831"/>
                <a:gd name="connsiteX151-303" fmla="*/ 807689 w 1225855"/>
                <a:gd name="connsiteY151-304" fmla="*/ 415710 h 1499831"/>
                <a:gd name="connsiteX152-305" fmla="*/ 791159 w 1225855"/>
                <a:gd name="connsiteY152-306" fmla="*/ 406873 h 1499831"/>
                <a:gd name="connsiteX153-307" fmla="*/ 777084 w 1225855"/>
                <a:gd name="connsiteY153-308" fmla="*/ 399835 h 1499831"/>
                <a:gd name="connsiteX154-309" fmla="*/ 706053 w 1225855"/>
                <a:gd name="connsiteY154-310" fmla="*/ 362192 h 1499831"/>
                <a:gd name="connsiteX155-311" fmla="*/ 591160 w 1225855"/>
                <a:gd name="connsiteY155-312" fmla="*/ 288542 h 1499831"/>
                <a:gd name="connsiteX156-313" fmla="*/ 570702 w 1225855"/>
                <a:gd name="connsiteY156-314" fmla="*/ 272176 h 1499831"/>
                <a:gd name="connsiteX157-315" fmla="*/ 567919 w 1225855"/>
                <a:gd name="connsiteY157-316" fmla="*/ 269721 h 1499831"/>
                <a:gd name="connsiteX158-317" fmla="*/ 551226 w 1225855"/>
                <a:gd name="connsiteY158-318" fmla="*/ 254500 h 1499831"/>
                <a:gd name="connsiteX159-319" fmla="*/ 512109 w 1225855"/>
                <a:gd name="connsiteY159-320" fmla="*/ 197708 h 1499831"/>
                <a:gd name="connsiteX160-321" fmla="*/ 513091 w 1225855"/>
                <a:gd name="connsiteY160-322" fmla="*/ 183796 h 1499831"/>
                <a:gd name="connsiteX161-323" fmla="*/ 322094 w 1225855"/>
                <a:gd name="connsiteY161-324" fmla="*/ 374303 h 1499831"/>
                <a:gd name="connsiteX162-325" fmla="*/ 464974 w 1225855"/>
                <a:gd name="connsiteY162-326" fmla="*/ 222421 h 1499831"/>
                <a:gd name="connsiteX163-327" fmla="*/ 508345 w 1225855"/>
                <a:gd name="connsiteY163-328" fmla="*/ 285596 h 1499831"/>
                <a:gd name="connsiteX164-329" fmla="*/ 482486 w 1225855"/>
                <a:gd name="connsiteY164-330" fmla="*/ 314729 h 1499831"/>
                <a:gd name="connsiteX165-331" fmla="*/ 475939 w 1225855"/>
                <a:gd name="connsiteY165-332" fmla="*/ 334205 h 1499831"/>
                <a:gd name="connsiteX166-333" fmla="*/ 484614 w 1225855"/>
                <a:gd name="connsiteY166-334" fmla="*/ 351717 h 1499831"/>
                <a:gd name="connsiteX167-335" fmla="*/ 491324 w 1225855"/>
                <a:gd name="connsiteY167-336" fmla="*/ 355973 h 1499831"/>
                <a:gd name="connsiteX168-337" fmla="*/ 501962 w 1225855"/>
                <a:gd name="connsiteY168-338" fmla="*/ 358264 h 1499831"/>
                <a:gd name="connsiteX169-339" fmla="*/ 521602 w 1225855"/>
                <a:gd name="connsiteY169-340" fmla="*/ 349426 h 1499831"/>
                <a:gd name="connsiteX170-341" fmla="*/ 547298 w 1225855"/>
                <a:gd name="connsiteY170-342" fmla="*/ 320621 h 1499831"/>
                <a:gd name="connsiteX171-343" fmla="*/ 554990 w 1225855"/>
                <a:gd name="connsiteY171-344" fmla="*/ 326676 h 1499831"/>
                <a:gd name="connsiteX172-345" fmla="*/ 722747 w 1225855"/>
                <a:gd name="connsiteY172-346" fmla="*/ 430768 h 1499831"/>
                <a:gd name="connsiteX173-347" fmla="*/ 663827 w 1225855"/>
                <a:gd name="connsiteY173-348" fmla="*/ 435678 h 1499831"/>
                <a:gd name="connsiteX174-349" fmla="*/ 628967 w 1225855"/>
                <a:gd name="connsiteY174-350" fmla="*/ 436823 h 1499831"/>
                <a:gd name="connsiteX175-351" fmla="*/ 616692 w 1225855"/>
                <a:gd name="connsiteY175-352" fmla="*/ 436987 h 1499831"/>
                <a:gd name="connsiteX176-353" fmla="*/ 600489 w 1225855"/>
                <a:gd name="connsiteY176-354" fmla="*/ 436823 h 1499831"/>
                <a:gd name="connsiteX177-355" fmla="*/ 565628 w 1225855"/>
                <a:gd name="connsiteY177-356" fmla="*/ 435514 h 1499831"/>
                <a:gd name="connsiteX178-357" fmla="*/ 463337 w 1225855"/>
                <a:gd name="connsiteY178-358" fmla="*/ 424057 h 1499831"/>
                <a:gd name="connsiteX179-359" fmla="*/ 433059 w 1225855"/>
                <a:gd name="connsiteY179-360" fmla="*/ 418165 h 1499831"/>
                <a:gd name="connsiteX180-361" fmla="*/ 409164 w 1225855"/>
                <a:gd name="connsiteY180-362" fmla="*/ 412437 h 1499831"/>
                <a:gd name="connsiteX181-363" fmla="*/ 403927 w 1225855"/>
                <a:gd name="connsiteY181-364" fmla="*/ 410964 h 1499831"/>
                <a:gd name="connsiteX182-365" fmla="*/ 322094 w 1225855"/>
                <a:gd name="connsiteY182-366" fmla="*/ 374303 h 1499831"/>
                <a:gd name="connsiteX0-367" fmla="*/ 1219145 w 1225855"/>
                <a:gd name="connsiteY0-368" fmla="*/ 1035512 h 1499831"/>
                <a:gd name="connsiteX1-369" fmla="*/ 1212598 w 1225855"/>
                <a:gd name="connsiteY1-370" fmla="*/ 1022910 h 1499831"/>
                <a:gd name="connsiteX2-371" fmla="*/ 1009653 w 1225855"/>
                <a:gd name="connsiteY2-372" fmla="*/ 805725 h 1499831"/>
                <a:gd name="connsiteX3-373" fmla="*/ 1091485 w 1225855"/>
                <a:gd name="connsiteY3-374" fmla="*/ 720128 h 1499831"/>
                <a:gd name="connsiteX4-375" fmla="*/ 1086085 w 1225855"/>
                <a:gd name="connsiteY4-376" fmla="*/ 697052 h 1499831"/>
                <a:gd name="connsiteX5-377" fmla="*/ 1079702 w 1225855"/>
                <a:gd name="connsiteY5-378" fmla="*/ 685104 h 1499831"/>
                <a:gd name="connsiteX6-379" fmla="*/ 863663 w 1225855"/>
                <a:gd name="connsiteY6-380" fmla="*/ 454008 h 1499831"/>
                <a:gd name="connsiteX7-381" fmla="*/ 957280 w 1225855"/>
                <a:gd name="connsiteY7-382" fmla="*/ 374303 h 1499831"/>
                <a:gd name="connsiteX8-383" fmla="*/ 953024 w 1225855"/>
                <a:gd name="connsiteY8-384" fmla="*/ 355482 h 1499831"/>
                <a:gd name="connsiteX9-385" fmla="*/ 946969 w 1225855"/>
                <a:gd name="connsiteY9-386" fmla="*/ 344516 h 1499831"/>
                <a:gd name="connsiteX10-387" fmla="*/ 633058 w 1225855"/>
                <a:gd name="connsiteY10-388" fmla="*/ 8347 h 1499831"/>
                <a:gd name="connsiteX11-389" fmla="*/ 613909 w 1225855"/>
                <a:gd name="connsiteY11-390" fmla="*/ 0 h 1499831"/>
                <a:gd name="connsiteX12-391" fmla="*/ 594761 w 1225855"/>
                <a:gd name="connsiteY12-392" fmla="*/ 8183 h 1499831"/>
                <a:gd name="connsiteX13-393" fmla="*/ 276922 w 1225855"/>
                <a:gd name="connsiteY13-394" fmla="*/ 345825 h 1499831"/>
                <a:gd name="connsiteX14-395" fmla="*/ 269884 w 1225855"/>
                <a:gd name="connsiteY14-396" fmla="*/ 362028 h 1499831"/>
                <a:gd name="connsiteX15-397" fmla="*/ 268248 w 1225855"/>
                <a:gd name="connsiteY15-398" fmla="*/ 374139 h 1499831"/>
                <a:gd name="connsiteX16-399" fmla="*/ 363828 w 1225855"/>
                <a:gd name="connsiteY16-400" fmla="*/ 453354 h 1499831"/>
                <a:gd name="connsiteX17-401" fmla="*/ 143535 w 1225855"/>
                <a:gd name="connsiteY17-402" fmla="*/ 687395 h 1499831"/>
                <a:gd name="connsiteX18-403" fmla="*/ 136497 w 1225855"/>
                <a:gd name="connsiteY18-404" fmla="*/ 704744 h 1499831"/>
                <a:gd name="connsiteX19-405" fmla="*/ 134206 w 1225855"/>
                <a:gd name="connsiteY19-406" fmla="*/ 720128 h 1499831"/>
                <a:gd name="connsiteX20-407" fmla="*/ 182978 w 1225855"/>
                <a:gd name="connsiteY20-408" fmla="*/ 786740 h 1499831"/>
                <a:gd name="connsiteX21-409" fmla="*/ 217839 w 1225855"/>
                <a:gd name="connsiteY21-410" fmla="*/ 805071 h 1499831"/>
                <a:gd name="connsiteX22-411" fmla="*/ 9984 w 1225855"/>
                <a:gd name="connsiteY22-412" fmla="*/ 1025692 h 1499831"/>
                <a:gd name="connsiteX23-413" fmla="*/ 2946 w 1225855"/>
                <a:gd name="connsiteY23-414" fmla="*/ 1044186 h 1499831"/>
                <a:gd name="connsiteX24-415" fmla="*/ 0 w 1225855"/>
                <a:gd name="connsiteY24-416" fmla="*/ 1062844 h 1499831"/>
                <a:gd name="connsiteX25-417" fmla="*/ 194435 w 1225855"/>
                <a:gd name="connsiteY25-418" fmla="*/ 1198195 h 1499831"/>
                <a:gd name="connsiteX26-419" fmla="*/ 487887 w 1225855"/>
                <a:gd name="connsiteY26-420" fmla="*/ 1247950 h 1499831"/>
                <a:gd name="connsiteX27-421" fmla="*/ 487887 w 1225855"/>
                <a:gd name="connsiteY27-422" fmla="*/ 1473645 h 1499831"/>
                <a:gd name="connsiteX28-423" fmla="*/ 514073 w 1225855"/>
                <a:gd name="connsiteY28-424" fmla="*/ 1499831 h 1499831"/>
                <a:gd name="connsiteX29-425" fmla="*/ 711781 w 1225855"/>
                <a:gd name="connsiteY29-426" fmla="*/ 1499831 h 1499831"/>
                <a:gd name="connsiteX30-427" fmla="*/ 737968 w 1225855"/>
                <a:gd name="connsiteY30-428" fmla="*/ 1473645 h 1499831"/>
                <a:gd name="connsiteX31-429" fmla="*/ 737968 w 1225855"/>
                <a:gd name="connsiteY31-430" fmla="*/ 1248932 h 1499831"/>
                <a:gd name="connsiteX32-431" fmla="*/ 1039112 w 1225855"/>
                <a:gd name="connsiteY32-432" fmla="*/ 1198195 h 1499831"/>
                <a:gd name="connsiteX33-433" fmla="*/ 1225855 w 1225855"/>
                <a:gd name="connsiteY33-434" fmla="*/ 1062844 h 1499831"/>
                <a:gd name="connsiteX34-435" fmla="*/ 1219145 w 1225855"/>
                <a:gd name="connsiteY34-436" fmla="*/ 1035512 h 1499831"/>
                <a:gd name="connsiteX35-437" fmla="*/ 1099178 w 1225855"/>
                <a:gd name="connsiteY35-438" fmla="*/ 1120454 h 1499831"/>
                <a:gd name="connsiteX36-439" fmla="*/ 1082157 w 1225855"/>
                <a:gd name="connsiteY36-440" fmla="*/ 1113580 h 1499831"/>
                <a:gd name="connsiteX37-441" fmla="*/ 657608 w 1225855"/>
                <a:gd name="connsiteY37-442" fmla="*/ 1056788 h 1499831"/>
                <a:gd name="connsiteX38-443" fmla="*/ 560882 w 1225855"/>
                <a:gd name="connsiteY38-444" fmla="*/ 1023564 h 1499831"/>
                <a:gd name="connsiteX39-445" fmla="*/ 558918 w 1225855"/>
                <a:gd name="connsiteY39-446" fmla="*/ 1022582 h 1499831"/>
                <a:gd name="connsiteX40-447" fmla="*/ 554663 w 1225855"/>
                <a:gd name="connsiteY40-448" fmla="*/ 1021109 h 1499831"/>
                <a:gd name="connsiteX41-449" fmla="*/ 419966 w 1225855"/>
                <a:gd name="connsiteY41-450" fmla="*/ 947296 h 1499831"/>
                <a:gd name="connsiteX42-451" fmla="*/ 312928 w 1225855"/>
                <a:gd name="connsiteY42-452" fmla="*/ 837313 h 1499831"/>
                <a:gd name="connsiteX43-453" fmla="*/ 618656 w 1225855"/>
                <a:gd name="connsiteY43-454" fmla="*/ 872828 h 1499831"/>
                <a:gd name="connsiteX44-455" fmla="*/ 943368 w 1225855"/>
                <a:gd name="connsiteY44-456" fmla="*/ 830439 h 1499831"/>
                <a:gd name="connsiteX45-457" fmla="*/ 957116 w 1225855"/>
                <a:gd name="connsiteY45-458" fmla="*/ 826184 h 1499831"/>
                <a:gd name="connsiteX46-459" fmla="*/ 1168408 w 1225855"/>
                <a:gd name="connsiteY46-460" fmla="*/ 1052369 h 1499831"/>
                <a:gd name="connsiteX47-461" fmla="*/ 1170536 w 1225855"/>
                <a:gd name="connsiteY47-462" fmla="*/ 1055806 h 1499831"/>
                <a:gd name="connsiteX48-463" fmla="*/ 1173482 w 1225855"/>
                <a:gd name="connsiteY48-464" fmla="*/ 1063008 h 1499831"/>
                <a:gd name="connsiteX49-465" fmla="*/ 1099178 w 1225855"/>
                <a:gd name="connsiteY49-466" fmla="*/ 1120454 h 1499831"/>
                <a:gd name="connsiteX50-467" fmla="*/ 736822 w 1225855"/>
                <a:gd name="connsiteY50-468" fmla="*/ 1196559 h 1499831"/>
                <a:gd name="connsiteX51-469" fmla="*/ 620292 w 1225855"/>
                <a:gd name="connsiteY51-470" fmla="*/ 1200487 h 1499831"/>
                <a:gd name="connsiteX52-471" fmla="*/ 489033 w 1225855"/>
                <a:gd name="connsiteY52-472" fmla="*/ 1195577 h 1499831"/>
                <a:gd name="connsiteX53-473" fmla="*/ 209001 w 1225855"/>
                <a:gd name="connsiteY53-474" fmla="*/ 1148114 h 1499831"/>
                <a:gd name="connsiteX54-475" fmla="*/ 52209 w 1225855"/>
                <a:gd name="connsiteY54-476" fmla="*/ 1063008 h 1499831"/>
                <a:gd name="connsiteX55-477" fmla="*/ 54173 w 1225855"/>
                <a:gd name="connsiteY55-478" fmla="*/ 1057279 h 1499831"/>
                <a:gd name="connsiteX56-479" fmla="*/ 56137 w 1225855"/>
                <a:gd name="connsiteY56-480" fmla="*/ 1053188 h 1499831"/>
                <a:gd name="connsiteX57-481" fmla="*/ 255155 w 1225855"/>
                <a:gd name="connsiteY57-482" fmla="*/ 841896 h 1499831"/>
                <a:gd name="connsiteX58-483" fmla="*/ 346971 w 1225855"/>
                <a:gd name="connsiteY58-484" fmla="*/ 956134 h 1499831"/>
                <a:gd name="connsiteX59-485" fmla="*/ 318984 w 1225855"/>
                <a:gd name="connsiteY59-486" fmla="*/ 987558 h 1499831"/>
                <a:gd name="connsiteX60-487" fmla="*/ 321112 w 1225855"/>
                <a:gd name="connsiteY60-488" fmla="*/ 1024546 h 1499831"/>
                <a:gd name="connsiteX61-489" fmla="*/ 338460 w 1225855"/>
                <a:gd name="connsiteY61-490" fmla="*/ 1031093 h 1499831"/>
                <a:gd name="connsiteX62-491" fmla="*/ 358100 w 1225855"/>
                <a:gd name="connsiteY62-492" fmla="*/ 1022255 h 1499831"/>
                <a:gd name="connsiteX63-493" fmla="*/ 387887 w 1225855"/>
                <a:gd name="connsiteY63-494" fmla="*/ 988703 h 1499831"/>
                <a:gd name="connsiteX64-495" fmla="*/ 512600 w 1225855"/>
                <a:gd name="connsiteY64-496" fmla="*/ 1059898 h 1499831"/>
                <a:gd name="connsiteX65-497" fmla="*/ 494925 w 1225855"/>
                <a:gd name="connsiteY65-498" fmla="*/ 1097868 h 1499831"/>
                <a:gd name="connsiteX66-499" fmla="*/ 507527 w 1225855"/>
                <a:gd name="connsiteY66-500" fmla="*/ 1132729 h 1499831"/>
                <a:gd name="connsiteX67-501" fmla="*/ 518656 w 1225855"/>
                <a:gd name="connsiteY67-502" fmla="*/ 1135184 h 1499831"/>
                <a:gd name="connsiteX68-503" fmla="*/ 542388 w 1225855"/>
                <a:gd name="connsiteY68-504" fmla="*/ 1120127 h 1499831"/>
                <a:gd name="connsiteX69-505" fmla="*/ 561045 w 1225855"/>
                <a:gd name="connsiteY69-506" fmla="*/ 1080029 h 1499831"/>
                <a:gd name="connsiteX70-507" fmla="*/ 638132 w 1225855"/>
                <a:gd name="connsiteY70-508" fmla="*/ 1105888 h 1499831"/>
                <a:gd name="connsiteX71-509" fmla="*/ 708344 w 1225855"/>
                <a:gd name="connsiteY71-510" fmla="*/ 1124219 h 1499831"/>
                <a:gd name="connsiteX72-511" fmla="*/ 692633 w 1225855"/>
                <a:gd name="connsiteY72-512" fmla="*/ 1159079 h 1499831"/>
                <a:gd name="connsiteX73-513" fmla="*/ 691487 w 1225855"/>
                <a:gd name="connsiteY73-514" fmla="*/ 1177574 h 1499831"/>
                <a:gd name="connsiteX74-515" fmla="*/ 705726 w 1225855"/>
                <a:gd name="connsiteY74-516" fmla="*/ 1193776 h 1499831"/>
                <a:gd name="connsiteX75-517" fmla="*/ 716528 w 1225855"/>
                <a:gd name="connsiteY75-518" fmla="*/ 1196068 h 1499831"/>
                <a:gd name="connsiteX76-519" fmla="*/ 733549 w 1225855"/>
                <a:gd name="connsiteY76-520" fmla="*/ 1189848 h 1499831"/>
                <a:gd name="connsiteX77-521" fmla="*/ 740423 w 1225855"/>
                <a:gd name="connsiteY77-522" fmla="*/ 1180683 h 1499831"/>
                <a:gd name="connsiteX78-523" fmla="*/ 760881 w 1225855"/>
                <a:gd name="connsiteY78-524" fmla="*/ 1135184 h 1499831"/>
                <a:gd name="connsiteX79-525" fmla="*/ 974628 w 1225855"/>
                <a:gd name="connsiteY79-526" fmla="*/ 1161534 h 1499831"/>
                <a:gd name="connsiteX80-527" fmla="*/ 736822 w 1225855"/>
                <a:gd name="connsiteY80-528" fmla="*/ 1196559 h 1499831"/>
                <a:gd name="connsiteX81-529" fmla="*/ 685431 w 1225855"/>
                <a:gd name="connsiteY81-530" fmla="*/ 1447458 h 1499831"/>
                <a:gd name="connsiteX82-531" fmla="*/ 540096 w 1225855"/>
                <a:gd name="connsiteY82-532" fmla="*/ 1447458 h 1499831"/>
                <a:gd name="connsiteX83-533" fmla="*/ 540096 w 1225855"/>
                <a:gd name="connsiteY83-534" fmla="*/ 1251059 h 1499831"/>
                <a:gd name="connsiteX84-535" fmla="*/ 620292 w 1225855"/>
                <a:gd name="connsiteY84-536" fmla="*/ 1252860 h 1499831"/>
                <a:gd name="connsiteX85-537" fmla="*/ 685431 w 1225855"/>
                <a:gd name="connsiteY85-538" fmla="*/ 1251714 h 1499831"/>
                <a:gd name="connsiteX86-539" fmla="*/ 685431 w 1225855"/>
                <a:gd name="connsiteY86-540" fmla="*/ 1447458 h 1499831"/>
                <a:gd name="connsiteX87-541" fmla="*/ 186415 w 1225855"/>
                <a:gd name="connsiteY87-542" fmla="*/ 720292 h 1499831"/>
                <a:gd name="connsiteX88-543" fmla="*/ 187070 w 1225855"/>
                <a:gd name="connsiteY88-544" fmla="*/ 718819 h 1499831"/>
                <a:gd name="connsiteX89-545" fmla="*/ 188543 w 1225855"/>
                <a:gd name="connsiteY89-546" fmla="*/ 715873 h 1499831"/>
                <a:gd name="connsiteX90-547" fmla="*/ 418567 w 1225855"/>
                <a:gd name="connsiteY90-548" fmla="*/ 483352 h 1499831"/>
                <a:gd name="connsiteX91-549" fmla="*/ 519474 w 1225855"/>
                <a:gd name="connsiteY91-550" fmla="*/ 496356 h 1499831"/>
                <a:gd name="connsiteX92-551" fmla="*/ 552862 w 1225855"/>
                <a:gd name="connsiteY92-552" fmla="*/ 487232 h 1499831"/>
                <a:gd name="connsiteX93-553" fmla="*/ 587396 w 1225855"/>
                <a:gd name="connsiteY93-554" fmla="*/ 488869 h 1499831"/>
                <a:gd name="connsiteX94-555" fmla="*/ 616692 w 1225855"/>
                <a:gd name="connsiteY94-556" fmla="*/ 489360 h 1499831"/>
                <a:gd name="connsiteX95-557" fmla="*/ 641896 w 1225855"/>
                <a:gd name="connsiteY95-558" fmla="*/ 489033 h 1499831"/>
                <a:gd name="connsiteX96-559" fmla="*/ 676430 w 1225855"/>
                <a:gd name="connsiteY96-560" fmla="*/ 487560 h 1499831"/>
                <a:gd name="connsiteX97-561" fmla="*/ 709817 w 1225855"/>
                <a:gd name="connsiteY97-562" fmla="*/ 484941 h 1499831"/>
                <a:gd name="connsiteX98-563" fmla="*/ 797706 w 1225855"/>
                <a:gd name="connsiteY98-564" fmla="*/ 471684 h 1499831"/>
                <a:gd name="connsiteX99-565" fmla="*/ 820292 w 1225855"/>
                <a:gd name="connsiteY99-566" fmla="*/ 507036 h 1499831"/>
                <a:gd name="connsiteX100-567" fmla="*/ 780194 w 1225855"/>
                <a:gd name="connsiteY100-568" fmla="*/ 560391 h 1499831"/>
                <a:gd name="connsiteX101-569" fmla="*/ 759081 w 1225855"/>
                <a:gd name="connsiteY101-570" fmla="*/ 576103 h 1499831"/>
                <a:gd name="connsiteX102-571" fmla="*/ 736822 w 1225855"/>
                <a:gd name="connsiteY102-572" fmla="*/ 590669 h 1499831"/>
                <a:gd name="connsiteX103-573" fmla="*/ 736331 w 1225855"/>
                <a:gd name="connsiteY103-574" fmla="*/ 590996 h 1499831"/>
                <a:gd name="connsiteX104-575" fmla="*/ 542060 w 1225855"/>
                <a:gd name="connsiteY104-576" fmla="*/ 682485 h 1499831"/>
                <a:gd name="connsiteX105-577" fmla="*/ 339115 w 1225855"/>
                <a:gd name="connsiteY105-578" fmla="*/ 752370 h 1499831"/>
                <a:gd name="connsiteX106-579" fmla="*/ 289033 w 1225855"/>
                <a:gd name="connsiteY106-580" fmla="*/ 767428 h 1499831"/>
                <a:gd name="connsiteX107-581" fmla="*/ 274958 w 1225855"/>
                <a:gd name="connsiteY107-582" fmla="*/ 771519 h 1499831"/>
                <a:gd name="connsiteX108-583" fmla="*/ 255809 w 1225855"/>
                <a:gd name="connsiteY108-584" fmla="*/ 764482 h 1499831"/>
                <a:gd name="connsiteX109-585" fmla="*/ 186415 w 1225855"/>
                <a:gd name="connsiteY109-586" fmla="*/ 720292 h 1499831"/>
                <a:gd name="connsiteX110-587" fmla="*/ 883794 w 1225855"/>
                <a:gd name="connsiteY110-588" fmla="*/ 593451 h 1499831"/>
                <a:gd name="connsiteX111-589" fmla="*/ 859244 w 1225855"/>
                <a:gd name="connsiteY111-590" fmla="*/ 561536 h 1499831"/>
                <a:gd name="connsiteX112-591" fmla="*/ 854989 w 1225855"/>
                <a:gd name="connsiteY112-592" fmla="*/ 557117 h 1499831"/>
                <a:gd name="connsiteX113-593" fmla="*/ 867100 w 1225855"/>
                <a:gd name="connsiteY113-594" fmla="*/ 534204 h 1499831"/>
                <a:gd name="connsiteX114-595" fmla="*/ 1036167 w 1225855"/>
                <a:gd name="connsiteY114-596" fmla="*/ 715218 h 1499831"/>
                <a:gd name="connsiteX115-597" fmla="*/ 1037803 w 1225855"/>
                <a:gd name="connsiteY115-598" fmla="*/ 717837 h 1499831"/>
                <a:gd name="connsiteX116-599" fmla="*/ 1038949 w 1225855"/>
                <a:gd name="connsiteY116-600" fmla="*/ 720128 h 1499831"/>
                <a:gd name="connsiteX117-601" fmla="*/ 971519 w 1225855"/>
                <a:gd name="connsiteY117-602" fmla="*/ 764973 h 1499831"/>
                <a:gd name="connsiteX118-603" fmla="*/ 944841 w 1225855"/>
                <a:gd name="connsiteY118-604" fmla="*/ 774793 h 1499831"/>
                <a:gd name="connsiteX119-605" fmla="*/ 927165 w 1225855"/>
                <a:gd name="connsiteY119-606" fmla="*/ 780357 h 1499831"/>
                <a:gd name="connsiteX120-607" fmla="*/ 917018 w 1225855"/>
                <a:gd name="connsiteY120-608" fmla="*/ 783303 h 1499831"/>
                <a:gd name="connsiteX121-609" fmla="*/ 618492 w 1225855"/>
                <a:gd name="connsiteY121-610" fmla="*/ 820292 h 1499831"/>
                <a:gd name="connsiteX122-611" fmla="*/ 372175 w 1225855"/>
                <a:gd name="connsiteY122-612" fmla="*/ 797051 h 1499831"/>
                <a:gd name="connsiteX123-613" fmla="*/ 481668 w 1225855"/>
                <a:gd name="connsiteY123-614" fmla="*/ 760717 h 1499831"/>
                <a:gd name="connsiteX124-615" fmla="*/ 497707 w 1225855"/>
                <a:gd name="connsiteY124-616" fmla="*/ 799015 h 1499831"/>
                <a:gd name="connsiteX125-617" fmla="*/ 521929 w 1225855"/>
                <a:gd name="connsiteY125-618" fmla="*/ 815054 h 1499831"/>
                <a:gd name="connsiteX126-619" fmla="*/ 532077 w 1225855"/>
                <a:gd name="connsiteY126-620" fmla="*/ 812927 h 1499831"/>
                <a:gd name="connsiteX127-621" fmla="*/ 545988 w 1225855"/>
                <a:gd name="connsiteY127-622" fmla="*/ 778557 h 1499831"/>
                <a:gd name="connsiteX128-623" fmla="*/ 530931 w 1225855"/>
                <a:gd name="connsiteY128-624" fmla="*/ 742878 h 1499831"/>
                <a:gd name="connsiteX129-625" fmla="*/ 560882 w 1225855"/>
                <a:gd name="connsiteY129-626" fmla="*/ 731421 h 1499831"/>
                <a:gd name="connsiteX130-627" fmla="*/ 660881 w 1225855"/>
                <a:gd name="connsiteY130-628" fmla="*/ 689359 h 1499831"/>
                <a:gd name="connsiteX131-629" fmla="*/ 682158 w 1225855"/>
                <a:gd name="connsiteY131-630" fmla="*/ 735677 h 1499831"/>
                <a:gd name="connsiteX132-631" fmla="*/ 706053 w 1225855"/>
                <a:gd name="connsiteY132-632" fmla="*/ 750897 h 1499831"/>
                <a:gd name="connsiteX133-633" fmla="*/ 717019 w 1225855"/>
                <a:gd name="connsiteY133-634" fmla="*/ 748442 h 1499831"/>
                <a:gd name="connsiteX134-635" fmla="*/ 729948 w 1225855"/>
                <a:gd name="connsiteY134-636" fmla="*/ 713745 h 1499831"/>
                <a:gd name="connsiteX135-637" fmla="*/ 708181 w 1225855"/>
                <a:gd name="connsiteY135-638" fmla="*/ 666446 h 1499831"/>
                <a:gd name="connsiteX136-639" fmla="*/ 763991 w 1225855"/>
                <a:gd name="connsiteY136-640" fmla="*/ 635350 h 1499831"/>
                <a:gd name="connsiteX137-641" fmla="*/ 773483 w 1225855"/>
                <a:gd name="connsiteY137-642" fmla="*/ 629294 h 1499831"/>
                <a:gd name="connsiteX138-643" fmla="*/ 795414 w 1225855"/>
                <a:gd name="connsiteY138-644" fmla="*/ 614400 h 1499831"/>
                <a:gd name="connsiteX139-645" fmla="*/ 816200 w 1225855"/>
                <a:gd name="connsiteY139-646" fmla="*/ 598361 h 1499831"/>
                <a:gd name="connsiteX140-647" fmla="*/ 819473 w 1225855"/>
                <a:gd name="connsiteY140-648" fmla="*/ 595579 h 1499831"/>
                <a:gd name="connsiteX141-649" fmla="*/ 842223 w 1225855"/>
                <a:gd name="connsiteY141-650" fmla="*/ 625202 h 1499831"/>
                <a:gd name="connsiteX142-651" fmla="*/ 863008 w 1225855"/>
                <a:gd name="connsiteY142-652" fmla="*/ 635350 h 1499831"/>
                <a:gd name="connsiteX143-653" fmla="*/ 878884 w 1225855"/>
                <a:gd name="connsiteY143-654" fmla="*/ 629949 h 1499831"/>
                <a:gd name="connsiteX144-655" fmla="*/ 883794 w 1225855"/>
                <a:gd name="connsiteY144-656" fmla="*/ 593451 h 1499831"/>
                <a:gd name="connsiteX145-657" fmla="*/ 513091 w 1225855"/>
                <a:gd name="connsiteY145-658" fmla="*/ 183796 h 1499831"/>
                <a:gd name="connsiteX146-659" fmla="*/ 520784 w 1225855"/>
                <a:gd name="connsiteY146-660" fmla="*/ 163175 h 1499831"/>
                <a:gd name="connsiteX147-661" fmla="*/ 613746 w 1225855"/>
                <a:gd name="connsiteY147-662" fmla="*/ 64648 h 1499831"/>
                <a:gd name="connsiteX148-663" fmla="*/ 903434 w 1225855"/>
                <a:gd name="connsiteY148-664" fmla="*/ 374630 h 1499831"/>
                <a:gd name="connsiteX149-665" fmla="*/ 823892 w 1225855"/>
                <a:gd name="connsiteY149-666" fmla="*/ 411455 h 1499831"/>
                <a:gd name="connsiteX150-667" fmla="*/ 821110 w 1225855"/>
                <a:gd name="connsiteY150-668" fmla="*/ 412273 h 1499831"/>
                <a:gd name="connsiteX151-669" fmla="*/ 807689 w 1225855"/>
                <a:gd name="connsiteY151-670" fmla="*/ 415710 h 1499831"/>
                <a:gd name="connsiteX152-671" fmla="*/ 791159 w 1225855"/>
                <a:gd name="connsiteY152-672" fmla="*/ 406873 h 1499831"/>
                <a:gd name="connsiteX153-673" fmla="*/ 777084 w 1225855"/>
                <a:gd name="connsiteY153-674" fmla="*/ 399835 h 1499831"/>
                <a:gd name="connsiteX154-675" fmla="*/ 706053 w 1225855"/>
                <a:gd name="connsiteY154-676" fmla="*/ 362192 h 1499831"/>
                <a:gd name="connsiteX155-677" fmla="*/ 591160 w 1225855"/>
                <a:gd name="connsiteY155-678" fmla="*/ 288542 h 1499831"/>
                <a:gd name="connsiteX156-679" fmla="*/ 570702 w 1225855"/>
                <a:gd name="connsiteY156-680" fmla="*/ 272176 h 1499831"/>
                <a:gd name="connsiteX157-681" fmla="*/ 567919 w 1225855"/>
                <a:gd name="connsiteY157-682" fmla="*/ 269721 h 1499831"/>
                <a:gd name="connsiteX158-683" fmla="*/ 551226 w 1225855"/>
                <a:gd name="connsiteY158-684" fmla="*/ 254500 h 1499831"/>
                <a:gd name="connsiteX159-685" fmla="*/ 512109 w 1225855"/>
                <a:gd name="connsiteY159-686" fmla="*/ 197708 h 1499831"/>
                <a:gd name="connsiteX160-687" fmla="*/ 513091 w 1225855"/>
                <a:gd name="connsiteY160-688" fmla="*/ 183796 h 1499831"/>
                <a:gd name="connsiteX161-689" fmla="*/ 322094 w 1225855"/>
                <a:gd name="connsiteY161-690" fmla="*/ 374303 h 1499831"/>
                <a:gd name="connsiteX162-691" fmla="*/ 464974 w 1225855"/>
                <a:gd name="connsiteY162-692" fmla="*/ 222421 h 1499831"/>
                <a:gd name="connsiteX163-693" fmla="*/ 508345 w 1225855"/>
                <a:gd name="connsiteY163-694" fmla="*/ 285596 h 1499831"/>
                <a:gd name="connsiteX164-695" fmla="*/ 482486 w 1225855"/>
                <a:gd name="connsiteY164-696" fmla="*/ 314729 h 1499831"/>
                <a:gd name="connsiteX165-697" fmla="*/ 475939 w 1225855"/>
                <a:gd name="connsiteY165-698" fmla="*/ 334205 h 1499831"/>
                <a:gd name="connsiteX166-699" fmla="*/ 484614 w 1225855"/>
                <a:gd name="connsiteY166-700" fmla="*/ 351717 h 1499831"/>
                <a:gd name="connsiteX167-701" fmla="*/ 491324 w 1225855"/>
                <a:gd name="connsiteY167-702" fmla="*/ 355973 h 1499831"/>
                <a:gd name="connsiteX168-703" fmla="*/ 501962 w 1225855"/>
                <a:gd name="connsiteY168-704" fmla="*/ 358264 h 1499831"/>
                <a:gd name="connsiteX169-705" fmla="*/ 521602 w 1225855"/>
                <a:gd name="connsiteY169-706" fmla="*/ 349426 h 1499831"/>
                <a:gd name="connsiteX170-707" fmla="*/ 547298 w 1225855"/>
                <a:gd name="connsiteY170-708" fmla="*/ 320621 h 1499831"/>
                <a:gd name="connsiteX171-709" fmla="*/ 554990 w 1225855"/>
                <a:gd name="connsiteY171-710" fmla="*/ 326676 h 1499831"/>
                <a:gd name="connsiteX172-711" fmla="*/ 722747 w 1225855"/>
                <a:gd name="connsiteY172-712" fmla="*/ 430768 h 1499831"/>
                <a:gd name="connsiteX173-713" fmla="*/ 663827 w 1225855"/>
                <a:gd name="connsiteY173-714" fmla="*/ 435678 h 1499831"/>
                <a:gd name="connsiteX174-715" fmla="*/ 628967 w 1225855"/>
                <a:gd name="connsiteY174-716" fmla="*/ 436823 h 1499831"/>
                <a:gd name="connsiteX175-717" fmla="*/ 616692 w 1225855"/>
                <a:gd name="connsiteY175-718" fmla="*/ 436987 h 1499831"/>
                <a:gd name="connsiteX176-719" fmla="*/ 600489 w 1225855"/>
                <a:gd name="connsiteY176-720" fmla="*/ 436823 h 1499831"/>
                <a:gd name="connsiteX177-721" fmla="*/ 565628 w 1225855"/>
                <a:gd name="connsiteY177-722" fmla="*/ 435514 h 1499831"/>
                <a:gd name="connsiteX178-723" fmla="*/ 463337 w 1225855"/>
                <a:gd name="connsiteY178-724" fmla="*/ 424057 h 1499831"/>
                <a:gd name="connsiteX179-725" fmla="*/ 433059 w 1225855"/>
                <a:gd name="connsiteY179-726" fmla="*/ 418165 h 1499831"/>
                <a:gd name="connsiteX180-727" fmla="*/ 409164 w 1225855"/>
                <a:gd name="connsiteY180-728" fmla="*/ 412437 h 1499831"/>
                <a:gd name="connsiteX181-729" fmla="*/ 403927 w 1225855"/>
                <a:gd name="connsiteY181-730" fmla="*/ 410964 h 1499831"/>
                <a:gd name="connsiteX182-731" fmla="*/ 322094 w 1225855"/>
                <a:gd name="connsiteY182-732" fmla="*/ 374303 h 1499831"/>
                <a:gd name="connsiteX0-733" fmla="*/ 1219145 w 1225855"/>
                <a:gd name="connsiteY0-734" fmla="*/ 1035512 h 1499831"/>
                <a:gd name="connsiteX1-735" fmla="*/ 1212598 w 1225855"/>
                <a:gd name="connsiteY1-736" fmla="*/ 1022910 h 1499831"/>
                <a:gd name="connsiteX2-737" fmla="*/ 1009653 w 1225855"/>
                <a:gd name="connsiteY2-738" fmla="*/ 805725 h 1499831"/>
                <a:gd name="connsiteX3-739" fmla="*/ 1091485 w 1225855"/>
                <a:gd name="connsiteY3-740" fmla="*/ 720128 h 1499831"/>
                <a:gd name="connsiteX4-741" fmla="*/ 1086085 w 1225855"/>
                <a:gd name="connsiteY4-742" fmla="*/ 697052 h 1499831"/>
                <a:gd name="connsiteX5-743" fmla="*/ 1079702 w 1225855"/>
                <a:gd name="connsiteY5-744" fmla="*/ 685104 h 1499831"/>
                <a:gd name="connsiteX6-745" fmla="*/ 863663 w 1225855"/>
                <a:gd name="connsiteY6-746" fmla="*/ 454008 h 1499831"/>
                <a:gd name="connsiteX7-747" fmla="*/ 957280 w 1225855"/>
                <a:gd name="connsiteY7-748" fmla="*/ 374303 h 1499831"/>
                <a:gd name="connsiteX8-749" fmla="*/ 953024 w 1225855"/>
                <a:gd name="connsiteY8-750" fmla="*/ 355482 h 1499831"/>
                <a:gd name="connsiteX9-751" fmla="*/ 946969 w 1225855"/>
                <a:gd name="connsiteY9-752" fmla="*/ 344516 h 1499831"/>
                <a:gd name="connsiteX10-753" fmla="*/ 633058 w 1225855"/>
                <a:gd name="connsiteY10-754" fmla="*/ 8347 h 1499831"/>
                <a:gd name="connsiteX11-755" fmla="*/ 613909 w 1225855"/>
                <a:gd name="connsiteY11-756" fmla="*/ 0 h 1499831"/>
                <a:gd name="connsiteX12-757" fmla="*/ 594761 w 1225855"/>
                <a:gd name="connsiteY12-758" fmla="*/ 8183 h 1499831"/>
                <a:gd name="connsiteX13-759" fmla="*/ 276922 w 1225855"/>
                <a:gd name="connsiteY13-760" fmla="*/ 345825 h 1499831"/>
                <a:gd name="connsiteX14-761" fmla="*/ 269884 w 1225855"/>
                <a:gd name="connsiteY14-762" fmla="*/ 362028 h 1499831"/>
                <a:gd name="connsiteX15-763" fmla="*/ 268248 w 1225855"/>
                <a:gd name="connsiteY15-764" fmla="*/ 374139 h 1499831"/>
                <a:gd name="connsiteX16-765" fmla="*/ 363828 w 1225855"/>
                <a:gd name="connsiteY16-766" fmla="*/ 453354 h 1499831"/>
                <a:gd name="connsiteX17-767" fmla="*/ 143535 w 1225855"/>
                <a:gd name="connsiteY17-768" fmla="*/ 687395 h 1499831"/>
                <a:gd name="connsiteX18-769" fmla="*/ 136497 w 1225855"/>
                <a:gd name="connsiteY18-770" fmla="*/ 704744 h 1499831"/>
                <a:gd name="connsiteX19-771" fmla="*/ 134206 w 1225855"/>
                <a:gd name="connsiteY19-772" fmla="*/ 720128 h 1499831"/>
                <a:gd name="connsiteX20-773" fmla="*/ 182978 w 1225855"/>
                <a:gd name="connsiteY20-774" fmla="*/ 786740 h 1499831"/>
                <a:gd name="connsiteX21-775" fmla="*/ 217839 w 1225855"/>
                <a:gd name="connsiteY21-776" fmla="*/ 805071 h 1499831"/>
                <a:gd name="connsiteX22-777" fmla="*/ 9984 w 1225855"/>
                <a:gd name="connsiteY22-778" fmla="*/ 1025692 h 1499831"/>
                <a:gd name="connsiteX23-779" fmla="*/ 2946 w 1225855"/>
                <a:gd name="connsiteY23-780" fmla="*/ 1044186 h 1499831"/>
                <a:gd name="connsiteX24-781" fmla="*/ 0 w 1225855"/>
                <a:gd name="connsiteY24-782" fmla="*/ 1062844 h 1499831"/>
                <a:gd name="connsiteX25-783" fmla="*/ 194435 w 1225855"/>
                <a:gd name="connsiteY25-784" fmla="*/ 1198195 h 1499831"/>
                <a:gd name="connsiteX26-785" fmla="*/ 487887 w 1225855"/>
                <a:gd name="connsiteY26-786" fmla="*/ 1247950 h 1499831"/>
                <a:gd name="connsiteX27-787" fmla="*/ 487887 w 1225855"/>
                <a:gd name="connsiteY27-788" fmla="*/ 1473645 h 1499831"/>
                <a:gd name="connsiteX28-789" fmla="*/ 514073 w 1225855"/>
                <a:gd name="connsiteY28-790" fmla="*/ 1499831 h 1499831"/>
                <a:gd name="connsiteX29-791" fmla="*/ 711781 w 1225855"/>
                <a:gd name="connsiteY29-792" fmla="*/ 1499831 h 1499831"/>
                <a:gd name="connsiteX30-793" fmla="*/ 737968 w 1225855"/>
                <a:gd name="connsiteY30-794" fmla="*/ 1473645 h 1499831"/>
                <a:gd name="connsiteX31-795" fmla="*/ 737968 w 1225855"/>
                <a:gd name="connsiteY31-796" fmla="*/ 1248932 h 1499831"/>
                <a:gd name="connsiteX32-797" fmla="*/ 1039112 w 1225855"/>
                <a:gd name="connsiteY32-798" fmla="*/ 1198195 h 1499831"/>
                <a:gd name="connsiteX33-799" fmla="*/ 1225855 w 1225855"/>
                <a:gd name="connsiteY33-800" fmla="*/ 1062844 h 1499831"/>
                <a:gd name="connsiteX34-801" fmla="*/ 1219145 w 1225855"/>
                <a:gd name="connsiteY34-802" fmla="*/ 1035512 h 1499831"/>
                <a:gd name="connsiteX35-803" fmla="*/ 1099178 w 1225855"/>
                <a:gd name="connsiteY35-804" fmla="*/ 1120454 h 1499831"/>
                <a:gd name="connsiteX36-805" fmla="*/ 1082157 w 1225855"/>
                <a:gd name="connsiteY36-806" fmla="*/ 1113580 h 1499831"/>
                <a:gd name="connsiteX37-807" fmla="*/ 657608 w 1225855"/>
                <a:gd name="connsiteY37-808" fmla="*/ 1056788 h 1499831"/>
                <a:gd name="connsiteX38-809" fmla="*/ 560882 w 1225855"/>
                <a:gd name="connsiteY38-810" fmla="*/ 1023564 h 1499831"/>
                <a:gd name="connsiteX39-811" fmla="*/ 558918 w 1225855"/>
                <a:gd name="connsiteY39-812" fmla="*/ 1022582 h 1499831"/>
                <a:gd name="connsiteX40-813" fmla="*/ 554663 w 1225855"/>
                <a:gd name="connsiteY40-814" fmla="*/ 1021109 h 1499831"/>
                <a:gd name="connsiteX41-815" fmla="*/ 419966 w 1225855"/>
                <a:gd name="connsiteY41-816" fmla="*/ 947296 h 1499831"/>
                <a:gd name="connsiteX42-817" fmla="*/ 312928 w 1225855"/>
                <a:gd name="connsiteY42-818" fmla="*/ 837313 h 1499831"/>
                <a:gd name="connsiteX43-819" fmla="*/ 618656 w 1225855"/>
                <a:gd name="connsiteY43-820" fmla="*/ 872828 h 1499831"/>
                <a:gd name="connsiteX44-821" fmla="*/ 943368 w 1225855"/>
                <a:gd name="connsiteY44-822" fmla="*/ 830439 h 1499831"/>
                <a:gd name="connsiteX45-823" fmla="*/ 957116 w 1225855"/>
                <a:gd name="connsiteY45-824" fmla="*/ 826184 h 1499831"/>
                <a:gd name="connsiteX46-825" fmla="*/ 1168408 w 1225855"/>
                <a:gd name="connsiteY46-826" fmla="*/ 1052369 h 1499831"/>
                <a:gd name="connsiteX47-827" fmla="*/ 1170536 w 1225855"/>
                <a:gd name="connsiteY47-828" fmla="*/ 1055806 h 1499831"/>
                <a:gd name="connsiteX48-829" fmla="*/ 1173482 w 1225855"/>
                <a:gd name="connsiteY48-830" fmla="*/ 1063008 h 1499831"/>
                <a:gd name="connsiteX49-831" fmla="*/ 1099178 w 1225855"/>
                <a:gd name="connsiteY49-832" fmla="*/ 1120454 h 1499831"/>
                <a:gd name="connsiteX50-833" fmla="*/ 736822 w 1225855"/>
                <a:gd name="connsiteY50-834" fmla="*/ 1196559 h 1499831"/>
                <a:gd name="connsiteX51-835" fmla="*/ 620292 w 1225855"/>
                <a:gd name="connsiteY51-836" fmla="*/ 1200487 h 1499831"/>
                <a:gd name="connsiteX52-837" fmla="*/ 489033 w 1225855"/>
                <a:gd name="connsiteY52-838" fmla="*/ 1195577 h 1499831"/>
                <a:gd name="connsiteX53-839" fmla="*/ 209001 w 1225855"/>
                <a:gd name="connsiteY53-840" fmla="*/ 1148114 h 1499831"/>
                <a:gd name="connsiteX54-841" fmla="*/ 52209 w 1225855"/>
                <a:gd name="connsiteY54-842" fmla="*/ 1063008 h 1499831"/>
                <a:gd name="connsiteX55-843" fmla="*/ 54173 w 1225855"/>
                <a:gd name="connsiteY55-844" fmla="*/ 1057279 h 1499831"/>
                <a:gd name="connsiteX56-845" fmla="*/ 56137 w 1225855"/>
                <a:gd name="connsiteY56-846" fmla="*/ 1053188 h 1499831"/>
                <a:gd name="connsiteX57-847" fmla="*/ 255155 w 1225855"/>
                <a:gd name="connsiteY57-848" fmla="*/ 841896 h 1499831"/>
                <a:gd name="connsiteX58-849" fmla="*/ 346971 w 1225855"/>
                <a:gd name="connsiteY58-850" fmla="*/ 956134 h 1499831"/>
                <a:gd name="connsiteX59-851" fmla="*/ 318984 w 1225855"/>
                <a:gd name="connsiteY59-852" fmla="*/ 987558 h 1499831"/>
                <a:gd name="connsiteX60-853" fmla="*/ 321112 w 1225855"/>
                <a:gd name="connsiteY60-854" fmla="*/ 1024546 h 1499831"/>
                <a:gd name="connsiteX61-855" fmla="*/ 338460 w 1225855"/>
                <a:gd name="connsiteY61-856" fmla="*/ 1031093 h 1499831"/>
                <a:gd name="connsiteX62-857" fmla="*/ 358100 w 1225855"/>
                <a:gd name="connsiteY62-858" fmla="*/ 1022255 h 1499831"/>
                <a:gd name="connsiteX63-859" fmla="*/ 387887 w 1225855"/>
                <a:gd name="connsiteY63-860" fmla="*/ 988703 h 1499831"/>
                <a:gd name="connsiteX64-861" fmla="*/ 512600 w 1225855"/>
                <a:gd name="connsiteY64-862" fmla="*/ 1059898 h 1499831"/>
                <a:gd name="connsiteX65-863" fmla="*/ 494925 w 1225855"/>
                <a:gd name="connsiteY65-864" fmla="*/ 1097868 h 1499831"/>
                <a:gd name="connsiteX66-865" fmla="*/ 507527 w 1225855"/>
                <a:gd name="connsiteY66-866" fmla="*/ 1132729 h 1499831"/>
                <a:gd name="connsiteX67-867" fmla="*/ 518656 w 1225855"/>
                <a:gd name="connsiteY67-868" fmla="*/ 1135184 h 1499831"/>
                <a:gd name="connsiteX68-869" fmla="*/ 542388 w 1225855"/>
                <a:gd name="connsiteY68-870" fmla="*/ 1120127 h 1499831"/>
                <a:gd name="connsiteX69-871" fmla="*/ 561045 w 1225855"/>
                <a:gd name="connsiteY69-872" fmla="*/ 1080029 h 1499831"/>
                <a:gd name="connsiteX70-873" fmla="*/ 638132 w 1225855"/>
                <a:gd name="connsiteY70-874" fmla="*/ 1105888 h 1499831"/>
                <a:gd name="connsiteX71-875" fmla="*/ 708344 w 1225855"/>
                <a:gd name="connsiteY71-876" fmla="*/ 1124219 h 1499831"/>
                <a:gd name="connsiteX72-877" fmla="*/ 692633 w 1225855"/>
                <a:gd name="connsiteY72-878" fmla="*/ 1159079 h 1499831"/>
                <a:gd name="connsiteX73-879" fmla="*/ 691487 w 1225855"/>
                <a:gd name="connsiteY73-880" fmla="*/ 1177574 h 1499831"/>
                <a:gd name="connsiteX74-881" fmla="*/ 705726 w 1225855"/>
                <a:gd name="connsiteY74-882" fmla="*/ 1193776 h 1499831"/>
                <a:gd name="connsiteX75-883" fmla="*/ 716528 w 1225855"/>
                <a:gd name="connsiteY75-884" fmla="*/ 1196068 h 1499831"/>
                <a:gd name="connsiteX76-885" fmla="*/ 733549 w 1225855"/>
                <a:gd name="connsiteY76-886" fmla="*/ 1189848 h 1499831"/>
                <a:gd name="connsiteX77-887" fmla="*/ 740423 w 1225855"/>
                <a:gd name="connsiteY77-888" fmla="*/ 1180683 h 1499831"/>
                <a:gd name="connsiteX78-889" fmla="*/ 760881 w 1225855"/>
                <a:gd name="connsiteY78-890" fmla="*/ 1135184 h 1499831"/>
                <a:gd name="connsiteX79-891" fmla="*/ 974628 w 1225855"/>
                <a:gd name="connsiteY79-892" fmla="*/ 1161534 h 1499831"/>
                <a:gd name="connsiteX80-893" fmla="*/ 736822 w 1225855"/>
                <a:gd name="connsiteY80-894" fmla="*/ 1196559 h 1499831"/>
                <a:gd name="connsiteX81-895" fmla="*/ 685431 w 1225855"/>
                <a:gd name="connsiteY81-896" fmla="*/ 1447458 h 1499831"/>
                <a:gd name="connsiteX82-897" fmla="*/ 540096 w 1225855"/>
                <a:gd name="connsiteY82-898" fmla="*/ 1447458 h 1499831"/>
                <a:gd name="connsiteX83-899" fmla="*/ 540096 w 1225855"/>
                <a:gd name="connsiteY83-900" fmla="*/ 1251059 h 1499831"/>
                <a:gd name="connsiteX84-901" fmla="*/ 620292 w 1225855"/>
                <a:gd name="connsiteY84-902" fmla="*/ 1252860 h 1499831"/>
                <a:gd name="connsiteX85-903" fmla="*/ 685431 w 1225855"/>
                <a:gd name="connsiteY85-904" fmla="*/ 1251714 h 1499831"/>
                <a:gd name="connsiteX86-905" fmla="*/ 685431 w 1225855"/>
                <a:gd name="connsiteY86-906" fmla="*/ 1447458 h 1499831"/>
                <a:gd name="connsiteX87-907" fmla="*/ 186415 w 1225855"/>
                <a:gd name="connsiteY87-908" fmla="*/ 720292 h 1499831"/>
                <a:gd name="connsiteX88-909" fmla="*/ 187070 w 1225855"/>
                <a:gd name="connsiteY88-910" fmla="*/ 718819 h 1499831"/>
                <a:gd name="connsiteX89-911" fmla="*/ 188543 w 1225855"/>
                <a:gd name="connsiteY89-912" fmla="*/ 715873 h 1499831"/>
                <a:gd name="connsiteX90-913" fmla="*/ 418567 w 1225855"/>
                <a:gd name="connsiteY90-914" fmla="*/ 483352 h 1499831"/>
                <a:gd name="connsiteX91-915" fmla="*/ 519474 w 1225855"/>
                <a:gd name="connsiteY91-916" fmla="*/ 496356 h 1499831"/>
                <a:gd name="connsiteX92-917" fmla="*/ 552862 w 1225855"/>
                <a:gd name="connsiteY92-918" fmla="*/ 487232 h 1499831"/>
                <a:gd name="connsiteX93-919" fmla="*/ 587396 w 1225855"/>
                <a:gd name="connsiteY93-920" fmla="*/ 507919 h 1499831"/>
                <a:gd name="connsiteX94-921" fmla="*/ 616692 w 1225855"/>
                <a:gd name="connsiteY94-922" fmla="*/ 489360 h 1499831"/>
                <a:gd name="connsiteX95-923" fmla="*/ 641896 w 1225855"/>
                <a:gd name="connsiteY95-924" fmla="*/ 489033 h 1499831"/>
                <a:gd name="connsiteX96-925" fmla="*/ 676430 w 1225855"/>
                <a:gd name="connsiteY96-926" fmla="*/ 487560 h 1499831"/>
                <a:gd name="connsiteX97-927" fmla="*/ 709817 w 1225855"/>
                <a:gd name="connsiteY97-928" fmla="*/ 484941 h 1499831"/>
                <a:gd name="connsiteX98-929" fmla="*/ 797706 w 1225855"/>
                <a:gd name="connsiteY98-930" fmla="*/ 471684 h 1499831"/>
                <a:gd name="connsiteX99-931" fmla="*/ 820292 w 1225855"/>
                <a:gd name="connsiteY99-932" fmla="*/ 507036 h 1499831"/>
                <a:gd name="connsiteX100-933" fmla="*/ 780194 w 1225855"/>
                <a:gd name="connsiteY100-934" fmla="*/ 560391 h 1499831"/>
                <a:gd name="connsiteX101-935" fmla="*/ 759081 w 1225855"/>
                <a:gd name="connsiteY101-936" fmla="*/ 576103 h 1499831"/>
                <a:gd name="connsiteX102-937" fmla="*/ 736822 w 1225855"/>
                <a:gd name="connsiteY102-938" fmla="*/ 590669 h 1499831"/>
                <a:gd name="connsiteX103-939" fmla="*/ 736331 w 1225855"/>
                <a:gd name="connsiteY103-940" fmla="*/ 590996 h 1499831"/>
                <a:gd name="connsiteX104-941" fmla="*/ 542060 w 1225855"/>
                <a:gd name="connsiteY104-942" fmla="*/ 682485 h 1499831"/>
                <a:gd name="connsiteX105-943" fmla="*/ 339115 w 1225855"/>
                <a:gd name="connsiteY105-944" fmla="*/ 752370 h 1499831"/>
                <a:gd name="connsiteX106-945" fmla="*/ 289033 w 1225855"/>
                <a:gd name="connsiteY106-946" fmla="*/ 767428 h 1499831"/>
                <a:gd name="connsiteX107-947" fmla="*/ 274958 w 1225855"/>
                <a:gd name="connsiteY107-948" fmla="*/ 771519 h 1499831"/>
                <a:gd name="connsiteX108-949" fmla="*/ 255809 w 1225855"/>
                <a:gd name="connsiteY108-950" fmla="*/ 764482 h 1499831"/>
                <a:gd name="connsiteX109-951" fmla="*/ 186415 w 1225855"/>
                <a:gd name="connsiteY109-952" fmla="*/ 720292 h 1499831"/>
                <a:gd name="connsiteX110-953" fmla="*/ 883794 w 1225855"/>
                <a:gd name="connsiteY110-954" fmla="*/ 593451 h 1499831"/>
                <a:gd name="connsiteX111-955" fmla="*/ 859244 w 1225855"/>
                <a:gd name="connsiteY111-956" fmla="*/ 561536 h 1499831"/>
                <a:gd name="connsiteX112-957" fmla="*/ 854989 w 1225855"/>
                <a:gd name="connsiteY112-958" fmla="*/ 557117 h 1499831"/>
                <a:gd name="connsiteX113-959" fmla="*/ 867100 w 1225855"/>
                <a:gd name="connsiteY113-960" fmla="*/ 534204 h 1499831"/>
                <a:gd name="connsiteX114-961" fmla="*/ 1036167 w 1225855"/>
                <a:gd name="connsiteY114-962" fmla="*/ 715218 h 1499831"/>
                <a:gd name="connsiteX115-963" fmla="*/ 1037803 w 1225855"/>
                <a:gd name="connsiteY115-964" fmla="*/ 717837 h 1499831"/>
                <a:gd name="connsiteX116-965" fmla="*/ 1038949 w 1225855"/>
                <a:gd name="connsiteY116-966" fmla="*/ 720128 h 1499831"/>
                <a:gd name="connsiteX117-967" fmla="*/ 971519 w 1225855"/>
                <a:gd name="connsiteY117-968" fmla="*/ 764973 h 1499831"/>
                <a:gd name="connsiteX118-969" fmla="*/ 944841 w 1225855"/>
                <a:gd name="connsiteY118-970" fmla="*/ 774793 h 1499831"/>
                <a:gd name="connsiteX119-971" fmla="*/ 927165 w 1225855"/>
                <a:gd name="connsiteY119-972" fmla="*/ 780357 h 1499831"/>
                <a:gd name="connsiteX120-973" fmla="*/ 917018 w 1225855"/>
                <a:gd name="connsiteY120-974" fmla="*/ 783303 h 1499831"/>
                <a:gd name="connsiteX121-975" fmla="*/ 618492 w 1225855"/>
                <a:gd name="connsiteY121-976" fmla="*/ 820292 h 1499831"/>
                <a:gd name="connsiteX122-977" fmla="*/ 372175 w 1225855"/>
                <a:gd name="connsiteY122-978" fmla="*/ 797051 h 1499831"/>
                <a:gd name="connsiteX123-979" fmla="*/ 481668 w 1225855"/>
                <a:gd name="connsiteY123-980" fmla="*/ 760717 h 1499831"/>
                <a:gd name="connsiteX124-981" fmla="*/ 497707 w 1225855"/>
                <a:gd name="connsiteY124-982" fmla="*/ 799015 h 1499831"/>
                <a:gd name="connsiteX125-983" fmla="*/ 521929 w 1225855"/>
                <a:gd name="connsiteY125-984" fmla="*/ 815054 h 1499831"/>
                <a:gd name="connsiteX126-985" fmla="*/ 532077 w 1225855"/>
                <a:gd name="connsiteY126-986" fmla="*/ 812927 h 1499831"/>
                <a:gd name="connsiteX127-987" fmla="*/ 545988 w 1225855"/>
                <a:gd name="connsiteY127-988" fmla="*/ 778557 h 1499831"/>
                <a:gd name="connsiteX128-989" fmla="*/ 530931 w 1225855"/>
                <a:gd name="connsiteY128-990" fmla="*/ 742878 h 1499831"/>
                <a:gd name="connsiteX129-991" fmla="*/ 560882 w 1225855"/>
                <a:gd name="connsiteY129-992" fmla="*/ 731421 h 1499831"/>
                <a:gd name="connsiteX130-993" fmla="*/ 660881 w 1225855"/>
                <a:gd name="connsiteY130-994" fmla="*/ 689359 h 1499831"/>
                <a:gd name="connsiteX131-995" fmla="*/ 682158 w 1225855"/>
                <a:gd name="connsiteY131-996" fmla="*/ 735677 h 1499831"/>
                <a:gd name="connsiteX132-997" fmla="*/ 706053 w 1225855"/>
                <a:gd name="connsiteY132-998" fmla="*/ 750897 h 1499831"/>
                <a:gd name="connsiteX133-999" fmla="*/ 717019 w 1225855"/>
                <a:gd name="connsiteY133-1000" fmla="*/ 748442 h 1499831"/>
                <a:gd name="connsiteX134-1001" fmla="*/ 729948 w 1225855"/>
                <a:gd name="connsiteY134-1002" fmla="*/ 713745 h 1499831"/>
                <a:gd name="connsiteX135-1003" fmla="*/ 708181 w 1225855"/>
                <a:gd name="connsiteY135-1004" fmla="*/ 666446 h 1499831"/>
                <a:gd name="connsiteX136-1005" fmla="*/ 763991 w 1225855"/>
                <a:gd name="connsiteY136-1006" fmla="*/ 635350 h 1499831"/>
                <a:gd name="connsiteX137-1007" fmla="*/ 773483 w 1225855"/>
                <a:gd name="connsiteY137-1008" fmla="*/ 629294 h 1499831"/>
                <a:gd name="connsiteX138-1009" fmla="*/ 795414 w 1225855"/>
                <a:gd name="connsiteY138-1010" fmla="*/ 614400 h 1499831"/>
                <a:gd name="connsiteX139-1011" fmla="*/ 816200 w 1225855"/>
                <a:gd name="connsiteY139-1012" fmla="*/ 598361 h 1499831"/>
                <a:gd name="connsiteX140-1013" fmla="*/ 819473 w 1225855"/>
                <a:gd name="connsiteY140-1014" fmla="*/ 595579 h 1499831"/>
                <a:gd name="connsiteX141-1015" fmla="*/ 842223 w 1225855"/>
                <a:gd name="connsiteY141-1016" fmla="*/ 625202 h 1499831"/>
                <a:gd name="connsiteX142-1017" fmla="*/ 863008 w 1225855"/>
                <a:gd name="connsiteY142-1018" fmla="*/ 635350 h 1499831"/>
                <a:gd name="connsiteX143-1019" fmla="*/ 878884 w 1225855"/>
                <a:gd name="connsiteY143-1020" fmla="*/ 629949 h 1499831"/>
                <a:gd name="connsiteX144-1021" fmla="*/ 883794 w 1225855"/>
                <a:gd name="connsiteY144-1022" fmla="*/ 593451 h 1499831"/>
                <a:gd name="connsiteX145-1023" fmla="*/ 513091 w 1225855"/>
                <a:gd name="connsiteY145-1024" fmla="*/ 183796 h 1499831"/>
                <a:gd name="connsiteX146-1025" fmla="*/ 520784 w 1225855"/>
                <a:gd name="connsiteY146-1026" fmla="*/ 163175 h 1499831"/>
                <a:gd name="connsiteX147-1027" fmla="*/ 613746 w 1225855"/>
                <a:gd name="connsiteY147-1028" fmla="*/ 64648 h 1499831"/>
                <a:gd name="connsiteX148-1029" fmla="*/ 903434 w 1225855"/>
                <a:gd name="connsiteY148-1030" fmla="*/ 374630 h 1499831"/>
                <a:gd name="connsiteX149-1031" fmla="*/ 823892 w 1225855"/>
                <a:gd name="connsiteY149-1032" fmla="*/ 411455 h 1499831"/>
                <a:gd name="connsiteX150-1033" fmla="*/ 821110 w 1225855"/>
                <a:gd name="connsiteY150-1034" fmla="*/ 412273 h 1499831"/>
                <a:gd name="connsiteX151-1035" fmla="*/ 807689 w 1225855"/>
                <a:gd name="connsiteY151-1036" fmla="*/ 415710 h 1499831"/>
                <a:gd name="connsiteX152-1037" fmla="*/ 791159 w 1225855"/>
                <a:gd name="connsiteY152-1038" fmla="*/ 406873 h 1499831"/>
                <a:gd name="connsiteX153-1039" fmla="*/ 777084 w 1225855"/>
                <a:gd name="connsiteY153-1040" fmla="*/ 399835 h 1499831"/>
                <a:gd name="connsiteX154-1041" fmla="*/ 706053 w 1225855"/>
                <a:gd name="connsiteY154-1042" fmla="*/ 362192 h 1499831"/>
                <a:gd name="connsiteX155-1043" fmla="*/ 591160 w 1225855"/>
                <a:gd name="connsiteY155-1044" fmla="*/ 288542 h 1499831"/>
                <a:gd name="connsiteX156-1045" fmla="*/ 570702 w 1225855"/>
                <a:gd name="connsiteY156-1046" fmla="*/ 272176 h 1499831"/>
                <a:gd name="connsiteX157-1047" fmla="*/ 567919 w 1225855"/>
                <a:gd name="connsiteY157-1048" fmla="*/ 269721 h 1499831"/>
                <a:gd name="connsiteX158-1049" fmla="*/ 551226 w 1225855"/>
                <a:gd name="connsiteY158-1050" fmla="*/ 254500 h 1499831"/>
                <a:gd name="connsiteX159-1051" fmla="*/ 512109 w 1225855"/>
                <a:gd name="connsiteY159-1052" fmla="*/ 197708 h 1499831"/>
                <a:gd name="connsiteX160-1053" fmla="*/ 513091 w 1225855"/>
                <a:gd name="connsiteY160-1054" fmla="*/ 183796 h 1499831"/>
                <a:gd name="connsiteX161-1055" fmla="*/ 322094 w 1225855"/>
                <a:gd name="connsiteY161-1056" fmla="*/ 374303 h 1499831"/>
                <a:gd name="connsiteX162-1057" fmla="*/ 464974 w 1225855"/>
                <a:gd name="connsiteY162-1058" fmla="*/ 222421 h 1499831"/>
                <a:gd name="connsiteX163-1059" fmla="*/ 508345 w 1225855"/>
                <a:gd name="connsiteY163-1060" fmla="*/ 285596 h 1499831"/>
                <a:gd name="connsiteX164-1061" fmla="*/ 482486 w 1225855"/>
                <a:gd name="connsiteY164-1062" fmla="*/ 314729 h 1499831"/>
                <a:gd name="connsiteX165-1063" fmla="*/ 475939 w 1225855"/>
                <a:gd name="connsiteY165-1064" fmla="*/ 334205 h 1499831"/>
                <a:gd name="connsiteX166-1065" fmla="*/ 484614 w 1225855"/>
                <a:gd name="connsiteY166-1066" fmla="*/ 351717 h 1499831"/>
                <a:gd name="connsiteX167-1067" fmla="*/ 491324 w 1225855"/>
                <a:gd name="connsiteY167-1068" fmla="*/ 355973 h 1499831"/>
                <a:gd name="connsiteX168-1069" fmla="*/ 501962 w 1225855"/>
                <a:gd name="connsiteY168-1070" fmla="*/ 358264 h 1499831"/>
                <a:gd name="connsiteX169-1071" fmla="*/ 521602 w 1225855"/>
                <a:gd name="connsiteY169-1072" fmla="*/ 349426 h 1499831"/>
                <a:gd name="connsiteX170-1073" fmla="*/ 547298 w 1225855"/>
                <a:gd name="connsiteY170-1074" fmla="*/ 320621 h 1499831"/>
                <a:gd name="connsiteX171-1075" fmla="*/ 554990 w 1225855"/>
                <a:gd name="connsiteY171-1076" fmla="*/ 326676 h 1499831"/>
                <a:gd name="connsiteX172-1077" fmla="*/ 722747 w 1225855"/>
                <a:gd name="connsiteY172-1078" fmla="*/ 430768 h 1499831"/>
                <a:gd name="connsiteX173-1079" fmla="*/ 663827 w 1225855"/>
                <a:gd name="connsiteY173-1080" fmla="*/ 435678 h 1499831"/>
                <a:gd name="connsiteX174-1081" fmla="*/ 628967 w 1225855"/>
                <a:gd name="connsiteY174-1082" fmla="*/ 436823 h 1499831"/>
                <a:gd name="connsiteX175-1083" fmla="*/ 616692 w 1225855"/>
                <a:gd name="connsiteY175-1084" fmla="*/ 436987 h 1499831"/>
                <a:gd name="connsiteX176-1085" fmla="*/ 600489 w 1225855"/>
                <a:gd name="connsiteY176-1086" fmla="*/ 436823 h 1499831"/>
                <a:gd name="connsiteX177-1087" fmla="*/ 565628 w 1225855"/>
                <a:gd name="connsiteY177-1088" fmla="*/ 435514 h 1499831"/>
                <a:gd name="connsiteX178-1089" fmla="*/ 463337 w 1225855"/>
                <a:gd name="connsiteY178-1090" fmla="*/ 424057 h 1499831"/>
                <a:gd name="connsiteX179-1091" fmla="*/ 433059 w 1225855"/>
                <a:gd name="connsiteY179-1092" fmla="*/ 418165 h 1499831"/>
                <a:gd name="connsiteX180-1093" fmla="*/ 409164 w 1225855"/>
                <a:gd name="connsiteY180-1094" fmla="*/ 412437 h 1499831"/>
                <a:gd name="connsiteX181-1095" fmla="*/ 403927 w 1225855"/>
                <a:gd name="connsiteY181-1096" fmla="*/ 410964 h 1499831"/>
                <a:gd name="connsiteX182-1097" fmla="*/ 322094 w 1225855"/>
                <a:gd name="connsiteY182-1098" fmla="*/ 374303 h 1499831"/>
                <a:gd name="connsiteX0-1099" fmla="*/ 1219145 w 1225855"/>
                <a:gd name="connsiteY0-1100" fmla="*/ 1035512 h 1499831"/>
                <a:gd name="connsiteX1-1101" fmla="*/ 1212598 w 1225855"/>
                <a:gd name="connsiteY1-1102" fmla="*/ 1022910 h 1499831"/>
                <a:gd name="connsiteX2-1103" fmla="*/ 1009653 w 1225855"/>
                <a:gd name="connsiteY2-1104" fmla="*/ 805725 h 1499831"/>
                <a:gd name="connsiteX3-1105" fmla="*/ 1091485 w 1225855"/>
                <a:gd name="connsiteY3-1106" fmla="*/ 720128 h 1499831"/>
                <a:gd name="connsiteX4-1107" fmla="*/ 1086085 w 1225855"/>
                <a:gd name="connsiteY4-1108" fmla="*/ 697052 h 1499831"/>
                <a:gd name="connsiteX5-1109" fmla="*/ 1079702 w 1225855"/>
                <a:gd name="connsiteY5-1110" fmla="*/ 685104 h 1499831"/>
                <a:gd name="connsiteX6-1111" fmla="*/ 863663 w 1225855"/>
                <a:gd name="connsiteY6-1112" fmla="*/ 454008 h 1499831"/>
                <a:gd name="connsiteX7-1113" fmla="*/ 957280 w 1225855"/>
                <a:gd name="connsiteY7-1114" fmla="*/ 374303 h 1499831"/>
                <a:gd name="connsiteX8-1115" fmla="*/ 953024 w 1225855"/>
                <a:gd name="connsiteY8-1116" fmla="*/ 355482 h 1499831"/>
                <a:gd name="connsiteX9-1117" fmla="*/ 946969 w 1225855"/>
                <a:gd name="connsiteY9-1118" fmla="*/ 344516 h 1499831"/>
                <a:gd name="connsiteX10-1119" fmla="*/ 633058 w 1225855"/>
                <a:gd name="connsiteY10-1120" fmla="*/ 8347 h 1499831"/>
                <a:gd name="connsiteX11-1121" fmla="*/ 613909 w 1225855"/>
                <a:gd name="connsiteY11-1122" fmla="*/ 0 h 1499831"/>
                <a:gd name="connsiteX12-1123" fmla="*/ 594761 w 1225855"/>
                <a:gd name="connsiteY12-1124" fmla="*/ 8183 h 1499831"/>
                <a:gd name="connsiteX13-1125" fmla="*/ 276922 w 1225855"/>
                <a:gd name="connsiteY13-1126" fmla="*/ 345825 h 1499831"/>
                <a:gd name="connsiteX14-1127" fmla="*/ 269884 w 1225855"/>
                <a:gd name="connsiteY14-1128" fmla="*/ 362028 h 1499831"/>
                <a:gd name="connsiteX15-1129" fmla="*/ 268248 w 1225855"/>
                <a:gd name="connsiteY15-1130" fmla="*/ 374139 h 1499831"/>
                <a:gd name="connsiteX16-1131" fmla="*/ 363828 w 1225855"/>
                <a:gd name="connsiteY16-1132" fmla="*/ 453354 h 1499831"/>
                <a:gd name="connsiteX17-1133" fmla="*/ 143535 w 1225855"/>
                <a:gd name="connsiteY17-1134" fmla="*/ 687395 h 1499831"/>
                <a:gd name="connsiteX18-1135" fmla="*/ 136497 w 1225855"/>
                <a:gd name="connsiteY18-1136" fmla="*/ 704744 h 1499831"/>
                <a:gd name="connsiteX19-1137" fmla="*/ 134206 w 1225855"/>
                <a:gd name="connsiteY19-1138" fmla="*/ 720128 h 1499831"/>
                <a:gd name="connsiteX20-1139" fmla="*/ 182978 w 1225855"/>
                <a:gd name="connsiteY20-1140" fmla="*/ 786740 h 1499831"/>
                <a:gd name="connsiteX21-1141" fmla="*/ 217839 w 1225855"/>
                <a:gd name="connsiteY21-1142" fmla="*/ 805071 h 1499831"/>
                <a:gd name="connsiteX22-1143" fmla="*/ 9984 w 1225855"/>
                <a:gd name="connsiteY22-1144" fmla="*/ 1025692 h 1499831"/>
                <a:gd name="connsiteX23-1145" fmla="*/ 2946 w 1225855"/>
                <a:gd name="connsiteY23-1146" fmla="*/ 1044186 h 1499831"/>
                <a:gd name="connsiteX24-1147" fmla="*/ 0 w 1225855"/>
                <a:gd name="connsiteY24-1148" fmla="*/ 1062844 h 1499831"/>
                <a:gd name="connsiteX25-1149" fmla="*/ 194435 w 1225855"/>
                <a:gd name="connsiteY25-1150" fmla="*/ 1198195 h 1499831"/>
                <a:gd name="connsiteX26-1151" fmla="*/ 487887 w 1225855"/>
                <a:gd name="connsiteY26-1152" fmla="*/ 1247950 h 1499831"/>
                <a:gd name="connsiteX27-1153" fmla="*/ 487887 w 1225855"/>
                <a:gd name="connsiteY27-1154" fmla="*/ 1473645 h 1499831"/>
                <a:gd name="connsiteX28-1155" fmla="*/ 514073 w 1225855"/>
                <a:gd name="connsiteY28-1156" fmla="*/ 1499831 h 1499831"/>
                <a:gd name="connsiteX29-1157" fmla="*/ 711781 w 1225855"/>
                <a:gd name="connsiteY29-1158" fmla="*/ 1499831 h 1499831"/>
                <a:gd name="connsiteX30-1159" fmla="*/ 737968 w 1225855"/>
                <a:gd name="connsiteY30-1160" fmla="*/ 1473645 h 1499831"/>
                <a:gd name="connsiteX31-1161" fmla="*/ 737968 w 1225855"/>
                <a:gd name="connsiteY31-1162" fmla="*/ 1248932 h 1499831"/>
                <a:gd name="connsiteX32-1163" fmla="*/ 1039112 w 1225855"/>
                <a:gd name="connsiteY32-1164" fmla="*/ 1198195 h 1499831"/>
                <a:gd name="connsiteX33-1165" fmla="*/ 1225855 w 1225855"/>
                <a:gd name="connsiteY33-1166" fmla="*/ 1062844 h 1499831"/>
                <a:gd name="connsiteX34-1167" fmla="*/ 1219145 w 1225855"/>
                <a:gd name="connsiteY34-1168" fmla="*/ 1035512 h 1499831"/>
                <a:gd name="connsiteX35-1169" fmla="*/ 1099178 w 1225855"/>
                <a:gd name="connsiteY35-1170" fmla="*/ 1120454 h 1499831"/>
                <a:gd name="connsiteX36-1171" fmla="*/ 1082157 w 1225855"/>
                <a:gd name="connsiteY36-1172" fmla="*/ 1113580 h 1499831"/>
                <a:gd name="connsiteX37-1173" fmla="*/ 657608 w 1225855"/>
                <a:gd name="connsiteY37-1174" fmla="*/ 1056788 h 1499831"/>
                <a:gd name="connsiteX38-1175" fmla="*/ 560882 w 1225855"/>
                <a:gd name="connsiteY38-1176" fmla="*/ 1023564 h 1499831"/>
                <a:gd name="connsiteX39-1177" fmla="*/ 558918 w 1225855"/>
                <a:gd name="connsiteY39-1178" fmla="*/ 1022582 h 1499831"/>
                <a:gd name="connsiteX40-1179" fmla="*/ 554663 w 1225855"/>
                <a:gd name="connsiteY40-1180" fmla="*/ 1021109 h 1499831"/>
                <a:gd name="connsiteX41-1181" fmla="*/ 419966 w 1225855"/>
                <a:gd name="connsiteY41-1182" fmla="*/ 947296 h 1499831"/>
                <a:gd name="connsiteX42-1183" fmla="*/ 312928 w 1225855"/>
                <a:gd name="connsiteY42-1184" fmla="*/ 837313 h 1499831"/>
                <a:gd name="connsiteX43-1185" fmla="*/ 618656 w 1225855"/>
                <a:gd name="connsiteY43-1186" fmla="*/ 872828 h 1499831"/>
                <a:gd name="connsiteX44-1187" fmla="*/ 943368 w 1225855"/>
                <a:gd name="connsiteY44-1188" fmla="*/ 830439 h 1499831"/>
                <a:gd name="connsiteX45-1189" fmla="*/ 957116 w 1225855"/>
                <a:gd name="connsiteY45-1190" fmla="*/ 826184 h 1499831"/>
                <a:gd name="connsiteX46-1191" fmla="*/ 1168408 w 1225855"/>
                <a:gd name="connsiteY46-1192" fmla="*/ 1052369 h 1499831"/>
                <a:gd name="connsiteX47-1193" fmla="*/ 1170536 w 1225855"/>
                <a:gd name="connsiteY47-1194" fmla="*/ 1055806 h 1499831"/>
                <a:gd name="connsiteX48-1195" fmla="*/ 1173482 w 1225855"/>
                <a:gd name="connsiteY48-1196" fmla="*/ 1063008 h 1499831"/>
                <a:gd name="connsiteX49-1197" fmla="*/ 1099178 w 1225855"/>
                <a:gd name="connsiteY49-1198" fmla="*/ 1120454 h 1499831"/>
                <a:gd name="connsiteX50-1199" fmla="*/ 736822 w 1225855"/>
                <a:gd name="connsiteY50-1200" fmla="*/ 1196559 h 1499831"/>
                <a:gd name="connsiteX51-1201" fmla="*/ 620292 w 1225855"/>
                <a:gd name="connsiteY51-1202" fmla="*/ 1200487 h 1499831"/>
                <a:gd name="connsiteX52-1203" fmla="*/ 489033 w 1225855"/>
                <a:gd name="connsiteY52-1204" fmla="*/ 1195577 h 1499831"/>
                <a:gd name="connsiteX53-1205" fmla="*/ 209001 w 1225855"/>
                <a:gd name="connsiteY53-1206" fmla="*/ 1148114 h 1499831"/>
                <a:gd name="connsiteX54-1207" fmla="*/ 52209 w 1225855"/>
                <a:gd name="connsiteY54-1208" fmla="*/ 1063008 h 1499831"/>
                <a:gd name="connsiteX55-1209" fmla="*/ 54173 w 1225855"/>
                <a:gd name="connsiteY55-1210" fmla="*/ 1057279 h 1499831"/>
                <a:gd name="connsiteX56-1211" fmla="*/ 56137 w 1225855"/>
                <a:gd name="connsiteY56-1212" fmla="*/ 1053188 h 1499831"/>
                <a:gd name="connsiteX57-1213" fmla="*/ 255155 w 1225855"/>
                <a:gd name="connsiteY57-1214" fmla="*/ 841896 h 1499831"/>
                <a:gd name="connsiteX58-1215" fmla="*/ 346971 w 1225855"/>
                <a:gd name="connsiteY58-1216" fmla="*/ 956134 h 1499831"/>
                <a:gd name="connsiteX59-1217" fmla="*/ 318984 w 1225855"/>
                <a:gd name="connsiteY59-1218" fmla="*/ 987558 h 1499831"/>
                <a:gd name="connsiteX60-1219" fmla="*/ 321112 w 1225855"/>
                <a:gd name="connsiteY60-1220" fmla="*/ 1024546 h 1499831"/>
                <a:gd name="connsiteX61-1221" fmla="*/ 338460 w 1225855"/>
                <a:gd name="connsiteY61-1222" fmla="*/ 1031093 h 1499831"/>
                <a:gd name="connsiteX62-1223" fmla="*/ 358100 w 1225855"/>
                <a:gd name="connsiteY62-1224" fmla="*/ 1022255 h 1499831"/>
                <a:gd name="connsiteX63-1225" fmla="*/ 387887 w 1225855"/>
                <a:gd name="connsiteY63-1226" fmla="*/ 988703 h 1499831"/>
                <a:gd name="connsiteX64-1227" fmla="*/ 512600 w 1225855"/>
                <a:gd name="connsiteY64-1228" fmla="*/ 1059898 h 1499831"/>
                <a:gd name="connsiteX65-1229" fmla="*/ 494925 w 1225855"/>
                <a:gd name="connsiteY65-1230" fmla="*/ 1097868 h 1499831"/>
                <a:gd name="connsiteX66-1231" fmla="*/ 507527 w 1225855"/>
                <a:gd name="connsiteY66-1232" fmla="*/ 1132729 h 1499831"/>
                <a:gd name="connsiteX67-1233" fmla="*/ 518656 w 1225855"/>
                <a:gd name="connsiteY67-1234" fmla="*/ 1135184 h 1499831"/>
                <a:gd name="connsiteX68-1235" fmla="*/ 542388 w 1225855"/>
                <a:gd name="connsiteY68-1236" fmla="*/ 1120127 h 1499831"/>
                <a:gd name="connsiteX69-1237" fmla="*/ 561045 w 1225855"/>
                <a:gd name="connsiteY69-1238" fmla="*/ 1080029 h 1499831"/>
                <a:gd name="connsiteX70-1239" fmla="*/ 638132 w 1225855"/>
                <a:gd name="connsiteY70-1240" fmla="*/ 1105888 h 1499831"/>
                <a:gd name="connsiteX71-1241" fmla="*/ 708344 w 1225855"/>
                <a:gd name="connsiteY71-1242" fmla="*/ 1124219 h 1499831"/>
                <a:gd name="connsiteX72-1243" fmla="*/ 692633 w 1225855"/>
                <a:gd name="connsiteY72-1244" fmla="*/ 1159079 h 1499831"/>
                <a:gd name="connsiteX73-1245" fmla="*/ 691487 w 1225855"/>
                <a:gd name="connsiteY73-1246" fmla="*/ 1177574 h 1499831"/>
                <a:gd name="connsiteX74-1247" fmla="*/ 705726 w 1225855"/>
                <a:gd name="connsiteY74-1248" fmla="*/ 1193776 h 1499831"/>
                <a:gd name="connsiteX75-1249" fmla="*/ 716528 w 1225855"/>
                <a:gd name="connsiteY75-1250" fmla="*/ 1196068 h 1499831"/>
                <a:gd name="connsiteX76-1251" fmla="*/ 733549 w 1225855"/>
                <a:gd name="connsiteY76-1252" fmla="*/ 1189848 h 1499831"/>
                <a:gd name="connsiteX77-1253" fmla="*/ 740423 w 1225855"/>
                <a:gd name="connsiteY77-1254" fmla="*/ 1180683 h 1499831"/>
                <a:gd name="connsiteX78-1255" fmla="*/ 760881 w 1225855"/>
                <a:gd name="connsiteY78-1256" fmla="*/ 1135184 h 1499831"/>
                <a:gd name="connsiteX79-1257" fmla="*/ 974628 w 1225855"/>
                <a:gd name="connsiteY79-1258" fmla="*/ 1161534 h 1499831"/>
                <a:gd name="connsiteX80-1259" fmla="*/ 736822 w 1225855"/>
                <a:gd name="connsiteY80-1260" fmla="*/ 1196559 h 1499831"/>
                <a:gd name="connsiteX81-1261" fmla="*/ 685431 w 1225855"/>
                <a:gd name="connsiteY81-1262" fmla="*/ 1447458 h 1499831"/>
                <a:gd name="connsiteX82-1263" fmla="*/ 540096 w 1225855"/>
                <a:gd name="connsiteY82-1264" fmla="*/ 1447458 h 1499831"/>
                <a:gd name="connsiteX83-1265" fmla="*/ 540096 w 1225855"/>
                <a:gd name="connsiteY83-1266" fmla="*/ 1251059 h 1499831"/>
                <a:gd name="connsiteX84-1267" fmla="*/ 620292 w 1225855"/>
                <a:gd name="connsiteY84-1268" fmla="*/ 1252860 h 1499831"/>
                <a:gd name="connsiteX85-1269" fmla="*/ 685431 w 1225855"/>
                <a:gd name="connsiteY85-1270" fmla="*/ 1251714 h 1499831"/>
                <a:gd name="connsiteX86-1271" fmla="*/ 685431 w 1225855"/>
                <a:gd name="connsiteY86-1272" fmla="*/ 1447458 h 1499831"/>
                <a:gd name="connsiteX87-1273" fmla="*/ 186415 w 1225855"/>
                <a:gd name="connsiteY87-1274" fmla="*/ 720292 h 1499831"/>
                <a:gd name="connsiteX88-1275" fmla="*/ 187070 w 1225855"/>
                <a:gd name="connsiteY88-1276" fmla="*/ 718819 h 1499831"/>
                <a:gd name="connsiteX89-1277" fmla="*/ 188543 w 1225855"/>
                <a:gd name="connsiteY89-1278" fmla="*/ 715873 h 1499831"/>
                <a:gd name="connsiteX90-1279" fmla="*/ 418567 w 1225855"/>
                <a:gd name="connsiteY90-1280" fmla="*/ 483352 h 1499831"/>
                <a:gd name="connsiteX91-1281" fmla="*/ 519474 w 1225855"/>
                <a:gd name="connsiteY91-1282" fmla="*/ 496356 h 1499831"/>
                <a:gd name="connsiteX92-1283" fmla="*/ 550480 w 1225855"/>
                <a:gd name="connsiteY92-1284" fmla="*/ 499138 h 1499831"/>
                <a:gd name="connsiteX93-1285" fmla="*/ 587396 w 1225855"/>
                <a:gd name="connsiteY93-1286" fmla="*/ 507919 h 1499831"/>
                <a:gd name="connsiteX94-1287" fmla="*/ 616692 w 1225855"/>
                <a:gd name="connsiteY94-1288" fmla="*/ 489360 h 1499831"/>
                <a:gd name="connsiteX95-1289" fmla="*/ 641896 w 1225855"/>
                <a:gd name="connsiteY95-1290" fmla="*/ 489033 h 1499831"/>
                <a:gd name="connsiteX96-1291" fmla="*/ 676430 w 1225855"/>
                <a:gd name="connsiteY96-1292" fmla="*/ 487560 h 1499831"/>
                <a:gd name="connsiteX97-1293" fmla="*/ 709817 w 1225855"/>
                <a:gd name="connsiteY97-1294" fmla="*/ 484941 h 1499831"/>
                <a:gd name="connsiteX98-1295" fmla="*/ 797706 w 1225855"/>
                <a:gd name="connsiteY98-1296" fmla="*/ 471684 h 1499831"/>
                <a:gd name="connsiteX99-1297" fmla="*/ 820292 w 1225855"/>
                <a:gd name="connsiteY99-1298" fmla="*/ 507036 h 1499831"/>
                <a:gd name="connsiteX100-1299" fmla="*/ 780194 w 1225855"/>
                <a:gd name="connsiteY100-1300" fmla="*/ 560391 h 1499831"/>
                <a:gd name="connsiteX101-1301" fmla="*/ 759081 w 1225855"/>
                <a:gd name="connsiteY101-1302" fmla="*/ 576103 h 1499831"/>
                <a:gd name="connsiteX102-1303" fmla="*/ 736822 w 1225855"/>
                <a:gd name="connsiteY102-1304" fmla="*/ 590669 h 1499831"/>
                <a:gd name="connsiteX103-1305" fmla="*/ 736331 w 1225855"/>
                <a:gd name="connsiteY103-1306" fmla="*/ 590996 h 1499831"/>
                <a:gd name="connsiteX104-1307" fmla="*/ 542060 w 1225855"/>
                <a:gd name="connsiteY104-1308" fmla="*/ 682485 h 1499831"/>
                <a:gd name="connsiteX105-1309" fmla="*/ 339115 w 1225855"/>
                <a:gd name="connsiteY105-1310" fmla="*/ 752370 h 1499831"/>
                <a:gd name="connsiteX106-1311" fmla="*/ 289033 w 1225855"/>
                <a:gd name="connsiteY106-1312" fmla="*/ 767428 h 1499831"/>
                <a:gd name="connsiteX107-1313" fmla="*/ 274958 w 1225855"/>
                <a:gd name="connsiteY107-1314" fmla="*/ 771519 h 1499831"/>
                <a:gd name="connsiteX108-1315" fmla="*/ 255809 w 1225855"/>
                <a:gd name="connsiteY108-1316" fmla="*/ 764482 h 1499831"/>
                <a:gd name="connsiteX109-1317" fmla="*/ 186415 w 1225855"/>
                <a:gd name="connsiteY109-1318" fmla="*/ 720292 h 1499831"/>
                <a:gd name="connsiteX110-1319" fmla="*/ 883794 w 1225855"/>
                <a:gd name="connsiteY110-1320" fmla="*/ 593451 h 1499831"/>
                <a:gd name="connsiteX111-1321" fmla="*/ 859244 w 1225855"/>
                <a:gd name="connsiteY111-1322" fmla="*/ 561536 h 1499831"/>
                <a:gd name="connsiteX112-1323" fmla="*/ 854989 w 1225855"/>
                <a:gd name="connsiteY112-1324" fmla="*/ 557117 h 1499831"/>
                <a:gd name="connsiteX113-1325" fmla="*/ 867100 w 1225855"/>
                <a:gd name="connsiteY113-1326" fmla="*/ 534204 h 1499831"/>
                <a:gd name="connsiteX114-1327" fmla="*/ 1036167 w 1225855"/>
                <a:gd name="connsiteY114-1328" fmla="*/ 715218 h 1499831"/>
                <a:gd name="connsiteX115-1329" fmla="*/ 1037803 w 1225855"/>
                <a:gd name="connsiteY115-1330" fmla="*/ 717837 h 1499831"/>
                <a:gd name="connsiteX116-1331" fmla="*/ 1038949 w 1225855"/>
                <a:gd name="connsiteY116-1332" fmla="*/ 720128 h 1499831"/>
                <a:gd name="connsiteX117-1333" fmla="*/ 971519 w 1225855"/>
                <a:gd name="connsiteY117-1334" fmla="*/ 764973 h 1499831"/>
                <a:gd name="connsiteX118-1335" fmla="*/ 944841 w 1225855"/>
                <a:gd name="connsiteY118-1336" fmla="*/ 774793 h 1499831"/>
                <a:gd name="connsiteX119-1337" fmla="*/ 927165 w 1225855"/>
                <a:gd name="connsiteY119-1338" fmla="*/ 780357 h 1499831"/>
                <a:gd name="connsiteX120-1339" fmla="*/ 917018 w 1225855"/>
                <a:gd name="connsiteY120-1340" fmla="*/ 783303 h 1499831"/>
                <a:gd name="connsiteX121-1341" fmla="*/ 618492 w 1225855"/>
                <a:gd name="connsiteY121-1342" fmla="*/ 820292 h 1499831"/>
                <a:gd name="connsiteX122-1343" fmla="*/ 372175 w 1225855"/>
                <a:gd name="connsiteY122-1344" fmla="*/ 797051 h 1499831"/>
                <a:gd name="connsiteX123-1345" fmla="*/ 481668 w 1225855"/>
                <a:gd name="connsiteY123-1346" fmla="*/ 760717 h 1499831"/>
                <a:gd name="connsiteX124-1347" fmla="*/ 497707 w 1225855"/>
                <a:gd name="connsiteY124-1348" fmla="*/ 799015 h 1499831"/>
                <a:gd name="connsiteX125-1349" fmla="*/ 521929 w 1225855"/>
                <a:gd name="connsiteY125-1350" fmla="*/ 815054 h 1499831"/>
                <a:gd name="connsiteX126-1351" fmla="*/ 532077 w 1225855"/>
                <a:gd name="connsiteY126-1352" fmla="*/ 812927 h 1499831"/>
                <a:gd name="connsiteX127-1353" fmla="*/ 545988 w 1225855"/>
                <a:gd name="connsiteY127-1354" fmla="*/ 778557 h 1499831"/>
                <a:gd name="connsiteX128-1355" fmla="*/ 530931 w 1225855"/>
                <a:gd name="connsiteY128-1356" fmla="*/ 742878 h 1499831"/>
                <a:gd name="connsiteX129-1357" fmla="*/ 560882 w 1225855"/>
                <a:gd name="connsiteY129-1358" fmla="*/ 731421 h 1499831"/>
                <a:gd name="connsiteX130-1359" fmla="*/ 660881 w 1225855"/>
                <a:gd name="connsiteY130-1360" fmla="*/ 689359 h 1499831"/>
                <a:gd name="connsiteX131-1361" fmla="*/ 682158 w 1225855"/>
                <a:gd name="connsiteY131-1362" fmla="*/ 735677 h 1499831"/>
                <a:gd name="connsiteX132-1363" fmla="*/ 706053 w 1225855"/>
                <a:gd name="connsiteY132-1364" fmla="*/ 750897 h 1499831"/>
                <a:gd name="connsiteX133-1365" fmla="*/ 717019 w 1225855"/>
                <a:gd name="connsiteY133-1366" fmla="*/ 748442 h 1499831"/>
                <a:gd name="connsiteX134-1367" fmla="*/ 729948 w 1225855"/>
                <a:gd name="connsiteY134-1368" fmla="*/ 713745 h 1499831"/>
                <a:gd name="connsiteX135-1369" fmla="*/ 708181 w 1225855"/>
                <a:gd name="connsiteY135-1370" fmla="*/ 666446 h 1499831"/>
                <a:gd name="connsiteX136-1371" fmla="*/ 763991 w 1225855"/>
                <a:gd name="connsiteY136-1372" fmla="*/ 635350 h 1499831"/>
                <a:gd name="connsiteX137-1373" fmla="*/ 773483 w 1225855"/>
                <a:gd name="connsiteY137-1374" fmla="*/ 629294 h 1499831"/>
                <a:gd name="connsiteX138-1375" fmla="*/ 795414 w 1225855"/>
                <a:gd name="connsiteY138-1376" fmla="*/ 614400 h 1499831"/>
                <a:gd name="connsiteX139-1377" fmla="*/ 816200 w 1225855"/>
                <a:gd name="connsiteY139-1378" fmla="*/ 598361 h 1499831"/>
                <a:gd name="connsiteX140-1379" fmla="*/ 819473 w 1225855"/>
                <a:gd name="connsiteY140-1380" fmla="*/ 595579 h 1499831"/>
                <a:gd name="connsiteX141-1381" fmla="*/ 842223 w 1225855"/>
                <a:gd name="connsiteY141-1382" fmla="*/ 625202 h 1499831"/>
                <a:gd name="connsiteX142-1383" fmla="*/ 863008 w 1225855"/>
                <a:gd name="connsiteY142-1384" fmla="*/ 635350 h 1499831"/>
                <a:gd name="connsiteX143-1385" fmla="*/ 878884 w 1225855"/>
                <a:gd name="connsiteY143-1386" fmla="*/ 629949 h 1499831"/>
                <a:gd name="connsiteX144-1387" fmla="*/ 883794 w 1225855"/>
                <a:gd name="connsiteY144-1388" fmla="*/ 593451 h 1499831"/>
                <a:gd name="connsiteX145-1389" fmla="*/ 513091 w 1225855"/>
                <a:gd name="connsiteY145-1390" fmla="*/ 183796 h 1499831"/>
                <a:gd name="connsiteX146-1391" fmla="*/ 520784 w 1225855"/>
                <a:gd name="connsiteY146-1392" fmla="*/ 163175 h 1499831"/>
                <a:gd name="connsiteX147-1393" fmla="*/ 613746 w 1225855"/>
                <a:gd name="connsiteY147-1394" fmla="*/ 64648 h 1499831"/>
                <a:gd name="connsiteX148-1395" fmla="*/ 903434 w 1225855"/>
                <a:gd name="connsiteY148-1396" fmla="*/ 374630 h 1499831"/>
                <a:gd name="connsiteX149-1397" fmla="*/ 823892 w 1225855"/>
                <a:gd name="connsiteY149-1398" fmla="*/ 411455 h 1499831"/>
                <a:gd name="connsiteX150-1399" fmla="*/ 821110 w 1225855"/>
                <a:gd name="connsiteY150-1400" fmla="*/ 412273 h 1499831"/>
                <a:gd name="connsiteX151-1401" fmla="*/ 807689 w 1225855"/>
                <a:gd name="connsiteY151-1402" fmla="*/ 415710 h 1499831"/>
                <a:gd name="connsiteX152-1403" fmla="*/ 791159 w 1225855"/>
                <a:gd name="connsiteY152-1404" fmla="*/ 406873 h 1499831"/>
                <a:gd name="connsiteX153-1405" fmla="*/ 777084 w 1225855"/>
                <a:gd name="connsiteY153-1406" fmla="*/ 399835 h 1499831"/>
                <a:gd name="connsiteX154-1407" fmla="*/ 706053 w 1225855"/>
                <a:gd name="connsiteY154-1408" fmla="*/ 362192 h 1499831"/>
                <a:gd name="connsiteX155-1409" fmla="*/ 591160 w 1225855"/>
                <a:gd name="connsiteY155-1410" fmla="*/ 288542 h 1499831"/>
                <a:gd name="connsiteX156-1411" fmla="*/ 570702 w 1225855"/>
                <a:gd name="connsiteY156-1412" fmla="*/ 272176 h 1499831"/>
                <a:gd name="connsiteX157-1413" fmla="*/ 567919 w 1225855"/>
                <a:gd name="connsiteY157-1414" fmla="*/ 269721 h 1499831"/>
                <a:gd name="connsiteX158-1415" fmla="*/ 551226 w 1225855"/>
                <a:gd name="connsiteY158-1416" fmla="*/ 254500 h 1499831"/>
                <a:gd name="connsiteX159-1417" fmla="*/ 512109 w 1225855"/>
                <a:gd name="connsiteY159-1418" fmla="*/ 197708 h 1499831"/>
                <a:gd name="connsiteX160-1419" fmla="*/ 513091 w 1225855"/>
                <a:gd name="connsiteY160-1420" fmla="*/ 183796 h 1499831"/>
                <a:gd name="connsiteX161-1421" fmla="*/ 322094 w 1225855"/>
                <a:gd name="connsiteY161-1422" fmla="*/ 374303 h 1499831"/>
                <a:gd name="connsiteX162-1423" fmla="*/ 464974 w 1225855"/>
                <a:gd name="connsiteY162-1424" fmla="*/ 222421 h 1499831"/>
                <a:gd name="connsiteX163-1425" fmla="*/ 508345 w 1225855"/>
                <a:gd name="connsiteY163-1426" fmla="*/ 285596 h 1499831"/>
                <a:gd name="connsiteX164-1427" fmla="*/ 482486 w 1225855"/>
                <a:gd name="connsiteY164-1428" fmla="*/ 314729 h 1499831"/>
                <a:gd name="connsiteX165-1429" fmla="*/ 475939 w 1225855"/>
                <a:gd name="connsiteY165-1430" fmla="*/ 334205 h 1499831"/>
                <a:gd name="connsiteX166-1431" fmla="*/ 484614 w 1225855"/>
                <a:gd name="connsiteY166-1432" fmla="*/ 351717 h 1499831"/>
                <a:gd name="connsiteX167-1433" fmla="*/ 491324 w 1225855"/>
                <a:gd name="connsiteY167-1434" fmla="*/ 355973 h 1499831"/>
                <a:gd name="connsiteX168-1435" fmla="*/ 501962 w 1225855"/>
                <a:gd name="connsiteY168-1436" fmla="*/ 358264 h 1499831"/>
                <a:gd name="connsiteX169-1437" fmla="*/ 521602 w 1225855"/>
                <a:gd name="connsiteY169-1438" fmla="*/ 349426 h 1499831"/>
                <a:gd name="connsiteX170-1439" fmla="*/ 547298 w 1225855"/>
                <a:gd name="connsiteY170-1440" fmla="*/ 320621 h 1499831"/>
                <a:gd name="connsiteX171-1441" fmla="*/ 554990 w 1225855"/>
                <a:gd name="connsiteY171-1442" fmla="*/ 326676 h 1499831"/>
                <a:gd name="connsiteX172-1443" fmla="*/ 722747 w 1225855"/>
                <a:gd name="connsiteY172-1444" fmla="*/ 430768 h 1499831"/>
                <a:gd name="connsiteX173-1445" fmla="*/ 663827 w 1225855"/>
                <a:gd name="connsiteY173-1446" fmla="*/ 435678 h 1499831"/>
                <a:gd name="connsiteX174-1447" fmla="*/ 628967 w 1225855"/>
                <a:gd name="connsiteY174-1448" fmla="*/ 436823 h 1499831"/>
                <a:gd name="connsiteX175-1449" fmla="*/ 616692 w 1225855"/>
                <a:gd name="connsiteY175-1450" fmla="*/ 436987 h 1499831"/>
                <a:gd name="connsiteX176-1451" fmla="*/ 600489 w 1225855"/>
                <a:gd name="connsiteY176-1452" fmla="*/ 436823 h 1499831"/>
                <a:gd name="connsiteX177-1453" fmla="*/ 565628 w 1225855"/>
                <a:gd name="connsiteY177-1454" fmla="*/ 435514 h 1499831"/>
                <a:gd name="connsiteX178-1455" fmla="*/ 463337 w 1225855"/>
                <a:gd name="connsiteY178-1456" fmla="*/ 424057 h 1499831"/>
                <a:gd name="connsiteX179-1457" fmla="*/ 433059 w 1225855"/>
                <a:gd name="connsiteY179-1458" fmla="*/ 418165 h 1499831"/>
                <a:gd name="connsiteX180-1459" fmla="*/ 409164 w 1225855"/>
                <a:gd name="connsiteY180-1460" fmla="*/ 412437 h 1499831"/>
                <a:gd name="connsiteX181-1461" fmla="*/ 403927 w 1225855"/>
                <a:gd name="connsiteY181-1462" fmla="*/ 410964 h 1499831"/>
                <a:gd name="connsiteX182-1463" fmla="*/ 322094 w 1225855"/>
                <a:gd name="connsiteY182-1464" fmla="*/ 374303 h 1499831"/>
                <a:gd name="connsiteX0-1465" fmla="*/ 1219145 w 1225855"/>
                <a:gd name="connsiteY0-1466" fmla="*/ 1035512 h 1499831"/>
                <a:gd name="connsiteX1-1467" fmla="*/ 1212598 w 1225855"/>
                <a:gd name="connsiteY1-1468" fmla="*/ 1022910 h 1499831"/>
                <a:gd name="connsiteX2-1469" fmla="*/ 1009653 w 1225855"/>
                <a:gd name="connsiteY2-1470" fmla="*/ 805725 h 1499831"/>
                <a:gd name="connsiteX3-1471" fmla="*/ 1091485 w 1225855"/>
                <a:gd name="connsiteY3-1472" fmla="*/ 720128 h 1499831"/>
                <a:gd name="connsiteX4-1473" fmla="*/ 1086085 w 1225855"/>
                <a:gd name="connsiteY4-1474" fmla="*/ 697052 h 1499831"/>
                <a:gd name="connsiteX5-1475" fmla="*/ 1079702 w 1225855"/>
                <a:gd name="connsiteY5-1476" fmla="*/ 685104 h 1499831"/>
                <a:gd name="connsiteX6-1477" fmla="*/ 863663 w 1225855"/>
                <a:gd name="connsiteY6-1478" fmla="*/ 454008 h 1499831"/>
                <a:gd name="connsiteX7-1479" fmla="*/ 957280 w 1225855"/>
                <a:gd name="connsiteY7-1480" fmla="*/ 374303 h 1499831"/>
                <a:gd name="connsiteX8-1481" fmla="*/ 953024 w 1225855"/>
                <a:gd name="connsiteY8-1482" fmla="*/ 355482 h 1499831"/>
                <a:gd name="connsiteX9-1483" fmla="*/ 946969 w 1225855"/>
                <a:gd name="connsiteY9-1484" fmla="*/ 344516 h 1499831"/>
                <a:gd name="connsiteX10-1485" fmla="*/ 633058 w 1225855"/>
                <a:gd name="connsiteY10-1486" fmla="*/ 8347 h 1499831"/>
                <a:gd name="connsiteX11-1487" fmla="*/ 613909 w 1225855"/>
                <a:gd name="connsiteY11-1488" fmla="*/ 0 h 1499831"/>
                <a:gd name="connsiteX12-1489" fmla="*/ 594761 w 1225855"/>
                <a:gd name="connsiteY12-1490" fmla="*/ 8183 h 1499831"/>
                <a:gd name="connsiteX13-1491" fmla="*/ 276922 w 1225855"/>
                <a:gd name="connsiteY13-1492" fmla="*/ 345825 h 1499831"/>
                <a:gd name="connsiteX14-1493" fmla="*/ 269884 w 1225855"/>
                <a:gd name="connsiteY14-1494" fmla="*/ 362028 h 1499831"/>
                <a:gd name="connsiteX15-1495" fmla="*/ 268248 w 1225855"/>
                <a:gd name="connsiteY15-1496" fmla="*/ 374139 h 1499831"/>
                <a:gd name="connsiteX16-1497" fmla="*/ 363828 w 1225855"/>
                <a:gd name="connsiteY16-1498" fmla="*/ 453354 h 1499831"/>
                <a:gd name="connsiteX17-1499" fmla="*/ 143535 w 1225855"/>
                <a:gd name="connsiteY17-1500" fmla="*/ 687395 h 1499831"/>
                <a:gd name="connsiteX18-1501" fmla="*/ 136497 w 1225855"/>
                <a:gd name="connsiteY18-1502" fmla="*/ 704744 h 1499831"/>
                <a:gd name="connsiteX19-1503" fmla="*/ 134206 w 1225855"/>
                <a:gd name="connsiteY19-1504" fmla="*/ 720128 h 1499831"/>
                <a:gd name="connsiteX20-1505" fmla="*/ 182978 w 1225855"/>
                <a:gd name="connsiteY20-1506" fmla="*/ 786740 h 1499831"/>
                <a:gd name="connsiteX21-1507" fmla="*/ 217839 w 1225855"/>
                <a:gd name="connsiteY21-1508" fmla="*/ 805071 h 1499831"/>
                <a:gd name="connsiteX22-1509" fmla="*/ 9984 w 1225855"/>
                <a:gd name="connsiteY22-1510" fmla="*/ 1025692 h 1499831"/>
                <a:gd name="connsiteX23-1511" fmla="*/ 2946 w 1225855"/>
                <a:gd name="connsiteY23-1512" fmla="*/ 1044186 h 1499831"/>
                <a:gd name="connsiteX24-1513" fmla="*/ 0 w 1225855"/>
                <a:gd name="connsiteY24-1514" fmla="*/ 1062844 h 1499831"/>
                <a:gd name="connsiteX25-1515" fmla="*/ 194435 w 1225855"/>
                <a:gd name="connsiteY25-1516" fmla="*/ 1198195 h 1499831"/>
                <a:gd name="connsiteX26-1517" fmla="*/ 487887 w 1225855"/>
                <a:gd name="connsiteY26-1518" fmla="*/ 1247950 h 1499831"/>
                <a:gd name="connsiteX27-1519" fmla="*/ 487887 w 1225855"/>
                <a:gd name="connsiteY27-1520" fmla="*/ 1473645 h 1499831"/>
                <a:gd name="connsiteX28-1521" fmla="*/ 514073 w 1225855"/>
                <a:gd name="connsiteY28-1522" fmla="*/ 1499831 h 1499831"/>
                <a:gd name="connsiteX29-1523" fmla="*/ 711781 w 1225855"/>
                <a:gd name="connsiteY29-1524" fmla="*/ 1499831 h 1499831"/>
                <a:gd name="connsiteX30-1525" fmla="*/ 737968 w 1225855"/>
                <a:gd name="connsiteY30-1526" fmla="*/ 1473645 h 1499831"/>
                <a:gd name="connsiteX31-1527" fmla="*/ 737968 w 1225855"/>
                <a:gd name="connsiteY31-1528" fmla="*/ 1248932 h 1499831"/>
                <a:gd name="connsiteX32-1529" fmla="*/ 1039112 w 1225855"/>
                <a:gd name="connsiteY32-1530" fmla="*/ 1198195 h 1499831"/>
                <a:gd name="connsiteX33-1531" fmla="*/ 1225855 w 1225855"/>
                <a:gd name="connsiteY33-1532" fmla="*/ 1062844 h 1499831"/>
                <a:gd name="connsiteX34-1533" fmla="*/ 1219145 w 1225855"/>
                <a:gd name="connsiteY34-1534" fmla="*/ 1035512 h 1499831"/>
                <a:gd name="connsiteX35-1535" fmla="*/ 1099178 w 1225855"/>
                <a:gd name="connsiteY35-1536" fmla="*/ 1120454 h 1499831"/>
                <a:gd name="connsiteX36-1537" fmla="*/ 1082157 w 1225855"/>
                <a:gd name="connsiteY36-1538" fmla="*/ 1113580 h 1499831"/>
                <a:gd name="connsiteX37-1539" fmla="*/ 657608 w 1225855"/>
                <a:gd name="connsiteY37-1540" fmla="*/ 1056788 h 1499831"/>
                <a:gd name="connsiteX38-1541" fmla="*/ 560882 w 1225855"/>
                <a:gd name="connsiteY38-1542" fmla="*/ 1023564 h 1499831"/>
                <a:gd name="connsiteX39-1543" fmla="*/ 558918 w 1225855"/>
                <a:gd name="connsiteY39-1544" fmla="*/ 1022582 h 1499831"/>
                <a:gd name="connsiteX40-1545" fmla="*/ 554663 w 1225855"/>
                <a:gd name="connsiteY40-1546" fmla="*/ 1021109 h 1499831"/>
                <a:gd name="connsiteX41-1547" fmla="*/ 419966 w 1225855"/>
                <a:gd name="connsiteY41-1548" fmla="*/ 947296 h 1499831"/>
                <a:gd name="connsiteX42-1549" fmla="*/ 312928 w 1225855"/>
                <a:gd name="connsiteY42-1550" fmla="*/ 837313 h 1499831"/>
                <a:gd name="connsiteX43-1551" fmla="*/ 618656 w 1225855"/>
                <a:gd name="connsiteY43-1552" fmla="*/ 872828 h 1499831"/>
                <a:gd name="connsiteX44-1553" fmla="*/ 943368 w 1225855"/>
                <a:gd name="connsiteY44-1554" fmla="*/ 830439 h 1499831"/>
                <a:gd name="connsiteX45-1555" fmla="*/ 957116 w 1225855"/>
                <a:gd name="connsiteY45-1556" fmla="*/ 826184 h 1499831"/>
                <a:gd name="connsiteX46-1557" fmla="*/ 1168408 w 1225855"/>
                <a:gd name="connsiteY46-1558" fmla="*/ 1052369 h 1499831"/>
                <a:gd name="connsiteX47-1559" fmla="*/ 1170536 w 1225855"/>
                <a:gd name="connsiteY47-1560" fmla="*/ 1055806 h 1499831"/>
                <a:gd name="connsiteX48-1561" fmla="*/ 1173482 w 1225855"/>
                <a:gd name="connsiteY48-1562" fmla="*/ 1063008 h 1499831"/>
                <a:gd name="connsiteX49-1563" fmla="*/ 1099178 w 1225855"/>
                <a:gd name="connsiteY49-1564" fmla="*/ 1120454 h 1499831"/>
                <a:gd name="connsiteX50-1565" fmla="*/ 736822 w 1225855"/>
                <a:gd name="connsiteY50-1566" fmla="*/ 1196559 h 1499831"/>
                <a:gd name="connsiteX51-1567" fmla="*/ 620292 w 1225855"/>
                <a:gd name="connsiteY51-1568" fmla="*/ 1200487 h 1499831"/>
                <a:gd name="connsiteX52-1569" fmla="*/ 489033 w 1225855"/>
                <a:gd name="connsiteY52-1570" fmla="*/ 1195577 h 1499831"/>
                <a:gd name="connsiteX53-1571" fmla="*/ 209001 w 1225855"/>
                <a:gd name="connsiteY53-1572" fmla="*/ 1148114 h 1499831"/>
                <a:gd name="connsiteX54-1573" fmla="*/ 52209 w 1225855"/>
                <a:gd name="connsiteY54-1574" fmla="*/ 1063008 h 1499831"/>
                <a:gd name="connsiteX55-1575" fmla="*/ 54173 w 1225855"/>
                <a:gd name="connsiteY55-1576" fmla="*/ 1057279 h 1499831"/>
                <a:gd name="connsiteX56-1577" fmla="*/ 56137 w 1225855"/>
                <a:gd name="connsiteY56-1578" fmla="*/ 1053188 h 1499831"/>
                <a:gd name="connsiteX57-1579" fmla="*/ 255155 w 1225855"/>
                <a:gd name="connsiteY57-1580" fmla="*/ 841896 h 1499831"/>
                <a:gd name="connsiteX58-1581" fmla="*/ 346971 w 1225855"/>
                <a:gd name="connsiteY58-1582" fmla="*/ 956134 h 1499831"/>
                <a:gd name="connsiteX59-1583" fmla="*/ 318984 w 1225855"/>
                <a:gd name="connsiteY59-1584" fmla="*/ 987558 h 1499831"/>
                <a:gd name="connsiteX60-1585" fmla="*/ 321112 w 1225855"/>
                <a:gd name="connsiteY60-1586" fmla="*/ 1024546 h 1499831"/>
                <a:gd name="connsiteX61-1587" fmla="*/ 338460 w 1225855"/>
                <a:gd name="connsiteY61-1588" fmla="*/ 1031093 h 1499831"/>
                <a:gd name="connsiteX62-1589" fmla="*/ 358100 w 1225855"/>
                <a:gd name="connsiteY62-1590" fmla="*/ 1022255 h 1499831"/>
                <a:gd name="connsiteX63-1591" fmla="*/ 387887 w 1225855"/>
                <a:gd name="connsiteY63-1592" fmla="*/ 988703 h 1499831"/>
                <a:gd name="connsiteX64-1593" fmla="*/ 512600 w 1225855"/>
                <a:gd name="connsiteY64-1594" fmla="*/ 1059898 h 1499831"/>
                <a:gd name="connsiteX65-1595" fmla="*/ 494925 w 1225855"/>
                <a:gd name="connsiteY65-1596" fmla="*/ 1097868 h 1499831"/>
                <a:gd name="connsiteX66-1597" fmla="*/ 507527 w 1225855"/>
                <a:gd name="connsiteY66-1598" fmla="*/ 1132729 h 1499831"/>
                <a:gd name="connsiteX67-1599" fmla="*/ 518656 w 1225855"/>
                <a:gd name="connsiteY67-1600" fmla="*/ 1135184 h 1499831"/>
                <a:gd name="connsiteX68-1601" fmla="*/ 542388 w 1225855"/>
                <a:gd name="connsiteY68-1602" fmla="*/ 1120127 h 1499831"/>
                <a:gd name="connsiteX69-1603" fmla="*/ 561045 w 1225855"/>
                <a:gd name="connsiteY69-1604" fmla="*/ 1080029 h 1499831"/>
                <a:gd name="connsiteX70-1605" fmla="*/ 638132 w 1225855"/>
                <a:gd name="connsiteY70-1606" fmla="*/ 1105888 h 1499831"/>
                <a:gd name="connsiteX71-1607" fmla="*/ 708344 w 1225855"/>
                <a:gd name="connsiteY71-1608" fmla="*/ 1124219 h 1499831"/>
                <a:gd name="connsiteX72-1609" fmla="*/ 692633 w 1225855"/>
                <a:gd name="connsiteY72-1610" fmla="*/ 1159079 h 1499831"/>
                <a:gd name="connsiteX73-1611" fmla="*/ 691487 w 1225855"/>
                <a:gd name="connsiteY73-1612" fmla="*/ 1177574 h 1499831"/>
                <a:gd name="connsiteX74-1613" fmla="*/ 705726 w 1225855"/>
                <a:gd name="connsiteY74-1614" fmla="*/ 1193776 h 1499831"/>
                <a:gd name="connsiteX75-1615" fmla="*/ 716528 w 1225855"/>
                <a:gd name="connsiteY75-1616" fmla="*/ 1196068 h 1499831"/>
                <a:gd name="connsiteX76-1617" fmla="*/ 733549 w 1225855"/>
                <a:gd name="connsiteY76-1618" fmla="*/ 1189848 h 1499831"/>
                <a:gd name="connsiteX77-1619" fmla="*/ 740423 w 1225855"/>
                <a:gd name="connsiteY77-1620" fmla="*/ 1180683 h 1499831"/>
                <a:gd name="connsiteX78-1621" fmla="*/ 760881 w 1225855"/>
                <a:gd name="connsiteY78-1622" fmla="*/ 1135184 h 1499831"/>
                <a:gd name="connsiteX79-1623" fmla="*/ 974628 w 1225855"/>
                <a:gd name="connsiteY79-1624" fmla="*/ 1161534 h 1499831"/>
                <a:gd name="connsiteX80-1625" fmla="*/ 736822 w 1225855"/>
                <a:gd name="connsiteY80-1626" fmla="*/ 1196559 h 1499831"/>
                <a:gd name="connsiteX81-1627" fmla="*/ 685431 w 1225855"/>
                <a:gd name="connsiteY81-1628" fmla="*/ 1447458 h 1499831"/>
                <a:gd name="connsiteX82-1629" fmla="*/ 540096 w 1225855"/>
                <a:gd name="connsiteY82-1630" fmla="*/ 1447458 h 1499831"/>
                <a:gd name="connsiteX83-1631" fmla="*/ 540096 w 1225855"/>
                <a:gd name="connsiteY83-1632" fmla="*/ 1251059 h 1499831"/>
                <a:gd name="connsiteX84-1633" fmla="*/ 620292 w 1225855"/>
                <a:gd name="connsiteY84-1634" fmla="*/ 1252860 h 1499831"/>
                <a:gd name="connsiteX85-1635" fmla="*/ 685431 w 1225855"/>
                <a:gd name="connsiteY85-1636" fmla="*/ 1251714 h 1499831"/>
                <a:gd name="connsiteX86-1637" fmla="*/ 685431 w 1225855"/>
                <a:gd name="connsiteY86-1638" fmla="*/ 1447458 h 1499831"/>
                <a:gd name="connsiteX87-1639" fmla="*/ 186415 w 1225855"/>
                <a:gd name="connsiteY87-1640" fmla="*/ 720292 h 1499831"/>
                <a:gd name="connsiteX88-1641" fmla="*/ 187070 w 1225855"/>
                <a:gd name="connsiteY88-1642" fmla="*/ 718819 h 1499831"/>
                <a:gd name="connsiteX89-1643" fmla="*/ 188543 w 1225855"/>
                <a:gd name="connsiteY89-1644" fmla="*/ 715873 h 1499831"/>
                <a:gd name="connsiteX90-1645" fmla="*/ 418567 w 1225855"/>
                <a:gd name="connsiteY90-1646" fmla="*/ 483352 h 1499831"/>
                <a:gd name="connsiteX91-1647" fmla="*/ 519474 w 1225855"/>
                <a:gd name="connsiteY91-1648" fmla="*/ 496356 h 1499831"/>
                <a:gd name="connsiteX92-1649" fmla="*/ 550480 w 1225855"/>
                <a:gd name="connsiteY92-1650" fmla="*/ 499138 h 1499831"/>
                <a:gd name="connsiteX93-1651" fmla="*/ 587396 w 1225855"/>
                <a:gd name="connsiteY93-1652" fmla="*/ 507919 h 1499831"/>
                <a:gd name="connsiteX94-1653" fmla="*/ 616692 w 1225855"/>
                <a:gd name="connsiteY94-1654" fmla="*/ 489360 h 1499831"/>
                <a:gd name="connsiteX95-1655" fmla="*/ 644277 w 1225855"/>
                <a:gd name="connsiteY95-1656" fmla="*/ 510465 h 1499831"/>
                <a:gd name="connsiteX96-1657" fmla="*/ 676430 w 1225855"/>
                <a:gd name="connsiteY96-1658" fmla="*/ 487560 h 1499831"/>
                <a:gd name="connsiteX97-1659" fmla="*/ 709817 w 1225855"/>
                <a:gd name="connsiteY97-1660" fmla="*/ 484941 h 1499831"/>
                <a:gd name="connsiteX98-1661" fmla="*/ 797706 w 1225855"/>
                <a:gd name="connsiteY98-1662" fmla="*/ 471684 h 1499831"/>
                <a:gd name="connsiteX99-1663" fmla="*/ 820292 w 1225855"/>
                <a:gd name="connsiteY99-1664" fmla="*/ 507036 h 1499831"/>
                <a:gd name="connsiteX100-1665" fmla="*/ 780194 w 1225855"/>
                <a:gd name="connsiteY100-1666" fmla="*/ 560391 h 1499831"/>
                <a:gd name="connsiteX101-1667" fmla="*/ 759081 w 1225855"/>
                <a:gd name="connsiteY101-1668" fmla="*/ 576103 h 1499831"/>
                <a:gd name="connsiteX102-1669" fmla="*/ 736822 w 1225855"/>
                <a:gd name="connsiteY102-1670" fmla="*/ 590669 h 1499831"/>
                <a:gd name="connsiteX103-1671" fmla="*/ 736331 w 1225855"/>
                <a:gd name="connsiteY103-1672" fmla="*/ 590996 h 1499831"/>
                <a:gd name="connsiteX104-1673" fmla="*/ 542060 w 1225855"/>
                <a:gd name="connsiteY104-1674" fmla="*/ 682485 h 1499831"/>
                <a:gd name="connsiteX105-1675" fmla="*/ 339115 w 1225855"/>
                <a:gd name="connsiteY105-1676" fmla="*/ 752370 h 1499831"/>
                <a:gd name="connsiteX106-1677" fmla="*/ 289033 w 1225855"/>
                <a:gd name="connsiteY106-1678" fmla="*/ 767428 h 1499831"/>
                <a:gd name="connsiteX107-1679" fmla="*/ 274958 w 1225855"/>
                <a:gd name="connsiteY107-1680" fmla="*/ 771519 h 1499831"/>
                <a:gd name="connsiteX108-1681" fmla="*/ 255809 w 1225855"/>
                <a:gd name="connsiteY108-1682" fmla="*/ 764482 h 1499831"/>
                <a:gd name="connsiteX109-1683" fmla="*/ 186415 w 1225855"/>
                <a:gd name="connsiteY109-1684" fmla="*/ 720292 h 1499831"/>
                <a:gd name="connsiteX110-1685" fmla="*/ 883794 w 1225855"/>
                <a:gd name="connsiteY110-1686" fmla="*/ 593451 h 1499831"/>
                <a:gd name="connsiteX111-1687" fmla="*/ 859244 w 1225855"/>
                <a:gd name="connsiteY111-1688" fmla="*/ 561536 h 1499831"/>
                <a:gd name="connsiteX112-1689" fmla="*/ 854989 w 1225855"/>
                <a:gd name="connsiteY112-1690" fmla="*/ 557117 h 1499831"/>
                <a:gd name="connsiteX113-1691" fmla="*/ 867100 w 1225855"/>
                <a:gd name="connsiteY113-1692" fmla="*/ 534204 h 1499831"/>
                <a:gd name="connsiteX114-1693" fmla="*/ 1036167 w 1225855"/>
                <a:gd name="connsiteY114-1694" fmla="*/ 715218 h 1499831"/>
                <a:gd name="connsiteX115-1695" fmla="*/ 1037803 w 1225855"/>
                <a:gd name="connsiteY115-1696" fmla="*/ 717837 h 1499831"/>
                <a:gd name="connsiteX116-1697" fmla="*/ 1038949 w 1225855"/>
                <a:gd name="connsiteY116-1698" fmla="*/ 720128 h 1499831"/>
                <a:gd name="connsiteX117-1699" fmla="*/ 971519 w 1225855"/>
                <a:gd name="connsiteY117-1700" fmla="*/ 764973 h 1499831"/>
                <a:gd name="connsiteX118-1701" fmla="*/ 944841 w 1225855"/>
                <a:gd name="connsiteY118-1702" fmla="*/ 774793 h 1499831"/>
                <a:gd name="connsiteX119-1703" fmla="*/ 927165 w 1225855"/>
                <a:gd name="connsiteY119-1704" fmla="*/ 780357 h 1499831"/>
                <a:gd name="connsiteX120-1705" fmla="*/ 917018 w 1225855"/>
                <a:gd name="connsiteY120-1706" fmla="*/ 783303 h 1499831"/>
                <a:gd name="connsiteX121-1707" fmla="*/ 618492 w 1225855"/>
                <a:gd name="connsiteY121-1708" fmla="*/ 820292 h 1499831"/>
                <a:gd name="connsiteX122-1709" fmla="*/ 372175 w 1225855"/>
                <a:gd name="connsiteY122-1710" fmla="*/ 797051 h 1499831"/>
                <a:gd name="connsiteX123-1711" fmla="*/ 481668 w 1225855"/>
                <a:gd name="connsiteY123-1712" fmla="*/ 760717 h 1499831"/>
                <a:gd name="connsiteX124-1713" fmla="*/ 497707 w 1225855"/>
                <a:gd name="connsiteY124-1714" fmla="*/ 799015 h 1499831"/>
                <a:gd name="connsiteX125-1715" fmla="*/ 521929 w 1225855"/>
                <a:gd name="connsiteY125-1716" fmla="*/ 815054 h 1499831"/>
                <a:gd name="connsiteX126-1717" fmla="*/ 532077 w 1225855"/>
                <a:gd name="connsiteY126-1718" fmla="*/ 812927 h 1499831"/>
                <a:gd name="connsiteX127-1719" fmla="*/ 545988 w 1225855"/>
                <a:gd name="connsiteY127-1720" fmla="*/ 778557 h 1499831"/>
                <a:gd name="connsiteX128-1721" fmla="*/ 530931 w 1225855"/>
                <a:gd name="connsiteY128-1722" fmla="*/ 742878 h 1499831"/>
                <a:gd name="connsiteX129-1723" fmla="*/ 560882 w 1225855"/>
                <a:gd name="connsiteY129-1724" fmla="*/ 731421 h 1499831"/>
                <a:gd name="connsiteX130-1725" fmla="*/ 660881 w 1225855"/>
                <a:gd name="connsiteY130-1726" fmla="*/ 689359 h 1499831"/>
                <a:gd name="connsiteX131-1727" fmla="*/ 682158 w 1225855"/>
                <a:gd name="connsiteY131-1728" fmla="*/ 735677 h 1499831"/>
                <a:gd name="connsiteX132-1729" fmla="*/ 706053 w 1225855"/>
                <a:gd name="connsiteY132-1730" fmla="*/ 750897 h 1499831"/>
                <a:gd name="connsiteX133-1731" fmla="*/ 717019 w 1225855"/>
                <a:gd name="connsiteY133-1732" fmla="*/ 748442 h 1499831"/>
                <a:gd name="connsiteX134-1733" fmla="*/ 729948 w 1225855"/>
                <a:gd name="connsiteY134-1734" fmla="*/ 713745 h 1499831"/>
                <a:gd name="connsiteX135-1735" fmla="*/ 708181 w 1225855"/>
                <a:gd name="connsiteY135-1736" fmla="*/ 666446 h 1499831"/>
                <a:gd name="connsiteX136-1737" fmla="*/ 763991 w 1225855"/>
                <a:gd name="connsiteY136-1738" fmla="*/ 635350 h 1499831"/>
                <a:gd name="connsiteX137-1739" fmla="*/ 773483 w 1225855"/>
                <a:gd name="connsiteY137-1740" fmla="*/ 629294 h 1499831"/>
                <a:gd name="connsiteX138-1741" fmla="*/ 795414 w 1225855"/>
                <a:gd name="connsiteY138-1742" fmla="*/ 614400 h 1499831"/>
                <a:gd name="connsiteX139-1743" fmla="*/ 816200 w 1225855"/>
                <a:gd name="connsiteY139-1744" fmla="*/ 598361 h 1499831"/>
                <a:gd name="connsiteX140-1745" fmla="*/ 819473 w 1225855"/>
                <a:gd name="connsiteY140-1746" fmla="*/ 595579 h 1499831"/>
                <a:gd name="connsiteX141-1747" fmla="*/ 842223 w 1225855"/>
                <a:gd name="connsiteY141-1748" fmla="*/ 625202 h 1499831"/>
                <a:gd name="connsiteX142-1749" fmla="*/ 863008 w 1225855"/>
                <a:gd name="connsiteY142-1750" fmla="*/ 635350 h 1499831"/>
                <a:gd name="connsiteX143-1751" fmla="*/ 878884 w 1225855"/>
                <a:gd name="connsiteY143-1752" fmla="*/ 629949 h 1499831"/>
                <a:gd name="connsiteX144-1753" fmla="*/ 883794 w 1225855"/>
                <a:gd name="connsiteY144-1754" fmla="*/ 593451 h 1499831"/>
                <a:gd name="connsiteX145-1755" fmla="*/ 513091 w 1225855"/>
                <a:gd name="connsiteY145-1756" fmla="*/ 183796 h 1499831"/>
                <a:gd name="connsiteX146-1757" fmla="*/ 520784 w 1225855"/>
                <a:gd name="connsiteY146-1758" fmla="*/ 163175 h 1499831"/>
                <a:gd name="connsiteX147-1759" fmla="*/ 613746 w 1225855"/>
                <a:gd name="connsiteY147-1760" fmla="*/ 64648 h 1499831"/>
                <a:gd name="connsiteX148-1761" fmla="*/ 903434 w 1225855"/>
                <a:gd name="connsiteY148-1762" fmla="*/ 374630 h 1499831"/>
                <a:gd name="connsiteX149-1763" fmla="*/ 823892 w 1225855"/>
                <a:gd name="connsiteY149-1764" fmla="*/ 411455 h 1499831"/>
                <a:gd name="connsiteX150-1765" fmla="*/ 821110 w 1225855"/>
                <a:gd name="connsiteY150-1766" fmla="*/ 412273 h 1499831"/>
                <a:gd name="connsiteX151-1767" fmla="*/ 807689 w 1225855"/>
                <a:gd name="connsiteY151-1768" fmla="*/ 415710 h 1499831"/>
                <a:gd name="connsiteX152-1769" fmla="*/ 791159 w 1225855"/>
                <a:gd name="connsiteY152-1770" fmla="*/ 406873 h 1499831"/>
                <a:gd name="connsiteX153-1771" fmla="*/ 777084 w 1225855"/>
                <a:gd name="connsiteY153-1772" fmla="*/ 399835 h 1499831"/>
                <a:gd name="connsiteX154-1773" fmla="*/ 706053 w 1225855"/>
                <a:gd name="connsiteY154-1774" fmla="*/ 362192 h 1499831"/>
                <a:gd name="connsiteX155-1775" fmla="*/ 591160 w 1225855"/>
                <a:gd name="connsiteY155-1776" fmla="*/ 288542 h 1499831"/>
                <a:gd name="connsiteX156-1777" fmla="*/ 570702 w 1225855"/>
                <a:gd name="connsiteY156-1778" fmla="*/ 272176 h 1499831"/>
                <a:gd name="connsiteX157-1779" fmla="*/ 567919 w 1225855"/>
                <a:gd name="connsiteY157-1780" fmla="*/ 269721 h 1499831"/>
                <a:gd name="connsiteX158-1781" fmla="*/ 551226 w 1225855"/>
                <a:gd name="connsiteY158-1782" fmla="*/ 254500 h 1499831"/>
                <a:gd name="connsiteX159-1783" fmla="*/ 512109 w 1225855"/>
                <a:gd name="connsiteY159-1784" fmla="*/ 197708 h 1499831"/>
                <a:gd name="connsiteX160-1785" fmla="*/ 513091 w 1225855"/>
                <a:gd name="connsiteY160-1786" fmla="*/ 183796 h 1499831"/>
                <a:gd name="connsiteX161-1787" fmla="*/ 322094 w 1225855"/>
                <a:gd name="connsiteY161-1788" fmla="*/ 374303 h 1499831"/>
                <a:gd name="connsiteX162-1789" fmla="*/ 464974 w 1225855"/>
                <a:gd name="connsiteY162-1790" fmla="*/ 222421 h 1499831"/>
                <a:gd name="connsiteX163-1791" fmla="*/ 508345 w 1225855"/>
                <a:gd name="connsiteY163-1792" fmla="*/ 285596 h 1499831"/>
                <a:gd name="connsiteX164-1793" fmla="*/ 482486 w 1225855"/>
                <a:gd name="connsiteY164-1794" fmla="*/ 314729 h 1499831"/>
                <a:gd name="connsiteX165-1795" fmla="*/ 475939 w 1225855"/>
                <a:gd name="connsiteY165-1796" fmla="*/ 334205 h 1499831"/>
                <a:gd name="connsiteX166-1797" fmla="*/ 484614 w 1225855"/>
                <a:gd name="connsiteY166-1798" fmla="*/ 351717 h 1499831"/>
                <a:gd name="connsiteX167-1799" fmla="*/ 491324 w 1225855"/>
                <a:gd name="connsiteY167-1800" fmla="*/ 355973 h 1499831"/>
                <a:gd name="connsiteX168-1801" fmla="*/ 501962 w 1225855"/>
                <a:gd name="connsiteY168-1802" fmla="*/ 358264 h 1499831"/>
                <a:gd name="connsiteX169-1803" fmla="*/ 521602 w 1225855"/>
                <a:gd name="connsiteY169-1804" fmla="*/ 349426 h 1499831"/>
                <a:gd name="connsiteX170-1805" fmla="*/ 547298 w 1225855"/>
                <a:gd name="connsiteY170-1806" fmla="*/ 320621 h 1499831"/>
                <a:gd name="connsiteX171-1807" fmla="*/ 554990 w 1225855"/>
                <a:gd name="connsiteY171-1808" fmla="*/ 326676 h 1499831"/>
                <a:gd name="connsiteX172-1809" fmla="*/ 722747 w 1225855"/>
                <a:gd name="connsiteY172-1810" fmla="*/ 430768 h 1499831"/>
                <a:gd name="connsiteX173-1811" fmla="*/ 663827 w 1225855"/>
                <a:gd name="connsiteY173-1812" fmla="*/ 435678 h 1499831"/>
                <a:gd name="connsiteX174-1813" fmla="*/ 628967 w 1225855"/>
                <a:gd name="connsiteY174-1814" fmla="*/ 436823 h 1499831"/>
                <a:gd name="connsiteX175-1815" fmla="*/ 616692 w 1225855"/>
                <a:gd name="connsiteY175-1816" fmla="*/ 436987 h 1499831"/>
                <a:gd name="connsiteX176-1817" fmla="*/ 600489 w 1225855"/>
                <a:gd name="connsiteY176-1818" fmla="*/ 436823 h 1499831"/>
                <a:gd name="connsiteX177-1819" fmla="*/ 565628 w 1225855"/>
                <a:gd name="connsiteY177-1820" fmla="*/ 435514 h 1499831"/>
                <a:gd name="connsiteX178-1821" fmla="*/ 463337 w 1225855"/>
                <a:gd name="connsiteY178-1822" fmla="*/ 424057 h 1499831"/>
                <a:gd name="connsiteX179-1823" fmla="*/ 433059 w 1225855"/>
                <a:gd name="connsiteY179-1824" fmla="*/ 418165 h 1499831"/>
                <a:gd name="connsiteX180-1825" fmla="*/ 409164 w 1225855"/>
                <a:gd name="connsiteY180-1826" fmla="*/ 412437 h 1499831"/>
                <a:gd name="connsiteX181-1827" fmla="*/ 403927 w 1225855"/>
                <a:gd name="connsiteY181-1828" fmla="*/ 410964 h 1499831"/>
                <a:gd name="connsiteX182-1829" fmla="*/ 322094 w 1225855"/>
                <a:gd name="connsiteY182-1830" fmla="*/ 374303 h 1499831"/>
                <a:gd name="connsiteX0-1831" fmla="*/ 1219145 w 1225855"/>
                <a:gd name="connsiteY0-1832" fmla="*/ 1035512 h 1499831"/>
                <a:gd name="connsiteX1-1833" fmla="*/ 1212598 w 1225855"/>
                <a:gd name="connsiteY1-1834" fmla="*/ 1022910 h 1499831"/>
                <a:gd name="connsiteX2-1835" fmla="*/ 1009653 w 1225855"/>
                <a:gd name="connsiteY2-1836" fmla="*/ 805725 h 1499831"/>
                <a:gd name="connsiteX3-1837" fmla="*/ 1091485 w 1225855"/>
                <a:gd name="connsiteY3-1838" fmla="*/ 720128 h 1499831"/>
                <a:gd name="connsiteX4-1839" fmla="*/ 1086085 w 1225855"/>
                <a:gd name="connsiteY4-1840" fmla="*/ 697052 h 1499831"/>
                <a:gd name="connsiteX5-1841" fmla="*/ 1079702 w 1225855"/>
                <a:gd name="connsiteY5-1842" fmla="*/ 685104 h 1499831"/>
                <a:gd name="connsiteX6-1843" fmla="*/ 863663 w 1225855"/>
                <a:gd name="connsiteY6-1844" fmla="*/ 454008 h 1499831"/>
                <a:gd name="connsiteX7-1845" fmla="*/ 957280 w 1225855"/>
                <a:gd name="connsiteY7-1846" fmla="*/ 374303 h 1499831"/>
                <a:gd name="connsiteX8-1847" fmla="*/ 953024 w 1225855"/>
                <a:gd name="connsiteY8-1848" fmla="*/ 355482 h 1499831"/>
                <a:gd name="connsiteX9-1849" fmla="*/ 946969 w 1225855"/>
                <a:gd name="connsiteY9-1850" fmla="*/ 344516 h 1499831"/>
                <a:gd name="connsiteX10-1851" fmla="*/ 633058 w 1225855"/>
                <a:gd name="connsiteY10-1852" fmla="*/ 8347 h 1499831"/>
                <a:gd name="connsiteX11-1853" fmla="*/ 613909 w 1225855"/>
                <a:gd name="connsiteY11-1854" fmla="*/ 0 h 1499831"/>
                <a:gd name="connsiteX12-1855" fmla="*/ 594761 w 1225855"/>
                <a:gd name="connsiteY12-1856" fmla="*/ 8183 h 1499831"/>
                <a:gd name="connsiteX13-1857" fmla="*/ 276922 w 1225855"/>
                <a:gd name="connsiteY13-1858" fmla="*/ 345825 h 1499831"/>
                <a:gd name="connsiteX14-1859" fmla="*/ 269884 w 1225855"/>
                <a:gd name="connsiteY14-1860" fmla="*/ 362028 h 1499831"/>
                <a:gd name="connsiteX15-1861" fmla="*/ 268248 w 1225855"/>
                <a:gd name="connsiteY15-1862" fmla="*/ 374139 h 1499831"/>
                <a:gd name="connsiteX16-1863" fmla="*/ 363828 w 1225855"/>
                <a:gd name="connsiteY16-1864" fmla="*/ 453354 h 1499831"/>
                <a:gd name="connsiteX17-1865" fmla="*/ 143535 w 1225855"/>
                <a:gd name="connsiteY17-1866" fmla="*/ 687395 h 1499831"/>
                <a:gd name="connsiteX18-1867" fmla="*/ 136497 w 1225855"/>
                <a:gd name="connsiteY18-1868" fmla="*/ 704744 h 1499831"/>
                <a:gd name="connsiteX19-1869" fmla="*/ 134206 w 1225855"/>
                <a:gd name="connsiteY19-1870" fmla="*/ 720128 h 1499831"/>
                <a:gd name="connsiteX20-1871" fmla="*/ 182978 w 1225855"/>
                <a:gd name="connsiteY20-1872" fmla="*/ 786740 h 1499831"/>
                <a:gd name="connsiteX21-1873" fmla="*/ 217839 w 1225855"/>
                <a:gd name="connsiteY21-1874" fmla="*/ 805071 h 1499831"/>
                <a:gd name="connsiteX22-1875" fmla="*/ 9984 w 1225855"/>
                <a:gd name="connsiteY22-1876" fmla="*/ 1025692 h 1499831"/>
                <a:gd name="connsiteX23-1877" fmla="*/ 2946 w 1225855"/>
                <a:gd name="connsiteY23-1878" fmla="*/ 1044186 h 1499831"/>
                <a:gd name="connsiteX24-1879" fmla="*/ 0 w 1225855"/>
                <a:gd name="connsiteY24-1880" fmla="*/ 1062844 h 1499831"/>
                <a:gd name="connsiteX25-1881" fmla="*/ 194435 w 1225855"/>
                <a:gd name="connsiteY25-1882" fmla="*/ 1198195 h 1499831"/>
                <a:gd name="connsiteX26-1883" fmla="*/ 487887 w 1225855"/>
                <a:gd name="connsiteY26-1884" fmla="*/ 1247950 h 1499831"/>
                <a:gd name="connsiteX27-1885" fmla="*/ 487887 w 1225855"/>
                <a:gd name="connsiteY27-1886" fmla="*/ 1473645 h 1499831"/>
                <a:gd name="connsiteX28-1887" fmla="*/ 514073 w 1225855"/>
                <a:gd name="connsiteY28-1888" fmla="*/ 1499831 h 1499831"/>
                <a:gd name="connsiteX29-1889" fmla="*/ 711781 w 1225855"/>
                <a:gd name="connsiteY29-1890" fmla="*/ 1499831 h 1499831"/>
                <a:gd name="connsiteX30-1891" fmla="*/ 737968 w 1225855"/>
                <a:gd name="connsiteY30-1892" fmla="*/ 1473645 h 1499831"/>
                <a:gd name="connsiteX31-1893" fmla="*/ 737968 w 1225855"/>
                <a:gd name="connsiteY31-1894" fmla="*/ 1248932 h 1499831"/>
                <a:gd name="connsiteX32-1895" fmla="*/ 1039112 w 1225855"/>
                <a:gd name="connsiteY32-1896" fmla="*/ 1198195 h 1499831"/>
                <a:gd name="connsiteX33-1897" fmla="*/ 1225855 w 1225855"/>
                <a:gd name="connsiteY33-1898" fmla="*/ 1062844 h 1499831"/>
                <a:gd name="connsiteX34-1899" fmla="*/ 1219145 w 1225855"/>
                <a:gd name="connsiteY34-1900" fmla="*/ 1035512 h 1499831"/>
                <a:gd name="connsiteX35-1901" fmla="*/ 1099178 w 1225855"/>
                <a:gd name="connsiteY35-1902" fmla="*/ 1120454 h 1499831"/>
                <a:gd name="connsiteX36-1903" fmla="*/ 1082157 w 1225855"/>
                <a:gd name="connsiteY36-1904" fmla="*/ 1113580 h 1499831"/>
                <a:gd name="connsiteX37-1905" fmla="*/ 657608 w 1225855"/>
                <a:gd name="connsiteY37-1906" fmla="*/ 1056788 h 1499831"/>
                <a:gd name="connsiteX38-1907" fmla="*/ 560882 w 1225855"/>
                <a:gd name="connsiteY38-1908" fmla="*/ 1023564 h 1499831"/>
                <a:gd name="connsiteX39-1909" fmla="*/ 558918 w 1225855"/>
                <a:gd name="connsiteY39-1910" fmla="*/ 1022582 h 1499831"/>
                <a:gd name="connsiteX40-1911" fmla="*/ 554663 w 1225855"/>
                <a:gd name="connsiteY40-1912" fmla="*/ 1021109 h 1499831"/>
                <a:gd name="connsiteX41-1913" fmla="*/ 419966 w 1225855"/>
                <a:gd name="connsiteY41-1914" fmla="*/ 947296 h 1499831"/>
                <a:gd name="connsiteX42-1915" fmla="*/ 312928 w 1225855"/>
                <a:gd name="connsiteY42-1916" fmla="*/ 837313 h 1499831"/>
                <a:gd name="connsiteX43-1917" fmla="*/ 618656 w 1225855"/>
                <a:gd name="connsiteY43-1918" fmla="*/ 872828 h 1499831"/>
                <a:gd name="connsiteX44-1919" fmla="*/ 943368 w 1225855"/>
                <a:gd name="connsiteY44-1920" fmla="*/ 830439 h 1499831"/>
                <a:gd name="connsiteX45-1921" fmla="*/ 957116 w 1225855"/>
                <a:gd name="connsiteY45-1922" fmla="*/ 826184 h 1499831"/>
                <a:gd name="connsiteX46-1923" fmla="*/ 1168408 w 1225855"/>
                <a:gd name="connsiteY46-1924" fmla="*/ 1052369 h 1499831"/>
                <a:gd name="connsiteX47-1925" fmla="*/ 1170536 w 1225855"/>
                <a:gd name="connsiteY47-1926" fmla="*/ 1055806 h 1499831"/>
                <a:gd name="connsiteX48-1927" fmla="*/ 1173482 w 1225855"/>
                <a:gd name="connsiteY48-1928" fmla="*/ 1063008 h 1499831"/>
                <a:gd name="connsiteX49-1929" fmla="*/ 1099178 w 1225855"/>
                <a:gd name="connsiteY49-1930" fmla="*/ 1120454 h 1499831"/>
                <a:gd name="connsiteX50-1931" fmla="*/ 736822 w 1225855"/>
                <a:gd name="connsiteY50-1932" fmla="*/ 1196559 h 1499831"/>
                <a:gd name="connsiteX51-1933" fmla="*/ 620292 w 1225855"/>
                <a:gd name="connsiteY51-1934" fmla="*/ 1200487 h 1499831"/>
                <a:gd name="connsiteX52-1935" fmla="*/ 489033 w 1225855"/>
                <a:gd name="connsiteY52-1936" fmla="*/ 1195577 h 1499831"/>
                <a:gd name="connsiteX53-1937" fmla="*/ 209001 w 1225855"/>
                <a:gd name="connsiteY53-1938" fmla="*/ 1148114 h 1499831"/>
                <a:gd name="connsiteX54-1939" fmla="*/ 52209 w 1225855"/>
                <a:gd name="connsiteY54-1940" fmla="*/ 1063008 h 1499831"/>
                <a:gd name="connsiteX55-1941" fmla="*/ 54173 w 1225855"/>
                <a:gd name="connsiteY55-1942" fmla="*/ 1057279 h 1499831"/>
                <a:gd name="connsiteX56-1943" fmla="*/ 56137 w 1225855"/>
                <a:gd name="connsiteY56-1944" fmla="*/ 1053188 h 1499831"/>
                <a:gd name="connsiteX57-1945" fmla="*/ 255155 w 1225855"/>
                <a:gd name="connsiteY57-1946" fmla="*/ 841896 h 1499831"/>
                <a:gd name="connsiteX58-1947" fmla="*/ 346971 w 1225855"/>
                <a:gd name="connsiteY58-1948" fmla="*/ 956134 h 1499831"/>
                <a:gd name="connsiteX59-1949" fmla="*/ 318984 w 1225855"/>
                <a:gd name="connsiteY59-1950" fmla="*/ 987558 h 1499831"/>
                <a:gd name="connsiteX60-1951" fmla="*/ 321112 w 1225855"/>
                <a:gd name="connsiteY60-1952" fmla="*/ 1024546 h 1499831"/>
                <a:gd name="connsiteX61-1953" fmla="*/ 338460 w 1225855"/>
                <a:gd name="connsiteY61-1954" fmla="*/ 1031093 h 1499831"/>
                <a:gd name="connsiteX62-1955" fmla="*/ 358100 w 1225855"/>
                <a:gd name="connsiteY62-1956" fmla="*/ 1022255 h 1499831"/>
                <a:gd name="connsiteX63-1957" fmla="*/ 387887 w 1225855"/>
                <a:gd name="connsiteY63-1958" fmla="*/ 988703 h 1499831"/>
                <a:gd name="connsiteX64-1959" fmla="*/ 512600 w 1225855"/>
                <a:gd name="connsiteY64-1960" fmla="*/ 1059898 h 1499831"/>
                <a:gd name="connsiteX65-1961" fmla="*/ 494925 w 1225855"/>
                <a:gd name="connsiteY65-1962" fmla="*/ 1097868 h 1499831"/>
                <a:gd name="connsiteX66-1963" fmla="*/ 507527 w 1225855"/>
                <a:gd name="connsiteY66-1964" fmla="*/ 1132729 h 1499831"/>
                <a:gd name="connsiteX67-1965" fmla="*/ 518656 w 1225855"/>
                <a:gd name="connsiteY67-1966" fmla="*/ 1135184 h 1499831"/>
                <a:gd name="connsiteX68-1967" fmla="*/ 542388 w 1225855"/>
                <a:gd name="connsiteY68-1968" fmla="*/ 1120127 h 1499831"/>
                <a:gd name="connsiteX69-1969" fmla="*/ 561045 w 1225855"/>
                <a:gd name="connsiteY69-1970" fmla="*/ 1080029 h 1499831"/>
                <a:gd name="connsiteX70-1971" fmla="*/ 638132 w 1225855"/>
                <a:gd name="connsiteY70-1972" fmla="*/ 1105888 h 1499831"/>
                <a:gd name="connsiteX71-1973" fmla="*/ 708344 w 1225855"/>
                <a:gd name="connsiteY71-1974" fmla="*/ 1124219 h 1499831"/>
                <a:gd name="connsiteX72-1975" fmla="*/ 692633 w 1225855"/>
                <a:gd name="connsiteY72-1976" fmla="*/ 1159079 h 1499831"/>
                <a:gd name="connsiteX73-1977" fmla="*/ 691487 w 1225855"/>
                <a:gd name="connsiteY73-1978" fmla="*/ 1177574 h 1499831"/>
                <a:gd name="connsiteX74-1979" fmla="*/ 705726 w 1225855"/>
                <a:gd name="connsiteY74-1980" fmla="*/ 1193776 h 1499831"/>
                <a:gd name="connsiteX75-1981" fmla="*/ 716528 w 1225855"/>
                <a:gd name="connsiteY75-1982" fmla="*/ 1196068 h 1499831"/>
                <a:gd name="connsiteX76-1983" fmla="*/ 733549 w 1225855"/>
                <a:gd name="connsiteY76-1984" fmla="*/ 1189848 h 1499831"/>
                <a:gd name="connsiteX77-1985" fmla="*/ 740423 w 1225855"/>
                <a:gd name="connsiteY77-1986" fmla="*/ 1180683 h 1499831"/>
                <a:gd name="connsiteX78-1987" fmla="*/ 760881 w 1225855"/>
                <a:gd name="connsiteY78-1988" fmla="*/ 1135184 h 1499831"/>
                <a:gd name="connsiteX79-1989" fmla="*/ 974628 w 1225855"/>
                <a:gd name="connsiteY79-1990" fmla="*/ 1161534 h 1499831"/>
                <a:gd name="connsiteX80-1991" fmla="*/ 736822 w 1225855"/>
                <a:gd name="connsiteY80-1992" fmla="*/ 1196559 h 1499831"/>
                <a:gd name="connsiteX81-1993" fmla="*/ 685431 w 1225855"/>
                <a:gd name="connsiteY81-1994" fmla="*/ 1447458 h 1499831"/>
                <a:gd name="connsiteX82-1995" fmla="*/ 540096 w 1225855"/>
                <a:gd name="connsiteY82-1996" fmla="*/ 1447458 h 1499831"/>
                <a:gd name="connsiteX83-1997" fmla="*/ 540096 w 1225855"/>
                <a:gd name="connsiteY83-1998" fmla="*/ 1251059 h 1499831"/>
                <a:gd name="connsiteX84-1999" fmla="*/ 620292 w 1225855"/>
                <a:gd name="connsiteY84-2000" fmla="*/ 1252860 h 1499831"/>
                <a:gd name="connsiteX85-2001" fmla="*/ 685431 w 1225855"/>
                <a:gd name="connsiteY85-2002" fmla="*/ 1251714 h 1499831"/>
                <a:gd name="connsiteX86-2003" fmla="*/ 685431 w 1225855"/>
                <a:gd name="connsiteY86-2004" fmla="*/ 1447458 h 1499831"/>
                <a:gd name="connsiteX87-2005" fmla="*/ 186415 w 1225855"/>
                <a:gd name="connsiteY87-2006" fmla="*/ 720292 h 1499831"/>
                <a:gd name="connsiteX88-2007" fmla="*/ 187070 w 1225855"/>
                <a:gd name="connsiteY88-2008" fmla="*/ 718819 h 1499831"/>
                <a:gd name="connsiteX89-2009" fmla="*/ 188543 w 1225855"/>
                <a:gd name="connsiteY89-2010" fmla="*/ 715873 h 1499831"/>
                <a:gd name="connsiteX90-2011" fmla="*/ 418567 w 1225855"/>
                <a:gd name="connsiteY90-2012" fmla="*/ 483352 h 1499831"/>
                <a:gd name="connsiteX91-2013" fmla="*/ 519474 w 1225855"/>
                <a:gd name="connsiteY91-2014" fmla="*/ 496356 h 1499831"/>
                <a:gd name="connsiteX92-2015" fmla="*/ 550480 w 1225855"/>
                <a:gd name="connsiteY92-2016" fmla="*/ 499138 h 1499831"/>
                <a:gd name="connsiteX93-2017" fmla="*/ 587396 w 1225855"/>
                <a:gd name="connsiteY93-2018" fmla="*/ 507919 h 1499831"/>
                <a:gd name="connsiteX94-2019" fmla="*/ 616692 w 1225855"/>
                <a:gd name="connsiteY94-2020" fmla="*/ 489360 h 1499831"/>
                <a:gd name="connsiteX95-2021" fmla="*/ 644277 w 1225855"/>
                <a:gd name="connsiteY95-2022" fmla="*/ 510465 h 1499831"/>
                <a:gd name="connsiteX96-2023" fmla="*/ 676430 w 1225855"/>
                <a:gd name="connsiteY96-2024" fmla="*/ 487560 h 1499831"/>
                <a:gd name="connsiteX97-2025" fmla="*/ 712198 w 1225855"/>
                <a:gd name="connsiteY97-2026" fmla="*/ 499229 h 1499831"/>
                <a:gd name="connsiteX98-2027" fmla="*/ 797706 w 1225855"/>
                <a:gd name="connsiteY98-2028" fmla="*/ 471684 h 1499831"/>
                <a:gd name="connsiteX99-2029" fmla="*/ 820292 w 1225855"/>
                <a:gd name="connsiteY99-2030" fmla="*/ 507036 h 1499831"/>
                <a:gd name="connsiteX100-2031" fmla="*/ 780194 w 1225855"/>
                <a:gd name="connsiteY100-2032" fmla="*/ 560391 h 1499831"/>
                <a:gd name="connsiteX101-2033" fmla="*/ 759081 w 1225855"/>
                <a:gd name="connsiteY101-2034" fmla="*/ 576103 h 1499831"/>
                <a:gd name="connsiteX102-2035" fmla="*/ 736822 w 1225855"/>
                <a:gd name="connsiteY102-2036" fmla="*/ 590669 h 1499831"/>
                <a:gd name="connsiteX103-2037" fmla="*/ 736331 w 1225855"/>
                <a:gd name="connsiteY103-2038" fmla="*/ 590996 h 1499831"/>
                <a:gd name="connsiteX104-2039" fmla="*/ 542060 w 1225855"/>
                <a:gd name="connsiteY104-2040" fmla="*/ 682485 h 1499831"/>
                <a:gd name="connsiteX105-2041" fmla="*/ 339115 w 1225855"/>
                <a:gd name="connsiteY105-2042" fmla="*/ 752370 h 1499831"/>
                <a:gd name="connsiteX106-2043" fmla="*/ 289033 w 1225855"/>
                <a:gd name="connsiteY106-2044" fmla="*/ 767428 h 1499831"/>
                <a:gd name="connsiteX107-2045" fmla="*/ 274958 w 1225855"/>
                <a:gd name="connsiteY107-2046" fmla="*/ 771519 h 1499831"/>
                <a:gd name="connsiteX108-2047" fmla="*/ 255809 w 1225855"/>
                <a:gd name="connsiteY108-2048" fmla="*/ 764482 h 1499831"/>
                <a:gd name="connsiteX109-2049" fmla="*/ 186415 w 1225855"/>
                <a:gd name="connsiteY109-2050" fmla="*/ 720292 h 1499831"/>
                <a:gd name="connsiteX110-2051" fmla="*/ 883794 w 1225855"/>
                <a:gd name="connsiteY110-2052" fmla="*/ 593451 h 1499831"/>
                <a:gd name="connsiteX111-2053" fmla="*/ 859244 w 1225855"/>
                <a:gd name="connsiteY111-2054" fmla="*/ 561536 h 1499831"/>
                <a:gd name="connsiteX112-2055" fmla="*/ 854989 w 1225855"/>
                <a:gd name="connsiteY112-2056" fmla="*/ 557117 h 1499831"/>
                <a:gd name="connsiteX113-2057" fmla="*/ 867100 w 1225855"/>
                <a:gd name="connsiteY113-2058" fmla="*/ 534204 h 1499831"/>
                <a:gd name="connsiteX114-2059" fmla="*/ 1036167 w 1225855"/>
                <a:gd name="connsiteY114-2060" fmla="*/ 715218 h 1499831"/>
                <a:gd name="connsiteX115-2061" fmla="*/ 1037803 w 1225855"/>
                <a:gd name="connsiteY115-2062" fmla="*/ 717837 h 1499831"/>
                <a:gd name="connsiteX116-2063" fmla="*/ 1038949 w 1225855"/>
                <a:gd name="connsiteY116-2064" fmla="*/ 720128 h 1499831"/>
                <a:gd name="connsiteX117-2065" fmla="*/ 971519 w 1225855"/>
                <a:gd name="connsiteY117-2066" fmla="*/ 764973 h 1499831"/>
                <a:gd name="connsiteX118-2067" fmla="*/ 944841 w 1225855"/>
                <a:gd name="connsiteY118-2068" fmla="*/ 774793 h 1499831"/>
                <a:gd name="connsiteX119-2069" fmla="*/ 927165 w 1225855"/>
                <a:gd name="connsiteY119-2070" fmla="*/ 780357 h 1499831"/>
                <a:gd name="connsiteX120-2071" fmla="*/ 917018 w 1225855"/>
                <a:gd name="connsiteY120-2072" fmla="*/ 783303 h 1499831"/>
                <a:gd name="connsiteX121-2073" fmla="*/ 618492 w 1225855"/>
                <a:gd name="connsiteY121-2074" fmla="*/ 820292 h 1499831"/>
                <a:gd name="connsiteX122-2075" fmla="*/ 372175 w 1225855"/>
                <a:gd name="connsiteY122-2076" fmla="*/ 797051 h 1499831"/>
                <a:gd name="connsiteX123-2077" fmla="*/ 481668 w 1225855"/>
                <a:gd name="connsiteY123-2078" fmla="*/ 760717 h 1499831"/>
                <a:gd name="connsiteX124-2079" fmla="*/ 497707 w 1225855"/>
                <a:gd name="connsiteY124-2080" fmla="*/ 799015 h 1499831"/>
                <a:gd name="connsiteX125-2081" fmla="*/ 521929 w 1225855"/>
                <a:gd name="connsiteY125-2082" fmla="*/ 815054 h 1499831"/>
                <a:gd name="connsiteX126-2083" fmla="*/ 532077 w 1225855"/>
                <a:gd name="connsiteY126-2084" fmla="*/ 812927 h 1499831"/>
                <a:gd name="connsiteX127-2085" fmla="*/ 545988 w 1225855"/>
                <a:gd name="connsiteY127-2086" fmla="*/ 778557 h 1499831"/>
                <a:gd name="connsiteX128-2087" fmla="*/ 530931 w 1225855"/>
                <a:gd name="connsiteY128-2088" fmla="*/ 742878 h 1499831"/>
                <a:gd name="connsiteX129-2089" fmla="*/ 560882 w 1225855"/>
                <a:gd name="connsiteY129-2090" fmla="*/ 731421 h 1499831"/>
                <a:gd name="connsiteX130-2091" fmla="*/ 660881 w 1225855"/>
                <a:gd name="connsiteY130-2092" fmla="*/ 689359 h 1499831"/>
                <a:gd name="connsiteX131-2093" fmla="*/ 682158 w 1225855"/>
                <a:gd name="connsiteY131-2094" fmla="*/ 735677 h 1499831"/>
                <a:gd name="connsiteX132-2095" fmla="*/ 706053 w 1225855"/>
                <a:gd name="connsiteY132-2096" fmla="*/ 750897 h 1499831"/>
                <a:gd name="connsiteX133-2097" fmla="*/ 717019 w 1225855"/>
                <a:gd name="connsiteY133-2098" fmla="*/ 748442 h 1499831"/>
                <a:gd name="connsiteX134-2099" fmla="*/ 729948 w 1225855"/>
                <a:gd name="connsiteY134-2100" fmla="*/ 713745 h 1499831"/>
                <a:gd name="connsiteX135-2101" fmla="*/ 708181 w 1225855"/>
                <a:gd name="connsiteY135-2102" fmla="*/ 666446 h 1499831"/>
                <a:gd name="connsiteX136-2103" fmla="*/ 763991 w 1225855"/>
                <a:gd name="connsiteY136-2104" fmla="*/ 635350 h 1499831"/>
                <a:gd name="connsiteX137-2105" fmla="*/ 773483 w 1225855"/>
                <a:gd name="connsiteY137-2106" fmla="*/ 629294 h 1499831"/>
                <a:gd name="connsiteX138-2107" fmla="*/ 795414 w 1225855"/>
                <a:gd name="connsiteY138-2108" fmla="*/ 614400 h 1499831"/>
                <a:gd name="connsiteX139-2109" fmla="*/ 816200 w 1225855"/>
                <a:gd name="connsiteY139-2110" fmla="*/ 598361 h 1499831"/>
                <a:gd name="connsiteX140-2111" fmla="*/ 819473 w 1225855"/>
                <a:gd name="connsiteY140-2112" fmla="*/ 595579 h 1499831"/>
                <a:gd name="connsiteX141-2113" fmla="*/ 842223 w 1225855"/>
                <a:gd name="connsiteY141-2114" fmla="*/ 625202 h 1499831"/>
                <a:gd name="connsiteX142-2115" fmla="*/ 863008 w 1225855"/>
                <a:gd name="connsiteY142-2116" fmla="*/ 635350 h 1499831"/>
                <a:gd name="connsiteX143-2117" fmla="*/ 878884 w 1225855"/>
                <a:gd name="connsiteY143-2118" fmla="*/ 629949 h 1499831"/>
                <a:gd name="connsiteX144-2119" fmla="*/ 883794 w 1225855"/>
                <a:gd name="connsiteY144-2120" fmla="*/ 593451 h 1499831"/>
                <a:gd name="connsiteX145-2121" fmla="*/ 513091 w 1225855"/>
                <a:gd name="connsiteY145-2122" fmla="*/ 183796 h 1499831"/>
                <a:gd name="connsiteX146-2123" fmla="*/ 520784 w 1225855"/>
                <a:gd name="connsiteY146-2124" fmla="*/ 163175 h 1499831"/>
                <a:gd name="connsiteX147-2125" fmla="*/ 613746 w 1225855"/>
                <a:gd name="connsiteY147-2126" fmla="*/ 64648 h 1499831"/>
                <a:gd name="connsiteX148-2127" fmla="*/ 903434 w 1225855"/>
                <a:gd name="connsiteY148-2128" fmla="*/ 374630 h 1499831"/>
                <a:gd name="connsiteX149-2129" fmla="*/ 823892 w 1225855"/>
                <a:gd name="connsiteY149-2130" fmla="*/ 411455 h 1499831"/>
                <a:gd name="connsiteX150-2131" fmla="*/ 821110 w 1225855"/>
                <a:gd name="connsiteY150-2132" fmla="*/ 412273 h 1499831"/>
                <a:gd name="connsiteX151-2133" fmla="*/ 807689 w 1225855"/>
                <a:gd name="connsiteY151-2134" fmla="*/ 415710 h 1499831"/>
                <a:gd name="connsiteX152-2135" fmla="*/ 791159 w 1225855"/>
                <a:gd name="connsiteY152-2136" fmla="*/ 406873 h 1499831"/>
                <a:gd name="connsiteX153-2137" fmla="*/ 777084 w 1225855"/>
                <a:gd name="connsiteY153-2138" fmla="*/ 399835 h 1499831"/>
                <a:gd name="connsiteX154-2139" fmla="*/ 706053 w 1225855"/>
                <a:gd name="connsiteY154-2140" fmla="*/ 362192 h 1499831"/>
                <a:gd name="connsiteX155-2141" fmla="*/ 591160 w 1225855"/>
                <a:gd name="connsiteY155-2142" fmla="*/ 288542 h 1499831"/>
                <a:gd name="connsiteX156-2143" fmla="*/ 570702 w 1225855"/>
                <a:gd name="connsiteY156-2144" fmla="*/ 272176 h 1499831"/>
                <a:gd name="connsiteX157-2145" fmla="*/ 567919 w 1225855"/>
                <a:gd name="connsiteY157-2146" fmla="*/ 269721 h 1499831"/>
                <a:gd name="connsiteX158-2147" fmla="*/ 551226 w 1225855"/>
                <a:gd name="connsiteY158-2148" fmla="*/ 254500 h 1499831"/>
                <a:gd name="connsiteX159-2149" fmla="*/ 512109 w 1225855"/>
                <a:gd name="connsiteY159-2150" fmla="*/ 197708 h 1499831"/>
                <a:gd name="connsiteX160-2151" fmla="*/ 513091 w 1225855"/>
                <a:gd name="connsiteY160-2152" fmla="*/ 183796 h 1499831"/>
                <a:gd name="connsiteX161-2153" fmla="*/ 322094 w 1225855"/>
                <a:gd name="connsiteY161-2154" fmla="*/ 374303 h 1499831"/>
                <a:gd name="connsiteX162-2155" fmla="*/ 464974 w 1225855"/>
                <a:gd name="connsiteY162-2156" fmla="*/ 222421 h 1499831"/>
                <a:gd name="connsiteX163-2157" fmla="*/ 508345 w 1225855"/>
                <a:gd name="connsiteY163-2158" fmla="*/ 285596 h 1499831"/>
                <a:gd name="connsiteX164-2159" fmla="*/ 482486 w 1225855"/>
                <a:gd name="connsiteY164-2160" fmla="*/ 314729 h 1499831"/>
                <a:gd name="connsiteX165-2161" fmla="*/ 475939 w 1225855"/>
                <a:gd name="connsiteY165-2162" fmla="*/ 334205 h 1499831"/>
                <a:gd name="connsiteX166-2163" fmla="*/ 484614 w 1225855"/>
                <a:gd name="connsiteY166-2164" fmla="*/ 351717 h 1499831"/>
                <a:gd name="connsiteX167-2165" fmla="*/ 491324 w 1225855"/>
                <a:gd name="connsiteY167-2166" fmla="*/ 355973 h 1499831"/>
                <a:gd name="connsiteX168-2167" fmla="*/ 501962 w 1225855"/>
                <a:gd name="connsiteY168-2168" fmla="*/ 358264 h 1499831"/>
                <a:gd name="connsiteX169-2169" fmla="*/ 521602 w 1225855"/>
                <a:gd name="connsiteY169-2170" fmla="*/ 349426 h 1499831"/>
                <a:gd name="connsiteX170-2171" fmla="*/ 547298 w 1225855"/>
                <a:gd name="connsiteY170-2172" fmla="*/ 320621 h 1499831"/>
                <a:gd name="connsiteX171-2173" fmla="*/ 554990 w 1225855"/>
                <a:gd name="connsiteY171-2174" fmla="*/ 326676 h 1499831"/>
                <a:gd name="connsiteX172-2175" fmla="*/ 722747 w 1225855"/>
                <a:gd name="connsiteY172-2176" fmla="*/ 430768 h 1499831"/>
                <a:gd name="connsiteX173-2177" fmla="*/ 663827 w 1225855"/>
                <a:gd name="connsiteY173-2178" fmla="*/ 435678 h 1499831"/>
                <a:gd name="connsiteX174-2179" fmla="*/ 628967 w 1225855"/>
                <a:gd name="connsiteY174-2180" fmla="*/ 436823 h 1499831"/>
                <a:gd name="connsiteX175-2181" fmla="*/ 616692 w 1225855"/>
                <a:gd name="connsiteY175-2182" fmla="*/ 436987 h 1499831"/>
                <a:gd name="connsiteX176-2183" fmla="*/ 600489 w 1225855"/>
                <a:gd name="connsiteY176-2184" fmla="*/ 436823 h 1499831"/>
                <a:gd name="connsiteX177-2185" fmla="*/ 565628 w 1225855"/>
                <a:gd name="connsiteY177-2186" fmla="*/ 435514 h 1499831"/>
                <a:gd name="connsiteX178-2187" fmla="*/ 463337 w 1225855"/>
                <a:gd name="connsiteY178-2188" fmla="*/ 424057 h 1499831"/>
                <a:gd name="connsiteX179-2189" fmla="*/ 433059 w 1225855"/>
                <a:gd name="connsiteY179-2190" fmla="*/ 418165 h 1499831"/>
                <a:gd name="connsiteX180-2191" fmla="*/ 409164 w 1225855"/>
                <a:gd name="connsiteY180-2192" fmla="*/ 412437 h 1499831"/>
                <a:gd name="connsiteX181-2193" fmla="*/ 403927 w 1225855"/>
                <a:gd name="connsiteY181-2194" fmla="*/ 410964 h 1499831"/>
                <a:gd name="connsiteX182-2195" fmla="*/ 322094 w 1225855"/>
                <a:gd name="connsiteY182-2196" fmla="*/ 374303 h 1499831"/>
                <a:gd name="connsiteX0-2197" fmla="*/ 1219145 w 1225855"/>
                <a:gd name="connsiteY0-2198" fmla="*/ 1035512 h 1499831"/>
                <a:gd name="connsiteX1-2199" fmla="*/ 1212598 w 1225855"/>
                <a:gd name="connsiteY1-2200" fmla="*/ 1022910 h 1499831"/>
                <a:gd name="connsiteX2-2201" fmla="*/ 1009653 w 1225855"/>
                <a:gd name="connsiteY2-2202" fmla="*/ 805725 h 1499831"/>
                <a:gd name="connsiteX3-2203" fmla="*/ 1091485 w 1225855"/>
                <a:gd name="connsiteY3-2204" fmla="*/ 720128 h 1499831"/>
                <a:gd name="connsiteX4-2205" fmla="*/ 1086085 w 1225855"/>
                <a:gd name="connsiteY4-2206" fmla="*/ 697052 h 1499831"/>
                <a:gd name="connsiteX5-2207" fmla="*/ 1079702 w 1225855"/>
                <a:gd name="connsiteY5-2208" fmla="*/ 685104 h 1499831"/>
                <a:gd name="connsiteX6-2209" fmla="*/ 863663 w 1225855"/>
                <a:gd name="connsiteY6-2210" fmla="*/ 454008 h 1499831"/>
                <a:gd name="connsiteX7-2211" fmla="*/ 957280 w 1225855"/>
                <a:gd name="connsiteY7-2212" fmla="*/ 374303 h 1499831"/>
                <a:gd name="connsiteX8-2213" fmla="*/ 953024 w 1225855"/>
                <a:gd name="connsiteY8-2214" fmla="*/ 355482 h 1499831"/>
                <a:gd name="connsiteX9-2215" fmla="*/ 946969 w 1225855"/>
                <a:gd name="connsiteY9-2216" fmla="*/ 344516 h 1499831"/>
                <a:gd name="connsiteX10-2217" fmla="*/ 633058 w 1225855"/>
                <a:gd name="connsiteY10-2218" fmla="*/ 8347 h 1499831"/>
                <a:gd name="connsiteX11-2219" fmla="*/ 613909 w 1225855"/>
                <a:gd name="connsiteY11-2220" fmla="*/ 0 h 1499831"/>
                <a:gd name="connsiteX12-2221" fmla="*/ 594761 w 1225855"/>
                <a:gd name="connsiteY12-2222" fmla="*/ 8183 h 1499831"/>
                <a:gd name="connsiteX13-2223" fmla="*/ 276922 w 1225855"/>
                <a:gd name="connsiteY13-2224" fmla="*/ 345825 h 1499831"/>
                <a:gd name="connsiteX14-2225" fmla="*/ 269884 w 1225855"/>
                <a:gd name="connsiteY14-2226" fmla="*/ 362028 h 1499831"/>
                <a:gd name="connsiteX15-2227" fmla="*/ 268248 w 1225855"/>
                <a:gd name="connsiteY15-2228" fmla="*/ 374139 h 1499831"/>
                <a:gd name="connsiteX16-2229" fmla="*/ 363828 w 1225855"/>
                <a:gd name="connsiteY16-2230" fmla="*/ 453354 h 1499831"/>
                <a:gd name="connsiteX17-2231" fmla="*/ 143535 w 1225855"/>
                <a:gd name="connsiteY17-2232" fmla="*/ 687395 h 1499831"/>
                <a:gd name="connsiteX18-2233" fmla="*/ 136497 w 1225855"/>
                <a:gd name="connsiteY18-2234" fmla="*/ 704744 h 1499831"/>
                <a:gd name="connsiteX19-2235" fmla="*/ 134206 w 1225855"/>
                <a:gd name="connsiteY19-2236" fmla="*/ 720128 h 1499831"/>
                <a:gd name="connsiteX20-2237" fmla="*/ 182978 w 1225855"/>
                <a:gd name="connsiteY20-2238" fmla="*/ 786740 h 1499831"/>
                <a:gd name="connsiteX21-2239" fmla="*/ 217839 w 1225855"/>
                <a:gd name="connsiteY21-2240" fmla="*/ 805071 h 1499831"/>
                <a:gd name="connsiteX22-2241" fmla="*/ 9984 w 1225855"/>
                <a:gd name="connsiteY22-2242" fmla="*/ 1025692 h 1499831"/>
                <a:gd name="connsiteX23-2243" fmla="*/ 2946 w 1225855"/>
                <a:gd name="connsiteY23-2244" fmla="*/ 1044186 h 1499831"/>
                <a:gd name="connsiteX24-2245" fmla="*/ 0 w 1225855"/>
                <a:gd name="connsiteY24-2246" fmla="*/ 1062844 h 1499831"/>
                <a:gd name="connsiteX25-2247" fmla="*/ 194435 w 1225855"/>
                <a:gd name="connsiteY25-2248" fmla="*/ 1198195 h 1499831"/>
                <a:gd name="connsiteX26-2249" fmla="*/ 487887 w 1225855"/>
                <a:gd name="connsiteY26-2250" fmla="*/ 1247950 h 1499831"/>
                <a:gd name="connsiteX27-2251" fmla="*/ 487887 w 1225855"/>
                <a:gd name="connsiteY27-2252" fmla="*/ 1473645 h 1499831"/>
                <a:gd name="connsiteX28-2253" fmla="*/ 514073 w 1225855"/>
                <a:gd name="connsiteY28-2254" fmla="*/ 1499831 h 1499831"/>
                <a:gd name="connsiteX29-2255" fmla="*/ 711781 w 1225855"/>
                <a:gd name="connsiteY29-2256" fmla="*/ 1499831 h 1499831"/>
                <a:gd name="connsiteX30-2257" fmla="*/ 737968 w 1225855"/>
                <a:gd name="connsiteY30-2258" fmla="*/ 1473645 h 1499831"/>
                <a:gd name="connsiteX31-2259" fmla="*/ 737968 w 1225855"/>
                <a:gd name="connsiteY31-2260" fmla="*/ 1248932 h 1499831"/>
                <a:gd name="connsiteX32-2261" fmla="*/ 1039112 w 1225855"/>
                <a:gd name="connsiteY32-2262" fmla="*/ 1198195 h 1499831"/>
                <a:gd name="connsiteX33-2263" fmla="*/ 1225855 w 1225855"/>
                <a:gd name="connsiteY33-2264" fmla="*/ 1062844 h 1499831"/>
                <a:gd name="connsiteX34-2265" fmla="*/ 1219145 w 1225855"/>
                <a:gd name="connsiteY34-2266" fmla="*/ 1035512 h 1499831"/>
                <a:gd name="connsiteX35-2267" fmla="*/ 1099178 w 1225855"/>
                <a:gd name="connsiteY35-2268" fmla="*/ 1120454 h 1499831"/>
                <a:gd name="connsiteX36-2269" fmla="*/ 1082157 w 1225855"/>
                <a:gd name="connsiteY36-2270" fmla="*/ 1113580 h 1499831"/>
                <a:gd name="connsiteX37-2271" fmla="*/ 657608 w 1225855"/>
                <a:gd name="connsiteY37-2272" fmla="*/ 1056788 h 1499831"/>
                <a:gd name="connsiteX38-2273" fmla="*/ 560882 w 1225855"/>
                <a:gd name="connsiteY38-2274" fmla="*/ 1023564 h 1499831"/>
                <a:gd name="connsiteX39-2275" fmla="*/ 558918 w 1225855"/>
                <a:gd name="connsiteY39-2276" fmla="*/ 1022582 h 1499831"/>
                <a:gd name="connsiteX40-2277" fmla="*/ 554663 w 1225855"/>
                <a:gd name="connsiteY40-2278" fmla="*/ 1021109 h 1499831"/>
                <a:gd name="connsiteX41-2279" fmla="*/ 419966 w 1225855"/>
                <a:gd name="connsiteY41-2280" fmla="*/ 947296 h 1499831"/>
                <a:gd name="connsiteX42-2281" fmla="*/ 312928 w 1225855"/>
                <a:gd name="connsiteY42-2282" fmla="*/ 837313 h 1499831"/>
                <a:gd name="connsiteX43-2283" fmla="*/ 618656 w 1225855"/>
                <a:gd name="connsiteY43-2284" fmla="*/ 872828 h 1499831"/>
                <a:gd name="connsiteX44-2285" fmla="*/ 943368 w 1225855"/>
                <a:gd name="connsiteY44-2286" fmla="*/ 830439 h 1499831"/>
                <a:gd name="connsiteX45-2287" fmla="*/ 957116 w 1225855"/>
                <a:gd name="connsiteY45-2288" fmla="*/ 826184 h 1499831"/>
                <a:gd name="connsiteX46-2289" fmla="*/ 1168408 w 1225855"/>
                <a:gd name="connsiteY46-2290" fmla="*/ 1052369 h 1499831"/>
                <a:gd name="connsiteX47-2291" fmla="*/ 1170536 w 1225855"/>
                <a:gd name="connsiteY47-2292" fmla="*/ 1055806 h 1499831"/>
                <a:gd name="connsiteX48-2293" fmla="*/ 1173482 w 1225855"/>
                <a:gd name="connsiteY48-2294" fmla="*/ 1063008 h 1499831"/>
                <a:gd name="connsiteX49-2295" fmla="*/ 1099178 w 1225855"/>
                <a:gd name="connsiteY49-2296" fmla="*/ 1120454 h 1499831"/>
                <a:gd name="connsiteX50-2297" fmla="*/ 736822 w 1225855"/>
                <a:gd name="connsiteY50-2298" fmla="*/ 1196559 h 1499831"/>
                <a:gd name="connsiteX51-2299" fmla="*/ 620292 w 1225855"/>
                <a:gd name="connsiteY51-2300" fmla="*/ 1200487 h 1499831"/>
                <a:gd name="connsiteX52-2301" fmla="*/ 489033 w 1225855"/>
                <a:gd name="connsiteY52-2302" fmla="*/ 1195577 h 1499831"/>
                <a:gd name="connsiteX53-2303" fmla="*/ 209001 w 1225855"/>
                <a:gd name="connsiteY53-2304" fmla="*/ 1148114 h 1499831"/>
                <a:gd name="connsiteX54-2305" fmla="*/ 52209 w 1225855"/>
                <a:gd name="connsiteY54-2306" fmla="*/ 1063008 h 1499831"/>
                <a:gd name="connsiteX55-2307" fmla="*/ 54173 w 1225855"/>
                <a:gd name="connsiteY55-2308" fmla="*/ 1057279 h 1499831"/>
                <a:gd name="connsiteX56-2309" fmla="*/ 56137 w 1225855"/>
                <a:gd name="connsiteY56-2310" fmla="*/ 1053188 h 1499831"/>
                <a:gd name="connsiteX57-2311" fmla="*/ 255155 w 1225855"/>
                <a:gd name="connsiteY57-2312" fmla="*/ 841896 h 1499831"/>
                <a:gd name="connsiteX58-2313" fmla="*/ 346971 w 1225855"/>
                <a:gd name="connsiteY58-2314" fmla="*/ 956134 h 1499831"/>
                <a:gd name="connsiteX59-2315" fmla="*/ 318984 w 1225855"/>
                <a:gd name="connsiteY59-2316" fmla="*/ 987558 h 1499831"/>
                <a:gd name="connsiteX60-2317" fmla="*/ 321112 w 1225855"/>
                <a:gd name="connsiteY60-2318" fmla="*/ 1024546 h 1499831"/>
                <a:gd name="connsiteX61-2319" fmla="*/ 338460 w 1225855"/>
                <a:gd name="connsiteY61-2320" fmla="*/ 1031093 h 1499831"/>
                <a:gd name="connsiteX62-2321" fmla="*/ 358100 w 1225855"/>
                <a:gd name="connsiteY62-2322" fmla="*/ 1022255 h 1499831"/>
                <a:gd name="connsiteX63-2323" fmla="*/ 387887 w 1225855"/>
                <a:gd name="connsiteY63-2324" fmla="*/ 988703 h 1499831"/>
                <a:gd name="connsiteX64-2325" fmla="*/ 512600 w 1225855"/>
                <a:gd name="connsiteY64-2326" fmla="*/ 1059898 h 1499831"/>
                <a:gd name="connsiteX65-2327" fmla="*/ 494925 w 1225855"/>
                <a:gd name="connsiteY65-2328" fmla="*/ 1097868 h 1499831"/>
                <a:gd name="connsiteX66-2329" fmla="*/ 507527 w 1225855"/>
                <a:gd name="connsiteY66-2330" fmla="*/ 1132729 h 1499831"/>
                <a:gd name="connsiteX67-2331" fmla="*/ 518656 w 1225855"/>
                <a:gd name="connsiteY67-2332" fmla="*/ 1135184 h 1499831"/>
                <a:gd name="connsiteX68-2333" fmla="*/ 542388 w 1225855"/>
                <a:gd name="connsiteY68-2334" fmla="*/ 1120127 h 1499831"/>
                <a:gd name="connsiteX69-2335" fmla="*/ 561045 w 1225855"/>
                <a:gd name="connsiteY69-2336" fmla="*/ 1080029 h 1499831"/>
                <a:gd name="connsiteX70-2337" fmla="*/ 638132 w 1225855"/>
                <a:gd name="connsiteY70-2338" fmla="*/ 1105888 h 1499831"/>
                <a:gd name="connsiteX71-2339" fmla="*/ 708344 w 1225855"/>
                <a:gd name="connsiteY71-2340" fmla="*/ 1124219 h 1499831"/>
                <a:gd name="connsiteX72-2341" fmla="*/ 692633 w 1225855"/>
                <a:gd name="connsiteY72-2342" fmla="*/ 1159079 h 1499831"/>
                <a:gd name="connsiteX73-2343" fmla="*/ 691487 w 1225855"/>
                <a:gd name="connsiteY73-2344" fmla="*/ 1177574 h 1499831"/>
                <a:gd name="connsiteX74-2345" fmla="*/ 705726 w 1225855"/>
                <a:gd name="connsiteY74-2346" fmla="*/ 1193776 h 1499831"/>
                <a:gd name="connsiteX75-2347" fmla="*/ 716528 w 1225855"/>
                <a:gd name="connsiteY75-2348" fmla="*/ 1196068 h 1499831"/>
                <a:gd name="connsiteX76-2349" fmla="*/ 733549 w 1225855"/>
                <a:gd name="connsiteY76-2350" fmla="*/ 1189848 h 1499831"/>
                <a:gd name="connsiteX77-2351" fmla="*/ 740423 w 1225855"/>
                <a:gd name="connsiteY77-2352" fmla="*/ 1180683 h 1499831"/>
                <a:gd name="connsiteX78-2353" fmla="*/ 760881 w 1225855"/>
                <a:gd name="connsiteY78-2354" fmla="*/ 1135184 h 1499831"/>
                <a:gd name="connsiteX79-2355" fmla="*/ 974628 w 1225855"/>
                <a:gd name="connsiteY79-2356" fmla="*/ 1161534 h 1499831"/>
                <a:gd name="connsiteX80-2357" fmla="*/ 736822 w 1225855"/>
                <a:gd name="connsiteY80-2358" fmla="*/ 1196559 h 1499831"/>
                <a:gd name="connsiteX81-2359" fmla="*/ 685431 w 1225855"/>
                <a:gd name="connsiteY81-2360" fmla="*/ 1447458 h 1499831"/>
                <a:gd name="connsiteX82-2361" fmla="*/ 540096 w 1225855"/>
                <a:gd name="connsiteY82-2362" fmla="*/ 1447458 h 1499831"/>
                <a:gd name="connsiteX83-2363" fmla="*/ 540096 w 1225855"/>
                <a:gd name="connsiteY83-2364" fmla="*/ 1251059 h 1499831"/>
                <a:gd name="connsiteX84-2365" fmla="*/ 620292 w 1225855"/>
                <a:gd name="connsiteY84-2366" fmla="*/ 1252860 h 1499831"/>
                <a:gd name="connsiteX85-2367" fmla="*/ 685431 w 1225855"/>
                <a:gd name="connsiteY85-2368" fmla="*/ 1251714 h 1499831"/>
                <a:gd name="connsiteX86-2369" fmla="*/ 685431 w 1225855"/>
                <a:gd name="connsiteY86-2370" fmla="*/ 1447458 h 1499831"/>
                <a:gd name="connsiteX87-2371" fmla="*/ 186415 w 1225855"/>
                <a:gd name="connsiteY87-2372" fmla="*/ 720292 h 1499831"/>
                <a:gd name="connsiteX88-2373" fmla="*/ 187070 w 1225855"/>
                <a:gd name="connsiteY88-2374" fmla="*/ 718819 h 1499831"/>
                <a:gd name="connsiteX89-2375" fmla="*/ 188543 w 1225855"/>
                <a:gd name="connsiteY89-2376" fmla="*/ 715873 h 1499831"/>
                <a:gd name="connsiteX90-2377" fmla="*/ 418567 w 1225855"/>
                <a:gd name="connsiteY90-2378" fmla="*/ 483352 h 1499831"/>
                <a:gd name="connsiteX91-2379" fmla="*/ 519474 w 1225855"/>
                <a:gd name="connsiteY91-2380" fmla="*/ 496356 h 1499831"/>
                <a:gd name="connsiteX92-2381" fmla="*/ 550480 w 1225855"/>
                <a:gd name="connsiteY92-2382" fmla="*/ 499138 h 1499831"/>
                <a:gd name="connsiteX93-2383" fmla="*/ 587396 w 1225855"/>
                <a:gd name="connsiteY93-2384" fmla="*/ 507919 h 1499831"/>
                <a:gd name="connsiteX94-2385" fmla="*/ 616692 w 1225855"/>
                <a:gd name="connsiteY94-2386" fmla="*/ 489360 h 1499831"/>
                <a:gd name="connsiteX95-2387" fmla="*/ 644277 w 1225855"/>
                <a:gd name="connsiteY95-2388" fmla="*/ 510465 h 1499831"/>
                <a:gd name="connsiteX96-2389" fmla="*/ 676430 w 1225855"/>
                <a:gd name="connsiteY96-2390" fmla="*/ 508991 h 1499831"/>
                <a:gd name="connsiteX97-2391" fmla="*/ 712198 w 1225855"/>
                <a:gd name="connsiteY97-2392" fmla="*/ 499229 h 1499831"/>
                <a:gd name="connsiteX98-2393" fmla="*/ 797706 w 1225855"/>
                <a:gd name="connsiteY98-2394" fmla="*/ 471684 h 1499831"/>
                <a:gd name="connsiteX99-2395" fmla="*/ 820292 w 1225855"/>
                <a:gd name="connsiteY99-2396" fmla="*/ 507036 h 1499831"/>
                <a:gd name="connsiteX100-2397" fmla="*/ 780194 w 1225855"/>
                <a:gd name="connsiteY100-2398" fmla="*/ 560391 h 1499831"/>
                <a:gd name="connsiteX101-2399" fmla="*/ 759081 w 1225855"/>
                <a:gd name="connsiteY101-2400" fmla="*/ 576103 h 1499831"/>
                <a:gd name="connsiteX102-2401" fmla="*/ 736822 w 1225855"/>
                <a:gd name="connsiteY102-2402" fmla="*/ 590669 h 1499831"/>
                <a:gd name="connsiteX103-2403" fmla="*/ 736331 w 1225855"/>
                <a:gd name="connsiteY103-2404" fmla="*/ 590996 h 1499831"/>
                <a:gd name="connsiteX104-2405" fmla="*/ 542060 w 1225855"/>
                <a:gd name="connsiteY104-2406" fmla="*/ 682485 h 1499831"/>
                <a:gd name="connsiteX105-2407" fmla="*/ 339115 w 1225855"/>
                <a:gd name="connsiteY105-2408" fmla="*/ 752370 h 1499831"/>
                <a:gd name="connsiteX106-2409" fmla="*/ 289033 w 1225855"/>
                <a:gd name="connsiteY106-2410" fmla="*/ 767428 h 1499831"/>
                <a:gd name="connsiteX107-2411" fmla="*/ 274958 w 1225855"/>
                <a:gd name="connsiteY107-2412" fmla="*/ 771519 h 1499831"/>
                <a:gd name="connsiteX108-2413" fmla="*/ 255809 w 1225855"/>
                <a:gd name="connsiteY108-2414" fmla="*/ 764482 h 1499831"/>
                <a:gd name="connsiteX109-2415" fmla="*/ 186415 w 1225855"/>
                <a:gd name="connsiteY109-2416" fmla="*/ 720292 h 1499831"/>
                <a:gd name="connsiteX110-2417" fmla="*/ 883794 w 1225855"/>
                <a:gd name="connsiteY110-2418" fmla="*/ 593451 h 1499831"/>
                <a:gd name="connsiteX111-2419" fmla="*/ 859244 w 1225855"/>
                <a:gd name="connsiteY111-2420" fmla="*/ 561536 h 1499831"/>
                <a:gd name="connsiteX112-2421" fmla="*/ 854989 w 1225855"/>
                <a:gd name="connsiteY112-2422" fmla="*/ 557117 h 1499831"/>
                <a:gd name="connsiteX113-2423" fmla="*/ 867100 w 1225855"/>
                <a:gd name="connsiteY113-2424" fmla="*/ 534204 h 1499831"/>
                <a:gd name="connsiteX114-2425" fmla="*/ 1036167 w 1225855"/>
                <a:gd name="connsiteY114-2426" fmla="*/ 715218 h 1499831"/>
                <a:gd name="connsiteX115-2427" fmla="*/ 1037803 w 1225855"/>
                <a:gd name="connsiteY115-2428" fmla="*/ 717837 h 1499831"/>
                <a:gd name="connsiteX116-2429" fmla="*/ 1038949 w 1225855"/>
                <a:gd name="connsiteY116-2430" fmla="*/ 720128 h 1499831"/>
                <a:gd name="connsiteX117-2431" fmla="*/ 971519 w 1225855"/>
                <a:gd name="connsiteY117-2432" fmla="*/ 764973 h 1499831"/>
                <a:gd name="connsiteX118-2433" fmla="*/ 944841 w 1225855"/>
                <a:gd name="connsiteY118-2434" fmla="*/ 774793 h 1499831"/>
                <a:gd name="connsiteX119-2435" fmla="*/ 927165 w 1225855"/>
                <a:gd name="connsiteY119-2436" fmla="*/ 780357 h 1499831"/>
                <a:gd name="connsiteX120-2437" fmla="*/ 917018 w 1225855"/>
                <a:gd name="connsiteY120-2438" fmla="*/ 783303 h 1499831"/>
                <a:gd name="connsiteX121-2439" fmla="*/ 618492 w 1225855"/>
                <a:gd name="connsiteY121-2440" fmla="*/ 820292 h 1499831"/>
                <a:gd name="connsiteX122-2441" fmla="*/ 372175 w 1225855"/>
                <a:gd name="connsiteY122-2442" fmla="*/ 797051 h 1499831"/>
                <a:gd name="connsiteX123-2443" fmla="*/ 481668 w 1225855"/>
                <a:gd name="connsiteY123-2444" fmla="*/ 760717 h 1499831"/>
                <a:gd name="connsiteX124-2445" fmla="*/ 497707 w 1225855"/>
                <a:gd name="connsiteY124-2446" fmla="*/ 799015 h 1499831"/>
                <a:gd name="connsiteX125-2447" fmla="*/ 521929 w 1225855"/>
                <a:gd name="connsiteY125-2448" fmla="*/ 815054 h 1499831"/>
                <a:gd name="connsiteX126-2449" fmla="*/ 532077 w 1225855"/>
                <a:gd name="connsiteY126-2450" fmla="*/ 812927 h 1499831"/>
                <a:gd name="connsiteX127-2451" fmla="*/ 545988 w 1225855"/>
                <a:gd name="connsiteY127-2452" fmla="*/ 778557 h 1499831"/>
                <a:gd name="connsiteX128-2453" fmla="*/ 530931 w 1225855"/>
                <a:gd name="connsiteY128-2454" fmla="*/ 742878 h 1499831"/>
                <a:gd name="connsiteX129-2455" fmla="*/ 560882 w 1225855"/>
                <a:gd name="connsiteY129-2456" fmla="*/ 731421 h 1499831"/>
                <a:gd name="connsiteX130-2457" fmla="*/ 660881 w 1225855"/>
                <a:gd name="connsiteY130-2458" fmla="*/ 689359 h 1499831"/>
                <a:gd name="connsiteX131-2459" fmla="*/ 682158 w 1225855"/>
                <a:gd name="connsiteY131-2460" fmla="*/ 735677 h 1499831"/>
                <a:gd name="connsiteX132-2461" fmla="*/ 706053 w 1225855"/>
                <a:gd name="connsiteY132-2462" fmla="*/ 750897 h 1499831"/>
                <a:gd name="connsiteX133-2463" fmla="*/ 717019 w 1225855"/>
                <a:gd name="connsiteY133-2464" fmla="*/ 748442 h 1499831"/>
                <a:gd name="connsiteX134-2465" fmla="*/ 729948 w 1225855"/>
                <a:gd name="connsiteY134-2466" fmla="*/ 713745 h 1499831"/>
                <a:gd name="connsiteX135-2467" fmla="*/ 708181 w 1225855"/>
                <a:gd name="connsiteY135-2468" fmla="*/ 666446 h 1499831"/>
                <a:gd name="connsiteX136-2469" fmla="*/ 763991 w 1225855"/>
                <a:gd name="connsiteY136-2470" fmla="*/ 635350 h 1499831"/>
                <a:gd name="connsiteX137-2471" fmla="*/ 773483 w 1225855"/>
                <a:gd name="connsiteY137-2472" fmla="*/ 629294 h 1499831"/>
                <a:gd name="connsiteX138-2473" fmla="*/ 795414 w 1225855"/>
                <a:gd name="connsiteY138-2474" fmla="*/ 614400 h 1499831"/>
                <a:gd name="connsiteX139-2475" fmla="*/ 816200 w 1225855"/>
                <a:gd name="connsiteY139-2476" fmla="*/ 598361 h 1499831"/>
                <a:gd name="connsiteX140-2477" fmla="*/ 819473 w 1225855"/>
                <a:gd name="connsiteY140-2478" fmla="*/ 595579 h 1499831"/>
                <a:gd name="connsiteX141-2479" fmla="*/ 842223 w 1225855"/>
                <a:gd name="connsiteY141-2480" fmla="*/ 625202 h 1499831"/>
                <a:gd name="connsiteX142-2481" fmla="*/ 863008 w 1225855"/>
                <a:gd name="connsiteY142-2482" fmla="*/ 635350 h 1499831"/>
                <a:gd name="connsiteX143-2483" fmla="*/ 878884 w 1225855"/>
                <a:gd name="connsiteY143-2484" fmla="*/ 629949 h 1499831"/>
                <a:gd name="connsiteX144-2485" fmla="*/ 883794 w 1225855"/>
                <a:gd name="connsiteY144-2486" fmla="*/ 593451 h 1499831"/>
                <a:gd name="connsiteX145-2487" fmla="*/ 513091 w 1225855"/>
                <a:gd name="connsiteY145-2488" fmla="*/ 183796 h 1499831"/>
                <a:gd name="connsiteX146-2489" fmla="*/ 520784 w 1225855"/>
                <a:gd name="connsiteY146-2490" fmla="*/ 163175 h 1499831"/>
                <a:gd name="connsiteX147-2491" fmla="*/ 613746 w 1225855"/>
                <a:gd name="connsiteY147-2492" fmla="*/ 64648 h 1499831"/>
                <a:gd name="connsiteX148-2493" fmla="*/ 903434 w 1225855"/>
                <a:gd name="connsiteY148-2494" fmla="*/ 374630 h 1499831"/>
                <a:gd name="connsiteX149-2495" fmla="*/ 823892 w 1225855"/>
                <a:gd name="connsiteY149-2496" fmla="*/ 411455 h 1499831"/>
                <a:gd name="connsiteX150-2497" fmla="*/ 821110 w 1225855"/>
                <a:gd name="connsiteY150-2498" fmla="*/ 412273 h 1499831"/>
                <a:gd name="connsiteX151-2499" fmla="*/ 807689 w 1225855"/>
                <a:gd name="connsiteY151-2500" fmla="*/ 415710 h 1499831"/>
                <a:gd name="connsiteX152-2501" fmla="*/ 791159 w 1225855"/>
                <a:gd name="connsiteY152-2502" fmla="*/ 406873 h 1499831"/>
                <a:gd name="connsiteX153-2503" fmla="*/ 777084 w 1225855"/>
                <a:gd name="connsiteY153-2504" fmla="*/ 399835 h 1499831"/>
                <a:gd name="connsiteX154-2505" fmla="*/ 706053 w 1225855"/>
                <a:gd name="connsiteY154-2506" fmla="*/ 362192 h 1499831"/>
                <a:gd name="connsiteX155-2507" fmla="*/ 591160 w 1225855"/>
                <a:gd name="connsiteY155-2508" fmla="*/ 288542 h 1499831"/>
                <a:gd name="connsiteX156-2509" fmla="*/ 570702 w 1225855"/>
                <a:gd name="connsiteY156-2510" fmla="*/ 272176 h 1499831"/>
                <a:gd name="connsiteX157-2511" fmla="*/ 567919 w 1225855"/>
                <a:gd name="connsiteY157-2512" fmla="*/ 269721 h 1499831"/>
                <a:gd name="connsiteX158-2513" fmla="*/ 551226 w 1225855"/>
                <a:gd name="connsiteY158-2514" fmla="*/ 254500 h 1499831"/>
                <a:gd name="connsiteX159-2515" fmla="*/ 512109 w 1225855"/>
                <a:gd name="connsiteY159-2516" fmla="*/ 197708 h 1499831"/>
                <a:gd name="connsiteX160-2517" fmla="*/ 513091 w 1225855"/>
                <a:gd name="connsiteY160-2518" fmla="*/ 183796 h 1499831"/>
                <a:gd name="connsiteX161-2519" fmla="*/ 322094 w 1225855"/>
                <a:gd name="connsiteY161-2520" fmla="*/ 374303 h 1499831"/>
                <a:gd name="connsiteX162-2521" fmla="*/ 464974 w 1225855"/>
                <a:gd name="connsiteY162-2522" fmla="*/ 222421 h 1499831"/>
                <a:gd name="connsiteX163-2523" fmla="*/ 508345 w 1225855"/>
                <a:gd name="connsiteY163-2524" fmla="*/ 285596 h 1499831"/>
                <a:gd name="connsiteX164-2525" fmla="*/ 482486 w 1225855"/>
                <a:gd name="connsiteY164-2526" fmla="*/ 314729 h 1499831"/>
                <a:gd name="connsiteX165-2527" fmla="*/ 475939 w 1225855"/>
                <a:gd name="connsiteY165-2528" fmla="*/ 334205 h 1499831"/>
                <a:gd name="connsiteX166-2529" fmla="*/ 484614 w 1225855"/>
                <a:gd name="connsiteY166-2530" fmla="*/ 351717 h 1499831"/>
                <a:gd name="connsiteX167-2531" fmla="*/ 491324 w 1225855"/>
                <a:gd name="connsiteY167-2532" fmla="*/ 355973 h 1499831"/>
                <a:gd name="connsiteX168-2533" fmla="*/ 501962 w 1225855"/>
                <a:gd name="connsiteY168-2534" fmla="*/ 358264 h 1499831"/>
                <a:gd name="connsiteX169-2535" fmla="*/ 521602 w 1225855"/>
                <a:gd name="connsiteY169-2536" fmla="*/ 349426 h 1499831"/>
                <a:gd name="connsiteX170-2537" fmla="*/ 547298 w 1225855"/>
                <a:gd name="connsiteY170-2538" fmla="*/ 320621 h 1499831"/>
                <a:gd name="connsiteX171-2539" fmla="*/ 554990 w 1225855"/>
                <a:gd name="connsiteY171-2540" fmla="*/ 326676 h 1499831"/>
                <a:gd name="connsiteX172-2541" fmla="*/ 722747 w 1225855"/>
                <a:gd name="connsiteY172-2542" fmla="*/ 430768 h 1499831"/>
                <a:gd name="connsiteX173-2543" fmla="*/ 663827 w 1225855"/>
                <a:gd name="connsiteY173-2544" fmla="*/ 435678 h 1499831"/>
                <a:gd name="connsiteX174-2545" fmla="*/ 628967 w 1225855"/>
                <a:gd name="connsiteY174-2546" fmla="*/ 436823 h 1499831"/>
                <a:gd name="connsiteX175-2547" fmla="*/ 616692 w 1225855"/>
                <a:gd name="connsiteY175-2548" fmla="*/ 436987 h 1499831"/>
                <a:gd name="connsiteX176-2549" fmla="*/ 600489 w 1225855"/>
                <a:gd name="connsiteY176-2550" fmla="*/ 436823 h 1499831"/>
                <a:gd name="connsiteX177-2551" fmla="*/ 565628 w 1225855"/>
                <a:gd name="connsiteY177-2552" fmla="*/ 435514 h 1499831"/>
                <a:gd name="connsiteX178-2553" fmla="*/ 463337 w 1225855"/>
                <a:gd name="connsiteY178-2554" fmla="*/ 424057 h 1499831"/>
                <a:gd name="connsiteX179-2555" fmla="*/ 433059 w 1225855"/>
                <a:gd name="connsiteY179-2556" fmla="*/ 418165 h 1499831"/>
                <a:gd name="connsiteX180-2557" fmla="*/ 409164 w 1225855"/>
                <a:gd name="connsiteY180-2558" fmla="*/ 412437 h 1499831"/>
                <a:gd name="connsiteX181-2559" fmla="*/ 403927 w 1225855"/>
                <a:gd name="connsiteY181-2560" fmla="*/ 410964 h 1499831"/>
                <a:gd name="connsiteX182-2561" fmla="*/ 322094 w 1225855"/>
                <a:gd name="connsiteY182-2562" fmla="*/ 374303 h 1499831"/>
                <a:gd name="connsiteX0-2563" fmla="*/ 1219145 w 1225855"/>
                <a:gd name="connsiteY0-2564" fmla="*/ 1035512 h 1499831"/>
                <a:gd name="connsiteX1-2565" fmla="*/ 1212598 w 1225855"/>
                <a:gd name="connsiteY1-2566" fmla="*/ 1022910 h 1499831"/>
                <a:gd name="connsiteX2-2567" fmla="*/ 1009653 w 1225855"/>
                <a:gd name="connsiteY2-2568" fmla="*/ 805725 h 1499831"/>
                <a:gd name="connsiteX3-2569" fmla="*/ 1091485 w 1225855"/>
                <a:gd name="connsiteY3-2570" fmla="*/ 720128 h 1499831"/>
                <a:gd name="connsiteX4-2571" fmla="*/ 1086085 w 1225855"/>
                <a:gd name="connsiteY4-2572" fmla="*/ 697052 h 1499831"/>
                <a:gd name="connsiteX5-2573" fmla="*/ 1079702 w 1225855"/>
                <a:gd name="connsiteY5-2574" fmla="*/ 685104 h 1499831"/>
                <a:gd name="connsiteX6-2575" fmla="*/ 863663 w 1225855"/>
                <a:gd name="connsiteY6-2576" fmla="*/ 454008 h 1499831"/>
                <a:gd name="connsiteX7-2577" fmla="*/ 957280 w 1225855"/>
                <a:gd name="connsiteY7-2578" fmla="*/ 374303 h 1499831"/>
                <a:gd name="connsiteX8-2579" fmla="*/ 953024 w 1225855"/>
                <a:gd name="connsiteY8-2580" fmla="*/ 355482 h 1499831"/>
                <a:gd name="connsiteX9-2581" fmla="*/ 946969 w 1225855"/>
                <a:gd name="connsiteY9-2582" fmla="*/ 344516 h 1499831"/>
                <a:gd name="connsiteX10-2583" fmla="*/ 633058 w 1225855"/>
                <a:gd name="connsiteY10-2584" fmla="*/ 8347 h 1499831"/>
                <a:gd name="connsiteX11-2585" fmla="*/ 613909 w 1225855"/>
                <a:gd name="connsiteY11-2586" fmla="*/ 0 h 1499831"/>
                <a:gd name="connsiteX12-2587" fmla="*/ 594761 w 1225855"/>
                <a:gd name="connsiteY12-2588" fmla="*/ 8183 h 1499831"/>
                <a:gd name="connsiteX13-2589" fmla="*/ 276922 w 1225855"/>
                <a:gd name="connsiteY13-2590" fmla="*/ 345825 h 1499831"/>
                <a:gd name="connsiteX14-2591" fmla="*/ 269884 w 1225855"/>
                <a:gd name="connsiteY14-2592" fmla="*/ 362028 h 1499831"/>
                <a:gd name="connsiteX15-2593" fmla="*/ 268248 w 1225855"/>
                <a:gd name="connsiteY15-2594" fmla="*/ 374139 h 1499831"/>
                <a:gd name="connsiteX16-2595" fmla="*/ 363828 w 1225855"/>
                <a:gd name="connsiteY16-2596" fmla="*/ 453354 h 1499831"/>
                <a:gd name="connsiteX17-2597" fmla="*/ 143535 w 1225855"/>
                <a:gd name="connsiteY17-2598" fmla="*/ 687395 h 1499831"/>
                <a:gd name="connsiteX18-2599" fmla="*/ 136497 w 1225855"/>
                <a:gd name="connsiteY18-2600" fmla="*/ 704744 h 1499831"/>
                <a:gd name="connsiteX19-2601" fmla="*/ 134206 w 1225855"/>
                <a:gd name="connsiteY19-2602" fmla="*/ 720128 h 1499831"/>
                <a:gd name="connsiteX20-2603" fmla="*/ 182978 w 1225855"/>
                <a:gd name="connsiteY20-2604" fmla="*/ 786740 h 1499831"/>
                <a:gd name="connsiteX21-2605" fmla="*/ 217839 w 1225855"/>
                <a:gd name="connsiteY21-2606" fmla="*/ 805071 h 1499831"/>
                <a:gd name="connsiteX22-2607" fmla="*/ 9984 w 1225855"/>
                <a:gd name="connsiteY22-2608" fmla="*/ 1025692 h 1499831"/>
                <a:gd name="connsiteX23-2609" fmla="*/ 2946 w 1225855"/>
                <a:gd name="connsiteY23-2610" fmla="*/ 1044186 h 1499831"/>
                <a:gd name="connsiteX24-2611" fmla="*/ 0 w 1225855"/>
                <a:gd name="connsiteY24-2612" fmla="*/ 1062844 h 1499831"/>
                <a:gd name="connsiteX25-2613" fmla="*/ 194435 w 1225855"/>
                <a:gd name="connsiteY25-2614" fmla="*/ 1198195 h 1499831"/>
                <a:gd name="connsiteX26-2615" fmla="*/ 487887 w 1225855"/>
                <a:gd name="connsiteY26-2616" fmla="*/ 1247950 h 1499831"/>
                <a:gd name="connsiteX27-2617" fmla="*/ 487887 w 1225855"/>
                <a:gd name="connsiteY27-2618" fmla="*/ 1473645 h 1499831"/>
                <a:gd name="connsiteX28-2619" fmla="*/ 514073 w 1225855"/>
                <a:gd name="connsiteY28-2620" fmla="*/ 1499831 h 1499831"/>
                <a:gd name="connsiteX29-2621" fmla="*/ 711781 w 1225855"/>
                <a:gd name="connsiteY29-2622" fmla="*/ 1499831 h 1499831"/>
                <a:gd name="connsiteX30-2623" fmla="*/ 737968 w 1225855"/>
                <a:gd name="connsiteY30-2624" fmla="*/ 1473645 h 1499831"/>
                <a:gd name="connsiteX31-2625" fmla="*/ 737968 w 1225855"/>
                <a:gd name="connsiteY31-2626" fmla="*/ 1248932 h 1499831"/>
                <a:gd name="connsiteX32-2627" fmla="*/ 1039112 w 1225855"/>
                <a:gd name="connsiteY32-2628" fmla="*/ 1198195 h 1499831"/>
                <a:gd name="connsiteX33-2629" fmla="*/ 1225855 w 1225855"/>
                <a:gd name="connsiteY33-2630" fmla="*/ 1062844 h 1499831"/>
                <a:gd name="connsiteX34-2631" fmla="*/ 1219145 w 1225855"/>
                <a:gd name="connsiteY34-2632" fmla="*/ 1035512 h 1499831"/>
                <a:gd name="connsiteX35-2633" fmla="*/ 1099178 w 1225855"/>
                <a:gd name="connsiteY35-2634" fmla="*/ 1120454 h 1499831"/>
                <a:gd name="connsiteX36-2635" fmla="*/ 1082157 w 1225855"/>
                <a:gd name="connsiteY36-2636" fmla="*/ 1113580 h 1499831"/>
                <a:gd name="connsiteX37-2637" fmla="*/ 657608 w 1225855"/>
                <a:gd name="connsiteY37-2638" fmla="*/ 1056788 h 1499831"/>
                <a:gd name="connsiteX38-2639" fmla="*/ 560882 w 1225855"/>
                <a:gd name="connsiteY38-2640" fmla="*/ 1023564 h 1499831"/>
                <a:gd name="connsiteX39-2641" fmla="*/ 558918 w 1225855"/>
                <a:gd name="connsiteY39-2642" fmla="*/ 1022582 h 1499831"/>
                <a:gd name="connsiteX40-2643" fmla="*/ 554663 w 1225855"/>
                <a:gd name="connsiteY40-2644" fmla="*/ 1021109 h 1499831"/>
                <a:gd name="connsiteX41-2645" fmla="*/ 419966 w 1225855"/>
                <a:gd name="connsiteY41-2646" fmla="*/ 947296 h 1499831"/>
                <a:gd name="connsiteX42-2647" fmla="*/ 312928 w 1225855"/>
                <a:gd name="connsiteY42-2648" fmla="*/ 837313 h 1499831"/>
                <a:gd name="connsiteX43-2649" fmla="*/ 618656 w 1225855"/>
                <a:gd name="connsiteY43-2650" fmla="*/ 872828 h 1499831"/>
                <a:gd name="connsiteX44-2651" fmla="*/ 943368 w 1225855"/>
                <a:gd name="connsiteY44-2652" fmla="*/ 830439 h 1499831"/>
                <a:gd name="connsiteX45-2653" fmla="*/ 957116 w 1225855"/>
                <a:gd name="connsiteY45-2654" fmla="*/ 826184 h 1499831"/>
                <a:gd name="connsiteX46-2655" fmla="*/ 1168408 w 1225855"/>
                <a:gd name="connsiteY46-2656" fmla="*/ 1052369 h 1499831"/>
                <a:gd name="connsiteX47-2657" fmla="*/ 1170536 w 1225855"/>
                <a:gd name="connsiteY47-2658" fmla="*/ 1055806 h 1499831"/>
                <a:gd name="connsiteX48-2659" fmla="*/ 1173482 w 1225855"/>
                <a:gd name="connsiteY48-2660" fmla="*/ 1063008 h 1499831"/>
                <a:gd name="connsiteX49-2661" fmla="*/ 1099178 w 1225855"/>
                <a:gd name="connsiteY49-2662" fmla="*/ 1120454 h 1499831"/>
                <a:gd name="connsiteX50-2663" fmla="*/ 736822 w 1225855"/>
                <a:gd name="connsiteY50-2664" fmla="*/ 1196559 h 1499831"/>
                <a:gd name="connsiteX51-2665" fmla="*/ 620292 w 1225855"/>
                <a:gd name="connsiteY51-2666" fmla="*/ 1200487 h 1499831"/>
                <a:gd name="connsiteX52-2667" fmla="*/ 489033 w 1225855"/>
                <a:gd name="connsiteY52-2668" fmla="*/ 1195577 h 1499831"/>
                <a:gd name="connsiteX53-2669" fmla="*/ 209001 w 1225855"/>
                <a:gd name="connsiteY53-2670" fmla="*/ 1148114 h 1499831"/>
                <a:gd name="connsiteX54-2671" fmla="*/ 52209 w 1225855"/>
                <a:gd name="connsiteY54-2672" fmla="*/ 1063008 h 1499831"/>
                <a:gd name="connsiteX55-2673" fmla="*/ 54173 w 1225855"/>
                <a:gd name="connsiteY55-2674" fmla="*/ 1057279 h 1499831"/>
                <a:gd name="connsiteX56-2675" fmla="*/ 56137 w 1225855"/>
                <a:gd name="connsiteY56-2676" fmla="*/ 1053188 h 1499831"/>
                <a:gd name="connsiteX57-2677" fmla="*/ 255155 w 1225855"/>
                <a:gd name="connsiteY57-2678" fmla="*/ 841896 h 1499831"/>
                <a:gd name="connsiteX58-2679" fmla="*/ 346971 w 1225855"/>
                <a:gd name="connsiteY58-2680" fmla="*/ 956134 h 1499831"/>
                <a:gd name="connsiteX59-2681" fmla="*/ 318984 w 1225855"/>
                <a:gd name="connsiteY59-2682" fmla="*/ 987558 h 1499831"/>
                <a:gd name="connsiteX60-2683" fmla="*/ 321112 w 1225855"/>
                <a:gd name="connsiteY60-2684" fmla="*/ 1024546 h 1499831"/>
                <a:gd name="connsiteX61-2685" fmla="*/ 338460 w 1225855"/>
                <a:gd name="connsiteY61-2686" fmla="*/ 1031093 h 1499831"/>
                <a:gd name="connsiteX62-2687" fmla="*/ 358100 w 1225855"/>
                <a:gd name="connsiteY62-2688" fmla="*/ 1022255 h 1499831"/>
                <a:gd name="connsiteX63-2689" fmla="*/ 387887 w 1225855"/>
                <a:gd name="connsiteY63-2690" fmla="*/ 988703 h 1499831"/>
                <a:gd name="connsiteX64-2691" fmla="*/ 512600 w 1225855"/>
                <a:gd name="connsiteY64-2692" fmla="*/ 1059898 h 1499831"/>
                <a:gd name="connsiteX65-2693" fmla="*/ 494925 w 1225855"/>
                <a:gd name="connsiteY65-2694" fmla="*/ 1097868 h 1499831"/>
                <a:gd name="connsiteX66-2695" fmla="*/ 507527 w 1225855"/>
                <a:gd name="connsiteY66-2696" fmla="*/ 1132729 h 1499831"/>
                <a:gd name="connsiteX67-2697" fmla="*/ 518656 w 1225855"/>
                <a:gd name="connsiteY67-2698" fmla="*/ 1135184 h 1499831"/>
                <a:gd name="connsiteX68-2699" fmla="*/ 542388 w 1225855"/>
                <a:gd name="connsiteY68-2700" fmla="*/ 1120127 h 1499831"/>
                <a:gd name="connsiteX69-2701" fmla="*/ 561045 w 1225855"/>
                <a:gd name="connsiteY69-2702" fmla="*/ 1080029 h 1499831"/>
                <a:gd name="connsiteX70-2703" fmla="*/ 638132 w 1225855"/>
                <a:gd name="connsiteY70-2704" fmla="*/ 1105888 h 1499831"/>
                <a:gd name="connsiteX71-2705" fmla="*/ 708344 w 1225855"/>
                <a:gd name="connsiteY71-2706" fmla="*/ 1124219 h 1499831"/>
                <a:gd name="connsiteX72-2707" fmla="*/ 692633 w 1225855"/>
                <a:gd name="connsiteY72-2708" fmla="*/ 1159079 h 1499831"/>
                <a:gd name="connsiteX73-2709" fmla="*/ 691487 w 1225855"/>
                <a:gd name="connsiteY73-2710" fmla="*/ 1177574 h 1499831"/>
                <a:gd name="connsiteX74-2711" fmla="*/ 705726 w 1225855"/>
                <a:gd name="connsiteY74-2712" fmla="*/ 1193776 h 1499831"/>
                <a:gd name="connsiteX75-2713" fmla="*/ 716528 w 1225855"/>
                <a:gd name="connsiteY75-2714" fmla="*/ 1196068 h 1499831"/>
                <a:gd name="connsiteX76-2715" fmla="*/ 733549 w 1225855"/>
                <a:gd name="connsiteY76-2716" fmla="*/ 1189848 h 1499831"/>
                <a:gd name="connsiteX77-2717" fmla="*/ 740423 w 1225855"/>
                <a:gd name="connsiteY77-2718" fmla="*/ 1180683 h 1499831"/>
                <a:gd name="connsiteX78-2719" fmla="*/ 760881 w 1225855"/>
                <a:gd name="connsiteY78-2720" fmla="*/ 1135184 h 1499831"/>
                <a:gd name="connsiteX79-2721" fmla="*/ 974628 w 1225855"/>
                <a:gd name="connsiteY79-2722" fmla="*/ 1161534 h 1499831"/>
                <a:gd name="connsiteX80-2723" fmla="*/ 736822 w 1225855"/>
                <a:gd name="connsiteY80-2724" fmla="*/ 1196559 h 1499831"/>
                <a:gd name="connsiteX81-2725" fmla="*/ 685431 w 1225855"/>
                <a:gd name="connsiteY81-2726" fmla="*/ 1447458 h 1499831"/>
                <a:gd name="connsiteX82-2727" fmla="*/ 540096 w 1225855"/>
                <a:gd name="connsiteY82-2728" fmla="*/ 1447458 h 1499831"/>
                <a:gd name="connsiteX83-2729" fmla="*/ 540096 w 1225855"/>
                <a:gd name="connsiteY83-2730" fmla="*/ 1251059 h 1499831"/>
                <a:gd name="connsiteX84-2731" fmla="*/ 620292 w 1225855"/>
                <a:gd name="connsiteY84-2732" fmla="*/ 1252860 h 1499831"/>
                <a:gd name="connsiteX85-2733" fmla="*/ 685431 w 1225855"/>
                <a:gd name="connsiteY85-2734" fmla="*/ 1251714 h 1499831"/>
                <a:gd name="connsiteX86-2735" fmla="*/ 685431 w 1225855"/>
                <a:gd name="connsiteY86-2736" fmla="*/ 1447458 h 1499831"/>
                <a:gd name="connsiteX87-2737" fmla="*/ 186415 w 1225855"/>
                <a:gd name="connsiteY87-2738" fmla="*/ 720292 h 1499831"/>
                <a:gd name="connsiteX88-2739" fmla="*/ 187070 w 1225855"/>
                <a:gd name="connsiteY88-2740" fmla="*/ 718819 h 1499831"/>
                <a:gd name="connsiteX89-2741" fmla="*/ 188543 w 1225855"/>
                <a:gd name="connsiteY89-2742" fmla="*/ 715873 h 1499831"/>
                <a:gd name="connsiteX90-2743" fmla="*/ 418567 w 1225855"/>
                <a:gd name="connsiteY90-2744" fmla="*/ 483352 h 1499831"/>
                <a:gd name="connsiteX91-2745" fmla="*/ 519474 w 1225855"/>
                <a:gd name="connsiteY91-2746" fmla="*/ 496356 h 1499831"/>
                <a:gd name="connsiteX92-2747" fmla="*/ 550480 w 1225855"/>
                <a:gd name="connsiteY92-2748" fmla="*/ 499138 h 1499831"/>
                <a:gd name="connsiteX93-2749" fmla="*/ 587396 w 1225855"/>
                <a:gd name="connsiteY93-2750" fmla="*/ 507919 h 1499831"/>
                <a:gd name="connsiteX94-2751" fmla="*/ 611929 w 1225855"/>
                <a:gd name="connsiteY94-2752" fmla="*/ 498885 h 1499831"/>
                <a:gd name="connsiteX95-2753" fmla="*/ 644277 w 1225855"/>
                <a:gd name="connsiteY95-2754" fmla="*/ 510465 h 1499831"/>
                <a:gd name="connsiteX96-2755" fmla="*/ 676430 w 1225855"/>
                <a:gd name="connsiteY96-2756" fmla="*/ 508991 h 1499831"/>
                <a:gd name="connsiteX97-2757" fmla="*/ 712198 w 1225855"/>
                <a:gd name="connsiteY97-2758" fmla="*/ 499229 h 1499831"/>
                <a:gd name="connsiteX98-2759" fmla="*/ 797706 w 1225855"/>
                <a:gd name="connsiteY98-2760" fmla="*/ 471684 h 1499831"/>
                <a:gd name="connsiteX99-2761" fmla="*/ 820292 w 1225855"/>
                <a:gd name="connsiteY99-2762" fmla="*/ 507036 h 1499831"/>
                <a:gd name="connsiteX100-2763" fmla="*/ 780194 w 1225855"/>
                <a:gd name="connsiteY100-2764" fmla="*/ 560391 h 1499831"/>
                <a:gd name="connsiteX101-2765" fmla="*/ 759081 w 1225855"/>
                <a:gd name="connsiteY101-2766" fmla="*/ 576103 h 1499831"/>
                <a:gd name="connsiteX102-2767" fmla="*/ 736822 w 1225855"/>
                <a:gd name="connsiteY102-2768" fmla="*/ 590669 h 1499831"/>
                <a:gd name="connsiteX103-2769" fmla="*/ 736331 w 1225855"/>
                <a:gd name="connsiteY103-2770" fmla="*/ 590996 h 1499831"/>
                <a:gd name="connsiteX104-2771" fmla="*/ 542060 w 1225855"/>
                <a:gd name="connsiteY104-2772" fmla="*/ 682485 h 1499831"/>
                <a:gd name="connsiteX105-2773" fmla="*/ 339115 w 1225855"/>
                <a:gd name="connsiteY105-2774" fmla="*/ 752370 h 1499831"/>
                <a:gd name="connsiteX106-2775" fmla="*/ 289033 w 1225855"/>
                <a:gd name="connsiteY106-2776" fmla="*/ 767428 h 1499831"/>
                <a:gd name="connsiteX107-2777" fmla="*/ 274958 w 1225855"/>
                <a:gd name="connsiteY107-2778" fmla="*/ 771519 h 1499831"/>
                <a:gd name="connsiteX108-2779" fmla="*/ 255809 w 1225855"/>
                <a:gd name="connsiteY108-2780" fmla="*/ 764482 h 1499831"/>
                <a:gd name="connsiteX109-2781" fmla="*/ 186415 w 1225855"/>
                <a:gd name="connsiteY109-2782" fmla="*/ 720292 h 1499831"/>
                <a:gd name="connsiteX110-2783" fmla="*/ 883794 w 1225855"/>
                <a:gd name="connsiteY110-2784" fmla="*/ 593451 h 1499831"/>
                <a:gd name="connsiteX111-2785" fmla="*/ 859244 w 1225855"/>
                <a:gd name="connsiteY111-2786" fmla="*/ 561536 h 1499831"/>
                <a:gd name="connsiteX112-2787" fmla="*/ 854989 w 1225855"/>
                <a:gd name="connsiteY112-2788" fmla="*/ 557117 h 1499831"/>
                <a:gd name="connsiteX113-2789" fmla="*/ 867100 w 1225855"/>
                <a:gd name="connsiteY113-2790" fmla="*/ 534204 h 1499831"/>
                <a:gd name="connsiteX114-2791" fmla="*/ 1036167 w 1225855"/>
                <a:gd name="connsiteY114-2792" fmla="*/ 715218 h 1499831"/>
                <a:gd name="connsiteX115-2793" fmla="*/ 1037803 w 1225855"/>
                <a:gd name="connsiteY115-2794" fmla="*/ 717837 h 1499831"/>
                <a:gd name="connsiteX116-2795" fmla="*/ 1038949 w 1225855"/>
                <a:gd name="connsiteY116-2796" fmla="*/ 720128 h 1499831"/>
                <a:gd name="connsiteX117-2797" fmla="*/ 971519 w 1225855"/>
                <a:gd name="connsiteY117-2798" fmla="*/ 764973 h 1499831"/>
                <a:gd name="connsiteX118-2799" fmla="*/ 944841 w 1225855"/>
                <a:gd name="connsiteY118-2800" fmla="*/ 774793 h 1499831"/>
                <a:gd name="connsiteX119-2801" fmla="*/ 927165 w 1225855"/>
                <a:gd name="connsiteY119-2802" fmla="*/ 780357 h 1499831"/>
                <a:gd name="connsiteX120-2803" fmla="*/ 917018 w 1225855"/>
                <a:gd name="connsiteY120-2804" fmla="*/ 783303 h 1499831"/>
                <a:gd name="connsiteX121-2805" fmla="*/ 618492 w 1225855"/>
                <a:gd name="connsiteY121-2806" fmla="*/ 820292 h 1499831"/>
                <a:gd name="connsiteX122-2807" fmla="*/ 372175 w 1225855"/>
                <a:gd name="connsiteY122-2808" fmla="*/ 797051 h 1499831"/>
                <a:gd name="connsiteX123-2809" fmla="*/ 481668 w 1225855"/>
                <a:gd name="connsiteY123-2810" fmla="*/ 760717 h 1499831"/>
                <a:gd name="connsiteX124-2811" fmla="*/ 497707 w 1225855"/>
                <a:gd name="connsiteY124-2812" fmla="*/ 799015 h 1499831"/>
                <a:gd name="connsiteX125-2813" fmla="*/ 521929 w 1225855"/>
                <a:gd name="connsiteY125-2814" fmla="*/ 815054 h 1499831"/>
                <a:gd name="connsiteX126-2815" fmla="*/ 532077 w 1225855"/>
                <a:gd name="connsiteY126-2816" fmla="*/ 812927 h 1499831"/>
                <a:gd name="connsiteX127-2817" fmla="*/ 545988 w 1225855"/>
                <a:gd name="connsiteY127-2818" fmla="*/ 778557 h 1499831"/>
                <a:gd name="connsiteX128-2819" fmla="*/ 530931 w 1225855"/>
                <a:gd name="connsiteY128-2820" fmla="*/ 742878 h 1499831"/>
                <a:gd name="connsiteX129-2821" fmla="*/ 560882 w 1225855"/>
                <a:gd name="connsiteY129-2822" fmla="*/ 731421 h 1499831"/>
                <a:gd name="connsiteX130-2823" fmla="*/ 660881 w 1225855"/>
                <a:gd name="connsiteY130-2824" fmla="*/ 689359 h 1499831"/>
                <a:gd name="connsiteX131-2825" fmla="*/ 682158 w 1225855"/>
                <a:gd name="connsiteY131-2826" fmla="*/ 735677 h 1499831"/>
                <a:gd name="connsiteX132-2827" fmla="*/ 706053 w 1225855"/>
                <a:gd name="connsiteY132-2828" fmla="*/ 750897 h 1499831"/>
                <a:gd name="connsiteX133-2829" fmla="*/ 717019 w 1225855"/>
                <a:gd name="connsiteY133-2830" fmla="*/ 748442 h 1499831"/>
                <a:gd name="connsiteX134-2831" fmla="*/ 729948 w 1225855"/>
                <a:gd name="connsiteY134-2832" fmla="*/ 713745 h 1499831"/>
                <a:gd name="connsiteX135-2833" fmla="*/ 708181 w 1225855"/>
                <a:gd name="connsiteY135-2834" fmla="*/ 666446 h 1499831"/>
                <a:gd name="connsiteX136-2835" fmla="*/ 763991 w 1225855"/>
                <a:gd name="connsiteY136-2836" fmla="*/ 635350 h 1499831"/>
                <a:gd name="connsiteX137-2837" fmla="*/ 773483 w 1225855"/>
                <a:gd name="connsiteY137-2838" fmla="*/ 629294 h 1499831"/>
                <a:gd name="connsiteX138-2839" fmla="*/ 795414 w 1225855"/>
                <a:gd name="connsiteY138-2840" fmla="*/ 614400 h 1499831"/>
                <a:gd name="connsiteX139-2841" fmla="*/ 816200 w 1225855"/>
                <a:gd name="connsiteY139-2842" fmla="*/ 598361 h 1499831"/>
                <a:gd name="connsiteX140-2843" fmla="*/ 819473 w 1225855"/>
                <a:gd name="connsiteY140-2844" fmla="*/ 595579 h 1499831"/>
                <a:gd name="connsiteX141-2845" fmla="*/ 842223 w 1225855"/>
                <a:gd name="connsiteY141-2846" fmla="*/ 625202 h 1499831"/>
                <a:gd name="connsiteX142-2847" fmla="*/ 863008 w 1225855"/>
                <a:gd name="connsiteY142-2848" fmla="*/ 635350 h 1499831"/>
                <a:gd name="connsiteX143-2849" fmla="*/ 878884 w 1225855"/>
                <a:gd name="connsiteY143-2850" fmla="*/ 629949 h 1499831"/>
                <a:gd name="connsiteX144-2851" fmla="*/ 883794 w 1225855"/>
                <a:gd name="connsiteY144-2852" fmla="*/ 593451 h 1499831"/>
                <a:gd name="connsiteX145-2853" fmla="*/ 513091 w 1225855"/>
                <a:gd name="connsiteY145-2854" fmla="*/ 183796 h 1499831"/>
                <a:gd name="connsiteX146-2855" fmla="*/ 520784 w 1225855"/>
                <a:gd name="connsiteY146-2856" fmla="*/ 163175 h 1499831"/>
                <a:gd name="connsiteX147-2857" fmla="*/ 613746 w 1225855"/>
                <a:gd name="connsiteY147-2858" fmla="*/ 64648 h 1499831"/>
                <a:gd name="connsiteX148-2859" fmla="*/ 903434 w 1225855"/>
                <a:gd name="connsiteY148-2860" fmla="*/ 374630 h 1499831"/>
                <a:gd name="connsiteX149-2861" fmla="*/ 823892 w 1225855"/>
                <a:gd name="connsiteY149-2862" fmla="*/ 411455 h 1499831"/>
                <a:gd name="connsiteX150-2863" fmla="*/ 821110 w 1225855"/>
                <a:gd name="connsiteY150-2864" fmla="*/ 412273 h 1499831"/>
                <a:gd name="connsiteX151-2865" fmla="*/ 807689 w 1225855"/>
                <a:gd name="connsiteY151-2866" fmla="*/ 415710 h 1499831"/>
                <a:gd name="connsiteX152-2867" fmla="*/ 791159 w 1225855"/>
                <a:gd name="connsiteY152-2868" fmla="*/ 406873 h 1499831"/>
                <a:gd name="connsiteX153-2869" fmla="*/ 777084 w 1225855"/>
                <a:gd name="connsiteY153-2870" fmla="*/ 399835 h 1499831"/>
                <a:gd name="connsiteX154-2871" fmla="*/ 706053 w 1225855"/>
                <a:gd name="connsiteY154-2872" fmla="*/ 362192 h 1499831"/>
                <a:gd name="connsiteX155-2873" fmla="*/ 591160 w 1225855"/>
                <a:gd name="connsiteY155-2874" fmla="*/ 288542 h 1499831"/>
                <a:gd name="connsiteX156-2875" fmla="*/ 570702 w 1225855"/>
                <a:gd name="connsiteY156-2876" fmla="*/ 272176 h 1499831"/>
                <a:gd name="connsiteX157-2877" fmla="*/ 567919 w 1225855"/>
                <a:gd name="connsiteY157-2878" fmla="*/ 269721 h 1499831"/>
                <a:gd name="connsiteX158-2879" fmla="*/ 551226 w 1225855"/>
                <a:gd name="connsiteY158-2880" fmla="*/ 254500 h 1499831"/>
                <a:gd name="connsiteX159-2881" fmla="*/ 512109 w 1225855"/>
                <a:gd name="connsiteY159-2882" fmla="*/ 197708 h 1499831"/>
                <a:gd name="connsiteX160-2883" fmla="*/ 513091 w 1225855"/>
                <a:gd name="connsiteY160-2884" fmla="*/ 183796 h 1499831"/>
                <a:gd name="connsiteX161-2885" fmla="*/ 322094 w 1225855"/>
                <a:gd name="connsiteY161-2886" fmla="*/ 374303 h 1499831"/>
                <a:gd name="connsiteX162-2887" fmla="*/ 464974 w 1225855"/>
                <a:gd name="connsiteY162-2888" fmla="*/ 222421 h 1499831"/>
                <a:gd name="connsiteX163-2889" fmla="*/ 508345 w 1225855"/>
                <a:gd name="connsiteY163-2890" fmla="*/ 285596 h 1499831"/>
                <a:gd name="connsiteX164-2891" fmla="*/ 482486 w 1225855"/>
                <a:gd name="connsiteY164-2892" fmla="*/ 314729 h 1499831"/>
                <a:gd name="connsiteX165-2893" fmla="*/ 475939 w 1225855"/>
                <a:gd name="connsiteY165-2894" fmla="*/ 334205 h 1499831"/>
                <a:gd name="connsiteX166-2895" fmla="*/ 484614 w 1225855"/>
                <a:gd name="connsiteY166-2896" fmla="*/ 351717 h 1499831"/>
                <a:gd name="connsiteX167-2897" fmla="*/ 491324 w 1225855"/>
                <a:gd name="connsiteY167-2898" fmla="*/ 355973 h 1499831"/>
                <a:gd name="connsiteX168-2899" fmla="*/ 501962 w 1225855"/>
                <a:gd name="connsiteY168-2900" fmla="*/ 358264 h 1499831"/>
                <a:gd name="connsiteX169-2901" fmla="*/ 521602 w 1225855"/>
                <a:gd name="connsiteY169-2902" fmla="*/ 349426 h 1499831"/>
                <a:gd name="connsiteX170-2903" fmla="*/ 547298 w 1225855"/>
                <a:gd name="connsiteY170-2904" fmla="*/ 320621 h 1499831"/>
                <a:gd name="connsiteX171-2905" fmla="*/ 554990 w 1225855"/>
                <a:gd name="connsiteY171-2906" fmla="*/ 326676 h 1499831"/>
                <a:gd name="connsiteX172-2907" fmla="*/ 722747 w 1225855"/>
                <a:gd name="connsiteY172-2908" fmla="*/ 430768 h 1499831"/>
                <a:gd name="connsiteX173-2909" fmla="*/ 663827 w 1225855"/>
                <a:gd name="connsiteY173-2910" fmla="*/ 435678 h 1499831"/>
                <a:gd name="connsiteX174-2911" fmla="*/ 628967 w 1225855"/>
                <a:gd name="connsiteY174-2912" fmla="*/ 436823 h 1499831"/>
                <a:gd name="connsiteX175-2913" fmla="*/ 616692 w 1225855"/>
                <a:gd name="connsiteY175-2914" fmla="*/ 436987 h 1499831"/>
                <a:gd name="connsiteX176-2915" fmla="*/ 600489 w 1225855"/>
                <a:gd name="connsiteY176-2916" fmla="*/ 436823 h 1499831"/>
                <a:gd name="connsiteX177-2917" fmla="*/ 565628 w 1225855"/>
                <a:gd name="connsiteY177-2918" fmla="*/ 435514 h 1499831"/>
                <a:gd name="connsiteX178-2919" fmla="*/ 463337 w 1225855"/>
                <a:gd name="connsiteY178-2920" fmla="*/ 424057 h 1499831"/>
                <a:gd name="connsiteX179-2921" fmla="*/ 433059 w 1225855"/>
                <a:gd name="connsiteY179-2922" fmla="*/ 418165 h 1499831"/>
                <a:gd name="connsiteX180-2923" fmla="*/ 409164 w 1225855"/>
                <a:gd name="connsiteY180-2924" fmla="*/ 412437 h 1499831"/>
                <a:gd name="connsiteX181-2925" fmla="*/ 403927 w 1225855"/>
                <a:gd name="connsiteY181-2926" fmla="*/ 410964 h 1499831"/>
                <a:gd name="connsiteX182-2927" fmla="*/ 322094 w 1225855"/>
                <a:gd name="connsiteY182-2928" fmla="*/ 374303 h 1499831"/>
                <a:gd name="connsiteX0-2929" fmla="*/ 1219145 w 1225855"/>
                <a:gd name="connsiteY0-2930" fmla="*/ 1035512 h 1499831"/>
                <a:gd name="connsiteX1-2931" fmla="*/ 1212598 w 1225855"/>
                <a:gd name="connsiteY1-2932" fmla="*/ 1022910 h 1499831"/>
                <a:gd name="connsiteX2-2933" fmla="*/ 1009653 w 1225855"/>
                <a:gd name="connsiteY2-2934" fmla="*/ 805725 h 1499831"/>
                <a:gd name="connsiteX3-2935" fmla="*/ 1091485 w 1225855"/>
                <a:gd name="connsiteY3-2936" fmla="*/ 720128 h 1499831"/>
                <a:gd name="connsiteX4-2937" fmla="*/ 1086085 w 1225855"/>
                <a:gd name="connsiteY4-2938" fmla="*/ 697052 h 1499831"/>
                <a:gd name="connsiteX5-2939" fmla="*/ 1079702 w 1225855"/>
                <a:gd name="connsiteY5-2940" fmla="*/ 685104 h 1499831"/>
                <a:gd name="connsiteX6-2941" fmla="*/ 863663 w 1225855"/>
                <a:gd name="connsiteY6-2942" fmla="*/ 454008 h 1499831"/>
                <a:gd name="connsiteX7-2943" fmla="*/ 957280 w 1225855"/>
                <a:gd name="connsiteY7-2944" fmla="*/ 374303 h 1499831"/>
                <a:gd name="connsiteX8-2945" fmla="*/ 953024 w 1225855"/>
                <a:gd name="connsiteY8-2946" fmla="*/ 355482 h 1499831"/>
                <a:gd name="connsiteX9-2947" fmla="*/ 946969 w 1225855"/>
                <a:gd name="connsiteY9-2948" fmla="*/ 344516 h 1499831"/>
                <a:gd name="connsiteX10-2949" fmla="*/ 633058 w 1225855"/>
                <a:gd name="connsiteY10-2950" fmla="*/ 8347 h 1499831"/>
                <a:gd name="connsiteX11-2951" fmla="*/ 613909 w 1225855"/>
                <a:gd name="connsiteY11-2952" fmla="*/ 0 h 1499831"/>
                <a:gd name="connsiteX12-2953" fmla="*/ 594761 w 1225855"/>
                <a:gd name="connsiteY12-2954" fmla="*/ 8183 h 1499831"/>
                <a:gd name="connsiteX13-2955" fmla="*/ 276922 w 1225855"/>
                <a:gd name="connsiteY13-2956" fmla="*/ 345825 h 1499831"/>
                <a:gd name="connsiteX14-2957" fmla="*/ 269884 w 1225855"/>
                <a:gd name="connsiteY14-2958" fmla="*/ 362028 h 1499831"/>
                <a:gd name="connsiteX15-2959" fmla="*/ 268248 w 1225855"/>
                <a:gd name="connsiteY15-2960" fmla="*/ 374139 h 1499831"/>
                <a:gd name="connsiteX16-2961" fmla="*/ 363828 w 1225855"/>
                <a:gd name="connsiteY16-2962" fmla="*/ 453354 h 1499831"/>
                <a:gd name="connsiteX17-2963" fmla="*/ 143535 w 1225855"/>
                <a:gd name="connsiteY17-2964" fmla="*/ 687395 h 1499831"/>
                <a:gd name="connsiteX18-2965" fmla="*/ 136497 w 1225855"/>
                <a:gd name="connsiteY18-2966" fmla="*/ 704744 h 1499831"/>
                <a:gd name="connsiteX19-2967" fmla="*/ 134206 w 1225855"/>
                <a:gd name="connsiteY19-2968" fmla="*/ 720128 h 1499831"/>
                <a:gd name="connsiteX20-2969" fmla="*/ 182978 w 1225855"/>
                <a:gd name="connsiteY20-2970" fmla="*/ 786740 h 1499831"/>
                <a:gd name="connsiteX21-2971" fmla="*/ 217839 w 1225855"/>
                <a:gd name="connsiteY21-2972" fmla="*/ 805071 h 1499831"/>
                <a:gd name="connsiteX22-2973" fmla="*/ 9984 w 1225855"/>
                <a:gd name="connsiteY22-2974" fmla="*/ 1025692 h 1499831"/>
                <a:gd name="connsiteX23-2975" fmla="*/ 2946 w 1225855"/>
                <a:gd name="connsiteY23-2976" fmla="*/ 1044186 h 1499831"/>
                <a:gd name="connsiteX24-2977" fmla="*/ 0 w 1225855"/>
                <a:gd name="connsiteY24-2978" fmla="*/ 1062844 h 1499831"/>
                <a:gd name="connsiteX25-2979" fmla="*/ 194435 w 1225855"/>
                <a:gd name="connsiteY25-2980" fmla="*/ 1198195 h 1499831"/>
                <a:gd name="connsiteX26-2981" fmla="*/ 487887 w 1225855"/>
                <a:gd name="connsiteY26-2982" fmla="*/ 1247950 h 1499831"/>
                <a:gd name="connsiteX27-2983" fmla="*/ 487887 w 1225855"/>
                <a:gd name="connsiteY27-2984" fmla="*/ 1473645 h 1499831"/>
                <a:gd name="connsiteX28-2985" fmla="*/ 514073 w 1225855"/>
                <a:gd name="connsiteY28-2986" fmla="*/ 1499831 h 1499831"/>
                <a:gd name="connsiteX29-2987" fmla="*/ 711781 w 1225855"/>
                <a:gd name="connsiteY29-2988" fmla="*/ 1499831 h 1499831"/>
                <a:gd name="connsiteX30-2989" fmla="*/ 737968 w 1225855"/>
                <a:gd name="connsiteY30-2990" fmla="*/ 1473645 h 1499831"/>
                <a:gd name="connsiteX31-2991" fmla="*/ 737968 w 1225855"/>
                <a:gd name="connsiteY31-2992" fmla="*/ 1248932 h 1499831"/>
                <a:gd name="connsiteX32-2993" fmla="*/ 1039112 w 1225855"/>
                <a:gd name="connsiteY32-2994" fmla="*/ 1198195 h 1499831"/>
                <a:gd name="connsiteX33-2995" fmla="*/ 1225855 w 1225855"/>
                <a:gd name="connsiteY33-2996" fmla="*/ 1062844 h 1499831"/>
                <a:gd name="connsiteX34-2997" fmla="*/ 1219145 w 1225855"/>
                <a:gd name="connsiteY34-2998" fmla="*/ 1035512 h 1499831"/>
                <a:gd name="connsiteX35-2999" fmla="*/ 1099178 w 1225855"/>
                <a:gd name="connsiteY35-3000" fmla="*/ 1120454 h 1499831"/>
                <a:gd name="connsiteX36-3001" fmla="*/ 1082157 w 1225855"/>
                <a:gd name="connsiteY36-3002" fmla="*/ 1113580 h 1499831"/>
                <a:gd name="connsiteX37-3003" fmla="*/ 657608 w 1225855"/>
                <a:gd name="connsiteY37-3004" fmla="*/ 1056788 h 1499831"/>
                <a:gd name="connsiteX38-3005" fmla="*/ 560882 w 1225855"/>
                <a:gd name="connsiteY38-3006" fmla="*/ 1023564 h 1499831"/>
                <a:gd name="connsiteX39-3007" fmla="*/ 558918 w 1225855"/>
                <a:gd name="connsiteY39-3008" fmla="*/ 1022582 h 1499831"/>
                <a:gd name="connsiteX40-3009" fmla="*/ 554663 w 1225855"/>
                <a:gd name="connsiteY40-3010" fmla="*/ 1021109 h 1499831"/>
                <a:gd name="connsiteX41-3011" fmla="*/ 419966 w 1225855"/>
                <a:gd name="connsiteY41-3012" fmla="*/ 947296 h 1499831"/>
                <a:gd name="connsiteX42-3013" fmla="*/ 312928 w 1225855"/>
                <a:gd name="connsiteY42-3014" fmla="*/ 837313 h 1499831"/>
                <a:gd name="connsiteX43-3015" fmla="*/ 618656 w 1225855"/>
                <a:gd name="connsiteY43-3016" fmla="*/ 872828 h 1499831"/>
                <a:gd name="connsiteX44-3017" fmla="*/ 943368 w 1225855"/>
                <a:gd name="connsiteY44-3018" fmla="*/ 830439 h 1499831"/>
                <a:gd name="connsiteX45-3019" fmla="*/ 957116 w 1225855"/>
                <a:gd name="connsiteY45-3020" fmla="*/ 826184 h 1499831"/>
                <a:gd name="connsiteX46-3021" fmla="*/ 1168408 w 1225855"/>
                <a:gd name="connsiteY46-3022" fmla="*/ 1052369 h 1499831"/>
                <a:gd name="connsiteX47-3023" fmla="*/ 1170536 w 1225855"/>
                <a:gd name="connsiteY47-3024" fmla="*/ 1055806 h 1499831"/>
                <a:gd name="connsiteX48-3025" fmla="*/ 1173482 w 1225855"/>
                <a:gd name="connsiteY48-3026" fmla="*/ 1063008 h 1499831"/>
                <a:gd name="connsiteX49-3027" fmla="*/ 1099178 w 1225855"/>
                <a:gd name="connsiteY49-3028" fmla="*/ 1120454 h 1499831"/>
                <a:gd name="connsiteX50-3029" fmla="*/ 736822 w 1225855"/>
                <a:gd name="connsiteY50-3030" fmla="*/ 1196559 h 1499831"/>
                <a:gd name="connsiteX51-3031" fmla="*/ 620292 w 1225855"/>
                <a:gd name="connsiteY51-3032" fmla="*/ 1200487 h 1499831"/>
                <a:gd name="connsiteX52-3033" fmla="*/ 489033 w 1225855"/>
                <a:gd name="connsiteY52-3034" fmla="*/ 1195577 h 1499831"/>
                <a:gd name="connsiteX53-3035" fmla="*/ 209001 w 1225855"/>
                <a:gd name="connsiteY53-3036" fmla="*/ 1148114 h 1499831"/>
                <a:gd name="connsiteX54-3037" fmla="*/ 52209 w 1225855"/>
                <a:gd name="connsiteY54-3038" fmla="*/ 1063008 h 1499831"/>
                <a:gd name="connsiteX55-3039" fmla="*/ 54173 w 1225855"/>
                <a:gd name="connsiteY55-3040" fmla="*/ 1057279 h 1499831"/>
                <a:gd name="connsiteX56-3041" fmla="*/ 56137 w 1225855"/>
                <a:gd name="connsiteY56-3042" fmla="*/ 1053188 h 1499831"/>
                <a:gd name="connsiteX57-3043" fmla="*/ 255155 w 1225855"/>
                <a:gd name="connsiteY57-3044" fmla="*/ 841896 h 1499831"/>
                <a:gd name="connsiteX58-3045" fmla="*/ 346971 w 1225855"/>
                <a:gd name="connsiteY58-3046" fmla="*/ 956134 h 1499831"/>
                <a:gd name="connsiteX59-3047" fmla="*/ 318984 w 1225855"/>
                <a:gd name="connsiteY59-3048" fmla="*/ 987558 h 1499831"/>
                <a:gd name="connsiteX60-3049" fmla="*/ 321112 w 1225855"/>
                <a:gd name="connsiteY60-3050" fmla="*/ 1024546 h 1499831"/>
                <a:gd name="connsiteX61-3051" fmla="*/ 338460 w 1225855"/>
                <a:gd name="connsiteY61-3052" fmla="*/ 1031093 h 1499831"/>
                <a:gd name="connsiteX62-3053" fmla="*/ 358100 w 1225855"/>
                <a:gd name="connsiteY62-3054" fmla="*/ 1022255 h 1499831"/>
                <a:gd name="connsiteX63-3055" fmla="*/ 387887 w 1225855"/>
                <a:gd name="connsiteY63-3056" fmla="*/ 988703 h 1499831"/>
                <a:gd name="connsiteX64-3057" fmla="*/ 512600 w 1225855"/>
                <a:gd name="connsiteY64-3058" fmla="*/ 1059898 h 1499831"/>
                <a:gd name="connsiteX65-3059" fmla="*/ 494925 w 1225855"/>
                <a:gd name="connsiteY65-3060" fmla="*/ 1097868 h 1499831"/>
                <a:gd name="connsiteX66-3061" fmla="*/ 507527 w 1225855"/>
                <a:gd name="connsiteY66-3062" fmla="*/ 1132729 h 1499831"/>
                <a:gd name="connsiteX67-3063" fmla="*/ 518656 w 1225855"/>
                <a:gd name="connsiteY67-3064" fmla="*/ 1135184 h 1499831"/>
                <a:gd name="connsiteX68-3065" fmla="*/ 542388 w 1225855"/>
                <a:gd name="connsiteY68-3066" fmla="*/ 1120127 h 1499831"/>
                <a:gd name="connsiteX69-3067" fmla="*/ 561045 w 1225855"/>
                <a:gd name="connsiteY69-3068" fmla="*/ 1080029 h 1499831"/>
                <a:gd name="connsiteX70-3069" fmla="*/ 638132 w 1225855"/>
                <a:gd name="connsiteY70-3070" fmla="*/ 1105888 h 1499831"/>
                <a:gd name="connsiteX71-3071" fmla="*/ 708344 w 1225855"/>
                <a:gd name="connsiteY71-3072" fmla="*/ 1124219 h 1499831"/>
                <a:gd name="connsiteX72-3073" fmla="*/ 692633 w 1225855"/>
                <a:gd name="connsiteY72-3074" fmla="*/ 1159079 h 1499831"/>
                <a:gd name="connsiteX73-3075" fmla="*/ 691487 w 1225855"/>
                <a:gd name="connsiteY73-3076" fmla="*/ 1177574 h 1499831"/>
                <a:gd name="connsiteX74-3077" fmla="*/ 705726 w 1225855"/>
                <a:gd name="connsiteY74-3078" fmla="*/ 1193776 h 1499831"/>
                <a:gd name="connsiteX75-3079" fmla="*/ 716528 w 1225855"/>
                <a:gd name="connsiteY75-3080" fmla="*/ 1196068 h 1499831"/>
                <a:gd name="connsiteX76-3081" fmla="*/ 733549 w 1225855"/>
                <a:gd name="connsiteY76-3082" fmla="*/ 1189848 h 1499831"/>
                <a:gd name="connsiteX77-3083" fmla="*/ 740423 w 1225855"/>
                <a:gd name="connsiteY77-3084" fmla="*/ 1180683 h 1499831"/>
                <a:gd name="connsiteX78-3085" fmla="*/ 760881 w 1225855"/>
                <a:gd name="connsiteY78-3086" fmla="*/ 1135184 h 1499831"/>
                <a:gd name="connsiteX79-3087" fmla="*/ 974628 w 1225855"/>
                <a:gd name="connsiteY79-3088" fmla="*/ 1161534 h 1499831"/>
                <a:gd name="connsiteX80-3089" fmla="*/ 736822 w 1225855"/>
                <a:gd name="connsiteY80-3090" fmla="*/ 1196559 h 1499831"/>
                <a:gd name="connsiteX81-3091" fmla="*/ 685431 w 1225855"/>
                <a:gd name="connsiteY81-3092" fmla="*/ 1447458 h 1499831"/>
                <a:gd name="connsiteX82-3093" fmla="*/ 540096 w 1225855"/>
                <a:gd name="connsiteY82-3094" fmla="*/ 1447458 h 1499831"/>
                <a:gd name="connsiteX83-3095" fmla="*/ 540096 w 1225855"/>
                <a:gd name="connsiteY83-3096" fmla="*/ 1251059 h 1499831"/>
                <a:gd name="connsiteX84-3097" fmla="*/ 620292 w 1225855"/>
                <a:gd name="connsiteY84-3098" fmla="*/ 1252860 h 1499831"/>
                <a:gd name="connsiteX85-3099" fmla="*/ 685431 w 1225855"/>
                <a:gd name="connsiteY85-3100" fmla="*/ 1251714 h 1499831"/>
                <a:gd name="connsiteX86-3101" fmla="*/ 685431 w 1225855"/>
                <a:gd name="connsiteY86-3102" fmla="*/ 1447458 h 1499831"/>
                <a:gd name="connsiteX87-3103" fmla="*/ 186415 w 1225855"/>
                <a:gd name="connsiteY87-3104" fmla="*/ 720292 h 1499831"/>
                <a:gd name="connsiteX88-3105" fmla="*/ 187070 w 1225855"/>
                <a:gd name="connsiteY88-3106" fmla="*/ 718819 h 1499831"/>
                <a:gd name="connsiteX89-3107" fmla="*/ 188543 w 1225855"/>
                <a:gd name="connsiteY89-3108" fmla="*/ 715873 h 1499831"/>
                <a:gd name="connsiteX90-3109" fmla="*/ 418567 w 1225855"/>
                <a:gd name="connsiteY90-3110" fmla="*/ 483352 h 1499831"/>
                <a:gd name="connsiteX91-3111" fmla="*/ 493280 w 1225855"/>
                <a:gd name="connsiteY91-3112" fmla="*/ 505881 h 1499831"/>
                <a:gd name="connsiteX92-3113" fmla="*/ 550480 w 1225855"/>
                <a:gd name="connsiteY92-3114" fmla="*/ 499138 h 1499831"/>
                <a:gd name="connsiteX93-3115" fmla="*/ 587396 w 1225855"/>
                <a:gd name="connsiteY93-3116" fmla="*/ 507919 h 1499831"/>
                <a:gd name="connsiteX94-3117" fmla="*/ 611929 w 1225855"/>
                <a:gd name="connsiteY94-3118" fmla="*/ 498885 h 1499831"/>
                <a:gd name="connsiteX95-3119" fmla="*/ 644277 w 1225855"/>
                <a:gd name="connsiteY95-3120" fmla="*/ 510465 h 1499831"/>
                <a:gd name="connsiteX96-3121" fmla="*/ 676430 w 1225855"/>
                <a:gd name="connsiteY96-3122" fmla="*/ 508991 h 1499831"/>
                <a:gd name="connsiteX97-3123" fmla="*/ 712198 w 1225855"/>
                <a:gd name="connsiteY97-3124" fmla="*/ 499229 h 1499831"/>
                <a:gd name="connsiteX98-3125" fmla="*/ 797706 w 1225855"/>
                <a:gd name="connsiteY98-3126" fmla="*/ 471684 h 1499831"/>
                <a:gd name="connsiteX99-3127" fmla="*/ 820292 w 1225855"/>
                <a:gd name="connsiteY99-3128" fmla="*/ 507036 h 1499831"/>
                <a:gd name="connsiteX100-3129" fmla="*/ 780194 w 1225855"/>
                <a:gd name="connsiteY100-3130" fmla="*/ 560391 h 1499831"/>
                <a:gd name="connsiteX101-3131" fmla="*/ 759081 w 1225855"/>
                <a:gd name="connsiteY101-3132" fmla="*/ 576103 h 1499831"/>
                <a:gd name="connsiteX102-3133" fmla="*/ 736822 w 1225855"/>
                <a:gd name="connsiteY102-3134" fmla="*/ 590669 h 1499831"/>
                <a:gd name="connsiteX103-3135" fmla="*/ 736331 w 1225855"/>
                <a:gd name="connsiteY103-3136" fmla="*/ 590996 h 1499831"/>
                <a:gd name="connsiteX104-3137" fmla="*/ 542060 w 1225855"/>
                <a:gd name="connsiteY104-3138" fmla="*/ 682485 h 1499831"/>
                <a:gd name="connsiteX105-3139" fmla="*/ 339115 w 1225855"/>
                <a:gd name="connsiteY105-3140" fmla="*/ 752370 h 1499831"/>
                <a:gd name="connsiteX106-3141" fmla="*/ 289033 w 1225855"/>
                <a:gd name="connsiteY106-3142" fmla="*/ 767428 h 1499831"/>
                <a:gd name="connsiteX107-3143" fmla="*/ 274958 w 1225855"/>
                <a:gd name="connsiteY107-3144" fmla="*/ 771519 h 1499831"/>
                <a:gd name="connsiteX108-3145" fmla="*/ 255809 w 1225855"/>
                <a:gd name="connsiteY108-3146" fmla="*/ 764482 h 1499831"/>
                <a:gd name="connsiteX109-3147" fmla="*/ 186415 w 1225855"/>
                <a:gd name="connsiteY109-3148" fmla="*/ 720292 h 1499831"/>
                <a:gd name="connsiteX110-3149" fmla="*/ 883794 w 1225855"/>
                <a:gd name="connsiteY110-3150" fmla="*/ 593451 h 1499831"/>
                <a:gd name="connsiteX111-3151" fmla="*/ 859244 w 1225855"/>
                <a:gd name="connsiteY111-3152" fmla="*/ 561536 h 1499831"/>
                <a:gd name="connsiteX112-3153" fmla="*/ 854989 w 1225855"/>
                <a:gd name="connsiteY112-3154" fmla="*/ 557117 h 1499831"/>
                <a:gd name="connsiteX113-3155" fmla="*/ 867100 w 1225855"/>
                <a:gd name="connsiteY113-3156" fmla="*/ 534204 h 1499831"/>
                <a:gd name="connsiteX114-3157" fmla="*/ 1036167 w 1225855"/>
                <a:gd name="connsiteY114-3158" fmla="*/ 715218 h 1499831"/>
                <a:gd name="connsiteX115-3159" fmla="*/ 1037803 w 1225855"/>
                <a:gd name="connsiteY115-3160" fmla="*/ 717837 h 1499831"/>
                <a:gd name="connsiteX116-3161" fmla="*/ 1038949 w 1225855"/>
                <a:gd name="connsiteY116-3162" fmla="*/ 720128 h 1499831"/>
                <a:gd name="connsiteX117-3163" fmla="*/ 971519 w 1225855"/>
                <a:gd name="connsiteY117-3164" fmla="*/ 764973 h 1499831"/>
                <a:gd name="connsiteX118-3165" fmla="*/ 944841 w 1225855"/>
                <a:gd name="connsiteY118-3166" fmla="*/ 774793 h 1499831"/>
                <a:gd name="connsiteX119-3167" fmla="*/ 927165 w 1225855"/>
                <a:gd name="connsiteY119-3168" fmla="*/ 780357 h 1499831"/>
                <a:gd name="connsiteX120-3169" fmla="*/ 917018 w 1225855"/>
                <a:gd name="connsiteY120-3170" fmla="*/ 783303 h 1499831"/>
                <a:gd name="connsiteX121-3171" fmla="*/ 618492 w 1225855"/>
                <a:gd name="connsiteY121-3172" fmla="*/ 820292 h 1499831"/>
                <a:gd name="connsiteX122-3173" fmla="*/ 372175 w 1225855"/>
                <a:gd name="connsiteY122-3174" fmla="*/ 797051 h 1499831"/>
                <a:gd name="connsiteX123-3175" fmla="*/ 481668 w 1225855"/>
                <a:gd name="connsiteY123-3176" fmla="*/ 760717 h 1499831"/>
                <a:gd name="connsiteX124-3177" fmla="*/ 497707 w 1225855"/>
                <a:gd name="connsiteY124-3178" fmla="*/ 799015 h 1499831"/>
                <a:gd name="connsiteX125-3179" fmla="*/ 521929 w 1225855"/>
                <a:gd name="connsiteY125-3180" fmla="*/ 815054 h 1499831"/>
                <a:gd name="connsiteX126-3181" fmla="*/ 532077 w 1225855"/>
                <a:gd name="connsiteY126-3182" fmla="*/ 812927 h 1499831"/>
                <a:gd name="connsiteX127-3183" fmla="*/ 545988 w 1225855"/>
                <a:gd name="connsiteY127-3184" fmla="*/ 778557 h 1499831"/>
                <a:gd name="connsiteX128-3185" fmla="*/ 530931 w 1225855"/>
                <a:gd name="connsiteY128-3186" fmla="*/ 742878 h 1499831"/>
                <a:gd name="connsiteX129-3187" fmla="*/ 560882 w 1225855"/>
                <a:gd name="connsiteY129-3188" fmla="*/ 731421 h 1499831"/>
                <a:gd name="connsiteX130-3189" fmla="*/ 660881 w 1225855"/>
                <a:gd name="connsiteY130-3190" fmla="*/ 689359 h 1499831"/>
                <a:gd name="connsiteX131-3191" fmla="*/ 682158 w 1225855"/>
                <a:gd name="connsiteY131-3192" fmla="*/ 735677 h 1499831"/>
                <a:gd name="connsiteX132-3193" fmla="*/ 706053 w 1225855"/>
                <a:gd name="connsiteY132-3194" fmla="*/ 750897 h 1499831"/>
                <a:gd name="connsiteX133-3195" fmla="*/ 717019 w 1225855"/>
                <a:gd name="connsiteY133-3196" fmla="*/ 748442 h 1499831"/>
                <a:gd name="connsiteX134-3197" fmla="*/ 729948 w 1225855"/>
                <a:gd name="connsiteY134-3198" fmla="*/ 713745 h 1499831"/>
                <a:gd name="connsiteX135-3199" fmla="*/ 708181 w 1225855"/>
                <a:gd name="connsiteY135-3200" fmla="*/ 666446 h 1499831"/>
                <a:gd name="connsiteX136-3201" fmla="*/ 763991 w 1225855"/>
                <a:gd name="connsiteY136-3202" fmla="*/ 635350 h 1499831"/>
                <a:gd name="connsiteX137-3203" fmla="*/ 773483 w 1225855"/>
                <a:gd name="connsiteY137-3204" fmla="*/ 629294 h 1499831"/>
                <a:gd name="connsiteX138-3205" fmla="*/ 795414 w 1225855"/>
                <a:gd name="connsiteY138-3206" fmla="*/ 614400 h 1499831"/>
                <a:gd name="connsiteX139-3207" fmla="*/ 816200 w 1225855"/>
                <a:gd name="connsiteY139-3208" fmla="*/ 598361 h 1499831"/>
                <a:gd name="connsiteX140-3209" fmla="*/ 819473 w 1225855"/>
                <a:gd name="connsiteY140-3210" fmla="*/ 595579 h 1499831"/>
                <a:gd name="connsiteX141-3211" fmla="*/ 842223 w 1225855"/>
                <a:gd name="connsiteY141-3212" fmla="*/ 625202 h 1499831"/>
                <a:gd name="connsiteX142-3213" fmla="*/ 863008 w 1225855"/>
                <a:gd name="connsiteY142-3214" fmla="*/ 635350 h 1499831"/>
                <a:gd name="connsiteX143-3215" fmla="*/ 878884 w 1225855"/>
                <a:gd name="connsiteY143-3216" fmla="*/ 629949 h 1499831"/>
                <a:gd name="connsiteX144-3217" fmla="*/ 883794 w 1225855"/>
                <a:gd name="connsiteY144-3218" fmla="*/ 593451 h 1499831"/>
                <a:gd name="connsiteX145-3219" fmla="*/ 513091 w 1225855"/>
                <a:gd name="connsiteY145-3220" fmla="*/ 183796 h 1499831"/>
                <a:gd name="connsiteX146-3221" fmla="*/ 520784 w 1225855"/>
                <a:gd name="connsiteY146-3222" fmla="*/ 163175 h 1499831"/>
                <a:gd name="connsiteX147-3223" fmla="*/ 613746 w 1225855"/>
                <a:gd name="connsiteY147-3224" fmla="*/ 64648 h 1499831"/>
                <a:gd name="connsiteX148-3225" fmla="*/ 903434 w 1225855"/>
                <a:gd name="connsiteY148-3226" fmla="*/ 374630 h 1499831"/>
                <a:gd name="connsiteX149-3227" fmla="*/ 823892 w 1225855"/>
                <a:gd name="connsiteY149-3228" fmla="*/ 411455 h 1499831"/>
                <a:gd name="connsiteX150-3229" fmla="*/ 821110 w 1225855"/>
                <a:gd name="connsiteY150-3230" fmla="*/ 412273 h 1499831"/>
                <a:gd name="connsiteX151-3231" fmla="*/ 807689 w 1225855"/>
                <a:gd name="connsiteY151-3232" fmla="*/ 415710 h 1499831"/>
                <a:gd name="connsiteX152-3233" fmla="*/ 791159 w 1225855"/>
                <a:gd name="connsiteY152-3234" fmla="*/ 406873 h 1499831"/>
                <a:gd name="connsiteX153-3235" fmla="*/ 777084 w 1225855"/>
                <a:gd name="connsiteY153-3236" fmla="*/ 399835 h 1499831"/>
                <a:gd name="connsiteX154-3237" fmla="*/ 706053 w 1225855"/>
                <a:gd name="connsiteY154-3238" fmla="*/ 362192 h 1499831"/>
                <a:gd name="connsiteX155-3239" fmla="*/ 591160 w 1225855"/>
                <a:gd name="connsiteY155-3240" fmla="*/ 288542 h 1499831"/>
                <a:gd name="connsiteX156-3241" fmla="*/ 570702 w 1225855"/>
                <a:gd name="connsiteY156-3242" fmla="*/ 272176 h 1499831"/>
                <a:gd name="connsiteX157-3243" fmla="*/ 567919 w 1225855"/>
                <a:gd name="connsiteY157-3244" fmla="*/ 269721 h 1499831"/>
                <a:gd name="connsiteX158-3245" fmla="*/ 551226 w 1225855"/>
                <a:gd name="connsiteY158-3246" fmla="*/ 254500 h 1499831"/>
                <a:gd name="connsiteX159-3247" fmla="*/ 512109 w 1225855"/>
                <a:gd name="connsiteY159-3248" fmla="*/ 197708 h 1499831"/>
                <a:gd name="connsiteX160-3249" fmla="*/ 513091 w 1225855"/>
                <a:gd name="connsiteY160-3250" fmla="*/ 183796 h 1499831"/>
                <a:gd name="connsiteX161-3251" fmla="*/ 322094 w 1225855"/>
                <a:gd name="connsiteY161-3252" fmla="*/ 374303 h 1499831"/>
                <a:gd name="connsiteX162-3253" fmla="*/ 464974 w 1225855"/>
                <a:gd name="connsiteY162-3254" fmla="*/ 222421 h 1499831"/>
                <a:gd name="connsiteX163-3255" fmla="*/ 508345 w 1225855"/>
                <a:gd name="connsiteY163-3256" fmla="*/ 285596 h 1499831"/>
                <a:gd name="connsiteX164-3257" fmla="*/ 482486 w 1225855"/>
                <a:gd name="connsiteY164-3258" fmla="*/ 314729 h 1499831"/>
                <a:gd name="connsiteX165-3259" fmla="*/ 475939 w 1225855"/>
                <a:gd name="connsiteY165-3260" fmla="*/ 334205 h 1499831"/>
                <a:gd name="connsiteX166-3261" fmla="*/ 484614 w 1225855"/>
                <a:gd name="connsiteY166-3262" fmla="*/ 351717 h 1499831"/>
                <a:gd name="connsiteX167-3263" fmla="*/ 491324 w 1225855"/>
                <a:gd name="connsiteY167-3264" fmla="*/ 355973 h 1499831"/>
                <a:gd name="connsiteX168-3265" fmla="*/ 501962 w 1225855"/>
                <a:gd name="connsiteY168-3266" fmla="*/ 358264 h 1499831"/>
                <a:gd name="connsiteX169-3267" fmla="*/ 521602 w 1225855"/>
                <a:gd name="connsiteY169-3268" fmla="*/ 349426 h 1499831"/>
                <a:gd name="connsiteX170-3269" fmla="*/ 547298 w 1225855"/>
                <a:gd name="connsiteY170-3270" fmla="*/ 320621 h 1499831"/>
                <a:gd name="connsiteX171-3271" fmla="*/ 554990 w 1225855"/>
                <a:gd name="connsiteY171-3272" fmla="*/ 326676 h 1499831"/>
                <a:gd name="connsiteX172-3273" fmla="*/ 722747 w 1225855"/>
                <a:gd name="connsiteY172-3274" fmla="*/ 430768 h 1499831"/>
                <a:gd name="connsiteX173-3275" fmla="*/ 663827 w 1225855"/>
                <a:gd name="connsiteY173-3276" fmla="*/ 435678 h 1499831"/>
                <a:gd name="connsiteX174-3277" fmla="*/ 628967 w 1225855"/>
                <a:gd name="connsiteY174-3278" fmla="*/ 436823 h 1499831"/>
                <a:gd name="connsiteX175-3279" fmla="*/ 616692 w 1225855"/>
                <a:gd name="connsiteY175-3280" fmla="*/ 436987 h 1499831"/>
                <a:gd name="connsiteX176-3281" fmla="*/ 600489 w 1225855"/>
                <a:gd name="connsiteY176-3282" fmla="*/ 436823 h 1499831"/>
                <a:gd name="connsiteX177-3283" fmla="*/ 565628 w 1225855"/>
                <a:gd name="connsiteY177-3284" fmla="*/ 435514 h 1499831"/>
                <a:gd name="connsiteX178-3285" fmla="*/ 463337 w 1225855"/>
                <a:gd name="connsiteY178-3286" fmla="*/ 424057 h 1499831"/>
                <a:gd name="connsiteX179-3287" fmla="*/ 433059 w 1225855"/>
                <a:gd name="connsiteY179-3288" fmla="*/ 418165 h 1499831"/>
                <a:gd name="connsiteX180-3289" fmla="*/ 409164 w 1225855"/>
                <a:gd name="connsiteY180-3290" fmla="*/ 412437 h 1499831"/>
                <a:gd name="connsiteX181-3291" fmla="*/ 403927 w 1225855"/>
                <a:gd name="connsiteY181-3292" fmla="*/ 410964 h 1499831"/>
                <a:gd name="connsiteX182-3293" fmla="*/ 322094 w 1225855"/>
                <a:gd name="connsiteY182-3294" fmla="*/ 374303 h 1499831"/>
                <a:gd name="connsiteX0-3295" fmla="*/ 1219145 w 1225855"/>
                <a:gd name="connsiteY0-3296" fmla="*/ 1035512 h 1499831"/>
                <a:gd name="connsiteX1-3297" fmla="*/ 1212598 w 1225855"/>
                <a:gd name="connsiteY1-3298" fmla="*/ 1022910 h 1499831"/>
                <a:gd name="connsiteX2-3299" fmla="*/ 1009653 w 1225855"/>
                <a:gd name="connsiteY2-3300" fmla="*/ 805725 h 1499831"/>
                <a:gd name="connsiteX3-3301" fmla="*/ 1091485 w 1225855"/>
                <a:gd name="connsiteY3-3302" fmla="*/ 720128 h 1499831"/>
                <a:gd name="connsiteX4-3303" fmla="*/ 1086085 w 1225855"/>
                <a:gd name="connsiteY4-3304" fmla="*/ 697052 h 1499831"/>
                <a:gd name="connsiteX5-3305" fmla="*/ 1079702 w 1225855"/>
                <a:gd name="connsiteY5-3306" fmla="*/ 685104 h 1499831"/>
                <a:gd name="connsiteX6-3307" fmla="*/ 863663 w 1225855"/>
                <a:gd name="connsiteY6-3308" fmla="*/ 454008 h 1499831"/>
                <a:gd name="connsiteX7-3309" fmla="*/ 957280 w 1225855"/>
                <a:gd name="connsiteY7-3310" fmla="*/ 374303 h 1499831"/>
                <a:gd name="connsiteX8-3311" fmla="*/ 953024 w 1225855"/>
                <a:gd name="connsiteY8-3312" fmla="*/ 355482 h 1499831"/>
                <a:gd name="connsiteX9-3313" fmla="*/ 946969 w 1225855"/>
                <a:gd name="connsiteY9-3314" fmla="*/ 344516 h 1499831"/>
                <a:gd name="connsiteX10-3315" fmla="*/ 633058 w 1225855"/>
                <a:gd name="connsiteY10-3316" fmla="*/ 8347 h 1499831"/>
                <a:gd name="connsiteX11-3317" fmla="*/ 613909 w 1225855"/>
                <a:gd name="connsiteY11-3318" fmla="*/ 0 h 1499831"/>
                <a:gd name="connsiteX12-3319" fmla="*/ 594761 w 1225855"/>
                <a:gd name="connsiteY12-3320" fmla="*/ 8183 h 1499831"/>
                <a:gd name="connsiteX13-3321" fmla="*/ 276922 w 1225855"/>
                <a:gd name="connsiteY13-3322" fmla="*/ 345825 h 1499831"/>
                <a:gd name="connsiteX14-3323" fmla="*/ 269884 w 1225855"/>
                <a:gd name="connsiteY14-3324" fmla="*/ 362028 h 1499831"/>
                <a:gd name="connsiteX15-3325" fmla="*/ 268248 w 1225855"/>
                <a:gd name="connsiteY15-3326" fmla="*/ 374139 h 1499831"/>
                <a:gd name="connsiteX16-3327" fmla="*/ 363828 w 1225855"/>
                <a:gd name="connsiteY16-3328" fmla="*/ 453354 h 1499831"/>
                <a:gd name="connsiteX17-3329" fmla="*/ 143535 w 1225855"/>
                <a:gd name="connsiteY17-3330" fmla="*/ 687395 h 1499831"/>
                <a:gd name="connsiteX18-3331" fmla="*/ 136497 w 1225855"/>
                <a:gd name="connsiteY18-3332" fmla="*/ 704744 h 1499831"/>
                <a:gd name="connsiteX19-3333" fmla="*/ 134206 w 1225855"/>
                <a:gd name="connsiteY19-3334" fmla="*/ 720128 h 1499831"/>
                <a:gd name="connsiteX20-3335" fmla="*/ 182978 w 1225855"/>
                <a:gd name="connsiteY20-3336" fmla="*/ 786740 h 1499831"/>
                <a:gd name="connsiteX21-3337" fmla="*/ 217839 w 1225855"/>
                <a:gd name="connsiteY21-3338" fmla="*/ 805071 h 1499831"/>
                <a:gd name="connsiteX22-3339" fmla="*/ 9984 w 1225855"/>
                <a:gd name="connsiteY22-3340" fmla="*/ 1025692 h 1499831"/>
                <a:gd name="connsiteX23-3341" fmla="*/ 2946 w 1225855"/>
                <a:gd name="connsiteY23-3342" fmla="*/ 1044186 h 1499831"/>
                <a:gd name="connsiteX24-3343" fmla="*/ 0 w 1225855"/>
                <a:gd name="connsiteY24-3344" fmla="*/ 1062844 h 1499831"/>
                <a:gd name="connsiteX25-3345" fmla="*/ 194435 w 1225855"/>
                <a:gd name="connsiteY25-3346" fmla="*/ 1198195 h 1499831"/>
                <a:gd name="connsiteX26-3347" fmla="*/ 487887 w 1225855"/>
                <a:gd name="connsiteY26-3348" fmla="*/ 1247950 h 1499831"/>
                <a:gd name="connsiteX27-3349" fmla="*/ 487887 w 1225855"/>
                <a:gd name="connsiteY27-3350" fmla="*/ 1473645 h 1499831"/>
                <a:gd name="connsiteX28-3351" fmla="*/ 514073 w 1225855"/>
                <a:gd name="connsiteY28-3352" fmla="*/ 1499831 h 1499831"/>
                <a:gd name="connsiteX29-3353" fmla="*/ 711781 w 1225855"/>
                <a:gd name="connsiteY29-3354" fmla="*/ 1499831 h 1499831"/>
                <a:gd name="connsiteX30-3355" fmla="*/ 737968 w 1225855"/>
                <a:gd name="connsiteY30-3356" fmla="*/ 1473645 h 1499831"/>
                <a:gd name="connsiteX31-3357" fmla="*/ 737968 w 1225855"/>
                <a:gd name="connsiteY31-3358" fmla="*/ 1248932 h 1499831"/>
                <a:gd name="connsiteX32-3359" fmla="*/ 1039112 w 1225855"/>
                <a:gd name="connsiteY32-3360" fmla="*/ 1198195 h 1499831"/>
                <a:gd name="connsiteX33-3361" fmla="*/ 1225855 w 1225855"/>
                <a:gd name="connsiteY33-3362" fmla="*/ 1062844 h 1499831"/>
                <a:gd name="connsiteX34-3363" fmla="*/ 1219145 w 1225855"/>
                <a:gd name="connsiteY34-3364" fmla="*/ 1035512 h 1499831"/>
                <a:gd name="connsiteX35-3365" fmla="*/ 1099178 w 1225855"/>
                <a:gd name="connsiteY35-3366" fmla="*/ 1120454 h 1499831"/>
                <a:gd name="connsiteX36-3367" fmla="*/ 1082157 w 1225855"/>
                <a:gd name="connsiteY36-3368" fmla="*/ 1113580 h 1499831"/>
                <a:gd name="connsiteX37-3369" fmla="*/ 657608 w 1225855"/>
                <a:gd name="connsiteY37-3370" fmla="*/ 1056788 h 1499831"/>
                <a:gd name="connsiteX38-3371" fmla="*/ 560882 w 1225855"/>
                <a:gd name="connsiteY38-3372" fmla="*/ 1023564 h 1499831"/>
                <a:gd name="connsiteX39-3373" fmla="*/ 558918 w 1225855"/>
                <a:gd name="connsiteY39-3374" fmla="*/ 1022582 h 1499831"/>
                <a:gd name="connsiteX40-3375" fmla="*/ 554663 w 1225855"/>
                <a:gd name="connsiteY40-3376" fmla="*/ 1021109 h 1499831"/>
                <a:gd name="connsiteX41-3377" fmla="*/ 419966 w 1225855"/>
                <a:gd name="connsiteY41-3378" fmla="*/ 947296 h 1499831"/>
                <a:gd name="connsiteX42-3379" fmla="*/ 312928 w 1225855"/>
                <a:gd name="connsiteY42-3380" fmla="*/ 837313 h 1499831"/>
                <a:gd name="connsiteX43-3381" fmla="*/ 618656 w 1225855"/>
                <a:gd name="connsiteY43-3382" fmla="*/ 872828 h 1499831"/>
                <a:gd name="connsiteX44-3383" fmla="*/ 943368 w 1225855"/>
                <a:gd name="connsiteY44-3384" fmla="*/ 830439 h 1499831"/>
                <a:gd name="connsiteX45-3385" fmla="*/ 957116 w 1225855"/>
                <a:gd name="connsiteY45-3386" fmla="*/ 826184 h 1499831"/>
                <a:gd name="connsiteX46-3387" fmla="*/ 1168408 w 1225855"/>
                <a:gd name="connsiteY46-3388" fmla="*/ 1052369 h 1499831"/>
                <a:gd name="connsiteX47-3389" fmla="*/ 1170536 w 1225855"/>
                <a:gd name="connsiteY47-3390" fmla="*/ 1055806 h 1499831"/>
                <a:gd name="connsiteX48-3391" fmla="*/ 1173482 w 1225855"/>
                <a:gd name="connsiteY48-3392" fmla="*/ 1063008 h 1499831"/>
                <a:gd name="connsiteX49-3393" fmla="*/ 1099178 w 1225855"/>
                <a:gd name="connsiteY49-3394" fmla="*/ 1120454 h 1499831"/>
                <a:gd name="connsiteX50-3395" fmla="*/ 736822 w 1225855"/>
                <a:gd name="connsiteY50-3396" fmla="*/ 1196559 h 1499831"/>
                <a:gd name="connsiteX51-3397" fmla="*/ 620292 w 1225855"/>
                <a:gd name="connsiteY51-3398" fmla="*/ 1200487 h 1499831"/>
                <a:gd name="connsiteX52-3399" fmla="*/ 489033 w 1225855"/>
                <a:gd name="connsiteY52-3400" fmla="*/ 1195577 h 1499831"/>
                <a:gd name="connsiteX53-3401" fmla="*/ 209001 w 1225855"/>
                <a:gd name="connsiteY53-3402" fmla="*/ 1148114 h 1499831"/>
                <a:gd name="connsiteX54-3403" fmla="*/ 52209 w 1225855"/>
                <a:gd name="connsiteY54-3404" fmla="*/ 1063008 h 1499831"/>
                <a:gd name="connsiteX55-3405" fmla="*/ 54173 w 1225855"/>
                <a:gd name="connsiteY55-3406" fmla="*/ 1057279 h 1499831"/>
                <a:gd name="connsiteX56-3407" fmla="*/ 56137 w 1225855"/>
                <a:gd name="connsiteY56-3408" fmla="*/ 1053188 h 1499831"/>
                <a:gd name="connsiteX57-3409" fmla="*/ 255155 w 1225855"/>
                <a:gd name="connsiteY57-3410" fmla="*/ 841896 h 1499831"/>
                <a:gd name="connsiteX58-3411" fmla="*/ 346971 w 1225855"/>
                <a:gd name="connsiteY58-3412" fmla="*/ 956134 h 1499831"/>
                <a:gd name="connsiteX59-3413" fmla="*/ 318984 w 1225855"/>
                <a:gd name="connsiteY59-3414" fmla="*/ 987558 h 1499831"/>
                <a:gd name="connsiteX60-3415" fmla="*/ 321112 w 1225855"/>
                <a:gd name="connsiteY60-3416" fmla="*/ 1024546 h 1499831"/>
                <a:gd name="connsiteX61-3417" fmla="*/ 338460 w 1225855"/>
                <a:gd name="connsiteY61-3418" fmla="*/ 1031093 h 1499831"/>
                <a:gd name="connsiteX62-3419" fmla="*/ 358100 w 1225855"/>
                <a:gd name="connsiteY62-3420" fmla="*/ 1022255 h 1499831"/>
                <a:gd name="connsiteX63-3421" fmla="*/ 387887 w 1225855"/>
                <a:gd name="connsiteY63-3422" fmla="*/ 988703 h 1499831"/>
                <a:gd name="connsiteX64-3423" fmla="*/ 512600 w 1225855"/>
                <a:gd name="connsiteY64-3424" fmla="*/ 1059898 h 1499831"/>
                <a:gd name="connsiteX65-3425" fmla="*/ 494925 w 1225855"/>
                <a:gd name="connsiteY65-3426" fmla="*/ 1097868 h 1499831"/>
                <a:gd name="connsiteX66-3427" fmla="*/ 507527 w 1225855"/>
                <a:gd name="connsiteY66-3428" fmla="*/ 1132729 h 1499831"/>
                <a:gd name="connsiteX67-3429" fmla="*/ 518656 w 1225855"/>
                <a:gd name="connsiteY67-3430" fmla="*/ 1135184 h 1499831"/>
                <a:gd name="connsiteX68-3431" fmla="*/ 542388 w 1225855"/>
                <a:gd name="connsiteY68-3432" fmla="*/ 1120127 h 1499831"/>
                <a:gd name="connsiteX69-3433" fmla="*/ 561045 w 1225855"/>
                <a:gd name="connsiteY69-3434" fmla="*/ 1080029 h 1499831"/>
                <a:gd name="connsiteX70-3435" fmla="*/ 638132 w 1225855"/>
                <a:gd name="connsiteY70-3436" fmla="*/ 1105888 h 1499831"/>
                <a:gd name="connsiteX71-3437" fmla="*/ 708344 w 1225855"/>
                <a:gd name="connsiteY71-3438" fmla="*/ 1124219 h 1499831"/>
                <a:gd name="connsiteX72-3439" fmla="*/ 692633 w 1225855"/>
                <a:gd name="connsiteY72-3440" fmla="*/ 1159079 h 1499831"/>
                <a:gd name="connsiteX73-3441" fmla="*/ 691487 w 1225855"/>
                <a:gd name="connsiteY73-3442" fmla="*/ 1177574 h 1499831"/>
                <a:gd name="connsiteX74-3443" fmla="*/ 705726 w 1225855"/>
                <a:gd name="connsiteY74-3444" fmla="*/ 1193776 h 1499831"/>
                <a:gd name="connsiteX75-3445" fmla="*/ 716528 w 1225855"/>
                <a:gd name="connsiteY75-3446" fmla="*/ 1196068 h 1499831"/>
                <a:gd name="connsiteX76-3447" fmla="*/ 733549 w 1225855"/>
                <a:gd name="connsiteY76-3448" fmla="*/ 1189848 h 1499831"/>
                <a:gd name="connsiteX77-3449" fmla="*/ 740423 w 1225855"/>
                <a:gd name="connsiteY77-3450" fmla="*/ 1180683 h 1499831"/>
                <a:gd name="connsiteX78-3451" fmla="*/ 760881 w 1225855"/>
                <a:gd name="connsiteY78-3452" fmla="*/ 1135184 h 1499831"/>
                <a:gd name="connsiteX79-3453" fmla="*/ 974628 w 1225855"/>
                <a:gd name="connsiteY79-3454" fmla="*/ 1161534 h 1499831"/>
                <a:gd name="connsiteX80-3455" fmla="*/ 736822 w 1225855"/>
                <a:gd name="connsiteY80-3456" fmla="*/ 1196559 h 1499831"/>
                <a:gd name="connsiteX81-3457" fmla="*/ 685431 w 1225855"/>
                <a:gd name="connsiteY81-3458" fmla="*/ 1447458 h 1499831"/>
                <a:gd name="connsiteX82-3459" fmla="*/ 540096 w 1225855"/>
                <a:gd name="connsiteY82-3460" fmla="*/ 1447458 h 1499831"/>
                <a:gd name="connsiteX83-3461" fmla="*/ 540096 w 1225855"/>
                <a:gd name="connsiteY83-3462" fmla="*/ 1251059 h 1499831"/>
                <a:gd name="connsiteX84-3463" fmla="*/ 620292 w 1225855"/>
                <a:gd name="connsiteY84-3464" fmla="*/ 1252860 h 1499831"/>
                <a:gd name="connsiteX85-3465" fmla="*/ 685431 w 1225855"/>
                <a:gd name="connsiteY85-3466" fmla="*/ 1251714 h 1499831"/>
                <a:gd name="connsiteX86-3467" fmla="*/ 685431 w 1225855"/>
                <a:gd name="connsiteY86-3468" fmla="*/ 1447458 h 1499831"/>
                <a:gd name="connsiteX87-3469" fmla="*/ 186415 w 1225855"/>
                <a:gd name="connsiteY87-3470" fmla="*/ 720292 h 1499831"/>
                <a:gd name="connsiteX88-3471" fmla="*/ 187070 w 1225855"/>
                <a:gd name="connsiteY88-3472" fmla="*/ 718819 h 1499831"/>
                <a:gd name="connsiteX89-3473" fmla="*/ 188543 w 1225855"/>
                <a:gd name="connsiteY89-3474" fmla="*/ 715873 h 1499831"/>
                <a:gd name="connsiteX90-3475" fmla="*/ 418567 w 1225855"/>
                <a:gd name="connsiteY90-3476" fmla="*/ 483352 h 1499831"/>
                <a:gd name="connsiteX91-3477" fmla="*/ 493280 w 1225855"/>
                <a:gd name="connsiteY91-3478" fmla="*/ 505881 h 1499831"/>
                <a:gd name="connsiteX92-3479" fmla="*/ 550480 w 1225855"/>
                <a:gd name="connsiteY92-3480" fmla="*/ 513426 h 1499831"/>
                <a:gd name="connsiteX93-3481" fmla="*/ 587396 w 1225855"/>
                <a:gd name="connsiteY93-3482" fmla="*/ 507919 h 1499831"/>
                <a:gd name="connsiteX94-3483" fmla="*/ 611929 w 1225855"/>
                <a:gd name="connsiteY94-3484" fmla="*/ 498885 h 1499831"/>
                <a:gd name="connsiteX95-3485" fmla="*/ 644277 w 1225855"/>
                <a:gd name="connsiteY95-3486" fmla="*/ 510465 h 1499831"/>
                <a:gd name="connsiteX96-3487" fmla="*/ 676430 w 1225855"/>
                <a:gd name="connsiteY96-3488" fmla="*/ 508991 h 1499831"/>
                <a:gd name="connsiteX97-3489" fmla="*/ 712198 w 1225855"/>
                <a:gd name="connsiteY97-3490" fmla="*/ 499229 h 1499831"/>
                <a:gd name="connsiteX98-3491" fmla="*/ 797706 w 1225855"/>
                <a:gd name="connsiteY98-3492" fmla="*/ 471684 h 1499831"/>
                <a:gd name="connsiteX99-3493" fmla="*/ 820292 w 1225855"/>
                <a:gd name="connsiteY99-3494" fmla="*/ 507036 h 1499831"/>
                <a:gd name="connsiteX100-3495" fmla="*/ 780194 w 1225855"/>
                <a:gd name="connsiteY100-3496" fmla="*/ 560391 h 1499831"/>
                <a:gd name="connsiteX101-3497" fmla="*/ 759081 w 1225855"/>
                <a:gd name="connsiteY101-3498" fmla="*/ 576103 h 1499831"/>
                <a:gd name="connsiteX102-3499" fmla="*/ 736822 w 1225855"/>
                <a:gd name="connsiteY102-3500" fmla="*/ 590669 h 1499831"/>
                <a:gd name="connsiteX103-3501" fmla="*/ 736331 w 1225855"/>
                <a:gd name="connsiteY103-3502" fmla="*/ 590996 h 1499831"/>
                <a:gd name="connsiteX104-3503" fmla="*/ 542060 w 1225855"/>
                <a:gd name="connsiteY104-3504" fmla="*/ 682485 h 1499831"/>
                <a:gd name="connsiteX105-3505" fmla="*/ 339115 w 1225855"/>
                <a:gd name="connsiteY105-3506" fmla="*/ 752370 h 1499831"/>
                <a:gd name="connsiteX106-3507" fmla="*/ 289033 w 1225855"/>
                <a:gd name="connsiteY106-3508" fmla="*/ 767428 h 1499831"/>
                <a:gd name="connsiteX107-3509" fmla="*/ 274958 w 1225855"/>
                <a:gd name="connsiteY107-3510" fmla="*/ 771519 h 1499831"/>
                <a:gd name="connsiteX108-3511" fmla="*/ 255809 w 1225855"/>
                <a:gd name="connsiteY108-3512" fmla="*/ 764482 h 1499831"/>
                <a:gd name="connsiteX109-3513" fmla="*/ 186415 w 1225855"/>
                <a:gd name="connsiteY109-3514" fmla="*/ 720292 h 1499831"/>
                <a:gd name="connsiteX110-3515" fmla="*/ 883794 w 1225855"/>
                <a:gd name="connsiteY110-3516" fmla="*/ 593451 h 1499831"/>
                <a:gd name="connsiteX111-3517" fmla="*/ 859244 w 1225855"/>
                <a:gd name="connsiteY111-3518" fmla="*/ 561536 h 1499831"/>
                <a:gd name="connsiteX112-3519" fmla="*/ 854989 w 1225855"/>
                <a:gd name="connsiteY112-3520" fmla="*/ 557117 h 1499831"/>
                <a:gd name="connsiteX113-3521" fmla="*/ 867100 w 1225855"/>
                <a:gd name="connsiteY113-3522" fmla="*/ 534204 h 1499831"/>
                <a:gd name="connsiteX114-3523" fmla="*/ 1036167 w 1225855"/>
                <a:gd name="connsiteY114-3524" fmla="*/ 715218 h 1499831"/>
                <a:gd name="connsiteX115-3525" fmla="*/ 1037803 w 1225855"/>
                <a:gd name="connsiteY115-3526" fmla="*/ 717837 h 1499831"/>
                <a:gd name="connsiteX116-3527" fmla="*/ 1038949 w 1225855"/>
                <a:gd name="connsiteY116-3528" fmla="*/ 720128 h 1499831"/>
                <a:gd name="connsiteX117-3529" fmla="*/ 971519 w 1225855"/>
                <a:gd name="connsiteY117-3530" fmla="*/ 764973 h 1499831"/>
                <a:gd name="connsiteX118-3531" fmla="*/ 944841 w 1225855"/>
                <a:gd name="connsiteY118-3532" fmla="*/ 774793 h 1499831"/>
                <a:gd name="connsiteX119-3533" fmla="*/ 927165 w 1225855"/>
                <a:gd name="connsiteY119-3534" fmla="*/ 780357 h 1499831"/>
                <a:gd name="connsiteX120-3535" fmla="*/ 917018 w 1225855"/>
                <a:gd name="connsiteY120-3536" fmla="*/ 783303 h 1499831"/>
                <a:gd name="connsiteX121-3537" fmla="*/ 618492 w 1225855"/>
                <a:gd name="connsiteY121-3538" fmla="*/ 820292 h 1499831"/>
                <a:gd name="connsiteX122-3539" fmla="*/ 372175 w 1225855"/>
                <a:gd name="connsiteY122-3540" fmla="*/ 797051 h 1499831"/>
                <a:gd name="connsiteX123-3541" fmla="*/ 481668 w 1225855"/>
                <a:gd name="connsiteY123-3542" fmla="*/ 760717 h 1499831"/>
                <a:gd name="connsiteX124-3543" fmla="*/ 497707 w 1225855"/>
                <a:gd name="connsiteY124-3544" fmla="*/ 799015 h 1499831"/>
                <a:gd name="connsiteX125-3545" fmla="*/ 521929 w 1225855"/>
                <a:gd name="connsiteY125-3546" fmla="*/ 815054 h 1499831"/>
                <a:gd name="connsiteX126-3547" fmla="*/ 532077 w 1225855"/>
                <a:gd name="connsiteY126-3548" fmla="*/ 812927 h 1499831"/>
                <a:gd name="connsiteX127-3549" fmla="*/ 545988 w 1225855"/>
                <a:gd name="connsiteY127-3550" fmla="*/ 778557 h 1499831"/>
                <a:gd name="connsiteX128-3551" fmla="*/ 530931 w 1225855"/>
                <a:gd name="connsiteY128-3552" fmla="*/ 742878 h 1499831"/>
                <a:gd name="connsiteX129-3553" fmla="*/ 560882 w 1225855"/>
                <a:gd name="connsiteY129-3554" fmla="*/ 731421 h 1499831"/>
                <a:gd name="connsiteX130-3555" fmla="*/ 660881 w 1225855"/>
                <a:gd name="connsiteY130-3556" fmla="*/ 689359 h 1499831"/>
                <a:gd name="connsiteX131-3557" fmla="*/ 682158 w 1225855"/>
                <a:gd name="connsiteY131-3558" fmla="*/ 735677 h 1499831"/>
                <a:gd name="connsiteX132-3559" fmla="*/ 706053 w 1225855"/>
                <a:gd name="connsiteY132-3560" fmla="*/ 750897 h 1499831"/>
                <a:gd name="connsiteX133-3561" fmla="*/ 717019 w 1225855"/>
                <a:gd name="connsiteY133-3562" fmla="*/ 748442 h 1499831"/>
                <a:gd name="connsiteX134-3563" fmla="*/ 729948 w 1225855"/>
                <a:gd name="connsiteY134-3564" fmla="*/ 713745 h 1499831"/>
                <a:gd name="connsiteX135-3565" fmla="*/ 708181 w 1225855"/>
                <a:gd name="connsiteY135-3566" fmla="*/ 666446 h 1499831"/>
                <a:gd name="connsiteX136-3567" fmla="*/ 763991 w 1225855"/>
                <a:gd name="connsiteY136-3568" fmla="*/ 635350 h 1499831"/>
                <a:gd name="connsiteX137-3569" fmla="*/ 773483 w 1225855"/>
                <a:gd name="connsiteY137-3570" fmla="*/ 629294 h 1499831"/>
                <a:gd name="connsiteX138-3571" fmla="*/ 795414 w 1225855"/>
                <a:gd name="connsiteY138-3572" fmla="*/ 614400 h 1499831"/>
                <a:gd name="connsiteX139-3573" fmla="*/ 816200 w 1225855"/>
                <a:gd name="connsiteY139-3574" fmla="*/ 598361 h 1499831"/>
                <a:gd name="connsiteX140-3575" fmla="*/ 819473 w 1225855"/>
                <a:gd name="connsiteY140-3576" fmla="*/ 595579 h 1499831"/>
                <a:gd name="connsiteX141-3577" fmla="*/ 842223 w 1225855"/>
                <a:gd name="connsiteY141-3578" fmla="*/ 625202 h 1499831"/>
                <a:gd name="connsiteX142-3579" fmla="*/ 863008 w 1225855"/>
                <a:gd name="connsiteY142-3580" fmla="*/ 635350 h 1499831"/>
                <a:gd name="connsiteX143-3581" fmla="*/ 878884 w 1225855"/>
                <a:gd name="connsiteY143-3582" fmla="*/ 629949 h 1499831"/>
                <a:gd name="connsiteX144-3583" fmla="*/ 883794 w 1225855"/>
                <a:gd name="connsiteY144-3584" fmla="*/ 593451 h 1499831"/>
                <a:gd name="connsiteX145-3585" fmla="*/ 513091 w 1225855"/>
                <a:gd name="connsiteY145-3586" fmla="*/ 183796 h 1499831"/>
                <a:gd name="connsiteX146-3587" fmla="*/ 520784 w 1225855"/>
                <a:gd name="connsiteY146-3588" fmla="*/ 163175 h 1499831"/>
                <a:gd name="connsiteX147-3589" fmla="*/ 613746 w 1225855"/>
                <a:gd name="connsiteY147-3590" fmla="*/ 64648 h 1499831"/>
                <a:gd name="connsiteX148-3591" fmla="*/ 903434 w 1225855"/>
                <a:gd name="connsiteY148-3592" fmla="*/ 374630 h 1499831"/>
                <a:gd name="connsiteX149-3593" fmla="*/ 823892 w 1225855"/>
                <a:gd name="connsiteY149-3594" fmla="*/ 411455 h 1499831"/>
                <a:gd name="connsiteX150-3595" fmla="*/ 821110 w 1225855"/>
                <a:gd name="connsiteY150-3596" fmla="*/ 412273 h 1499831"/>
                <a:gd name="connsiteX151-3597" fmla="*/ 807689 w 1225855"/>
                <a:gd name="connsiteY151-3598" fmla="*/ 415710 h 1499831"/>
                <a:gd name="connsiteX152-3599" fmla="*/ 791159 w 1225855"/>
                <a:gd name="connsiteY152-3600" fmla="*/ 406873 h 1499831"/>
                <a:gd name="connsiteX153-3601" fmla="*/ 777084 w 1225855"/>
                <a:gd name="connsiteY153-3602" fmla="*/ 399835 h 1499831"/>
                <a:gd name="connsiteX154-3603" fmla="*/ 706053 w 1225855"/>
                <a:gd name="connsiteY154-3604" fmla="*/ 362192 h 1499831"/>
                <a:gd name="connsiteX155-3605" fmla="*/ 591160 w 1225855"/>
                <a:gd name="connsiteY155-3606" fmla="*/ 288542 h 1499831"/>
                <a:gd name="connsiteX156-3607" fmla="*/ 570702 w 1225855"/>
                <a:gd name="connsiteY156-3608" fmla="*/ 272176 h 1499831"/>
                <a:gd name="connsiteX157-3609" fmla="*/ 567919 w 1225855"/>
                <a:gd name="connsiteY157-3610" fmla="*/ 269721 h 1499831"/>
                <a:gd name="connsiteX158-3611" fmla="*/ 551226 w 1225855"/>
                <a:gd name="connsiteY158-3612" fmla="*/ 254500 h 1499831"/>
                <a:gd name="connsiteX159-3613" fmla="*/ 512109 w 1225855"/>
                <a:gd name="connsiteY159-3614" fmla="*/ 197708 h 1499831"/>
                <a:gd name="connsiteX160-3615" fmla="*/ 513091 w 1225855"/>
                <a:gd name="connsiteY160-3616" fmla="*/ 183796 h 1499831"/>
                <a:gd name="connsiteX161-3617" fmla="*/ 322094 w 1225855"/>
                <a:gd name="connsiteY161-3618" fmla="*/ 374303 h 1499831"/>
                <a:gd name="connsiteX162-3619" fmla="*/ 464974 w 1225855"/>
                <a:gd name="connsiteY162-3620" fmla="*/ 222421 h 1499831"/>
                <a:gd name="connsiteX163-3621" fmla="*/ 508345 w 1225855"/>
                <a:gd name="connsiteY163-3622" fmla="*/ 285596 h 1499831"/>
                <a:gd name="connsiteX164-3623" fmla="*/ 482486 w 1225855"/>
                <a:gd name="connsiteY164-3624" fmla="*/ 314729 h 1499831"/>
                <a:gd name="connsiteX165-3625" fmla="*/ 475939 w 1225855"/>
                <a:gd name="connsiteY165-3626" fmla="*/ 334205 h 1499831"/>
                <a:gd name="connsiteX166-3627" fmla="*/ 484614 w 1225855"/>
                <a:gd name="connsiteY166-3628" fmla="*/ 351717 h 1499831"/>
                <a:gd name="connsiteX167-3629" fmla="*/ 491324 w 1225855"/>
                <a:gd name="connsiteY167-3630" fmla="*/ 355973 h 1499831"/>
                <a:gd name="connsiteX168-3631" fmla="*/ 501962 w 1225855"/>
                <a:gd name="connsiteY168-3632" fmla="*/ 358264 h 1499831"/>
                <a:gd name="connsiteX169-3633" fmla="*/ 521602 w 1225855"/>
                <a:gd name="connsiteY169-3634" fmla="*/ 349426 h 1499831"/>
                <a:gd name="connsiteX170-3635" fmla="*/ 547298 w 1225855"/>
                <a:gd name="connsiteY170-3636" fmla="*/ 320621 h 1499831"/>
                <a:gd name="connsiteX171-3637" fmla="*/ 554990 w 1225855"/>
                <a:gd name="connsiteY171-3638" fmla="*/ 326676 h 1499831"/>
                <a:gd name="connsiteX172-3639" fmla="*/ 722747 w 1225855"/>
                <a:gd name="connsiteY172-3640" fmla="*/ 430768 h 1499831"/>
                <a:gd name="connsiteX173-3641" fmla="*/ 663827 w 1225855"/>
                <a:gd name="connsiteY173-3642" fmla="*/ 435678 h 1499831"/>
                <a:gd name="connsiteX174-3643" fmla="*/ 628967 w 1225855"/>
                <a:gd name="connsiteY174-3644" fmla="*/ 436823 h 1499831"/>
                <a:gd name="connsiteX175-3645" fmla="*/ 616692 w 1225855"/>
                <a:gd name="connsiteY175-3646" fmla="*/ 436987 h 1499831"/>
                <a:gd name="connsiteX176-3647" fmla="*/ 600489 w 1225855"/>
                <a:gd name="connsiteY176-3648" fmla="*/ 436823 h 1499831"/>
                <a:gd name="connsiteX177-3649" fmla="*/ 565628 w 1225855"/>
                <a:gd name="connsiteY177-3650" fmla="*/ 435514 h 1499831"/>
                <a:gd name="connsiteX178-3651" fmla="*/ 463337 w 1225855"/>
                <a:gd name="connsiteY178-3652" fmla="*/ 424057 h 1499831"/>
                <a:gd name="connsiteX179-3653" fmla="*/ 433059 w 1225855"/>
                <a:gd name="connsiteY179-3654" fmla="*/ 418165 h 1499831"/>
                <a:gd name="connsiteX180-3655" fmla="*/ 409164 w 1225855"/>
                <a:gd name="connsiteY180-3656" fmla="*/ 412437 h 1499831"/>
                <a:gd name="connsiteX181-3657" fmla="*/ 403927 w 1225855"/>
                <a:gd name="connsiteY181-3658" fmla="*/ 410964 h 1499831"/>
                <a:gd name="connsiteX182-3659" fmla="*/ 322094 w 1225855"/>
                <a:gd name="connsiteY182-3660" fmla="*/ 374303 h 1499831"/>
                <a:gd name="connsiteX0-3661" fmla="*/ 1219145 w 1225855"/>
                <a:gd name="connsiteY0-3662" fmla="*/ 1035512 h 1499831"/>
                <a:gd name="connsiteX1-3663" fmla="*/ 1212598 w 1225855"/>
                <a:gd name="connsiteY1-3664" fmla="*/ 1022910 h 1499831"/>
                <a:gd name="connsiteX2-3665" fmla="*/ 1009653 w 1225855"/>
                <a:gd name="connsiteY2-3666" fmla="*/ 805725 h 1499831"/>
                <a:gd name="connsiteX3-3667" fmla="*/ 1091485 w 1225855"/>
                <a:gd name="connsiteY3-3668" fmla="*/ 720128 h 1499831"/>
                <a:gd name="connsiteX4-3669" fmla="*/ 1086085 w 1225855"/>
                <a:gd name="connsiteY4-3670" fmla="*/ 697052 h 1499831"/>
                <a:gd name="connsiteX5-3671" fmla="*/ 1079702 w 1225855"/>
                <a:gd name="connsiteY5-3672" fmla="*/ 685104 h 1499831"/>
                <a:gd name="connsiteX6-3673" fmla="*/ 863663 w 1225855"/>
                <a:gd name="connsiteY6-3674" fmla="*/ 454008 h 1499831"/>
                <a:gd name="connsiteX7-3675" fmla="*/ 957280 w 1225855"/>
                <a:gd name="connsiteY7-3676" fmla="*/ 374303 h 1499831"/>
                <a:gd name="connsiteX8-3677" fmla="*/ 953024 w 1225855"/>
                <a:gd name="connsiteY8-3678" fmla="*/ 355482 h 1499831"/>
                <a:gd name="connsiteX9-3679" fmla="*/ 946969 w 1225855"/>
                <a:gd name="connsiteY9-3680" fmla="*/ 344516 h 1499831"/>
                <a:gd name="connsiteX10-3681" fmla="*/ 633058 w 1225855"/>
                <a:gd name="connsiteY10-3682" fmla="*/ 8347 h 1499831"/>
                <a:gd name="connsiteX11-3683" fmla="*/ 613909 w 1225855"/>
                <a:gd name="connsiteY11-3684" fmla="*/ 0 h 1499831"/>
                <a:gd name="connsiteX12-3685" fmla="*/ 594761 w 1225855"/>
                <a:gd name="connsiteY12-3686" fmla="*/ 8183 h 1499831"/>
                <a:gd name="connsiteX13-3687" fmla="*/ 276922 w 1225855"/>
                <a:gd name="connsiteY13-3688" fmla="*/ 345825 h 1499831"/>
                <a:gd name="connsiteX14-3689" fmla="*/ 269884 w 1225855"/>
                <a:gd name="connsiteY14-3690" fmla="*/ 362028 h 1499831"/>
                <a:gd name="connsiteX15-3691" fmla="*/ 268248 w 1225855"/>
                <a:gd name="connsiteY15-3692" fmla="*/ 374139 h 1499831"/>
                <a:gd name="connsiteX16-3693" fmla="*/ 363828 w 1225855"/>
                <a:gd name="connsiteY16-3694" fmla="*/ 453354 h 1499831"/>
                <a:gd name="connsiteX17-3695" fmla="*/ 143535 w 1225855"/>
                <a:gd name="connsiteY17-3696" fmla="*/ 687395 h 1499831"/>
                <a:gd name="connsiteX18-3697" fmla="*/ 136497 w 1225855"/>
                <a:gd name="connsiteY18-3698" fmla="*/ 704744 h 1499831"/>
                <a:gd name="connsiteX19-3699" fmla="*/ 134206 w 1225855"/>
                <a:gd name="connsiteY19-3700" fmla="*/ 720128 h 1499831"/>
                <a:gd name="connsiteX20-3701" fmla="*/ 182978 w 1225855"/>
                <a:gd name="connsiteY20-3702" fmla="*/ 786740 h 1499831"/>
                <a:gd name="connsiteX21-3703" fmla="*/ 217839 w 1225855"/>
                <a:gd name="connsiteY21-3704" fmla="*/ 805071 h 1499831"/>
                <a:gd name="connsiteX22-3705" fmla="*/ 9984 w 1225855"/>
                <a:gd name="connsiteY22-3706" fmla="*/ 1025692 h 1499831"/>
                <a:gd name="connsiteX23-3707" fmla="*/ 2946 w 1225855"/>
                <a:gd name="connsiteY23-3708" fmla="*/ 1044186 h 1499831"/>
                <a:gd name="connsiteX24-3709" fmla="*/ 0 w 1225855"/>
                <a:gd name="connsiteY24-3710" fmla="*/ 1062844 h 1499831"/>
                <a:gd name="connsiteX25-3711" fmla="*/ 194435 w 1225855"/>
                <a:gd name="connsiteY25-3712" fmla="*/ 1198195 h 1499831"/>
                <a:gd name="connsiteX26-3713" fmla="*/ 487887 w 1225855"/>
                <a:gd name="connsiteY26-3714" fmla="*/ 1247950 h 1499831"/>
                <a:gd name="connsiteX27-3715" fmla="*/ 487887 w 1225855"/>
                <a:gd name="connsiteY27-3716" fmla="*/ 1473645 h 1499831"/>
                <a:gd name="connsiteX28-3717" fmla="*/ 514073 w 1225855"/>
                <a:gd name="connsiteY28-3718" fmla="*/ 1499831 h 1499831"/>
                <a:gd name="connsiteX29-3719" fmla="*/ 711781 w 1225855"/>
                <a:gd name="connsiteY29-3720" fmla="*/ 1499831 h 1499831"/>
                <a:gd name="connsiteX30-3721" fmla="*/ 737968 w 1225855"/>
                <a:gd name="connsiteY30-3722" fmla="*/ 1473645 h 1499831"/>
                <a:gd name="connsiteX31-3723" fmla="*/ 737968 w 1225855"/>
                <a:gd name="connsiteY31-3724" fmla="*/ 1248932 h 1499831"/>
                <a:gd name="connsiteX32-3725" fmla="*/ 1039112 w 1225855"/>
                <a:gd name="connsiteY32-3726" fmla="*/ 1198195 h 1499831"/>
                <a:gd name="connsiteX33-3727" fmla="*/ 1225855 w 1225855"/>
                <a:gd name="connsiteY33-3728" fmla="*/ 1062844 h 1499831"/>
                <a:gd name="connsiteX34-3729" fmla="*/ 1219145 w 1225855"/>
                <a:gd name="connsiteY34-3730" fmla="*/ 1035512 h 1499831"/>
                <a:gd name="connsiteX35-3731" fmla="*/ 1099178 w 1225855"/>
                <a:gd name="connsiteY35-3732" fmla="*/ 1120454 h 1499831"/>
                <a:gd name="connsiteX36-3733" fmla="*/ 1082157 w 1225855"/>
                <a:gd name="connsiteY36-3734" fmla="*/ 1113580 h 1499831"/>
                <a:gd name="connsiteX37-3735" fmla="*/ 657608 w 1225855"/>
                <a:gd name="connsiteY37-3736" fmla="*/ 1056788 h 1499831"/>
                <a:gd name="connsiteX38-3737" fmla="*/ 560882 w 1225855"/>
                <a:gd name="connsiteY38-3738" fmla="*/ 1023564 h 1499831"/>
                <a:gd name="connsiteX39-3739" fmla="*/ 558918 w 1225855"/>
                <a:gd name="connsiteY39-3740" fmla="*/ 1022582 h 1499831"/>
                <a:gd name="connsiteX40-3741" fmla="*/ 554663 w 1225855"/>
                <a:gd name="connsiteY40-3742" fmla="*/ 1021109 h 1499831"/>
                <a:gd name="connsiteX41-3743" fmla="*/ 419966 w 1225855"/>
                <a:gd name="connsiteY41-3744" fmla="*/ 947296 h 1499831"/>
                <a:gd name="connsiteX42-3745" fmla="*/ 312928 w 1225855"/>
                <a:gd name="connsiteY42-3746" fmla="*/ 837313 h 1499831"/>
                <a:gd name="connsiteX43-3747" fmla="*/ 618656 w 1225855"/>
                <a:gd name="connsiteY43-3748" fmla="*/ 872828 h 1499831"/>
                <a:gd name="connsiteX44-3749" fmla="*/ 943368 w 1225855"/>
                <a:gd name="connsiteY44-3750" fmla="*/ 830439 h 1499831"/>
                <a:gd name="connsiteX45-3751" fmla="*/ 957116 w 1225855"/>
                <a:gd name="connsiteY45-3752" fmla="*/ 826184 h 1499831"/>
                <a:gd name="connsiteX46-3753" fmla="*/ 1168408 w 1225855"/>
                <a:gd name="connsiteY46-3754" fmla="*/ 1052369 h 1499831"/>
                <a:gd name="connsiteX47-3755" fmla="*/ 1170536 w 1225855"/>
                <a:gd name="connsiteY47-3756" fmla="*/ 1055806 h 1499831"/>
                <a:gd name="connsiteX48-3757" fmla="*/ 1173482 w 1225855"/>
                <a:gd name="connsiteY48-3758" fmla="*/ 1063008 h 1499831"/>
                <a:gd name="connsiteX49-3759" fmla="*/ 1099178 w 1225855"/>
                <a:gd name="connsiteY49-3760" fmla="*/ 1120454 h 1499831"/>
                <a:gd name="connsiteX50-3761" fmla="*/ 736822 w 1225855"/>
                <a:gd name="connsiteY50-3762" fmla="*/ 1196559 h 1499831"/>
                <a:gd name="connsiteX51-3763" fmla="*/ 620292 w 1225855"/>
                <a:gd name="connsiteY51-3764" fmla="*/ 1200487 h 1499831"/>
                <a:gd name="connsiteX52-3765" fmla="*/ 489033 w 1225855"/>
                <a:gd name="connsiteY52-3766" fmla="*/ 1195577 h 1499831"/>
                <a:gd name="connsiteX53-3767" fmla="*/ 209001 w 1225855"/>
                <a:gd name="connsiteY53-3768" fmla="*/ 1148114 h 1499831"/>
                <a:gd name="connsiteX54-3769" fmla="*/ 52209 w 1225855"/>
                <a:gd name="connsiteY54-3770" fmla="*/ 1063008 h 1499831"/>
                <a:gd name="connsiteX55-3771" fmla="*/ 54173 w 1225855"/>
                <a:gd name="connsiteY55-3772" fmla="*/ 1057279 h 1499831"/>
                <a:gd name="connsiteX56-3773" fmla="*/ 56137 w 1225855"/>
                <a:gd name="connsiteY56-3774" fmla="*/ 1053188 h 1499831"/>
                <a:gd name="connsiteX57-3775" fmla="*/ 255155 w 1225855"/>
                <a:gd name="connsiteY57-3776" fmla="*/ 841896 h 1499831"/>
                <a:gd name="connsiteX58-3777" fmla="*/ 346971 w 1225855"/>
                <a:gd name="connsiteY58-3778" fmla="*/ 956134 h 1499831"/>
                <a:gd name="connsiteX59-3779" fmla="*/ 318984 w 1225855"/>
                <a:gd name="connsiteY59-3780" fmla="*/ 987558 h 1499831"/>
                <a:gd name="connsiteX60-3781" fmla="*/ 321112 w 1225855"/>
                <a:gd name="connsiteY60-3782" fmla="*/ 1024546 h 1499831"/>
                <a:gd name="connsiteX61-3783" fmla="*/ 338460 w 1225855"/>
                <a:gd name="connsiteY61-3784" fmla="*/ 1031093 h 1499831"/>
                <a:gd name="connsiteX62-3785" fmla="*/ 358100 w 1225855"/>
                <a:gd name="connsiteY62-3786" fmla="*/ 1022255 h 1499831"/>
                <a:gd name="connsiteX63-3787" fmla="*/ 387887 w 1225855"/>
                <a:gd name="connsiteY63-3788" fmla="*/ 988703 h 1499831"/>
                <a:gd name="connsiteX64-3789" fmla="*/ 512600 w 1225855"/>
                <a:gd name="connsiteY64-3790" fmla="*/ 1059898 h 1499831"/>
                <a:gd name="connsiteX65-3791" fmla="*/ 494925 w 1225855"/>
                <a:gd name="connsiteY65-3792" fmla="*/ 1097868 h 1499831"/>
                <a:gd name="connsiteX66-3793" fmla="*/ 507527 w 1225855"/>
                <a:gd name="connsiteY66-3794" fmla="*/ 1132729 h 1499831"/>
                <a:gd name="connsiteX67-3795" fmla="*/ 518656 w 1225855"/>
                <a:gd name="connsiteY67-3796" fmla="*/ 1135184 h 1499831"/>
                <a:gd name="connsiteX68-3797" fmla="*/ 542388 w 1225855"/>
                <a:gd name="connsiteY68-3798" fmla="*/ 1120127 h 1499831"/>
                <a:gd name="connsiteX69-3799" fmla="*/ 561045 w 1225855"/>
                <a:gd name="connsiteY69-3800" fmla="*/ 1080029 h 1499831"/>
                <a:gd name="connsiteX70-3801" fmla="*/ 638132 w 1225855"/>
                <a:gd name="connsiteY70-3802" fmla="*/ 1105888 h 1499831"/>
                <a:gd name="connsiteX71-3803" fmla="*/ 708344 w 1225855"/>
                <a:gd name="connsiteY71-3804" fmla="*/ 1124219 h 1499831"/>
                <a:gd name="connsiteX72-3805" fmla="*/ 692633 w 1225855"/>
                <a:gd name="connsiteY72-3806" fmla="*/ 1159079 h 1499831"/>
                <a:gd name="connsiteX73-3807" fmla="*/ 691487 w 1225855"/>
                <a:gd name="connsiteY73-3808" fmla="*/ 1177574 h 1499831"/>
                <a:gd name="connsiteX74-3809" fmla="*/ 705726 w 1225855"/>
                <a:gd name="connsiteY74-3810" fmla="*/ 1193776 h 1499831"/>
                <a:gd name="connsiteX75-3811" fmla="*/ 716528 w 1225855"/>
                <a:gd name="connsiteY75-3812" fmla="*/ 1196068 h 1499831"/>
                <a:gd name="connsiteX76-3813" fmla="*/ 733549 w 1225855"/>
                <a:gd name="connsiteY76-3814" fmla="*/ 1189848 h 1499831"/>
                <a:gd name="connsiteX77-3815" fmla="*/ 740423 w 1225855"/>
                <a:gd name="connsiteY77-3816" fmla="*/ 1180683 h 1499831"/>
                <a:gd name="connsiteX78-3817" fmla="*/ 760881 w 1225855"/>
                <a:gd name="connsiteY78-3818" fmla="*/ 1135184 h 1499831"/>
                <a:gd name="connsiteX79-3819" fmla="*/ 974628 w 1225855"/>
                <a:gd name="connsiteY79-3820" fmla="*/ 1161534 h 1499831"/>
                <a:gd name="connsiteX80-3821" fmla="*/ 736822 w 1225855"/>
                <a:gd name="connsiteY80-3822" fmla="*/ 1196559 h 1499831"/>
                <a:gd name="connsiteX81-3823" fmla="*/ 685431 w 1225855"/>
                <a:gd name="connsiteY81-3824" fmla="*/ 1447458 h 1499831"/>
                <a:gd name="connsiteX82-3825" fmla="*/ 540096 w 1225855"/>
                <a:gd name="connsiteY82-3826" fmla="*/ 1447458 h 1499831"/>
                <a:gd name="connsiteX83-3827" fmla="*/ 540096 w 1225855"/>
                <a:gd name="connsiteY83-3828" fmla="*/ 1251059 h 1499831"/>
                <a:gd name="connsiteX84-3829" fmla="*/ 620292 w 1225855"/>
                <a:gd name="connsiteY84-3830" fmla="*/ 1252860 h 1499831"/>
                <a:gd name="connsiteX85-3831" fmla="*/ 685431 w 1225855"/>
                <a:gd name="connsiteY85-3832" fmla="*/ 1251714 h 1499831"/>
                <a:gd name="connsiteX86-3833" fmla="*/ 685431 w 1225855"/>
                <a:gd name="connsiteY86-3834" fmla="*/ 1447458 h 1499831"/>
                <a:gd name="connsiteX87-3835" fmla="*/ 186415 w 1225855"/>
                <a:gd name="connsiteY87-3836" fmla="*/ 720292 h 1499831"/>
                <a:gd name="connsiteX88-3837" fmla="*/ 187070 w 1225855"/>
                <a:gd name="connsiteY88-3838" fmla="*/ 718819 h 1499831"/>
                <a:gd name="connsiteX89-3839" fmla="*/ 188543 w 1225855"/>
                <a:gd name="connsiteY89-3840" fmla="*/ 715873 h 1499831"/>
                <a:gd name="connsiteX90-3841" fmla="*/ 418567 w 1225855"/>
                <a:gd name="connsiteY90-3842" fmla="*/ 483352 h 1499831"/>
                <a:gd name="connsiteX91-3843" fmla="*/ 493280 w 1225855"/>
                <a:gd name="connsiteY91-3844" fmla="*/ 505881 h 1499831"/>
                <a:gd name="connsiteX92-3845" fmla="*/ 550480 w 1225855"/>
                <a:gd name="connsiteY92-3846" fmla="*/ 513426 h 1499831"/>
                <a:gd name="connsiteX93-3847" fmla="*/ 587396 w 1225855"/>
                <a:gd name="connsiteY93-3848" fmla="*/ 507919 h 1499831"/>
                <a:gd name="connsiteX94-3849" fmla="*/ 609547 w 1225855"/>
                <a:gd name="connsiteY94-3850" fmla="*/ 513172 h 1499831"/>
                <a:gd name="connsiteX95-3851" fmla="*/ 644277 w 1225855"/>
                <a:gd name="connsiteY95-3852" fmla="*/ 510465 h 1499831"/>
                <a:gd name="connsiteX96-3853" fmla="*/ 676430 w 1225855"/>
                <a:gd name="connsiteY96-3854" fmla="*/ 508991 h 1499831"/>
                <a:gd name="connsiteX97-3855" fmla="*/ 712198 w 1225855"/>
                <a:gd name="connsiteY97-3856" fmla="*/ 499229 h 1499831"/>
                <a:gd name="connsiteX98-3857" fmla="*/ 797706 w 1225855"/>
                <a:gd name="connsiteY98-3858" fmla="*/ 471684 h 1499831"/>
                <a:gd name="connsiteX99-3859" fmla="*/ 820292 w 1225855"/>
                <a:gd name="connsiteY99-3860" fmla="*/ 507036 h 1499831"/>
                <a:gd name="connsiteX100-3861" fmla="*/ 780194 w 1225855"/>
                <a:gd name="connsiteY100-3862" fmla="*/ 560391 h 1499831"/>
                <a:gd name="connsiteX101-3863" fmla="*/ 759081 w 1225855"/>
                <a:gd name="connsiteY101-3864" fmla="*/ 576103 h 1499831"/>
                <a:gd name="connsiteX102-3865" fmla="*/ 736822 w 1225855"/>
                <a:gd name="connsiteY102-3866" fmla="*/ 590669 h 1499831"/>
                <a:gd name="connsiteX103-3867" fmla="*/ 736331 w 1225855"/>
                <a:gd name="connsiteY103-3868" fmla="*/ 590996 h 1499831"/>
                <a:gd name="connsiteX104-3869" fmla="*/ 542060 w 1225855"/>
                <a:gd name="connsiteY104-3870" fmla="*/ 682485 h 1499831"/>
                <a:gd name="connsiteX105-3871" fmla="*/ 339115 w 1225855"/>
                <a:gd name="connsiteY105-3872" fmla="*/ 752370 h 1499831"/>
                <a:gd name="connsiteX106-3873" fmla="*/ 289033 w 1225855"/>
                <a:gd name="connsiteY106-3874" fmla="*/ 767428 h 1499831"/>
                <a:gd name="connsiteX107-3875" fmla="*/ 274958 w 1225855"/>
                <a:gd name="connsiteY107-3876" fmla="*/ 771519 h 1499831"/>
                <a:gd name="connsiteX108-3877" fmla="*/ 255809 w 1225855"/>
                <a:gd name="connsiteY108-3878" fmla="*/ 764482 h 1499831"/>
                <a:gd name="connsiteX109-3879" fmla="*/ 186415 w 1225855"/>
                <a:gd name="connsiteY109-3880" fmla="*/ 720292 h 1499831"/>
                <a:gd name="connsiteX110-3881" fmla="*/ 883794 w 1225855"/>
                <a:gd name="connsiteY110-3882" fmla="*/ 593451 h 1499831"/>
                <a:gd name="connsiteX111-3883" fmla="*/ 859244 w 1225855"/>
                <a:gd name="connsiteY111-3884" fmla="*/ 561536 h 1499831"/>
                <a:gd name="connsiteX112-3885" fmla="*/ 854989 w 1225855"/>
                <a:gd name="connsiteY112-3886" fmla="*/ 557117 h 1499831"/>
                <a:gd name="connsiteX113-3887" fmla="*/ 867100 w 1225855"/>
                <a:gd name="connsiteY113-3888" fmla="*/ 534204 h 1499831"/>
                <a:gd name="connsiteX114-3889" fmla="*/ 1036167 w 1225855"/>
                <a:gd name="connsiteY114-3890" fmla="*/ 715218 h 1499831"/>
                <a:gd name="connsiteX115-3891" fmla="*/ 1037803 w 1225855"/>
                <a:gd name="connsiteY115-3892" fmla="*/ 717837 h 1499831"/>
                <a:gd name="connsiteX116-3893" fmla="*/ 1038949 w 1225855"/>
                <a:gd name="connsiteY116-3894" fmla="*/ 720128 h 1499831"/>
                <a:gd name="connsiteX117-3895" fmla="*/ 971519 w 1225855"/>
                <a:gd name="connsiteY117-3896" fmla="*/ 764973 h 1499831"/>
                <a:gd name="connsiteX118-3897" fmla="*/ 944841 w 1225855"/>
                <a:gd name="connsiteY118-3898" fmla="*/ 774793 h 1499831"/>
                <a:gd name="connsiteX119-3899" fmla="*/ 927165 w 1225855"/>
                <a:gd name="connsiteY119-3900" fmla="*/ 780357 h 1499831"/>
                <a:gd name="connsiteX120-3901" fmla="*/ 917018 w 1225855"/>
                <a:gd name="connsiteY120-3902" fmla="*/ 783303 h 1499831"/>
                <a:gd name="connsiteX121-3903" fmla="*/ 618492 w 1225855"/>
                <a:gd name="connsiteY121-3904" fmla="*/ 820292 h 1499831"/>
                <a:gd name="connsiteX122-3905" fmla="*/ 372175 w 1225855"/>
                <a:gd name="connsiteY122-3906" fmla="*/ 797051 h 1499831"/>
                <a:gd name="connsiteX123-3907" fmla="*/ 481668 w 1225855"/>
                <a:gd name="connsiteY123-3908" fmla="*/ 760717 h 1499831"/>
                <a:gd name="connsiteX124-3909" fmla="*/ 497707 w 1225855"/>
                <a:gd name="connsiteY124-3910" fmla="*/ 799015 h 1499831"/>
                <a:gd name="connsiteX125-3911" fmla="*/ 521929 w 1225855"/>
                <a:gd name="connsiteY125-3912" fmla="*/ 815054 h 1499831"/>
                <a:gd name="connsiteX126-3913" fmla="*/ 532077 w 1225855"/>
                <a:gd name="connsiteY126-3914" fmla="*/ 812927 h 1499831"/>
                <a:gd name="connsiteX127-3915" fmla="*/ 545988 w 1225855"/>
                <a:gd name="connsiteY127-3916" fmla="*/ 778557 h 1499831"/>
                <a:gd name="connsiteX128-3917" fmla="*/ 530931 w 1225855"/>
                <a:gd name="connsiteY128-3918" fmla="*/ 742878 h 1499831"/>
                <a:gd name="connsiteX129-3919" fmla="*/ 560882 w 1225855"/>
                <a:gd name="connsiteY129-3920" fmla="*/ 731421 h 1499831"/>
                <a:gd name="connsiteX130-3921" fmla="*/ 660881 w 1225855"/>
                <a:gd name="connsiteY130-3922" fmla="*/ 689359 h 1499831"/>
                <a:gd name="connsiteX131-3923" fmla="*/ 682158 w 1225855"/>
                <a:gd name="connsiteY131-3924" fmla="*/ 735677 h 1499831"/>
                <a:gd name="connsiteX132-3925" fmla="*/ 706053 w 1225855"/>
                <a:gd name="connsiteY132-3926" fmla="*/ 750897 h 1499831"/>
                <a:gd name="connsiteX133-3927" fmla="*/ 717019 w 1225855"/>
                <a:gd name="connsiteY133-3928" fmla="*/ 748442 h 1499831"/>
                <a:gd name="connsiteX134-3929" fmla="*/ 729948 w 1225855"/>
                <a:gd name="connsiteY134-3930" fmla="*/ 713745 h 1499831"/>
                <a:gd name="connsiteX135-3931" fmla="*/ 708181 w 1225855"/>
                <a:gd name="connsiteY135-3932" fmla="*/ 666446 h 1499831"/>
                <a:gd name="connsiteX136-3933" fmla="*/ 763991 w 1225855"/>
                <a:gd name="connsiteY136-3934" fmla="*/ 635350 h 1499831"/>
                <a:gd name="connsiteX137-3935" fmla="*/ 773483 w 1225855"/>
                <a:gd name="connsiteY137-3936" fmla="*/ 629294 h 1499831"/>
                <a:gd name="connsiteX138-3937" fmla="*/ 795414 w 1225855"/>
                <a:gd name="connsiteY138-3938" fmla="*/ 614400 h 1499831"/>
                <a:gd name="connsiteX139-3939" fmla="*/ 816200 w 1225855"/>
                <a:gd name="connsiteY139-3940" fmla="*/ 598361 h 1499831"/>
                <a:gd name="connsiteX140-3941" fmla="*/ 819473 w 1225855"/>
                <a:gd name="connsiteY140-3942" fmla="*/ 595579 h 1499831"/>
                <a:gd name="connsiteX141-3943" fmla="*/ 842223 w 1225855"/>
                <a:gd name="connsiteY141-3944" fmla="*/ 625202 h 1499831"/>
                <a:gd name="connsiteX142-3945" fmla="*/ 863008 w 1225855"/>
                <a:gd name="connsiteY142-3946" fmla="*/ 635350 h 1499831"/>
                <a:gd name="connsiteX143-3947" fmla="*/ 878884 w 1225855"/>
                <a:gd name="connsiteY143-3948" fmla="*/ 629949 h 1499831"/>
                <a:gd name="connsiteX144-3949" fmla="*/ 883794 w 1225855"/>
                <a:gd name="connsiteY144-3950" fmla="*/ 593451 h 1499831"/>
                <a:gd name="connsiteX145-3951" fmla="*/ 513091 w 1225855"/>
                <a:gd name="connsiteY145-3952" fmla="*/ 183796 h 1499831"/>
                <a:gd name="connsiteX146-3953" fmla="*/ 520784 w 1225855"/>
                <a:gd name="connsiteY146-3954" fmla="*/ 163175 h 1499831"/>
                <a:gd name="connsiteX147-3955" fmla="*/ 613746 w 1225855"/>
                <a:gd name="connsiteY147-3956" fmla="*/ 64648 h 1499831"/>
                <a:gd name="connsiteX148-3957" fmla="*/ 903434 w 1225855"/>
                <a:gd name="connsiteY148-3958" fmla="*/ 374630 h 1499831"/>
                <a:gd name="connsiteX149-3959" fmla="*/ 823892 w 1225855"/>
                <a:gd name="connsiteY149-3960" fmla="*/ 411455 h 1499831"/>
                <a:gd name="connsiteX150-3961" fmla="*/ 821110 w 1225855"/>
                <a:gd name="connsiteY150-3962" fmla="*/ 412273 h 1499831"/>
                <a:gd name="connsiteX151-3963" fmla="*/ 807689 w 1225855"/>
                <a:gd name="connsiteY151-3964" fmla="*/ 415710 h 1499831"/>
                <a:gd name="connsiteX152-3965" fmla="*/ 791159 w 1225855"/>
                <a:gd name="connsiteY152-3966" fmla="*/ 406873 h 1499831"/>
                <a:gd name="connsiteX153-3967" fmla="*/ 777084 w 1225855"/>
                <a:gd name="connsiteY153-3968" fmla="*/ 399835 h 1499831"/>
                <a:gd name="connsiteX154-3969" fmla="*/ 706053 w 1225855"/>
                <a:gd name="connsiteY154-3970" fmla="*/ 362192 h 1499831"/>
                <a:gd name="connsiteX155-3971" fmla="*/ 591160 w 1225855"/>
                <a:gd name="connsiteY155-3972" fmla="*/ 288542 h 1499831"/>
                <a:gd name="connsiteX156-3973" fmla="*/ 570702 w 1225855"/>
                <a:gd name="connsiteY156-3974" fmla="*/ 272176 h 1499831"/>
                <a:gd name="connsiteX157-3975" fmla="*/ 567919 w 1225855"/>
                <a:gd name="connsiteY157-3976" fmla="*/ 269721 h 1499831"/>
                <a:gd name="connsiteX158-3977" fmla="*/ 551226 w 1225855"/>
                <a:gd name="connsiteY158-3978" fmla="*/ 254500 h 1499831"/>
                <a:gd name="connsiteX159-3979" fmla="*/ 512109 w 1225855"/>
                <a:gd name="connsiteY159-3980" fmla="*/ 197708 h 1499831"/>
                <a:gd name="connsiteX160-3981" fmla="*/ 513091 w 1225855"/>
                <a:gd name="connsiteY160-3982" fmla="*/ 183796 h 1499831"/>
                <a:gd name="connsiteX161-3983" fmla="*/ 322094 w 1225855"/>
                <a:gd name="connsiteY161-3984" fmla="*/ 374303 h 1499831"/>
                <a:gd name="connsiteX162-3985" fmla="*/ 464974 w 1225855"/>
                <a:gd name="connsiteY162-3986" fmla="*/ 222421 h 1499831"/>
                <a:gd name="connsiteX163-3987" fmla="*/ 508345 w 1225855"/>
                <a:gd name="connsiteY163-3988" fmla="*/ 285596 h 1499831"/>
                <a:gd name="connsiteX164-3989" fmla="*/ 482486 w 1225855"/>
                <a:gd name="connsiteY164-3990" fmla="*/ 314729 h 1499831"/>
                <a:gd name="connsiteX165-3991" fmla="*/ 475939 w 1225855"/>
                <a:gd name="connsiteY165-3992" fmla="*/ 334205 h 1499831"/>
                <a:gd name="connsiteX166-3993" fmla="*/ 484614 w 1225855"/>
                <a:gd name="connsiteY166-3994" fmla="*/ 351717 h 1499831"/>
                <a:gd name="connsiteX167-3995" fmla="*/ 491324 w 1225855"/>
                <a:gd name="connsiteY167-3996" fmla="*/ 355973 h 1499831"/>
                <a:gd name="connsiteX168-3997" fmla="*/ 501962 w 1225855"/>
                <a:gd name="connsiteY168-3998" fmla="*/ 358264 h 1499831"/>
                <a:gd name="connsiteX169-3999" fmla="*/ 521602 w 1225855"/>
                <a:gd name="connsiteY169-4000" fmla="*/ 349426 h 1499831"/>
                <a:gd name="connsiteX170-4001" fmla="*/ 547298 w 1225855"/>
                <a:gd name="connsiteY170-4002" fmla="*/ 320621 h 1499831"/>
                <a:gd name="connsiteX171-4003" fmla="*/ 554990 w 1225855"/>
                <a:gd name="connsiteY171-4004" fmla="*/ 326676 h 1499831"/>
                <a:gd name="connsiteX172-4005" fmla="*/ 722747 w 1225855"/>
                <a:gd name="connsiteY172-4006" fmla="*/ 430768 h 1499831"/>
                <a:gd name="connsiteX173-4007" fmla="*/ 663827 w 1225855"/>
                <a:gd name="connsiteY173-4008" fmla="*/ 435678 h 1499831"/>
                <a:gd name="connsiteX174-4009" fmla="*/ 628967 w 1225855"/>
                <a:gd name="connsiteY174-4010" fmla="*/ 436823 h 1499831"/>
                <a:gd name="connsiteX175-4011" fmla="*/ 616692 w 1225855"/>
                <a:gd name="connsiteY175-4012" fmla="*/ 436987 h 1499831"/>
                <a:gd name="connsiteX176-4013" fmla="*/ 600489 w 1225855"/>
                <a:gd name="connsiteY176-4014" fmla="*/ 436823 h 1499831"/>
                <a:gd name="connsiteX177-4015" fmla="*/ 565628 w 1225855"/>
                <a:gd name="connsiteY177-4016" fmla="*/ 435514 h 1499831"/>
                <a:gd name="connsiteX178-4017" fmla="*/ 463337 w 1225855"/>
                <a:gd name="connsiteY178-4018" fmla="*/ 424057 h 1499831"/>
                <a:gd name="connsiteX179-4019" fmla="*/ 433059 w 1225855"/>
                <a:gd name="connsiteY179-4020" fmla="*/ 418165 h 1499831"/>
                <a:gd name="connsiteX180-4021" fmla="*/ 409164 w 1225855"/>
                <a:gd name="connsiteY180-4022" fmla="*/ 412437 h 1499831"/>
                <a:gd name="connsiteX181-4023" fmla="*/ 403927 w 1225855"/>
                <a:gd name="connsiteY181-4024" fmla="*/ 410964 h 1499831"/>
                <a:gd name="connsiteX182-4025" fmla="*/ 322094 w 1225855"/>
                <a:gd name="connsiteY182-4026" fmla="*/ 374303 h 1499831"/>
                <a:gd name="connsiteX0-4027" fmla="*/ 1219145 w 1225855"/>
                <a:gd name="connsiteY0-4028" fmla="*/ 1035512 h 1499831"/>
                <a:gd name="connsiteX1-4029" fmla="*/ 1212598 w 1225855"/>
                <a:gd name="connsiteY1-4030" fmla="*/ 1022910 h 1499831"/>
                <a:gd name="connsiteX2-4031" fmla="*/ 1009653 w 1225855"/>
                <a:gd name="connsiteY2-4032" fmla="*/ 805725 h 1499831"/>
                <a:gd name="connsiteX3-4033" fmla="*/ 1091485 w 1225855"/>
                <a:gd name="connsiteY3-4034" fmla="*/ 720128 h 1499831"/>
                <a:gd name="connsiteX4-4035" fmla="*/ 1086085 w 1225855"/>
                <a:gd name="connsiteY4-4036" fmla="*/ 697052 h 1499831"/>
                <a:gd name="connsiteX5-4037" fmla="*/ 1079702 w 1225855"/>
                <a:gd name="connsiteY5-4038" fmla="*/ 685104 h 1499831"/>
                <a:gd name="connsiteX6-4039" fmla="*/ 863663 w 1225855"/>
                <a:gd name="connsiteY6-4040" fmla="*/ 454008 h 1499831"/>
                <a:gd name="connsiteX7-4041" fmla="*/ 957280 w 1225855"/>
                <a:gd name="connsiteY7-4042" fmla="*/ 374303 h 1499831"/>
                <a:gd name="connsiteX8-4043" fmla="*/ 953024 w 1225855"/>
                <a:gd name="connsiteY8-4044" fmla="*/ 355482 h 1499831"/>
                <a:gd name="connsiteX9-4045" fmla="*/ 946969 w 1225855"/>
                <a:gd name="connsiteY9-4046" fmla="*/ 344516 h 1499831"/>
                <a:gd name="connsiteX10-4047" fmla="*/ 633058 w 1225855"/>
                <a:gd name="connsiteY10-4048" fmla="*/ 8347 h 1499831"/>
                <a:gd name="connsiteX11-4049" fmla="*/ 613909 w 1225855"/>
                <a:gd name="connsiteY11-4050" fmla="*/ 0 h 1499831"/>
                <a:gd name="connsiteX12-4051" fmla="*/ 594761 w 1225855"/>
                <a:gd name="connsiteY12-4052" fmla="*/ 8183 h 1499831"/>
                <a:gd name="connsiteX13-4053" fmla="*/ 276922 w 1225855"/>
                <a:gd name="connsiteY13-4054" fmla="*/ 345825 h 1499831"/>
                <a:gd name="connsiteX14-4055" fmla="*/ 269884 w 1225855"/>
                <a:gd name="connsiteY14-4056" fmla="*/ 362028 h 1499831"/>
                <a:gd name="connsiteX15-4057" fmla="*/ 268248 w 1225855"/>
                <a:gd name="connsiteY15-4058" fmla="*/ 374139 h 1499831"/>
                <a:gd name="connsiteX16-4059" fmla="*/ 363828 w 1225855"/>
                <a:gd name="connsiteY16-4060" fmla="*/ 453354 h 1499831"/>
                <a:gd name="connsiteX17-4061" fmla="*/ 143535 w 1225855"/>
                <a:gd name="connsiteY17-4062" fmla="*/ 687395 h 1499831"/>
                <a:gd name="connsiteX18-4063" fmla="*/ 136497 w 1225855"/>
                <a:gd name="connsiteY18-4064" fmla="*/ 704744 h 1499831"/>
                <a:gd name="connsiteX19-4065" fmla="*/ 134206 w 1225855"/>
                <a:gd name="connsiteY19-4066" fmla="*/ 720128 h 1499831"/>
                <a:gd name="connsiteX20-4067" fmla="*/ 182978 w 1225855"/>
                <a:gd name="connsiteY20-4068" fmla="*/ 786740 h 1499831"/>
                <a:gd name="connsiteX21-4069" fmla="*/ 217839 w 1225855"/>
                <a:gd name="connsiteY21-4070" fmla="*/ 805071 h 1499831"/>
                <a:gd name="connsiteX22-4071" fmla="*/ 9984 w 1225855"/>
                <a:gd name="connsiteY22-4072" fmla="*/ 1025692 h 1499831"/>
                <a:gd name="connsiteX23-4073" fmla="*/ 2946 w 1225855"/>
                <a:gd name="connsiteY23-4074" fmla="*/ 1044186 h 1499831"/>
                <a:gd name="connsiteX24-4075" fmla="*/ 0 w 1225855"/>
                <a:gd name="connsiteY24-4076" fmla="*/ 1062844 h 1499831"/>
                <a:gd name="connsiteX25-4077" fmla="*/ 194435 w 1225855"/>
                <a:gd name="connsiteY25-4078" fmla="*/ 1198195 h 1499831"/>
                <a:gd name="connsiteX26-4079" fmla="*/ 487887 w 1225855"/>
                <a:gd name="connsiteY26-4080" fmla="*/ 1247950 h 1499831"/>
                <a:gd name="connsiteX27-4081" fmla="*/ 487887 w 1225855"/>
                <a:gd name="connsiteY27-4082" fmla="*/ 1473645 h 1499831"/>
                <a:gd name="connsiteX28-4083" fmla="*/ 514073 w 1225855"/>
                <a:gd name="connsiteY28-4084" fmla="*/ 1499831 h 1499831"/>
                <a:gd name="connsiteX29-4085" fmla="*/ 711781 w 1225855"/>
                <a:gd name="connsiteY29-4086" fmla="*/ 1499831 h 1499831"/>
                <a:gd name="connsiteX30-4087" fmla="*/ 737968 w 1225855"/>
                <a:gd name="connsiteY30-4088" fmla="*/ 1473645 h 1499831"/>
                <a:gd name="connsiteX31-4089" fmla="*/ 737968 w 1225855"/>
                <a:gd name="connsiteY31-4090" fmla="*/ 1248932 h 1499831"/>
                <a:gd name="connsiteX32-4091" fmla="*/ 1039112 w 1225855"/>
                <a:gd name="connsiteY32-4092" fmla="*/ 1198195 h 1499831"/>
                <a:gd name="connsiteX33-4093" fmla="*/ 1225855 w 1225855"/>
                <a:gd name="connsiteY33-4094" fmla="*/ 1062844 h 1499831"/>
                <a:gd name="connsiteX34-4095" fmla="*/ 1219145 w 1225855"/>
                <a:gd name="connsiteY34-4096" fmla="*/ 1035512 h 1499831"/>
                <a:gd name="connsiteX35-4097" fmla="*/ 1099178 w 1225855"/>
                <a:gd name="connsiteY35-4098" fmla="*/ 1120454 h 1499831"/>
                <a:gd name="connsiteX36-4099" fmla="*/ 1082157 w 1225855"/>
                <a:gd name="connsiteY36-4100" fmla="*/ 1113580 h 1499831"/>
                <a:gd name="connsiteX37-4101" fmla="*/ 657608 w 1225855"/>
                <a:gd name="connsiteY37-4102" fmla="*/ 1056788 h 1499831"/>
                <a:gd name="connsiteX38-4103" fmla="*/ 560882 w 1225855"/>
                <a:gd name="connsiteY38-4104" fmla="*/ 1023564 h 1499831"/>
                <a:gd name="connsiteX39-4105" fmla="*/ 558918 w 1225855"/>
                <a:gd name="connsiteY39-4106" fmla="*/ 1022582 h 1499831"/>
                <a:gd name="connsiteX40-4107" fmla="*/ 554663 w 1225855"/>
                <a:gd name="connsiteY40-4108" fmla="*/ 1021109 h 1499831"/>
                <a:gd name="connsiteX41-4109" fmla="*/ 419966 w 1225855"/>
                <a:gd name="connsiteY41-4110" fmla="*/ 947296 h 1499831"/>
                <a:gd name="connsiteX42-4111" fmla="*/ 312928 w 1225855"/>
                <a:gd name="connsiteY42-4112" fmla="*/ 837313 h 1499831"/>
                <a:gd name="connsiteX43-4113" fmla="*/ 618656 w 1225855"/>
                <a:gd name="connsiteY43-4114" fmla="*/ 872828 h 1499831"/>
                <a:gd name="connsiteX44-4115" fmla="*/ 943368 w 1225855"/>
                <a:gd name="connsiteY44-4116" fmla="*/ 830439 h 1499831"/>
                <a:gd name="connsiteX45-4117" fmla="*/ 957116 w 1225855"/>
                <a:gd name="connsiteY45-4118" fmla="*/ 826184 h 1499831"/>
                <a:gd name="connsiteX46-4119" fmla="*/ 1168408 w 1225855"/>
                <a:gd name="connsiteY46-4120" fmla="*/ 1052369 h 1499831"/>
                <a:gd name="connsiteX47-4121" fmla="*/ 1170536 w 1225855"/>
                <a:gd name="connsiteY47-4122" fmla="*/ 1055806 h 1499831"/>
                <a:gd name="connsiteX48-4123" fmla="*/ 1173482 w 1225855"/>
                <a:gd name="connsiteY48-4124" fmla="*/ 1063008 h 1499831"/>
                <a:gd name="connsiteX49-4125" fmla="*/ 1099178 w 1225855"/>
                <a:gd name="connsiteY49-4126" fmla="*/ 1120454 h 1499831"/>
                <a:gd name="connsiteX50-4127" fmla="*/ 736822 w 1225855"/>
                <a:gd name="connsiteY50-4128" fmla="*/ 1196559 h 1499831"/>
                <a:gd name="connsiteX51-4129" fmla="*/ 620292 w 1225855"/>
                <a:gd name="connsiteY51-4130" fmla="*/ 1200487 h 1499831"/>
                <a:gd name="connsiteX52-4131" fmla="*/ 489033 w 1225855"/>
                <a:gd name="connsiteY52-4132" fmla="*/ 1195577 h 1499831"/>
                <a:gd name="connsiteX53-4133" fmla="*/ 209001 w 1225855"/>
                <a:gd name="connsiteY53-4134" fmla="*/ 1148114 h 1499831"/>
                <a:gd name="connsiteX54-4135" fmla="*/ 52209 w 1225855"/>
                <a:gd name="connsiteY54-4136" fmla="*/ 1063008 h 1499831"/>
                <a:gd name="connsiteX55-4137" fmla="*/ 54173 w 1225855"/>
                <a:gd name="connsiteY55-4138" fmla="*/ 1057279 h 1499831"/>
                <a:gd name="connsiteX56-4139" fmla="*/ 56137 w 1225855"/>
                <a:gd name="connsiteY56-4140" fmla="*/ 1053188 h 1499831"/>
                <a:gd name="connsiteX57-4141" fmla="*/ 255155 w 1225855"/>
                <a:gd name="connsiteY57-4142" fmla="*/ 841896 h 1499831"/>
                <a:gd name="connsiteX58-4143" fmla="*/ 346971 w 1225855"/>
                <a:gd name="connsiteY58-4144" fmla="*/ 956134 h 1499831"/>
                <a:gd name="connsiteX59-4145" fmla="*/ 318984 w 1225855"/>
                <a:gd name="connsiteY59-4146" fmla="*/ 987558 h 1499831"/>
                <a:gd name="connsiteX60-4147" fmla="*/ 321112 w 1225855"/>
                <a:gd name="connsiteY60-4148" fmla="*/ 1024546 h 1499831"/>
                <a:gd name="connsiteX61-4149" fmla="*/ 338460 w 1225855"/>
                <a:gd name="connsiteY61-4150" fmla="*/ 1031093 h 1499831"/>
                <a:gd name="connsiteX62-4151" fmla="*/ 358100 w 1225855"/>
                <a:gd name="connsiteY62-4152" fmla="*/ 1022255 h 1499831"/>
                <a:gd name="connsiteX63-4153" fmla="*/ 387887 w 1225855"/>
                <a:gd name="connsiteY63-4154" fmla="*/ 988703 h 1499831"/>
                <a:gd name="connsiteX64-4155" fmla="*/ 512600 w 1225855"/>
                <a:gd name="connsiteY64-4156" fmla="*/ 1059898 h 1499831"/>
                <a:gd name="connsiteX65-4157" fmla="*/ 494925 w 1225855"/>
                <a:gd name="connsiteY65-4158" fmla="*/ 1097868 h 1499831"/>
                <a:gd name="connsiteX66-4159" fmla="*/ 507527 w 1225855"/>
                <a:gd name="connsiteY66-4160" fmla="*/ 1132729 h 1499831"/>
                <a:gd name="connsiteX67-4161" fmla="*/ 518656 w 1225855"/>
                <a:gd name="connsiteY67-4162" fmla="*/ 1135184 h 1499831"/>
                <a:gd name="connsiteX68-4163" fmla="*/ 542388 w 1225855"/>
                <a:gd name="connsiteY68-4164" fmla="*/ 1120127 h 1499831"/>
                <a:gd name="connsiteX69-4165" fmla="*/ 561045 w 1225855"/>
                <a:gd name="connsiteY69-4166" fmla="*/ 1080029 h 1499831"/>
                <a:gd name="connsiteX70-4167" fmla="*/ 638132 w 1225855"/>
                <a:gd name="connsiteY70-4168" fmla="*/ 1105888 h 1499831"/>
                <a:gd name="connsiteX71-4169" fmla="*/ 708344 w 1225855"/>
                <a:gd name="connsiteY71-4170" fmla="*/ 1124219 h 1499831"/>
                <a:gd name="connsiteX72-4171" fmla="*/ 692633 w 1225855"/>
                <a:gd name="connsiteY72-4172" fmla="*/ 1159079 h 1499831"/>
                <a:gd name="connsiteX73-4173" fmla="*/ 691487 w 1225855"/>
                <a:gd name="connsiteY73-4174" fmla="*/ 1177574 h 1499831"/>
                <a:gd name="connsiteX74-4175" fmla="*/ 705726 w 1225855"/>
                <a:gd name="connsiteY74-4176" fmla="*/ 1193776 h 1499831"/>
                <a:gd name="connsiteX75-4177" fmla="*/ 716528 w 1225855"/>
                <a:gd name="connsiteY75-4178" fmla="*/ 1196068 h 1499831"/>
                <a:gd name="connsiteX76-4179" fmla="*/ 733549 w 1225855"/>
                <a:gd name="connsiteY76-4180" fmla="*/ 1189848 h 1499831"/>
                <a:gd name="connsiteX77-4181" fmla="*/ 740423 w 1225855"/>
                <a:gd name="connsiteY77-4182" fmla="*/ 1180683 h 1499831"/>
                <a:gd name="connsiteX78-4183" fmla="*/ 760881 w 1225855"/>
                <a:gd name="connsiteY78-4184" fmla="*/ 1135184 h 1499831"/>
                <a:gd name="connsiteX79-4185" fmla="*/ 974628 w 1225855"/>
                <a:gd name="connsiteY79-4186" fmla="*/ 1161534 h 1499831"/>
                <a:gd name="connsiteX80-4187" fmla="*/ 736822 w 1225855"/>
                <a:gd name="connsiteY80-4188" fmla="*/ 1196559 h 1499831"/>
                <a:gd name="connsiteX81-4189" fmla="*/ 685431 w 1225855"/>
                <a:gd name="connsiteY81-4190" fmla="*/ 1447458 h 1499831"/>
                <a:gd name="connsiteX82-4191" fmla="*/ 540096 w 1225855"/>
                <a:gd name="connsiteY82-4192" fmla="*/ 1447458 h 1499831"/>
                <a:gd name="connsiteX83-4193" fmla="*/ 540096 w 1225855"/>
                <a:gd name="connsiteY83-4194" fmla="*/ 1251059 h 1499831"/>
                <a:gd name="connsiteX84-4195" fmla="*/ 620292 w 1225855"/>
                <a:gd name="connsiteY84-4196" fmla="*/ 1252860 h 1499831"/>
                <a:gd name="connsiteX85-4197" fmla="*/ 685431 w 1225855"/>
                <a:gd name="connsiteY85-4198" fmla="*/ 1251714 h 1499831"/>
                <a:gd name="connsiteX86-4199" fmla="*/ 685431 w 1225855"/>
                <a:gd name="connsiteY86-4200" fmla="*/ 1447458 h 1499831"/>
                <a:gd name="connsiteX87-4201" fmla="*/ 186415 w 1225855"/>
                <a:gd name="connsiteY87-4202" fmla="*/ 720292 h 1499831"/>
                <a:gd name="connsiteX88-4203" fmla="*/ 187070 w 1225855"/>
                <a:gd name="connsiteY88-4204" fmla="*/ 718819 h 1499831"/>
                <a:gd name="connsiteX89-4205" fmla="*/ 188543 w 1225855"/>
                <a:gd name="connsiteY89-4206" fmla="*/ 715873 h 1499831"/>
                <a:gd name="connsiteX90-4207" fmla="*/ 418567 w 1225855"/>
                <a:gd name="connsiteY90-4208" fmla="*/ 483352 h 1499831"/>
                <a:gd name="connsiteX91-4209" fmla="*/ 493280 w 1225855"/>
                <a:gd name="connsiteY91-4210" fmla="*/ 505881 h 1499831"/>
                <a:gd name="connsiteX92-4211" fmla="*/ 550480 w 1225855"/>
                <a:gd name="connsiteY92-4212" fmla="*/ 513426 h 1499831"/>
                <a:gd name="connsiteX93-4213" fmla="*/ 587396 w 1225855"/>
                <a:gd name="connsiteY93-4214" fmla="*/ 507919 h 1499831"/>
                <a:gd name="connsiteX94-4215" fmla="*/ 609547 w 1225855"/>
                <a:gd name="connsiteY94-4216" fmla="*/ 513172 h 1499831"/>
                <a:gd name="connsiteX95-4217" fmla="*/ 644277 w 1225855"/>
                <a:gd name="connsiteY95-4218" fmla="*/ 510465 h 1499831"/>
                <a:gd name="connsiteX96-4219" fmla="*/ 676430 w 1225855"/>
                <a:gd name="connsiteY96-4220" fmla="*/ 508991 h 1499831"/>
                <a:gd name="connsiteX97-4221" fmla="*/ 712198 w 1225855"/>
                <a:gd name="connsiteY97-4222" fmla="*/ 499229 h 1499831"/>
                <a:gd name="connsiteX98-4223" fmla="*/ 797706 w 1225855"/>
                <a:gd name="connsiteY98-4224" fmla="*/ 471684 h 1499831"/>
                <a:gd name="connsiteX99-4225" fmla="*/ 820292 w 1225855"/>
                <a:gd name="connsiteY99-4226" fmla="*/ 507036 h 1499831"/>
                <a:gd name="connsiteX100-4227" fmla="*/ 780194 w 1225855"/>
                <a:gd name="connsiteY100-4228" fmla="*/ 560391 h 1499831"/>
                <a:gd name="connsiteX101-4229" fmla="*/ 759081 w 1225855"/>
                <a:gd name="connsiteY101-4230" fmla="*/ 576103 h 1499831"/>
                <a:gd name="connsiteX102-4231" fmla="*/ 736822 w 1225855"/>
                <a:gd name="connsiteY102-4232" fmla="*/ 590669 h 1499831"/>
                <a:gd name="connsiteX103-4233" fmla="*/ 736331 w 1225855"/>
                <a:gd name="connsiteY103-4234" fmla="*/ 590996 h 1499831"/>
                <a:gd name="connsiteX104-4235" fmla="*/ 537297 w 1225855"/>
                <a:gd name="connsiteY104-4236" fmla="*/ 672960 h 1499831"/>
                <a:gd name="connsiteX105-4237" fmla="*/ 339115 w 1225855"/>
                <a:gd name="connsiteY105-4238" fmla="*/ 752370 h 1499831"/>
                <a:gd name="connsiteX106-4239" fmla="*/ 289033 w 1225855"/>
                <a:gd name="connsiteY106-4240" fmla="*/ 767428 h 1499831"/>
                <a:gd name="connsiteX107-4241" fmla="*/ 274958 w 1225855"/>
                <a:gd name="connsiteY107-4242" fmla="*/ 771519 h 1499831"/>
                <a:gd name="connsiteX108-4243" fmla="*/ 255809 w 1225855"/>
                <a:gd name="connsiteY108-4244" fmla="*/ 764482 h 1499831"/>
                <a:gd name="connsiteX109-4245" fmla="*/ 186415 w 1225855"/>
                <a:gd name="connsiteY109-4246" fmla="*/ 720292 h 1499831"/>
                <a:gd name="connsiteX110-4247" fmla="*/ 883794 w 1225855"/>
                <a:gd name="connsiteY110-4248" fmla="*/ 593451 h 1499831"/>
                <a:gd name="connsiteX111-4249" fmla="*/ 859244 w 1225855"/>
                <a:gd name="connsiteY111-4250" fmla="*/ 561536 h 1499831"/>
                <a:gd name="connsiteX112-4251" fmla="*/ 854989 w 1225855"/>
                <a:gd name="connsiteY112-4252" fmla="*/ 557117 h 1499831"/>
                <a:gd name="connsiteX113-4253" fmla="*/ 867100 w 1225855"/>
                <a:gd name="connsiteY113-4254" fmla="*/ 534204 h 1499831"/>
                <a:gd name="connsiteX114-4255" fmla="*/ 1036167 w 1225855"/>
                <a:gd name="connsiteY114-4256" fmla="*/ 715218 h 1499831"/>
                <a:gd name="connsiteX115-4257" fmla="*/ 1037803 w 1225855"/>
                <a:gd name="connsiteY115-4258" fmla="*/ 717837 h 1499831"/>
                <a:gd name="connsiteX116-4259" fmla="*/ 1038949 w 1225855"/>
                <a:gd name="connsiteY116-4260" fmla="*/ 720128 h 1499831"/>
                <a:gd name="connsiteX117-4261" fmla="*/ 971519 w 1225855"/>
                <a:gd name="connsiteY117-4262" fmla="*/ 764973 h 1499831"/>
                <a:gd name="connsiteX118-4263" fmla="*/ 944841 w 1225855"/>
                <a:gd name="connsiteY118-4264" fmla="*/ 774793 h 1499831"/>
                <a:gd name="connsiteX119-4265" fmla="*/ 927165 w 1225855"/>
                <a:gd name="connsiteY119-4266" fmla="*/ 780357 h 1499831"/>
                <a:gd name="connsiteX120-4267" fmla="*/ 917018 w 1225855"/>
                <a:gd name="connsiteY120-4268" fmla="*/ 783303 h 1499831"/>
                <a:gd name="connsiteX121-4269" fmla="*/ 618492 w 1225855"/>
                <a:gd name="connsiteY121-4270" fmla="*/ 820292 h 1499831"/>
                <a:gd name="connsiteX122-4271" fmla="*/ 372175 w 1225855"/>
                <a:gd name="connsiteY122-4272" fmla="*/ 797051 h 1499831"/>
                <a:gd name="connsiteX123-4273" fmla="*/ 481668 w 1225855"/>
                <a:gd name="connsiteY123-4274" fmla="*/ 760717 h 1499831"/>
                <a:gd name="connsiteX124-4275" fmla="*/ 497707 w 1225855"/>
                <a:gd name="connsiteY124-4276" fmla="*/ 799015 h 1499831"/>
                <a:gd name="connsiteX125-4277" fmla="*/ 521929 w 1225855"/>
                <a:gd name="connsiteY125-4278" fmla="*/ 815054 h 1499831"/>
                <a:gd name="connsiteX126-4279" fmla="*/ 532077 w 1225855"/>
                <a:gd name="connsiteY126-4280" fmla="*/ 812927 h 1499831"/>
                <a:gd name="connsiteX127-4281" fmla="*/ 545988 w 1225855"/>
                <a:gd name="connsiteY127-4282" fmla="*/ 778557 h 1499831"/>
                <a:gd name="connsiteX128-4283" fmla="*/ 530931 w 1225855"/>
                <a:gd name="connsiteY128-4284" fmla="*/ 742878 h 1499831"/>
                <a:gd name="connsiteX129-4285" fmla="*/ 560882 w 1225855"/>
                <a:gd name="connsiteY129-4286" fmla="*/ 731421 h 1499831"/>
                <a:gd name="connsiteX130-4287" fmla="*/ 660881 w 1225855"/>
                <a:gd name="connsiteY130-4288" fmla="*/ 689359 h 1499831"/>
                <a:gd name="connsiteX131-4289" fmla="*/ 682158 w 1225855"/>
                <a:gd name="connsiteY131-4290" fmla="*/ 735677 h 1499831"/>
                <a:gd name="connsiteX132-4291" fmla="*/ 706053 w 1225855"/>
                <a:gd name="connsiteY132-4292" fmla="*/ 750897 h 1499831"/>
                <a:gd name="connsiteX133-4293" fmla="*/ 717019 w 1225855"/>
                <a:gd name="connsiteY133-4294" fmla="*/ 748442 h 1499831"/>
                <a:gd name="connsiteX134-4295" fmla="*/ 729948 w 1225855"/>
                <a:gd name="connsiteY134-4296" fmla="*/ 713745 h 1499831"/>
                <a:gd name="connsiteX135-4297" fmla="*/ 708181 w 1225855"/>
                <a:gd name="connsiteY135-4298" fmla="*/ 666446 h 1499831"/>
                <a:gd name="connsiteX136-4299" fmla="*/ 763991 w 1225855"/>
                <a:gd name="connsiteY136-4300" fmla="*/ 635350 h 1499831"/>
                <a:gd name="connsiteX137-4301" fmla="*/ 773483 w 1225855"/>
                <a:gd name="connsiteY137-4302" fmla="*/ 629294 h 1499831"/>
                <a:gd name="connsiteX138-4303" fmla="*/ 795414 w 1225855"/>
                <a:gd name="connsiteY138-4304" fmla="*/ 614400 h 1499831"/>
                <a:gd name="connsiteX139-4305" fmla="*/ 816200 w 1225855"/>
                <a:gd name="connsiteY139-4306" fmla="*/ 598361 h 1499831"/>
                <a:gd name="connsiteX140-4307" fmla="*/ 819473 w 1225855"/>
                <a:gd name="connsiteY140-4308" fmla="*/ 595579 h 1499831"/>
                <a:gd name="connsiteX141-4309" fmla="*/ 842223 w 1225855"/>
                <a:gd name="connsiteY141-4310" fmla="*/ 625202 h 1499831"/>
                <a:gd name="connsiteX142-4311" fmla="*/ 863008 w 1225855"/>
                <a:gd name="connsiteY142-4312" fmla="*/ 635350 h 1499831"/>
                <a:gd name="connsiteX143-4313" fmla="*/ 878884 w 1225855"/>
                <a:gd name="connsiteY143-4314" fmla="*/ 629949 h 1499831"/>
                <a:gd name="connsiteX144-4315" fmla="*/ 883794 w 1225855"/>
                <a:gd name="connsiteY144-4316" fmla="*/ 593451 h 1499831"/>
                <a:gd name="connsiteX145-4317" fmla="*/ 513091 w 1225855"/>
                <a:gd name="connsiteY145-4318" fmla="*/ 183796 h 1499831"/>
                <a:gd name="connsiteX146-4319" fmla="*/ 520784 w 1225855"/>
                <a:gd name="connsiteY146-4320" fmla="*/ 163175 h 1499831"/>
                <a:gd name="connsiteX147-4321" fmla="*/ 613746 w 1225855"/>
                <a:gd name="connsiteY147-4322" fmla="*/ 64648 h 1499831"/>
                <a:gd name="connsiteX148-4323" fmla="*/ 903434 w 1225855"/>
                <a:gd name="connsiteY148-4324" fmla="*/ 374630 h 1499831"/>
                <a:gd name="connsiteX149-4325" fmla="*/ 823892 w 1225855"/>
                <a:gd name="connsiteY149-4326" fmla="*/ 411455 h 1499831"/>
                <a:gd name="connsiteX150-4327" fmla="*/ 821110 w 1225855"/>
                <a:gd name="connsiteY150-4328" fmla="*/ 412273 h 1499831"/>
                <a:gd name="connsiteX151-4329" fmla="*/ 807689 w 1225855"/>
                <a:gd name="connsiteY151-4330" fmla="*/ 415710 h 1499831"/>
                <a:gd name="connsiteX152-4331" fmla="*/ 791159 w 1225855"/>
                <a:gd name="connsiteY152-4332" fmla="*/ 406873 h 1499831"/>
                <a:gd name="connsiteX153-4333" fmla="*/ 777084 w 1225855"/>
                <a:gd name="connsiteY153-4334" fmla="*/ 399835 h 1499831"/>
                <a:gd name="connsiteX154-4335" fmla="*/ 706053 w 1225855"/>
                <a:gd name="connsiteY154-4336" fmla="*/ 362192 h 1499831"/>
                <a:gd name="connsiteX155-4337" fmla="*/ 591160 w 1225855"/>
                <a:gd name="connsiteY155-4338" fmla="*/ 288542 h 1499831"/>
                <a:gd name="connsiteX156-4339" fmla="*/ 570702 w 1225855"/>
                <a:gd name="connsiteY156-4340" fmla="*/ 272176 h 1499831"/>
                <a:gd name="connsiteX157-4341" fmla="*/ 567919 w 1225855"/>
                <a:gd name="connsiteY157-4342" fmla="*/ 269721 h 1499831"/>
                <a:gd name="connsiteX158-4343" fmla="*/ 551226 w 1225855"/>
                <a:gd name="connsiteY158-4344" fmla="*/ 254500 h 1499831"/>
                <a:gd name="connsiteX159-4345" fmla="*/ 512109 w 1225855"/>
                <a:gd name="connsiteY159-4346" fmla="*/ 197708 h 1499831"/>
                <a:gd name="connsiteX160-4347" fmla="*/ 513091 w 1225855"/>
                <a:gd name="connsiteY160-4348" fmla="*/ 183796 h 1499831"/>
                <a:gd name="connsiteX161-4349" fmla="*/ 322094 w 1225855"/>
                <a:gd name="connsiteY161-4350" fmla="*/ 374303 h 1499831"/>
                <a:gd name="connsiteX162-4351" fmla="*/ 464974 w 1225855"/>
                <a:gd name="connsiteY162-4352" fmla="*/ 222421 h 1499831"/>
                <a:gd name="connsiteX163-4353" fmla="*/ 508345 w 1225855"/>
                <a:gd name="connsiteY163-4354" fmla="*/ 285596 h 1499831"/>
                <a:gd name="connsiteX164-4355" fmla="*/ 482486 w 1225855"/>
                <a:gd name="connsiteY164-4356" fmla="*/ 314729 h 1499831"/>
                <a:gd name="connsiteX165-4357" fmla="*/ 475939 w 1225855"/>
                <a:gd name="connsiteY165-4358" fmla="*/ 334205 h 1499831"/>
                <a:gd name="connsiteX166-4359" fmla="*/ 484614 w 1225855"/>
                <a:gd name="connsiteY166-4360" fmla="*/ 351717 h 1499831"/>
                <a:gd name="connsiteX167-4361" fmla="*/ 491324 w 1225855"/>
                <a:gd name="connsiteY167-4362" fmla="*/ 355973 h 1499831"/>
                <a:gd name="connsiteX168-4363" fmla="*/ 501962 w 1225855"/>
                <a:gd name="connsiteY168-4364" fmla="*/ 358264 h 1499831"/>
                <a:gd name="connsiteX169-4365" fmla="*/ 521602 w 1225855"/>
                <a:gd name="connsiteY169-4366" fmla="*/ 349426 h 1499831"/>
                <a:gd name="connsiteX170-4367" fmla="*/ 547298 w 1225855"/>
                <a:gd name="connsiteY170-4368" fmla="*/ 320621 h 1499831"/>
                <a:gd name="connsiteX171-4369" fmla="*/ 554990 w 1225855"/>
                <a:gd name="connsiteY171-4370" fmla="*/ 326676 h 1499831"/>
                <a:gd name="connsiteX172-4371" fmla="*/ 722747 w 1225855"/>
                <a:gd name="connsiteY172-4372" fmla="*/ 430768 h 1499831"/>
                <a:gd name="connsiteX173-4373" fmla="*/ 663827 w 1225855"/>
                <a:gd name="connsiteY173-4374" fmla="*/ 435678 h 1499831"/>
                <a:gd name="connsiteX174-4375" fmla="*/ 628967 w 1225855"/>
                <a:gd name="connsiteY174-4376" fmla="*/ 436823 h 1499831"/>
                <a:gd name="connsiteX175-4377" fmla="*/ 616692 w 1225855"/>
                <a:gd name="connsiteY175-4378" fmla="*/ 436987 h 1499831"/>
                <a:gd name="connsiteX176-4379" fmla="*/ 600489 w 1225855"/>
                <a:gd name="connsiteY176-4380" fmla="*/ 436823 h 1499831"/>
                <a:gd name="connsiteX177-4381" fmla="*/ 565628 w 1225855"/>
                <a:gd name="connsiteY177-4382" fmla="*/ 435514 h 1499831"/>
                <a:gd name="connsiteX178-4383" fmla="*/ 463337 w 1225855"/>
                <a:gd name="connsiteY178-4384" fmla="*/ 424057 h 1499831"/>
                <a:gd name="connsiteX179-4385" fmla="*/ 433059 w 1225855"/>
                <a:gd name="connsiteY179-4386" fmla="*/ 418165 h 1499831"/>
                <a:gd name="connsiteX180-4387" fmla="*/ 409164 w 1225855"/>
                <a:gd name="connsiteY180-4388" fmla="*/ 412437 h 1499831"/>
                <a:gd name="connsiteX181-4389" fmla="*/ 403927 w 1225855"/>
                <a:gd name="connsiteY181-4390" fmla="*/ 410964 h 1499831"/>
                <a:gd name="connsiteX182-4391" fmla="*/ 322094 w 1225855"/>
                <a:gd name="connsiteY182-4392" fmla="*/ 374303 h 1499831"/>
                <a:gd name="connsiteX0-4393" fmla="*/ 1219145 w 1225855"/>
                <a:gd name="connsiteY0-4394" fmla="*/ 1035512 h 1499831"/>
                <a:gd name="connsiteX1-4395" fmla="*/ 1212598 w 1225855"/>
                <a:gd name="connsiteY1-4396" fmla="*/ 1022910 h 1499831"/>
                <a:gd name="connsiteX2-4397" fmla="*/ 1009653 w 1225855"/>
                <a:gd name="connsiteY2-4398" fmla="*/ 805725 h 1499831"/>
                <a:gd name="connsiteX3-4399" fmla="*/ 1091485 w 1225855"/>
                <a:gd name="connsiteY3-4400" fmla="*/ 720128 h 1499831"/>
                <a:gd name="connsiteX4-4401" fmla="*/ 1086085 w 1225855"/>
                <a:gd name="connsiteY4-4402" fmla="*/ 697052 h 1499831"/>
                <a:gd name="connsiteX5-4403" fmla="*/ 1079702 w 1225855"/>
                <a:gd name="connsiteY5-4404" fmla="*/ 685104 h 1499831"/>
                <a:gd name="connsiteX6-4405" fmla="*/ 863663 w 1225855"/>
                <a:gd name="connsiteY6-4406" fmla="*/ 454008 h 1499831"/>
                <a:gd name="connsiteX7-4407" fmla="*/ 957280 w 1225855"/>
                <a:gd name="connsiteY7-4408" fmla="*/ 374303 h 1499831"/>
                <a:gd name="connsiteX8-4409" fmla="*/ 953024 w 1225855"/>
                <a:gd name="connsiteY8-4410" fmla="*/ 355482 h 1499831"/>
                <a:gd name="connsiteX9-4411" fmla="*/ 946969 w 1225855"/>
                <a:gd name="connsiteY9-4412" fmla="*/ 344516 h 1499831"/>
                <a:gd name="connsiteX10-4413" fmla="*/ 633058 w 1225855"/>
                <a:gd name="connsiteY10-4414" fmla="*/ 8347 h 1499831"/>
                <a:gd name="connsiteX11-4415" fmla="*/ 613909 w 1225855"/>
                <a:gd name="connsiteY11-4416" fmla="*/ 0 h 1499831"/>
                <a:gd name="connsiteX12-4417" fmla="*/ 594761 w 1225855"/>
                <a:gd name="connsiteY12-4418" fmla="*/ 8183 h 1499831"/>
                <a:gd name="connsiteX13-4419" fmla="*/ 276922 w 1225855"/>
                <a:gd name="connsiteY13-4420" fmla="*/ 345825 h 1499831"/>
                <a:gd name="connsiteX14-4421" fmla="*/ 269884 w 1225855"/>
                <a:gd name="connsiteY14-4422" fmla="*/ 362028 h 1499831"/>
                <a:gd name="connsiteX15-4423" fmla="*/ 268248 w 1225855"/>
                <a:gd name="connsiteY15-4424" fmla="*/ 374139 h 1499831"/>
                <a:gd name="connsiteX16-4425" fmla="*/ 363828 w 1225855"/>
                <a:gd name="connsiteY16-4426" fmla="*/ 453354 h 1499831"/>
                <a:gd name="connsiteX17-4427" fmla="*/ 143535 w 1225855"/>
                <a:gd name="connsiteY17-4428" fmla="*/ 687395 h 1499831"/>
                <a:gd name="connsiteX18-4429" fmla="*/ 136497 w 1225855"/>
                <a:gd name="connsiteY18-4430" fmla="*/ 704744 h 1499831"/>
                <a:gd name="connsiteX19-4431" fmla="*/ 134206 w 1225855"/>
                <a:gd name="connsiteY19-4432" fmla="*/ 720128 h 1499831"/>
                <a:gd name="connsiteX20-4433" fmla="*/ 182978 w 1225855"/>
                <a:gd name="connsiteY20-4434" fmla="*/ 786740 h 1499831"/>
                <a:gd name="connsiteX21-4435" fmla="*/ 217839 w 1225855"/>
                <a:gd name="connsiteY21-4436" fmla="*/ 805071 h 1499831"/>
                <a:gd name="connsiteX22-4437" fmla="*/ 9984 w 1225855"/>
                <a:gd name="connsiteY22-4438" fmla="*/ 1025692 h 1499831"/>
                <a:gd name="connsiteX23-4439" fmla="*/ 2946 w 1225855"/>
                <a:gd name="connsiteY23-4440" fmla="*/ 1044186 h 1499831"/>
                <a:gd name="connsiteX24-4441" fmla="*/ 0 w 1225855"/>
                <a:gd name="connsiteY24-4442" fmla="*/ 1062844 h 1499831"/>
                <a:gd name="connsiteX25-4443" fmla="*/ 194435 w 1225855"/>
                <a:gd name="connsiteY25-4444" fmla="*/ 1198195 h 1499831"/>
                <a:gd name="connsiteX26-4445" fmla="*/ 487887 w 1225855"/>
                <a:gd name="connsiteY26-4446" fmla="*/ 1247950 h 1499831"/>
                <a:gd name="connsiteX27-4447" fmla="*/ 487887 w 1225855"/>
                <a:gd name="connsiteY27-4448" fmla="*/ 1473645 h 1499831"/>
                <a:gd name="connsiteX28-4449" fmla="*/ 514073 w 1225855"/>
                <a:gd name="connsiteY28-4450" fmla="*/ 1499831 h 1499831"/>
                <a:gd name="connsiteX29-4451" fmla="*/ 711781 w 1225855"/>
                <a:gd name="connsiteY29-4452" fmla="*/ 1499831 h 1499831"/>
                <a:gd name="connsiteX30-4453" fmla="*/ 737968 w 1225855"/>
                <a:gd name="connsiteY30-4454" fmla="*/ 1473645 h 1499831"/>
                <a:gd name="connsiteX31-4455" fmla="*/ 737968 w 1225855"/>
                <a:gd name="connsiteY31-4456" fmla="*/ 1248932 h 1499831"/>
                <a:gd name="connsiteX32-4457" fmla="*/ 1039112 w 1225855"/>
                <a:gd name="connsiteY32-4458" fmla="*/ 1198195 h 1499831"/>
                <a:gd name="connsiteX33-4459" fmla="*/ 1225855 w 1225855"/>
                <a:gd name="connsiteY33-4460" fmla="*/ 1062844 h 1499831"/>
                <a:gd name="connsiteX34-4461" fmla="*/ 1219145 w 1225855"/>
                <a:gd name="connsiteY34-4462" fmla="*/ 1035512 h 1499831"/>
                <a:gd name="connsiteX35-4463" fmla="*/ 1099178 w 1225855"/>
                <a:gd name="connsiteY35-4464" fmla="*/ 1120454 h 1499831"/>
                <a:gd name="connsiteX36-4465" fmla="*/ 1082157 w 1225855"/>
                <a:gd name="connsiteY36-4466" fmla="*/ 1113580 h 1499831"/>
                <a:gd name="connsiteX37-4467" fmla="*/ 657608 w 1225855"/>
                <a:gd name="connsiteY37-4468" fmla="*/ 1056788 h 1499831"/>
                <a:gd name="connsiteX38-4469" fmla="*/ 560882 w 1225855"/>
                <a:gd name="connsiteY38-4470" fmla="*/ 1023564 h 1499831"/>
                <a:gd name="connsiteX39-4471" fmla="*/ 558918 w 1225855"/>
                <a:gd name="connsiteY39-4472" fmla="*/ 1022582 h 1499831"/>
                <a:gd name="connsiteX40-4473" fmla="*/ 554663 w 1225855"/>
                <a:gd name="connsiteY40-4474" fmla="*/ 1021109 h 1499831"/>
                <a:gd name="connsiteX41-4475" fmla="*/ 419966 w 1225855"/>
                <a:gd name="connsiteY41-4476" fmla="*/ 947296 h 1499831"/>
                <a:gd name="connsiteX42-4477" fmla="*/ 312928 w 1225855"/>
                <a:gd name="connsiteY42-4478" fmla="*/ 837313 h 1499831"/>
                <a:gd name="connsiteX43-4479" fmla="*/ 618656 w 1225855"/>
                <a:gd name="connsiteY43-4480" fmla="*/ 887115 h 1499831"/>
                <a:gd name="connsiteX44-4481" fmla="*/ 943368 w 1225855"/>
                <a:gd name="connsiteY44-4482" fmla="*/ 830439 h 1499831"/>
                <a:gd name="connsiteX45-4483" fmla="*/ 957116 w 1225855"/>
                <a:gd name="connsiteY45-4484" fmla="*/ 826184 h 1499831"/>
                <a:gd name="connsiteX46-4485" fmla="*/ 1168408 w 1225855"/>
                <a:gd name="connsiteY46-4486" fmla="*/ 1052369 h 1499831"/>
                <a:gd name="connsiteX47-4487" fmla="*/ 1170536 w 1225855"/>
                <a:gd name="connsiteY47-4488" fmla="*/ 1055806 h 1499831"/>
                <a:gd name="connsiteX48-4489" fmla="*/ 1173482 w 1225855"/>
                <a:gd name="connsiteY48-4490" fmla="*/ 1063008 h 1499831"/>
                <a:gd name="connsiteX49-4491" fmla="*/ 1099178 w 1225855"/>
                <a:gd name="connsiteY49-4492" fmla="*/ 1120454 h 1499831"/>
                <a:gd name="connsiteX50-4493" fmla="*/ 736822 w 1225855"/>
                <a:gd name="connsiteY50-4494" fmla="*/ 1196559 h 1499831"/>
                <a:gd name="connsiteX51-4495" fmla="*/ 620292 w 1225855"/>
                <a:gd name="connsiteY51-4496" fmla="*/ 1200487 h 1499831"/>
                <a:gd name="connsiteX52-4497" fmla="*/ 489033 w 1225855"/>
                <a:gd name="connsiteY52-4498" fmla="*/ 1195577 h 1499831"/>
                <a:gd name="connsiteX53-4499" fmla="*/ 209001 w 1225855"/>
                <a:gd name="connsiteY53-4500" fmla="*/ 1148114 h 1499831"/>
                <a:gd name="connsiteX54-4501" fmla="*/ 52209 w 1225855"/>
                <a:gd name="connsiteY54-4502" fmla="*/ 1063008 h 1499831"/>
                <a:gd name="connsiteX55-4503" fmla="*/ 54173 w 1225855"/>
                <a:gd name="connsiteY55-4504" fmla="*/ 1057279 h 1499831"/>
                <a:gd name="connsiteX56-4505" fmla="*/ 56137 w 1225855"/>
                <a:gd name="connsiteY56-4506" fmla="*/ 1053188 h 1499831"/>
                <a:gd name="connsiteX57-4507" fmla="*/ 255155 w 1225855"/>
                <a:gd name="connsiteY57-4508" fmla="*/ 841896 h 1499831"/>
                <a:gd name="connsiteX58-4509" fmla="*/ 346971 w 1225855"/>
                <a:gd name="connsiteY58-4510" fmla="*/ 956134 h 1499831"/>
                <a:gd name="connsiteX59-4511" fmla="*/ 318984 w 1225855"/>
                <a:gd name="connsiteY59-4512" fmla="*/ 987558 h 1499831"/>
                <a:gd name="connsiteX60-4513" fmla="*/ 321112 w 1225855"/>
                <a:gd name="connsiteY60-4514" fmla="*/ 1024546 h 1499831"/>
                <a:gd name="connsiteX61-4515" fmla="*/ 338460 w 1225855"/>
                <a:gd name="connsiteY61-4516" fmla="*/ 1031093 h 1499831"/>
                <a:gd name="connsiteX62-4517" fmla="*/ 358100 w 1225855"/>
                <a:gd name="connsiteY62-4518" fmla="*/ 1022255 h 1499831"/>
                <a:gd name="connsiteX63-4519" fmla="*/ 387887 w 1225855"/>
                <a:gd name="connsiteY63-4520" fmla="*/ 988703 h 1499831"/>
                <a:gd name="connsiteX64-4521" fmla="*/ 512600 w 1225855"/>
                <a:gd name="connsiteY64-4522" fmla="*/ 1059898 h 1499831"/>
                <a:gd name="connsiteX65-4523" fmla="*/ 494925 w 1225855"/>
                <a:gd name="connsiteY65-4524" fmla="*/ 1097868 h 1499831"/>
                <a:gd name="connsiteX66-4525" fmla="*/ 507527 w 1225855"/>
                <a:gd name="connsiteY66-4526" fmla="*/ 1132729 h 1499831"/>
                <a:gd name="connsiteX67-4527" fmla="*/ 518656 w 1225855"/>
                <a:gd name="connsiteY67-4528" fmla="*/ 1135184 h 1499831"/>
                <a:gd name="connsiteX68-4529" fmla="*/ 542388 w 1225855"/>
                <a:gd name="connsiteY68-4530" fmla="*/ 1120127 h 1499831"/>
                <a:gd name="connsiteX69-4531" fmla="*/ 561045 w 1225855"/>
                <a:gd name="connsiteY69-4532" fmla="*/ 1080029 h 1499831"/>
                <a:gd name="connsiteX70-4533" fmla="*/ 638132 w 1225855"/>
                <a:gd name="connsiteY70-4534" fmla="*/ 1105888 h 1499831"/>
                <a:gd name="connsiteX71-4535" fmla="*/ 708344 w 1225855"/>
                <a:gd name="connsiteY71-4536" fmla="*/ 1124219 h 1499831"/>
                <a:gd name="connsiteX72-4537" fmla="*/ 692633 w 1225855"/>
                <a:gd name="connsiteY72-4538" fmla="*/ 1159079 h 1499831"/>
                <a:gd name="connsiteX73-4539" fmla="*/ 691487 w 1225855"/>
                <a:gd name="connsiteY73-4540" fmla="*/ 1177574 h 1499831"/>
                <a:gd name="connsiteX74-4541" fmla="*/ 705726 w 1225855"/>
                <a:gd name="connsiteY74-4542" fmla="*/ 1193776 h 1499831"/>
                <a:gd name="connsiteX75-4543" fmla="*/ 716528 w 1225855"/>
                <a:gd name="connsiteY75-4544" fmla="*/ 1196068 h 1499831"/>
                <a:gd name="connsiteX76-4545" fmla="*/ 733549 w 1225855"/>
                <a:gd name="connsiteY76-4546" fmla="*/ 1189848 h 1499831"/>
                <a:gd name="connsiteX77-4547" fmla="*/ 740423 w 1225855"/>
                <a:gd name="connsiteY77-4548" fmla="*/ 1180683 h 1499831"/>
                <a:gd name="connsiteX78-4549" fmla="*/ 760881 w 1225855"/>
                <a:gd name="connsiteY78-4550" fmla="*/ 1135184 h 1499831"/>
                <a:gd name="connsiteX79-4551" fmla="*/ 974628 w 1225855"/>
                <a:gd name="connsiteY79-4552" fmla="*/ 1161534 h 1499831"/>
                <a:gd name="connsiteX80-4553" fmla="*/ 736822 w 1225855"/>
                <a:gd name="connsiteY80-4554" fmla="*/ 1196559 h 1499831"/>
                <a:gd name="connsiteX81-4555" fmla="*/ 685431 w 1225855"/>
                <a:gd name="connsiteY81-4556" fmla="*/ 1447458 h 1499831"/>
                <a:gd name="connsiteX82-4557" fmla="*/ 540096 w 1225855"/>
                <a:gd name="connsiteY82-4558" fmla="*/ 1447458 h 1499831"/>
                <a:gd name="connsiteX83-4559" fmla="*/ 540096 w 1225855"/>
                <a:gd name="connsiteY83-4560" fmla="*/ 1251059 h 1499831"/>
                <a:gd name="connsiteX84-4561" fmla="*/ 620292 w 1225855"/>
                <a:gd name="connsiteY84-4562" fmla="*/ 1252860 h 1499831"/>
                <a:gd name="connsiteX85-4563" fmla="*/ 685431 w 1225855"/>
                <a:gd name="connsiteY85-4564" fmla="*/ 1251714 h 1499831"/>
                <a:gd name="connsiteX86-4565" fmla="*/ 685431 w 1225855"/>
                <a:gd name="connsiteY86-4566" fmla="*/ 1447458 h 1499831"/>
                <a:gd name="connsiteX87-4567" fmla="*/ 186415 w 1225855"/>
                <a:gd name="connsiteY87-4568" fmla="*/ 720292 h 1499831"/>
                <a:gd name="connsiteX88-4569" fmla="*/ 187070 w 1225855"/>
                <a:gd name="connsiteY88-4570" fmla="*/ 718819 h 1499831"/>
                <a:gd name="connsiteX89-4571" fmla="*/ 188543 w 1225855"/>
                <a:gd name="connsiteY89-4572" fmla="*/ 715873 h 1499831"/>
                <a:gd name="connsiteX90-4573" fmla="*/ 418567 w 1225855"/>
                <a:gd name="connsiteY90-4574" fmla="*/ 483352 h 1499831"/>
                <a:gd name="connsiteX91-4575" fmla="*/ 493280 w 1225855"/>
                <a:gd name="connsiteY91-4576" fmla="*/ 505881 h 1499831"/>
                <a:gd name="connsiteX92-4577" fmla="*/ 550480 w 1225855"/>
                <a:gd name="connsiteY92-4578" fmla="*/ 513426 h 1499831"/>
                <a:gd name="connsiteX93-4579" fmla="*/ 587396 w 1225855"/>
                <a:gd name="connsiteY93-4580" fmla="*/ 507919 h 1499831"/>
                <a:gd name="connsiteX94-4581" fmla="*/ 609547 w 1225855"/>
                <a:gd name="connsiteY94-4582" fmla="*/ 513172 h 1499831"/>
                <a:gd name="connsiteX95-4583" fmla="*/ 644277 w 1225855"/>
                <a:gd name="connsiteY95-4584" fmla="*/ 510465 h 1499831"/>
                <a:gd name="connsiteX96-4585" fmla="*/ 676430 w 1225855"/>
                <a:gd name="connsiteY96-4586" fmla="*/ 508991 h 1499831"/>
                <a:gd name="connsiteX97-4587" fmla="*/ 712198 w 1225855"/>
                <a:gd name="connsiteY97-4588" fmla="*/ 499229 h 1499831"/>
                <a:gd name="connsiteX98-4589" fmla="*/ 797706 w 1225855"/>
                <a:gd name="connsiteY98-4590" fmla="*/ 471684 h 1499831"/>
                <a:gd name="connsiteX99-4591" fmla="*/ 820292 w 1225855"/>
                <a:gd name="connsiteY99-4592" fmla="*/ 507036 h 1499831"/>
                <a:gd name="connsiteX100-4593" fmla="*/ 780194 w 1225855"/>
                <a:gd name="connsiteY100-4594" fmla="*/ 560391 h 1499831"/>
                <a:gd name="connsiteX101-4595" fmla="*/ 759081 w 1225855"/>
                <a:gd name="connsiteY101-4596" fmla="*/ 576103 h 1499831"/>
                <a:gd name="connsiteX102-4597" fmla="*/ 736822 w 1225855"/>
                <a:gd name="connsiteY102-4598" fmla="*/ 590669 h 1499831"/>
                <a:gd name="connsiteX103-4599" fmla="*/ 736331 w 1225855"/>
                <a:gd name="connsiteY103-4600" fmla="*/ 590996 h 1499831"/>
                <a:gd name="connsiteX104-4601" fmla="*/ 537297 w 1225855"/>
                <a:gd name="connsiteY104-4602" fmla="*/ 672960 h 1499831"/>
                <a:gd name="connsiteX105-4603" fmla="*/ 339115 w 1225855"/>
                <a:gd name="connsiteY105-4604" fmla="*/ 752370 h 1499831"/>
                <a:gd name="connsiteX106-4605" fmla="*/ 289033 w 1225855"/>
                <a:gd name="connsiteY106-4606" fmla="*/ 767428 h 1499831"/>
                <a:gd name="connsiteX107-4607" fmla="*/ 274958 w 1225855"/>
                <a:gd name="connsiteY107-4608" fmla="*/ 771519 h 1499831"/>
                <a:gd name="connsiteX108-4609" fmla="*/ 255809 w 1225855"/>
                <a:gd name="connsiteY108-4610" fmla="*/ 764482 h 1499831"/>
                <a:gd name="connsiteX109-4611" fmla="*/ 186415 w 1225855"/>
                <a:gd name="connsiteY109-4612" fmla="*/ 720292 h 1499831"/>
                <a:gd name="connsiteX110-4613" fmla="*/ 883794 w 1225855"/>
                <a:gd name="connsiteY110-4614" fmla="*/ 593451 h 1499831"/>
                <a:gd name="connsiteX111-4615" fmla="*/ 859244 w 1225855"/>
                <a:gd name="connsiteY111-4616" fmla="*/ 561536 h 1499831"/>
                <a:gd name="connsiteX112-4617" fmla="*/ 854989 w 1225855"/>
                <a:gd name="connsiteY112-4618" fmla="*/ 557117 h 1499831"/>
                <a:gd name="connsiteX113-4619" fmla="*/ 867100 w 1225855"/>
                <a:gd name="connsiteY113-4620" fmla="*/ 534204 h 1499831"/>
                <a:gd name="connsiteX114-4621" fmla="*/ 1036167 w 1225855"/>
                <a:gd name="connsiteY114-4622" fmla="*/ 715218 h 1499831"/>
                <a:gd name="connsiteX115-4623" fmla="*/ 1037803 w 1225855"/>
                <a:gd name="connsiteY115-4624" fmla="*/ 717837 h 1499831"/>
                <a:gd name="connsiteX116-4625" fmla="*/ 1038949 w 1225855"/>
                <a:gd name="connsiteY116-4626" fmla="*/ 720128 h 1499831"/>
                <a:gd name="connsiteX117-4627" fmla="*/ 971519 w 1225855"/>
                <a:gd name="connsiteY117-4628" fmla="*/ 764973 h 1499831"/>
                <a:gd name="connsiteX118-4629" fmla="*/ 944841 w 1225855"/>
                <a:gd name="connsiteY118-4630" fmla="*/ 774793 h 1499831"/>
                <a:gd name="connsiteX119-4631" fmla="*/ 927165 w 1225855"/>
                <a:gd name="connsiteY119-4632" fmla="*/ 780357 h 1499831"/>
                <a:gd name="connsiteX120-4633" fmla="*/ 917018 w 1225855"/>
                <a:gd name="connsiteY120-4634" fmla="*/ 783303 h 1499831"/>
                <a:gd name="connsiteX121-4635" fmla="*/ 618492 w 1225855"/>
                <a:gd name="connsiteY121-4636" fmla="*/ 820292 h 1499831"/>
                <a:gd name="connsiteX122-4637" fmla="*/ 372175 w 1225855"/>
                <a:gd name="connsiteY122-4638" fmla="*/ 797051 h 1499831"/>
                <a:gd name="connsiteX123-4639" fmla="*/ 481668 w 1225855"/>
                <a:gd name="connsiteY123-4640" fmla="*/ 760717 h 1499831"/>
                <a:gd name="connsiteX124-4641" fmla="*/ 497707 w 1225855"/>
                <a:gd name="connsiteY124-4642" fmla="*/ 799015 h 1499831"/>
                <a:gd name="connsiteX125-4643" fmla="*/ 521929 w 1225855"/>
                <a:gd name="connsiteY125-4644" fmla="*/ 815054 h 1499831"/>
                <a:gd name="connsiteX126-4645" fmla="*/ 532077 w 1225855"/>
                <a:gd name="connsiteY126-4646" fmla="*/ 812927 h 1499831"/>
                <a:gd name="connsiteX127-4647" fmla="*/ 545988 w 1225855"/>
                <a:gd name="connsiteY127-4648" fmla="*/ 778557 h 1499831"/>
                <a:gd name="connsiteX128-4649" fmla="*/ 530931 w 1225855"/>
                <a:gd name="connsiteY128-4650" fmla="*/ 742878 h 1499831"/>
                <a:gd name="connsiteX129-4651" fmla="*/ 560882 w 1225855"/>
                <a:gd name="connsiteY129-4652" fmla="*/ 731421 h 1499831"/>
                <a:gd name="connsiteX130-4653" fmla="*/ 660881 w 1225855"/>
                <a:gd name="connsiteY130-4654" fmla="*/ 689359 h 1499831"/>
                <a:gd name="connsiteX131-4655" fmla="*/ 682158 w 1225855"/>
                <a:gd name="connsiteY131-4656" fmla="*/ 735677 h 1499831"/>
                <a:gd name="connsiteX132-4657" fmla="*/ 706053 w 1225855"/>
                <a:gd name="connsiteY132-4658" fmla="*/ 750897 h 1499831"/>
                <a:gd name="connsiteX133-4659" fmla="*/ 717019 w 1225855"/>
                <a:gd name="connsiteY133-4660" fmla="*/ 748442 h 1499831"/>
                <a:gd name="connsiteX134-4661" fmla="*/ 729948 w 1225855"/>
                <a:gd name="connsiteY134-4662" fmla="*/ 713745 h 1499831"/>
                <a:gd name="connsiteX135-4663" fmla="*/ 708181 w 1225855"/>
                <a:gd name="connsiteY135-4664" fmla="*/ 666446 h 1499831"/>
                <a:gd name="connsiteX136-4665" fmla="*/ 763991 w 1225855"/>
                <a:gd name="connsiteY136-4666" fmla="*/ 635350 h 1499831"/>
                <a:gd name="connsiteX137-4667" fmla="*/ 773483 w 1225855"/>
                <a:gd name="connsiteY137-4668" fmla="*/ 629294 h 1499831"/>
                <a:gd name="connsiteX138-4669" fmla="*/ 795414 w 1225855"/>
                <a:gd name="connsiteY138-4670" fmla="*/ 614400 h 1499831"/>
                <a:gd name="connsiteX139-4671" fmla="*/ 816200 w 1225855"/>
                <a:gd name="connsiteY139-4672" fmla="*/ 598361 h 1499831"/>
                <a:gd name="connsiteX140-4673" fmla="*/ 819473 w 1225855"/>
                <a:gd name="connsiteY140-4674" fmla="*/ 595579 h 1499831"/>
                <a:gd name="connsiteX141-4675" fmla="*/ 842223 w 1225855"/>
                <a:gd name="connsiteY141-4676" fmla="*/ 625202 h 1499831"/>
                <a:gd name="connsiteX142-4677" fmla="*/ 863008 w 1225855"/>
                <a:gd name="connsiteY142-4678" fmla="*/ 635350 h 1499831"/>
                <a:gd name="connsiteX143-4679" fmla="*/ 878884 w 1225855"/>
                <a:gd name="connsiteY143-4680" fmla="*/ 629949 h 1499831"/>
                <a:gd name="connsiteX144-4681" fmla="*/ 883794 w 1225855"/>
                <a:gd name="connsiteY144-4682" fmla="*/ 593451 h 1499831"/>
                <a:gd name="connsiteX145-4683" fmla="*/ 513091 w 1225855"/>
                <a:gd name="connsiteY145-4684" fmla="*/ 183796 h 1499831"/>
                <a:gd name="connsiteX146-4685" fmla="*/ 520784 w 1225855"/>
                <a:gd name="connsiteY146-4686" fmla="*/ 163175 h 1499831"/>
                <a:gd name="connsiteX147-4687" fmla="*/ 613746 w 1225855"/>
                <a:gd name="connsiteY147-4688" fmla="*/ 64648 h 1499831"/>
                <a:gd name="connsiteX148-4689" fmla="*/ 903434 w 1225855"/>
                <a:gd name="connsiteY148-4690" fmla="*/ 374630 h 1499831"/>
                <a:gd name="connsiteX149-4691" fmla="*/ 823892 w 1225855"/>
                <a:gd name="connsiteY149-4692" fmla="*/ 411455 h 1499831"/>
                <a:gd name="connsiteX150-4693" fmla="*/ 821110 w 1225855"/>
                <a:gd name="connsiteY150-4694" fmla="*/ 412273 h 1499831"/>
                <a:gd name="connsiteX151-4695" fmla="*/ 807689 w 1225855"/>
                <a:gd name="connsiteY151-4696" fmla="*/ 415710 h 1499831"/>
                <a:gd name="connsiteX152-4697" fmla="*/ 791159 w 1225855"/>
                <a:gd name="connsiteY152-4698" fmla="*/ 406873 h 1499831"/>
                <a:gd name="connsiteX153-4699" fmla="*/ 777084 w 1225855"/>
                <a:gd name="connsiteY153-4700" fmla="*/ 399835 h 1499831"/>
                <a:gd name="connsiteX154-4701" fmla="*/ 706053 w 1225855"/>
                <a:gd name="connsiteY154-4702" fmla="*/ 362192 h 1499831"/>
                <a:gd name="connsiteX155-4703" fmla="*/ 591160 w 1225855"/>
                <a:gd name="connsiteY155-4704" fmla="*/ 288542 h 1499831"/>
                <a:gd name="connsiteX156-4705" fmla="*/ 570702 w 1225855"/>
                <a:gd name="connsiteY156-4706" fmla="*/ 272176 h 1499831"/>
                <a:gd name="connsiteX157-4707" fmla="*/ 567919 w 1225855"/>
                <a:gd name="connsiteY157-4708" fmla="*/ 269721 h 1499831"/>
                <a:gd name="connsiteX158-4709" fmla="*/ 551226 w 1225855"/>
                <a:gd name="connsiteY158-4710" fmla="*/ 254500 h 1499831"/>
                <a:gd name="connsiteX159-4711" fmla="*/ 512109 w 1225855"/>
                <a:gd name="connsiteY159-4712" fmla="*/ 197708 h 1499831"/>
                <a:gd name="connsiteX160-4713" fmla="*/ 513091 w 1225855"/>
                <a:gd name="connsiteY160-4714" fmla="*/ 183796 h 1499831"/>
                <a:gd name="connsiteX161-4715" fmla="*/ 322094 w 1225855"/>
                <a:gd name="connsiteY161-4716" fmla="*/ 374303 h 1499831"/>
                <a:gd name="connsiteX162-4717" fmla="*/ 464974 w 1225855"/>
                <a:gd name="connsiteY162-4718" fmla="*/ 222421 h 1499831"/>
                <a:gd name="connsiteX163-4719" fmla="*/ 508345 w 1225855"/>
                <a:gd name="connsiteY163-4720" fmla="*/ 285596 h 1499831"/>
                <a:gd name="connsiteX164-4721" fmla="*/ 482486 w 1225855"/>
                <a:gd name="connsiteY164-4722" fmla="*/ 314729 h 1499831"/>
                <a:gd name="connsiteX165-4723" fmla="*/ 475939 w 1225855"/>
                <a:gd name="connsiteY165-4724" fmla="*/ 334205 h 1499831"/>
                <a:gd name="connsiteX166-4725" fmla="*/ 484614 w 1225855"/>
                <a:gd name="connsiteY166-4726" fmla="*/ 351717 h 1499831"/>
                <a:gd name="connsiteX167-4727" fmla="*/ 491324 w 1225855"/>
                <a:gd name="connsiteY167-4728" fmla="*/ 355973 h 1499831"/>
                <a:gd name="connsiteX168-4729" fmla="*/ 501962 w 1225855"/>
                <a:gd name="connsiteY168-4730" fmla="*/ 358264 h 1499831"/>
                <a:gd name="connsiteX169-4731" fmla="*/ 521602 w 1225855"/>
                <a:gd name="connsiteY169-4732" fmla="*/ 349426 h 1499831"/>
                <a:gd name="connsiteX170-4733" fmla="*/ 547298 w 1225855"/>
                <a:gd name="connsiteY170-4734" fmla="*/ 320621 h 1499831"/>
                <a:gd name="connsiteX171-4735" fmla="*/ 554990 w 1225855"/>
                <a:gd name="connsiteY171-4736" fmla="*/ 326676 h 1499831"/>
                <a:gd name="connsiteX172-4737" fmla="*/ 722747 w 1225855"/>
                <a:gd name="connsiteY172-4738" fmla="*/ 430768 h 1499831"/>
                <a:gd name="connsiteX173-4739" fmla="*/ 663827 w 1225855"/>
                <a:gd name="connsiteY173-4740" fmla="*/ 435678 h 1499831"/>
                <a:gd name="connsiteX174-4741" fmla="*/ 628967 w 1225855"/>
                <a:gd name="connsiteY174-4742" fmla="*/ 436823 h 1499831"/>
                <a:gd name="connsiteX175-4743" fmla="*/ 616692 w 1225855"/>
                <a:gd name="connsiteY175-4744" fmla="*/ 436987 h 1499831"/>
                <a:gd name="connsiteX176-4745" fmla="*/ 600489 w 1225855"/>
                <a:gd name="connsiteY176-4746" fmla="*/ 436823 h 1499831"/>
                <a:gd name="connsiteX177-4747" fmla="*/ 565628 w 1225855"/>
                <a:gd name="connsiteY177-4748" fmla="*/ 435514 h 1499831"/>
                <a:gd name="connsiteX178-4749" fmla="*/ 463337 w 1225855"/>
                <a:gd name="connsiteY178-4750" fmla="*/ 424057 h 1499831"/>
                <a:gd name="connsiteX179-4751" fmla="*/ 433059 w 1225855"/>
                <a:gd name="connsiteY179-4752" fmla="*/ 418165 h 1499831"/>
                <a:gd name="connsiteX180-4753" fmla="*/ 409164 w 1225855"/>
                <a:gd name="connsiteY180-4754" fmla="*/ 412437 h 1499831"/>
                <a:gd name="connsiteX181-4755" fmla="*/ 403927 w 1225855"/>
                <a:gd name="connsiteY181-4756" fmla="*/ 410964 h 1499831"/>
                <a:gd name="connsiteX182-4757" fmla="*/ 322094 w 1225855"/>
                <a:gd name="connsiteY182-4758" fmla="*/ 374303 h 1499831"/>
                <a:gd name="connsiteX0-4759" fmla="*/ 1219145 w 1225855"/>
                <a:gd name="connsiteY0-4760" fmla="*/ 1035512 h 1499831"/>
                <a:gd name="connsiteX1-4761" fmla="*/ 1212598 w 1225855"/>
                <a:gd name="connsiteY1-4762" fmla="*/ 1022910 h 1499831"/>
                <a:gd name="connsiteX2-4763" fmla="*/ 1009653 w 1225855"/>
                <a:gd name="connsiteY2-4764" fmla="*/ 805725 h 1499831"/>
                <a:gd name="connsiteX3-4765" fmla="*/ 1091485 w 1225855"/>
                <a:gd name="connsiteY3-4766" fmla="*/ 720128 h 1499831"/>
                <a:gd name="connsiteX4-4767" fmla="*/ 1086085 w 1225855"/>
                <a:gd name="connsiteY4-4768" fmla="*/ 697052 h 1499831"/>
                <a:gd name="connsiteX5-4769" fmla="*/ 1079702 w 1225855"/>
                <a:gd name="connsiteY5-4770" fmla="*/ 685104 h 1499831"/>
                <a:gd name="connsiteX6-4771" fmla="*/ 863663 w 1225855"/>
                <a:gd name="connsiteY6-4772" fmla="*/ 454008 h 1499831"/>
                <a:gd name="connsiteX7-4773" fmla="*/ 957280 w 1225855"/>
                <a:gd name="connsiteY7-4774" fmla="*/ 374303 h 1499831"/>
                <a:gd name="connsiteX8-4775" fmla="*/ 953024 w 1225855"/>
                <a:gd name="connsiteY8-4776" fmla="*/ 355482 h 1499831"/>
                <a:gd name="connsiteX9-4777" fmla="*/ 946969 w 1225855"/>
                <a:gd name="connsiteY9-4778" fmla="*/ 344516 h 1499831"/>
                <a:gd name="connsiteX10-4779" fmla="*/ 633058 w 1225855"/>
                <a:gd name="connsiteY10-4780" fmla="*/ 8347 h 1499831"/>
                <a:gd name="connsiteX11-4781" fmla="*/ 613909 w 1225855"/>
                <a:gd name="connsiteY11-4782" fmla="*/ 0 h 1499831"/>
                <a:gd name="connsiteX12-4783" fmla="*/ 594761 w 1225855"/>
                <a:gd name="connsiteY12-4784" fmla="*/ 8183 h 1499831"/>
                <a:gd name="connsiteX13-4785" fmla="*/ 276922 w 1225855"/>
                <a:gd name="connsiteY13-4786" fmla="*/ 345825 h 1499831"/>
                <a:gd name="connsiteX14-4787" fmla="*/ 269884 w 1225855"/>
                <a:gd name="connsiteY14-4788" fmla="*/ 362028 h 1499831"/>
                <a:gd name="connsiteX15-4789" fmla="*/ 268248 w 1225855"/>
                <a:gd name="connsiteY15-4790" fmla="*/ 374139 h 1499831"/>
                <a:gd name="connsiteX16-4791" fmla="*/ 363828 w 1225855"/>
                <a:gd name="connsiteY16-4792" fmla="*/ 453354 h 1499831"/>
                <a:gd name="connsiteX17-4793" fmla="*/ 143535 w 1225855"/>
                <a:gd name="connsiteY17-4794" fmla="*/ 687395 h 1499831"/>
                <a:gd name="connsiteX18-4795" fmla="*/ 136497 w 1225855"/>
                <a:gd name="connsiteY18-4796" fmla="*/ 704744 h 1499831"/>
                <a:gd name="connsiteX19-4797" fmla="*/ 134206 w 1225855"/>
                <a:gd name="connsiteY19-4798" fmla="*/ 720128 h 1499831"/>
                <a:gd name="connsiteX20-4799" fmla="*/ 182978 w 1225855"/>
                <a:gd name="connsiteY20-4800" fmla="*/ 786740 h 1499831"/>
                <a:gd name="connsiteX21-4801" fmla="*/ 217839 w 1225855"/>
                <a:gd name="connsiteY21-4802" fmla="*/ 805071 h 1499831"/>
                <a:gd name="connsiteX22-4803" fmla="*/ 9984 w 1225855"/>
                <a:gd name="connsiteY22-4804" fmla="*/ 1025692 h 1499831"/>
                <a:gd name="connsiteX23-4805" fmla="*/ 2946 w 1225855"/>
                <a:gd name="connsiteY23-4806" fmla="*/ 1044186 h 1499831"/>
                <a:gd name="connsiteX24-4807" fmla="*/ 0 w 1225855"/>
                <a:gd name="connsiteY24-4808" fmla="*/ 1062844 h 1499831"/>
                <a:gd name="connsiteX25-4809" fmla="*/ 194435 w 1225855"/>
                <a:gd name="connsiteY25-4810" fmla="*/ 1198195 h 1499831"/>
                <a:gd name="connsiteX26-4811" fmla="*/ 487887 w 1225855"/>
                <a:gd name="connsiteY26-4812" fmla="*/ 1247950 h 1499831"/>
                <a:gd name="connsiteX27-4813" fmla="*/ 487887 w 1225855"/>
                <a:gd name="connsiteY27-4814" fmla="*/ 1473645 h 1499831"/>
                <a:gd name="connsiteX28-4815" fmla="*/ 514073 w 1225855"/>
                <a:gd name="connsiteY28-4816" fmla="*/ 1499831 h 1499831"/>
                <a:gd name="connsiteX29-4817" fmla="*/ 711781 w 1225855"/>
                <a:gd name="connsiteY29-4818" fmla="*/ 1499831 h 1499831"/>
                <a:gd name="connsiteX30-4819" fmla="*/ 737968 w 1225855"/>
                <a:gd name="connsiteY30-4820" fmla="*/ 1473645 h 1499831"/>
                <a:gd name="connsiteX31-4821" fmla="*/ 737968 w 1225855"/>
                <a:gd name="connsiteY31-4822" fmla="*/ 1248932 h 1499831"/>
                <a:gd name="connsiteX32-4823" fmla="*/ 1039112 w 1225855"/>
                <a:gd name="connsiteY32-4824" fmla="*/ 1198195 h 1499831"/>
                <a:gd name="connsiteX33-4825" fmla="*/ 1225855 w 1225855"/>
                <a:gd name="connsiteY33-4826" fmla="*/ 1062844 h 1499831"/>
                <a:gd name="connsiteX34-4827" fmla="*/ 1219145 w 1225855"/>
                <a:gd name="connsiteY34-4828" fmla="*/ 1035512 h 1499831"/>
                <a:gd name="connsiteX35-4829" fmla="*/ 1099178 w 1225855"/>
                <a:gd name="connsiteY35-4830" fmla="*/ 1120454 h 1499831"/>
                <a:gd name="connsiteX36-4831" fmla="*/ 1082157 w 1225855"/>
                <a:gd name="connsiteY36-4832" fmla="*/ 1113580 h 1499831"/>
                <a:gd name="connsiteX37-4833" fmla="*/ 657608 w 1225855"/>
                <a:gd name="connsiteY37-4834" fmla="*/ 1056788 h 1499831"/>
                <a:gd name="connsiteX38-4835" fmla="*/ 560882 w 1225855"/>
                <a:gd name="connsiteY38-4836" fmla="*/ 1023564 h 1499831"/>
                <a:gd name="connsiteX39-4837" fmla="*/ 558918 w 1225855"/>
                <a:gd name="connsiteY39-4838" fmla="*/ 1022582 h 1499831"/>
                <a:gd name="connsiteX40-4839" fmla="*/ 554663 w 1225855"/>
                <a:gd name="connsiteY40-4840" fmla="*/ 1021109 h 1499831"/>
                <a:gd name="connsiteX41-4841" fmla="*/ 419966 w 1225855"/>
                <a:gd name="connsiteY41-4842" fmla="*/ 947296 h 1499831"/>
                <a:gd name="connsiteX42-4843" fmla="*/ 312928 w 1225855"/>
                <a:gd name="connsiteY42-4844" fmla="*/ 837313 h 1499831"/>
                <a:gd name="connsiteX43-4845" fmla="*/ 618656 w 1225855"/>
                <a:gd name="connsiteY43-4846" fmla="*/ 887115 h 1499831"/>
                <a:gd name="connsiteX44-4847" fmla="*/ 943368 w 1225855"/>
                <a:gd name="connsiteY44-4848" fmla="*/ 830439 h 1499831"/>
                <a:gd name="connsiteX45-4849" fmla="*/ 957116 w 1225855"/>
                <a:gd name="connsiteY45-4850" fmla="*/ 826184 h 1499831"/>
                <a:gd name="connsiteX46-4851" fmla="*/ 1168408 w 1225855"/>
                <a:gd name="connsiteY46-4852" fmla="*/ 1052369 h 1499831"/>
                <a:gd name="connsiteX47-4853" fmla="*/ 1170536 w 1225855"/>
                <a:gd name="connsiteY47-4854" fmla="*/ 1055806 h 1499831"/>
                <a:gd name="connsiteX48-4855" fmla="*/ 1173482 w 1225855"/>
                <a:gd name="connsiteY48-4856" fmla="*/ 1063008 h 1499831"/>
                <a:gd name="connsiteX49-4857" fmla="*/ 1099178 w 1225855"/>
                <a:gd name="connsiteY49-4858" fmla="*/ 1120454 h 1499831"/>
                <a:gd name="connsiteX50-4859" fmla="*/ 736822 w 1225855"/>
                <a:gd name="connsiteY50-4860" fmla="*/ 1196559 h 1499831"/>
                <a:gd name="connsiteX51-4861" fmla="*/ 620292 w 1225855"/>
                <a:gd name="connsiteY51-4862" fmla="*/ 1200487 h 1499831"/>
                <a:gd name="connsiteX52-4863" fmla="*/ 489033 w 1225855"/>
                <a:gd name="connsiteY52-4864" fmla="*/ 1195577 h 1499831"/>
                <a:gd name="connsiteX53-4865" fmla="*/ 209001 w 1225855"/>
                <a:gd name="connsiteY53-4866" fmla="*/ 1148114 h 1499831"/>
                <a:gd name="connsiteX54-4867" fmla="*/ 52209 w 1225855"/>
                <a:gd name="connsiteY54-4868" fmla="*/ 1063008 h 1499831"/>
                <a:gd name="connsiteX55-4869" fmla="*/ 54173 w 1225855"/>
                <a:gd name="connsiteY55-4870" fmla="*/ 1057279 h 1499831"/>
                <a:gd name="connsiteX56-4871" fmla="*/ 56137 w 1225855"/>
                <a:gd name="connsiteY56-4872" fmla="*/ 1053188 h 1499831"/>
                <a:gd name="connsiteX57-4873" fmla="*/ 255155 w 1225855"/>
                <a:gd name="connsiteY57-4874" fmla="*/ 841896 h 1499831"/>
                <a:gd name="connsiteX58-4875" fmla="*/ 346971 w 1225855"/>
                <a:gd name="connsiteY58-4876" fmla="*/ 956134 h 1499831"/>
                <a:gd name="connsiteX59-4877" fmla="*/ 318984 w 1225855"/>
                <a:gd name="connsiteY59-4878" fmla="*/ 987558 h 1499831"/>
                <a:gd name="connsiteX60-4879" fmla="*/ 321112 w 1225855"/>
                <a:gd name="connsiteY60-4880" fmla="*/ 1024546 h 1499831"/>
                <a:gd name="connsiteX61-4881" fmla="*/ 338460 w 1225855"/>
                <a:gd name="connsiteY61-4882" fmla="*/ 1031093 h 1499831"/>
                <a:gd name="connsiteX62-4883" fmla="*/ 358100 w 1225855"/>
                <a:gd name="connsiteY62-4884" fmla="*/ 1022255 h 1499831"/>
                <a:gd name="connsiteX63-4885" fmla="*/ 387887 w 1225855"/>
                <a:gd name="connsiteY63-4886" fmla="*/ 988703 h 1499831"/>
                <a:gd name="connsiteX64-4887" fmla="*/ 512600 w 1225855"/>
                <a:gd name="connsiteY64-4888" fmla="*/ 1059898 h 1499831"/>
                <a:gd name="connsiteX65-4889" fmla="*/ 494925 w 1225855"/>
                <a:gd name="connsiteY65-4890" fmla="*/ 1097868 h 1499831"/>
                <a:gd name="connsiteX66-4891" fmla="*/ 507527 w 1225855"/>
                <a:gd name="connsiteY66-4892" fmla="*/ 1132729 h 1499831"/>
                <a:gd name="connsiteX67-4893" fmla="*/ 518656 w 1225855"/>
                <a:gd name="connsiteY67-4894" fmla="*/ 1135184 h 1499831"/>
                <a:gd name="connsiteX68-4895" fmla="*/ 542388 w 1225855"/>
                <a:gd name="connsiteY68-4896" fmla="*/ 1120127 h 1499831"/>
                <a:gd name="connsiteX69-4897" fmla="*/ 561045 w 1225855"/>
                <a:gd name="connsiteY69-4898" fmla="*/ 1080029 h 1499831"/>
                <a:gd name="connsiteX70-4899" fmla="*/ 638132 w 1225855"/>
                <a:gd name="connsiteY70-4900" fmla="*/ 1105888 h 1499831"/>
                <a:gd name="connsiteX71-4901" fmla="*/ 708344 w 1225855"/>
                <a:gd name="connsiteY71-4902" fmla="*/ 1124219 h 1499831"/>
                <a:gd name="connsiteX72-4903" fmla="*/ 692633 w 1225855"/>
                <a:gd name="connsiteY72-4904" fmla="*/ 1159079 h 1499831"/>
                <a:gd name="connsiteX73-4905" fmla="*/ 691487 w 1225855"/>
                <a:gd name="connsiteY73-4906" fmla="*/ 1177574 h 1499831"/>
                <a:gd name="connsiteX74-4907" fmla="*/ 705726 w 1225855"/>
                <a:gd name="connsiteY74-4908" fmla="*/ 1193776 h 1499831"/>
                <a:gd name="connsiteX75-4909" fmla="*/ 716528 w 1225855"/>
                <a:gd name="connsiteY75-4910" fmla="*/ 1196068 h 1499831"/>
                <a:gd name="connsiteX76-4911" fmla="*/ 733549 w 1225855"/>
                <a:gd name="connsiteY76-4912" fmla="*/ 1189848 h 1499831"/>
                <a:gd name="connsiteX77-4913" fmla="*/ 740423 w 1225855"/>
                <a:gd name="connsiteY77-4914" fmla="*/ 1180683 h 1499831"/>
                <a:gd name="connsiteX78-4915" fmla="*/ 760881 w 1225855"/>
                <a:gd name="connsiteY78-4916" fmla="*/ 1135184 h 1499831"/>
                <a:gd name="connsiteX79-4917" fmla="*/ 974628 w 1225855"/>
                <a:gd name="connsiteY79-4918" fmla="*/ 1161534 h 1499831"/>
                <a:gd name="connsiteX80-4919" fmla="*/ 736822 w 1225855"/>
                <a:gd name="connsiteY80-4920" fmla="*/ 1196559 h 1499831"/>
                <a:gd name="connsiteX81-4921" fmla="*/ 685431 w 1225855"/>
                <a:gd name="connsiteY81-4922" fmla="*/ 1447458 h 1499831"/>
                <a:gd name="connsiteX82-4923" fmla="*/ 540096 w 1225855"/>
                <a:gd name="connsiteY82-4924" fmla="*/ 1447458 h 1499831"/>
                <a:gd name="connsiteX83-4925" fmla="*/ 540096 w 1225855"/>
                <a:gd name="connsiteY83-4926" fmla="*/ 1251059 h 1499831"/>
                <a:gd name="connsiteX84-4927" fmla="*/ 620292 w 1225855"/>
                <a:gd name="connsiteY84-4928" fmla="*/ 1252860 h 1499831"/>
                <a:gd name="connsiteX85-4929" fmla="*/ 685431 w 1225855"/>
                <a:gd name="connsiteY85-4930" fmla="*/ 1251714 h 1499831"/>
                <a:gd name="connsiteX86-4931" fmla="*/ 685431 w 1225855"/>
                <a:gd name="connsiteY86-4932" fmla="*/ 1447458 h 1499831"/>
                <a:gd name="connsiteX87-4933" fmla="*/ 186415 w 1225855"/>
                <a:gd name="connsiteY87-4934" fmla="*/ 720292 h 1499831"/>
                <a:gd name="connsiteX88-4935" fmla="*/ 187070 w 1225855"/>
                <a:gd name="connsiteY88-4936" fmla="*/ 718819 h 1499831"/>
                <a:gd name="connsiteX89-4937" fmla="*/ 188543 w 1225855"/>
                <a:gd name="connsiteY89-4938" fmla="*/ 715873 h 1499831"/>
                <a:gd name="connsiteX90-4939" fmla="*/ 418567 w 1225855"/>
                <a:gd name="connsiteY90-4940" fmla="*/ 483352 h 1499831"/>
                <a:gd name="connsiteX91-4941" fmla="*/ 493280 w 1225855"/>
                <a:gd name="connsiteY91-4942" fmla="*/ 505881 h 1499831"/>
                <a:gd name="connsiteX92-4943" fmla="*/ 550480 w 1225855"/>
                <a:gd name="connsiteY92-4944" fmla="*/ 513426 h 1499831"/>
                <a:gd name="connsiteX93-4945" fmla="*/ 587396 w 1225855"/>
                <a:gd name="connsiteY93-4946" fmla="*/ 507919 h 1499831"/>
                <a:gd name="connsiteX94-4947" fmla="*/ 609547 w 1225855"/>
                <a:gd name="connsiteY94-4948" fmla="*/ 513172 h 1499831"/>
                <a:gd name="connsiteX95-4949" fmla="*/ 644277 w 1225855"/>
                <a:gd name="connsiteY95-4950" fmla="*/ 510465 h 1499831"/>
                <a:gd name="connsiteX96-4951" fmla="*/ 676430 w 1225855"/>
                <a:gd name="connsiteY96-4952" fmla="*/ 508991 h 1499831"/>
                <a:gd name="connsiteX97-4953" fmla="*/ 712198 w 1225855"/>
                <a:gd name="connsiteY97-4954" fmla="*/ 499229 h 1499831"/>
                <a:gd name="connsiteX98-4955" fmla="*/ 797706 w 1225855"/>
                <a:gd name="connsiteY98-4956" fmla="*/ 471684 h 1499831"/>
                <a:gd name="connsiteX99-4957" fmla="*/ 820292 w 1225855"/>
                <a:gd name="connsiteY99-4958" fmla="*/ 507036 h 1499831"/>
                <a:gd name="connsiteX100-4959" fmla="*/ 780194 w 1225855"/>
                <a:gd name="connsiteY100-4960" fmla="*/ 560391 h 1499831"/>
                <a:gd name="connsiteX101-4961" fmla="*/ 759081 w 1225855"/>
                <a:gd name="connsiteY101-4962" fmla="*/ 576103 h 1499831"/>
                <a:gd name="connsiteX102-4963" fmla="*/ 736822 w 1225855"/>
                <a:gd name="connsiteY102-4964" fmla="*/ 590669 h 1499831"/>
                <a:gd name="connsiteX103-4965" fmla="*/ 736331 w 1225855"/>
                <a:gd name="connsiteY103-4966" fmla="*/ 590996 h 1499831"/>
                <a:gd name="connsiteX104-4967" fmla="*/ 537297 w 1225855"/>
                <a:gd name="connsiteY104-4968" fmla="*/ 672960 h 1499831"/>
                <a:gd name="connsiteX105-4969" fmla="*/ 339115 w 1225855"/>
                <a:gd name="connsiteY105-4970" fmla="*/ 752370 h 1499831"/>
                <a:gd name="connsiteX106-4971" fmla="*/ 289033 w 1225855"/>
                <a:gd name="connsiteY106-4972" fmla="*/ 767428 h 1499831"/>
                <a:gd name="connsiteX107-4973" fmla="*/ 274958 w 1225855"/>
                <a:gd name="connsiteY107-4974" fmla="*/ 771519 h 1499831"/>
                <a:gd name="connsiteX108-4975" fmla="*/ 255809 w 1225855"/>
                <a:gd name="connsiteY108-4976" fmla="*/ 764482 h 1499831"/>
                <a:gd name="connsiteX109-4977" fmla="*/ 186415 w 1225855"/>
                <a:gd name="connsiteY109-4978" fmla="*/ 720292 h 1499831"/>
                <a:gd name="connsiteX110-4979" fmla="*/ 883794 w 1225855"/>
                <a:gd name="connsiteY110-4980" fmla="*/ 593451 h 1499831"/>
                <a:gd name="connsiteX111-4981" fmla="*/ 859244 w 1225855"/>
                <a:gd name="connsiteY111-4982" fmla="*/ 561536 h 1499831"/>
                <a:gd name="connsiteX112-4983" fmla="*/ 854989 w 1225855"/>
                <a:gd name="connsiteY112-4984" fmla="*/ 557117 h 1499831"/>
                <a:gd name="connsiteX113-4985" fmla="*/ 867100 w 1225855"/>
                <a:gd name="connsiteY113-4986" fmla="*/ 534204 h 1499831"/>
                <a:gd name="connsiteX114-4987" fmla="*/ 1036167 w 1225855"/>
                <a:gd name="connsiteY114-4988" fmla="*/ 715218 h 1499831"/>
                <a:gd name="connsiteX115-4989" fmla="*/ 1037803 w 1225855"/>
                <a:gd name="connsiteY115-4990" fmla="*/ 717837 h 1499831"/>
                <a:gd name="connsiteX116-4991" fmla="*/ 1038949 w 1225855"/>
                <a:gd name="connsiteY116-4992" fmla="*/ 720128 h 1499831"/>
                <a:gd name="connsiteX117-4993" fmla="*/ 971519 w 1225855"/>
                <a:gd name="connsiteY117-4994" fmla="*/ 764973 h 1499831"/>
                <a:gd name="connsiteX118-4995" fmla="*/ 944841 w 1225855"/>
                <a:gd name="connsiteY118-4996" fmla="*/ 774793 h 1499831"/>
                <a:gd name="connsiteX119-4997" fmla="*/ 927165 w 1225855"/>
                <a:gd name="connsiteY119-4998" fmla="*/ 780357 h 1499831"/>
                <a:gd name="connsiteX120-4999" fmla="*/ 917018 w 1225855"/>
                <a:gd name="connsiteY120-5000" fmla="*/ 783303 h 1499831"/>
                <a:gd name="connsiteX121-5001" fmla="*/ 616111 w 1225855"/>
                <a:gd name="connsiteY121-5002" fmla="*/ 832198 h 1499831"/>
                <a:gd name="connsiteX122-5003" fmla="*/ 372175 w 1225855"/>
                <a:gd name="connsiteY122-5004" fmla="*/ 797051 h 1499831"/>
                <a:gd name="connsiteX123-5005" fmla="*/ 481668 w 1225855"/>
                <a:gd name="connsiteY123-5006" fmla="*/ 760717 h 1499831"/>
                <a:gd name="connsiteX124-5007" fmla="*/ 497707 w 1225855"/>
                <a:gd name="connsiteY124-5008" fmla="*/ 799015 h 1499831"/>
                <a:gd name="connsiteX125-5009" fmla="*/ 521929 w 1225855"/>
                <a:gd name="connsiteY125-5010" fmla="*/ 815054 h 1499831"/>
                <a:gd name="connsiteX126-5011" fmla="*/ 532077 w 1225855"/>
                <a:gd name="connsiteY126-5012" fmla="*/ 812927 h 1499831"/>
                <a:gd name="connsiteX127-5013" fmla="*/ 545988 w 1225855"/>
                <a:gd name="connsiteY127-5014" fmla="*/ 778557 h 1499831"/>
                <a:gd name="connsiteX128-5015" fmla="*/ 530931 w 1225855"/>
                <a:gd name="connsiteY128-5016" fmla="*/ 742878 h 1499831"/>
                <a:gd name="connsiteX129-5017" fmla="*/ 560882 w 1225855"/>
                <a:gd name="connsiteY129-5018" fmla="*/ 731421 h 1499831"/>
                <a:gd name="connsiteX130-5019" fmla="*/ 660881 w 1225855"/>
                <a:gd name="connsiteY130-5020" fmla="*/ 689359 h 1499831"/>
                <a:gd name="connsiteX131-5021" fmla="*/ 682158 w 1225855"/>
                <a:gd name="connsiteY131-5022" fmla="*/ 735677 h 1499831"/>
                <a:gd name="connsiteX132-5023" fmla="*/ 706053 w 1225855"/>
                <a:gd name="connsiteY132-5024" fmla="*/ 750897 h 1499831"/>
                <a:gd name="connsiteX133-5025" fmla="*/ 717019 w 1225855"/>
                <a:gd name="connsiteY133-5026" fmla="*/ 748442 h 1499831"/>
                <a:gd name="connsiteX134-5027" fmla="*/ 729948 w 1225855"/>
                <a:gd name="connsiteY134-5028" fmla="*/ 713745 h 1499831"/>
                <a:gd name="connsiteX135-5029" fmla="*/ 708181 w 1225855"/>
                <a:gd name="connsiteY135-5030" fmla="*/ 666446 h 1499831"/>
                <a:gd name="connsiteX136-5031" fmla="*/ 763991 w 1225855"/>
                <a:gd name="connsiteY136-5032" fmla="*/ 635350 h 1499831"/>
                <a:gd name="connsiteX137-5033" fmla="*/ 773483 w 1225855"/>
                <a:gd name="connsiteY137-5034" fmla="*/ 629294 h 1499831"/>
                <a:gd name="connsiteX138-5035" fmla="*/ 795414 w 1225855"/>
                <a:gd name="connsiteY138-5036" fmla="*/ 614400 h 1499831"/>
                <a:gd name="connsiteX139-5037" fmla="*/ 816200 w 1225855"/>
                <a:gd name="connsiteY139-5038" fmla="*/ 598361 h 1499831"/>
                <a:gd name="connsiteX140-5039" fmla="*/ 819473 w 1225855"/>
                <a:gd name="connsiteY140-5040" fmla="*/ 595579 h 1499831"/>
                <a:gd name="connsiteX141-5041" fmla="*/ 842223 w 1225855"/>
                <a:gd name="connsiteY141-5042" fmla="*/ 625202 h 1499831"/>
                <a:gd name="connsiteX142-5043" fmla="*/ 863008 w 1225855"/>
                <a:gd name="connsiteY142-5044" fmla="*/ 635350 h 1499831"/>
                <a:gd name="connsiteX143-5045" fmla="*/ 878884 w 1225855"/>
                <a:gd name="connsiteY143-5046" fmla="*/ 629949 h 1499831"/>
                <a:gd name="connsiteX144-5047" fmla="*/ 883794 w 1225855"/>
                <a:gd name="connsiteY144-5048" fmla="*/ 593451 h 1499831"/>
                <a:gd name="connsiteX145-5049" fmla="*/ 513091 w 1225855"/>
                <a:gd name="connsiteY145-5050" fmla="*/ 183796 h 1499831"/>
                <a:gd name="connsiteX146-5051" fmla="*/ 520784 w 1225855"/>
                <a:gd name="connsiteY146-5052" fmla="*/ 163175 h 1499831"/>
                <a:gd name="connsiteX147-5053" fmla="*/ 613746 w 1225855"/>
                <a:gd name="connsiteY147-5054" fmla="*/ 64648 h 1499831"/>
                <a:gd name="connsiteX148-5055" fmla="*/ 903434 w 1225855"/>
                <a:gd name="connsiteY148-5056" fmla="*/ 374630 h 1499831"/>
                <a:gd name="connsiteX149-5057" fmla="*/ 823892 w 1225855"/>
                <a:gd name="connsiteY149-5058" fmla="*/ 411455 h 1499831"/>
                <a:gd name="connsiteX150-5059" fmla="*/ 821110 w 1225855"/>
                <a:gd name="connsiteY150-5060" fmla="*/ 412273 h 1499831"/>
                <a:gd name="connsiteX151-5061" fmla="*/ 807689 w 1225855"/>
                <a:gd name="connsiteY151-5062" fmla="*/ 415710 h 1499831"/>
                <a:gd name="connsiteX152-5063" fmla="*/ 791159 w 1225855"/>
                <a:gd name="connsiteY152-5064" fmla="*/ 406873 h 1499831"/>
                <a:gd name="connsiteX153-5065" fmla="*/ 777084 w 1225855"/>
                <a:gd name="connsiteY153-5066" fmla="*/ 399835 h 1499831"/>
                <a:gd name="connsiteX154-5067" fmla="*/ 706053 w 1225855"/>
                <a:gd name="connsiteY154-5068" fmla="*/ 362192 h 1499831"/>
                <a:gd name="connsiteX155-5069" fmla="*/ 591160 w 1225855"/>
                <a:gd name="connsiteY155-5070" fmla="*/ 288542 h 1499831"/>
                <a:gd name="connsiteX156-5071" fmla="*/ 570702 w 1225855"/>
                <a:gd name="connsiteY156-5072" fmla="*/ 272176 h 1499831"/>
                <a:gd name="connsiteX157-5073" fmla="*/ 567919 w 1225855"/>
                <a:gd name="connsiteY157-5074" fmla="*/ 269721 h 1499831"/>
                <a:gd name="connsiteX158-5075" fmla="*/ 551226 w 1225855"/>
                <a:gd name="connsiteY158-5076" fmla="*/ 254500 h 1499831"/>
                <a:gd name="connsiteX159-5077" fmla="*/ 512109 w 1225855"/>
                <a:gd name="connsiteY159-5078" fmla="*/ 197708 h 1499831"/>
                <a:gd name="connsiteX160-5079" fmla="*/ 513091 w 1225855"/>
                <a:gd name="connsiteY160-5080" fmla="*/ 183796 h 1499831"/>
                <a:gd name="connsiteX161-5081" fmla="*/ 322094 w 1225855"/>
                <a:gd name="connsiteY161-5082" fmla="*/ 374303 h 1499831"/>
                <a:gd name="connsiteX162-5083" fmla="*/ 464974 w 1225855"/>
                <a:gd name="connsiteY162-5084" fmla="*/ 222421 h 1499831"/>
                <a:gd name="connsiteX163-5085" fmla="*/ 508345 w 1225855"/>
                <a:gd name="connsiteY163-5086" fmla="*/ 285596 h 1499831"/>
                <a:gd name="connsiteX164-5087" fmla="*/ 482486 w 1225855"/>
                <a:gd name="connsiteY164-5088" fmla="*/ 314729 h 1499831"/>
                <a:gd name="connsiteX165-5089" fmla="*/ 475939 w 1225855"/>
                <a:gd name="connsiteY165-5090" fmla="*/ 334205 h 1499831"/>
                <a:gd name="connsiteX166-5091" fmla="*/ 484614 w 1225855"/>
                <a:gd name="connsiteY166-5092" fmla="*/ 351717 h 1499831"/>
                <a:gd name="connsiteX167-5093" fmla="*/ 491324 w 1225855"/>
                <a:gd name="connsiteY167-5094" fmla="*/ 355973 h 1499831"/>
                <a:gd name="connsiteX168-5095" fmla="*/ 501962 w 1225855"/>
                <a:gd name="connsiteY168-5096" fmla="*/ 358264 h 1499831"/>
                <a:gd name="connsiteX169-5097" fmla="*/ 521602 w 1225855"/>
                <a:gd name="connsiteY169-5098" fmla="*/ 349426 h 1499831"/>
                <a:gd name="connsiteX170-5099" fmla="*/ 547298 w 1225855"/>
                <a:gd name="connsiteY170-5100" fmla="*/ 320621 h 1499831"/>
                <a:gd name="connsiteX171-5101" fmla="*/ 554990 w 1225855"/>
                <a:gd name="connsiteY171-5102" fmla="*/ 326676 h 1499831"/>
                <a:gd name="connsiteX172-5103" fmla="*/ 722747 w 1225855"/>
                <a:gd name="connsiteY172-5104" fmla="*/ 430768 h 1499831"/>
                <a:gd name="connsiteX173-5105" fmla="*/ 663827 w 1225855"/>
                <a:gd name="connsiteY173-5106" fmla="*/ 435678 h 1499831"/>
                <a:gd name="connsiteX174-5107" fmla="*/ 628967 w 1225855"/>
                <a:gd name="connsiteY174-5108" fmla="*/ 436823 h 1499831"/>
                <a:gd name="connsiteX175-5109" fmla="*/ 616692 w 1225855"/>
                <a:gd name="connsiteY175-5110" fmla="*/ 436987 h 1499831"/>
                <a:gd name="connsiteX176-5111" fmla="*/ 600489 w 1225855"/>
                <a:gd name="connsiteY176-5112" fmla="*/ 436823 h 1499831"/>
                <a:gd name="connsiteX177-5113" fmla="*/ 565628 w 1225855"/>
                <a:gd name="connsiteY177-5114" fmla="*/ 435514 h 1499831"/>
                <a:gd name="connsiteX178-5115" fmla="*/ 463337 w 1225855"/>
                <a:gd name="connsiteY178-5116" fmla="*/ 424057 h 1499831"/>
                <a:gd name="connsiteX179-5117" fmla="*/ 433059 w 1225855"/>
                <a:gd name="connsiteY179-5118" fmla="*/ 418165 h 1499831"/>
                <a:gd name="connsiteX180-5119" fmla="*/ 409164 w 1225855"/>
                <a:gd name="connsiteY180-5120" fmla="*/ 412437 h 1499831"/>
                <a:gd name="connsiteX181-5121" fmla="*/ 403927 w 1225855"/>
                <a:gd name="connsiteY181-5122" fmla="*/ 410964 h 1499831"/>
                <a:gd name="connsiteX182-5123" fmla="*/ 322094 w 1225855"/>
                <a:gd name="connsiteY182-5124" fmla="*/ 374303 h 1499831"/>
                <a:gd name="connsiteX0-5125" fmla="*/ 1219145 w 1225855"/>
                <a:gd name="connsiteY0-5126" fmla="*/ 1035512 h 1499831"/>
                <a:gd name="connsiteX1-5127" fmla="*/ 1212598 w 1225855"/>
                <a:gd name="connsiteY1-5128" fmla="*/ 1022910 h 1499831"/>
                <a:gd name="connsiteX2-5129" fmla="*/ 1009653 w 1225855"/>
                <a:gd name="connsiteY2-5130" fmla="*/ 805725 h 1499831"/>
                <a:gd name="connsiteX3-5131" fmla="*/ 1091485 w 1225855"/>
                <a:gd name="connsiteY3-5132" fmla="*/ 720128 h 1499831"/>
                <a:gd name="connsiteX4-5133" fmla="*/ 1086085 w 1225855"/>
                <a:gd name="connsiteY4-5134" fmla="*/ 697052 h 1499831"/>
                <a:gd name="connsiteX5-5135" fmla="*/ 1079702 w 1225855"/>
                <a:gd name="connsiteY5-5136" fmla="*/ 685104 h 1499831"/>
                <a:gd name="connsiteX6-5137" fmla="*/ 863663 w 1225855"/>
                <a:gd name="connsiteY6-5138" fmla="*/ 454008 h 1499831"/>
                <a:gd name="connsiteX7-5139" fmla="*/ 957280 w 1225855"/>
                <a:gd name="connsiteY7-5140" fmla="*/ 374303 h 1499831"/>
                <a:gd name="connsiteX8-5141" fmla="*/ 953024 w 1225855"/>
                <a:gd name="connsiteY8-5142" fmla="*/ 355482 h 1499831"/>
                <a:gd name="connsiteX9-5143" fmla="*/ 946969 w 1225855"/>
                <a:gd name="connsiteY9-5144" fmla="*/ 344516 h 1499831"/>
                <a:gd name="connsiteX10-5145" fmla="*/ 633058 w 1225855"/>
                <a:gd name="connsiteY10-5146" fmla="*/ 8347 h 1499831"/>
                <a:gd name="connsiteX11-5147" fmla="*/ 613909 w 1225855"/>
                <a:gd name="connsiteY11-5148" fmla="*/ 0 h 1499831"/>
                <a:gd name="connsiteX12-5149" fmla="*/ 594761 w 1225855"/>
                <a:gd name="connsiteY12-5150" fmla="*/ 8183 h 1499831"/>
                <a:gd name="connsiteX13-5151" fmla="*/ 276922 w 1225855"/>
                <a:gd name="connsiteY13-5152" fmla="*/ 345825 h 1499831"/>
                <a:gd name="connsiteX14-5153" fmla="*/ 269884 w 1225855"/>
                <a:gd name="connsiteY14-5154" fmla="*/ 362028 h 1499831"/>
                <a:gd name="connsiteX15-5155" fmla="*/ 268248 w 1225855"/>
                <a:gd name="connsiteY15-5156" fmla="*/ 374139 h 1499831"/>
                <a:gd name="connsiteX16-5157" fmla="*/ 363828 w 1225855"/>
                <a:gd name="connsiteY16-5158" fmla="*/ 453354 h 1499831"/>
                <a:gd name="connsiteX17-5159" fmla="*/ 143535 w 1225855"/>
                <a:gd name="connsiteY17-5160" fmla="*/ 687395 h 1499831"/>
                <a:gd name="connsiteX18-5161" fmla="*/ 136497 w 1225855"/>
                <a:gd name="connsiteY18-5162" fmla="*/ 704744 h 1499831"/>
                <a:gd name="connsiteX19-5163" fmla="*/ 134206 w 1225855"/>
                <a:gd name="connsiteY19-5164" fmla="*/ 720128 h 1499831"/>
                <a:gd name="connsiteX20-5165" fmla="*/ 182978 w 1225855"/>
                <a:gd name="connsiteY20-5166" fmla="*/ 786740 h 1499831"/>
                <a:gd name="connsiteX21-5167" fmla="*/ 217839 w 1225855"/>
                <a:gd name="connsiteY21-5168" fmla="*/ 805071 h 1499831"/>
                <a:gd name="connsiteX22-5169" fmla="*/ 9984 w 1225855"/>
                <a:gd name="connsiteY22-5170" fmla="*/ 1025692 h 1499831"/>
                <a:gd name="connsiteX23-5171" fmla="*/ 2946 w 1225855"/>
                <a:gd name="connsiteY23-5172" fmla="*/ 1044186 h 1499831"/>
                <a:gd name="connsiteX24-5173" fmla="*/ 0 w 1225855"/>
                <a:gd name="connsiteY24-5174" fmla="*/ 1062844 h 1499831"/>
                <a:gd name="connsiteX25-5175" fmla="*/ 194435 w 1225855"/>
                <a:gd name="connsiteY25-5176" fmla="*/ 1198195 h 1499831"/>
                <a:gd name="connsiteX26-5177" fmla="*/ 487887 w 1225855"/>
                <a:gd name="connsiteY26-5178" fmla="*/ 1247950 h 1499831"/>
                <a:gd name="connsiteX27-5179" fmla="*/ 487887 w 1225855"/>
                <a:gd name="connsiteY27-5180" fmla="*/ 1473645 h 1499831"/>
                <a:gd name="connsiteX28-5181" fmla="*/ 514073 w 1225855"/>
                <a:gd name="connsiteY28-5182" fmla="*/ 1499831 h 1499831"/>
                <a:gd name="connsiteX29-5183" fmla="*/ 711781 w 1225855"/>
                <a:gd name="connsiteY29-5184" fmla="*/ 1499831 h 1499831"/>
                <a:gd name="connsiteX30-5185" fmla="*/ 737968 w 1225855"/>
                <a:gd name="connsiteY30-5186" fmla="*/ 1473645 h 1499831"/>
                <a:gd name="connsiteX31-5187" fmla="*/ 737968 w 1225855"/>
                <a:gd name="connsiteY31-5188" fmla="*/ 1248932 h 1499831"/>
                <a:gd name="connsiteX32-5189" fmla="*/ 1039112 w 1225855"/>
                <a:gd name="connsiteY32-5190" fmla="*/ 1198195 h 1499831"/>
                <a:gd name="connsiteX33-5191" fmla="*/ 1225855 w 1225855"/>
                <a:gd name="connsiteY33-5192" fmla="*/ 1062844 h 1499831"/>
                <a:gd name="connsiteX34-5193" fmla="*/ 1219145 w 1225855"/>
                <a:gd name="connsiteY34-5194" fmla="*/ 1035512 h 1499831"/>
                <a:gd name="connsiteX35-5195" fmla="*/ 1099178 w 1225855"/>
                <a:gd name="connsiteY35-5196" fmla="*/ 1120454 h 1499831"/>
                <a:gd name="connsiteX36-5197" fmla="*/ 1082157 w 1225855"/>
                <a:gd name="connsiteY36-5198" fmla="*/ 1113580 h 1499831"/>
                <a:gd name="connsiteX37-5199" fmla="*/ 657608 w 1225855"/>
                <a:gd name="connsiteY37-5200" fmla="*/ 1056788 h 1499831"/>
                <a:gd name="connsiteX38-5201" fmla="*/ 560882 w 1225855"/>
                <a:gd name="connsiteY38-5202" fmla="*/ 1023564 h 1499831"/>
                <a:gd name="connsiteX39-5203" fmla="*/ 558918 w 1225855"/>
                <a:gd name="connsiteY39-5204" fmla="*/ 1022582 h 1499831"/>
                <a:gd name="connsiteX40-5205" fmla="*/ 554663 w 1225855"/>
                <a:gd name="connsiteY40-5206" fmla="*/ 1021109 h 1499831"/>
                <a:gd name="connsiteX41-5207" fmla="*/ 419966 w 1225855"/>
                <a:gd name="connsiteY41-5208" fmla="*/ 947296 h 1499831"/>
                <a:gd name="connsiteX42-5209" fmla="*/ 312928 w 1225855"/>
                <a:gd name="connsiteY42-5210" fmla="*/ 837313 h 1499831"/>
                <a:gd name="connsiteX43-5211" fmla="*/ 618656 w 1225855"/>
                <a:gd name="connsiteY43-5212" fmla="*/ 887115 h 1499831"/>
                <a:gd name="connsiteX44-5213" fmla="*/ 943368 w 1225855"/>
                <a:gd name="connsiteY44-5214" fmla="*/ 830439 h 1499831"/>
                <a:gd name="connsiteX45-5215" fmla="*/ 957116 w 1225855"/>
                <a:gd name="connsiteY45-5216" fmla="*/ 826184 h 1499831"/>
                <a:gd name="connsiteX46-5217" fmla="*/ 1168408 w 1225855"/>
                <a:gd name="connsiteY46-5218" fmla="*/ 1052369 h 1499831"/>
                <a:gd name="connsiteX47-5219" fmla="*/ 1170536 w 1225855"/>
                <a:gd name="connsiteY47-5220" fmla="*/ 1055806 h 1499831"/>
                <a:gd name="connsiteX48-5221" fmla="*/ 1173482 w 1225855"/>
                <a:gd name="connsiteY48-5222" fmla="*/ 1063008 h 1499831"/>
                <a:gd name="connsiteX49-5223" fmla="*/ 1099178 w 1225855"/>
                <a:gd name="connsiteY49-5224" fmla="*/ 1120454 h 1499831"/>
                <a:gd name="connsiteX50-5225" fmla="*/ 736822 w 1225855"/>
                <a:gd name="connsiteY50-5226" fmla="*/ 1196559 h 1499831"/>
                <a:gd name="connsiteX51-5227" fmla="*/ 620292 w 1225855"/>
                <a:gd name="connsiteY51-5228" fmla="*/ 1200487 h 1499831"/>
                <a:gd name="connsiteX52-5229" fmla="*/ 489033 w 1225855"/>
                <a:gd name="connsiteY52-5230" fmla="*/ 1195577 h 1499831"/>
                <a:gd name="connsiteX53-5231" fmla="*/ 209001 w 1225855"/>
                <a:gd name="connsiteY53-5232" fmla="*/ 1148114 h 1499831"/>
                <a:gd name="connsiteX54-5233" fmla="*/ 52209 w 1225855"/>
                <a:gd name="connsiteY54-5234" fmla="*/ 1063008 h 1499831"/>
                <a:gd name="connsiteX55-5235" fmla="*/ 54173 w 1225855"/>
                <a:gd name="connsiteY55-5236" fmla="*/ 1057279 h 1499831"/>
                <a:gd name="connsiteX56-5237" fmla="*/ 56137 w 1225855"/>
                <a:gd name="connsiteY56-5238" fmla="*/ 1053188 h 1499831"/>
                <a:gd name="connsiteX57-5239" fmla="*/ 255155 w 1225855"/>
                <a:gd name="connsiteY57-5240" fmla="*/ 841896 h 1499831"/>
                <a:gd name="connsiteX58-5241" fmla="*/ 346971 w 1225855"/>
                <a:gd name="connsiteY58-5242" fmla="*/ 956134 h 1499831"/>
                <a:gd name="connsiteX59-5243" fmla="*/ 318984 w 1225855"/>
                <a:gd name="connsiteY59-5244" fmla="*/ 987558 h 1499831"/>
                <a:gd name="connsiteX60-5245" fmla="*/ 321112 w 1225855"/>
                <a:gd name="connsiteY60-5246" fmla="*/ 1024546 h 1499831"/>
                <a:gd name="connsiteX61-5247" fmla="*/ 338460 w 1225855"/>
                <a:gd name="connsiteY61-5248" fmla="*/ 1031093 h 1499831"/>
                <a:gd name="connsiteX62-5249" fmla="*/ 358100 w 1225855"/>
                <a:gd name="connsiteY62-5250" fmla="*/ 1022255 h 1499831"/>
                <a:gd name="connsiteX63-5251" fmla="*/ 387887 w 1225855"/>
                <a:gd name="connsiteY63-5252" fmla="*/ 988703 h 1499831"/>
                <a:gd name="connsiteX64-5253" fmla="*/ 512600 w 1225855"/>
                <a:gd name="connsiteY64-5254" fmla="*/ 1059898 h 1499831"/>
                <a:gd name="connsiteX65-5255" fmla="*/ 494925 w 1225855"/>
                <a:gd name="connsiteY65-5256" fmla="*/ 1097868 h 1499831"/>
                <a:gd name="connsiteX66-5257" fmla="*/ 507527 w 1225855"/>
                <a:gd name="connsiteY66-5258" fmla="*/ 1132729 h 1499831"/>
                <a:gd name="connsiteX67-5259" fmla="*/ 518656 w 1225855"/>
                <a:gd name="connsiteY67-5260" fmla="*/ 1135184 h 1499831"/>
                <a:gd name="connsiteX68-5261" fmla="*/ 542388 w 1225855"/>
                <a:gd name="connsiteY68-5262" fmla="*/ 1120127 h 1499831"/>
                <a:gd name="connsiteX69-5263" fmla="*/ 561045 w 1225855"/>
                <a:gd name="connsiteY69-5264" fmla="*/ 1080029 h 1499831"/>
                <a:gd name="connsiteX70-5265" fmla="*/ 638132 w 1225855"/>
                <a:gd name="connsiteY70-5266" fmla="*/ 1105888 h 1499831"/>
                <a:gd name="connsiteX71-5267" fmla="*/ 708344 w 1225855"/>
                <a:gd name="connsiteY71-5268" fmla="*/ 1124219 h 1499831"/>
                <a:gd name="connsiteX72-5269" fmla="*/ 692633 w 1225855"/>
                <a:gd name="connsiteY72-5270" fmla="*/ 1159079 h 1499831"/>
                <a:gd name="connsiteX73-5271" fmla="*/ 691487 w 1225855"/>
                <a:gd name="connsiteY73-5272" fmla="*/ 1177574 h 1499831"/>
                <a:gd name="connsiteX74-5273" fmla="*/ 705726 w 1225855"/>
                <a:gd name="connsiteY74-5274" fmla="*/ 1193776 h 1499831"/>
                <a:gd name="connsiteX75-5275" fmla="*/ 716528 w 1225855"/>
                <a:gd name="connsiteY75-5276" fmla="*/ 1196068 h 1499831"/>
                <a:gd name="connsiteX76-5277" fmla="*/ 733549 w 1225855"/>
                <a:gd name="connsiteY76-5278" fmla="*/ 1189848 h 1499831"/>
                <a:gd name="connsiteX77-5279" fmla="*/ 740423 w 1225855"/>
                <a:gd name="connsiteY77-5280" fmla="*/ 1180683 h 1499831"/>
                <a:gd name="connsiteX78-5281" fmla="*/ 760881 w 1225855"/>
                <a:gd name="connsiteY78-5282" fmla="*/ 1135184 h 1499831"/>
                <a:gd name="connsiteX79-5283" fmla="*/ 974628 w 1225855"/>
                <a:gd name="connsiteY79-5284" fmla="*/ 1161534 h 1499831"/>
                <a:gd name="connsiteX80-5285" fmla="*/ 736822 w 1225855"/>
                <a:gd name="connsiteY80-5286" fmla="*/ 1196559 h 1499831"/>
                <a:gd name="connsiteX81-5287" fmla="*/ 685431 w 1225855"/>
                <a:gd name="connsiteY81-5288" fmla="*/ 1447458 h 1499831"/>
                <a:gd name="connsiteX82-5289" fmla="*/ 540096 w 1225855"/>
                <a:gd name="connsiteY82-5290" fmla="*/ 1447458 h 1499831"/>
                <a:gd name="connsiteX83-5291" fmla="*/ 540096 w 1225855"/>
                <a:gd name="connsiteY83-5292" fmla="*/ 1251059 h 1499831"/>
                <a:gd name="connsiteX84-5293" fmla="*/ 620292 w 1225855"/>
                <a:gd name="connsiteY84-5294" fmla="*/ 1252860 h 1499831"/>
                <a:gd name="connsiteX85-5295" fmla="*/ 685431 w 1225855"/>
                <a:gd name="connsiteY85-5296" fmla="*/ 1251714 h 1499831"/>
                <a:gd name="connsiteX86-5297" fmla="*/ 685431 w 1225855"/>
                <a:gd name="connsiteY86-5298" fmla="*/ 1447458 h 1499831"/>
                <a:gd name="connsiteX87-5299" fmla="*/ 186415 w 1225855"/>
                <a:gd name="connsiteY87-5300" fmla="*/ 720292 h 1499831"/>
                <a:gd name="connsiteX88-5301" fmla="*/ 187070 w 1225855"/>
                <a:gd name="connsiteY88-5302" fmla="*/ 718819 h 1499831"/>
                <a:gd name="connsiteX89-5303" fmla="*/ 188543 w 1225855"/>
                <a:gd name="connsiteY89-5304" fmla="*/ 715873 h 1499831"/>
                <a:gd name="connsiteX90-5305" fmla="*/ 418567 w 1225855"/>
                <a:gd name="connsiteY90-5306" fmla="*/ 483352 h 1499831"/>
                <a:gd name="connsiteX91-5307" fmla="*/ 493280 w 1225855"/>
                <a:gd name="connsiteY91-5308" fmla="*/ 505881 h 1499831"/>
                <a:gd name="connsiteX92-5309" fmla="*/ 550480 w 1225855"/>
                <a:gd name="connsiteY92-5310" fmla="*/ 513426 h 1499831"/>
                <a:gd name="connsiteX93-5311" fmla="*/ 587396 w 1225855"/>
                <a:gd name="connsiteY93-5312" fmla="*/ 507919 h 1499831"/>
                <a:gd name="connsiteX94-5313" fmla="*/ 609547 w 1225855"/>
                <a:gd name="connsiteY94-5314" fmla="*/ 513172 h 1499831"/>
                <a:gd name="connsiteX95-5315" fmla="*/ 644277 w 1225855"/>
                <a:gd name="connsiteY95-5316" fmla="*/ 510465 h 1499831"/>
                <a:gd name="connsiteX96-5317" fmla="*/ 676430 w 1225855"/>
                <a:gd name="connsiteY96-5318" fmla="*/ 508991 h 1499831"/>
                <a:gd name="connsiteX97-5319" fmla="*/ 712198 w 1225855"/>
                <a:gd name="connsiteY97-5320" fmla="*/ 499229 h 1499831"/>
                <a:gd name="connsiteX98-5321" fmla="*/ 797706 w 1225855"/>
                <a:gd name="connsiteY98-5322" fmla="*/ 471684 h 1499831"/>
                <a:gd name="connsiteX99-5323" fmla="*/ 820292 w 1225855"/>
                <a:gd name="connsiteY99-5324" fmla="*/ 507036 h 1499831"/>
                <a:gd name="connsiteX100-5325" fmla="*/ 780194 w 1225855"/>
                <a:gd name="connsiteY100-5326" fmla="*/ 560391 h 1499831"/>
                <a:gd name="connsiteX101-5327" fmla="*/ 759081 w 1225855"/>
                <a:gd name="connsiteY101-5328" fmla="*/ 576103 h 1499831"/>
                <a:gd name="connsiteX102-5329" fmla="*/ 736822 w 1225855"/>
                <a:gd name="connsiteY102-5330" fmla="*/ 590669 h 1499831"/>
                <a:gd name="connsiteX103-5331" fmla="*/ 736331 w 1225855"/>
                <a:gd name="connsiteY103-5332" fmla="*/ 590996 h 1499831"/>
                <a:gd name="connsiteX104-5333" fmla="*/ 537297 w 1225855"/>
                <a:gd name="connsiteY104-5334" fmla="*/ 672960 h 1499831"/>
                <a:gd name="connsiteX105-5335" fmla="*/ 339115 w 1225855"/>
                <a:gd name="connsiteY105-5336" fmla="*/ 752370 h 1499831"/>
                <a:gd name="connsiteX106-5337" fmla="*/ 289033 w 1225855"/>
                <a:gd name="connsiteY106-5338" fmla="*/ 767428 h 1499831"/>
                <a:gd name="connsiteX107-5339" fmla="*/ 274958 w 1225855"/>
                <a:gd name="connsiteY107-5340" fmla="*/ 771519 h 1499831"/>
                <a:gd name="connsiteX108-5341" fmla="*/ 255809 w 1225855"/>
                <a:gd name="connsiteY108-5342" fmla="*/ 764482 h 1499831"/>
                <a:gd name="connsiteX109-5343" fmla="*/ 186415 w 1225855"/>
                <a:gd name="connsiteY109-5344" fmla="*/ 720292 h 1499831"/>
                <a:gd name="connsiteX110-5345" fmla="*/ 883794 w 1225855"/>
                <a:gd name="connsiteY110-5346" fmla="*/ 593451 h 1499831"/>
                <a:gd name="connsiteX111-5347" fmla="*/ 859244 w 1225855"/>
                <a:gd name="connsiteY111-5348" fmla="*/ 561536 h 1499831"/>
                <a:gd name="connsiteX112-5349" fmla="*/ 854989 w 1225855"/>
                <a:gd name="connsiteY112-5350" fmla="*/ 557117 h 1499831"/>
                <a:gd name="connsiteX113-5351" fmla="*/ 867100 w 1225855"/>
                <a:gd name="connsiteY113-5352" fmla="*/ 534204 h 1499831"/>
                <a:gd name="connsiteX114-5353" fmla="*/ 1036167 w 1225855"/>
                <a:gd name="connsiteY114-5354" fmla="*/ 715218 h 1499831"/>
                <a:gd name="connsiteX115-5355" fmla="*/ 1037803 w 1225855"/>
                <a:gd name="connsiteY115-5356" fmla="*/ 717837 h 1499831"/>
                <a:gd name="connsiteX116-5357" fmla="*/ 1038949 w 1225855"/>
                <a:gd name="connsiteY116-5358" fmla="*/ 720128 h 1499831"/>
                <a:gd name="connsiteX117-5359" fmla="*/ 971519 w 1225855"/>
                <a:gd name="connsiteY117-5360" fmla="*/ 764973 h 1499831"/>
                <a:gd name="connsiteX118-5361" fmla="*/ 944841 w 1225855"/>
                <a:gd name="connsiteY118-5362" fmla="*/ 774793 h 1499831"/>
                <a:gd name="connsiteX119-5363" fmla="*/ 927165 w 1225855"/>
                <a:gd name="connsiteY119-5364" fmla="*/ 780357 h 1499831"/>
                <a:gd name="connsiteX120-5365" fmla="*/ 917018 w 1225855"/>
                <a:gd name="connsiteY120-5366" fmla="*/ 783303 h 1499831"/>
                <a:gd name="connsiteX121-5367" fmla="*/ 611348 w 1225855"/>
                <a:gd name="connsiteY121-5368" fmla="*/ 844104 h 1499831"/>
                <a:gd name="connsiteX122-5369" fmla="*/ 372175 w 1225855"/>
                <a:gd name="connsiteY122-5370" fmla="*/ 797051 h 1499831"/>
                <a:gd name="connsiteX123-5371" fmla="*/ 481668 w 1225855"/>
                <a:gd name="connsiteY123-5372" fmla="*/ 760717 h 1499831"/>
                <a:gd name="connsiteX124-5373" fmla="*/ 497707 w 1225855"/>
                <a:gd name="connsiteY124-5374" fmla="*/ 799015 h 1499831"/>
                <a:gd name="connsiteX125-5375" fmla="*/ 521929 w 1225855"/>
                <a:gd name="connsiteY125-5376" fmla="*/ 815054 h 1499831"/>
                <a:gd name="connsiteX126-5377" fmla="*/ 532077 w 1225855"/>
                <a:gd name="connsiteY126-5378" fmla="*/ 812927 h 1499831"/>
                <a:gd name="connsiteX127-5379" fmla="*/ 545988 w 1225855"/>
                <a:gd name="connsiteY127-5380" fmla="*/ 778557 h 1499831"/>
                <a:gd name="connsiteX128-5381" fmla="*/ 530931 w 1225855"/>
                <a:gd name="connsiteY128-5382" fmla="*/ 742878 h 1499831"/>
                <a:gd name="connsiteX129-5383" fmla="*/ 560882 w 1225855"/>
                <a:gd name="connsiteY129-5384" fmla="*/ 731421 h 1499831"/>
                <a:gd name="connsiteX130-5385" fmla="*/ 660881 w 1225855"/>
                <a:gd name="connsiteY130-5386" fmla="*/ 689359 h 1499831"/>
                <a:gd name="connsiteX131-5387" fmla="*/ 682158 w 1225855"/>
                <a:gd name="connsiteY131-5388" fmla="*/ 735677 h 1499831"/>
                <a:gd name="connsiteX132-5389" fmla="*/ 706053 w 1225855"/>
                <a:gd name="connsiteY132-5390" fmla="*/ 750897 h 1499831"/>
                <a:gd name="connsiteX133-5391" fmla="*/ 717019 w 1225855"/>
                <a:gd name="connsiteY133-5392" fmla="*/ 748442 h 1499831"/>
                <a:gd name="connsiteX134-5393" fmla="*/ 729948 w 1225855"/>
                <a:gd name="connsiteY134-5394" fmla="*/ 713745 h 1499831"/>
                <a:gd name="connsiteX135-5395" fmla="*/ 708181 w 1225855"/>
                <a:gd name="connsiteY135-5396" fmla="*/ 666446 h 1499831"/>
                <a:gd name="connsiteX136-5397" fmla="*/ 763991 w 1225855"/>
                <a:gd name="connsiteY136-5398" fmla="*/ 635350 h 1499831"/>
                <a:gd name="connsiteX137-5399" fmla="*/ 773483 w 1225855"/>
                <a:gd name="connsiteY137-5400" fmla="*/ 629294 h 1499831"/>
                <a:gd name="connsiteX138-5401" fmla="*/ 795414 w 1225855"/>
                <a:gd name="connsiteY138-5402" fmla="*/ 614400 h 1499831"/>
                <a:gd name="connsiteX139-5403" fmla="*/ 816200 w 1225855"/>
                <a:gd name="connsiteY139-5404" fmla="*/ 598361 h 1499831"/>
                <a:gd name="connsiteX140-5405" fmla="*/ 819473 w 1225855"/>
                <a:gd name="connsiteY140-5406" fmla="*/ 595579 h 1499831"/>
                <a:gd name="connsiteX141-5407" fmla="*/ 842223 w 1225855"/>
                <a:gd name="connsiteY141-5408" fmla="*/ 625202 h 1499831"/>
                <a:gd name="connsiteX142-5409" fmla="*/ 863008 w 1225855"/>
                <a:gd name="connsiteY142-5410" fmla="*/ 635350 h 1499831"/>
                <a:gd name="connsiteX143-5411" fmla="*/ 878884 w 1225855"/>
                <a:gd name="connsiteY143-5412" fmla="*/ 629949 h 1499831"/>
                <a:gd name="connsiteX144-5413" fmla="*/ 883794 w 1225855"/>
                <a:gd name="connsiteY144-5414" fmla="*/ 593451 h 1499831"/>
                <a:gd name="connsiteX145-5415" fmla="*/ 513091 w 1225855"/>
                <a:gd name="connsiteY145-5416" fmla="*/ 183796 h 1499831"/>
                <a:gd name="connsiteX146-5417" fmla="*/ 520784 w 1225855"/>
                <a:gd name="connsiteY146-5418" fmla="*/ 163175 h 1499831"/>
                <a:gd name="connsiteX147-5419" fmla="*/ 613746 w 1225855"/>
                <a:gd name="connsiteY147-5420" fmla="*/ 64648 h 1499831"/>
                <a:gd name="connsiteX148-5421" fmla="*/ 903434 w 1225855"/>
                <a:gd name="connsiteY148-5422" fmla="*/ 374630 h 1499831"/>
                <a:gd name="connsiteX149-5423" fmla="*/ 823892 w 1225855"/>
                <a:gd name="connsiteY149-5424" fmla="*/ 411455 h 1499831"/>
                <a:gd name="connsiteX150-5425" fmla="*/ 821110 w 1225855"/>
                <a:gd name="connsiteY150-5426" fmla="*/ 412273 h 1499831"/>
                <a:gd name="connsiteX151-5427" fmla="*/ 807689 w 1225855"/>
                <a:gd name="connsiteY151-5428" fmla="*/ 415710 h 1499831"/>
                <a:gd name="connsiteX152-5429" fmla="*/ 791159 w 1225855"/>
                <a:gd name="connsiteY152-5430" fmla="*/ 406873 h 1499831"/>
                <a:gd name="connsiteX153-5431" fmla="*/ 777084 w 1225855"/>
                <a:gd name="connsiteY153-5432" fmla="*/ 399835 h 1499831"/>
                <a:gd name="connsiteX154-5433" fmla="*/ 706053 w 1225855"/>
                <a:gd name="connsiteY154-5434" fmla="*/ 362192 h 1499831"/>
                <a:gd name="connsiteX155-5435" fmla="*/ 591160 w 1225855"/>
                <a:gd name="connsiteY155-5436" fmla="*/ 288542 h 1499831"/>
                <a:gd name="connsiteX156-5437" fmla="*/ 570702 w 1225855"/>
                <a:gd name="connsiteY156-5438" fmla="*/ 272176 h 1499831"/>
                <a:gd name="connsiteX157-5439" fmla="*/ 567919 w 1225855"/>
                <a:gd name="connsiteY157-5440" fmla="*/ 269721 h 1499831"/>
                <a:gd name="connsiteX158-5441" fmla="*/ 551226 w 1225855"/>
                <a:gd name="connsiteY158-5442" fmla="*/ 254500 h 1499831"/>
                <a:gd name="connsiteX159-5443" fmla="*/ 512109 w 1225855"/>
                <a:gd name="connsiteY159-5444" fmla="*/ 197708 h 1499831"/>
                <a:gd name="connsiteX160-5445" fmla="*/ 513091 w 1225855"/>
                <a:gd name="connsiteY160-5446" fmla="*/ 183796 h 1499831"/>
                <a:gd name="connsiteX161-5447" fmla="*/ 322094 w 1225855"/>
                <a:gd name="connsiteY161-5448" fmla="*/ 374303 h 1499831"/>
                <a:gd name="connsiteX162-5449" fmla="*/ 464974 w 1225855"/>
                <a:gd name="connsiteY162-5450" fmla="*/ 222421 h 1499831"/>
                <a:gd name="connsiteX163-5451" fmla="*/ 508345 w 1225855"/>
                <a:gd name="connsiteY163-5452" fmla="*/ 285596 h 1499831"/>
                <a:gd name="connsiteX164-5453" fmla="*/ 482486 w 1225855"/>
                <a:gd name="connsiteY164-5454" fmla="*/ 314729 h 1499831"/>
                <a:gd name="connsiteX165-5455" fmla="*/ 475939 w 1225855"/>
                <a:gd name="connsiteY165-5456" fmla="*/ 334205 h 1499831"/>
                <a:gd name="connsiteX166-5457" fmla="*/ 484614 w 1225855"/>
                <a:gd name="connsiteY166-5458" fmla="*/ 351717 h 1499831"/>
                <a:gd name="connsiteX167-5459" fmla="*/ 491324 w 1225855"/>
                <a:gd name="connsiteY167-5460" fmla="*/ 355973 h 1499831"/>
                <a:gd name="connsiteX168-5461" fmla="*/ 501962 w 1225855"/>
                <a:gd name="connsiteY168-5462" fmla="*/ 358264 h 1499831"/>
                <a:gd name="connsiteX169-5463" fmla="*/ 521602 w 1225855"/>
                <a:gd name="connsiteY169-5464" fmla="*/ 349426 h 1499831"/>
                <a:gd name="connsiteX170-5465" fmla="*/ 547298 w 1225855"/>
                <a:gd name="connsiteY170-5466" fmla="*/ 320621 h 1499831"/>
                <a:gd name="connsiteX171-5467" fmla="*/ 554990 w 1225855"/>
                <a:gd name="connsiteY171-5468" fmla="*/ 326676 h 1499831"/>
                <a:gd name="connsiteX172-5469" fmla="*/ 722747 w 1225855"/>
                <a:gd name="connsiteY172-5470" fmla="*/ 430768 h 1499831"/>
                <a:gd name="connsiteX173-5471" fmla="*/ 663827 w 1225855"/>
                <a:gd name="connsiteY173-5472" fmla="*/ 435678 h 1499831"/>
                <a:gd name="connsiteX174-5473" fmla="*/ 628967 w 1225855"/>
                <a:gd name="connsiteY174-5474" fmla="*/ 436823 h 1499831"/>
                <a:gd name="connsiteX175-5475" fmla="*/ 616692 w 1225855"/>
                <a:gd name="connsiteY175-5476" fmla="*/ 436987 h 1499831"/>
                <a:gd name="connsiteX176-5477" fmla="*/ 600489 w 1225855"/>
                <a:gd name="connsiteY176-5478" fmla="*/ 436823 h 1499831"/>
                <a:gd name="connsiteX177-5479" fmla="*/ 565628 w 1225855"/>
                <a:gd name="connsiteY177-5480" fmla="*/ 435514 h 1499831"/>
                <a:gd name="connsiteX178-5481" fmla="*/ 463337 w 1225855"/>
                <a:gd name="connsiteY178-5482" fmla="*/ 424057 h 1499831"/>
                <a:gd name="connsiteX179-5483" fmla="*/ 433059 w 1225855"/>
                <a:gd name="connsiteY179-5484" fmla="*/ 418165 h 1499831"/>
                <a:gd name="connsiteX180-5485" fmla="*/ 409164 w 1225855"/>
                <a:gd name="connsiteY180-5486" fmla="*/ 412437 h 1499831"/>
                <a:gd name="connsiteX181-5487" fmla="*/ 403927 w 1225855"/>
                <a:gd name="connsiteY181-5488" fmla="*/ 410964 h 1499831"/>
                <a:gd name="connsiteX182-5489" fmla="*/ 322094 w 1225855"/>
                <a:gd name="connsiteY182-5490" fmla="*/ 374303 h 1499831"/>
                <a:gd name="connsiteX0-5491" fmla="*/ 1219145 w 1225855"/>
                <a:gd name="connsiteY0-5492" fmla="*/ 1035512 h 1499831"/>
                <a:gd name="connsiteX1-5493" fmla="*/ 1212598 w 1225855"/>
                <a:gd name="connsiteY1-5494" fmla="*/ 1022910 h 1499831"/>
                <a:gd name="connsiteX2-5495" fmla="*/ 1009653 w 1225855"/>
                <a:gd name="connsiteY2-5496" fmla="*/ 805725 h 1499831"/>
                <a:gd name="connsiteX3-5497" fmla="*/ 1091485 w 1225855"/>
                <a:gd name="connsiteY3-5498" fmla="*/ 720128 h 1499831"/>
                <a:gd name="connsiteX4-5499" fmla="*/ 1086085 w 1225855"/>
                <a:gd name="connsiteY4-5500" fmla="*/ 697052 h 1499831"/>
                <a:gd name="connsiteX5-5501" fmla="*/ 1079702 w 1225855"/>
                <a:gd name="connsiteY5-5502" fmla="*/ 685104 h 1499831"/>
                <a:gd name="connsiteX6-5503" fmla="*/ 863663 w 1225855"/>
                <a:gd name="connsiteY6-5504" fmla="*/ 454008 h 1499831"/>
                <a:gd name="connsiteX7-5505" fmla="*/ 957280 w 1225855"/>
                <a:gd name="connsiteY7-5506" fmla="*/ 374303 h 1499831"/>
                <a:gd name="connsiteX8-5507" fmla="*/ 953024 w 1225855"/>
                <a:gd name="connsiteY8-5508" fmla="*/ 355482 h 1499831"/>
                <a:gd name="connsiteX9-5509" fmla="*/ 946969 w 1225855"/>
                <a:gd name="connsiteY9-5510" fmla="*/ 344516 h 1499831"/>
                <a:gd name="connsiteX10-5511" fmla="*/ 633058 w 1225855"/>
                <a:gd name="connsiteY10-5512" fmla="*/ 8347 h 1499831"/>
                <a:gd name="connsiteX11-5513" fmla="*/ 613909 w 1225855"/>
                <a:gd name="connsiteY11-5514" fmla="*/ 0 h 1499831"/>
                <a:gd name="connsiteX12-5515" fmla="*/ 594761 w 1225855"/>
                <a:gd name="connsiteY12-5516" fmla="*/ 8183 h 1499831"/>
                <a:gd name="connsiteX13-5517" fmla="*/ 276922 w 1225855"/>
                <a:gd name="connsiteY13-5518" fmla="*/ 345825 h 1499831"/>
                <a:gd name="connsiteX14-5519" fmla="*/ 269884 w 1225855"/>
                <a:gd name="connsiteY14-5520" fmla="*/ 362028 h 1499831"/>
                <a:gd name="connsiteX15-5521" fmla="*/ 268248 w 1225855"/>
                <a:gd name="connsiteY15-5522" fmla="*/ 374139 h 1499831"/>
                <a:gd name="connsiteX16-5523" fmla="*/ 363828 w 1225855"/>
                <a:gd name="connsiteY16-5524" fmla="*/ 453354 h 1499831"/>
                <a:gd name="connsiteX17-5525" fmla="*/ 143535 w 1225855"/>
                <a:gd name="connsiteY17-5526" fmla="*/ 687395 h 1499831"/>
                <a:gd name="connsiteX18-5527" fmla="*/ 136497 w 1225855"/>
                <a:gd name="connsiteY18-5528" fmla="*/ 704744 h 1499831"/>
                <a:gd name="connsiteX19-5529" fmla="*/ 134206 w 1225855"/>
                <a:gd name="connsiteY19-5530" fmla="*/ 720128 h 1499831"/>
                <a:gd name="connsiteX20-5531" fmla="*/ 182978 w 1225855"/>
                <a:gd name="connsiteY20-5532" fmla="*/ 786740 h 1499831"/>
                <a:gd name="connsiteX21-5533" fmla="*/ 217839 w 1225855"/>
                <a:gd name="connsiteY21-5534" fmla="*/ 805071 h 1499831"/>
                <a:gd name="connsiteX22-5535" fmla="*/ 9984 w 1225855"/>
                <a:gd name="connsiteY22-5536" fmla="*/ 1025692 h 1499831"/>
                <a:gd name="connsiteX23-5537" fmla="*/ 2946 w 1225855"/>
                <a:gd name="connsiteY23-5538" fmla="*/ 1044186 h 1499831"/>
                <a:gd name="connsiteX24-5539" fmla="*/ 0 w 1225855"/>
                <a:gd name="connsiteY24-5540" fmla="*/ 1062844 h 1499831"/>
                <a:gd name="connsiteX25-5541" fmla="*/ 194435 w 1225855"/>
                <a:gd name="connsiteY25-5542" fmla="*/ 1198195 h 1499831"/>
                <a:gd name="connsiteX26-5543" fmla="*/ 487887 w 1225855"/>
                <a:gd name="connsiteY26-5544" fmla="*/ 1247950 h 1499831"/>
                <a:gd name="connsiteX27-5545" fmla="*/ 487887 w 1225855"/>
                <a:gd name="connsiteY27-5546" fmla="*/ 1473645 h 1499831"/>
                <a:gd name="connsiteX28-5547" fmla="*/ 514073 w 1225855"/>
                <a:gd name="connsiteY28-5548" fmla="*/ 1499831 h 1499831"/>
                <a:gd name="connsiteX29-5549" fmla="*/ 711781 w 1225855"/>
                <a:gd name="connsiteY29-5550" fmla="*/ 1499831 h 1499831"/>
                <a:gd name="connsiteX30-5551" fmla="*/ 737968 w 1225855"/>
                <a:gd name="connsiteY30-5552" fmla="*/ 1473645 h 1499831"/>
                <a:gd name="connsiteX31-5553" fmla="*/ 737968 w 1225855"/>
                <a:gd name="connsiteY31-5554" fmla="*/ 1248932 h 1499831"/>
                <a:gd name="connsiteX32-5555" fmla="*/ 1039112 w 1225855"/>
                <a:gd name="connsiteY32-5556" fmla="*/ 1198195 h 1499831"/>
                <a:gd name="connsiteX33-5557" fmla="*/ 1225855 w 1225855"/>
                <a:gd name="connsiteY33-5558" fmla="*/ 1062844 h 1499831"/>
                <a:gd name="connsiteX34-5559" fmla="*/ 1219145 w 1225855"/>
                <a:gd name="connsiteY34-5560" fmla="*/ 1035512 h 1499831"/>
                <a:gd name="connsiteX35-5561" fmla="*/ 1099178 w 1225855"/>
                <a:gd name="connsiteY35-5562" fmla="*/ 1120454 h 1499831"/>
                <a:gd name="connsiteX36-5563" fmla="*/ 1082157 w 1225855"/>
                <a:gd name="connsiteY36-5564" fmla="*/ 1113580 h 1499831"/>
                <a:gd name="connsiteX37-5565" fmla="*/ 657608 w 1225855"/>
                <a:gd name="connsiteY37-5566" fmla="*/ 1056788 h 1499831"/>
                <a:gd name="connsiteX38-5567" fmla="*/ 560882 w 1225855"/>
                <a:gd name="connsiteY38-5568" fmla="*/ 1023564 h 1499831"/>
                <a:gd name="connsiteX39-5569" fmla="*/ 558918 w 1225855"/>
                <a:gd name="connsiteY39-5570" fmla="*/ 1022582 h 1499831"/>
                <a:gd name="connsiteX40-5571" fmla="*/ 554663 w 1225855"/>
                <a:gd name="connsiteY40-5572" fmla="*/ 1021109 h 1499831"/>
                <a:gd name="connsiteX41-5573" fmla="*/ 419966 w 1225855"/>
                <a:gd name="connsiteY41-5574" fmla="*/ 947296 h 1499831"/>
                <a:gd name="connsiteX42-5575" fmla="*/ 312928 w 1225855"/>
                <a:gd name="connsiteY42-5576" fmla="*/ 837313 h 1499831"/>
                <a:gd name="connsiteX43-5577" fmla="*/ 618656 w 1225855"/>
                <a:gd name="connsiteY43-5578" fmla="*/ 887115 h 1499831"/>
                <a:gd name="connsiteX44-5579" fmla="*/ 943368 w 1225855"/>
                <a:gd name="connsiteY44-5580" fmla="*/ 830439 h 1499831"/>
                <a:gd name="connsiteX45-5581" fmla="*/ 957116 w 1225855"/>
                <a:gd name="connsiteY45-5582" fmla="*/ 826184 h 1499831"/>
                <a:gd name="connsiteX46-5583" fmla="*/ 1168408 w 1225855"/>
                <a:gd name="connsiteY46-5584" fmla="*/ 1052369 h 1499831"/>
                <a:gd name="connsiteX47-5585" fmla="*/ 1170536 w 1225855"/>
                <a:gd name="connsiteY47-5586" fmla="*/ 1055806 h 1499831"/>
                <a:gd name="connsiteX48-5587" fmla="*/ 1173482 w 1225855"/>
                <a:gd name="connsiteY48-5588" fmla="*/ 1063008 h 1499831"/>
                <a:gd name="connsiteX49-5589" fmla="*/ 1099178 w 1225855"/>
                <a:gd name="connsiteY49-5590" fmla="*/ 1120454 h 1499831"/>
                <a:gd name="connsiteX50-5591" fmla="*/ 736822 w 1225855"/>
                <a:gd name="connsiteY50-5592" fmla="*/ 1196559 h 1499831"/>
                <a:gd name="connsiteX51-5593" fmla="*/ 620292 w 1225855"/>
                <a:gd name="connsiteY51-5594" fmla="*/ 1200487 h 1499831"/>
                <a:gd name="connsiteX52-5595" fmla="*/ 489033 w 1225855"/>
                <a:gd name="connsiteY52-5596" fmla="*/ 1195577 h 1499831"/>
                <a:gd name="connsiteX53-5597" fmla="*/ 209001 w 1225855"/>
                <a:gd name="connsiteY53-5598" fmla="*/ 1148114 h 1499831"/>
                <a:gd name="connsiteX54-5599" fmla="*/ 52209 w 1225855"/>
                <a:gd name="connsiteY54-5600" fmla="*/ 1063008 h 1499831"/>
                <a:gd name="connsiteX55-5601" fmla="*/ 54173 w 1225855"/>
                <a:gd name="connsiteY55-5602" fmla="*/ 1057279 h 1499831"/>
                <a:gd name="connsiteX56-5603" fmla="*/ 56137 w 1225855"/>
                <a:gd name="connsiteY56-5604" fmla="*/ 1053188 h 1499831"/>
                <a:gd name="connsiteX57-5605" fmla="*/ 255155 w 1225855"/>
                <a:gd name="connsiteY57-5606" fmla="*/ 841896 h 1499831"/>
                <a:gd name="connsiteX58-5607" fmla="*/ 346971 w 1225855"/>
                <a:gd name="connsiteY58-5608" fmla="*/ 956134 h 1499831"/>
                <a:gd name="connsiteX59-5609" fmla="*/ 318984 w 1225855"/>
                <a:gd name="connsiteY59-5610" fmla="*/ 987558 h 1499831"/>
                <a:gd name="connsiteX60-5611" fmla="*/ 321112 w 1225855"/>
                <a:gd name="connsiteY60-5612" fmla="*/ 1024546 h 1499831"/>
                <a:gd name="connsiteX61-5613" fmla="*/ 338460 w 1225855"/>
                <a:gd name="connsiteY61-5614" fmla="*/ 1031093 h 1499831"/>
                <a:gd name="connsiteX62-5615" fmla="*/ 358100 w 1225855"/>
                <a:gd name="connsiteY62-5616" fmla="*/ 1022255 h 1499831"/>
                <a:gd name="connsiteX63-5617" fmla="*/ 387887 w 1225855"/>
                <a:gd name="connsiteY63-5618" fmla="*/ 988703 h 1499831"/>
                <a:gd name="connsiteX64-5619" fmla="*/ 512600 w 1225855"/>
                <a:gd name="connsiteY64-5620" fmla="*/ 1059898 h 1499831"/>
                <a:gd name="connsiteX65-5621" fmla="*/ 494925 w 1225855"/>
                <a:gd name="connsiteY65-5622" fmla="*/ 1097868 h 1499831"/>
                <a:gd name="connsiteX66-5623" fmla="*/ 507527 w 1225855"/>
                <a:gd name="connsiteY66-5624" fmla="*/ 1132729 h 1499831"/>
                <a:gd name="connsiteX67-5625" fmla="*/ 518656 w 1225855"/>
                <a:gd name="connsiteY67-5626" fmla="*/ 1135184 h 1499831"/>
                <a:gd name="connsiteX68-5627" fmla="*/ 542388 w 1225855"/>
                <a:gd name="connsiteY68-5628" fmla="*/ 1120127 h 1499831"/>
                <a:gd name="connsiteX69-5629" fmla="*/ 561045 w 1225855"/>
                <a:gd name="connsiteY69-5630" fmla="*/ 1080029 h 1499831"/>
                <a:gd name="connsiteX70-5631" fmla="*/ 638132 w 1225855"/>
                <a:gd name="connsiteY70-5632" fmla="*/ 1105888 h 1499831"/>
                <a:gd name="connsiteX71-5633" fmla="*/ 708344 w 1225855"/>
                <a:gd name="connsiteY71-5634" fmla="*/ 1124219 h 1499831"/>
                <a:gd name="connsiteX72-5635" fmla="*/ 692633 w 1225855"/>
                <a:gd name="connsiteY72-5636" fmla="*/ 1159079 h 1499831"/>
                <a:gd name="connsiteX73-5637" fmla="*/ 691487 w 1225855"/>
                <a:gd name="connsiteY73-5638" fmla="*/ 1177574 h 1499831"/>
                <a:gd name="connsiteX74-5639" fmla="*/ 705726 w 1225855"/>
                <a:gd name="connsiteY74-5640" fmla="*/ 1193776 h 1499831"/>
                <a:gd name="connsiteX75-5641" fmla="*/ 716528 w 1225855"/>
                <a:gd name="connsiteY75-5642" fmla="*/ 1196068 h 1499831"/>
                <a:gd name="connsiteX76-5643" fmla="*/ 733549 w 1225855"/>
                <a:gd name="connsiteY76-5644" fmla="*/ 1189848 h 1499831"/>
                <a:gd name="connsiteX77-5645" fmla="*/ 740423 w 1225855"/>
                <a:gd name="connsiteY77-5646" fmla="*/ 1180683 h 1499831"/>
                <a:gd name="connsiteX78-5647" fmla="*/ 760881 w 1225855"/>
                <a:gd name="connsiteY78-5648" fmla="*/ 1135184 h 1499831"/>
                <a:gd name="connsiteX79-5649" fmla="*/ 974628 w 1225855"/>
                <a:gd name="connsiteY79-5650" fmla="*/ 1161534 h 1499831"/>
                <a:gd name="connsiteX80-5651" fmla="*/ 736822 w 1225855"/>
                <a:gd name="connsiteY80-5652" fmla="*/ 1196559 h 1499831"/>
                <a:gd name="connsiteX81-5653" fmla="*/ 685431 w 1225855"/>
                <a:gd name="connsiteY81-5654" fmla="*/ 1447458 h 1499831"/>
                <a:gd name="connsiteX82-5655" fmla="*/ 540096 w 1225855"/>
                <a:gd name="connsiteY82-5656" fmla="*/ 1447458 h 1499831"/>
                <a:gd name="connsiteX83-5657" fmla="*/ 540096 w 1225855"/>
                <a:gd name="connsiteY83-5658" fmla="*/ 1251059 h 1499831"/>
                <a:gd name="connsiteX84-5659" fmla="*/ 620292 w 1225855"/>
                <a:gd name="connsiteY84-5660" fmla="*/ 1252860 h 1499831"/>
                <a:gd name="connsiteX85-5661" fmla="*/ 685431 w 1225855"/>
                <a:gd name="connsiteY85-5662" fmla="*/ 1251714 h 1499831"/>
                <a:gd name="connsiteX86-5663" fmla="*/ 685431 w 1225855"/>
                <a:gd name="connsiteY86-5664" fmla="*/ 1447458 h 1499831"/>
                <a:gd name="connsiteX87-5665" fmla="*/ 186415 w 1225855"/>
                <a:gd name="connsiteY87-5666" fmla="*/ 720292 h 1499831"/>
                <a:gd name="connsiteX88-5667" fmla="*/ 187070 w 1225855"/>
                <a:gd name="connsiteY88-5668" fmla="*/ 718819 h 1499831"/>
                <a:gd name="connsiteX89-5669" fmla="*/ 188543 w 1225855"/>
                <a:gd name="connsiteY89-5670" fmla="*/ 715873 h 1499831"/>
                <a:gd name="connsiteX90-5671" fmla="*/ 418567 w 1225855"/>
                <a:gd name="connsiteY90-5672" fmla="*/ 483352 h 1499831"/>
                <a:gd name="connsiteX91-5673" fmla="*/ 493280 w 1225855"/>
                <a:gd name="connsiteY91-5674" fmla="*/ 505881 h 1499831"/>
                <a:gd name="connsiteX92-5675" fmla="*/ 550480 w 1225855"/>
                <a:gd name="connsiteY92-5676" fmla="*/ 513426 h 1499831"/>
                <a:gd name="connsiteX93-5677" fmla="*/ 587396 w 1225855"/>
                <a:gd name="connsiteY93-5678" fmla="*/ 507919 h 1499831"/>
                <a:gd name="connsiteX94-5679" fmla="*/ 609547 w 1225855"/>
                <a:gd name="connsiteY94-5680" fmla="*/ 513172 h 1499831"/>
                <a:gd name="connsiteX95-5681" fmla="*/ 644277 w 1225855"/>
                <a:gd name="connsiteY95-5682" fmla="*/ 510465 h 1499831"/>
                <a:gd name="connsiteX96-5683" fmla="*/ 676430 w 1225855"/>
                <a:gd name="connsiteY96-5684" fmla="*/ 508991 h 1499831"/>
                <a:gd name="connsiteX97-5685" fmla="*/ 712198 w 1225855"/>
                <a:gd name="connsiteY97-5686" fmla="*/ 499229 h 1499831"/>
                <a:gd name="connsiteX98-5687" fmla="*/ 797706 w 1225855"/>
                <a:gd name="connsiteY98-5688" fmla="*/ 471684 h 1499831"/>
                <a:gd name="connsiteX99-5689" fmla="*/ 820292 w 1225855"/>
                <a:gd name="connsiteY99-5690" fmla="*/ 507036 h 1499831"/>
                <a:gd name="connsiteX100-5691" fmla="*/ 780194 w 1225855"/>
                <a:gd name="connsiteY100-5692" fmla="*/ 560391 h 1499831"/>
                <a:gd name="connsiteX101-5693" fmla="*/ 759081 w 1225855"/>
                <a:gd name="connsiteY101-5694" fmla="*/ 576103 h 1499831"/>
                <a:gd name="connsiteX102-5695" fmla="*/ 736822 w 1225855"/>
                <a:gd name="connsiteY102-5696" fmla="*/ 590669 h 1499831"/>
                <a:gd name="connsiteX103-5697" fmla="*/ 736331 w 1225855"/>
                <a:gd name="connsiteY103-5698" fmla="*/ 590996 h 1499831"/>
                <a:gd name="connsiteX104-5699" fmla="*/ 537297 w 1225855"/>
                <a:gd name="connsiteY104-5700" fmla="*/ 672960 h 1499831"/>
                <a:gd name="connsiteX105-5701" fmla="*/ 339115 w 1225855"/>
                <a:gd name="connsiteY105-5702" fmla="*/ 752370 h 1499831"/>
                <a:gd name="connsiteX106-5703" fmla="*/ 289033 w 1225855"/>
                <a:gd name="connsiteY106-5704" fmla="*/ 767428 h 1499831"/>
                <a:gd name="connsiteX107-5705" fmla="*/ 274958 w 1225855"/>
                <a:gd name="connsiteY107-5706" fmla="*/ 771519 h 1499831"/>
                <a:gd name="connsiteX108-5707" fmla="*/ 255809 w 1225855"/>
                <a:gd name="connsiteY108-5708" fmla="*/ 764482 h 1499831"/>
                <a:gd name="connsiteX109-5709" fmla="*/ 186415 w 1225855"/>
                <a:gd name="connsiteY109-5710" fmla="*/ 720292 h 1499831"/>
                <a:gd name="connsiteX110-5711" fmla="*/ 883794 w 1225855"/>
                <a:gd name="connsiteY110-5712" fmla="*/ 593451 h 1499831"/>
                <a:gd name="connsiteX111-5713" fmla="*/ 859244 w 1225855"/>
                <a:gd name="connsiteY111-5714" fmla="*/ 561536 h 1499831"/>
                <a:gd name="connsiteX112-5715" fmla="*/ 854989 w 1225855"/>
                <a:gd name="connsiteY112-5716" fmla="*/ 557117 h 1499831"/>
                <a:gd name="connsiteX113-5717" fmla="*/ 867100 w 1225855"/>
                <a:gd name="connsiteY113-5718" fmla="*/ 534204 h 1499831"/>
                <a:gd name="connsiteX114-5719" fmla="*/ 1036167 w 1225855"/>
                <a:gd name="connsiteY114-5720" fmla="*/ 715218 h 1499831"/>
                <a:gd name="connsiteX115-5721" fmla="*/ 1037803 w 1225855"/>
                <a:gd name="connsiteY115-5722" fmla="*/ 717837 h 1499831"/>
                <a:gd name="connsiteX116-5723" fmla="*/ 1038949 w 1225855"/>
                <a:gd name="connsiteY116-5724" fmla="*/ 720128 h 1499831"/>
                <a:gd name="connsiteX117-5725" fmla="*/ 971519 w 1225855"/>
                <a:gd name="connsiteY117-5726" fmla="*/ 764973 h 1499831"/>
                <a:gd name="connsiteX118-5727" fmla="*/ 944841 w 1225855"/>
                <a:gd name="connsiteY118-5728" fmla="*/ 774793 h 1499831"/>
                <a:gd name="connsiteX119-5729" fmla="*/ 927165 w 1225855"/>
                <a:gd name="connsiteY119-5730" fmla="*/ 780357 h 1499831"/>
                <a:gd name="connsiteX120-5731" fmla="*/ 917018 w 1225855"/>
                <a:gd name="connsiteY120-5732" fmla="*/ 783303 h 1499831"/>
                <a:gd name="connsiteX121-5733" fmla="*/ 601823 w 1225855"/>
                <a:gd name="connsiteY121-5734" fmla="*/ 839342 h 1499831"/>
                <a:gd name="connsiteX122-5735" fmla="*/ 372175 w 1225855"/>
                <a:gd name="connsiteY122-5736" fmla="*/ 797051 h 1499831"/>
                <a:gd name="connsiteX123-5737" fmla="*/ 481668 w 1225855"/>
                <a:gd name="connsiteY123-5738" fmla="*/ 760717 h 1499831"/>
                <a:gd name="connsiteX124-5739" fmla="*/ 497707 w 1225855"/>
                <a:gd name="connsiteY124-5740" fmla="*/ 799015 h 1499831"/>
                <a:gd name="connsiteX125-5741" fmla="*/ 521929 w 1225855"/>
                <a:gd name="connsiteY125-5742" fmla="*/ 815054 h 1499831"/>
                <a:gd name="connsiteX126-5743" fmla="*/ 532077 w 1225855"/>
                <a:gd name="connsiteY126-5744" fmla="*/ 812927 h 1499831"/>
                <a:gd name="connsiteX127-5745" fmla="*/ 545988 w 1225855"/>
                <a:gd name="connsiteY127-5746" fmla="*/ 778557 h 1499831"/>
                <a:gd name="connsiteX128-5747" fmla="*/ 530931 w 1225855"/>
                <a:gd name="connsiteY128-5748" fmla="*/ 742878 h 1499831"/>
                <a:gd name="connsiteX129-5749" fmla="*/ 560882 w 1225855"/>
                <a:gd name="connsiteY129-5750" fmla="*/ 731421 h 1499831"/>
                <a:gd name="connsiteX130-5751" fmla="*/ 660881 w 1225855"/>
                <a:gd name="connsiteY130-5752" fmla="*/ 689359 h 1499831"/>
                <a:gd name="connsiteX131-5753" fmla="*/ 682158 w 1225855"/>
                <a:gd name="connsiteY131-5754" fmla="*/ 735677 h 1499831"/>
                <a:gd name="connsiteX132-5755" fmla="*/ 706053 w 1225855"/>
                <a:gd name="connsiteY132-5756" fmla="*/ 750897 h 1499831"/>
                <a:gd name="connsiteX133-5757" fmla="*/ 717019 w 1225855"/>
                <a:gd name="connsiteY133-5758" fmla="*/ 748442 h 1499831"/>
                <a:gd name="connsiteX134-5759" fmla="*/ 729948 w 1225855"/>
                <a:gd name="connsiteY134-5760" fmla="*/ 713745 h 1499831"/>
                <a:gd name="connsiteX135-5761" fmla="*/ 708181 w 1225855"/>
                <a:gd name="connsiteY135-5762" fmla="*/ 666446 h 1499831"/>
                <a:gd name="connsiteX136-5763" fmla="*/ 763991 w 1225855"/>
                <a:gd name="connsiteY136-5764" fmla="*/ 635350 h 1499831"/>
                <a:gd name="connsiteX137-5765" fmla="*/ 773483 w 1225855"/>
                <a:gd name="connsiteY137-5766" fmla="*/ 629294 h 1499831"/>
                <a:gd name="connsiteX138-5767" fmla="*/ 795414 w 1225855"/>
                <a:gd name="connsiteY138-5768" fmla="*/ 614400 h 1499831"/>
                <a:gd name="connsiteX139-5769" fmla="*/ 816200 w 1225855"/>
                <a:gd name="connsiteY139-5770" fmla="*/ 598361 h 1499831"/>
                <a:gd name="connsiteX140-5771" fmla="*/ 819473 w 1225855"/>
                <a:gd name="connsiteY140-5772" fmla="*/ 595579 h 1499831"/>
                <a:gd name="connsiteX141-5773" fmla="*/ 842223 w 1225855"/>
                <a:gd name="connsiteY141-5774" fmla="*/ 625202 h 1499831"/>
                <a:gd name="connsiteX142-5775" fmla="*/ 863008 w 1225855"/>
                <a:gd name="connsiteY142-5776" fmla="*/ 635350 h 1499831"/>
                <a:gd name="connsiteX143-5777" fmla="*/ 878884 w 1225855"/>
                <a:gd name="connsiteY143-5778" fmla="*/ 629949 h 1499831"/>
                <a:gd name="connsiteX144-5779" fmla="*/ 883794 w 1225855"/>
                <a:gd name="connsiteY144-5780" fmla="*/ 593451 h 1499831"/>
                <a:gd name="connsiteX145-5781" fmla="*/ 513091 w 1225855"/>
                <a:gd name="connsiteY145-5782" fmla="*/ 183796 h 1499831"/>
                <a:gd name="connsiteX146-5783" fmla="*/ 520784 w 1225855"/>
                <a:gd name="connsiteY146-5784" fmla="*/ 163175 h 1499831"/>
                <a:gd name="connsiteX147-5785" fmla="*/ 613746 w 1225855"/>
                <a:gd name="connsiteY147-5786" fmla="*/ 64648 h 1499831"/>
                <a:gd name="connsiteX148-5787" fmla="*/ 903434 w 1225855"/>
                <a:gd name="connsiteY148-5788" fmla="*/ 374630 h 1499831"/>
                <a:gd name="connsiteX149-5789" fmla="*/ 823892 w 1225855"/>
                <a:gd name="connsiteY149-5790" fmla="*/ 411455 h 1499831"/>
                <a:gd name="connsiteX150-5791" fmla="*/ 821110 w 1225855"/>
                <a:gd name="connsiteY150-5792" fmla="*/ 412273 h 1499831"/>
                <a:gd name="connsiteX151-5793" fmla="*/ 807689 w 1225855"/>
                <a:gd name="connsiteY151-5794" fmla="*/ 415710 h 1499831"/>
                <a:gd name="connsiteX152-5795" fmla="*/ 791159 w 1225855"/>
                <a:gd name="connsiteY152-5796" fmla="*/ 406873 h 1499831"/>
                <a:gd name="connsiteX153-5797" fmla="*/ 777084 w 1225855"/>
                <a:gd name="connsiteY153-5798" fmla="*/ 399835 h 1499831"/>
                <a:gd name="connsiteX154-5799" fmla="*/ 706053 w 1225855"/>
                <a:gd name="connsiteY154-5800" fmla="*/ 362192 h 1499831"/>
                <a:gd name="connsiteX155-5801" fmla="*/ 591160 w 1225855"/>
                <a:gd name="connsiteY155-5802" fmla="*/ 288542 h 1499831"/>
                <a:gd name="connsiteX156-5803" fmla="*/ 570702 w 1225855"/>
                <a:gd name="connsiteY156-5804" fmla="*/ 272176 h 1499831"/>
                <a:gd name="connsiteX157-5805" fmla="*/ 567919 w 1225855"/>
                <a:gd name="connsiteY157-5806" fmla="*/ 269721 h 1499831"/>
                <a:gd name="connsiteX158-5807" fmla="*/ 551226 w 1225855"/>
                <a:gd name="connsiteY158-5808" fmla="*/ 254500 h 1499831"/>
                <a:gd name="connsiteX159-5809" fmla="*/ 512109 w 1225855"/>
                <a:gd name="connsiteY159-5810" fmla="*/ 197708 h 1499831"/>
                <a:gd name="connsiteX160-5811" fmla="*/ 513091 w 1225855"/>
                <a:gd name="connsiteY160-5812" fmla="*/ 183796 h 1499831"/>
                <a:gd name="connsiteX161-5813" fmla="*/ 322094 w 1225855"/>
                <a:gd name="connsiteY161-5814" fmla="*/ 374303 h 1499831"/>
                <a:gd name="connsiteX162-5815" fmla="*/ 464974 w 1225855"/>
                <a:gd name="connsiteY162-5816" fmla="*/ 222421 h 1499831"/>
                <a:gd name="connsiteX163-5817" fmla="*/ 508345 w 1225855"/>
                <a:gd name="connsiteY163-5818" fmla="*/ 285596 h 1499831"/>
                <a:gd name="connsiteX164-5819" fmla="*/ 482486 w 1225855"/>
                <a:gd name="connsiteY164-5820" fmla="*/ 314729 h 1499831"/>
                <a:gd name="connsiteX165-5821" fmla="*/ 475939 w 1225855"/>
                <a:gd name="connsiteY165-5822" fmla="*/ 334205 h 1499831"/>
                <a:gd name="connsiteX166-5823" fmla="*/ 484614 w 1225855"/>
                <a:gd name="connsiteY166-5824" fmla="*/ 351717 h 1499831"/>
                <a:gd name="connsiteX167-5825" fmla="*/ 491324 w 1225855"/>
                <a:gd name="connsiteY167-5826" fmla="*/ 355973 h 1499831"/>
                <a:gd name="connsiteX168-5827" fmla="*/ 501962 w 1225855"/>
                <a:gd name="connsiteY168-5828" fmla="*/ 358264 h 1499831"/>
                <a:gd name="connsiteX169-5829" fmla="*/ 521602 w 1225855"/>
                <a:gd name="connsiteY169-5830" fmla="*/ 349426 h 1499831"/>
                <a:gd name="connsiteX170-5831" fmla="*/ 547298 w 1225855"/>
                <a:gd name="connsiteY170-5832" fmla="*/ 320621 h 1499831"/>
                <a:gd name="connsiteX171-5833" fmla="*/ 554990 w 1225855"/>
                <a:gd name="connsiteY171-5834" fmla="*/ 326676 h 1499831"/>
                <a:gd name="connsiteX172-5835" fmla="*/ 722747 w 1225855"/>
                <a:gd name="connsiteY172-5836" fmla="*/ 430768 h 1499831"/>
                <a:gd name="connsiteX173-5837" fmla="*/ 663827 w 1225855"/>
                <a:gd name="connsiteY173-5838" fmla="*/ 435678 h 1499831"/>
                <a:gd name="connsiteX174-5839" fmla="*/ 628967 w 1225855"/>
                <a:gd name="connsiteY174-5840" fmla="*/ 436823 h 1499831"/>
                <a:gd name="connsiteX175-5841" fmla="*/ 616692 w 1225855"/>
                <a:gd name="connsiteY175-5842" fmla="*/ 436987 h 1499831"/>
                <a:gd name="connsiteX176-5843" fmla="*/ 600489 w 1225855"/>
                <a:gd name="connsiteY176-5844" fmla="*/ 436823 h 1499831"/>
                <a:gd name="connsiteX177-5845" fmla="*/ 565628 w 1225855"/>
                <a:gd name="connsiteY177-5846" fmla="*/ 435514 h 1499831"/>
                <a:gd name="connsiteX178-5847" fmla="*/ 463337 w 1225855"/>
                <a:gd name="connsiteY178-5848" fmla="*/ 424057 h 1499831"/>
                <a:gd name="connsiteX179-5849" fmla="*/ 433059 w 1225855"/>
                <a:gd name="connsiteY179-5850" fmla="*/ 418165 h 1499831"/>
                <a:gd name="connsiteX180-5851" fmla="*/ 409164 w 1225855"/>
                <a:gd name="connsiteY180-5852" fmla="*/ 412437 h 1499831"/>
                <a:gd name="connsiteX181-5853" fmla="*/ 403927 w 1225855"/>
                <a:gd name="connsiteY181-5854" fmla="*/ 410964 h 1499831"/>
                <a:gd name="connsiteX182-5855" fmla="*/ 322094 w 1225855"/>
                <a:gd name="connsiteY182-5856" fmla="*/ 374303 h 1499831"/>
                <a:gd name="connsiteX0-5857" fmla="*/ 1219145 w 1225855"/>
                <a:gd name="connsiteY0-5858" fmla="*/ 1035512 h 1499831"/>
                <a:gd name="connsiteX1-5859" fmla="*/ 1212598 w 1225855"/>
                <a:gd name="connsiteY1-5860" fmla="*/ 1022910 h 1499831"/>
                <a:gd name="connsiteX2-5861" fmla="*/ 1009653 w 1225855"/>
                <a:gd name="connsiteY2-5862" fmla="*/ 805725 h 1499831"/>
                <a:gd name="connsiteX3-5863" fmla="*/ 1091485 w 1225855"/>
                <a:gd name="connsiteY3-5864" fmla="*/ 720128 h 1499831"/>
                <a:gd name="connsiteX4-5865" fmla="*/ 1086085 w 1225855"/>
                <a:gd name="connsiteY4-5866" fmla="*/ 697052 h 1499831"/>
                <a:gd name="connsiteX5-5867" fmla="*/ 1079702 w 1225855"/>
                <a:gd name="connsiteY5-5868" fmla="*/ 685104 h 1499831"/>
                <a:gd name="connsiteX6-5869" fmla="*/ 863663 w 1225855"/>
                <a:gd name="connsiteY6-5870" fmla="*/ 454008 h 1499831"/>
                <a:gd name="connsiteX7-5871" fmla="*/ 957280 w 1225855"/>
                <a:gd name="connsiteY7-5872" fmla="*/ 374303 h 1499831"/>
                <a:gd name="connsiteX8-5873" fmla="*/ 953024 w 1225855"/>
                <a:gd name="connsiteY8-5874" fmla="*/ 355482 h 1499831"/>
                <a:gd name="connsiteX9-5875" fmla="*/ 946969 w 1225855"/>
                <a:gd name="connsiteY9-5876" fmla="*/ 344516 h 1499831"/>
                <a:gd name="connsiteX10-5877" fmla="*/ 633058 w 1225855"/>
                <a:gd name="connsiteY10-5878" fmla="*/ 8347 h 1499831"/>
                <a:gd name="connsiteX11-5879" fmla="*/ 613909 w 1225855"/>
                <a:gd name="connsiteY11-5880" fmla="*/ 0 h 1499831"/>
                <a:gd name="connsiteX12-5881" fmla="*/ 594761 w 1225855"/>
                <a:gd name="connsiteY12-5882" fmla="*/ 8183 h 1499831"/>
                <a:gd name="connsiteX13-5883" fmla="*/ 276922 w 1225855"/>
                <a:gd name="connsiteY13-5884" fmla="*/ 345825 h 1499831"/>
                <a:gd name="connsiteX14-5885" fmla="*/ 269884 w 1225855"/>
                <a:gd name="connsiteY14-5886" fmla="*/ 362028 h 1499831"/>
                <a:gd name="connsiteX15-5887" fmla="*/ 268248 w 1225855"/>
                <a:gd name="connsiteY15-5888" fmla="*/ 374139 h 1499831"/>
                <a:gd name="connsiteX16-5889" fmla="*/ 363828 w 1225855"/>
                <a:gd name="connsiteY16-5890" fmla="*/ 453354 h 1499831"/>
                <a:gd name="connsiteX17-5891" fmla="*/ 143535 w 1225855"/>
                <a:gd name="connsiteY17-5892" fmla="*/ 687395 h 1499831"/>
                <a:gd name="connsiteX18-5893" fmla="*/ 136497 w 1225855"/>
                <a:gd name="connsiteY18-5894" fmla="*/ 704744 h 1499831"/>
                <a:gd name="connsiteX19-5895" fmla="*/ 134206 w 1225855"/>
                <a:gd name="connsiteY19-5896" fmla="*/ 720128 h 1499831"/>
                <a:gd name="connsiteX20-5897" fmla="*/ 182978 w 1225855"/>
                <a:gd name="connsiteY20-5898" fmla="*/ 786740 h 1499831"/>
                <a:gd name="connsiteX21-5899" fmla="*/ 217839 w 1225855"/>
                <a:gd name="connsiteY21-5900" fmla="*/ 805071 h 1499831"/>
                <a:gd name="connsiteX22-5901" fmla="*/ 9984 w 1225855"/>
                <a:gd name="connsiteY22-5902" fmla="*/ 1025692 h 1499831"/>
                <a:gd name="connsiteX23-5903" fmla="*/ 2946 w 1225855"/>
                <a:gd name="connsiteY23-5904" fmla="*/ 1044186 h 1499831"/>
                <a:gd name="connsiteX24-5905" fmla="*/ 0 w 1225855"/>
                <a:gd name="connsiteY24-5906" fmla="*/ 1062844 h 1499831"/>
                <a:gd name="connsiteX25-5907" fmla="*/ 194435 w 1225855"/>
                <a:gd name="connsiteY25-5908" fmla="*/ 1198195 h 1499831"/>
                <a:gd name="connsiteX26-5909" fmla="*/ 487887 w 1225855"/>
                <a:gd name="connsiteY26-5910" fmla="*/ 1247950 h 1499831"/>
                <a:gd name="connsiteX27-5911" fmla="*/ 487887 w 1225855"/>
                <a:gd name="connsiteY27-5912" fmla="*/ 1473645 h 1499831"/>
                <a:gd name="connsiteX28-5913" fmla="*/ 514073 w 1225855"/>
                <a:gd name="connsiteY28-5914" fmla="*/ 1499831 h 1499831"/>
                <a:gd name="connsiteX29-5915" fmla="*/ 711781 w 1225855"/>
                <a:gd name="connsiteY29-5916" fmla="*/ 1499831 h 1499831"/>
                <a:gd name="connsiteX30-5917" fmla="*/ 737968 w 1225855"/>
                <a:gd name="connsiteY30-5918" fmla="*/ 1473645 h 1499831"/>
                <a:gd name="connsiteX31-5919" fmla="*/ 737968 w 1225855"/>
                <a:gd name="connsiteY31-5920" fmla="*/ 1248932 h 1499831"/>
                <a:gd name="connsiteX32-5921" fmla="*/ 1039112 w 1225855"/>
                <a:gd name="connsiteY32-5922" fmla="*/ 1198195 h 1499831"/>
                <a:gd name="connsiteX33-5923" fmla="*/ 1225855 w 1225855"/>
                <a:gd name="connsiteY33-5924" fmla="*/ 1062844 h 1499831"/>
                <a:gd name="connsiteX34-5925" fmla="*/ 1219145 w 1225855"/>
                <a:gd name="connsiteY34-5926" fmla="*/ 1035512 h 1499831"/>
                <a:gd name="connsiteX35-5927" fmla="*/ 1099178 w 1225855"/>
                <a:gd name="connsiteY35-5928" fmla="*/ 1120454 h 1499831"/>
                <a:gd name="connsiteX36-5929" fmla="*/ 1082157 w 1225855"/>
                <a:gd name="connsiteY36-5930" fmla="*/ 1113580 h 1499831"/>
                <a:gd name="connsiteX37-5931" fmla="*/ 657608 w 1225855"/>
                <a:gd name="connsiteY37-5932" fmla="*/ 1056788 h 1499831"/>
                <a:gd name="connsiteX38-5933" fmla="*/ 560882 w 1225855"/>
                <a:gd name="connsiteY38-5934" fmla="*/ 1023564 h 1499831"/>
                <a:gd name="connsiteX39-5935" fmla="*/ 558918 w 1225855"/>
                <a:gd name="connsiteY39-5936" fmla="*/ 1022582 h 1499831"/>
                <a:gd name="connsiteX40-5937" fmla="*/ 554663 w 1225855"/>
                <a:gd name="connsiteY40-5938" fmla="*/ 1021109 h 1499831"/>
                <a:gd name="connsiteX41-5939" fmla="*/ 419966 w 1225855"/>
                <a:gd name="connsiteY41-5940" fmla="*/ 947296 h 1499831"/>
                <a:gd name="connsiteX42-5941" fmla="*/ 312928 w 1225855"/>
                <a:gd name="connsiteY42-5942" fmla="*/ 837313 h 1499831"/>
                <a:gd name="connsiteX43-5943" fmla="*/ 618656 w 1225855"/>
                <a:gd name="connsiteY43-5944" fmla="*/ 887115 h 1499831"/>
                <a:gd name="connsiteX44-5945" fmla="*/ 943368 w 1225855"/>
                <a:gd name="connsiteY44-5946" fmla="*/ 830439 h 1499831"/>
                <a:gd name="connsiteX45-5947" fmla="*/ 957116 w 1225855"/>
                <a:gd name="connsiteY45-5948" fmla="*/ 826184 h 1499831"/>
                <a:gd name="connsiteX46-5949" fmla="*/ 1168408 w 1225855"/>
                <a:gd name="connsiteY46-5950" fmla="*/ 1052369 h 1499831"/>
                <a:gd name="connsiteX47-5951" fmla="*/ 1170536 w 1225855"/>
                <a:gd name="connsiteY47-5952" fmla="*/ 1055806 h 1499831"/>
                <a:gd name="connsiteX48-5953" fmla="*/ 1173482 w 1225855"/>
                <a:gd name="connsiteY48-5954" fmla="*/ 1063008 h 1499831"/>
                <a:gd name="connsiteX49-5955" fmla="*/ 1099178 w 1225855"/>
                <a:gd name="connsiteY49-5956" fmla="*/ 1120454 h 1499831"/>
                <a:gd name="connsiteX50-5957" fmla="*/ 736822 w 1225855"/>
                <a:gd name="connsiteY50-5958" fmla="*/ 1196559 h 1499831"/>
                <a:gd name="connsiteX51-5959" fmla="*/ 620292 w 1225855"/>
                <a:gd name="connsiteY51-5960" fmla="*/ 1200487 h 1499831"/>
                <a:gd name="connsiteX52-5961" fmla="*/ 489033 w 1225855"/>
                <a:gd name="connsiteY52-5962" fmla="*/ 1195577 h 1499831"/>
                <a:gd name="connsiteX53-5963" fmla="*/ 209001 w 1225855"/>
                <a:gd name="connsiteY53-5964" fmla="*/ 1148114 h 1499831"/>
                <a:gd name="connsiteX54-5965" fmla="*/ 52209 w 1225855"/>
                <a:gd name="connsiteY54-5966" fmla="*/ 1063008 h 1499831"/>
                <a:gd name="connsiteX55-5967" fmla="*/ 54173 w 1225855"/>
                <a:gd name="connsiteY55-5968" fmla="*/ 1057279 h 1499831"/>
                <a:gd name="connsiteX56-5969" fmla="*/ 56137 w 1225855"/>
                <a:gd name="connsiteY56-5970" fmla="*/ 1053188 h 1499831"/>
                <a:gd name="connsiteX57-5971" fmla="*/ 255155 w 1225855"/>
                <a:gd name="connsiteY57-5972" fmla="*/ 841896 h 1499831"/>
                <a:gd name="connsiteX58-5973" fmla="*/ 346971 w 1225855"/>
                <a:gd name="connsiteY58-5974" fmla="*/ 956134 h 1499831"/>
                <a:gd name="connsiteX59-5975" fmla="*/ 318984 w 1225855"/>
                <a:gd name="connsiteY59-5976" fmla="*/ 987558 h 1499831"/>
                <a:gd name="connsiteX60-5977" fmla="*/ 321112 w 1225855"/>
                <a:gd name="connsiteY60-5978" fmla="*/ 1024546 h 1499831"/>
                <a:gd name="connsiteX61-5979" fmla="*/ 338460 w 1225855"/>
                <a:gd name="connsiteY61-5980" fmla="*/ 1031093 h 1499831"/>
                <a:gd name="connsiteX62-5981" fmla="*/ 358100 w 1225855"/>
                <a:gd name="connsiteY62-5982" fmla="*/ 1022255 h 1499831"/>
                <a:gd name="connsiteX63-5983" fmla="*/ 387887 w 1225855"/>
                <a:gd name="connsiteY63-5984" fmla="*/ 988703 h 1499831"/>
                <a:gd name="connsiteX64-5985" fmla="*/ 512600 w 1225855"/>
                <a:gd name="connsiteY64-5986" fmla="*/ 1059898 h 1499831"/>
                <a:gd name="connsiteX65-5987" fmla="*/ 494925 w 1225855"/>
                <a:gd name="connsiteY65-5988" fmla="*/ 1097868 h 1499831"/>
                <a:gd name="connsiteX66-5989" fmla="*/ 507527 w 1225855"/>
                <a:gd name="connsiteY66-5990" fmla="*/ 1132729 h 1499831"/>
                <a:gd name="connsiteX67-5991" fmla="*/ 518656 w 1225855"/>
                <a:gd name="connsiteY67-5992" fmla="*/ 1135184 h 1499831"/>
                <a:gd name="connsiteX68-5993" fmla="*/ 542388 w 1225855"/>
                <a:gd name="connsiteY68-5994" fmla="*/ 1120127 h 1499831"/>
                <a:gd name="connsiteX69-5995" fmla="*/ 561045 w 1225855"/>
                <a:gd name="connsiteY69-5996" fmla="*/ 1080029 h 1499831"/>
                <a:gd name="connsiteX70-5997" fmla="*/ 638132 w 1225855"/>
                <a:gd name="connsiteY70-5998" fmla="*/ 1105888 h 1499831"/>
                <a:gd name="connsiteX71-5999" fmla="*/ 708344 w 1225855"/>
                <a:gd name="connsiteY71-6000" fmla="*/ 1124219 h 1499831"/>
                <a:gd name="connsiteX72-6001" fmla="*/ 692633 w 1225855"/>
                <a:gd name="connsiteY72-6002" fmla="*/ 1159079 h 1499831"/>
                <a:gd name="connsiteX73-6003" fmla="*/ 691487 w 1225855"/>
                <a:gd name="connsiteY73-6004" fmla="*/ 1177574 h 1499831"/>
                <a:gd name="connsiteX74-6005" fmla="*/ 705726 w 1225855"/>
                <a:gd name="connsiteY74-6006" fmla="*/ 1193776 h 1499831"/>
                <a:gd name="connsiteX75-6007" fmla="*/ 716528 w 1225855"/>
                <a:gd name="connsiteY75-6008" fmla="*/ 1196068 h 1499831"/>
                <a:gd name="connsiteX76-6009" fmla="*/ 733549 w 1225855"/>
                <a:gd name="connsiteY76-6010" fmla="*/ 1189848 h 1499831"/>
                <a:gd name="connsiteX77-6011" fmla="*/ 740423 w 1225855"/>
                <a:gd name="connsiteY77-6012" fmla="*/ 1180683 h 1499831"/>
                <a:gd name="connsiteX78-6013" fmla="*/ 760881 w 1225855"/>
                <a:gd name="connsiteY78-6014" fmla="*/ 1135184 h 1499831"/>
                <a:gd name="connsiteX79-6015" fmla="*/ 974628 w 1225855"/>
                <a:gd name="connsiteY79-6016" fmla="*/ 1161534 h 1499831"/>
                <a:gd name="connsiteX80-6017" fmla="*/ 736822 w 1225855"/>
                <a:gd name="connsiteY80-6018" fmla="*/ 1196559 h 1499831"/>
                <a:gd name="connsiteX81-6019" fmla="*/ 685431 w 1225855"/>
                <a:gd name="connsiteY81-6020" fmla="*/ 1447458 h 1499831"/>
                <a:gd name="connsiteX82-6021" fmla="*/ 540096 w 1225855"/>
                <a:gd name="connsiteY82-6022" fmla="*/ 1447458 h 1499831"/>
                <a:gd name="connsiteX83-6023" fmla="*/ 540096 w 1225855"/>
                <a:gd name="connsiteY83-6024" fmla="*/ 1251059 h 1499831"/>
                <a:gd name="connsiteX84-6025" fmla="*/ 620292 w 1225855"/>
                <a:gd name="connsiteY84-6026" fmla="*/ 1252860 h 1499831"/>
                <a:gd name="connsiteX85-6027" fmla="*/ 685431 w 1225855"/>
                <a:gd name="connsiteY85-6028" fmla="*/ 1251714 h 1499831"/>
                <a:gd name="connsiteX86-6029" fmla="*/ 685431 w 1225855"/>
                <a:gd name="connsiteY86-6030" fmla="*/ 1447458 h 1499831"/>
                <a:gd name="connsiteX87-6031" fmla="*/ 186415 w 1225855"/>
                <a:gd name="connsiteY87-6032" fmla="*/ 720292 h 1499831"/>
                <a:gd name="connsiteX88-6033" fmla="*/ 187070 w 1225855"/>
                <a:gd name="connsiteY88-6034" fmla="*/ 718819 h 1499831"/>
                <a:gd name="connsiteX89-6035" fmla="*/ 188543 w 1225855"/>
                <a:gd name="connsiteY89-6036" fmla="*/ 715873 h 1499831"/>
                <a:gd name="connsiteX90-6037" fmla="*/ 418567 w 1225855"/>
                <a:gd name="connsiteY90-6038" fmla="*/ 483352 h 1499831"/>
                <a:gd name="connsiteX91-6039" fmla="*/ 493280 w 1225855"/>
                <a:gd name="connsiteY91-6040" fmla="*/ 505881 h 1499831"/>
                <a:gd name="connsiteX92-6041" fmla="*/ 550480 w 1225855"/>
                <a:gd name="connsiteY92-6042" fmla="*/ 513426 h 1499831"/>
                <a:gd name="connsiteX93-6043" fmla="*/ 587396 w 1225855"/>
                <a:gd name="connsiteY93-6044" fmla="*/ 507919 h 1499831"/>
                <a:gd name="connsiteX94-6045" fmla="*/ 609547 w 1225855"/>
                <a:gd name="connsiteY94-6046" fmla="*/ 513172 h 1499831"/>
                <a:gd name="connsiteX95-6047" fmla="*/ 644277 w 1225855"/>
                <a:gd name="connsiteY95-6048" fmla="*/ 510465 h 1499831"/>
                <a:gd name="connsiteX96-6049" fmla="*/ 676430 w 1225855"/>
                <a:gd name="connsiteY96-6050" fmla="*/ 508991 h 1499831"/>
                <a:gd name="connsiteX97-6051" fmla="*/ 712198 w 1225855"/>
                <a:gd name="connsiteY97-6052" fmla="*/ 499229 h 1499831"/>
                <a:gd name="connsiteX98-6053" fmla="*/ 797706 w 1225855"/>
                <a:gd name="connsiteY98-6054" fmla="*/ 471684 h 1499831"/>
                <a:gd name="connsiteX99-6055" fmla="*/ 820292 w 1225855"/>
                <a:gd name="connsiteY99-6056" fmla="*/ 507036 h 1499831"/>
                <a:gd name="connsiteX100-6057" fmla="*/ 780194 w 1225855"/>
                <a:gd name="connsiteY100-6058" fmla="*/ 560391 h 1499831"/>
                <a:gd name="connsiteX101-6059" fmla="*/ 759081 w 1225855"/>
                <a:gd name="connsiteY101-6060" fmla="*/ 576103 h 1499831"/>
                <a:gd name="connsiteX102-6061" fmla="*/ 736822 w 1225855"/>
                <a:gd name="connsiteY102-6062" fmla="*/ 590669 h 1499831"/>
                <a:gd name="connsiteX103-6063" fmla="*/ 736331 w 1225855"/>
                <a:gd name="connsiteY103-6064" fmla="*/ 590996 h 1499831"/>
                <a:gd name="connsiteX104-6065" fmla="*/ 537297 w 1225855"/>
                <a:gd name="connsiteY104-6066" fmla="*/ 689628 h 1499831"/>
                <a:gd name="connsiteX105-6067" fmla="*/ 339115 w 1225855"/>
                <a:gd name="connsiteY105-6068" fmla="*/ 752370 h 1499831"/>
                <a:gd name="connsiteX106-6069" fmla="*/ 289033 w 1225855"/>
                <a:gd name="connsiteY106-6070" fmla="*/ 767428 h 1499831"/>
                <a:gd name="connsiteX107-6071" fmla="*/ 274958 w 1225855"/>
                <a:gd name="connsiteY107-6072" fmla="*/ 771519 h 1499831"/>
                <a:gd name="connsiteX108-6073" fmla="*/ 255809 w 1225855"/>
                <a:gd name="connsiteY108-6074" fmla="*/ 764482 h 1499831"/>
                <a:gd name="connsiteX109-6075" fmla="*/ 186415 w 1225855"/>
                <a:gd name="connsiteY109-6076" fmla="*/ 720292 h 1499831"/>
                <a:gd name="connsiteX110-6077" fmla="*/ 883794 w 1225855"/>
                <a:gd name="connsiteY110-6078" fmla="*/ 593451 h 1499831"/>
                <a:gd name="connsiteX111-6079" fmla="*/ 859244 w 1225855"/>
                <a:gd name="connsiteY111-6080" fmla="*/ 561536 h 1499831"/>
                <a:gd name="connsiteX112-6081" fmla="*/ 854989 w 1225855"/>
                <a:gd name="connsiteY112-6082" fmla="*/ 557117 h 1499831"/>
                <a:gd name="connsiteX113-6083" fmla="*/ 867100 w 1225855"/>
                <a:gd name="connsiteY113-6084" fmla="*/ 534204 h 1499831"/>
                <a:gd name="connsiteX114-6085" fmla="*/ 1036167 w 1225855"/>
                <a:gd name="connsiteY114-6086" fmla="*/ 715218 h 1499831"/>
                <a:gd name="connsiteX115-6087" fmla="*/ 1037803 w 1225855"/>
                <a:gd name="connsiteY115-6088" fmla="*/ 717837 h 1499831"/>
                <a:gd name="connsiteX116-6089" fmla="*/ 1038949 w 1225855"/>
                <a:gd name="connsiteY116-6090" fmla="*/ 720128 h 1499831"/>
                <a:gd name="connsiteX117-6091" fmla="*/ 971519 w 1225855"/>
                <a:gd name="connsiteY117-6092" fmla="*/ 764973 h 1499831"/>
                <a:gd name="connsiteX118-6093" fmla="*/ 944841 w 1225855"/>
                <a:gd name="connsiteY118-6094" fmla="*/ 774793 h 1499831"/>
                <a:gd name="connsiteX119-6095" fmla="*/ 927165 w 1225855"/>
                <a:gd name="connsiteY119-6096" fmla="*/ 780357 h 1499831"/>
                <a:gd name="connsiteX120-6097" fmla="*/ 917018 w 1225855"/>
                <a:gd name="connsiteY120-6098" fmla="*/ 783303 h 1499831"/>
                <a:gd name="connsiteX121-6099" fmla="*/ 601823 w 1225855"/>
                <a:gd name="connsiteY121-6100" fmla="*/ 839342 h 1499831"/>
                <a:gd name="connsiteX122-6101" fmla="*/ 372175 w 1225855"/>
                <a:gd name="connsiteY122-6102" fmla="*/ 797051 h 1499831"/>
                <a:gd name="connsiteX123-6103" fmla="*/ 481668 w 1225855"/>
                <a:gd name="connsiteY123-6104" fmla="*/ 760717 h 1499831"/>
                <a:gd name="connsiteX124-6105" fmla="*/ 497707 w 1225855"/>
                <a:gd name="connsiteY124-6106" fmla="*/ 799015 h 1499831"/>
                <a:gd name="connsiteX125-6107" fmla="*/ 521929 w 1225855"/>
                <a:gd name="connsiteY125-6108" fmla="*/ 815054 h 1499831"/>
                <a:gd name="connsiteX126-6109" fmla="*/ 532077 w 1225855"/>
                <a:gd name="connsiteY126-6110" fmla="*/ 812927 h 1499831"/>
                <a:gd name="connsiteX127-6111" fmla="*/ 545988 w 1225855"/>
                <a:gd name="connsiteY127-6112" fmla="*/ 778557 h 1499831"/>
                <a:gd name="connsiteX128-6113" fmla="*/ 530931 w 1225855"/>
                <a:gd name="connsiteY128-6114" fmla="*/ 742878 h 1499831"/>
                <a:gd name="connsiteX129-6115" fmla="*/ 560882 w 1225855"/>
                <a:gd name="connsiteY129-6116" fmla="*/ 731421 h 1499831"/>
                <a:gd name="connsiteX130-6117" fmla="*/ 660881 w 1225855"/>
                <a:gd name="connsiteY130-6118" fmla="*/ 689359 h 1499831"/>
                <a:gd name="connsiteX131-6119" fmla="*/ 682158 w 1225855"/>
                <a:gd name="connsiteY131-6120" fmla="*/ 735677 h 1499831"/>
                <a:gd name="connsiteX132-6121" fmla="*/ 706053 w 1225855"/>
                <a:gd name="connsiteY132-6122" fmla="*/ 750897 h 1499831"/>
                <a:gd name="connsiteX133-6123" fmla="*/ 717019 w 1225855"/>
                <a:gd name="connsiteY133-6124" fmla="*/ 748442 h 1499831"/>
                <a:gd name="connsiteX134-6125" fmla="*/ 729948 w 1225855"/>
                <a:gd name="connsiteY134-6126" fmla="*/ 713745 h 1499831"/>
                <a:gd name="connsiteX135-6127" fmla="*/ 708181 w 1225855"/>
                <a:gd name="connsiteY135-6128" fmla="*/ 666446 h 1499831"/>
                <a:gd name="connsiteX136-6129" fmla="*/ 763991 w 1225855"/>
                <a:gd name="connsiteY136-6130" fmla="*/ 635350 h 1499831"/>
                <a:gd name="connsiteX137-6131" fmla="*/ 773483 w 1225855"/>
                <a:gd name="connsiteY137-6132" fmla="*/ 629294 h 1499831"/>
                <a:gd name="connsiteX138-6133" fmla="*/ 795414 w 1225855"/>
                <a:gd name="connsiteY138-6134" fmla="*/ 614400 h 1499831"/>
                <a:gd name="connsiteX139-6135" fmla="*/ 816200 w 1225855"/>
                <a:gd name="connsiteY139-6136" fmla="*/ 598361 h 1499831"/>
                <a:gd name="connsiteX140-6137" fmla="*/ 819473 w 1225855"/>
                <a:gd name="connsiteY140-6138" fmla="*/ 595579 h 1499831"/>
                <a:gd name="connsiteX141-6139" fmla="*/ 842223 w 1225855"/>
                <a:gd name="connsiteY141-6140" fmla="*/ 625202 h 1499831"/>
                <a:gd name="connsiteX142-6141" fmla="*/ 863008 w 1225855"/>
                <a:gd name="connsiteY142-6142" fmla="*/ 635350 h 1499831"/>
                <a:gd name="connsiteX143-6143" fmla="*/ 878884 w 1225855"/>
                <a:gd name="connsiteY143-6144" fmla="*/ 629949 h 1499831"/>
                <a:gd name="connsiteX144-6145" fmla="*/ 883794 w 1225855"/>
                <a:gd name="connsiteY144-6146" fmla="*/ 593451 h 1499831"/>
                <a:gd name="connsiteX145-6147" fmla="*/ 513091 w 1225855"/>
                <a:gd name="connsiteY145-6148" fmla="*/ 183796 h 1499831"/>
                <a:gd name="connsiteX146-6149" fmla="*/ 520784 w 1225855"/>
                <a:gd name="connsiteY146-6150" fmla="*/ 163175 h 1499831"/>
                <a:gd name="connsiteX147-6151" fmla="*/ 613746 w 1225855"/>
                <a:gd name="connsiteY147-6152" fmla="*/ 64648 h 1499831"/>
                <a:gd name="connsiteX148-6153" fmla="*/ 903434 w 1225855"/>
                <a:gd name="connsiteY148-6154" fmla="*/ 374630 h 1499831"/>
                <a:gd name="connsiteX149-6155" fmla="*/ 823892 w 1225855"/>
                <a:gd name="connsiteY149-6156" fmla="*/ 411455 h 1499831"/>
                <a:gd name="connsiteX150-6157" fmla="*/ 821110 w 1225855"/>
                <a:gd name="connsiteY150-6158" fmla="*/ 412273 h 1499831"/>
                <a:gd name="connsiteX151-6159" fmla="*/ 807689 w 1225855"/>
                <a:gd name="connsiteY151-6160" fmla="*/ 415710 h 1499831"/>
                <a:gd name="connsiteX152-6161" fmla="*/ 791159 w 1225855"/>
                <a:gd name="connsiteY152-6162" fmla="*/ 406873 h 1499831"/>
                <a:gd name="connsiteX153-6163" fmla="*/ 777084 w 1225855"/>
                <a:gd name="connsiteY153-6164" fmla="*/ 399835 h 1499831"/>
                <a:gd name="connsiteX154-6165" fmla="*/ 706053 w 1225855"/>
                <a:gd name="connsiteY154-6166" fmla="*/ 362192 h 1499831"/>
                <a:gd name="connsiteX155-6167" fmla="*/ 591160 w 1225855"/>
                <a:gd name="connsiteY155-6168" fmla="*/ 288542 h 1499831"/>
                <a:gd name="connsiteX156-6169" fmla="*/ 570702 w 1225855"/>
                <a:gd name="connsiteY156-6170" fmla="*/ 272176 h 1499831"/>
                <a:gd name="connsiteX157-6171" fmla="*/ 567919 w 1225855"/>
                <a:gd name="connsiteY157-6172" fmla="*/ 269721 h 1499831"/>
                <a:gd name="connsiteX158-6173" fmla="*/ 551226 w 1225855"/>
                <a:gd name="connsiteY158-6174" fmla="*/ 254500 h 1499831"/>
                <a:gd name="connsiteX159-6175" fmla="*/ 512109 w 1225855"/>
                <a:gd name="connsiteY159-6176" fmla="*/ 197708 h 1499831"/>
                <a:gd name="connsiteX160-6177" fmla="*/ 513091 w 1225855"/>
                <a:gd name="connsiteY160-6178" fmla="*/ 183796 h 1499831"/>
                <a:gd name="connsiteX161-6179" fmla="*/ 322094 w 1225855"/>
                <a:gd name="connsiteY161-6180" fmla="*/ 374303 h 1499831"/>
                <a:gd name="connsiteX162-6181" fmla="*/ 464974 w 1225855"/>
                <a:gd name="connsiteY162-6182" fmla="*/ 222421 h 1499831"/>
                <a:gd name="connsiteX163-6183" fmla="*/ 508345 w 1225855"/>
                <a:gd name="connsiteY163-6184" fmla="*/ 285596 h 1499831"/>
                <a:gd name="connsiteX164-6185" fmla="*/ 482486 w 1225855"/>
                <a:gd name="connsiteY164-6186" fmla="*/ 314729 h 1499831"/>
                <a:gd name="connsiteX165-6187" fmla="*/ 475939 w 1225855"/>
                <a:gd name="connsiteY165-6188" fmla="*/ 334205 h 1499831"/>
                <a:gd name="connsiteX166-6189" fmla="*/ 484614 w 1225855"/>
                <a:gd name="connsiteY166-6190" fmla="*/ 351717 h 1499831"/>
                <a:gd name="connsiteX167-6191" fmla="*/ 491324 w 1225855"/>
                <a:gd name="connsiteY167-6192" fmla="*/ 355973 h 1499831"/>
                <a:gd name="connsiteX168-6193" fmla="*/ 501962 w 1225855"/>
                <a:gd name="connsiteY168-6194" fmla="*/ 358264 h 1499831"/>
                <a:gd name="connsiteX169-6195" fmla="*/ 521602 w 1225855"/>
                <a:gd name="connsiteY169-6196" fmla="*/ 349426 h 1499831"/>
                <a:gd name="connsiteX170-6197" fmla="*/ 547298 w 1225855"/>
                <a:gd name="connsiteY170-6198" fmla="*/ 320621 h 1499831"/>
                <a:gd name="connsiteX171-6199" fmla="*/ 554990 w 1225855"/>
                <a:gd name="connsiteY171-6200" fmla="*/ 326676 h 1499831"/>
                <a:gd name="connsiteX172-6201" fmla="*/ 722747 w 1225855"/>
                <a:gd name="connsiteY172-6202" fmla="*/ 430768 h 1499831"/>
                <a:gd name="connsiteX173-6203" fmla="*/ 663827 w 1225855"/>
                <a:gd name="connsiteY173-6204" fmla="*/ 435678 h 1499831"/>
                <a:gd name="connsiteX174-6205" fmla="*/ 628967 w 1225855"/>
                <a:gd name="connsiteY174-6206" fmla="*/ 436823 h 1499831"/>
                <a:gd name="connsiteX175-6207" fmla="*/ 616692 w 1225855"/>
                <a:gd name="connsiteY175-6208" fmla="*/ 436987 h 1499831"/>
                <a:gd name="connsiteX176-6209" fmla="*/ 600489 w 1225855"/>
                <a:gd name="connsiteY176-6210" fmla="*/ 436823 h 1499831"/>
                <a:gd name="connsiteX177-6211" fmla="*/ 565628 w 1225855"/>
                <a:gd name="connsiteY177-6212" fmla="*/ 435514 h 1499831"/>
                <a:gd name="connsiteX178-6213" fmla="*/ 463337 w 1225855"/>
                <a:gd name="connsiteY178-6214" fmla="*/ 424057 h 1499831"/>
                <a:gd name="connsiteX179-6215" fmla="*/ 433059 w 1225855"/>
                <a:gd name="connsiteY179-6216" fmla="*/ 418165 h 1499831"/>
                <a:gd name="connsiteX180-6217" fmla="*/ 409164 w 1225855"/>
                <a:gd name="connsiteY180-6218" fmla="*/ 412437 h 1499831"/>
                <a:gd name="connsiteX181-6219" fmla="*/ 403927 w 1225855"/>
                <a:gd name="connsiteY181-6220" fmla="*/ 410964 h 1499831"/>
                <a:gd name="connsiteX182-6221" fmla="*/ 322094 w 1225855"/>
                <a:gd name="connsiteY182-6222" fmla="*/ 374303 h 1499831"/>
                <a:gd name="connsiteX0-6223" fmla="*/ 1219145 w 1225855"/>
                <a:gd name="connsiteY0-6224" fmla="*/ 1035512 h 1499831"/>
                <a:gd name="connsiteX1-6225" fmla="*/ 1212598 w 1225855"/>
                <a:gd name="connsiteY1-6226" fmla="*/ 1022910 h 1499831"/>
                <a:gd name="connsiteX2-6227" fmla="*/ 1009653 w 1225855"/>
                <a:gd name="connsiteY2-6228" fmla="*/ 805725 h 1499831"/>
                <a:gd name="connsiteX3-6229" fmla="*/ 1091485 w 1225855"/>
                <a:gd name="connsiteY3-6230" fmla="*/ 720128 h 1499831"/>
                <a:gd name="connsiteX4-6231" fmla="*/ 1086085 w 1225855"/>
                <a:gd name="connsiteY4-6232" fmla="*/ 697052 h 1499831"/>
                <a:gd name="connsiteX5-6233" fmla="*/ 1079702 w 1225855"/>
                <a:gd name="connsiteY5-6234" fmla="*/ 685104 h 1499831"/>
                <a:gd name="connsiteX6-6235" fmla="*/ 863663 w 1225855"/>
                <a:gd name="connsiteY6-6236" fmla="*/ 454008 h 1499831"/>
                <a:gd name="connsiteX7-6237" fmla="*/ 957280 w 1225855"/>
                <a:gd name="connsiteY7-6238" fmla="*/ 374303 h 1499831"/>
                <a:gd name="connsiteX8-6239" fmla="*/ 953024 w 1225855"/>
                <a:gd name="connsiteY8-6240" fmla="*/ 355482 h 1499831"/>
                <a:gd name="connsiteX9-6241" fmla="*/ 946969 w 1225855"/>
                <a:gd name="connsiteY9-6242" fmla="*/ 344516 h 1499831"/>
                <a:gd name="connsiteX10-6243" fmla="*/ 633058 w 1225855"/>
                <a:gd name="connsiteY10-6244" fmla="*/ 8347 h 1499831"/>
                <a:gd name="connsiteX11-6245" fmla="*/ 613909 w 1225855"/>
                <a:gd name="connsiteY11-6246" fmla="*/ 0 h 1499831"/>
                <a:gd name="connsiteX12-6247" fmla="*/ 594761 w 1225855"/>
                <a:gd name="connsiteY12-6248" fmla="*/ 8183 h 1499831"/>
                <a:gd name="connsiteX13-6249" fmla="*/ 276922 w 1225855"/>
                <a:gd name="connsiteY13-6250" fmla="*/ 345825 h 1499831"/>
                <a:gd name="connsiteX14-6251" fmla="*/ 269884 w 1225855"/>
                <a:gd name="connsiteY14-6252" fmla="*/ 362028 h 1499831"/>
                <a:gd name="connsiteX15-6253" fmla="*/ 268248 w 1225855"/>
                <a:gd name="connsiteY15-6254" fmla="*/ 374139 h 1499831"/>
                <a:gd name="connsiteX16-6255" fmla="*/ 363828 w 1225855"/>
                <a:gd name="connsiteY16-6256" fmla="*/ 453354 h 1499831"/>
                <a:gd name="connsiteX17-6257" fmla="*/ 143535 w 1225855"/>
                <a:gd name="connsiteY17-6258" fmla="*/ 687395 h 1499831"/>
                <a:gd name="connsiteX18-6259" fmla="*/ 136497 w 1225855"/>
                <a:gd name="connsiteY18-6260" fmla="*/ 704744 h 1499831"/>
                <a:gd name="connsiteX19-6261" fmla="*/ 134206 w 1225855"/>
                <a:gd name="connsiteY19-6262" fmla="*/ 720128 h 1499831"/>
                <a:gd name="connsiteX20-6263" fmla="*/ 182978 w 1225855"/>
                <a:gd name="connsiteY20-6264" fmla="*/ 786740 h 1499831"/>
                <a:gd name="connsiteX21-6265" fmla="*/ 217839 w 1225855"/>
                <a:gd name="connsiteY21-6266" fmla="*/ 805071 h 1499831"/>
                <a:gd name="connsiteX22-6267" fmla="*/ 9984 w 1225855"/>
                <a:gd name="connsiteY22-6268" fmla="*/ 1025692 h 1499831"/>
                <a:gd name="connsiteX23-6269" fmla="*/ 2946 w 1225855"/>
                <a:gd name="connsiteY23-6270" fmla="*/ 1044186 h 1499831"/>
                <a:gd name="connsiteX24-6271" fmla="*/ 0 w 1225855"/>
                <a:gd name="connsiteY24-6272" fmla="*/ 1062844 h 1499831"/>
                <a:gd name="connsiteX25-6273" fmla="*/ 194435 w 1225855"/>
                <a:gd name="connsiteY25-6274" fmla="*/ 1198195 h 1499831"/>
                <a:gd name="connsiteX26-6275" fmla="*/ 487887 w 1225855"/>
                <a:gd name="connsiteY26-6276" fmla="*/ 1247950 h 1499831"/>
                <a:gd name="connsiteX27-6277" fmla="*/ 487887 w 1225855"/>
                <a:gd name="connsiteY27-6278" fmla="*/ 1473645 h 1499831"/>
                <a:gd name="connsiteX28-6279" fmla="*/ 514073 w 1225855"/>
                <a:gd name="connsiteY28-6280" fmla="*/ 1499831 h 1499831"/>
                <a:gd name="connsiteX29-6281" fmla="*/ 711781 w 1225855"/>
                <a:gd name="connsiteY29-6282" fmla="*/ 1499831 h 1499831"/>
                <a:gd name="connsiteX30-6283" fmla="*/ 737968 w 1225855"/>
                <a:gd name="connsiteY30-6284" fmla="*/ 1473645 h 1499831"/>
                <a:gd name="connsiteX31-6285" fmla="*/ 737968 w 1225855"/>
                <a:gd name="connsiteY31-6286" fmla="*/ 1248932 h 1499831"/>
                <a:gd name="connsiteX32-6287" fmla="*/ 1039112 w 1225855"/>
                <a:gd name="connsiteY32-6288" fmla="*/ 1198195 h 1499831"/>
                <a:gd name="connsiteX33-6289" fmla="*/ 1225855 w 1225855"/>
                <a:gd name="connsiteY33-6290" fmla="*/ 1062844 h 1499831"/>
                <a:gd name="connsiteX34-6291" fmla="*/ 1219145 w 1225855"/>
                <a:gd name="connsiteY34-6292" fmla="*/ 1035512 h 1499831"/>
                <a:gd name="connsiteX35-6293" fmla="*/ 1099178 w 1225855"/>
                <a:gd name="connsiteY35-6294" fmla="*/ 1120454 h 1499831"/>
                <a:gd name="connsiteX36-6295" fmla="*/ 1082157 w 1225855"/>
                <a:gd name="connsiteY36-6296" fmla="*/ 1113580 h 1499831"/>
                <a:gd name="connsiteX37-6297" fmla="*/ 657608 w 1225855"/>
                <a:gd name="connsiteY37-6298" fmla="*/ 1056788 h 1499831"/>
                <a:gd name="connsiteX38-6299" fmla="*/ 560882 w 1225855"/>
                <a:gd name="connsiteY38-6300" fmla="*/ 1023564 h 1499831"/>
                <a:gd name="connsiteX39-6301" fmla="*/ 558918 w 1225855"/>
                <a:gd name="connsiteY39-6302" fmla="*/ 1022582 h 1499831"/>
                <a:gd name="connsiteX40-6303" fmla="*/ 554663 w 1225855"/>
                <a:gd name="connsiteY40-6304" fmla="*/ 1021109 h 1499831"/>
                <a:gd name="connsiteX41-6305" fmla="*/ 419966 w 1225855"/>
                <a:gd name="connsiteY41-6306" fmla="*/ 947296 h 1499831"/>
                <a:gd name="connsiteX42-6307" fmla="*/ 312928 w 1225855"/>
                <a:gd name="connsiteY42-6308" fmla="*/ 837313 h 1499831"/>
                <a:gd name="connsiteX43-6309" fmla="*/ 618656 w 1225855"/>
                <a:gd name="connsiteY43-6310" fmla="*/ 887115 h 1499831"/>
                <a:gd name="connsiteX44-6311" fmla="*/ 943368 w 1225855"/>
                <a:gd name="connsiteY44-6312" fmla="*/ 830439 h 1499831"/>
                <a:gd name="connsiteX45-6313" fmla="*/ 957116 w 1225855"/>
                <a:gd name="connsiteY45-6314" fmla="*/ 826184 h 1499831"/>
                <a:gd name="connsiteX46-6315" fmla="*/ 1168408 w 1225855"/>
                <a:gd name="connsiteY46-6316" fmla="*/ 1052369 h 1499831"/>
                <a:gd name="connsiteX47-6317" fmla="*/ 1170536 w 1225855"/>
                <a:gd name="connsiteY47-6318" fmla="*/ 1055806 h 1499831"/>
                <a:gd name="connsiteX48-6319" fmla="*/ 1173482 w 1225855"/>
                <a:gd name="connsiteY48-6320" fmla="*/ 1063008 h 1499831"/>
                <a:gd name="connsiteX49-6321" fmla="*/ 1099178 w 1225855"/>
                <a:gd name="connsiteY49-6322" fmla="*/ 1120454 h 1499831"/>
                <a:gd name="connsiteX50-6323" fmla="*/ 736822 w 1225855"/>
                <a:gd name="connsiteY50-6324" fmla="*/ 1196559 h 1499831"/>
                <a:gd name="connsiteX51-6325" fmla="*/ 620292 w 1225855"/>
                <a:gd name="connsiteY51-6326" fmla="*/ 1200487 h 1499831"/>
                <a:gd name="connsiteX52-6327" fmla="*/ 489033 w 1225855"/>
                <a:gd name="connsiteY52-6328" fmla="*/ 1195577 h 1499831"/>
                <a:gd name="connsiteX53-6329" fmla="*/ 209001 w 1225855"/>
                <a:gd name="connsiteY53-6330" fmla="*/ 1148114 h 1499831"/>
                <a:gd name="connsiteX54-6331" fmla="*/ 52209 w 1225855"/>
                <a:gd name="connsiteY54-6332" fmla="*/ 1063008 h 1499831"/>
                <a:gd name="connsiteX55-6333" fmla="*/ 54173 w 1225855"/>
                <a:gd name="connsiteY55-6334" fmla="*/ 1057279 h 1499831"/>
                <a:gd name="connsiteX56-6335" fmla="*/ 56137 w 1225855"/>
                <a:gd name="connsiteY56-6336" fmla="*/ 1053188 h 1499831"/>
                <a:gd name="connsiteX57-6337" fmla="*/ 255155 w 1225855"/>
                <a:gd name="connsiteY57-6338" fmla="*/ 841896 h 1499831"/>
                <a:gd name="connsiteX58-6339" fmla="*/ 346971 w 1225855"/>
                <a:gd name="connsiteY58-6340" fmla="*/ 956134 h 1499831"/>
                <a:gd name="connsiteX59-6341" fmla="*/ 318984 w 1225855"/>
                <a:gd name="connsiteY59-6342" fmla="*/ 987558 h 1499831"/>
                <a:gd name="connsiteX60-6343" fmla="*/ 321112 w 1225855"/>
                <a:gd name="connsiteY60-6344" fmla="*/ 1024546 h 1499831"/>
                <a:gd name="connsiteX61-6345" fmla="*/ 338460 w 1225855"/>
                <a:gd name="connsiteY61-6346" fmla="*/ 1031093 h 1499831"/>
                <a:gd name="connsiteX62-6347" fmla="*/ 358100 w 1225855"/>
                <a:gd name="connsiteY62-6348" fmla="*/ 1022255 h 1499831"/>
                <a:gd name="connsiteX63-6349" fmla="*/ 387887 w 1225855"/>
                <a:gd name="connsiteY63-6350" fmla="*/ 988703 h 1499831"/>
                <a:gd name="connsiteX64-6351" fmla="*/ 512600 w 1225855"/>
                <a:gd name="connsiteY64-6352" fmla="*/ 1059898 h 1499831"/>
                <a:gd name="connsiteX65-6353" fmla="*/ 494925 w 1225855"/>
                <a:gd name="connsiteY65-6354" fmla="*/ 1097868 h 1499831"/>
                <a:gd name="connsiteX66-6355" fmla="*/ 507527 w 1225855"/>
                <a:gd name="connsiteY66-6356" fmla="*/ 1132729 h 1499831"/>
                <a:gd name="connsiteX67-6357" fmla="*/ 518656 w 1225855"/>
                <a:gd name="connsiteY67-6358" fmla="*/ 1135184 h 1499831"/>
                <a:gd name="connsiteX68-6359" fmla="*/ 542388 w 1225855"/>
                <a:gd name="connsiteY68-6360" fmla="*/ 1120127 h 1499831"/>
                <a:gd name="connsiteX69-6361" fmla="*/ 561045 w 1225855"/>
                <a:gd name="connsiteY69-6362" fmla="*/ 1080029 h 1499831"/>
                <a:gd name="connsiteX70-6363" fmla="*/ 638132 w 1225855"/>
                <a:gd name="connsiteY70-6364" fmla="*/ 1105888 h 1499831"/>
                <a:gd name="connsiteX71-6365" fmla="*/ 708344 w 1225855"/>
                <a:gd name="connsiteY71-6366" fmla="*/ 1124219 h 1499831"/>
                <a:gd name="connsiteX72-6367" fmla="*/ 692633 w 1225855"/>
                <a:gd name="connsiteY72-6368" fmla="*/ 1159079 h 1499831"/>
                <a:gd name="connsiteX73-6369" fmla="*/ 691487 w 1225855"/>
                <a:gd name="connsiteY73-6370" fmla="*/ 1177574 h 1499831"/>
                <a:gd name="connsiteX74-6371" fmla="*/ 705726 w 1225855"/>
                <a:gd name="connsiteY74-6372" fmla="*/ 1193776 h 1499831"/>
                <a:gd name="connsiteX75-6373" fmla="*/ 716528 w 1225855"/>
                <a:gd name="connsiteY75-6374" fmla="*/ 1196068 h 1499831"/>
                <a:gd name="connsiteX76-6375" fmla="*/ 733549 w 1225855"/>
                <a:gd name="connsiteY76-6376" fmla="*/ 1189848 h 1499831"/>
                <a:gd name="connsiteX77-6377" fmla="*/ 740423 w 1225855"/>
                <a:gd name="connsiteY77-6378" fmla="*/ 1180683 h 1499831"/>
                <a:gd name="connsiteX78-6379" fmla="*/ 760881 w 1225855"/>
                <a:gd name="connsiteY78-6380" fmla="*/ 1135184 h 1499831"/>
                <a:gd name="connsiteX79-6381" fmla="*/ 974628 w 1225855"/>
                <a:gd name="connsiteY79-6382" fmla="*/ 1161534 h 1499831"/>
                <a:gd name="connsiteX80-6383" fmla="*/ 736822 w 1225855"/>
                <a:gd name="connsiteY80-6384" fmla="*/ 1196559 h 1499831"/>
                <a:gd name="connsiteX81-6385" fmla="*/ 685431 w 1225855"/>
                <a:gd name="connsiteY81-6386" fmla="*/ 1447458 h 1499831"/>
                <a:gd name="connsiteX82-6387" fmla="*/ 540096 w 1225855"/>
                <a:gd name="connsiteY82-6388" fmla="*/ 1447458 h 1499831"/>
                <a:gd name="connsiteX83-6389" fmla="*/ 540096 w 1225855"/>
                <a:gd name="connsiteY83-6390" fmla="*/ 1251059 h 1499831"/>
                <a:gd name="connsiteX84-6391" fmla="*/ 620292 w 1225855"/>
                <a:gd name="connsiteY84-6392" fmla="*/ 1252860 h 1499831"/>
                <a:gd name="connsiteX85-6393" fmla="*/ 685431 w 1225855"/>
                <a:gd name="connsiteY85-6394" fmla="*/ 1251714 h 1499831"/>
                <a:gd name="connsiteX86-6395" fmla="*/ 685431 w 1225855"/>
                <a:gd name="connsiteY86-6396" fmla="*/ 1447458 h 1499831"/>
                <a:gd name="connsiteX87-6397" fmla="*/ 186415 w 1225855"/>
                <a:gd name="connsiteY87-6398" fmla="*/ 720292 h 1499831"/>
                <a:gd name="connsiteX88-6399" fmla="*/ 187070 w 1225855"/>
                <a:gd name="connsiteY88-6400" fmla="*/ 718819 h 1499831"/>
                <a:gd name="connsiteX89-6401" fmla="*/ 188543 w 1225855"/>
                <a:gd name="connsiteY89-6402" fmla="*/ 715873 h 1499831"/>
                <a:gd name="connsiteX90-6403" fmla="*/ 418567 w 1225855"/>
                <a:gd name="connsiteY90-6404" fmla="*/ 483352 h 1499831"/>
                <a:gd name="connsiteX91-6405" fmla="*/ 483426 w 1225855"/>
                <a:gd name="connsiteY91-6406" fmla="*/ 492987 h 1499831"/>
                <a:gd name="connsiteX92-6407" fmla="*/ 493280 w 1225855"/>
                <a:gd name="connsiteY92-6408" fmla="*/ 505881 h 1499831"/>
                <a:gd name="connsiteX93-6409" fmla="*/ 550480 w 1225855"/>
                <a:gd name="connsiteY93-6410" fmla="*/ 513426 h 1499831"/>
                <a:gd name="connsiteX94-6411" fmla="*/ 587396 w 1225855"/>
                <a:gd name="connsiteY94-6412" fmla="*/ 507919 h 1499831"/>
                <a:gd name="connsiteX95-6413" fmla="*/ 609547 w 1225855"/>
                <a:gd name="connsiteY95-6414" fmla="*/ 513172 h 1499831"/>
                <a:gd name="connsiteX96-6415" fmla="*/ 644277 w 1225855"/>
                <a:gd name="connsiteY96-6416" fmla="*/ 510465 h 1499831"/>
                <a:gd name="connsiteX97-6417" fmla="*/ 676430 w 1225855"/>
                <a:gd name="connsiteY97-6418" fmla="*/ 508991 h 1499831"/>
                <a:gd name="connsiteX98-6419" fmla="*/ 712198 w 1225855"/>
                <a:gd name="connsiteY98-6420" fmla="*/ 499229 h 1499831"/>
                <a:gd name="connsiteX99-6421" fmla="*/ 797706 w 1225855"/>
                <a:gd name="connsiteY99-6422" fmla="*/ 471684 h 1499831"/>
                <a:gd name="connsiteX100-6423" fmla="*/ 820292 w 1225855"/>
                <a:gd name="connsiteY100-6424" fmla="*/ 507036 h 1499831"/>
                <a:gd name="connsiteX101-6425" fmla="*/ 780194 w 1225855"/>
                <a:gd name="connsiteY101-6426" fmla="*/ 560391 h 1499831"/>
                <a:gd name="connsiteX102-6427" fmla="*/ 759081 w 1225855"/>
                <a:gd name="connsiteY102-6428" fmla="*/ 576103 h 1499831"/>
                <a:gd name="connsiteX103-6429" fmla="*/ 736822 w 1225855"/>
                <a:gd name="connsiteY103-6430" fmla="*/ 590669 h 1499831"/>
                <a:gd name="connsiteX104-6431" fmla="*/ 736331 w 1225855"/>
                <a:gd name="connsiteY104-6432" fmla="*/ 590996 h 1499831"/>
                <a:gd name="connsiteX105-6433" fmla="*/ 537297 w 1225855"/>
                <a:gd name="connsiteY105-6434" fmla="*/ 689628 h 1499831"/>
                <a:gd name="connsiteX106-6435" fmla="*/ 339115 w 1225855"/>
                <a:gd name="connsiteY106-6436" fmla="*/ 752370 h 1499831"/>
                <a:gd name="connsiteX107-6437" fmla="*/ 289033 w 1225855"/>
                <a:gd name="connsiteY107-6438" fmla="*/ 767428 h 1499831"/>
                <a:gd name="connsiteX108-6439" fmla="*/ 274958 w 1225855"/>
                <a:gd name="connsiteY108-6440" fmla="*/ 771519 h 1499831"/>
                <a:gd name="connsiteX109-6441" fmla="*/ 255809 w 1225855"/>
                <a:gd name="connsiteY109-6442" fmla="*/ 764482 h 1499831"/>
                <a:gd name="connsiteX110-6443" fmla="*/ 186415 w 1225855"/>
                <a:gd name="connsiteY110-6444" fmla="*/ 720292 h 1499831"/>
                <a:gd name="connsiteX111-6445" fmla="*/ 883794 w 1225855"/>
                <a:gd name="connsiteY111-6446" fmla="*/ 593451 h 1499831"/>
                <a:gd name="connsiteX112-6447" fmla="*/ 859244 w 1225855"/>
                <a:gd name="connsiteY112-6448" fmla="*/ 561536 h 1499831"/>
                <a:gd name="connsiteX113-6449" fmla="*/ 854989 w 1225855"/>
                <a:gd name="connsiteY113-6450" fmla="*/ 557117 h 1499831"/>
                <a:gd name="connsiteX114-6451" fmla="*/ 867100 w 1225855"/>
                <a:gd name="connsiteY114-6452" fmla="*/ 534204 h 1499831"/>
                <a:gd name="connsiteX115-6453" fmla="*/ 1036167 w 1225855"/>
                <a:gd name="connsiteY115-6454" fmla="*/ 715218 h 1499831"/>
                <a:gd name="connsiteX116-6455" fmla="*/ 1037803 w 1225855"/>
                <a:gd name="connsiteY116-6456" fmla="*/ 717837 h 1499831"/>
                <a:gd name="connsiteX117-6457" fmla="*/ 1038949 w 1225855"/>
                <a:gd name="connsiteY117-6458" fmla="*/ 720128 h 1499831"/>
                <a:gd name="connsiteX118-6459" fmla="*/ 971519 w 1225855"/>
                <a:gd name="connsiteY118-6460" fmla="*/ 764973 h 1499831"/>
                <a:gd name="connsiteX119-6461" fmla="*/ 944841 w 1225855"/>
                <a:gd name="connsiteY119-6462" fmla="*/ 774793 h 1499831"/>
                <a:gd name="connsiteX120-6463" fmla="*/ 927165 w 1225855"/>
                <a:gd name="connsiteY120-6464" fmla="*/ 780357 h 1499831"/>
                <a:gd name="connsiteX121-6465" fmla="*/ 917018 w 1225855"/>
                <a:gd name="connsiteY121-6466" fmla="*/ 783303 h 1499831"/>
                <a:gd name="connsiteX122-6467" fmla="*/ 601823 w 1225855"/>
                <a:gd name="connsiteY122-6468" fmla="*/ 839342 h 1499831"/>
                <a:gd name="connsiteX123-6469" fmla="*/ 372175 w 1225855"/>
                <a:gd name="connsiteY123-6470" fmla="*/ 797051 h 1499831"/>
                <a:gd name="connsiteX124-6471" fmla="*/ 481668 w 1225855"/>
                <a:gd name="connsiteY124-6472" fmla="*/ 760717 h 1499831"/>
                <a:gd name="connsiteX125-6473" fmla="*/ 497707 w 1225855"/>
                <a:gd name="connsiteY125-6474" fmla="*/ 799015 h 1499831"/>
                <a:gd name="connsiteX126-6475" fmla="*/ 521929 w 1225855"/>
                <a:gd name="connsiteY126-6476" fmla="*/ 815054 h 1499831"/>
                <a:gd name="connsiteX127-6477" fmla="*/ 532077 w 1225855"/>
                <a:gd name="connsiteY127-6478" fmla="*/ 812927 h 1499831"/>
                <a:gd name="connsiteX128-6479" fmla="*/ 545988 w 1225855"/>
                <a:gd name="connsiteY128-6480" fmla="*/ 778557 h 1499831"/>
                <a:gd name="connsiteX129-6481" fmla="*/ 530931 w 1225855"/>
                <a:gd name="connsiteY129-6482" fmla="*/ 742878 h 1499831"/>
                <a:gd name="connsiteX130-6483" fmla="*/ 560882 w 1225855"/>
                <a:gd name="connsiteY130-6484" fmla="*/ 731421 h 1499831"/>
                <a:gd name="connsiteX131-6485" fmla="*/ 660881 w 1225855"/>
                <a:gd name="connsiteY131-6486" fmla="*/ 689359 h 1499831"/>
                <a:gd name="connsiteX132-6487" fmla="*/ 682158 w 1225855"/>
                <a:gd name="connsiteY132-6488" fmla="*/ 735677 h 1499831"/>
                <a:gd name="connsiteX133-6489" fmla="*/ 706053 w 1225855"/>
                <a:gd name="connsiteY133-6490" fmla="*/ 750897 h 1499831"/>
                <a:gd name="connsiteX134-6491" fmla="*/ 717019 w 1225855"/>
                <a:gd name="connsiteY134-6492" fmla="*/ 748442 h 1499831"/>
                <a:gd name="connsiteX135-6493" fmla="*/ 729948 w 1225855"/>
                <a:gd name="connsiteY135-6494" fmla="*/ 713745 h 1499831"/>
                <a:gd name="connsiteX136-6495" fmla="*/ 708181 w 1225855"/>
                <a:gd name="connsiteY136-6496" fmla="*/ 666446 h 1499831"/>
                <a:gd name="connsiteX137-6497" fmla="*/ 763991 w 1225855"/>
                <a:gd name="connsiteY137-6498" fmla="*/ 635350 h 1499831"/>
                <a:gd name="connsiteX138-6499" fmla="*/ 773483 w 1225855"/>
                <a:gd name="connsiteY138-6500" fmla="*/ 629294 h 1499831"/>
                <a:gd name="connsiteX139-6501" fmla="*/ 795414 w 1225855"/>
                <a:gd name="connsiteY139-6502" fmla="*/ 614400 h 1499831"/>
                <a:gd name="connsiteX140-6503" fmla="*/ 816200 w 1225855"/>
                <a:gd name="connsiteY140-6504" fmla="*/ 598361 h 1499831"/>
                <a:gd name="connsiteX141-6505" fmla="*/ 819473 w 1225855"/>
                <a:gd name="connsiteY141-6506" fmla="*/ 595579 h 1499831"/>
                <a:gd name="connsiteX142-6507" fmla="*/ 842223 w 1225855"/>
                <a:gd name="connsiteY142-6508" fmla="*/ 625202 h 1499831"/>
                <a:gd name="connsiteX143-6509" fmla="*/ 863008 w 1225855"/>
                <a:gd name="connsiteY143-6510" fmla="*/ 635350 h 1499831"/>
                <a:gd name="connsiteX144-6511" fmla="*/ 878884 w 1225855"/>
                <a:gd name="connsiteY144-6512" fmla="*/ 629949 h 1499831"/>
                <a:gd name="connsiteX145-6513" fmla="*/ 883794 w 1225855"/>
                <a:gd name="connsiteY145-6514" fmla="*/ 593451 h 1499831"/>
                <a:gd name="connsiteX146-6515" fmla="*/ 513091 w 1225855"/>
                <a:gd name="connsiteY146-6516" fmla="*/ 183796 h 1499831"/>
                <a:gd name="connsiteX147-6517" fmla="*/ 520784 w 1225855"/>
                <a:gd name="connsiteY147-6518" fmla="*/ 163175 h 1499831"/>
                <a:gd name="connsiteX148-6519" fmla="*/ 613746 w 1225855"/>
                <a:gd name="connsiteY148-6520" fmla="*/ 64648 h 1499831"/>
                <a:gd name="connsiteX149-6521" fmla="*/ 903434 w 1225855"/>
                <a:gd name="connsiteY149-6522" fmla="*/ 374630 h 1499831"/>
                <a:gd name="connsiteX150-6523" fmla="*/ 823892 w 1225855"/>
                <a:gd name="connsiteY150-6524" fmla="*/ 411455 h 1499831"/>
                <a:gd name="connsiteX151-6525" fmla="*/ 821110 w 1225855"/>
                <a:gd name="connsiteY151-6526" fmla="*/ 412273 h 1499831"/>
                <a:gd name="connsiteX152-6527" fmla="*/ 807689 w 1225855"/>
                <a:gd name="connsiteY152-6528" fmla="*/ 415710 h 1499831"/>
                <a:gd name="connsiteX153-6529" fmla="*/ 791159 w 1225855"/>
                <a:gd name="connsiteY153-6530" fmla="*/ 406873 h 1499831"/>
                <a:gd name="connsiteX154-6531" fmla="*/ 777084 w 1225855"/>
                <a:gd name="connsiteY154-6532" fmla="*/ 399835 h 1499831"/>
                <a:gd name="connsiteX155-6533" fmla="*/ 706053 w 1225855"/>
                <a:gd name="connsiteY155-6534" fmla="*/ 362192 h 1499831"/>
                <a:gd name="connsiteX156-6535" fmla="*/ 591160 w 1225855"/>
                <a:gd name="connsiteY156-6536" fmla="*/ 288542 h 1499831"/>
                <a:gd name="connsiteX157-6537" fmla="*/ 570702 w 1225855"/>
                <a:gd name="connsiteY157-6538" fmla="*/ 272176 h 1499831"/>
                <a:gd name="connsiteX158-6539" fmla="*/ 567919 w 1225855"/>
                <a:gd name="connsiteY158-6540" fmla="*/ 269721 h 1499831"/>
                <a:gd name="connsiteX159-6541" fmla="*/ 551226 w 1225855"/>
                <a:gd name="connsiteY159-6542" fmla="*/ 254500 h 1499831"/>
                <a:gd name="connsiteX160-6543" fmla="*/ 512109 w 1225855"/>
                <a:gd name="connsiteY160-6544" fmla="*/ 197708 h 1499831"/>
                <a:gd name="connsiteX161-6545" fmla="*/ 513091 w 1225855"/>
                <a:gd name="connsiteY161-6546" fmla="*/ 183796 h 1499831"/>
                <a:gd name="connsiteX162-6547" fmla="*/ 322094 w 1225855"/>
                <a:gd name="connsiteY162-6548" fmla="*/ 374303 h 1499831"/>
                <a:gd name="connsiteX163-6549" fmla="*/ 464974 w 1225855"/>
                <a:gd name="connsiteY163-6550" fmla="*/ 222421 h 1499831"/>
                <a:gd name="connsiteX164-6551" fmla="*/ 508345 w 1225855"/>
                <a:gd name="connsiteY164-6552" fmla="*/ 285596 h 1499831"/>
                <a:gd name="connsiteX165-6553" fmla="*/ 482486 w 1225855"/>
                <a:gd name="connsiteY165-6554" fmla="*/ 314729 h 1499831"/>
                <a:gd name="connsiteX166-6555" fmla="*/ 475939 w 1225855"/>
                <a:gd name="connsiteY166-6556" fmla="*/ 334205 h 1499831"/>
                <a:gd name="connsiteX167-6557" fmla="*/ 484614 w 1225855"/>
                <a:gd name="connsiteY167-6558" fmla="*/ 351717 h 1499831"/>
                <a:gd name="connsiteX168-6559" fmla="*/ 491324 w 1225855"/>
                <a:gd name="connsiteY168-6560" fmla="*/ 355973 h 1499831"/>
                <a:gd name="connsiteX169-6561" fmla="*/ 501962 w 1225855"/>
                <a:gd name="connsiteY169-6562" fmla="*/ 358264 h 1499831"/>
                <a:gd name="connsiteX170-6563" fmla="*/ 521602 w 1225855"/>
                <a:gd name="connsiteY170-6564" fmla="*/ 349426 h 1499831"/>
                <a:gd name="connsiteX171-6565" fmla="*/ 547298 w 1225855"/>
                <a:gd name="connsiteY171-6566" fmla="*/ 320621 h 1499831"/>
                <a:gd name="connsiteX172-6567" fmla="*/ 554990 w 1225855"/>
                <a:gd name="connsiteY172-6568" fmla="*/ 326676 h 1499831"/>
                <a:gd name="connsiteX173-6569" fmla="*/ 722747 w 1225855"/>
                <a:gd name="connsiteY173-6570" fmla="*/ 430768 h 1499831"/>
                <a:gd name="connsiteX174-6571" fmla="*/ 663827 w 1225855"/>
                <a:gd name="connsiteY174-6572" fmla="*/ 435678 h 1499831"/>
                <a:gd name="connsiteX175-6573" fmla="*/ 628967 w 1225855"/>
                <a:gd name="connsiteY175-6574" fmla="*/ 436823 h 1499831"/>
                <a:gd name="connsiteX176-6575" fmla="*/ 616692 w 1225855"/>
                <a:gd name="connsiteY176-6576" fmla="*/ 436987 h 1499831"/>
                <a:gd name="connsiteX177-6577" fmla="*/ 600489 w 1225855"/>
                <a:gd name="connsiteY177-6578" fmla="*/ 436823 h 1499831"/>
                <a:gd name="connsiteX178-6579" fmla="*/ 565628 w 1225855"/>
                <a:gd name="connsiteY178-6580" fmla="*/ 435514 h 1499831"/>
                <a:gd name="connsiteX179-6581" fmla="*/ 463337 w 1225855"/>
                <a:gd name="connsiteY179-6582" fmla="*/ 424057 h 1499831"/>
                <a:gd name="connsiteX180-6583" fmla="*/ 433059 w 1225855"/>
                <a:gd name="connsiteY180-6584" fmla="*/ 418165 h 1499831"/>
                <a:gd name="connsiteX181-6585" fmla="*/ 409164 w 1225855"/>
                <a:gd name="connsiteY181-6586" fmla="*/ 412437 h 1499831"/>
                <a:gd name="connsiteX182-6587" fmla="*/ 403927 w 1225855"/>
                <a:gd name="connsiteY182-6588" fmla="*/ 410964 h 1499831"/>
                <a:gd name="connsiteX183" fmla="*/ 322094 w 1225855"/>
                <a:gd name="connsiteY183" fmla="*/ 374303 h 1499831"/>
                <a:gd name="connsiteX0-6589" fmla="*/ 1219145 w 1225855"/>
                <a:gd name="connsiteY0-6590" fmla="*/ 1035512 h 1499831"/>
                <a:gd name="connsiteX1-6591" fmla="*/ 1212598 w 1225855"/>
                <a:gd name="connsiteY1-6592" fmla="*/ 1022910 h 1499831"/>
                <a:gd name="connsiteX2-6593" fmla="*/ 1009653 w 1225855"/>
                <a:gd name="connsiteY2-6594" fmla="*/ 805725 h 1499831"/>
                <a:gd name="connsiteX3-6595" fmla="*/ 1091485 w 1225855"/>
                <a:gd name="connsiteY3-6596" fmla="*/ 720128 h 1499831"/>
                <a:gd name="connsiteX4-6597" fmla="*/ 1086085 w 1225855"/>
                <a:gd name="connsiteY4-6598" fmla="*/ 697052 h 1499831"/>
                <a:gd name="connsiteX5-6599" fmla="*/ 1079702 w 1225855"/>
                <a:gd name="connsiteY5-6600" fmla="*/ 685104 h 1499831"/>
                <a:gd name="connsiteX6-6601" fmla="*/ 863663 w 1225855"/>
                <a:gd name="connsiteY6-6602" fmla="*/ 454008 h 1499831"/>
                <a:gd name="connsiteX7-6603" fmla="*/ 957280 w 1225855"/>
                <a:gd name="connsiteY7-6604" fmla="*/ 374303 h 1499831"/>
                <a:gd name="connsiteX8-6605" fmla="*/ 953024 w 1225855"/>
                <a:gd name="connsiteY8-6606" fmla="*/ 355482 h 1499831"/>
                <a:gd name="connsiteX9-6607" fmla="*/ 946969 w 1225855"/>
                <a:gd name="connsiteY9-6608" fmla="*/ 344516 h 1499831"/>
                <a:gd name="connsiteX10-6609" fmla="*/ 633058 w 1225855"/>
                <a:gd name="connsiteY10-6610" fmla="*/ 8347 h 1499831"/>
                <a:gd name="connsiteX11-6611" fmla="*/ 613909 w 1225855"/>
                <a:gd name="connsiteY11-6612" fmla="*/ 0 h 1499831"/>
                <a:gd name="connsiteX12-6613" fmla="*/ 594761 w 1225855"/>
                <a:gd name="connsiteY12-6614" fmla="*/ 8183 h 1499831"/>
                <a:gd name="connsiteX13-6615" fmla="*/ 276922 w 1225855"/>
                <a:gd name="connsiteY13-6616" fmla="*/ 345825 h 1499831"/>
                <a:gd name="connsiteX14-6617" fmla="*/ 269884 w 1225855"/>
                <a:gd name="connsiteY14-6618" fmla="*/ 362028 h 1499831"/>
                <a:gd name="connsiteX15-6619" fmla="*/ 268248 w 1225855"/>
                <a:gd name="connsiteY15-6620" fmla="*/ 374139 h 1499831"/>
                <a:gd name="connsiteX16-6621" fmla="*/ 363828 w 1225855"/>
                <a:gd name="connsiteY16-6622" fmla="*/ 453354 h 1499831"/>
                <a:gd name="connsiteX17-6623" fmla="*/ 143535 w 1225855"/>
                <a:gd name="connsiteY17-6624" fmla="*/ 687395 h 1499831"/>
                <a:gd name="connsiteX18-6625" fmla="*/ 136497 w 1225855"/>
                <a:gd name="connsiteY18-6626" fmla="*/ 704744 h 1499831"/>
                <a:gd name="connsiteX19-6627" fmla="*/ 134206 w 1225855"/>
                <a:gd name="connsiteY19-6628" fmla="*/ 720128 h 1499831"/>
                <a:gd name="connsiteX20-6629" fmla="*/ 182978 w 1225855"/>
                <a:gd name="connsiteY20-6630" fmla="*/ 786740 h 1499831"/>
                <a:gd name="connsiteX21-6631" fmla="*/ 217839 w 1225855"/>
                <a:gd name="connsiteY21-6632" fmla="*/ 805071 h 1499831"/>
                <a:gd name="connsiteX22-6633" fmla="*/ 9984 w 1225855"/>
                <a:gd name="connsiteY22-6634" fmla="*/ 1025692 h 1499831"/>
                <a:gd name="connsiteX23-6635" fmla="*/ 2946 w 1225855"/>
                <a:gd name="connsiteY23-6636" fmla="*/ 1044186 h 1499831"/>
                <a:gd name="connsiteX24-6637" fmla="*/ 0 w 1225855"/>
                <a:gd name="connsiteY24-6638" fmla="*/ 1062844 h 1499831"/>
                <a:gd name="connsiteX25-6639" fmla="*/ 194435 w 1225855"/>
                <a:gd name="connsiteY25-6640" fmla="*/ 1198195 h 1499831"/>
                <a:gd name="connsiteX26-6641" fmla="*/ 487887 w 1225855"/>
                <a:gd name="connsiteY26-6642" fmla="*/ 1247950 h 1499831"/>
                <a:gd name="connsiteX27-6643" fmla="*/ 487887 w 1225855"/>
                <a:gd name="connsiteY27-6644" fmla="*/ 1473645 h 1499831"/>
                <a:gd name="connsiteX28-6645" fmla="*/ 514073 w 1225855"/>
                <a:gd name="connsiteY28-6646" fmla="*/ 1499831 h 1499831"/>
                <a:gd name="connsiteX29-6647" fmla="*/ 711781 w 1225855"/>
                <a:gd name="connsiteY29-6648" fmla="*/ 1499831 h 1499831"/>
                <a:gd name="connsiteX30-6649" fmla="*/ 737968 w 1225855"/>
                <a:gd name="connsiteY30-6650" fmla="*/ 1473645 h 1499831"/>
                <a:gd name="connsiteX31-6651" fmla="*/ 737968 w 1225855"/>
                <a:gd name="connsiteY31-6652" fmla="*/ 1248932 h 1499831"/>
                <a:gd name="connsiteX32-6653" fmla="*/ 1039112 w 1225855"/>
                <a:gd name="connsiteY32-6654" fmla="*/ 1198195 h 1499831"/>
                <a:gd name="connsiteX33-6655" fmla="*/ 1225855 w 1225855"/>
                <a:gd name="connsiteY33-6656" fmla="*/ 1062844 h 1499831"/>
                <a:gd name="connsiteX34-6657" fmla="*/ 1219145 w 1225855"/>
                <a:gd name="connsiteY34-6658" fmla="*/ 1035512 h 1499831"/>
                <a:gd name="connsiteX35-6659" fmla="*/ 1099178 w 1225855"/>
                <a:gd name="connsiteY35-6660" fmla="*/ 1120454 h 1499831"/>
                <a:gd name="connsiteX36-6661" fmla="*/ 1082157 w 1225855"/>
                <a:gd name="connsiteY36-6662" fmla="*/ 1113580 h 1499831"/>
                <a:gd name="connsiteX37-6663" fmla="*/ 657608 w 1225855"/>
                <a:gd name="connsiteY37-6664" fmla="*/ 1056788 h 1499831"/>
                <a:gd name="connsiteX38-6665" fmla="*/ 560882 w 1225855"/>
                <a:gd name="connsiteY38-6666" fmla="*/ 1023564 h 1499831"/>
                <a:gd name="connsiteX39-6667" fmla="*/ 558918 w 1225855"/>
                <a:gd name="connsiteY39-6668" fmla="*/ 1022582 h 1499831"/>
                <a:gd name="connsiteX40-6669" fmla="*/ 554663 w 1225855"/>
                <a:gd name="connsiteY40-6670" fmla="*/ 1021109 h 1499831"/>
                <a:gd name="connsiteX41-6671" fmla="*/ 419966 w 1225855"/>
                <a:gd name="connsiteY41-6672" fmla="*/ 947296 h 1499831"/>
                <a:gd name="connsiteX42-6673" fmla="*/ 312928 w 1225855"/>
                <a:gd name="connsiteY42-6674" fmla="*/ 837313 h 1499831"/>
                <a:gd name="connsiteX43-6675" fmla="*/ 618656 w 1225855"/>
                <a:gd name="connsiteY43-6676" fmla="*/ 887115 h 1499831"/>
                <a:gd name="connsiteX44-6677" fmla="*/ 943368 w 1225855"/>
                <a:gd name="connsiteY44-6678" fmla="*/ 830439 h 1499831"/>
                <a:gd name="connsiteX45-6679" fmla="*/ 957116 w 1225855"/>
                <a:gd name="connsiteY45-6680" fmla="*/ 826184 h 1499831"/>
                <a:gd name="connsiteX46-6681" fmla="*/ 1168408 w 1225855"/>
                <a:gd name="connsiteY46-6682" fmla="*/ 1052369 h 1499831"/>
                <a:gd name="connsiteX47-6683" fmla="*/ 1170536 w 1225855"/>
                <a:gd name="connsiteY47-6684" fmla="*/ 1055806 h 1499831"/>
                <a:gd name="connsiteX48-6685" fmla="*/ 1173482 w 1225855"/>
                <a:gd name="connsiteY48-6686" fmla="*/ 1063008 h 1499831"/>
                <a:gd name="connsiteX49-6687" fmla="*/ 1099178 w 1225855"/>
                <a:gd name="connsiteY49-6688" fmla="*/ 1120454 h 1499831"/>
                <a:gd name="connsiteX50-6689" fmla="*/ 736822 w 1225855"/>
                <a:gd name="connsiteY50-6690" fmla="*/ 1196559 h 1499831"/>
                <a:gd name="connsiteX51-6691" fmla="*/ 620292 w 1225855"/>
                <a:gd name="connsiteY51-6692" fmla="*/ 1200487 h 1499831"/>
                <a:gd name="connsiteX52-6693" fmla="*/ 489033 w 1225855"/>
                <a:gd name="connsiteY52-6694" fmla="*/ 1195577 h 1499831"/>
                <a:gd name="connsiteX53-6695" fmla="*/ 209001 w 1225855"/>
                <a:gd name="connsiteY53-6696" fmla="*/ 1148114 h 1499831"/>
                <a:gd name="connsiteX54-6697" fmla="*/ 52209 w 1225855"/>
                <a:gd name="connsiteY54-6698" fmla="*/ 1063008 h 1499831"/>
                <a:gd name="connsiteX55-6699" fmla="*/ 54173 w 1225855"/>
                <a:gd name="connsiteY55-6700" fmla="*/ 1057279 h 1499831"/>
                <a:gd name="connsiteX56-6701" fmla="*/ 56137 w 1225855"/>
                <a:gd name="connsiteY56-6702" fmla="*/ 1053188 h 1499831"/>
                <a:gd name="connsiteX57-6703" fmla="*/ 255155 w 1225855"/>
                <a:gd name="connsiteY57-6704" fmla="*/ 841896 h 1499831"/>
                <a:gd name="connsiteX58-6705" fmla="*/ 346971 w 1225855"/>
                <a:gd name="connsiteY58-6706" fmla="*/ 956134 h 1499831"/>
                <a:gd name="connsiteX59-6707" fmla="*/ 318984 w 1225855"/>
                <a:gd name="connsiteY59-6708" fmla="*/ 987558 h 1499831"/>
                <a:gd name="connsiteX60-6709" fmla="*/ 321112 w 1225855"/>
                <a:gd name="connsiteY60-6710" fmla="*/ 1024546 h 1499831"/>
                <a:gd name="connsiteX61-6711" fmla="*/ 338460 w 1225855"/>
                <a:gd name="connsiteY61-6712" fmla="*/ 1031093 h 1499831"/>
                <a:gd name="connsiteX62-6713" fmla="*/ 358100 w 1225855"/>
                <a:gd name="connsiteY62-6714" fmla="*/ 1022255 h 1499831"/>
                <a:gd name="connsiteX63-6715" fmla="*/ 387887 w 1225855"/>
                <a:gd name="connsiteY63-6716" fmla="*/ 988703 h 1499831"/>
                <a:gd name="connsiteX64-6717" fmla="*/ 512600 w 1225855"/>
                <a:gd name="connsiteY64-6718" fmla="*/ 1059898 h 1499831"/>
                <a:gd name="connsiteX65-6719" fmla="*/ 494925 w 1225855"/>
                <a:gd name="connsiteY65-6720" fmla="*/ 1097868 h 1499831"/>
                <a:gd name="connsiteX66-6721" fmla="*/ 507527 w 1225855"/>
                <a:gd name="connsiteY66-6722" fmla="*/ 1132729 h 1499831"/>
                <a:gd name="connsiteX67-6723" fmla="*/ 518656 w 1225855"/>
                <a:gd name="connsiteY67-6724" fmla="*/ 1135184 h 1499831"/>
                <a:gd name="connsiteX68-6725" fmla="*/ 542388 w 1225855"/>
                <a:gd name="connsiteY68-6726" fmla="*/ 1120127 h 1499831"/>
                <a:gd name="connsiteX69-6727" fmla="*/ 561045 w 1225855"/>
                <a:gd name="connsiteY69-6728" fmla="*/ 1080029 h 1499831"/>
                <a:gd name="connsiteX70-6729" fmla="*/ 638132 w 1225855"/>
                <a:gd name="connsiteY70-6730" fmla="*/ 1105888 h 1499831"/>
                <a:gd name="connsiteX71-6731" fmla="*/ 708344 w 1225855"/>
                <a:gd name="connsiteY71-6732" fmla="*/ 1124219 h 1499831"/>
                <a:gd name="connsiteX72-6733" fmla="*/ 692633 w 1225855"/>
                <a:gd name="connsiteY72-6734" fmla="*/ 1159079 h 1499831"/>
                <a:gd name="connsiteX73-6735" fmla="*/ 691487 w 1225855"/>
                <a:gd name="connsiteY73-6736" fmla="*/ 1177574 h 1499831"/>
                <a:gd name="connsiteX74-6737" fmla="*/ 705726 w 1225855"/>
                <a:gd name="connsiteY74-6738" fmla="*/ 1193776 h 1499831"/>
                <a:gd name="connsiteX75-6739" fmla="*/ 716528 w 1225855"/>
                <a:gd name="connsiteY75-6740" fmla="*/ 1196068 h 1499831"/>
                <a:gd name="connsiteX76-6741" fmla="*/ 733549 w 1225855"/>
                <a:gd name="connsiteY76-6742" fmla="*/ 1189848 h 1499831"/>
                <a:gd name="connsiteX77-6743" fmla="*/ 740423 w 1225855"/>
                <a:gd name="connsiteY77-6744" fmla="*/ 1180683 h 1499831"/>
                <a:gd name="connsiteX78-6745" fmla="*/ 760881 w 1225855"/>
                <a:gd name="connsiteY78-6746" fmla="*/ 1135184 h 1499831"/>
                <a:gd name="connsiteX79-6747" fmla="*/ 974628 w 1225855"/>
                <a:gd name="connsiteY79-6748" fmla="*/ 1161534 h 1499831"/>
                <a:gd name="connsiteX80-6749" fmla="*/ 736822 w 1225855"/>
                <a:gd name="connsiteY80-6750" fmla="*/ 1196559 h 1499831"/>
                <a:gd name="connsiteX81-6751" fmla="*/ 685431 w 1225855"/>
                <a:gd name="connsiteY81-6752" fmla="*/ 1447458 h 1499831"/>
                <a:gd name="connsiteX82-6753" fmla="*/ 540096 w 1225855"/>
                <a:gd name="connsiteY82-6754" fmla="*/ 1447458 h 1499831"/>
                <a:gd name="connsiteX83-6755" fmla="*/ 540096 w 1225855"/>
                <a:gd name="connsiteY83-6756" fmla="*/ 1251059 h 1499831"/>
                <a:gd name="connsiteX84-6757" fmla="*/ 620292 w 1225855"/>
                <a:gd name="connsiteY84-6758" fmla="*/ 1252860 h 1499831"/>
                <a:gd name="connsiteX85-6759" fmla="*/ 685431 w 1225855"/>
                <a:gd name="connsiteY85-6760" fmla="*/ 1251714 h 1499831"/>
                <a:gd name="connsiteX86-6761" fmla="*/ 685431 w 1225855"/>
                <a:gd name="connsiteY86-6762" fmla="*/ 1447458 h 1499831"/>
                <a:gd name="connsiteX87-6763" fmla="*/ 186415 w 1225855"/>
                <a:gd name="connsiteY87-6764" fmla="*/ 720292 h 1499831"/>
                <a:gd name="connsiteX88-6765" fmla="*/ 187070 w 1225855"/>
                <a:gd name="connsiteY88-6766" fmla="*/ 718819 h 1499831"/>
                <a:gd name="connsiteX89-6767" fmla="*/ 188543 w 1225855"/>
                <a:gd name="connsiteY89-6768" fmla="*/ 715873 h 1499831"/>
                <a:gd name="connsiteX90-6769" fmla="*/ 418567 w 1225855"/>
                <a:gd name="connsiteY90-6770" fmla="*/ 483352 h 1499831"/>
                <a:gd name="connsiteX91-6771" fmla="*/ 483426 w 1225855"/>
                <a:gd name="connsiteY91-6772" fmla="*/ 492987 h 1499831"/>
                <a:gd name="connsiteX92-6773" fmla="*/ 493280 w 1225855"/>
                <a:gd name="connsiteY92-6774" fmla="*/ 505881 h 1499831"/>
                <a:gd name="connsiteX93-6775" fmla="*/ 550480 w 1225855"/>
                <a:gd name="connsiteY93-6776" fmla="*/ 513426 h 1499831"/>
                <a:gd name="connsiteX94-6777" fmla="*/ 587396 w 1225855"/>
                <a:gd name="connsiteY94-6778" fmla="*/ 507919 h 1499831"/>
                <a:gd name="connsiteX95-6779" fmla="*/ 609547 w 1225855"/>
                <a:gd name="connsiteY95-6780" fmla="*/ 513172 h 1499831"/>
                <a:gd name="connsiteX96-6781" fmla="*/ 644277 w 1225855"/>
                <a:gd name="connsiteY96-6782" fmla="*/ 510465 h 1499831"/>
                <a:gd name="connsiteX97-6783" fmla="*/ 676430 w 1225855"/>
                <a:gd name="connsiteY97-6784" fmla="*/ 508991 h 1499831"/>
                <a:gd name="connsiteX98-6785" fmla="*/ 712198 w 1225855"/>
                <a:gd name="connsiteY98-6786" fmla="*/ 499229 h 1499831"/>
                <a:gd name="connsiteX99-6787" fmla="*/ 797706 w 1225855"/>
                <a:gd name="connsiteY99-6788" fmla="*/ 471684 h 1499831"/>
                <a:gd name="connsiteX100-6789" fmla="*/ 820292 w 1225855"/>
                <a:gd name="connsiteY100-6790" fmla="*/ 507036 h 1499831"/>
                <a:gd name="connsiteX101-6791" fmla="*/ 780194 w 1225855"/>
                <a:gd name="connsiteY101-6792" fmla="*/ 560391 h 1499831"/>
                <a:gd name="connsiteX102-6793" fmla="*/ 759081 w 1225855"/>
                <a:gd name="connsiteY102-6794" fmla="*/ 576103 h 1499831"/>
                <a:gd name="connsiteX103-6795" fmla="*/ 736822 w 1225855"/>
                <a:gd name="connsiteY103-6796" fmla="*/ 590669 h 1499831"/>
                <a:gd name="connsiteX104-6797" fmla="*/ 736331 w 1225855"/>
                <a:gd name="connsiteY104-6798" fmla="*/ 590996 h 1499831"/>
                <a:gd name="connsiteX105-6799" fmla="*/ 537297 w 1225855"/>
                <a:gd name="connsiteY105-6800" fmla="*/ 689628 h 1499831"/>
                <a:gd name="connsiteX106-6801" fmla="*/ 339115 w 1225855"/>
                <a:gd name="connsiteY106-6802" fmla="*/ 752370 h 1499831"/>
                <a:gd name="connsiteX107-6803" fmla="*/ 289033 w 1225855"/>
                <a:gd name="connsiteY107-6804" fmla="*/ 767428 h 1499831"/>
                <a:gd name="connsiteX108-6805" fmla="*/ 274958 w 1225855"/>
                <a:gd name="connsiteY108-6806" fmla="*/ 771519 h 1499831"/>
                <a:gd name="connsiteX109-6807" fmla="*/ 255809 w 1225855"/>
                <a:gd name="connsiteY109-6808" fmla="*/ 764482 h 1499831"/>
                <a:gd name="connsiteX110-6809" fmla="*/ 186415 w 1225855"/>
                <a:gd name="connsiteY110-6810" fmla="*/ 720292 h 1499831"/>
                <a:gd name="connsiteX111-6811" fmla="*/ 883794 w 1225855"/>
                <a:gd name="connsiteY111-6812" fmla="*/ 593451 h 1499831"/>
                <a:gd name="connsiteX112-6813" fmla="*/ 859244 w 1225855"/>
                <a:gd name="connsiteY112-6814" fmla="*/ 561536 h 1499831"/>
                <a:gd name="connsiteX113-6815" fmla="*/ 854989 w 1225855"/>
                <a:gd name="connsiteY113-6816" fmla="*/ 557117 h 1499831"/>
                <a:gd name="connsiteX114-6817" fmla="*/ 867100 w 1225855"/>
                <a:gd name="connsiteY114-6818" fmla="*/ 534204 h 1499831"/>
                <a:gd name="connsiteX115-6819" fmla="*/ 1036167 w 1225855"/>
                <a:gd name="connsiteY115-6820" fmla="*/ 715218 h 1499831"/>
                <a:gd name="connsiteX116-6821" fmla="*/ 1037803 w 1225855"/>
                <a:gd name="connsiteY116-6822" fmla="*/ 717837 h 1499831"/>
                <a:gd name="connsiteX117-6823" fmla="*/ 1038949 w 1225855"/>
                <a:gd name="connsiteY117-6824" fmla="*/ 720128 h 1499831"/>
                <a:gd name="connsiteX118-6825" fmla="*/ 971519 w 1225855"/>
                <a:gd name="connsiteY118-6826" fmla="*/ 764973 h 1499831"/>
                <a:gd name="connsiteX119-6827" fmla="*/ 944841 w 1225855"/>
                <a:gd name="connsiteY119-6828" fmla="*/ 774793 h 1499831"/>
                <a:gd name="connsiteX120-6829" fmla="*/ 927165 w 1225855"/>
                <a:gd name="connsiteY120-6830" fmla="*/ 780357 h 1499831"/>
                <a:gd name="connsiteX121-6831" fmla="*/ 917018 w 1225855"/>
                <a:gd name="connsiteY121-6832" fmla="*/ 783303 h 1499831"/>
                <a:gd name="connsiteX122-6833" fmla="*/ 601823 w 1225855"/>
                <a:gd name="connsiteY122-6834" fmla="*/ 839342 h 1499831"/>
                <a:gd name="connsiteX123-6835" fmla="*/ 372175 w 1225855"/>
                <a:gd name="connsiteY123-6836" fmla="*/ 797051 h 1499831"/>
                <a:gd name="connsiteX124-6837" fmla="*/ 481668 w 1225855"/>
                <a:gd name="connsiteY124-6838" fmla="*/ 760717 h 1499831"/>
                <a:gd name="connsiteX125-6839" fmla="*/ 497707 w 1225855"/>
                <a:gd name="connsiteY125-6840" fmla="*/ 799015 h 1499831"/>
                <a:gd name="connsiteX126-6841" fmla="*/ 521929 w 1225855"/>
                <a:gd name="connsiteY126-6842" fmla="*/ 815054 h 1499831"/>
                <a:gd name="connsiteX127-6843" fmla="*/ 532077 w 1225855"/>
                <a:gd name="connsiteY127-6844" fmla="*/ 812927 h 1499831"/>
                <a:gd name="connsiteX128-6845" fmla="*/ 545988 w 1225855"/>
                <a:gd name="connsiteY128-6846" fmla="*/ 778557 h 1499831"/>
                <a:gd name="connsiteX129-6847" fmla="*/ 530931 w 1225855"/>
                <a:gd name="connsiteY129-6848" fmla="*/ 742878 h 1499831"/>
                <a:gd name="connsiteX130-6849" fmla="*/ 560882 w 1225855"/>
                <a:gd name="connsiteY130-6850" fmla="*/ 731421 h 1499831"/>
                <a:gd name="connsiteX131-6851" fmla="*/ 660881 w 1225855"/>
                <a:gd name="connsiteY131-6852" fmla="*/ 689359 h 1499831"/>
                <a:gd name="connsiteX132-6853" fmla="*/ 682158 w 1225855"/>
                <a:gd name="connsiteY132-6854" fmla="*/ 735677 h 1499831"/>
                <a:gd name="connsiteX133-6855" fmla="*/ 706053 w 1225855"/>
                <a:gd name="connsiteY133-6856" fmla="*/ 750897 h 1499831"/>
                <a:gd name="connsiteX134-6857" fmla="*/ 717019 w 1225855"/>
                <a:gd name="connsiteY134-6858" fmla="*/ 748442 h 1499831"/>
                <a:gd name="connsiteX135-6859" fmla="*/ 729948 w 1225855"/>
                <a:gd name="connsiteY135-6860" fmla="*/ 713745 h 1499831"/>
                <a:gd name="connsiteX136-6861" fmla="*/ 708181 w 1225855"/>
                <a:gd name="connsiteY136-6862" fmla="*/ 666446 h 1499831"/>
                <a:gd name="connsiteX137-6863" fmla="*/ 763991 w 1225855"/>
                <a:gd name="connsiteY137-6864" fmla="*/ 635350 h 1499831"/>
                <a:gd name="connsiteX138-6865" fmla="*/ 773483 w 1225855"/>
                <a:gd name="connsiteY138-6866" fmla="*/ 629294 h 1499831"/>
                <a:gd name="connsiteX139-6867" fmla="*/ 795414 w 1225855"/>
                <a:gd name="connsiteY139-6868" fmla="*/ 614400 h 1499831"/>
                <a:gd name="connsiteX140-6869" fmla="*/ 816200 w 1225855"/>
                <a:gd name="connsiteY140-6870" fmla="*/ 598361 h 1499831"/>
                <a:gd name="connsiteX141-6871" fmla="*/ 819473 w 1225855"/>
                <a:gd name="connsiteY141-6872" fmla="*/ 595579 h 1499831"/>
                <a:gd name="connsiteX142-6873" fmla="*/ 842223 w 1225855"/>
                <a:gd name="connsiteY142-6874" fmla="*/ 625202 h 1499831"/>
                <a:gd name="connsiteX143-6875" fmla="*/ 863008 w 1225855"/>
                <a:gd name="connsiteY143-6876" fmla="*/ 635350 h 1499831"/>
                <a:gd name="connsiteX144-6877" fmla="*/ 878884 w 1225855"/>
                <a:gd name="connsiteY144-6878" fmla="*/ 629949 h 1499831"/>
                <a:gd name="connsiteX145-6879" fmla="*/ 883794 w 1225855"/>
                <a:gd name="connsiteY145-6880" fmla="*/ 593451 h 1499831"/>
                <a:gd name="connsiteX146-6881" fmla="*/ 513091 w 1225855"/>
                <a:gd name="connsiteY146-6882" fmla="*/ 183796 h 1499831"/>
                <a:gd name="connsiteX147-6883" fmla="*/ 520784 w 1225855"/>
                <a:gd name="connsiteY147-6884" fmla="*/ 163175 h 1499831"/>
                <a:gd name="connsiteX148-6885" fmla="*/ 613746 w 1225855"/>
                <a:gd name="connsiteY148-6886" fmla="*/ 64648 h 1499831"/>
                <a:gd name="connsiteX149-6887" fmla="*/ 903434 w 1225855"/>
                <a:gd name="connsiteY149-6888" fmla="*/ 374630 h 1499831"/>
                <a:gd name="connsiteX150-6889" fmla="*/ 823892 w 1225855"/>
                <a:gd name="connsiteY150-6890" fmla="*/ 411455 h 1499831"/>
                <a:gd name="connsiteX151-6891" fmla="*/ 821110 w 1225855"/>
                <a:gd name="connsiteY151-6892" fmla="*/ 412273 h 1499831"/>
                <a:gd name="connsiteX152-6893" fmla="*/ 807689 w 1225855"/>
                <a:gd name="connsiteY152-6894" fmla="*/ 415710 h 1499831"/>
                <a:gd name="connsiteX153-6895" fmla="*/ 791159 w 1225855"/>
                <a:gd name="connsiteY153-6896" fmla="*/ 406873 h 1499831"/>
                <a:gd name="connsiteX154-6897" fmla="*/ 777084 w 1225855"/>
                <a:gd name="connsiteY154-6898" fmla="*/ 399835 h 1499831"/>
                <a:gd name="connsiteX155-6899" fmla="*/ 706053 w 1225855"/>
                <a:gd name="connsiteY155-6900" fmla="*/ 362192 h 1499831"/>
                <a:gd name="connsiteX156-6901" fmla="*/ 591160 w 1225855"/>
                <a:gd name="connsiteY156-6902" fmla="*/ 288542 h 1499831"/>
                <a:gd name="connsiteX157-6903" fmla="*/ 570702 w 1225855"/>
                <a:gd name="connsiteY157-6904" fmla="*/ 272176 h 1499831"/>
                <a:gd name="connsiteX158-6905" fmla="*/ 567919 w 1225855"/>
                <a:gd name="connsiteY158-6906" fmla="*/ 269721 h 1499831"/>
                <a:gd name="connsiteX159-6907" fmla="*/ 551226 w 1225855"/>
                <a:gd name="connsiteY159-6908" fmla="*/ 254500 h 1499831"/>
                <a:gd name="connsiteX160-6909" fmla="*/ 512109 w 1225855"/>
                <a:gd name="connsiteY160-6910" fmla="*/ 197708 h 1499831"/>
                <a:gd name="connsiteX161-6911" fmla="*/ 513091 w 1225855"/>
                <a:gd name="connsiteY161-6912" fmla="*/ 183796 h 1499831"/>
                <a:gd name="connsiteX162-6913" fmla="*/ 322094 w 1225855"/>
                <a:gd name="connsiteY162-6914" fmla="*/ 374303 h 1499831"/>
                <a:gd name="connsiteX163-6915" fmla="*/ 464974 w 1225855"/>
                <a:gd name="connsiteY163-6916" fmla="*/ 222421 h 1499831"/>
                <a:gd name="connsiteX164-6917" fmla="*/ 508345 w 1225855"/>
                <a:gd name="connsiteY164-6918" fmla="*/ 285596 h 1499831"/>
                <a:gd name="connsiteX165-6919" fmla="*/ 482486 w 1225855"/>
                <a:gd name="connsiteY165-6920" fmla="*/ 314729 h 1499831"/>
                <a:gd name="connsiteX166-6921" fmla="*/ 475939 w 1225855"/>
                <a:gd name="connsiteY166-6922" fmla="*/ 334205 h 1499831"/>
                <a:gd name="connsiteX167-6923" fmla="*/ 484614 w 1225855"/>
                <a:gd name="connsiteY167-6924" fmla="*/ 351717 h 1499831"/>
                <a:gd name="connsiteX168-6925" fmla="*/ 491324 w 1225855"/>
                <a:gd name="connsiteY168-6926" fmla="*/ 355973 h 1499831"/>
                <a:gd name="connsiteX169-6927" fmla="*/ 501962 w 1225855"/>
                <a:gd name="connsiteY169-6928" fmla="*/ 358264 h 1499831"/>
                <a:gd name="connsiteX170-6929" fmla="*/ 521602 w 1225855"/>
                <a:gd name="connsiteY170-6930" fmla="*/ 349426 h 1499831"/>
                <a:gd name="connsiteX171-6931" fmla="*/ 547298 w 1225855"/>
                <a:gd name="connsiteY171-6932" fmla="*/ 320621 h 1499831"/>
                <a:gd name="connsiteX172-6933" fmla="*/ 554990 w 1225855"/>
                <a:gd name="connsiteY172-6934" fmla="*/ 326676 h 1499831"/>
                <a:gd name="connsiteX173-6935" fmla="*/ 722747 w 1225855"/>
                <a:gd name="connsiteY173-6936" fmla="*/ 430768 h 1499831"/>
                <a:gd name="connsiteX174-6937" fmla="*/ 663827 w 1225855"/>
                <a:gd name="connsiteY174-6938" fmla="*/ 435678 h 1499831"/>
                <a:gd name="connsiteX175-6939" fmla="*/ 628967 w 1225855"/>
                <a:gd name="connsiteY175-6940" fmla="*/ 436823 h 1499831"/>
                <a:gd name="connsiteX176-6941" fmla="*/ 616692 w 1225855"/>
                <a:gd name="connsiteY176-6942" fmla="*/ 436987 h 1499831"/>
                <a:gd name="connsiteX177-6943" fmla="*/ 600489 w 1225855"/>
                <a:gd name="connsiteY177-6944" fmla="*/ 436823 h 1499831"/>
                <a:gd name="connsiteX178-6945" fmla="*/ 565628 w 1225855"/>
                <a:gd name="connsiteY178-6946" fmla="*/ 435514 h 1499831"/>
                <a:gd name="connsiteX179-6947" fmla="*/ 463337 w 1225855"/>
                <a:gd name="connsiteY179-6948" fmla="*/ 424057 h 1499831"/>
                <a:gd name="connsiteX180-6949" fmla="*/ 433059 w 1225855"/>
                <a:gd name="connsiteY180-6950" fmla="*/ 418165 h 1499831"/>
                <a:gd name="connsiteX181-6951" fmla="*/ 409164 w 1225855"/>
                <a:gd name="connsiteY181-6952" fmla="*/ 412437 h 1499831"/>
                <a:gd name="connsiteX182-6953" fmla="*/ 403927 w 1225855"/>
                <a:gd name="connsiteY182-6954" fmla="*/ 410964 h 1499831"/>
                <a:gd name="connsiteX183-6955" fmla="*/ 322094 w 1225855"/>
                <a:gd name="connsiteY183-6956" fmla="*/ 374303 h 1499831"/>
                <a:gd name="connsiteX0-6957" fmla="*/ 1219145 w 1225855"/>
                <a:gd name="connsiteY0-6958" fmla="*/ 1035512 h 1499831"/>
                <a:gd name="connsiteX1-6959" fmla="*/ 1212598 w 1225855"/>
                <a:gd name="connsiteY1-6960" fmla="*/ 1022910 h 1499831"/>
                <a:gd name="connsiteX2-6961" fmla="*/ 1009653 w 1225855"/>
                <a:gd name="connsiteY2-6962" fmla="*/ 805725 h 1499831"/>
                <a:gd name="connsiteX3-6963" fmla="*/ 1091485 w 1225855"/>
                <a:gd name="connsiteY3-6964" fmla="*/ 720128 h 1499831"/>
                <a:gd name="connsiteX4-6965" fmla="*/ 1086085 w 1225855"/>
                <a:gd name="connsiteY4-6966" fmla="*/ 697052 h 1499831"/>
                <a:gd name="connsiteX5-6967" fmla="*/ 1079702 w 1225855"/>
                <a:gd name="connsiteY5-6968" fmla="*/ 685104 h 1499831"/>
                <a:gd name="connsiteX6-6969" fmla="*/ 863663 w 1225855"/>
                <a:gd name="connsiteY6-6970" fmla="*/ 454008 h 1499831"/>
                <a:gd name="connsiteX7-6971" fmla="*/ 957280 w 1225855"/>
                <a:gd name="connsiteY7-6972" fmla="*/ 374303 h 1499831"/>
                <a:gd name="connsiteX8-6973" fmla="*/ 953024 w 1225855"/>
                <a:gd name="connsiteY8-6974" fmla="*/ 355482 h 1499831"/>
                <a:gd name="connsiteX9-6975" fmla="*/ 946969 w 1225855"/>
                <a:gd name="connsiteY9-6976" fmla="*/ 344516 h 1499831"/>
                <a:gd name="connsiteX10-6977" fmla="*/ 633058 w 1225855"/>
                <a:gd name="connsiteY10-6978" fmla="*/ 8347 h 1499831"/>
                <a:gd name="connsiteX11-6979" fmla="*/ 613909 w 1225855"/>
                <a:gd name="connsiteY11-6980" fmla="*/ 0 h 1499831"/>
                <a:gd name="connsiteX12-6981" fmla="*/ 594761 w 1225855"/>
                <a:gd name="connsiteY12-6982" fmla="*/ 8183 h 1499831"/>
                <a:gd name="connsiteX13-6983" fmla="*/ 276922 w 1225855"/>
                <a:gd name="connsiteY13-6984" fmla="*/ 345825 h 1499831"/>
                <a:gd name="connsiteX14-6985" fmla="*/ 269884 w 1225855"/>
                <a:gd name="connsiteY14-6986" fmla="*/ 362028 h 1499831"/>
                <a:gd name="connsiteX15-6987" fmla="*/ 268248 w 1225855"/>
                <a:gd name="connsiteY15-6988" fmla="*/ 374139 h 1499831"/>
                <a:gd name="connsiteX16-6989" fmla="*/ 363828 w 1225855"/>
                <a:gd name="connsiteY16-6990" fmla="*/ 453354 h 1499831"/>
                <a:gd name="connsiteX17-6991" fmla="*/ 143535 w 1225855"/>
                <a:gd name="connsiteY17-6992" fmla="*/ 687395 h 1499831"/>
                <a:gd name="connsiteX18-6993" fmla="*/ 136497 w 1225855"/>
                <a:gd name="connsiteY18-6994" fmla="*/ 704744 h 1499831"/>
                <a:gd name="connsiteX19-6995" fmla="*/ 134206 w 1225855"/>
                <a:gd name="connsiteY19-6996" fmla="*/ 720128 h 1499831"/>
                <a:gd name="connsiteX20-6997" fmla="*/ 182978 w 1225855"/>
                <a:gd name="connsiteY20-6998" fmla="*/ 786740 h 1499831"/>
                <a:gd name="connsiteX21-6999" fmla="*/ 217839 w 1225855"/>
                <a:gd name="connsiteY21-7000" fmla="*/ 805071 h 1499831"/>
                <a:gd name="connsiteX22-7001" fmla="*/ 9984 w 1225855"/>
                <a:gd name="connsiteY22-7002" fmla="*/ 1025692 h 1499831"/>
                <a:gd name="connsiteX23-7003" fmla="*/ 2946 w 1225855"/>
                <a:gd name="connsiteY23-7004" fmla="*/ 1044186 h 1499831"/>
                <a:gd name="connsiteX24-7005" fmla="*/ 0 w 1225855"/>
                <a:gd name="connsiteY24-7006" fmla="*/ 1062844 h 1499831"/>
                <a:gd name="connsiteX25-7007" fmla="*/ 194435 w 1225855"/>
                <a:gd name="connsiteY25-7008" fmla="*/ 1198195 h 1499831"/>
                <a:gd name="connsiteX26-7009" fmla="*/ 487887 w 1225855"/>
                <a:gd name="connsiteY26-7010" fmla="*/ 1247950 h 1499831"/>
                <a:gd name="connsiteX27-7011" fmla="*/ 487887 w 1225855"/>
                <a:gd name="connsiteY27-7012" fmla="*/ 1473645 h 1499831"/>
                <a:gd name="connsiteX28-7013" fmla="*/ 514073 w 1225855"/>
                <a:gd name="connsiteY28-7014" fmla="*/ 1499831 h 1499831"/>
                <a:gd name="connsiteX29-7015" fmla="*/ 711781 w 1225855"/>
                <a:gd name="connsiteY29-7016" fmla="*/ 1499831 h 1499831"/>
                <a:gd name="connsiteX30-7017" fmla="*/ 737968 w 1225855"/>
                <a:gd name="connsiteY30-7018" fmla="*/ 1473645 h 1499831"/>
                <a:gd name="connsiteX31-7019" fmla="*/ 737968 w 1225855"/>
                <a:gd name="connsiteY31-7020" fmla="*/ 1248932 h 1499831"/>
                <a:gd name="connsiteX32-7021" fmla="*/ 1039112 w 1225855"/>
                <a:gd name="connsiteY32-7022" fmla="*/ 1198195 h 1499831"/>
                <a:gd name="connsiteX33-7023" fmla="*/ 1225855 w 1225855"/>
                <a:gd name="connsiteY33-7024" fmla="*/ 1062844 h 1499831"/>
                <a:gd name="connsiteX34-7025" fmla="*/ 1219145 w 1225855"/>
                <a:gd name="connsiteY34-7026" fmla="*/ 1035512 h 1499831"/>
                <a:gd name="connsiteX35-7027" fmla="*/ 1099178 w 1225855"/>
                <a:gd name="connsiteY35-7028" fmla="*/ 1120454 h 1499831"/>
                <a:gd name="connsiteX36-7029" fmla="*/ 1082157 w 1225855"/>
                <a:gd name="connsiteY36-7030" fmla="*/ 1113580 h 1499831"/>
                <a:gd name="connsiteX37-7031" fmla="*/ 657608 w 1225855"/>
                <a:gd name="connsiteY37-7032" fmla="*/ 1056788 h 1499831"/>
                <a:gd name="connsiteX38-7033" fmla="*/ 560882 w 1225855"/>
                <a:gd name="connsiteY38-7034" fmla="*/ 1023564 h 1499831"/>
                <a:gd name="connsiteX39-7035" fmla="*/ 558918 w 1225855"/>
                <a:gd name="connsiteY39-7036" fmla="*/ 1022582 h 1499831"/>
                <a:gd name="connsiteX40-7037" fmla="*/ 554663 w 1225855"/>
                <a:gd name="connsiteY40-7038" fmla="*/ 1021109 h 1499831"/>
                <a:gd name="connsiteX41-7039" fmla="*/ 419966 w 1225855"/>
                <a:gd name="connsiteY41-7040" fmla="*/ 947296 h 1499831"/>
                <a:gd name="connsiteX42-7041" fmla="*/ 312928 w 1225855"/>
                <a:gd name="connsiteY42-7042" fmla="*/ 837313 h 1499831"/>
                <a:gd name="connsiteX43-7043" fmla="*/ 618656 w 1225855"/>
                <a:gd name="connsiteY43-7044" fmla="*/ 887115 h 1499831"/>
                <a:gd name="connsiteX44-7045" fmla="*/ 943368 w 1225855"/>
                <a:gd name="connsiteY44-7046" fmla="*/ 830439 h 1499831"/>
                <a:gd name="connsiteX45-7047" fmla="*/ 957116 w 1225855"/>
                <a:gd name="connsiteY45-7048" fmla="*/ 826184 h 1499831"/>
                <a:gd name="connsiteX46-7049" fmla="*/ 1168408 w 1225855"/>
                <a:gd name="connsiteY46-7050" fmla="*/ 1052369 h 1499831"/>
                <a:gd name="connsiteX47-7051" fmla="*/ 1170536 w 1225855"/>
                <a:gd name="connsiteY47-7052" fmla="*/ 1055806 h 1499831"/>
                <a:gd name="connsiteX48-7053" fmla="*/ 1173482 w 1225855"/>
                <a:gd name="connsiteY48-7054" fmla="*/ 1063008 h 1499831"/>
                <a:gd name="connsiteX49-7055" fmla="*/ 1099178 w 1225855"/>
                <a:gd name="connsiteY49-7056" fmla="*/ 1120454 h 1499831"/>
                <a:gd name="connsiteX50-7057" fmla="*/ 736822 w 1225855"/>
                <a:gd name="connsiteY50-7058" fmla="*/ 1196559 h 1499831"/>
                <a:gd name="connsiteX51-7059" fmla="*/ 620292 w 1225855"/>
                <a:gd name="connsiteY51-7060" fmla="*/ 1200487 h 1499831"/>
                <a:gd name="connsiteX52-7061" fmla="*/ 489033 w 1225855"/>
                <a:gd name="connsiteY52-7062" fmla="*/ 1195577 h 1499831"/>
                <a:gd name="connsiteX53-7063" fmla="*/ 209001 w 1225855"/>
                <a:gd name="connsiteY53-7064" fmla="*/ 1148114 h 1499831"/>
                <a:gd name="connsiteX54-7065" fmla="*/ 52209 w 1225855"/>
                <a:gd name="connsiteY54-7066" fmla="*/ 1063008 h 1499831"/>
                <a:gd name="connsiteX55-7067" fmla="*/ 54173 w 1225855"/>
                <a:gd name="connsiteY55-7068" fmla="*/ 1057279 h 1499831"/>
                <a:gd name="connsiteX56-7069" fmla="*/ 56137 w 1225855"/>
                <a:gd name="connsiteY56-7070" fmla="*/ 1053188 h 1499831"/>
                <a:gd name="connsiteX57-7071" fmla="*/ 255155 w 1225855"/>
                <a:gd name="connsiteY57-7072" fmla="*/ 841896 h 1499831"/>
                <a:gd name="connsiteX58-7073" fmla="*/ 346971 w 1225855"/>
                <a:gd name="connsiteY58-7074" fmla="*/ 956134 h 1499831"/>
                <a:gd name="connsiteX59-7075" fmla="*/ 318984 w 1225855"/>
                <a:gd name="connsiteY59-7076" fmla="*/ 987558 h 1499831"/>
                <a:gd name="connsiteX60-7077" fmla="*/ 321112 w 1225855"/>
                <a:gd name="connsiteY60-7078" fmla="*/ 1024546 h 1499831"/>
                <a:gd name="connsiteX61-7079" fmla="*/ 338460 w 1225855"/>
                <a:gd name="connsiteY61-7080" fmla="*/ 1031093 h 1499831"/>
                <a:gd name="connsiteX62-7081" fmla="*/ 358100 w 1225855"/>
                <a:gd name="connsiteY62-7082" fmla="*/ 1022255 h 1499831"/>
                <a:gd name="connsiteX63-7083" fmla="*/ 387887 w 1225855"/>
                <a:gd name="connsiteY63-7084" fmla="*/ 988703 h 1499831"/>
                <a:gd name="connsiteX64-7085" fmla="*/ 512600 w 1225855"/>
                <a:gd name="connsiteY64-7086" fmla="*/ 1059898 h 1499831"/>
                <a:gd name="connsiteX65-7087" fmla="*/ 494925 w 1225855"/>
                <a:gd name="connsiteY65-7088" fmla="*/ 1097868 h 1499831"/>
                <a:gd name="connsiteX66-7089" fmla="*/ 507527 w 1225855"/>
                <a:gd name="connsiteY66-7090" fmla="*/ 1132729 h 1499831"/>
                <a:gd name="connsiteX67-7091" fmla="*/ 518656 w 1225855"/>
                <a:gd name="connsiteY67-7092" fmla="*/ 1135184 h 1499831"/>
                <a:gd name="connsiteX68-7093" fmla="*/ 542388 w 1225855"/>
                <a:gd name="connsiteY68-7094" fmla="*/ 1120127 h 1499831"/>
                <a:gd name="connsiteX69-7095" fmla="*/ 561045 w 1225855"/>
                <a:gd name="connsiteY69-7096" fmla="*/ 1080029 h 1499831"/>
                <a:gd name="connsiteX70-7097" fmla="*/ 638132 w 1225855"/>
                <a:gd name="connsiteY70-7098" fmla="*/ 1105888 h 1499831"/>
                <a:gd name="connsiteX71-7099" fmla="*/ 708344 w 1225855"/>
                <a:gd name="connsiteY71-7100" fmla="*/ 1124219 h 1499831"/>
                <a:gd name="connsiteX72-7101" fmla="*/ 692633 w 1225855"/>
                <a:gd name="connsiteY72-7102" fmla="*/ 1159079 h 1499831"/>
                <a:gd name="connsiteX73-7103" fmla="*/ 691487 w 1225855"/>
                <a:gd name="connsiteY73-7104" fmla="*/ 1177574 h 1499831"/>
                <a:gd name="connsiteX74-7105" fmla="*/ 705726 w 1225855"/>
                <a:gd name="connsiteY74-7106" fmla="*/ 1193776 h 1499831"/>
                <a:gd name="connsiteX75-7107" fmla="*/ 716528 w 1225855"/>
                <a:gd name="connsiteY75-7108" fmla="*/ 1196068 h 1499831"/>
                <a:gd name="connsiteX76-7109" fmla="*/ 733549 w 1225855"/>
                <a:gd name="connsiteY76-7110" fmla="*/ 1189848 h 1499831"/>
                <a:gd name="connsiteX77-7111" fmla="*/ 740423 w 1225855"/>
                <a:gd name="connsiteY77-7112" fmla="*/ 1180683 h 1499831"/>
                <a:gd name="connsiteX78-7113" fmla="*/ 760881 w 1225855"/>
                <a:gd name="connsiteY78-7114" fmla="*/ 1135184 h 1499831"/>
                <a:gd name="connsiteX79-7115" fmla="*/ 974628 w 1225855"/>
                <a:gd name="connsiteY79-7116" fmla="*/ 1161534 h 1499831"/>
                <a:gd name="connsiteX80-7117" fmla="*/ 736822 w 1225855"/>
                <a:gd name="connsiteY80-7118" fmla="*/ 1196559 h 1499831"/>
                <a:gd name="connsiteX81-7119" fmla="*/ 685431 w 1225855"/>
                <a:gd name="connsiteY81-7120" fmla="*/ 1447458 h 1499831"/>
                <a:gd name="connsiteX82-7121" fmla="*/ 540096 w 1225855"/>
                <a:gd name="connsiteY82-7122" fmla="*/ 1447458 h 1499831"/>
                <a:gd name="connsiteX83-7123" fmla="*/ 540096 w 1225855"/>
                <a:gd name="connsiteY83-7124" fmla="*/ 1251059 h 1499831"/>
                <a:gd name="connsiteX84-7125" fmla="*/ 620292 w 1225855"/>
                <a:gd name="connsiteY84-7126" fmla="*/ 1252860 h 1499831"/>
                <a:gd name="connsiteX85-7127" fmla="*/ 685431 w 1225855"/>
                <a:gd name="connsiteY85-7128" fmla="*/ 1251714 h 1499831"/>
                <a:gd name="connsiteX86-7129" fmla="*/ 685431 w 1225855"/>
                <a:gd name="connsiteY86-7130" fmla="*/ 1447458 h 1499831"/>
                <a:gd name="connsiteX87-7131" fmla="*/ 186415 w 1225855"/>
                <a:gd name="connsiteY87-7132" fmla="*/ 720292 h 1499831"/>
                <a:gd name="connsiteX88-7133" fmla="*/ 187070 w 1225855"/>
                <a:gd name="connsiteY88-7134" fmla="*/ 718819 h 1499831"/>
                <a:gd name="connsiteX89-7135" fmla="*/ 188543 w 1225855"/>
                <a:gd name="connsiteY89-7136" fmla="*/ 715873 h 1499831"/>
                <a:gd name="connsiteX90-7137" fmla="*/ 418567 w 1225855"/>
                <a:gd name="connsiteY90-7138" fmla="*/ 483352 h 1499831"/>
                <a:gd name="connsiteX91-7139" fmla="*/ 483426 w 1225855"/>
                <a:gd name="connsiteY91-7140" fmla="*/ 492987 h 1499831"/>
                <a:gd name="connsiteX92-7141" fmla="*/ 493280 w 1225855"/>
                <a:gd name="connsiteY92-7142" fmla="*/ 505881 h 1499831"/>
                <a:gd name="connsiteX93-7143" fmla="*/ 550480 w 1225855"/>
                <a:gd name="connsiteY93-7144" fmla="*/ 513426 h 1499831"/>
                <a:gd name="connsiteX94-7145" fmla="*/ 587396 w 1225855"/>
                <a:gd name="connsiteY94-7146" fmla="*/ 507919 h 1499831"/>
                <a:gd name="connsiteX95-7147" fmla="*/ 609547 w 1225855"/>
                <a:gd name="connsiteY95-7148" fmla="*/ 513172 h 1499831"/>
                <a:gd name="connsiteX96-7149" fmla="*/ 644277 w 1225855"/>
                <a:gd name="connsiteY96-7150" fmla="*/ 510465 h 1499831"/>
                <a:gd name="connsiteX97-7151" fmla="*/ 676430 w 1225855"/>
                <a:gd name="connsiteY97-7152" fmla="*/ 508991 h 1499831"/>
                <a:gd name="connsiteX98-7153" fmla="*/ 712198 w 1225855"/>
                <a:gd name="connsiteY98-7154" fmla="*/ 499229 h 1499831"/>
                <a:gd name="connsiteX99-7155" fmla="*/ 797706 w 1225855"/>
                <a:gd name="connsiteY99-7156" fmla="*/ 471684 h 1499831"/>
                <a:gd name="connsiteX100-7157" fmla="*/ 820292 w 1225855"/>
                <a:gd name="connsiteY100-7158" fmla="*/ 507036 h 1499831"/>
                <a:gd name="connsiteX101-7159" fmla="*/ 780194 w 1225855"/>
                <a:gd name="connsiteY101-7160" fmla="*/ 560391 h 1499831"/>
                <a:gd name="connsiteX102-7161" fmla="*/ 759081 w 1225855"/>
                <a:gd name="connsiteY102-7162" fmla="*/ 576103 h 1499831"/>
                <a:gd name="connsiteX103-7163" fmla="*/ 736822 w 1225855"/>
                <a:gd name="connsiteY103-7164" fmla="*/ 590669 h 1499831"/>
                <a:gd name="connsiteX104-7165" fmla="*/ 736331 w 1225855"/>
                <a:gd name="connsiteY104-7166" fmla="*/ 590996 h 1499831"/>
                <a:gd name="connsiteX105-7167" fmla="*/ 537297 w 1225855"/>
                <a:gd name="connsiteY105-7168" fmla="*/ 689628 h 1499831"/>
                <a:gd name="connsiteX106-7169" fmla="*/ 339115 w 1225855"/>
                <a:gd name="connsiteY106-7170" fmla="*/ 752370 h 1499831"/>
                <a:gd name="connsiteX107-7171" fmla="*/ 289033 w 1225855"/>
                <a:gd name="connsiteY107-7172" fmla="*/ 767428 h 1499831"/>
                <a:gd name="connsiteX108-7173" fmla="*/ 274958 w 1225855"/>
                <a:gd name="connsiteY108-7174" fmla="*/ 771519 h 1499831"/>
                <a:gd name="connsiteX109-7175" fmla="*/ 255809 w 1225855"/>
                <a:gd name="connsiteY109-7176" fmla="*/ 764482 h 1499831"/>
                <a:gd name="connsiteX110-7177" fmla="*/ 186415 w 1225855"/>
                <a:gd name="connsiteY110-7178" fmla="*/ 720292 h 1499831"/>
                <a:gd name="connsiteX111-7179" fmla="*/ 883794 w 1225855"/>
                <a:gd name="connsiteY111-7180" fmla="*/ 593451 h 1499831"/>
                <a:gd name="connsiteX112-7181" fmla="*/ 859244 w 1225855"/>
                <a:gd name="connsiteY112-7182" fmla="*/ 561536 h 1499831"/>
                <a:gd name="connsiteX113-7183" fmla="*/ 854989 w 1225855"/>
                <a:gd name="connsiteY113-7184" fmla="*/ 557117 h 1499831"/>
                <a:gd name="connsiteX114-7185" fmla="*/ 867100 w 1225855"/>
                <a:gd name="connsiteY114-7186" fmla="*/ 534204 h 1499831"/>
                <a:gd name="connsiteX115-7187" fmla="*/ 1036167 w 1225855"/>
                <a:gd name="connsiteY115-7188" fmla="*/ 715218 h 1499831"/>
                <a:gd name="connsiteX116-7189" fmla="*/ 1037803 w 1225855"/>
                <a:gd name="connsiteY116-7190" fmla="*/ 717837 h 1499831"/>
                <a:gd name="connsiteX117-7191" fmla="*/ 1038949 w 1225855"/>
                <a:gd name="connsiteY117-7192" fmla="*/ 720128 h 1499831"/>
                <a:gd name="connsiteX118-7193" fmla="*/ 971519 w 1225855"/>
                <a:gd name="connsiteY118-7194" fmla="*/ 764973 h 1499831"/>
                <a:gd name="connsiteX119-7195" fmla="*/ 944841 w 1225855"/>
                <a:gd name="connsiteY119-7196" fmla="*/ 774793 h 1499831"/>
                <a:gd name="connsiteX120-7197" fmla="*/ 927165 w 1225855"/>
                <a:gd name="connsiteY120-7198" fmla="*/ 780357 h 1499831"/>
                <a:gd name="connsiteX121-7199" fmla="*/ 917018 w 1225855"/>
                <a:gd name="connsiteY121-7200" fmla="*/ 783303 h 1499831"/>
                <a:gd name="connsiteX122-7201" fmla="*/ 601823 w 1225855"/>
                <a:gd name="connsiteY122-7202" fmla="*/ 839342 h 1499831"/>
                <a:gd name="connsiteX123-7203" fmla="*/ 372175 w 1225855"/>
                <a:gd name="connsiteY123-7204" fmla="*/ 797051 h 1499831"/>
                <a:gd name="connsiteX124-7205" fmla="*/ 481668 w 1225855"/>
                <a:gd name="connsiteY124-7206" fmla="*/ 760717 h 1499831"/>
                <a:gd name="connsiteX125-7207" fmla="*/ 497707 w 1225855"/>
                <a:gd name="connsiteY125-7208" fmla="*/ 799015 h 1499831"/>
                <a:gd name="connsiteX126-7209" fmla="*/ 521929 w 1225855"/>
                <a:gd name="connsiteY126-7210" fmla="*/ 815054 h 1499831"/>
                <a:gd name="connsiteX127-7211" fmla="*/ 532077 w 1225855"/>
                <a:gd name="connsiteY127-7212" fmla="*/ 812927 h 1499831"/>
                <a:gd name="connsiteX128-7213" fmla="*/ 545988 w 1225855"/>
                <a:gd name="connsiteY128-7214" fmla="*/ 778557 h 1499831"/>
                <a:gd name="connsiteX129-7215" fmla="*/ 530931 w 1225855"/>
                <a:gd name="connsiteY129-7216" fmla="*/ 742878 h 1499831"/>
                <a:gd name="connsiteX130-7217" fmla="*/ 560882 w 1225855"/>
                <a:gd name="connsiteY130-7218" fmla="*/ 731421 h 1499831"/>
                <a:gd name="connsiteX131-7219" fmla="*/ 660881 w 1225855"/>
                <a:gd name="connsiteY131-7220" fmla="*/ 689359 h 1499831"/>
                <a:gd name="connsiteX132-7221" fmla="*/ 682158 w 1225855"/>
                <a:gd name="connsiteY132-7222" fmla="*/ 735677 h 1499831"/>
                <a:gd name="connsiteX133-7223" fmla="*/ 706053 w 1225855"/>
                <a:gd name="connsiteY133-7224" fmla="*/ 750897 h 1499831"/>
                <a:gd name="connsiteX134-7225" fmla="*/ 717019 w 1225855"/>
                <a:gd name="connsiteY134-7226" fmla="*/ 748442 h 1499831"/>
                <a:gd name="connsiteX135-7227" fmla="*/ 729948 w 1225855"/>
                <a:gd name="connsiteY135-7228" fmla="*/ 713745 h 1499831"/>
                <a:gd name="connsiteX136-7229" fmla="*/ 708181 w 1225855"/>
                <a:gd name="connsiteY136-7230" fmla="*/ 666446 h 1499831"/>
                <a:gd name="connsiteX137-7231" fmla="*/ 763991 w 1225855"/>
                <a:gd name="connsiteY137-7232" fmla="*/ 635350 h 1499831"/>
                <a:gd name="connsiteX138-7233" fmla="*/ 773483 w 1225855"/>
                <a:gd name="connsiteY138-7234" fmla="*/ 629294 h 1499831"/>
                <a:gd name="connsiteX139-7235" fmla="*/ 795414 w 1225855"/>
                <a:gd name="connsiteY139-7236" fmla="*/ 614400 h 1499831"/>
                <a:gd name="connsiteX140-7237" fmla="*/ 816200 w 1225855"/>
                <a:gd name="connsiteY140-7238" fmla="*/ 598361 h 1499831"/>
                <a:gd name="connsiteX141-7239" fmla="*/ 819473 w 1225855"/>
                <a:gd name="connsiteY141-7240" fmla="*/ 595579 h 1499831"/>
                <a:gd name="connsiteX142-7241" fmla="*/ 842223 w 1225855"/>
                <a:gd name="connsiteY142-7242" fmla="*/ 625202 h 1499831"/>
                <a:gd name="connsiteX143-7243" fmla="*/ 863008 w 1225855"/>
                <a:gd name="connsiteY143-7244" fmla="*/ 635350 h 1499831"/>
                <a:gd name="connsiteX144-7245" fmla="*/ 878884 w 1225855"/>
                <a:gd name="connsiteY144-7246" fmla="*/ 629949 h 1499831"/>
                <a:gd name="connsiteX145-7247" fmla="*/ 883794 w 1225855"/>
                <a:gd name="connsiteY145-7248" fmla="*/ 593451 h 1499831"/>
                <a:gd name="connsiteX146-7249" fmla="*/ 513091 w 1225855"/>
                <a:gd name="connsiteY146-7250" fmla="*/ 183796 h 1499831"/>
                <a:gd name="connsiteX147-7251" fmla="*/ 520784 w 1225855"/>
                <a:gd name="connsiteY147-7252" fmla="*/ 163175 h 1499831"/>
                <a:gd name="connsiteX148-7253" fmla="*/ 613746 w 1225855"/>
                <a:gd name="connsiteY148-7254" fmla="*/ 64648 h 1499831"/>
                <a:gd name="connsiteX149-7255" fmla="*/ 903434 w 1225855"/>
                <a:gd name="connsiteY149-7256" fmla="*/ 374630 h 1499831"/>
                <a:gd name="connsiteX150-7257" fmla="*/ 823892 w 1225855"/>
                <a:gd name="connsiteY150-7258" fmla="*/ 411455 h 1499831"/>
                <a:gd name="connsiteX151-7259" fmla="*/ 821110 w 1225855"/>
                <a:gd name="connsiteY151-7260" fmla="*/ 412273 h 1499831"/>
                <a:gd name="connsiteX152-7261" fmla="*/ 807689 w 1225855"/>
                <a:gd name="connsiteY152-7262" fmla="*/ 415710 h 1499831"/>
                <a:gd name="connsiteX153-7263" fmla="*/ 791159 w 1225855"/>
                <a:gd name="connsiteY153-7264" fmla="*/ 406873 h 1499831"/>
                <a:gd name="connsiteX154-7265" fmla="*/ 777084 w 1225855"/>
                <a:gd name="connsiteY154-7266" fmla="*/ 399835 h 1499831"/>
                <a:gd name="connsiteX155-7267" fmla="*/ 706053 w 1225855"/>
                <a:gd name="connsiteY155-7268" fmla="*/ 362192 h 1499831"/>
                <a:gd name="connsiteX156-7269" fmla="*/ 591160 w 1225855"/>
                <a:gd name="connsiteY156-7270" fmla="*/ 288542 h 1499831"/>
                <a:gd name="connsiteX157-7271" fmla="*/ 570702 w 1225855"/>
                <a:gd name="connsiteY157-7272" fmla="*/ 272176 h 1499831"/>
                <a:gd name="connsiteX158-7273" fmla="*/ 567919 w 1225855"/>
                <a:gd name="connsiteY158-7274" fmla="*/ 269721 h 1499831"/>
                <a:gd name="connsiteX159-7275" fmla="*/ 551226 w 1225855"/>
                <a:gd name="connsiteY159-7276" fmla="*/ 254500 h 1499831"/>
                <a:gd name="connsiteX160-7277" fmla="*/ 512109 w 1225855"/>
                <a:gd name="connsiteY160-7278" fmla="*/ 197708 h 1499831"/>
                <a:gd name="connsiteX161-7279" fmla="*/ 513091 w 1225855"/>
                <a:gd name="connsiteY161-7280" fmla="*/ 183796 h 1499831"/>
                <a:gd name="connsiteX162-7281" fmla="*/ 322094 w 1225855"/>
                <a:gd name="connsiteY162-7282" fmla="*/ 374303 h 1499831"/>
                <a:gd name="connsiteX163-7283" fmla="*/ 464974 w 1225855"/>
                <a:gd name="connsiteY163-7284" fmla="*/ 222421 h 1499831"/>
                <a:gd name="connsiteX164-7285" fmla="*/ 508345 w 1225855"/>
                <a:gd name="connsiteY164-7286" fmla="*/ 285596 h 1499831"/>
                <a:gd name="connsiteX165-7287" fmla="*/ 482486 w 1225855"/>
                <a:gd name="connsiteY165-7288" fmla="*/ 314729 h 1499831"/>
                <a:gd name="connsiteX166-7289" fmla="*/ 475939 w 1225855"/>
                <a:gd name="connsiteY166-7290" fmla="*/ 334205 h 1499831"/>
                <a:gd name="connsiteX167-7291" fmla="*/ 484614 w 1225855"/>
                <a:gd name="connsiteY167-7292" fmla="*/ 351717 h 1499831"/>
                <a:gd name="connsiteX168-7293" fmla="*/ 491324 w 1225855"/>
                <a:gd name="connsiteY168-7294" fmla="*/ 355973 h 1499831"/>
                <a:gd name="connsiteX169-7295" fmla="*/ 501962 w 1225855"/>
                <a:gd name="connsiteY169-7296" fmla="*/ 358264 h 1499831"/>
                <a:gd name="connsiteX170-7297" fmla="*/ 521602 w 1225855"/>
                <a:gd name="connsiteY170-7298" fmla="*/ 349426 h 1499831"/>
                <a:gd name="connsiteX171-7299" fmla="*/ 547298 w 1225855"/>
                <a:gd name="connsiteY171-7300" fmla="*/ 320621 h 1499831"/>
                <a:gd name="connsiteX172-7301" fmla="*/ 554990 w 1225855"/>
                <a:gd name="connsiteY172-7302" fmla="*/ 326676 h 1499831"/>
                <a:gd name="connsiteX173-7303" fmla="*/ 722747 w 1225855"/>
                <a:gd name="connsiteY173-7304" fmla="*/ 430768 h 1499831"/>
                <a:gd name="connsiteX174-7305" fmla="*/ 663827 w 1225855"/>
                <a:gd name="connsiteY174-7306" fmla="*/ 435678 h 1499831"/>
                <a:gd name="connsiteX175-7307" fmla="*/ 628967 w 1225855"/>
                <a:gd name="connsiteY175-7308" fmla="*/ 436823 h 1499831"/>
                <a:gd name="connsiteX176-7309" fmla="*/ 616692 w 1225855"/>
                <a:gd name="connsiteY176-7310" fmla="*/ 436987 h 1499831"/>
                <a:gd name="connsiteX177-7311" fmla="*/ 600489 w 1225855"/>
                <a:gd name="connsiteY177-7312" fmla="*/ 436823 h 1499831"/>
                <a:gd name="connsiteX178-7313" fmla="*/ 565628 w 1225855"/>
                <a:gd name="connsiteY178-7314" fmla="*/ 435514 h 1499831"/>
                <a:gd name="connsiteX179-7315" fmla="*/ 463337 w 1225855"/>
                <a:gd name="connsiteY179-7316" fmla="*/ 424057 h 1499831"/>
                <a:gd name="connsiteX180-7317" fmla="*/ 433059 w 1225855"/>
                <a:gd name="connsiteY180-7318" fmla="*/ 418165 h 1499831"/>
                <a:gd name="connsiteX181-7319" fmla="*/ 409164 w 1225855"/>
                <a:gd name="connsiteY181-7320" fmla="*/ 412437 h 1499831"/>
                <a:gd name="connsiteX182-7321" fmla="*/ 403927 w 1225855"/>
                <a:gd name="connsiteY182-7322" fmla="*/ 410964 h 1499831"/>
                <a:gd name="connsiteX183-7323" fmla="*/ 322094 w 1225855"/>
                <a:gd name="connsiteY183-7324" fmla="*/ 374303 h 1499831"/>
                <a:gd name="connsiteX0-7325" fmla="*/ 1219145 w 1225855"/>
                <a:gd name="connsiteY0-7326" fmla="*/ 1035512 h 1499831"/>
                <a:gd name="connsiteX1-7327" fmla="*/ 1212598 w 1225855"/>
                <a:gd name="connsiteY1-7328" fmla="*/ 1022910 h 1499831"/>
                <a:gd name="connsiteX2-7329" fmla="*/ 1009653 w 1225855"/>
                <a:gd name="connsiteY2-7330" fmla="*/ 805725 h 1499831"/>
                <a:gd name="connsiteX3-7331" fmla="*/ 1091485 w 1225855"/>
                <a:gd name="connsiteY3-7332" fmla="*/ 720128 h 1499831"/>
                <a:gd name="connsiteX4-7333" fmla="*/ 1086085 w 1225855"/>
                <a:gd name="connsiteY4-7334" fmla="*/ 697052 h 1499831"/>
                <a:gd name="connsiteX5-7335" fmla="*/ 1079702 w 1225855"/>
                <a:gd name="connsiteY5-7336" fmla="*/ 685104 h 1499831"/>
                <a:gd name="connsiteX6-7337" fmla="*/ 863663 w 1225855"/>
                <a:gd name="connsiteY6-7338" fmla="*/ 454008 h 1499831"/>
                <a:gd name="connsiteX7-7339" fmla="*/ 957280 w 1225855"/>
                <a:gd name="connsiteY7-7340" fmla="*/ 374303 h 1499831"/>
                <a:gd name="connsiteX8-7341" fmla="*/ 953024 w 1225855"/>
                <a:gd name="connsiteY8-7342" fmla="*/ 355482 h 1499831"/>
                <a:gd name="connsiteX9-7343" fmla="*/ 946969 w 1225855"/>
                <a:gd name="connsiteY9-7344" fmla="*/ 344516 h 1499831"/>
                <a:gd name="connsiteX10-7345" fmla="*/ 633058 w 1225855"/>
                <a:gd name="connsiteY10-7346" fmla="*/ 8347 h 1499831"/>
                <a:gd name="connsiteX11-7347" fmla="*/ 613909 w 1225855"/>
                <a:gd name="connsiteY11-7348" fmla="*/ 0 h 1499831"/>
                <a:gd name="connsiteX12-7349" fmla="*/ 594761 w 1225855"/>
                <a:gd name="connsiteY12-7350" fmla="*/ 8183 h 1499831"/>
                <a:gd name="connsiteX13-7351" fmla="*/ 276922 w 1225855"/>
                <a:gd name="connsiteY13-7352" fmla="*/ 345825 h 1499831"/>
                <a:gd name="connsiteX14-7353" fmla="*/ 269884 w 1225855"/>
                <a:gd name="connsiteY14-7354" fmla="*/ 362028 h 1499831"/>
                <a:gd name="connsiteX15-7355" fmla="*/ 268248 w 1225855"/>
                <a:gd name="connsiteY15-7356" fmla="*/ 374139 h 1499831"/>
                <a:gd name="connsiteX16-7357" fmla="*/ 363828 w 1225855"/>
                <a:gd name="connsiteY16-7358" fmla="*/ 453354 h 1499831"/>
                <a:gd name="connsiteX17-7359" fmla="*/ 143535 w 1225855"/>
                <a:gd name="connsiteY17-7360" fmla="*/ 687395 h 1499831"/>
                <a:gd name="connsiteX18-7361" fmla="*/ 136497 w 1225855"/>
                <a:gd name="connsiteY18-7362" fmla="*/ 704744 h 1499831"/>
                <a:gd name="connsiteX19-7363" fmla="*/ 134206 w 1225855"/>
                <a:gd name="connsiteY19-7364" fmla="*/ 720128 h 1499831"/>
                <a:gd name="connsiteX20-7365" fmla="*/ 182978 w 1225855"/>
                <a:gd name="connsiteY20-7366" fmla="*/ 786740 h 1499831"/>
                <a:gd name="connsiteX21-7367" fmla="*/ 217839 w 1225855"/>
                <a:gd name="connsiteY21-7368" fmla="*/ 805071 h 1499831"/>
                <a:gd name="connsiteX22-7369" fmla="*/ 9984 w 1225855"/>
                <a:gd name="connsiteY22-7370" fmla="*/ 1025692 h 1499831"/>
                <a:gd name="connsiteX23-7371" fmla="*/ 2946 w 1225855"/>
                <a:gd name="connsiteY23-7372" fmla="*/ 1044186 h 1499831"/>
                <a:gd name="connsiteX24-7373" fmla="*/ 0 w 1225855"/>
                <a:gd name="connsiteY24-7374" fmla="*/ 1062844 h 1499831"/>
                <a:gd name="connsiteX25-7375" fmla="*/ 194435 w 1225855"/>
                <a:gd name="connsiteY25-7376" fmla="*/ 1198195 h 1499831"/>
                <a:gd name="connsiteX26-7377" fmla="*/ 487887 w 1225855"/>
                <a:gd name="connsiteY26-7378" fmla="*/ 1247950 h 1499831"/>
                <a:gd name="connsiteX27-7379" fmla="*/ 487887 w 1225855"/>
                <a:gd name="connsiteY27-7380" fmla="*/ 1473645 h 1499831"/>
                <a:gd name="connsiteX28-7381" fmla="*/ 514073 w 1225855"/>
                <a:gd name="connsiteY28-7382" fmla="*/ 1499831 h 1499831"/>
                <a:gd name="connsiteX29-7383" fmla="*/ 711781 w 1225855"/>
                <a:gd name="connsiteY29-7384" fmla="*/ 1499831 h 1499831"/>
                <a:gd name="connsiteX30-7385" fmla="*/ 737968 w 1225855"/>
                <a:gd name="connsiteY30-7386" fmla="*/ 1473645 h 1499831"/>
                <a:gd name="connsiteX31-7387" fmla="*/ 737968 w 1225855"/>
                <a:gd name="connsiteY31-7388" fmla="*/ 1248932 h 1499831"/>
                <a:gd name="connsiteX32-7389" fmla="*/ 1039112 w 1225855"/>
                <a:gd name="connsiteY32-7390" fmla="*/ 1198195 h 1499831"/>
                <a:gd name="connsiteX33-7391" fmla="*/ 1225855 w 1225855"/>
                <a:gd name="connsiteY33-7392" fmla="*/ 1062844 h 1499831"/>
                <a:gd name="connsiteX34-7393" fmla="*/ 1219145 w 1225855"/>
                <a:gd name="connsiteY34-7394" fmla="*/ 1035512 h 1499831"/>
                <a:gd name="connsiteX35-7395" fmla="*/ 1099178 w 1225855"/>
                <a:gd name="connsiteY35-7396" fmla="*/ 1120454 h 1499831"/>
                <a:gd name="connsiteX36-7397" fmla="*/ 1082157 w 1225855"/>
                <a:gd name="connsiteY36-7398" fmla="*/ 1113580 h 1499831"/>
                <a:gd name="connsiteX37-7399" fmla="*/ 657608 w 1225855"/>
                <a:gd name="connsiteY37-7400" fmla="*/ 1056788 h 1499831"/>
                <a:gd name="connsiteX38-7401" fmla="*/ 560882 w 1225855"/>
                <a:gd name="connsiteY38-7402" fmla="*/ 1023564 h 1499831"/>
                <a:gd name="connsiteX39-7403" fmla="*/ 558918 w 1225855"/>
                <a:gd name="connsiteY39-7404" fmla="*/ 1022582 h 1499831"/>
                <a:gd name="connsiteX40-7405" fmla="*/ 554663 w 1225855"/>
                <a:gd name="connsiteY40-7406" fmla="*/ 1021109 h 1499831"/>
                <a:gd name="connsiteX41-7407" fmla="*/ 419966 w 1225855"/>
                <a:gd name="connsiteY41-7408" fmla="*/ 947296 h 1499831"/>
                <a:gd name="connsiteX42-7409" fmla="*/ 312928 w 1225855"/>
                <a:gd name="connsiteY42-7410" fmla="*/ 837313 h 1499831"/>
                <a:gd name="connsiteX43-7411" fmla="*/ 618656 w 1225855"/>
                <a:gd name="connsiteY43-7412" fmla="*/ 887115 h 1499831"/>
                <a:gd name="connsiteX44-7413" fmla="*/ 943368 w 1225855"/>
                <a:gd name="connsiteY44-7414" fmla="*/ 830439 h 1499831"/>
                <a:gd name="connsiteX45-7415" fmla="*/ 957116 w 1225855"/>
                <a:gd name="connsiteY45-7416" fmla="*/ 826184 h 1499831"/>
                <a:gd name="connsiteX46-7417" fmla="*/ 1168408 w 1225855"/>
                <a:gd name="connsiteY46-7418" fmla="*/ 1052369 h 1499831"/>
                <a:gd name="connsiteX47-7419" fmla="*/ 1170536 w 1225855"/>
                <a:gd name="connsiteY47-7420" fmla="*/ 1055806 h 1499831"/>
                <a:gd name="connsiteX48-7421" fmla="*/ 1173482 w 1225855"/>
                <a:gd name="connsiteY48-7422" fmla="*/ 1063008 h 1499831"/>
                <a:gd name="connsiteX49-7423" fmla="*/ 1099178 w 1225855"/>
                <a:gd name="connsiteY49-7424" fmla="*/ 1120454 h 1499831"/>
                <a:gd name="connsiteX50-7425" fmla="*/ 736822 w 1225855"/>
                <a:gd name="connsiteY50-7426" fmla="*/ 1196559 h 1499831"/>
                <a:gd name="connsiteX51-7427" fmla="*/ 620292 w 1225855"/>
                <a:gd name="connsiteY51-7428" fmla="*/ 1200487 h 1499831"/>
                <a:gd name="connsiteX52-7429" fmla="*/ 489033 w 1225855"/>
                <a:gd name="connsiteY52-7430" fmla="*/ 1195577 h 1499831"/>
                <a:gd name="connsiteX53-7431" fmla="*/ 209001 w 1225855"/>
                <a:gd name="connsiteY53-7432" fmla="*/ 1148114 h 1499831"/>
                <a:gd name="connsiteX54-7433" fmla="*/ 52209 w 1225855"/>
                <a:gd name="connsiteY54-7434" fmla="*/ 1063008 h 1499831"/>
                <a:gd name="connsiteX55-7435" fmla="*/ 54173 w 1225855"/>
                <a:gd name="connsiteY55-7436" fmla="*/ 1057279 h 1499831"/>
                <a:gd name="connsiteX56-7437" fmla="*/ 56137 w 1225855"/>
                <a:gd name="connsiteY56-7438" fmla="*/ 1053188 h 1499831"/>
                <a:gd name="connsiteX57-7439" fmla="*/ 255155 w 1225855"/>
                <a:gd name="connsiteY57-7440" fmla="*/ 841896 h 1499831"/>
                <a:gd name="connsiteX58-7441" fmla="*/ 346971 w 1225855"/>
                <a:gd name="connsiteY58-7442" fmla="*/ 956134 h 1499831"/>
                <a:gd name="connsiteX59-7443" fmla="*/ 318984 w 1225855"/>
                <a:gd name="connsiteY59-7444" fmla="*/ 987558 h 1499831"/>
                <a:gd name="connsiteX60-7445" fmla="*/ 321112 w 1225855"/>
                <a:gd name="connsiteY60-7446" fmla="*/ 1024546 h 1499831"/>
                <a:gd name="connsiteX61-7447" fmla="*/ 338460 w 1225855"/>
                <a:gd name="connsiteY61-7448" fmla="*/ 1031093 h 1499831"/>
                <a:gd name="connsiteX62-7449" fmla="*/ 358100 w 1225855"/>
                <a:gd name="connsiteY62-7450" fmla="*/ 1022255 h 1499831"/>
                <a:gd name="connsiteX63-7451" fmla="*/ 387887 w 1225855"/>
                <a:gd name="connsiteY63-7452" fmla="*/ 988703 h 1499831"/>
                <a:gd name="connsiteX64-7453" fmla="*/ 512600 w 1225855"/>
                <a:gd name="connsiteY64-7454" fmla="*/ 1059898 h 1499831"/>
                <a:gd name="connsiteX65-7455" fmla="*/ 494925 w 1225855"/>
                <a:gd name="connsiteY65-7456" fmla="*/ 1097868 h 1499831"/>
                <a:gd name="connsiteX66-7457" fmla="*/ 507527 w 1225855"/>
                <a:gd name="connsiteY66-7458" fmla="*/ 1132729 h 1499831"/>
                <a:gd name="connsiteX67-7459" fmla="*/ 518656 w 1225855"/>
                <a:gd name="connsiteY67-7460" fmla="*/ 1135184 h 1499831"/>
                <a:gd name="connsiteX68-7461" fmla="*/ 542388 w 1225855"/>
                <a:gd name="connsiteY68-7462" fmla="*/ 1120127 h 1499831"/>
                <a:gd name="connsiteX69-7463" fmla="*/ 561045 w 1225855"/>
                <a:gd name="connsiteY69-7464" fmla="*/ 1080029 h 1499831"/>
                <a:gd name="connsiteX70-7465" fmla="*/ 638132 w 1225855"/>
                <a:gd name="connsiteY70-7466" fmla="*/ 1105888 h 1499831"/>
                <a:gd name="connsiteX71-7467" fmla="*/ 708344 w 1225855"/>
                <a:gd name="connsiteY71-7468" fmla="*/ 1124219 h 1499831"/>
                <a:gd name="connsiteX72-7469" fmla="*/ 692633 w 1225855"/>
                <a:gd name="connsiteY72-7470" fmla="*/ 1159079 h 1499831"/>
                <a:gd name="connsiteX73-7471" fmla="*/ 691487 w 1225855"/>
                <a:gd name="connsiteY73-7472" fmla="*/ 1177574 h 1499831"/>
                <a:gd name="connsiteX74-7473" fmla="*/ 705726 w 1225855"/>
                <a:gd name="connsiteY74-7474" fmla="*/ 1193776 h 1499831"/>
                <a:gd name="connsiteX75-7475" fmla="*/ 716528 w 1225855"/>
                <a:gd name="connsiteY75-7476" fmla="*/ 1196068 h 1499831"/>
                <a:gd name="connsiteX76-7477" fmla="*/ 733549 w 1225855"/>
                <a:gd name="connsiteY76-7478" fmla="*/ 1189848 h 1499831"/>
                <a:gd name="connsiteX77-7479" fmla="*/ 740423 w 1225855"/>
                <a:gd name="connsiteY77-7480" fmla="*/ 1180683 h 1499831"/>
                <a:gd name="connsiteX78-7481" fmla="*/ 760881 w 1225855"/>
                <a:gd name="connsiteY78-7482" fmla="*/ 1135184 h 1499831"/>
                <a:gd name="connsiteX79-7483" fmla="*/ 974628 w 1225855"/>
                <a:gd name="connsiteY79-7484" fmla="*/ 1161534 h 1499831"/>
                <a:gd name="connsiteX80-7485" fmla="*/ 736822 w 1225855"/>
                <a:gd name="connsiteY80-7486" fmla="*/ 1196559 h 1499831"/>
                <a:gd name="connsiteX81-7487" fmla="*/ 685431 w 1225855"/>
                <a:gd name="connsiteY81-7488" fmla="*/ 1447458 h 1499831"/>
                <a:gd name="connsiteX82-7489" fmla="*/ 540096 w 1225855"/>
                <a:gd name="connsiteY82-7490" fmla="*/ 1447458 h 1499831"/>
                <a:gd name="connsiteX83-7491" fmla="*/ 540096 w 1225855"/>
                <a:gd name="connsiteY83-7492" fmla="*/ 1251059 h 1499831"/>
                <a:gd name="connsiteX84-7493" fmla="*/ 620292 w 1225855"/>
                <a:gd name="connsiteY84-7494" fmla="*/ 1252860 h 1499831"/>
                <a:gd name="connsiteX85-7495" fmla="*/ 685431 w 1225855"/>
                <a:gd name="connsiteY85-7496" fmla="*/ 1251714 h 1499831"/>
                <a:gd name="connsiteX86-7497" fmla="*/ 685431 w 1225855"/>
                <a:gd name="connsiteY86-7498" fmla="*/ 1447458 h 1499831"/>
                <a:gd name="connsiteX87-7499" fmla="*/ 186415 w 1225855"/>
                <a:gd name="connsiteY87-7500" fmla="*/ 720292 h 1499831"/>
                <a:gd name="connsiteX88-7501" fmla="*/ 187070 w 1225855"/>
                <a:gd name="connsiteY88-7502" fmla="*/ 718819 h 1499831"/>
                <a:gd name="connsiteX89-7503" fmla="*/ 188543 w 1225855"/>
                <a:gd name="connsiteY89-7504" fmla="*/ 715873 h 1499831"/>
                <a:gd name="connsiteX90-7505" fmla="*/ 418567 w 1225855"/>
                <a:gd name="connsiteY90-7506" fmla="*/ 483352 h 1499831"/>
                <a:gd name="connsiteX91-7507" fmla="*/ 483426 w 1225855"/>
                <a:gd name="connsiteY91-7508" fmla="*/ 492987 h 1499831"/>
                <a:gd name="connsiteX92-7509" fmla="*/ 493280 w 1225855"/>
                <a:gd name="connsiteY92-7510" fmla="*/ 505881 h 1499831"/>
                <a:gd name="connsiteX93-7511" fmla="*/ 550480 w 1225855"/>
                <a:gd name="connsiteY93-7512" fmla="*/ 506283 h 1499831"/>
                <a:gd name="connsiteX94-7513" fmla="*/ 587396 w 1225855"/>
                <a:gd name="connsiteY94-7514" fmla="*/ 507919 h 1499831"/>
                <a:gd name="connsiteX95-7515" fmla="*/ 609547 w 1225855"/>
                <a:gd name="connsiteY95-7516" fmla="*/ 513172 h 1499831"/>
                <a:gd name="connsiteX96-7517" fmla="*/ 644277 w 1225855"/>
                <a:gd name="connsiteY96-7518" fmla="*/ 510465 h 1499831"/>
                <a:gd name="connsiteX97-7519" fmla="*/ 676430 w 1225855"/>
                <a:gd name="connsiteY97-7520" fmla="*/ 508991 h 1499831"/>
                <a:gd name="connsiteX98-7521" fmla="*/ 712198 w 1225855"/>
                <a:gd name="connsiteY98-7522" fmla="*/ 499229 h 1499831"/>
                <a:gd name="connsiteX99-7523" fmla="*/ 797706 w 1225855"/>
                <a:gd name="connsiteY99-7524" fmla="*/ 471684 h 1499831"/>
                <a:gd name="connsiteX100-7525" fmla="*/ 820292 w 1225855"/>
                <a:gd name="connsiteY100-7526" fmla="*/ 507036 h 1499831"/>
                <a:gd name="connsiteX101-7527" fmla="*/ 780194 w 1225855"/>
                <a:gd name="connsiteY101-7528" fmla="*/ 560391 h 1499831"/>
                <a:gd name="connsiteX102-7529" fmla="*/ 759081 w 1225855"/>
                <a:gd name="connsiteY102-7530" fmla="*/ 576103 h 1499831"/>
                <a:gd name="connsiteX103-7531" fmla="*/ 736822 w 1225855"/>
                <a:gd name="connsiteY103-7532" fmla="*/ 590669 h 1499831"/>
                <a:gd name="connsiteX104-7533" fmla="*/ 736331 w 1225855"/>
                <a:gd name="connsiteY104-7534" fmla="*/ 590996 h 1499831"/>
                <a:gd name="connsiteX105-7535" fmla="*/ 537297 w 1225855"/>
                <a:gd name="connsiteY105-7536" fmla="*/ 689628 h 1499831"/>
                <a:gd name="connsiteX106-7537" fmla="*/ 339115 w 1225855"/>
                <a:gd name="connsiteY106-7538" fmla="*/ 752370 h 1499831"/>
                <a:gd name="connsiteX107-7539" fmla="*/ 289033 w 1225855"/>
                <a:gd name="connsiteY107-7540" fmla="*/ 767428 h 1499831"/>
                <a:gd name="connsiteX108-7541" fmla="*/ 274958 w 1225855"/>
                <a:gd name="connsiteY108-7542" fmla="*/ 771519 h 1499831"/>
                <a:gd name="connsiteX109-7543" fmla="*/ 255809 w 1225855"/>
                <a:gd name="connsiteY109-7544" fmla="*/ 764482 h 1499831"/>
                <a:gd name="connsiteX110-7545" fmla="*/ 186415 w 1225855"/>
                <a:gd name="connsiteY110-7546" fmla="*/ 720292 h 1499831"/>
                <a:gd name="connsiteX111-7547" fmla="*/ 883794 w 1225855"/>
                <a:gd name="connsiteY111-7548" fmla="*/ 593451 h 1499831"/>
                <a:gd name="connsiteX112-7549" fmla="*/ 859244 w 1225855"/>
                <a:gd name="connsiteY112-7550" fmla="*/ 561536 h 1499831"/>
                <a:gd name="connsiteX113-7551" fmla="*/ 854989 w 1225855"/>
                <a:gd name="connsiteY113-7552" fmla="*/ 557117 h 1499831"/>
                <a:gd name="connsiteX114-7553" fmla="*/ 867100 w 1225855"/>
                <a:gd name="connsiteY114-7554" fmla="*/ 534204 h 1499831"/>
                <a:gd name="connsiteX115-7555" fmla="*/ 1036167 w 1225855"/>
                <a:gd name="connsiteY115-7556" fmla="*/ 715218 h 1499831"/>
                <a:gd name="connsiteX116-7557" fmla="*/ 1037803 w 1225855"/>
                <a:gd name="connsiteY116-7558" fmla="*/ 717837 h 1499831"/>
                <a:gd name="connsiteX117-7559" fmla="*/ 1038949 w 1225855"/>
                <a:gd name="connsiteY117-7560" fmla="*/ 720128 h 1499831"/>
                <a:gd name="connsiteX118-7561" fmla="*/ 971519 w 1225855"/>
                <a:gd name="connsiteY118-7562" fmla="*/ 764973 h 1499831"/>
                <a:gd name="connsiteX119-7563" fmla="*/ 944841 w 1225855"/>
                <a:gd name="connsiteY119-7564" fmla="*/ 774793 h 1499831"/>
                <a:gd name="connsiteX120-7565" fmla="*/ 927165 w 1225855"/>
                <a:gd name="connsiteY120-7566" fmla="*/ 780357 h 1499831"/>
                <a:gd name="connsiteX121-7567" fmla="*/ 917018 w 1225855"/>
                <a:gd name="connsiteY121-7568" fmla="*/ 783303 h 1499831"/>
                <a:gd name="connsiteX122-7569" fmla="*/ 601823 w 1225855"/>
                <a:gd name="connsiteY122-7570" fmla="*/ 839342 h 1499831"/>
                <a:gd name="connsiteX123-7571" fmla="*/ 372175 w 1225855"/>
                <a:gd name="connsiteY123-7572" fmla="*/ 797051 h 1499831"/>
                <a:gd name="connsiteX124-7573" fmla="*/ 481668 w 1225855"/>
                <a:gd name="connsiteY124-7574" fmla="*/ 760717 h 1499831"/>
                <a:gd name="connsiteX125-7575" fmla="*/ 497707 w 1225855"/>
                <a:gd name="connsiteY125-7576" fmla="*/ 799015 h 1499831"/>
                <a:gd name="connsiteX126-7577" fmla="*/ 521929 w 1225855"/>
                <a:gd name="connsiteY126-7578" fmla="*/ 815054 h 1499831"/>
                <a:gd name="connsiteX127-7579" fmla="*/ 532077 w 1225855"/>
                <a:gd name="connsiteY127-7580" fmla="*/ 812927 h 1499831"/>
                <a:gd name="connsiteX128-7581" fmla="*/ 545988 w 1225855"/>
                <a:gd name="connsiteY128-7582" fmla="*/ 778557 h 1499831"/>
                <a:gd name="connsiteX129-7583" fmla="*/ 530931 w 1225855"/>
                <a:gd name="connsiteY129-7584" fmla="*/ 742878 h 1499831"/>
                <a:gd name="connsiteX130-7585" fmla="*/ 560882 w 1225855"/>
                <a:gd name="connsiteY130-7586" fmla="*/ 731421 h 1499831"/>
                <a:gd name="connsiteX131-7587" fmla="*/ 660881 w 1225855"/>
                <a:gd name="connsiteY131-7588" fmla="*/ 689359 h 1499831"/>
                <a:gd name="connsiteX132-7589" fmla="*/ 682158 w 1225855"/>
                <a:gd name="connsiteY132-7590" fmla="*/ 735677 h 1499831"/>
                <a:gd name="connsiteX133-7591" fmla="*/ 706053 w 1225855"/>
                <a:gd name="connsiteY133-7592" fmla="*/ 750897 h 1499831"/>
                <a:gd name="connsiteX134-7593" fmla="*/ 717019 w 1225855"/>
                <a:gd name="connsiteY134-7594" fmla="*/ 748442 h 1499831"/>
                <a:gd name="connsiteX135-7595" fmla="*/ 729948 w 1225855"/>
                <a:gd name="connsiteY135-7596" fmla="*/ 713745 h 1499831"/>
                <a:gd name="connsiteX136-7597" fmla="*/ 708181 w 1225855"/>
                <a:gd name="connsiteY136-7598" fmla="*/ 666446 h 1499831"/>
                <a:gd name="connsiteX137-7599" fmla="*/ 763991 w 1225855"/>
                <a:gd name="connsiteY137-7600" fmla="*/ 635350 h 1499831"/>
                <a:gd name="connsiteX138-7601" fmla="*/ 773483 w 1225855"/>
                <a:gd name="connsiteY138-7602" fmla="*/ 629294 h 1499831"/>
                <a:gd name="connsiteX139-7603" fmla="*/ 795414 w 1225855"/>
                <a:gd name="connsiteY139-7604" fmla="*/ 614400 h 1499831"/>
                <a:gd name="connsiteX140-7605" fmla="*/ 816200 w 1225855"/>
                <a:gd name="connsiteY140-7606" fmla="*/ 598361 h 1499831"/>
                <a:gd name="connsiteX141-7607" fmla="*/ 819473 w 1225855"/>
                <a:gd name="connsiteY141-7608" fmla="*/ 595579 h 1499831"/>
                <a:gd name="connsiteX142-7609" fmla="*/ 842223 w 1225855"/>
                <a:gd name="connsiteY142-7610" fmla="*/ 625202 h 1499831"/>
                <a:gd name="connsiteX143-7611" fmla="*/ 863008 w 1225855"/>
                <a:gd name="connsiteY143-7612" fmla="*/ 635350 h 1499831"/>
                <a:gd name="connsiteX144-7613" fmla="*/ 878884 w 1225855"/>
                <a:gd name="connsiteY144-7614" fmla="*/ 629949 h 1499831"/>
                <a:gd name="connsiteX145-7615" fmla="*/ 883794 w 1225855"/>
                <a:gd name="connsiteY145-7616" fmla="*/ 593451 h 1499831"/>
                <a:gd name="connsiteX146-7617" fmla="*/ 513091 w 1225855"/>
                <a:gd name="connsiteY146-7618" fmla="*/ 183796 h 1499831"/>
                <a:gd name="connsiteX147-7619" fmla="*/ 520784 w 1225855"/>
                <a:gd name="connsiteY147-7620" fmla="*/ 163175 h 1499831"/>
                <a:gd name="connsiteX148-7621" fmla="*/ 613746 w 1225855"/>
                <a:gd name="connsiteY148-7622" fmla="*/ 64648 h 1499831"/>
                <a:gd name="connsiteX149-7623" fmla="*/ 903434 w 1225855"/>
                <a:gd name="connsiteY149-7624" fmla="*/ 374630 h 1499831"/>
                <a:gd name="connsiteX150-7625" fmla="*/ 823892 w 1225855"/>
                <a:gd name="connsiteY150-7626" fmla="*/ 411455 h 1499831"/>
                <a:gd name="connsiteX151-7627" fmla="*/ 821110 w 1225855"/>
                <a:gd name="connsiteY151-7628" fmla="*/ 412273 h 1499831"/>
                <a:gd name="connsiteX152-7629" fmla="*/ 807689 w 1225855"/>
                <a:gd name="connsiteY152-7630" fmla="*/ 415710 h 1499831"/>
                <a:gd name="connsiteX153-7631" fmla="*/ 791159 w 1225855"/>
                <a:gd name="connsiteY153-7632" fmla="*/ 406873 h 1499831"/>
                <a:gd name="connsiteX154-7633" fmla="*/ 777084 w 1225855"/>
                <a:gd name="connsiteY154-7634" fmla="*/ 399835 h 1499831"/>
                <a:gd name="connsiteX155-7635" fmla="*/ 706053 w 1225855"/>
                <a:gd name="connsiteY155-7636" fmla="*/ 362192 h 1499831"/>
                <a:gd name="connsiteX156-7637" fmla="*/ 591160 w 1225855"/>
                <a:gd name="connsiteY156-7638" fmla="*/ 288542 h 1499831"/>
                <a:gd name="connsiteX157-7639" fmla="*/ 570702 w 1225855"/>
                <a:gd name="connsiteY157-7640" fmla="*/ 272176 h 1499831"/>
                <a:gd name="connsiteX158-7641" fmla="*/ 567919 w 1225855"/>
                <a:gd name="connsiteY158-7642" fmla="*/ 269721 h 1499831"/>
                <a:gd name="connsiteX159-7643" fmla="*/ 551226 w 1225855"/>
                <a:gd name="connsiteY159-7644" fmla="*/ 254500 h 1499831"/>
                <a:gd name="connsiteX160-7645" fmla="*/ 512109 w 1225855"/>
                <a:gd name="connsiteY160-7646" fmla="*/ 197708 h 1499831"/>
                <a:gd name="connsiteX161-7647" fmla="*/ 513091 w 1225855"/>
                <a:gd name="connsiteY161-7648" fmla="*/ 183796 h 1499831"/>
                <a:gd name="connsiteX162-7649" fmla="*/ 322094 w 1225855"/>
                <a:gd name="connsiteY162-7650" fmla="*/ 374303 h 1499831"/>
                <a:gd name="connsiteX163-7651" fmla="*/ 464974 w 1225855"/>
                <a:gd name="connsiteY163-7652" fmla="*/ 222421 h 1499831"/>
                <a:gd name="connsiteX164-7653" fmla="*/ 508345 w 1225855"/>
                <a:gd name="connsiteY164-7654" fmla="*/ 285596 h 1499831"/>
                <a:gd name="connsiteX165-7655" fmla="*/ 482486 w 1225855"/>
                <a:gd name="connsiteY165-7656" fmla="*/ 314729 h 1499831"/>
                <a:gd name="connsiteX166-7657" fmla="*/ 475939 w 1225855"/>
                <a:gd name="connsiteY166-7658" fmla="*/ 334205 h 1499831"/>
                <a:gd name="connsiteX167-7659" fmla="*/ 484614 w 1225855"/>
                <a:gd name="connsiteY167-7660" fmla="*/ 351717 h 1499831"/>
                <a:gd name="connsiteX168-7661" fmla="*/ 491324 w 1225855"/>
                <a:gd name="connsiteY168-7662" fmla="*/ 355973 h 1499831"/>
                <a:gd name="connsiteX169-7663" fmla="*/ 501962 w 1225855"/>
                <a:gd name="connsiteY169-7664" fmla="*/ 358264 h 1499831"/>
                <a:gd name="connsiteX170-7665" fmla="*/ 521602 w 1225855"/>
                <a:gd name="connsiteY170-7666" fmla="*/ 349426 h 1499831"/>
                <a:gd name="connsiteX171-7667" fmla="*/ 547298 w 1225855"/>
                <a:gd name="connsiteY171-7668" fmla="*/ 320621 h 1499831"/>
                <a:gd name="connsiteX172-7669" fmla="*/ 554990 w 1225855"/>
                <a:gd name="connsiteY172-7670" fmla="*/ 326676 h 1499831"/>
                <a:gd name="connsiteX173-7671" fmla="*/ 722747 w 1225855"/>
                <a:gd name="connsiteY173-7672" fmla="*/ 430768 h 1499831"/>
                <a:gd name="connsiteX174-7673" fmla="*/ 663827 w 1225855"/>
                <a:gd name="connsiteY174-7674" fmla="*/ 435678 h 1499831"/>
                <a:gd name="connsiteX175-7675" fmla="*/ 628967 w 1225855"/>
                <a:gd name="connsiteY175-7676" fmla="*/ 436823 h 1499831"/>
                <a:gd name="connsiteX176-7677" fmla="*/ 616692 w 1225855"/>
                <a:gd name="connsiteY176-7678" fmla="*/ 436987 h 1499831"/>
                <a:gd name="connsiteX177-7679" fmla="*/ 600489 w 1225855"/>
                <a:gd name="connsiteY177-7680" fmla="*/ 436823 h 1499831"/>
                <a:gd name="connsiteX178-7681" fmla="*/ 565628 w 1225855"/>
                <a:gd name="connsiteY178-7682" fmla="*/ 435514 h 1499831"/>
                <a:gd name="connsiteX179-7683" fmla="*/ 463337 w 1225855"/>
                <a:gd name="connsiteY179-7684" fmla="*/ 424057 h 1499831"/>
                <a:gd name="connsiteX180-7685" fmla="*/ 433059 w 1225855"/>
                <a:gd name="connsiteY180-7686" fmla="*/ 418165 h 1499831"/>
                <a:gd name="connsiteX181-7687" fmla="*/ 409164 w 1225855"/>
                <a:gd name="connsiteY181-7688" fmla="*/ 412437 h 1499831"/>
                <a:gd name="connsiteX182-7689" fmla="*/ 403927 w 1225855"/>
                <a:gd name="connsiteY182-7690" fmla="*/ 410964 h 1499831"/>
                <a:gd name="connsiteX183-7691" fmla="*/ 322094 w 1225855"/>
                <a:gd name="connsiteY183-7692" fmla="*/ 374303 h 1499831"/>
                <a:gd name="connsiteX0-7693" fmla="*/ 1219145 w 1225855"/>
                <a:gd name="connsiteY0-7694" fmla="*/ 1035512 h 1499831"/>
                <a:gd name="connsiteX1-7695" fmla="*/ 1212598 w 1225855"/>
                <a:gd name="connsiteY1-7696" fmla="*/ 1022910 h 1499831"/>
                <a:gd name="connsiteX2-7697" fmla="*/ 1009653 w 1225855"/>
                <a:gd name="connsiteY2-7698" fmla="*/ 805725 h 1499831"/>
                <a:gd name="connsiteX3-7699" fmla="*/ 1091485 w 1225855"/>
                <a:gd name="connsiteY3-7700" fmla="*/ 720128 h 1499831"/>
                <a:gd name="connsiteX4-7701" fmla="*/ 1086085 w 1225855"/>
                <a:gd name="connsiteY4-7702" fmla="*/ 697052 h 1499831"/>
                <a:gd name="connsiteX5-7703" fmla="*/ 1079702 w 1225855"/>
                <a:gd name="connsiteY5-7704" fmla="*/ 685104 h 1499831"/>
                <a:gd name="connsiteX6-7705" fmla="*/ 863663 w 1225855"/>
                <a:gd name="connsiteY6-7706" fmla="*/ 454008 h 1499831"/>
                <a:gd name="connsiteX7-7707" fmla="*/ 957280 w 1225855"/>
                <a:gd name="connsiteY7-7708" fmla="*/ 374303 h 1499831"/>
                <a:gd name="connsiteX8-7709" fmla="*/ 953024 w 1225855"/>
                <a:gd name="connsiteY8-7710" fmla="*/ 355482 h 1499831"/>
                <a:gd name="connsiteX9-7711" fmla="*/ 946969 w 1225855"/>
                <a:gd name="connsiteY9-7712" fmla="*/ 344516 h 1499831"/>
                <a:gd name="connsiteX10-7713" fmla="*/ 633058 w 1225855"/>
                <a:gd name="connsiteY10-7714" fmla="*/ 8347 h 1499831"/>
                <a:gd name="connsiteX11-7715" fmla="*/ 613909 w 1225855"/>
                <a:gd name="connsiteY11-7716" fmla="*/ 0 h 1499831"/>
                <a:gd name="connsiteX12-7717" fmla="*/ 594761 w 1225855"/>
                <a:gd name="connsiteY12-7718" fmla="*/ 8183 h 1499831"/>
                <a:gd name="connsiteX13-7719" fmla="*/ 276922 w 1225855"/>
                <a:gd name="connsiteY13-7720" fmla="*/ 345825 h 1499831"/>
                <a:gd name="connsiteX14-7721" fmla="*/ 269884 w 1225855"/>
                <a:gd name="connsiteY14-7722" fmla="*/ 362028 h 1499831"/>
                <a:gd name="connsiteX15-7723" fmla="*/ 268248 w 1225855"/>
                <a:gd name="connsiteY15-7724" fmla="*/ 374139 h 1499831"/>
                <a:gd name="connsiteX16-7725" fmla="*/ 363828 w 1225855"/>
                <a:gd name="connsiteY16-7726" fmla="*/ 453354 h 1499831"/>
                <a:gd name="connsiteX17-7727" fmla="*/ 143535 w 1225855"/>
                <a:gd name="connsiteY17-7728" fmla="*/ 687395 h 1499831"/>
                <a:gd name="connsiteX18-7729" fmla="*/ 136497 w 1225855"/>
                <a:gd name="connsiteY18-7730" fmla="*/ 704744 h 1499831"/>
                <a:gd name="connsiteX19-7731" fmla="*/ 134206 w 1225855"/>
                <a:gd name="connsiteY19-7732" fmla="*/ 720128 h 1499831"/>
                <a:gd name="connsiteX20-7733" fmla="*/ 182978 w 1225855"/>
                <a:gd name="connsiteY20-7734" fmla="*/ 786740 h 1499831"/>
                <a:gd name="connsiteX21-7735" fmla="*/ 217839 w 1225855"/>
                <a:gd name="connsiteY21-7736" fmla="*/ 805071 h 1499831"/>
                <a:gd name="connsiteX22-7737" fmla="*/ 9984 w 1225855"/>
                <a:gd name="connsiteY22-7738" fmla="*/ 1025692 h 1499831"/>
                <a:gd name="connsiteX23-7739" fmla="*/ 2946 w 1225855"/>
                <a:gd name="connsiteY23-7740" fmla="*/ 1044186 h 1499831"/>
                <a:gd name="connsiteX24-7741" fmla="*/ 0 w 1225855"/>
                <a:gd name="connsiteY24-7742" fmla="*/ 1062844 h 1499831"/>
                <a:gd name="connsiteX25-7743" fmla="*/ 194435 w 1225855"/>
                <a:gd name="connsiteY25-7744" fmla="*/ 1198195 h 1499831"/>
                <a:gd name="connsiteX26-7745" fmla="*/ 487887 w 1225855"/>
                <a:gd name="connsiteY26-7746" fmla="*/ 1247950 h 1499831"/>
                <a:gd name="connsiteX27-7747" fmla="*/ 487887 w 1225855"/>
                <a:gd name="connsiteY27-7748" fmla="*/ 1473645 h 1499831"/>
                <a:gd name="connsiteX28-7749" fmla="*/ 514073 w 1225855"/>
                <a:gd name="connsiteY28-7750" fmla="*/ 1499831 h 1499831"/>
                <a:gd name="connsiteX29-7751" fmla="*/ 711781 w 1225855"/>
                <a:gd name="connsiteY29-7752" fmla="*/ 1499831 h 1499831"/>
                <a:gd name="connsiteX30-7753" fmla="*/ 737968 w 1225855"/>
                <a:gd name="connsiteY30-7754" fmla="*/ 1473645 h 1499831"/>
                <a:gd name="connsiteX31-7755" fmla="*/ 737968 w 1225855"/>
                <a:gd name="connsiteY31-7756" fmla="*/ 1248932 h 1499831"/>
                <a:gd name="connsiteX32-7757" fmla="*/ 1039112 w 1225855"/>
                <a:gd name="connsiteY32-7758" fmla="*/ 1198195 h 1499831"/>
                <a:gd name="connsiteX33-7759" fmla="*/ 1225855 w 1225855"/>
                <a:gd name="connsiteY33-7760" fmla="*/ 1062844 h 1499831"/>
                <a:gd name="connsiteX34-7761" fmla="*/ 1219145 w 1225855"/>
                <a:gd name="connsiteY34-7762" fmla="*/ 1035512 h 1499831"/>
                <a:gd name="connsiteX35-7763" fmla="*/ 1099178 w 1225855"/>
                <a:gd name="connsiteY35-7764" fmla="*/ 1120454 h 1499831"/>
                <a:gd name="connsiteX36-7765" fmla="*/ 1082157 w 1225855"/>
                <a:gd name="connsiteY36-7766" fmla="*/ 1113580 h 1499831"/>
                <a:gd name="connsiteX37-7767" fmla="*/ 657608 w 1225855"/>
                <a:gd name="connsiteY37-7768" fmla="*/ 1056788 h 1499831"/>
                <a:gd name="connsiteX38-7769" fmla="*/ 560882 w 1225855"/>
                <a:gd name="connsiteY38-7770" fmla="*/ 1023564 h 1499831"/>
                <a:gd name="connsiteX39-7771" fmla="*/ 558918 w 1225855"/>
                <a:gd name="connsiteY39-7772" fmla="*/ 1022582 h 1499831"/>
                <a:gd name="connsiteX40-7773" fmla="*/ 554663 w 1225855"/>
                <a:gd name="connsiteY40-7774" fmla="*/ 1021109 h 1499831"/>
                <a:gd name="connsiteX41-7775" fmla="*/ 419966 w 1225855"/>
                <a:gd name="connsiteY41-7776" fmla="*/ 947296 h 1499831"/>
                <a:gd name="connsiteX42-7777" fmla="*/ 312928 w 1225855"/>
                <a:gd name="connsiteY42-7778" fmla="*/ 837313 h 1499831"/>
                <a:gd name="connsiteX43-7779" fmla="*/ 618656 w 1225855"/>
                <a:gd name="connsiteY43-7780" fmla="*/ 887115 h 1499831"/>
                <a:gd name="connsiteX44-7781" fmla="*/ 943368 w 1225855"/>
                <a:gd name="connsiteY44-7782" fmla="*/ 830439 h 1499831"/>
                <a:gd name="connsiteX45-7783" fmla="*/ 957116 w 1225855"/>
                <a:gd name="connsiteY45-7784" fmla="*/ 826184 h 1499831"/>
                <a:gd name="connsiteX46-7785" fmla="*/ 1168408 w 1225855"/>
                <a:gd name="connsiteY46-7786" fmla="*/ 1052369 h 1499831"/>
                <a:gd name="connsiteX47-7787" fmla="*/ 1170536 w 1225855"/>
                <a:gd name="connsiteY47-7788" fmla="*/ 1055806 h 1499831"/>
                <a:gd name="connsiteX48-7789" fmla="*/ 1173482 w 1225855"/>
                <a:gd name="connsiteY48-7790" fmla="*/ 1063008 h 1499831"/>
                <a:gd name="connsiteX49-7791" fmla="*/ 1099178 w 1225855"/>
                <a:gd name="connsiteY49-7792" fmla="*/ 1120454 h 1499831"/>
                <a:gd name="connsiteX50-7793" fmla="*/ 736822 w 1225855"/>
                <a:gd name="connsiteY50-7794" fmla="*/ 1196559 h 1499831"/>
                <a:gd name="connsiteX51-7795" fmla="*/ 620292 w 1225855"/>
                <a:gd name="connsiteY51-7796" fmla="*/ 1200487 h 1499831"/>
                <a:gd name="connsiteX52-7797" fmla="*/ 489033 w 1225855"/>
                <a:gd name="connsiteY52-7798" fmla="*/ 1195577 h 1499831"/>
                <a:gd name="connsiteX53-7799" fmla="*/ 209001 w 1225855"/>
                <a:gd name="connsiteY53-7800" fmla="*/ 1148114 h 1499831"/>
                <a:gd name="connsiteX54-7801" fmla="*/ 52209 w 1225855"/>
                <a:gd name="connsiteY54-7802" fmla="*/ 1063008 h 1499831"/>
                <a:gd name="connsiteX55-7803" fmla="*/ 54173 w 1225855"/>
                <a:gd name="connsiteY55-7804" fmla="*/ 1057279 h 1499831"/>
                <a:gd name="connsiteX56-7805" fmla="*/ 56137 w 1225855"/>
                <a:gd name="connsiteY56-7806" fmla="*/ 1053188 h 1499831"/>
                <a:gd name="connsiteX57-7807" fmla="*/ 255155 w 1225855"/>
                <a:gd name="connsiteY57-7808" fmla="*/ 841896 h 1499831"/>
                <a:gd name="connsiteX58-7809" fmla="*/ 346971 w 1225855"/>
                <a:gd name="connsiteY58-7810" fmla="*/ 956134 h 1499831"/>
                <a:gd name="connsiteX59-7811" fmla="*/ 318984 w 1225855"/>
                <a:gd name="connsiteY59-7812" fmla="*/ 987558 h 1499831"/>
                <a:gd name="connsiteX60-7813" fmla="*/ 321112 w 1225855"/>
                <a:gd name="connsiteY60-7814" fmla="*/ 1024546 h 1499831"/>
                <a:gd name="connsiteX61-7815" fmla="*/ 338460 w 1225855"/>
                <a:gd name="connsiteY61-7816" fmla="*/ 1031093 h 1499831"/>
                <a:gd name="connsiteX62-7817" fmla="*/ 358100 w 1225855"/>
                <a:gd name="connsiteY62-7818" fmla="*/ 1022255 h 1499831"/>
                <a:gd name="connsiteX63-7819" fmla="*/ 387887 w 1225855"/>
                <a:gd name="connsiteY63-7820" fmla="*/ 988703 h 1499831"/>
                <a:gd name="connsiteX64-7821" fmla="*/ 512600 w 1225855"/>
                <a:gd name="connsiteY64-7822" fmla="*/ 1059898 h 1499831"/>
                <a:gd name="connsiteX65-7823" fmla="*/ 494925 w 1225855"/>
                <a:gd name="connsiteY65-7824" fmla="*/ 1097868 h 1499831"/>
                <a:gd name="connsiteX66-7825" fmla="*/ 507527 w 1225855"/>
                <a:gd name="connsiteY66-7826" fmla="*/ 1132729 h 1499831"/>
                <a:gd name="connsiteX67-7827" fmla="*/ 518656 w 1225855"/>
                <a:gd name="connsiteY67-7828" fmla="*/ 1135184 h 1499831"/>
                <a:gd name="connsiteX68-7829" fmla="*/ 542388 w 1225855"/>
                <a:gd name="connsiteY68-7830" fmla="*/ 1120127 h 1499831"/>
                <a:gd name="connsiteX69-7831" fmla="*/ 561045 w 1225855"/>
                <a:gd name="connsiteY69-7832" fmla="*/ 1080029 h 1499831"/>
                <a:gd name="connsiteX70-7833" fmla="*/ 638132 w 1225855"/>
                <a:gd name="connsiteY70-7834" fmla="*/ 1105888 h 1499831"/>
                <a:gd name="connsiteX71-7835" fmla="*/ 708344 w 1225855"/>
                <a:gd name="connsiteY71-7836" fmla="*/ 1124219 h 1499831"/>
                <a:gd name="connsiteX72-7837" fmla="*/ 692633 w 1225855"/>
                <a:gd name="connsiteY72-7838" fmla="*/ 1159079 h 1499831"/>
                <a:gd name="connsiteX73-7839" fmla="*/ 691487 w 1225855"/>
                <a:gd name="connsiteY73-7840" fmla="*/ 1177574 h 1499831"/>
                <a:gd name="connsiteX74-7841" fmla="*/ 705726 w 1225855"/>
                <a:gd name="connsiteY74-7842" fmla="*/ 1193776 h 1499831"/>
                <a:gd name="connsiteX75-7843" fmla="*/ 716528 w 1225855"/>
                <a:gd name="connsiteY75-7844" fmla="*/ 1196068 h 1499831"/>
                <a:gd name="connsiteX76-7845" fmla="*/ 733549 w 1225855"/>
                <a:gd name="connsiteY76-7846" fmla="*/ 1189848 h 1499831"/>
                <a:gd name="connsiteX77-7847" fmla="*/ 740423 w 1225855"/>
                <a:gd name="connsiteY77-7848" fmla="*/ 1180683 h 1499831"/>
                <a:gd name="connsiteX78-7849" fmla="*/ 760881 w 1225855"/>
                <a:gd name="connsiteY78-7850" fmla="*/ 1135184 h 1499831"/>
                <a:gd name="connsiteX79-7851" fmla="*/ 974628 w 1225855"/>
                <a:gd name="connsiteY79-7852" fmla="*/ 1161534 h 1499831"/>
                <a:gd name="connsiteX80-7853" fmla="*/ 736822 w 1225855"/>
                <a:gd name="connsiteY80-7854" fmla="*/ 1196559 h 1499831"/>
                <a:gd name="connsiteX81-7855" fmla="*/ 685431 w 1225855"/>
                <a:gd name="connsiteY81-7856" fmla="*/ 1447458 h 1499831"/>
                <a:gd name="connsiteX82-7857" fmla="*/ 540096 w 1225855"/>
                <a:gd name="connsiteY82-7858" fmla="*/ 1447458 h 1499831"/>
                <a:gd name="connsiteX83-7859" fmla="*/ 540096 w 1225855"/>
                <a:gd name="connsiteY83-7860" fmla="*/ 1251059 h 1499831"/>
                <a:gd name="connsiteX84-7861" fmla="*/ 620292 w 1225855"/>
                <a:gd name="connsiteY84-7862" fmla="*/ 1252860 h 1499831"/>
                <a:gd name="connsiteX85-7863" fmla="*/ 685431 w 1225855"/>
                <a:gd name="connsiteY85-7864" fmla="*/ 1251714 h 1499831"/>
                <a:gd name="connsiteX86-7865" fmla="*/ 685431 w 1225855"/>
                <a:gd name="connsiteY86-7866" fmla="*/ 1447458 h 1499831"/>
                <a:gd name="connsiteX87-7867" fmla="*/ 186415 w 1225855"/>
                <a:gd name="connsiteY87-7868" fmla="*/ 720292 h 1499831"/>
                <a:gd name="connsiteX88-7869" fmla="*/ 187070 w 1225855"/>
                <a:gd name="connsiteY88-7870" fmla="*/ 718819 h 1499831"/>
                <a:gd name="connsiteX89-7871" fmla="*/ 188543 w 1225855"/>
                <a:gd name="connsiteY89-7872" fmla="*/ 715873 h 1499831"/>
                <a:gd name="connsiteX90-7873" fmla="*/ 418567 w 1225855"/>
                <a:gd name="connsiteY90-7874" fmla="*/ 483352 h 1499831"/>
                <a:gd name="connsiteX91-7875" fmla="*/ 483426 w 1225855"/>
                <a:gd name="connsiteY91-7876" fmla="*/ 492987 h 1499831"/>
                <a:gd name="connsiteX92-7877" fmla="*/ 493280 w 1225855"/>
                <a:gd name="connsiteY92-7878" fmla="*/ 505881 h 1499831"/>
                <a:gd name="connsiteX93-7879" fmla="*/ 550480 w 1225855"/>
                <a:gd name="connsiteY93-7880" fmla="*/ 506283 h 1499831"/>
                <a:gd name="connsiteX94-7881" fmla="*/ 587396 w 1225855"/>
                <a:gd name="connsiteY94-7882" fmla="*/ 507919 h 1499831"/>
                <a:gd name="connsiteX95-7883" fmla="*/ 609547 w 1225855"/>
                <a:gd name="connsiteY95-7884" fmla="*/ 506029 h 1499831"/>
                <a:gd name="connsiteX96-7885" fmla="*/ 644277 w 1225855"/>
                <a:gd name="connsiteY96-7886" fmla="*/ 510465 h 1499831"/>
                <a:gd name="connsiteX97-7887" fmla="*/ 676430 w 1225855"/>
                <a:gd name="connsiteY97-7888" fmla="*/ 508991 h 1499831"/>
                <a:gd name="connsiteX98-7889" fmla="*/ 712198 w 1225855"/>
                <a:gd name="connsiteY98-7890" fmla="*/ 499229 h 1499831"/>
                <a:gd name="connsiteX99-7891" fmla="*/ 797706 w 1225855"/>
                <a:gd name="connsiteY99-7892" fmla="*/ 471684 h 1499831"/>
                <a:gd name="connsiteX100-7893" fmla="*/ 820292 w 1225855"/>
                <a:gd name="connsiteY100-7894" fmla="*/ 507036 h 1499831"/>
                <a:gd name="connsiteX101-7895" fmla="*/ 780194 w 1225855"/>
                <a:gd name="connsiteY101-7896" fmla="*/ 560391 h 1499831"/>
                <a:gd name="connsiteX102-7897" fmla="*/ 759081 w 1225855"/>
                <a:gd name="connsiteY102-7898" fmla="*/ 576103 h 1499831"/>
                <a:gd name="connsiteX103-7899" fmla="*/ 736822 w 1225855"/>
                <a:gd name="connsiteY103-7900" fmla="*/ 590669 h 1499831"/>
                <a:gd name="connsiteX104-7901" fmla="*/ 736331 w 1225855"/>
                <a:gd name="connsiteY104-7902" fmla="*/ 590996 h 1499831"/>
                <a:gd name="connsiteX105-7903" fmla="*/ 537297 w 1225855"/>
                <a:gd name="connsiteY105-7904" fmla="*/ 689628 h 1499831"/>
                <a:gd name="connsiteX106-7905" fmla="*/ 339115 w 1225855"/>
                <a:gd name="connsiteY106-7906" fmla="*/ 752370 h 1499831"/>
                <a:gd name="connsiteX107-7907" fmla="*/ 289033 w 1225855"/>
                <a:gd name="connsiteY107-7908" fmla="*/ 767428 h 1499831"/>
                <a:gd name="connsiteX108-7909" fmla="*/ 274958 w 1225855"/>
                <a:gd name="connsiteY108-7910" fmla="*/ 771519 h 1499831"/>
                <a:gd name="connsiteX109-7911" fmla="*/ 255809 w 1225855"/>
                <a:gd name="connsiteY109-7912" fmla="*/ 764482 h 1499831"/>
                <a:gd name="connsiteX110-7913" fmla="*/ 186415 w 1225855"/>
                <a:gd name="connsiteY110-7914" fmla="*/ 720292 h 1499831"/>
                <a:gd name="connsiteX111-7915" fmla="*/ 883794 w 1225855"/>
                <a:gd name="connsiteY111-7916" fmla="*/ 593451 h 1499831"/>
                <a:gd name="connsiteX112-7917" fmla="*/ 859244 w 1225855"/>
                <a:gd name="connsiteY112-7918" fmla="*/ 561536 h 1499831"/>
                <a:gd name="connsiteX113-7919" fmla="*/ 854989 w 1225855"/>
                <a:gd name="connsiteY113-7920" fmla="*/ 557117 h 1499831"/>
                <a:gd name="connsiteX114-7921" fmla="*/ 867100 w 1225855"/>
                <a:gd name="connsiteY114-7922" fmla="*/ 534204 h 1499831"/>
                <a:gd name="connsiteX115-7923" fmla="*/ 1036167 w 1225855"/>
                <a:gd name="connsiteY115-7924" fmla="*/ 715218 h 1499831"/>
                <a:gd name="connsiteX116-7925" fmla="*/ 1037803 w 1225855"/>
                <a:gd name="connsiteY116-7926" fmla="*/ 717837 h 1499831"/>
                <a:gd name="connsiteX117-7927" fmla="*/ 1038949 w 1225855"/>
                <a:gd name="connsiteY117-7928" fmla="*/ 720128 h 1499831"/>
                <a:gd name="connsiteX118-7929" fmla="*/ 971519 w 1225855"/>
                <a:gd name="connsiteY118-7930" fmla="*/ 764973 h 1499831"/>
                <a:gd name="connsiteX119-7931" fmla="*/ 944841 w 1225855"/>
                <a:gd name="connsiteY119-7932" fmla="*/ 774793 h 1499831"/>
                <a:gd name="connsiteX120-7933" fmla="*/ 927165 w 1225855"/>
                <a:gd name="connsiteY120-7934" fmla="*/ 780357 h 1499831"/>
                <a:gd name="connsiteX121-7935" fmla="*/ 917018 w 1225855"/>
                <a:gd name="connsiteY121-7936" fmla="*/ 783303 h 1499831"/>
                <a:gd name="connsiteX122-7937" fmla="*/ 601823 w 1225855"/>
                <a:gd name="connsiteY122-7938" fmla="*/ 839342 h 1499831"/>
                <a:gd name="connsiteX123-7939" fmla="*/ 372175 w 1225855"/>
                <a:gd name="connsiteY123-7940" fmla="*/ 797051 h 1499831"/>
                <a:gd name="connsiteX124-7941" fmla="*/ 481668 w 1225855"/>
                <a:gd name="connsiteY124-7942" fmla="*/ 760717 h 1499831"/>
                <a:gd name="connsiteX125-7943" fmla="*/ 497707 w 1225855"/>
                <a:gd name="connsiteY125-7944" fmla="*/ 799015 h 1499831"/>
                <a:gd name="connsiteX126-7945" fmla="*/ 521929 w 1225855"/>
                <a:gd name="connsiteY126-7946" fmla="*/ 815054 h 1499831"/>
                <a:gd name="connsiteX127-7947" fmla="*/ 532077 w 1225855"/>
                <a:gd name="connsiteY127-7948" fmla="*/ 812927 h 1499831"/>
                <a:gd name="connsiteX128-7949" fmla="*/ 545988 w 1225855"/>
                <a:gd name="connsiteY128-7950" fmla="*/ 778557 h 1499831"/>
                <a:gd name="connsiteX129-7951" fmla="*/ 530931 w 1225855"/>
                <a:gd name="connsiteY129-7952" fmla="*/ 742878 h 1499831"/>
                <a:gd name="connsiteX130-7953" fmla="*/ 560882 w 1225855"/>
                <a:gd name="connsiteY130-7954" fmla="*/ 731421 h 1499831"/>
                <a:gd name="connsiteX131-7955" fmla="*/ 660881 w 1225855"/>
                <a:gd name="connsiteY131-7956" fmla="*/ 689359 h 1499831"/>
                <a:gd name="connsiteX132-7957" fmla="*/ 682158 w 1225855"/>
                <a:gd name="connsiteY132-7958" fmla="*/ 735677 h 1499831"/>
                <a:gd name="connsiteX133-7959" fmla="*/ 706053 w 1225855"/>
                <a:gd name="connsiteY133-7960" fmla="*/ 750897 h 1499831"/>
                <a:gd name="connsiteX134-7961" fmla="*/ 717019 w 1225855"/>
                <a:gd name="connsiteY134-7962" fmla="*/ 748442 h 1499831"/>
                <a:gd name="connsiteX135-7963" fmla="*/ 729948 w 1225855"/>
                <a:gd name="connsiteY135-7964" fmla="*/ 713745 h 1499831"/>
                <a:gd name="connsiteX136-7965" fmla="*/ 708181 w 1225855"/>
                <a:gd name="connsiteY136-7966" fmla="*/ 666446 h 1499831"/>
                <a:gd name="connsiteX137-7967" fmla="*/ 763991 w 1225855"/>
                <a:gd name="connsiteY137-7968" fmla="*/ 635350 h 1499831"/>
                <a:gd name="connsiteX138-7969" fmla="*/ 773483 w 1225855"/>
                <a:gd name="connsiteY138-7970" fmla="*/ 629294 h 1499831"/>
                <a:gd name="connsiteX139-7971" fmla="*/ 795414 w 1225855"/>
                <a:gd name="connsiteY139-7972" fmla="*/ 614400 h 1499831"/>
                <a:gd name="connsiteX140-7973" fmla="*/ 816200 w 1225855"/>
                <a:gd name="connsiteY140-7974" fmla="*/ 598361 h 1499831"/>
                <a:gd name="connsiteX141-7975" fmla="*/ 819473 w 1225855"/>
                <a:gd name="connsiteY141-7976" fmla="*/ 595579 h 1499831"/>
                <a:gd name="connsiteX142-7977" fmla="*/ 842223 w 1225855"/>
                <a:gd name="connsiteY142-7978" fmla="*/ 625202 h 1499831"/>
                <a:gd name="connsiteX143-7979" fmla="*/ 863008 w 1225855"/>
                <a:gd name="connsiteY143-7980" fmla="*/ 635350 h 1499831"/>
                <a:gd name="connsiteX144-7981" fmla="*/ 878884 w 1225855"/>
                <a:gd name="connsiteY144-7982" fmla="*/ 629949 h 1499831"/>
                <a:gd name="connsiteX145-7983" fmla="*/ 883794 w 1225855"/>
                <a:gd name="connsiteY145-7984" fmla="*/ 593451 h 1499831"/>
                <a:gd name="connsiteX146-7985" fmla="*/ 513091 w 1225855"/>
                <a:gd name="connsiteY146-7986" fmla="*/ 183796 h 1499831"/>
                <a:gd name="connsiteX147-7987" fmla="*/ 520784 w 1225855"/>
                <a:gd name="connsiteY147-7988" fmla="*/ 163175 h 1499831"/>
                <a:gd name="connsiteX148-7989" fmla="*/ 613746 w 1225855"/>
                <a:gd name="connsiteY148-7990" fmla="*/ 64648 h 1499831"/>
                <a:gd name="connsiteX149-7991" fmla="*/ 903434 w 1225855"/>
                <a:gd name="connsiteY149-7992" fmla="*/ 374630 h 1499831"/>
                <a:gd name="connsiteX150-7993" fmla="*/ 823892 w 1225855"/>
                <a:gd name="connsiteY150-7994" fmla="*/ 411455 h 1499831"/>
                <a:gd name="connsiteX151-7995" fmla="*/ 821110 w 1225855"/>
                <a:gd name="connsiteY151-7996" fmla="*/ 412273 h 1499831"/>
                <a:gd name="connsiteX152-7997" fmla="*/ 807689 w 1225855"/>
                <a:gd name="connsiteY152-7998" fmla="*/ 415710 h 1499831"/>
                <a:gd name="connsiteX153-7999" fmla="*/ 791159 w 1225855"/>
                <a:gd name="connsiteY153-8000" fmla="*/ 406873 h 1499831"/>
                <a:gd name="connsiteX154-8001" fmla="*/ 777084 w 1225855"/>
                <a:gd name="connsiteY154-8002" fmla="*/ 399835 h 1499831"/>
                <a:gd name="connsiteX155-8003" fmla="*/ 706053 w 1225855"/>
                <a:gd name="connsiteY155-8004" fmla="*/ 362192 h 1499831"/>
                <a:gd name="connsiteX156-8005" fmla="*/ 591160 w 1225855"/>
                <a:gd name="connsiteY156-8006" fmla="*/ 288542 h 1499831"/>
                <a:gd name="connsiteX157-8007" fmla="*/ 570702 w 1225855"/>
                <a:gd name="connsiteY157-8008" fmla="*/ 272176 h 1499831"/>
                <a:gd name="connsiteX158-8009" fmla="*/ 567919 w 1225855"/>
                <a:gd name="connsiteY158-8010" fmla="*/ 269721 h 1499831"/>
                <a:gd name="connsiteX159-8011" fmla="*/ 551226 w 1225855"/>
                <a:gd name="connsiteY159-8012" fmla="*/ 254500 h 1499831"/>
                <a:gd name="connsiteX160-8013" fmla="*/ 512109 w 1225855"/>
                <a:gd name="connsiteY160-8014" fmla="*/ 197708 h 1499831"/>
                <a:gd name="connsiteX161-8015" fmla="*/ 513091 w 1225855"/>
                <a:gd name="connsiteY161-8016" fmla="*/ 183796 h 1499831"/>
                <a:gd name="connsiteX162-8017" fmla="*/ 322094 w 1225855"/>
                <a:gd name="connsiteY162-8018" fmla="*/ 374303 h 1499831"/>
                <a:gd name="connsiteX163-8019" fmla="*/ 464974 w 1225855"/>
                <a:gd name="connsiteY163-8020" fmla="*/ 222421 h 1499831"/>
                <a:gd name="connsiteX164-8021" fmla="*/ 508345 w 1225855"/>
                <a:gd name="connsiteY164-8022" fmla="*/ 285596 h 1499831"/>
                <a:gd name="connsiteX165-8023" fmla="*/ 482486 w 1225855"/>
                <a:gd name="connsiteY165-8024" fmla="*/ 314729 h 1499831"/>
                <a:gd name="connsiteX166-8025" fmla="*/ 475939 w 1225855"/>
                <a:gd name="connsiteY166-8026" fmla="*/ 334205 h 1499831"/>
                <a:gd name="connsiteX167-8027" fmla="*/ 484614 w 1225855"/>
                <a:gd name="connsiteY167-8028" fmla="*/ 351717 h 1499831"/>
                <a:gd name="connsiteX168-8029" fmla="*/ 491324 w 1225855"/>
                <a:gd name="connsiteY168-8030" fmla="*/ 355973 h 1499831"/>
                <a:gd name="connsiteX169-8031" fmla="*/ 501962 w 1225855"/>
                <a:gd name="connsiteY169-8032" fmla="*/ 358264 h 1499831"/>
                <a:gd name="connsiteX170-8033" fmla="*/ 521602 w 1225855"/>
                <a:gd name="connsiteY170-8034" fmla="*/ 349426 h 1499831"/>
                <a:gd name="connsiteX171-8035" fmla="*/ 547298 w 1225855"/>
                <a:gd name="connsiteY171-8036" fmla="*/ 320621 h 1499831"/>
                <a:gd name="connsiteX172-8037" fmla="*/ 554990 w 1225855"/>
                <a:gd name="connsiteY172-8038" fmla="*/ 326676 h 1499831"/>
                <a:gd name="connsiteX173-8039" fmla="*/ 722747 w 1225855"/>
                <a:gd name="connsiteY173-8040" fmla="*/ 430768 h 1499831"/>
                <a:gd name="connsiteX174-8041" fmla="*/ 663827 w 1225855"/>
                <a:gd name="connsiteY174-8042" fmla="*/ 435678 h 1499831"/>
                <a:gd name="connsiteX175-8043" fmla="*/ 628967 w 1225855"/>
                <a:gd name="connsiteY175-8044" fmla="*/ 436823 h 1499831"/>
                <a:gd name="connsiteX176-8045" fmla="*/ 616692 w 1225855"/>
                <a:gd name="connsiteY176-8046" fmla="*/ 436987 h 1499831"/>
                <a:gd name="connsiteX177-8047" fmla="*/ 600489 w 1225855"/>
                <a:gd name="connsiteY177-8048" fmla="*/ 436823 h 1499831"/>
                <a:gd name="connsiteX178-8049" fmla="*/ 565628 w 1225855"/>
                <a:gd name="connsiteY178-8050" fmla="*/ 435514 h 1499831"/>
                <a:gd name="connsiteX179-8051" fmla="*/ 463337 w 1225855"/>
                <a:gd name="connsiteY179-8052" fmla="*/ 424057 h 1499831"/>
                <a:gd name="connsiteX180-8053" fmla="*/ 433059 w 1225855"/>
                <a:gd name="connsiteY180-8054" fmla="*/ 418165 h 1499831"/>
                <a:gd name="connsiteX181-8055" fmla="*/ 409164 w 1225855"/>
                <a:gd name="connsiteY181-8056" fmla="*/ 412437 h 1499831"/>
                <a:gd name="connsiteX182-8057" fmla="*/ 403927 w 1225855"/>
                <a:gd name="connsiteY182-8058" fmla="*/ 410964 h 1499831"/>
                <a:gd name="connsiteX183-8059" fmla="*/ 322094 w 1225855"/>
                <a:gd name="connsiteY183-8060" fmla="*/ 374303 h 1499831"/>
                <a:gd name="connsiteX0-8061" fmla="*/ 1219145 w 1225855"/>
                <a:gd name="connsiteY0-8062" fmla="*/ 1035512 h 1499831"/>
                <a:gd name="connsiteX1-8063" fmla="*/ 1212598 w 1225855"/>
                <a:gd name="connsiteY1-8064" fmla="*/ 1022910 h 1499831"/>
                <a:gd name="connsiteX2-8065" fmla="*/ 1009653 w 1225855"/>
                <a:gd name="connsiteY2-8066" fmla="*/ 805725 h 1499831"/>
                <a:gd name="connsiteX3-8067" fmla="*/ 1091485 w 1225855"/>
                <a:gd name="connsiteY3-8068" fmla="*/ 720128 h 1499831"/>
                <a:gd name="connsiteX4-8069" fmla="*/ 1086085 w 1225855"/>
                <a:gd name="connsiteY4-8070" fmla="*/ 697052 h 1499831"/>
                <a:gd name="connsiteX5-8071" fmla="*/ 1079702 w 1225855"/>
                <a:gd name="connsiteY5-8072" fmla="*/ 685104 h 1499831"/>
                <a:gd name="connsiteX6-8073" fmla="*/ 863663 w 1225855"/>
                <a:gd name="connsiteY6-8074" fmla="*/ 454008 h 1499831"/>
                <a:gd name="connsiteX7-8075" fmla="*/ 957280 w 1225855"/>
                <a:gd name="connsiteY7-8076" fmla="*/ 374303 h 1499831"/>
                <a:gd name="connsiteX8-8077" fmla="*/ 953024 w 1225855"/>
                <a:gd name="connsiteY8-8078" fmla="*/ 355482 h 1499831"/>
                <a:gd name="connsiteX9-8079" fmla="*/ 946969 w 1225855"/>
                <a:gd name="connsiteY9-8080" fmla="*/ 344516 h 1499831"/>
                <a:gd name="connsiteX10-8081" fmla="*/ 633058 w 1225855"/>
                <a:gd name="connsiteY10-8082" fmla="*/ 8347 h 1499831"/>
                <a:gd name="connsiteX11-8083" fmla="*/ 613909 w 1225855"/>
                <a:gd name="connsiteY11-8084" fmla="*/ 0 h 1499831"/>
                <a:gd name="connsiteX12-8085" fmla="*/ 594761 w 1225855"/>
                <a:gd name="connsiteY12-8086" fmla="*/ 8183 h 1499831"/>
                <a:gd name="connsiteX13-8087" fmla="*/ 276922 w 1225855"/>
                <a:gd name="connsiteY13-8088" fmla="*/ 345825 h 1499831"/>
                <a:gd name="connsiteX14-8089" fmla="*/ 269884 w 1225855"/>
                <a:gd name="connsiteY14-8090" fmla="*/ 362028 h 1499831"/>
                <a:gd name="connsiteX15-8091" fmla="*/ 268248 w 1225855"/>
                <a:gd name="connsiteY15-8092" fmla="*/ 374139 h 1499831"/>
                <a:gd name="connsiteX16-8093" fmla="*/ 363828 w 1225855"/>
                <a:gd name="connsiteY16-8094" fmla="*/ 453354 h 1499831"/>
                <a:gd name="connsiteX17-8095" fmla="*/ 143535 w 1225855"/>
                <a:gd name="connsiteY17-8096" fmla="*/ 687395 h 1499831"/>
                <a:gd name="connsiteX18-8097" fmla="*/ 136497 w 1225855"/>
                <a:gd name="connsiteY18-8098" fmla="*/ 704744 h 1499831"/>
                <a:gd name="connsiteX19-8099" fmla="*/ 134206 w 1225855"/>
                <a:gd name="connsiteY19-8100" fmla="*/ 720128 h 1499831"/>
                <a:gd name="connsiteX20-8101" fmla="*/ 182978 w 1225855"/>
                <a:gd name="connsiteY20-8102" fmla="*/ 786740 h 1499831"/>
                <a:gd name="connsiteX21-8103" fmla="*/ 217839 w 1225855"/>
                <a:gd name="connsiteY21-8104" fmla="*/ 805071 h 1499831"/>
                <a:gd name="connsiteX22-8105" fmla="*/ 9984 w 1225855"/>
                <a:gd name="connsiteY22-8106" fmla="*/ 1025692 h 1499831"/>
                <a:gd name="connsiteX23-8107" fmla="*/ 2946 w 1225855"/>
                <a:gd name="connsiteY23-8108" fmla="*/ 1044186 h 1499831"/>
                <a:gd name="connsiteX24-8109" fmla="*/ 0 w 1225855"/>
                <a:gd name="connsiteY24-8110" fmla="*/ 1062844 h 1499831"/>
                <a:gd name="connsiteX25-8111" fmla="*/ 194435 w 1225855"/>
                <a:gd name="connsiteY25-8112" fmla="*/ 1198195 h 1499831"/>
                <a:gd name="connsiteX26-8113" fmla="*/ 487887 w 1225855"/>
                <a:gd name="connsiteY26-8114" fmla="*/ 1247950 h 1499831"/>
                <a:gd name="connsiteX27-8115" fmla="*/ 487887 w 1225855"/>
                <a:gd name="connsiteY27-8116" fmla="*/ 1473645 h 1499831"/>
                <a:gd name="connsiteX28-8117" fmla="*/ 514073 w 1225855"/>
                <a:gd name="connsiteY28-8118" fmla="*/ 1499831 h 1499831"/>
                <a:gd name="connsiteX29-8119" fmla="*/ 711781 w 1225855"/>
                <a:gd name="connsiteY29-8120" fmla="*/ 1499831 h 1499831"/>
                <a:gd name="connsiteX30-8121" fmla="*/ 737968 w 1225855"/>
                <a:gd name="connsiteY30-8122" fmla="*/ 1473645 h 1499831"/>
                <a:gd name="connsiteX31-8123" fmla="*/ 737968 w 1225855"/>
                <a:gd name="connsiteY31-8124" fmla="*/ 1248932 h 1499831"/>
                <a:gd name="connsiteX32-8125" fmla="*/ 1039112 w 1225855"/>
                <a:gd name="connsiteY32-8126" fmla="*/ 1198195 h 1499831"/>
                <a:gd name="connsiteX33-8127" fmla="*/ 1225855 w 1225855"/>
                <a:gd name="connsiteY33-8128" fmla="*/ 1062844 h 1499831"/>
                <a:gd name="connsiteX34-8129" fmla="*/ 1219145 w 1225855"/>
                <a:gd name="connsiteY34-8130" fmla="*/ 1035512 h 1499831"/>
                <a:gd name="connsiteX35-8131" fmla="*/ 1099178 w 1225855"/>
                <a:gd name="connsiteY35-8132" fmla="*/ 1120454 h 1499831"/>
                <a:gd name="connsiteX36-8133" fmla="*/ 1082157 w 1225855"/>
                <a:gd name="connsiteY36-8134" fmla="*/ 1113580 h 1499831"/>
                <a:gd name="connsiteX37-8135" fmla="*/ 657608 w 1225855"/>
                <a:gd name="connsiteY37-8136" fmla="*/ 1056788 h 1499831"/>
                <a:gd name="connsiteX38-8137" fmla="*/ 560882 w 1225855"/>
                <a:gd name="connsiteY38-8138" fmla="*/ 1023564 h 1499831"/>
                <a:gd name="connsiteX39-8139" fmla="*/ 558918 w 1225855"/>
                <a:gd name="connsiteY39-8140" fmla="*/ 1022582 h 1499831"/>
                <a:gd name="connsiteX40-8141" fmla="*/ 554663 w 1225855"/>
                <a:gd name="connsiteY40-8142" fmla="*/ 1021109 h 1499831"/>
                <a:gd name="connsiteX41-8143" fmla="*/ 419966 w 1225855"/>
                <a:gd name="connsiteY41-8144" fmla="*/ 947296 h 1499831"/>
                <a:gd name="connsiteX42-8145" fmla="*/ 312928 w 1225855"/>
                <a:gd name="connsiteY42-8146" fmla="*/ 837313 h 1499831"/>
                <a:gd name="connsiteX43-8147" fmla="*/ 618656 w 1225855"/>
                <a:gd name="connsiteY43-8148" fmla="*/ 887115 h 1499831"/>
                <a:gd name="connsiteX44-8149" fmla="*/ 943368 w 1225855"/>
                <a:gd name="connsiteY44-8150" fmla="*/ 830439 h 1499831"/>
                <a:gd name="connsiteX45-8151" fmla="*/ 957116 w 1225855"/>
                <a:gd name="connsiteY45-8152" fmla="*/ 826184 h 1499831"/>
                <a:gd name="connsiteX46-8153" fmla="*/ 1168408 w 1225855"/>
                <a:gd name="connsiteY46-8154" fmla="*/ 1052369 h 1499831"/>
                <a:gd name="connsiteX47-8155" fmla="*/ 1170536 w 1225855"/>
                <a:gd name="connsiteY47-8156" fmla="*/ 1055806 h 1499831"/>
                <a:gd name="connsiteX48-8157" fmla="*/ 1173482 w 1225855"/>
                <a:gd name="connsiteY48-8158" fmla="*/ 1063008 h 1499831"/>
                <a:gd name="connsiteX49-8159" fmla="*/ 1099178 w 1225855"/>
                <a:gd name="connsiteY49-8160" fmla="*/ 1120454 h 1499831"/>
                <a:gd name="connsiteX50-8161" fmla="*/ 736822 w 1225855"/>
                <a:gd name="connsiteY50-8162" fmla="*/ 1196559 h 1499831"/>
                <a:gd name="connsiteX51-8163" fmla="*/ 620292 w 1225855"/>
                <a:gd name="connsiteY51-8164" fmla="*/ 1200487 h 1499831"/>
                <a:gd name="connsiteX52-8165" fmla="*/ 489033 w 1225855"/>
                <a:gd name="connsiteY52-8166" fmla="*/ 1195577 h 1499831"/>
                <a:gd name="connsiteX53-8167" fmla="*/ 209001 w 1225855"/>
                <a:gd name="connsiteY53-8168" fmla="*/ 1148114 h 1499831"/>
                <a:gd name="connsiteX54-8169" fmla="*/ 52209 w 1225855"/>
                <a:gd name="connsiteY54-8170" fmla="*/ 1063008 h 1499831"/>
                <a:gd name="connsiteX55-8171" fmla="*/ 54173 w 1225855"/>
                <a:gd name="connsiteY55-8172" fmla="*/ 1057279 h 1499831"/>
                <a:gd name="connsiteX56-8173" fmla="*/ 56137 w 1225855"/>
                <a:gd name="connsiteY56-8174" fmla="*/ 1053188 h 1499831"/>
                <a:gd name="connsiteX57-8175" fmla="*/ 255155 w 1225855"/>
                <a:gd name="connsiteY57-8176" fmla="*/ 841896 h 1499831"/>
                <a:gd name="connsiteX58-8177" fmla="*/ 346971 w 1225855"/>
                <a:gd name="connsiteY58-8178" fmla="*/ 956134 h 1499831"/>
                <a:gd name="connsiteX59-8179" fmla="*/ 318984 w 1225855"/>
                <a:gd name="connsiteY59-8180" fmla="*/ 987558 h 1499831"/>
                <a:gd name="connsiteX60-8181" fmla="*/ 321112 w 1225855"/>
                <a:gd name="connsiteY60-8182" fmla="*/ 1024546 h 1499831"/>
                <a:gd name="connsiteX61-8183" fmla="*/ 338460 w 1225855"/>
                <a:gd name="connsiteY61-8184" fmla="*/ 1031093 h 1499831"/>
                <a:gd name="connsiteX62-8185" fmla="*/ 358100 w 1225855"/>
                <a:gd name="connsiteY62-8186" fmla="*/ 1022255 h 1499831"/>
                <a:gd name="connsiteX63-8187" fmla="*/ 387887 w 1225855"/>
                <a:gd name="connsiteY63-8188" fmla="*/ 988703 h 1499831"/>
                <a:gd name="connsiteX64-8189" fmla="*/ 512600 w 1225855"/>
                <a:gd name="connsiteY64-8190" fmla="*/ 1059898 h 1499831"/>
                <a:gd name="connsiteX65-8191" fmla="*/ 494925 w 1225855"/>
                <a:gd name="connsiteY65-8192" fmla="*/ 1097868 h 1499831"/>
                <a:gd name="connsiteX66-8193" fmla="*/ 507527 w 1225855"/>
                <a:gd name="connsiteY66-8194" fmla="*/ 1132729 h 1499831"/>
                <a:gd name="connsiteX67-8195" fmla="*/ 518656 w 1225855"/>
                <a:gd name="connsiteY67-8196" fmla="*/ 1135184 h 1499831"/>
                <a:gd name="connsiteX68-8197" fmla="*/ 542388 w 1225855"/>
                <a:gd name="connsiteY68-8198" fmla="*/ 1120127 h 1499831"/>
                <a:gd name="connsiteX69-8199" fmla="*/ 561045 w 1225855"/>
                <a:gd name="connsiteY69-8200" fmla="*/ 1080029 h 1499831"/>
                <a:gd name="connsiteX70-8201" fmla="*/ 638132 w 1225855"/>
                <a:gd name="connsiteY70-8202" fmla="*/ 1105888 h 1499831"/>
                <a:gd name="connsiteX71-8203" fmla="*/ 708344 w 1225855"/>
                <a:gd name="connsiteY71-8204" fmla="*/ 1124219 h 1499831"/>
                <a:gd name="connsiteX72-8205" fmla="*/ 692633 w 1225855"/>
                <a:gd name="connsiteY72-8206" fmla="*/ 1159079 h 1499831"/>
                <a:gd name="connsiteX73-8207" fmla="*/ 691487 w 1225855"/>
                <a:gd name="connsiteY73-8208" fmla="*/ 1177574 h 1499831"/>
                <a:gd name="connsiteX74-8209" fmla="*/ 705726 w 1225855"/>
                <a:gd name="connsiteY74-8210" fmla="*/ 1193776 h 1499831"/>
                <a:gd name="connsiteX75-8211" fmla="*/ 716528 w 1225855"/>
                <a:gd name="connsiteY75-8212" fmla="*/ 1196068 h 1499831"/>
                <a:gd name="connsiteX76-8213" fmla="*/ 733549 w 1225855"/>
                <a:gd name="connsiteY76-8214" fmla="*/ 1189848 h 1499831"/>
                <a:gd name="connsiteX77-8215" fmla="*/ 740423 w 1225855"/>
                <a:gd name="connsiteY77-8216" fmla="*/ 1180683 h 1499831"/>
                <a:gd name="connsiteX78-8217" fmla="*/ 760881 w 1225855"/>
                <a:gd name="connsiteY78-8218" fmla="*/ 1135184 h 1499831"/>
                <a:gd name="connsiteX79-8219" fmla="*/ 974628 w 1225855"/>
                <a:gd name="connsiteY79-8220" fmla="*/ 1161534 h 1499831"/>
                <a:gd name="connsiteX80-8221" fmla="*/ 736822 w 1225855"/>
                <a:gd name="connsiteY80-8222" fmla="*/ 1196559 h 1499831"/>
                <a:gd name="connsiteX81-8223" fmla="*/ 685431 w 1225855"/>
                <a:gd name="connsiteY81-8224" fmla="*/ 1447458 h 1499831"/>
                <a:gd name="connsiteX82-8225" fmla="*/ 540096 w 1225855"/>
                <a:gd name="connsiteY82-8226" fmla="*/ 1447458 h 1499831"/>
                <a:gd name="connsiteX83-8227" fmla="*/ 540096 w 1225855"/>
                <a:gd name="connsiteY83-8228" fmla="*/ 1251059 h 1499831"/>
                <a:gd name="connsiteX84-8229" fmla="*/ 620292 w 1225855"/>
                <a:gd name="connsiteY84-8230" fmla="*/ 1252860 h 1499831"/>
                <a:gd name="connsiteX85-8231" fmla="*/ 685431 w 1225855"/>
                <a:gd name="connsiteY85-8232" fmla="*/ 1251714 h 1499831"/>
                <a:gd name="connsiteX86-8233" fmla="*/ 685431 w 1225855"/>
                <a:gd name="connsiteY86-8234" fmla="*/ 1447458 h 1499831"/>
                <a:gd name="connsiteX87-8235" fmla="*/ 186415 w 1225855"/>
                <a:gd name="connsiteY87-8236" fmla="*/ 720292 h 1499831"/>
                <a:gd name="connsiteX88-8237" fmla="*/ 187070 w 1225855"/>
                <a:gd name="connsiteY88-8238" fmla="*/ 718819 h 1499831"/>
                <a:gd name="connsiteX89-8239" fmla="*/ 188543 w 1225855"/>
                <a:gd name="connsiteY89-8240" fmla="*/ 715873 h 1499831"/>
                <a:gd name="connsiteX90-8241" fmla="*/ 418567 w 1225855"/>
                <a:gd name="connsiteY90-8242" fmla="*/ 483352 h 1499831"/>
                <a:gd name="connsiteX91-8243" fmla="*/ 483426 w 1225855"/>
                <a:gd name="connsiteY91-8244" fmla="*/ 492987 h 1499831"/>
                <a:gd name="connsiteX92-8245" fmla="*/ 493280 w 1225855"/>
                <a:gd name="connsiteY92-8246" fmla="*/ 505881 h 1499831"/>
                <a:gd name="connsiteX93-8247" fmla="*/ 550480 w 1225855"/>
                <a:gd name="connsiteY93-8248" fmla="*/ 506283 h 1499831"/>
                <a:gd name="connsiteX94-8249" fmla="*/ 587396 w 1225855"/>
                <a:gd name="connsiteY94-8250" fmla="*/ 507919 h 1499831"/>
                <a:gd name="connsiteX95-8251" fmla="*/ 609547 w 1225855"/>
                <a:gd name="connsiteY95-8252" fmla="*/ 506029 h 1499831"/>
                <a:gd name="connsiteX96-8253" fmla="*/ 644277 w 1225855"/>
                <a:gd name="connsiteY96-8254" fmla="*/ 496177 h 1499831"/>
                <a:gd name="connsiteX97-8255" fmla="*/ 676430 w 1225855"/>
                <a:gd name="connsiteY97-8256" fmla="*/ 508991 h 1499831"/>
                <a:gd name="connsiteX98-8257" fmla="*/ 712198 w 1225855"/>
                <a:gd name="connsiteY98-8258" fmla="*/ 499229 h 1499831"/>
                <a:gd name="connsiteX99-8259" fmla="*/ 797706 w 1225855"/>
                <a:gd name="connsiteY99-8260" fmla="*/ 471684 h 1499831"/>
                <a:gd name="connsiteX100-8261" fmla="*/ 820292 w 1225855"/>
                <a:gd name="connsiteY100-8262" fmla="*/ 507036 h 1499831"/>
                <a:gd name="connsiteX101-8263" fmla="*/ 780194 w 1225855"/>
                <a:gd name="connsiteY101-8264" fmla="*/ 560391 h 1499831"/>
                <a:gd name="connsiteX102-8265" fmla="*/ 759081 w 1225855"/>
                <a:gd name="connsiteY102-8266" fmla="*/ 576103 h 1499831"/>
                <a:gd name="connsiteX103-8267" fmla="*/ 736822 w 1225855"/>
                <a:gd name="connsiteY103-8268" fmla="*/ 590669 h 1499831"/>
                <a:gd name="connsiteX104-8269" fmla="*/ 736331 w 1225855"/>
                <a:gd name="connsiteY104-8270" fmla="*/ 590996 h 1499831"/>
                <a:gd name="connsiteX105-8271" fmla="*/ 537297 w 1225855"/>
                <a:gd name="connsiteY105-8272" fmla="*/ 689628 h 1499831"/>
                <a:gd name="connsiteX106-8273" fmla="*/ 339115 w 1225855"/>
                <a:gd name="connsiteY106-8274" fmla="*/ 752370 h 1499831"/>
                <a:gd name="connsiteX107-8275" fmla="*/ 289033 w 1225855"/>
                <a:gd name="connsiteY107-8276" fmla="*/ 767428 h 1499831"/>
                <a:gd name="connsiteX108-8277" fmla="*/ 274958 w 1225855"/>
                <a:gd name="connsiteY108-8278" fmla="*/ 771519 h 1499831"/>
                <a:gd name="connsiteX109-8279" fmla="*/ 255809 w 1225855"/>
                <a:gd name="connsiteY109-8280" fmla="*/ 764482 h 1499831"/>
                <a:gd name="connsiteX110-8281" fmla="*/ 186415 w 1225855"/>
                <a:gd name="connsiteY110-8282" fmla="*/ 720292 h 1499831"/>
                <a:gd name="connsiteX111-8283" fmla="*/ 883794 w 1225855"/>
                <a:gd name="connsiteY111-8284" fmla="*/ 593451 h 1499831"/>
                <a:gd name="connsiteX112-8285" fmla="*/ 859244 w 1225855"/>
                <a:gd name="connsiteY112-8286" fmla="*/ 561536 h 1499831"/>
                <a:gd name="connsiteX113-8287" fmla="*/ 854989 w 1225855"/>
                <a:gd name="connsiteY113-8288" fmla="*/ 557117 h 1499831"/>
                <a:gd name="connsiteX114-8289" fmla="*/ 867100 w 1225855"/>
                <a:gd name="connsiteY114-8290" fmla="*/ 534204 h 1499831"/>
                <a:gd name="connsiteX115-8291" fmla="*/ 1036167 w 1225855"/>
                <a:gd name="connsiteY115-8292" fmla="*/ 715218 h 1499831"/>
                <a:gd name="connsiteX116-8293" fmla="*/ 1037803 w 1225855"/>
                <a:gd name="connsiteY116-8294" fmla="*/ 717837 h 1499831"/>
                <a:gd name="connsiteX117-8295" fmla="*/ 1038949 w 1225855"/>
                <a:gd name="connsiteY117-8296" fmla="*/ 720128 h 1499831"/>
                <a:gd name="connsiteX118-8297" fmla="*/ 971519 w 1225855"/>
                <a:gd name="connsiteY118-8298" fmla="*/ 764973 h 1499831"/>
                <a:gd name="connsiteX119-8299" fmla="*/ 944841 w 1225855"/>
                <a:gd name="connsiteY119-8300" fmla="*/ 774793 h 1499831"/>
                <a:gd name="connsiteX120-8301" fmla="*/ 927165 w 1225855"/>
                <a:gd name="connsiteY120-8302" fmla="*/ 780357 h 1499831"/>
                <a:gd name="connsiteX121-8303" fmla="*/ 917018 w 1225855"/>
                <a:gd name="connsiteY121-8304" fmla="*/ 783303 h 1499831"/>
                <a:gd name="connsiteX122-8305" fmla="*/ 601823 w 1225855"/>
                <a:gd name="connsiteY122-8306" fmla="*/ 839342 h 1499831"/>
                <a:gd name="connsiteX123-8307" fmla="*/ 372175 w 1225855"/>
                <a:gd name="connsiteY123-8308" fmla="*/ 797051 h 1499831"/>
                <a:gd name="connsiteX124-8309" fmla="*/ 481668 w 1225855"/>
                <a:gd name="connsiteY124-8310" fmla="*/ 760717 h 1499831"/>
                <a:gd name="connsiteX125-8311" fmla="*/ 497707 w 1225855"/>
                <a:gd name="connsiteY125-8312" fmla="*/ 799015 h 1499831"/>
                <a:gd name="connsiteX126-8313" fmla="*/ 521929 w 1225855"/>
                <a:gd name="connsiteY126-8314" fmla="*/ 815054 h 1499831"/>
                <a:gd name="connsiteX127-8315" fmla="*/ 532077 w 1225855"/>
                <a:gd name="connsiteY127-8316" fmla="*/ 812927 h 1499831"/>
                <a:gd name="connsiteX128-8317" fmla="*/ 545988 w 1225855"/>
                <a:gd name="connsiteY128-8318" fmla="*/ 778557 h 1499831"/>
                <a:gd name="connsiteX129-8319" fmla="*/ 530931 w 1225855"/>
                <a:gd name="connsiteY129-8320" fmla="*/ 742878 h 1499831"/>
                <a:gd name="connsiteX130-8321" fmla="*/ 560882 w 1225855"/>
                <a:gd name="connsiteY130-8322" fmla="*/ 731421 h 1499831"/>
                <a:gd name="connsiteX131-8323" fmla="*/ 660881 w 1225855"/>
                <a:gd name="connsiteY131-8324" fmla="*/ 689359 h 1499831"/>
                <a:gd name="connsiteX132-8325" fmla="*/ 682158 w 1225855"/>
                <a:gd name="connsiteY132-8326" fmla="*/ 735677 h 1499831"/>
                <a:gd name="connsiteX133-8327" fmla="*/ 706053 w 1225855"/>
                <a:gd name="connsiteY133-8328" fmla="*/ 750897 h 1499831"/>
                <a:gd name="connsiteX134-8329" fmla="*/ 717019 w 1225855"/>
                <a:gd name="connsiteY134-8330" fmla="*/ 748442 h 1499831"/>
                <a:gd name="connsiteX135-8331" fmla="*/ 729948 w 1225855"/>
                <a:gd name="connsiteY135-8332" fmla="*/ 713745 h 1499831"/>
                <a:gd name="connsiteX136-8333" fmla="*/ 708181 w 1225855"/>
                <a:gd name="connsiteY136-8334" fmla="*/ 666446 h 1499831"/>
                <a:gd name="connsiteX137-8335" fmla="*/ 763991 w 1225855"/>
                <a:gd name="connsiteY137-8336" fmla="*/ 635350 h 1499831"/>
                <a:gd name="connsiteX138-8337" fmla="*/ 773483 w 1225855"/>
                <a:gd name="connsiteY138-8338" fmla="*/ 629294 h 1499831"/>
                <a:gd name="connsiteX139-8339" fmla="*/ 795414 w 1225855"/>
                <a:gd name="connsiteY139-8340" fmla="*/ 614400 h 1499831"/>
                <a:gd name="connsiteX140-8341" fmla="*/ 816200 w 1225855"/>
                <a:gd name="connsiteY140-8342" fmla="*/ 598361 h 1499831"/>
                <a:gd name="connsiteX141-8343" fmla="*/ 819473 w 1225855"/>
                <a:gd name="connsiteY141-8344" fmla="*/ 595579 h 1499831"/>
                <a:gd name="connsiteX142-8345" fmla="*/ 842223 w 1225855"/>
                <a:gd name="connsiteY142-8346" fmla="*/ 625202 h 1499831"/>
                <a:gd name="connsiteX143-8347" fmla="*/ 863008 w 1225855"/>
                <a:gd name="connsiteY143-8348" fmla="*/ 635350 h 1499831"/>
                <a:gd name="connsiteX144-8349" fmla="*/ 878884 w 1225855"/>
                <a:gd name="connsiteY144-8350" fmla="*/ 629949 h 1499831"/>
                <a:gd name="connsiteX145-8351" fmla="*/ 883794 w 1225855"/>
                <a:gd name="connsiteY145-8352" fmla="*/ 593451 h 1499831"/>
                <a:gd name="connsiteX146-8353" fmla="*/ 513091 w 1225855"/>
                <a:gd name="connsiteY146-8354" fmla="*/ 183796 h 1499831"/>
                <a:gd name="connsiteX147-8355" fmla="*/ 520784 w 1225855"/>
                <a:gd name="connsiteY147-8356" fmla="*/ 163175 h 1499831"/>
                <a:gd name="connsiteX148-8357" fmla="*/ 613746 w 1225855"/>
                <a:gd name="connsiteY148-8358" fmla="*/ 64648 h 1499831"/>
                <a:gd name="connsiteX149-8359" fmla="*/ 903434 w 1225855"/>
                <a:gd name="connsiteY149-8360" fmla="*/ 374630 h 1499831"/>
                <a:gd name="connsiteX150-8361" fmla="*/ 823892 w 1225855"/>
                <a:gd name="connsiteY150-8362" fmla="*/ 411455 h 1499831"/>
                <a:gd name="connsiteX151-8363" fmla="*/ 821110 w 1225855"/>
                <a:gd name="connsiteY151-8364" fmla="*/ 412273 h 1499831"/>
                <a:gd name="connsiteX152-8365" fmla="*/ 807689 w 1225855"/>
                <a:gd name="connsiteY152-8366" fmla="*/ 415710 h 1499831"/>
                <a:gd name="connsiteX153-8367" fmla="*/ 791159 w 1225855"/>
                <a:gd name="connsiteY153-8368" fmla="*/ 406873 h 1499831"/>
                <a:gd name="connsiteX154-8369" fmla="*/ 777084 w 1225855"/>
                <a:gd name="connsiteY154-8370" fmla="*/ 399835 h 1499831"/>
                <a:gd name="connsiteX155-8371" fmla="*/ 706053 w 1225855"/>
                <a:gd name="connsiteY155-8372" fmla="*/ 362192 h 1499831"/>
                <a:gd name="connsiteX156-8373" fmla="*/ 591160 w 1225855"/>
                <a:gd name="connsiteY156-8374" fmla="*/ 288542 h 1499831"/>
                <a:gd name="connsiteX157-8375" fmla="*/ 570702 w 1225855"/>
                <a:gd name="connsiteY157-8376" fmla="*/ 272176 h 1499831"/>
                <a:gd name="connsiteX158-8377" fmla="*/ 567919 w 1225855"/>
                <a:gd name="connsiteY158-8378" fmla="*/ 269721 h 1499831"/>
                <a:gd name="connsiteX159-8379" fmla="*/ 551226 w 1225855"/>
                <a:gd name="connsiteY159-8380" fmla="*/ 254500 h 1499831"/>
                <a:gd name="connsiteX160-8381" fmla="*/ 512109 w 1225855"/>
                <a:gd name="connsiteY160-8382" fmla="*/ 197708 h 1499831"/>
                <a:gd name="connsiteX161-8383" fmla="*/ 513091 w 1225855"/>
                <a:gd name="connsiteY161-8384" fmla="*/ 183796 h 1499831"/>
                <a:gd name="connsiteX162-8385" fmla="*/ 322094 w 1225855"/>
                <a:gd name="connsiteY162-8386" fmla="*/ 374303 h 1499831"/>
                <a:gd name="connsiteX163-8387" fmla="*/ 464974 w 1225855"/>
                <a:gd name="connsiteY163-8388" fmla="*/ 222421 h 1499831"/>
                <a:gd name="connsiteX164-8389" fmla="*/ 508345 w 1225855"/>
                <a:gd name="connsiteY164-8390" fmla="*/ 285596 h 1499831"/>
                <a:gd name="connsiteX165-8391" fmla="*/ 482486 w 1225855"/>
                <a:gd name="connsiteY165-8392" fmla="*/ 314729 h 1499831"/>
                <a:gd name="connsiteX166-8393" fmla="*/ 475939 w 1225855"/>
                <a:gd name="connsiteY166-8394" fmla="*/ 334205 h 1499831"/>
                <a:gd name="connsiteX167-8395" fmla="*/ 484614 w 1225855"/>
                <a:gd name="connsiteY167-8396" fmla="*/ 351717 h 1499831"/>
                <a:gd name="connsiteX168-8397" fmla="*/ 491324 w 1225855"/>
                <a:gd name="connsiteY168-8398" fmla="*/ 355973 h 1499831"/>
                <a:gd name="connsiteX169-8399" fmla="*/ 501962 w 1225855"/>
                <a:gd name="connsiteY169-8400" fmla="*/ 358264 h 1499831"/>
                <a:gd name="connsiteX170-8401" fmla="*/ 521602 w 1225855"/>
                <a:gd name="connsiteY170-8402" fmla="*/ 349426 h 1499831"/>
                <a:gd name="connsiteX171-8403" fmla="*/ 547298 w 1225855"/>
                <a:gd name="connsiteY171-8404" fmla="*/ 320621 h 1499831"/>
                <a:gd name="connsiteX172-8405" fmla="*/ 554990 w 1225855"/>
                <a:gd name="connsiteY172-8406" fmla="*/ 326676 h 1499831"/>
                <a:gd name="connsiteX173-8407" fmla="*/ 722747 w 1225855"/>
                <a:gd name="connsiteY173-8408" fmla="*/ 430768 h 1499831"/>
                <a:gd name="connsiteX174-8409" fmla="*/ 663827 w 1225855"/>
                <a:gd name="connsiteY174-8410" fmla="*/ 435678 h 1499831"/>
                <a:gd name="connsiteX175-8411" fmla="*/ 628967 w 1225855"/>
                <a:gd name="connsiteY175-8412" fmla="*/ 436823 h 1499831"/>
                <a:gd name="connsiteX176-8413" fmla="*/ 616692 w 1225855"/>
                <a:gd name="connsiteY176-8414" fmla="*/ 436987 h 1499831"/>
                <a:gd name="connsiteX177-8415" fmla="*/ 600489 w 1225855"/>
                <a:gd name="connsiteY177-8416" fmla="*/ 436823 h 1499831"/>
                <a:gd name="connsiteX178-8417" fmla="*/ 565628 w 1225855"/>
                <a:gd name="connsiteY178-8418" fmla="*/ 435514 h 1499831"/>
                <a:gd name="connsiteX179-8419" fmla="*/ 463337 w 1225855"/>
                <a:gd name="connsiteY179-8420" fmla="*/ 424057 h 1499831"/>
                <a:gd name="connsiteX180-8421" fmla="*/ 433059 w 1225855"/>
                <a:gd name="connsiteY180-8422" fmla="*/ 418165 h 1499831"/>
                <a:gd name="connsiteX181-8423" fmla="*/ 409164 w 1225855"/>
                <a:gd name="connsiteY181-8424" fmla="*/ 412437 h 1499831"/>
                <a:gd name="connsiteX182-8425" fmla="*/ 403927 w 1225855"/>
                <a:gd name="connsiteY182-8426" fmla="*/ 410964 h 1499831"/>
                <a:gd name="connsiteX183-8427" fmla="*/ 322094 w 1225855"/>
                <a:gd name="connsiteY183-8428" fmla="*/ 374303 h 1499831"/>
                <a:gd name="connsiteX0-8429" fmla="*/ 1219145 w 1225855"/>
                <a:gd name="connsiteY0-8430" fmla="*/ 1035512 h 1499831"/>
                <a:gd name="connsiteX1-8431" fmla="*/ 1212598 w 1225855"/>
                <a:gd name="connsiteY1-8432" fmla="*/ 1022910 h 1499831"/>
                <a:gd name="connsiteX2-8433" fmla="*/ 1009653 w 1225855"/>
                <a:gd name="connsiteY2-8434" fmla="*/ 805725 h 1499831"/>
                <a:gd name="connsiteX3-8435" fmla="*/ 1091485 w 1225855"/>
                <a:gd name="connsiteY3-8436" fmla="*/ 720128 h 1499831"/>
                <a:gd name="connsiteX4-8437" fmla="*/ 1086085 w 1225855"/>
                <a:gd name="connsiteY4-8438" fmla="*/ 697052 h 1499831"/>
                <a:gd name="connsiteX5-8439" fmla="*/ 1079702 w 1225855"/>
                <a:gd name="connsiteY5-8440" fmla="*/ 685104 h 1499831"/>
                <a:gd name="connsiteX6-8441" fmla="*/ 863663 w 1225855"/>
                <a:gd name="connsiteY6-8442" fmla="*/ 454008 h 1499831"/>
                <a:gd name="connsiteX7-8443" fmla="*/ 957280 w 1225855"/>
                <a:gd name="connsiteY7-8444" fmla="*/ 374303 h 1499831"/>
                <a:gd name="connsiteX8-8445" fmla="*/ 953024 w 1225855"/>
                <a:gd name="connsiteY8-8446" fmla="*/ 355482 h 1499831"/>
                <a:gd name="connsiteX9-8447" fmla="*/ 946969 w 1225855"/>
                <a:gd name="connsiteY9-8448" fmla="*/ 344516 h 1499831"/>
                <a:gd name="connsiteX10-8449" fmla="*/ 633058 w 1225855"/>
                <a:gd name="connsiteY10-8450" fmla="*/ 8347 h 1499831"/>
                <a:gd name="connsiteX11-8451" fmla="*/ 613909 w 1225855"/>
                <a:gd name="connsiteY11-8452" fmla="*/ 0 h 1499831"/>
                <a:gd name="connsiteX12-8453" fmla="*/ 594761 w 1225855"/>
                <a:gd name="connsiteY12-8454" fmla="*/ 8183 h 1499831"/>
                <a:gd name="connsiteX13-8455" fmla="*/ 276922 w 1225855"/>
                <a:gd name="connsiteY13-8456" fmla="*/ 345825 h 1499831"/>
                <a:gd name="connsiteX14-8457" fmla="*/ 269884 w 1225855"/>
                <a:gd name="connsiteY14-8458" fmla="*/ 362028 h 1499831"/>
                <a:gd name="connsiteX15-8459" fmla="*/ 268248 w 1225855"/>
                <a:gd name="connsiteY15-8460" fmla="*/ 374139 h 1499831"/>
                <a:gd name="connsiteX16-8461" fmla="*/ 363828 w 1225855"/>
                <a:gd name="connsiteY16-8462" fmla="*/ 453354 h 1499831"/>
                <a:gd name="connsiteX17-8463" fmla="*/ 143535 w 1225855"/>
                <a:gd name="connsiteY17-8464" fmla="*/ 687395 h 1499831"/>
                <a:gd name="connsiteX18-8465" fmla="*/ 136497 w 1225855"/>
                <a:gd name="connsiteY18-8466" fmla="*/ 704744 h 1499831"/>
                <a:gd name="connsiteX19-8467" fmla="*/ 134206 w 1225855"/>
                <a:gd name="connsiteY19-8468" fmla="*/ 720128 h 1499831"/>
                <a:gd name="connsiteX20-8469" fmla="*/ 182978 w 1225855"/>
                <a:gd name="connsiteY20-8470" fmla="*/ 786740 h 1499831"/>
                <a:gd name="connsiteX21-8471" fmla="*/ 217839 w 1225855"/>
                <a:gd name="connsiteY21-8472" fmla="*/ 805071 h 1499831"/>
                <a:gd name="connsiteX22-8473" fmla="*/ 9984 w 1225855"/>
                <a:gd name="connsiteY22-8474" fmla="*/ 1025692 h 1499831"/>
                <a:gd name="connsiteX23-8475" fmla="*/ 2946 w 1225855"/>
                <a:gd name="connsiteY23-8476" fmla="*/ 1044186 h 1499831"/>
                <a:gd name="connsiteX24-8477" fmla="*/ 0 w 1225855"/>
                <a:gd name="connsiteY24-8478" fmla="*/ 1062844 h 1499831"/>
                <a:gd name="connsiteX25-8479" fmla="*/ 194435 w 1225855"/>
                <a:gd name="connsiteY25-8480" fmla="*/ 1198195 h 1499831"/>
                <a:gd name="connsiteX26-8481" fmla="*/ 487887 w 1225855"/>
                <a:gd name="connsiteY26-8482" fmla="*/ 1247950 h 1499831"/>
                <a:gd name="connsiteX27-8483" fmla="*/ 487887 w 1225855"/>
                <a:gd name="connsiteY27-8484" fmla="*/ 1473645 h 1499831"/>
                <a:gd name="connsiteX28-8485" fmla="*/ 514073 w 1225855"/>
                <a:gd name="connsiteY28-8486" fmla="*/ 1499831 h 1499831"/>
                <a:gd name="connsiteX29-8487" fmla="*/ 711781 w 1225855"/>
                <a:gd name="connsiteY29-8488" fmla="*/ 1499831 h 1499831"/>
                <a:gd name="connsiteX30-8489" fmla="*/ 737968 w 1225855"/>
                <a:gd name="connsiteY30-8490" fmla="*/ 1473645 h 1499831"/>
                <a:gd name="connsiteX31-8491" fmla="*/ 737968 w 1225855"/>
                <a:gd name="connsiteY31-8492" fmla="*/ 1248932 h 1499831"/>
                <a:gd name="connsiteX32-8493" fmla="*/ 1039112 w 1225855"/>
                <a:gd name="connsiteY32-8494" fmla="*/ 1198195 h 1499831"/>
                <a:gd name="connsiteX33-8495" fmla="*/ 1225855 w 1225855"/>
                <a:gd name="connsiteY33-8496" fmla="*/ 1062844 h 1499831"/>
                <a:gd name="connsiteX34-8497" fmla="*/ 1219145 w 1225855"/>
                <a:gd name="connsiteY34-8498" fmla="*/ 1035512 h 1499831"/>
                <a:gd name="connsiteX35-8499" fmla="*/ 1099178 w 1225855"/>
                <a:gd name="connsiteY35-8500" fmla="*/ 1120454 h 1499831"/>
                <a:gd name="connsiteX36-8501" fmla="*/ 1082157 w 1225855"/>
                <a:gd name="connsiteY36-8502" fmla="*/ 1113580 h 1499831"/>
                <a:gd name="connsiteX37-8503" fmla="*/ 657608 w 1225855"/>
                <a:gd name="connsiteY37-8504" fmla="*/ 1056788 h 1499831"/>
                <a:gd name="connsiteX38-8505" fmla="*/ 560882 w 1225855"/>
                <a:gd name="connsiteY38-8506" fmla="*/ 1023564 h 1499831"/>
                <a:gd name="connsiteX39-8507" fmla="*/ 558918 w 1225855"/>
                <a:gd name="connsiteY39-8508" fmla="*/ 1022582 h 1499831"/>
                <a:gd name="connsiteX40-8509" fmla="*/ 554663 w 1225855"/>
                <a:gd name="connsiteY40-8510" fmla="*/ 1021109 h 1499831"/>
                <a:gd name="connsiteX41-8511" fmla="*/ 419966 w 1225855"/>
                <a:gd name="connsiteY41-8512" fmla="*/ 947296 h 1499831"/>
                <a:gd name="connsiteX42-8513" fmla="*/ 312928 w 1225855"/>
                <a:gd name="connsiteY42-8514" fmla="*/ 837313 h 1499831"/>
                <a:gd name="connsiteX43-8515" fmla="*/ 618656 w 1225855"/>
                <a:gd name="connsiteY43-8516" fmla="*/ 887115 h 1499831"/>
                <a:gd name="connsiteX44-8517" fmla="*/ 943368 w 1225855"/>
                <a:gd name="connsiteY44-8518" fmla="*/ 830439 h 1499831"/>
                <a:gd name="connsiteX45-8519" fmla="*/ 957116 w 1225855"/>
                <a:gd name="connsiteY45-8520" fmla="*/ 826184 h 1499831"/>
                <a:gd name="connsiteX46-8521" fmla="*/ 1168408 w 1225855"/>
                <a:gd name="connsiteY46-8522" fmla="*/ 1052369 h 1499831"/>
                <a:gd name="connsiteX47-8523" fmla="*/ 1170536 w 1225855"/>
                <a:gd name="connsiteY47-8524" fmla="*/ 1055806 h 1499831"/>
                <a:gd name="connsiteX48-8525" fmla="*/ 1173482 w 1225855"/>
                <a:gd name="connsiteY48-8526" fmla="*/ 1063008 h 1499831"/>
                <a:gd name="connsiteX49-8527" fmla="*/ 1099178 w 1225855"/>
                <a:gd name="connsiteY49-8528" fmla="*/ 1120454 h 1499831"/>
                <a:gd name="connsiteX50-8529" fmla="*/ 736822 w 1225855"/>
                <a:gd name="connsiteY50-8530" fmla="*/ 1196559 h 1499831"/>
                <a:gd name="connsiteX51-8531" fmla="*/ 620292 w 1225855"/>
                <a:gd name="connsiteY51-8532" fmla="*/ 1200487 h 1499831"/>
                <a:gd name="connsiteX52-8533" fmla="*/ 489033 w 1225855"/>
                <a:gd name="connsiteY52-8534" fmla="*/ 1195577 h 1499831"/>
                <a:gd name="connsiteX53-8535" fmla="*/ 209001 w 1225855"/>
                <a:gd name="connsiteY53-8536" fmla="*/ 1148114 h 1499831"/>
                <a:gd name="connsiteX54-8537" fmla="*/ 52209 w 1225855"/>
                <a:gd name="connsiteY54-8538" fmla="*/ 1063008 h 1499831"/>
                <a:gd name="connsiteX55-8539" fmla="*/ 54173 w 1225855"/>
                <a:gd name="connsiteY55-8540" fmla="*/ 1057279 h 1499831"/>
                <a:gd name="connsiteX56-8541" fmla="*/ 56137 w 1225855"/>
                <a:gd name="connsiteY56-8542" fmla="*/ 1053188 h 1499831"/>
                <a:gd name="connsiteX57-8543" fmla="*/ 255155 w 1225855"/>
                <a:gd name="connsiteY57-8544" fmla="*/ 841896 h 1499831"/>
                <a:gd name="connsiteX58-8545" fmla="*/ 346971 w 1225855"/>
                <a:gd name="connsiteY58-8546" fmla="*/ 956134 h 1499831"/>
                <a:gd name="connsiteX59-8547" fmla="*/ 318984 w 1225855"/>
                <a:gd name="connsiteY59-8548" fmla="*/ 987558 h 1499831"/>
                <a:gd name="connsiteX60-8549" fmla="*/ 321112 w 1225855"/>
                <a:gd name="connsiteY60-8550" fmla="*/ 1024546 h 1499831"/>
                <a:gd name="connsiteX61-8551" fmla="*/ 338460 w 1225855"/>
                <a:gd name="connsiteY61-8552" fmla="*/ 1031093 h 1499831"/>
                <a:gd name="connsiteX62-8553" fmla="*/ 358100 w 1225855"/>
                <a:gd name="connsiteY62-8554" fmla="*/ 1022255 h 1499831"/>
                <a:gd name="connsiteX63-8555" fmla="*/ 387887 w 1225855"/>
                <a:gd name="connsiteY63-8556" fmla="*/ 988703 h 1499831"/>
                <a:gd name="connsiteX64-8557" fmla="*/ 512600 w 1225855"/>
                <a:gd name="connsiteY64-8558" fmla="*/ 1059898 h 1499831"/>
                <a:gd name="connsiteX65-8559" fmla="*/ 494925 w 1225855"/>
                <a:gd name="connsiteY65-8560" fmla="*/ 1097868 h 1499831"/>
                <a:gd name="connsiteX66-8561" fmla="*/ 507527 w 1225855"/>
                <a:gd name="connsiteY66-8562" fmla="*/ 1132729 h 1499831"/>
                <a:gd name="connsiteX67-8563" fmla="*/ 518656 w 1225855"/>
                <a:gd name="connsiteY67-8564" fmla="*/ 1135184 h 1499831"/>
                <a:gd name="connsiteX68-8565" fmla="*/ 542388 w 1225855"/>
                <a:gd name="connsiteY68-8566" fmla="*/ 1120127 h 1499831"/>
                <a:gd name="connsiteX69-8567" fmla="*/ 561045 w 1225855"/>
                <a:gd name="connsiteY69-8568" fmla="*/ 1080029 h 1499831"/>
                <a:gd name="connsiteX70-8569" fmla="*/ 638132 w 1225855"/>
                <a:gd name="connsiteY70-8570" fmla="*/ 1105888 h 1499831"/>
                <a:gd name="connsiteX71-8571" fmla="*/ 708344 w 1225855"/>
                <a:gd name="connsiteY71-8572" fmla="*/ 1124219 h 1499831"/>
                <a:gd name="connsiteX72-8573" fmla="*/ 692633 w 1225855"/>
                <a:gd name="connsiteY72-8574" fmla="*/ 1159079 h 1499831"/>
                <a:gd name="connsiteX73-8575" fmla="*/ 691487 w 1225855"/>
                <a:gd name="connsiteY73-8576" fmla="*/ 1177574 h 1499831"/>
                <a:gd name="connsiteX74-8577" fmla="*/ 705726 w 1225855"/>
                <a:gd name="connsiteY74-8578" fmla="*/ 1193776 h 1499831"/>
                <a:gd name="connsiteX75-8579" fmla="*/ 716528 w 1225855"/>
                <a:gd name="connsiteY75-8580" fmla="*/ 1196068 h 1499831"/>
                <a:gd name="connsiteX76-8581" fmla="*/ 733549 w 1225855"/>
                <a:gd name="connsiteY76-8582" fmla="*/ 1189848 h 1499831"/>
                <a:gd name="connsiteX77-8583" fmla="*/ 740423 w 1225855"/>
                <a:gd name="connsiteY77-8584" fmla="*/ 1180683 h 1499831"/>
                <a:gd name="connsiteX78-8585" fmla="*/ 760881 w 1225855"/>
                <a:gd name="connsiteY78-8586" fmla="*/ 1135184 h 1499831"/>
                <a:gd name="connsiteX79-8587" fmla="*/ 974628 w 1225855"/>
                <a:gd name="connsiteY79-8588" fmla="*/ 1161534 h 1499831"/>
                <a:gd name="connsiteX80-8589" fmla="*/ 736822 w 1225855"/>
                <a:gd name="connsiteY80-8590" fmla="*/ 1196559 h 1499831"/>
                <a:gd name="connsiteX81-8591" fmla="*/ 685431 w 1225855"/>
                <a:gd name="connsiteY81-8592" fmla="*/ 1447458 h 1499831"/>
                <a:gd name="connsiteX82-8593" fmla="*/ 540096 w 1225855"/>
                <a:gd name="connsiteY82-8594" fmla="*/ 1447458 h 1499831"/>
                <a:gd name="connsiteX83-8595" fmla="*/ 540096 w 1225855"/>
                <a:gd name="connsiteY83-8596" fmla="*/ 1251059 h 1499831"/>
                <a:gd name="connsiteX84-8597" fmla="*/ 620292 w 1225855"/>
                <a:gd name="connsiteY84-8598" fmla="*/ 1252860 h 1499831"/>
                <a:gd name="connsiteX85-8599" fmla="*/ 685431 w 1225855"/>
                <a:gd name="connsiteY85-8600" fmla="*/ 1251714 h 1499831"/>
                <a:gd name="connsiteX86-8601" fmla="*/ 685431 w 1225855"/>
                <a:gd name="connsiteY86-8602" fmla="*/ 1447458 h 1499831"/>
                <a:gd name="connsiteX87-8603" fmla="*/ 186415 w 1225855"/>
                <a:gd name="connsiteY87-8604" fmla="*/ 720292 h 1499831"/>
                <a:gd name="connsiteX88-8605" fmla="*/ 187070 w 1225855"/>
                <a:gd name="connsiteY88-8606" fmla="*/ 718819 h 1499831"/>
                <a:gd name="connsiteX89-8607" fmla="*/ 188543 w 1225855"/>
                <a:gd name="connsiteY89-8608" fmla="*/ 715873 h 1499831"/>
                <a:gd name="connsiteX90-8609" fmla="*/ 418567 w 1225855"/>
                <a:gd name="connsiteY90-8610" fmla="*/ 483352 h 1499831"/>
                <a:gd name="connsiteX91-8611" fmla="*/ 483426 w 1225855"/>
                <a:gd name="connsiteY91-8612" fmla="*/ 492987 h 1499831"/>
                <a:gd name="connsiteX92-8613" fmla="*/ 493280 w 1225855"/>
                <a:gd name="connsiteY92-8614" fmla="*/ 505881 h 1499831"/>
                <a:gd name="connsiteX93-8615" fmla="*/ 550480 w 1225855"/>
                <a:gd name="connsiteY93-8616" fmla="*/ 506283 h 1499831"/>
                <a:gd name="connsiteX94-8617" fmla="*/ 587396 w 1225855"/>
                <a:gd name="connsiteY94-8618" fmla="*/ 507919 h 1499831"/>
                <a:gd name="connsiteX95-8619" fmla="*/ 609547 w 1225855"/>
                <a:gd name="connsiteY95-8620" fmla="*/ 506029 h 1499831"/>
                <a:gd name="connsiteX96-8621" fmla="*/ 644277 w 1225855"/>
                <a:gd name="connsiteY96-8622" fmla="*/ 496177 h 1499831"/>
                <a:gd name="connsiteX97-8623" fmla="*/ 681193 w 1225855"/>
                <a:gd name="connsiteY97-8624" fmla="*/ 499466 h 1499831"/>
                <a:gd name="connsiteX98-8625" fmla="*/ 712198 w 1225855"/>
                <a:gd name="connsiteY98-8626" fmla="*/ 499229 h 1499831"/>
                <a:gd name="connsiteX99-8627" fmla="*/ 797706 w 1225855"/>
                <a:gd name="connsiteY99-8628" fmla="*/ 471684 h 1499831"/>
                <a:gd name="connsiteX100-8629" fmla="*/ 820292 w 1225855"/>
                <a:gd name="connsiteY100-8630" fmla="*/ 507036 h 1499831"/>
                <a:gd name="connsiteX101-8631" fmla="*/ 780194 w 1225855"/>
                <a:gd name="connsiteY101-8632" fmla="*/ 560391 h 1499831"/>
                <a:gd name="connsiteX102-8633" fmla="*/ 759081 w 1225855"/>
                <a:gd name="connsiteY102-8634" fmla="*/ 576103 h 1499831"/>
                <a:gd name="connsiteX103-8635" fmla="*/ 736822 w 1225855"/>
                <a:gd name="connsiteY103-8636" fmla="*/ 590669 h 1499831"/>
                <a:gd name="connsiteX104-8637" fmla="*/ 736331 w 1225855"/>
                <a:gd name="connsiteY104-8638" fmla="*/ 590996 h 1499831"/>
                <a:gd name="connsiteX105-8639" fmla="*/ 537297 w 1225855"/>
                <a:gd name="connsiteY105-8640" fmla="*/ 689628 h 1499831"/>
                <a:gd name="connsiteX106-8641" fmla="*/ 339115 w 1225855"/>
                <a:gd name="connsiteY106-8642" fmla="*/ 752370 h 1499831"/>
                <a:gd name="connsiteX107-8643" fmla="*/ 289033 w 1225855"/>
                <a:gd name="connsiteY107-8644" fmla="*/ 767428 h 1499831"/>
                <a:gd name="connsiteX108-8645" fmla="*/ 274958 w 1225855"/>
                <a:gd name="connsiteY108-8646" fmla="*/ 771519 h 1499831"/>
                <a:gd name="connsiteX109-8647" fmla="*/ 255809 w 1225855"/>
                <a:gd name="connsiteY109-8648" fmla="*/ 764482 h 1499831"/>
                <a:gd name="connsiteX110-8649" fmla="*/ 186415 w 1225855"/>
                <a:gd name="connsiteY110-8650" fmla="*/ 720292 h 1499831"/>
                <a:gd name="connsiteX111-8651" fmla="*/ 883794 w 1225855"/>
                <a:gd name="connsiteY111-8652" fmla="*/ 593451 h 1499831"/>
                <a:gd name="connsiteX112-8653" fmla="*/ 859244 w 1225855"/>
                <a:gd name="connsiteY112-8654" fmla="*/ 561536 h 1499831"/>
                <a:gd name="connsiteX113-8655" fmla="*/ 854989 w 1225855"/>
                <a:gd name="connsiteY113-8656" fmla="*/ 557117 h 1499831"/>
                <a:gd name="connsiteX114-8657" fmla="*/ 867100 w 1225855"/>
                <a:gd name="connsiteY114-8658" fmla="*/ 534204 h 1499831"/>
                <a:gd name="connsiteX115-8659" fmla="*/ 1036167 w 1225855"/>
                <a:gd name="connsiteY115-8660" fmla="*/ 715218 h 1499831"/>
                <a:gd name="connsiteX116-8661" fmla="*/ 1037803 w 1225855"/>
                <a:gd name="connsiteY116-8662" fmla="*/ 717837 h 1499831"/>
                <a:gd name="connsiteX117-8663" fmla="*/ 1038949 w 1225855"/>
                <a:gd name="connsiteY117-8664" fmla="*/ 720128 h 1499831"/>
                <a:gd name="connsiteX118-8665" fmla="*/ 971519 w 1225855"/>
                <a:gd name="connsiteY118-8666" fmla="*/ 764973 h 1499831"/>
                <a:gd name="connsiteX119-8667" fmla="*/ 944841 w 1225855"/>
                <a:gd name="connsiteY119-8668" fmla="*/ 774793 h 1499831"/>
                <a:gd name="connsiteX120-8669" fmla="*/ 927165 w 1225855"/>
                <a:gd name="connsiteY120-8670" fmla="*/ 780357 h 1499831"/>
                <a:gd name="connsiteX121-8671" fmla="*/ 917018 w 1225855"/>
                <a:gd name="connsiteY121-8672" fmla="*/ 783303 h 1499831"/>
                <a:gd name="connsiteX122-8673" fmla="*/ 601823 w 1225855"/>
                <a:gd name="connsiteY122-8674" fmla="*/ 839342 h 1499831"/>
                <a:gd name="connsiteX123-8675" fmla="*/ 372175 w 1225855"/>
                <a:gd name="connsiteY123-8676" fmla="*/ 797051 h 1499831"/>
                <a:gd name="connsiteX124-8677" fmla="*/ 481668 w 1225855"/>
                <a:gd name="connsiteY124-8678" fmla="*/ 760717 h 1499831"/>
                <a:gd name="connsiteX125-8679" fmla="*/ 497707 w 1225855"/>
                <a:gd name="connsiteY125-8680" fmla="*/ 799015 h 1499831"/>
                <a:gd name="connsiteX126-8681" fmla="*/ 521929 w 1225855"/>
                <a:gd name="connsiteY126-8682" fmla="*/ 815054 h 1499831"/>
                <a:gd name="connsiteX127-8683" fmla="*/ 532077 w 1225855"/>
                <a:gd name="connsiteY127-8684" fmla="*/ 812927 h 1499831"/>
                <a:gd name="connsiteX128-8685" fmla="*/ 545988 w 1225855"/>
                <a:gd name="connsiteY128-8686" fmla="*/ 778557 h 1499831"/>
                <a:gd name="connsiteX129-8687" fmla="*/ 530931 w 1225855"/>
                <a:gd name="connsiteY129-8688" fmla="*/ 742878 h 1499831"/>
                <a:gd name="connsiteX130-8689" fmla="*/ 560882 w 1225855"/>
                <a:gd name="connsiteY130-8690" fmla="*/ 731421 h 1499831"/>
                <a:gd name="connsiteX131-8691" fmla="*/ 660881 w 1225855"/>
                <a:gd name="connsiteY131-8692" fmla="*/ 689359 h 1499831"/>
                <a:gd name="connsiteX132-8693" fmla="*/ 682158 w 1225855"/>
                <a:gd name="connsiteY132-8694" fmla="*/ 735677 h 1499831"/>
                <a:gd name="connsiteX133-8695" fmla="*/ 706053 w 1225855"/>
                <a:gd name="connsiteY133-8696" fmla="*/ 750897 h 1499831"/>
                <a:gd name="connsiteX134-8697" fmla="*/ 717019 w 1225855"/>
                <a:gd name="connsiteY134-8698" fmla="*/ 748442 h 1499831"/>
                <a:gd name="connsiteX135-8699" fmla="*/ 729948 w 1225855"/>
                <a:gd name="connsiteY135-8700" fmla="*/ 713745 h 1499831"/>
                <a:gd name="connsiteX136-8701" fmla="*/ 708181 w 1225855"/>
                <a:gd name="connsiteY136-8702" fmla="*/ 666446 h 1499831"/>
                <a:gd name="connsiteX137-8703" fmla="*/ 763991 w 1225855"/>
                <a:gd name="connsiteY137-8704" fmla="*/ 635350 h 1499831"/>
                <a:gd name="connsiteX138-8705" fmla="*/ 773483 w 1225855"/>
                <a:gd name="connsiteY138-8706" fmla="*/ 629294 h 1499831"/>
                <a:gd name="connsiteX139-8707" fmla="*/ 795414 w 1225855"/>
                <a:gd name="connsiteY139-8708" fmla="*/ 614400 h 1499831"/>
                <a:gd name="connsiteX140-8709" fmla="*/ 816200 w 1225855"/>
                <a:gd name="connsiteY140-8710" fmla="*/ 598361 h 1499831"/>
                <a:gd name="connsiteX141-8711" fmla="*/ 819473 w 1225855"/>
                <a:gd name="connsiteY141-8712" fmla="*/ 595579 h 1499831"/>
                <a:gd name="connsiteX142-8713" fmla="*/ 842223 w 1225855"/>
                <a:gd name="connsiteY142-8714" fmla="*/ 625202 h 1499831"/>
                <a:gd name="connsiteX143-8715" fmla="*/ 863008 w 1225855"/>
                <a:gd name="connsiteY143-8716" fmla="*/ 635350 h 1499831"/>
                <a:gd name="connsiteX144-8717" fmla="*/ 878884 w 1225855"/>
                <a:gd name="connsiteY144-8718" fmla="*/ 629949 h 1499831"/>
                <a:gd name="connsiteX145-8719" fmla="*/ 883794 w 1225855"/>
                <a:gd name="connsiteY145-8720" fmla="*/ 593451 h 1499831"/>
                <a:gd name="connsiteX146-8721" fmla="*/ 513091 w 1225855"/>
                <a:gd name="connsiteY146-8722" fmla="*/ 183796 h 1499831"/>
                <a:gd name="connsiteX147-8723" fmla="*/ 520784 w 1225855"/>
                <a:gd name="connsiteY147-8724" fmla="*/ 163175 h 1499831"/>
                <a:gd name="connsiteX148-8725" fmla="*/ 613746 w 1225855"/>
                <a:gd name="connsiteY148-8726" fmla="*/ 64648 h 1499831"/>
                <a:gd name="connsiteX149-8727" fmla="*/ 903434 w 1225855"/>
                <a:gd name="connsiteY149-8728" fmla="*/ 374630 h 1499831"/>
                <a:gd name="connsiteX150-8729" fmla="*/ 823892 w 1225855"/>
                <a:gd name="connsiteY150-8730" fmla="*/ 411455 h 1499831"/>
                <a:gd name="connsiteX151-8731" fmla="*/ 821110 w 1225855"/>
                <a:gd name="connsiteY151-8732" fmla="*/ 412273 h 1499831"/>
                <a:gd name="connsiteX152-8733" fmla="*/ 807689 w 1225855"/>
                <a:gd name="connsiteY152-8734" fmla="*/ 415710 h 1499831"/>
                <a:gd name="connsiteX153-8735" fmla="*/ 791159 w 1225855"/>
                <a:gd name="connsiteY153-8736" fmla="*/ 406873 h 1499831"/>
                <a:gd name="connsiteX154-8737" fmla="*/ 777084 w 1225855"/>
                <a:gd name="connsiteY154-8738" fmla="*/ 399835 h 1499831"/>
                <a:gd name="connsiteX155-8739" fmla="*/ 706053 w 1225855"/>
                <a:gd name="connsiteY155-8740" fmla="*/ 362192 h 1499831"/>
                <a:gd name="connsiteX156-8741" fmla="*/ 591160 w 1225855"/>
                <a:gd name="connsiteY156-8742" fmla="*/ 288542 h 1499831"/>
                <a:gd name="connsiteX157-8743" fmla="*/ 570702 w 1225855"/>
                <a:gd name="connsiteY157-8744" fmla="*/ 272176 h 1499831"/>
                <a:gd name="connsiteX158-8745" fmla="*/ 567919 w 1225855"/>
                <a:gd name="connsiteY158-8746" fmla="*/ 269721 h 1499831"/>
                <a:gd name="connsiteX159-8747" fmla="*/ 551226 w 1225855"/>
                <a:gd name="connsiteY159-8748" fmla="*/ 254500 h 1499831"/>
                <a:gd name="connsiteX160-8749" fmla="*/ 512109 w 1225855"/>
                <a:gd name="connsiteY160-8750" fmla="*/ 197708 h 1499831"/>
                <a:gd name="connsiteX161-8751" fmla="*/ 513091 w 1225855"/>
                <a:gd name="connsiteY161-8752" fmla="*/ 183796 h 1499831"/>
                <a:gd name="connsiteX162-8753" fmla="*/ 322094 w 1225855"/>
                <a:gd name="connsiteY162-8754" fmla="*/ 374303 h 1499831"/>
                <a:gd name="connsiteX163-8755" fmla="*/ 464974 w 1225855"/>
                <a:gd name="connsiteY163-8756" fmla="*/ 222421 h 1499831"/>
                <a:gd name="connsiteX164-8757" fmla="*/ 508345 w 1225855"/>
                <a:gd name="connsiteY164-8758" fmla="*/ 285596 h 1499831"/>
                <a:gd name="connsiteX165-8759" fmla="*/ 482486 w 1225855"/>
                <a:gd name="connsiteY165-8760" fmla="*/ 314729 h 1499831"/>
                <a:gd name="connsiteX166-8761" fmla="*/ 475939 w 1225855"/>
                <a:gd name="connsiteY166-8762" fmla="*/ 334205 h 1499831"/>
                <a:gd name="connsiteX167-8763" fmla="*/ 484614 w 1225855"/>
                <a:gd name="connsiteY167-8764" fmla="*/ 351717 h 1499831"/>
                <a:gd name="connsiteX168-8765" fmla="*/ 491324 w 1225855"/>
                <a:gd name="connsiteY168-8766" fmla="*/ 355973 h 1499831"/>
                <a:gd name="connsiteX169-8767" fmla="*/ 501962 w 1225855"/>
                <a:gd name="connsiteY169-8768" fmla="*/ 358264 h 1499831"/>
                <a:gd name="connsiteX170-8769" fmla="*/ 521602 w 1225855"/>
                <a:gd name="connsiteY170-8770" fmla="*/ 349426 h 1499831"/>
                <a:gd name="connsiteX171-8771" fmla="*/ 547298 w 1225855"/>
                <a:gd name="connsiteY171-8772" fmla="*/ 320621 h 1499831"/>
                <a:gd name="connsiteX172-8773" fmla="*/ 554990 w 1225855"/>
                <a:gd name="connsiteY172-8774" fmla="*/ 326676 h 1499831"/>
                <a:gd name="connsiteX173-8775" fmla="*/ 722747 w 1225855"/>
                <a:gd name="connsiteY173-8776" fmla="*/ 430768 h 1499831"/>
                <a:gd name="connsiteX174-8777" fmla="*/ 663827 w 1225855"/>
                <a:gd name="connsiteY174-8778" fmla="*/ 435678 h 1499831"/>
                <a:gd name="connsiteX175-8779" fmla="*/ 628967 w 1225855"/>
                <a:gd name="connsiteY175-8780" fmla="*/ 436823 h 1499831"/>
                <a:gd name="connsiteX176-8781" fmla="*/ 616692 w 1225855"/>
                <a:gd name="connsiteY176-8782" fmla="*/ 436987 h 1499831"/>
                <a:gd name="connsiteX177-8783" fmla="*/ 600489 w 1225855"/>
                <a:gd name="connsiteY177-8784" fmla="*/ 436823 h 1499831"/>
                <a:gd name="connsiteX178-8785" fmla="*/ 565628 w 1225855"/>
                <a:gd name="connsiteY178-8786" fmla="*/ 435514 h 1499831"/>
                <a:gd name="connsiteX179-8787" fmla="*/ 463337 w 1225855"/>
                <a:gd name="connsiteY179-8788" fmla="*/ 424057 h 1499831"/>
                <a:gd name="connsiteX180-8789" fmla="*/ 433059 w 1225855"/>
                <a:gd name="connsiteY180-8790" fmla="*/ 418165 h 1499831"/>
                <a:gd name="connsiteX181-8791" fmla="*/ 409164 w 1225855"/>
                <a:gd name="connsiteY181-8792" fmla="*/ 412437 h 1499831"/>
                <a:gd name="connsiteX182-8793" fmla="*/ 403927 w 1225855"/>
                <a:gd name="connsiteY182-8794" fmla="*/ 410964 h 1499831"/>
                <a:gd name="connsiteX183-8795" fmla="*/ 322094 w 1225855"/>
                <a:gd name="connsiteY183-8796" fmla="*/ 374303 h 1499831"/>
                <a:gd name="connsiteX0-8797" fmla="*/ 1219145 w 1225855"/>
                <a:gd name="connsiteY0-8798" fmla="*/ 1035512 h 1499831"/>
                <a:gd name="connsiteX1-8799" fmla="*/ 1212598 w 1225855"/>
                <a:gd name="connsiteY1-8800" fmla="*/ 1022910 h 1499831"/>
                <a:gd name="connsiteX2-8801" fmla="*/ 1009653 w 1225855"/>
                <a:gd name="connsiteY2-8802" fmla="*/ 805725 h 1499831"/>
                <a:gd name="connsiteX3-8803" fmla="*/ 1091485 w 1225855"/>
                <a:gd name="connsiteY3-8804" fmla="*/ 720128 h 1499831"/>
                <a:gd name="connsiteX4-8805" fmla="*/ 1086085 w 1225855"/>
                <a:gd name="connsiteY4-8806" fmla="*/ 697052 h 1499831"/>
                <a:gd name="connsiteX5-8807" fmla="*/ 1079702 w 1225855"/>
                <a:gd name="connsiteY5-8808" fmla="*/ 685104 h 1499831"/>
                <a:gd name="connsiteX6-8809" fmla="*/ 863663 w 1225855"/>
                <a:gd name="connsiteY6-8810" fmla="*/ 454008 h 1499831"/>
                <a:gd name="connsiteX7-8811" fmla="*/ 957280 w 1225855"/>
                <a:gd name="connsiteY7-8812" fmla="*/ 374303 h 1499831"/>
                <a:gd name="connsiteX8-8813" fmla="*/ 953024 w 1225855"/>
                <a:gd name="connsiteY8-8814" fmla="*/ 355482 h 1499831"/>
                <a:gd name="connsiteX9-8815" fmla="*/ 946969 w 1225855"/>
                <a:gd name="connsiteY9-8816" fmla="*/ 344516 h 1499831"/>
                <a:gd name="connsiteX10-8817" fmla="*/ 633058 w 1225855"/>
                <a:gd name="connsiteY10-8818" fmla="*/ 8347 h 1499831"/>
                <a:gd name="connsiteX11-8819" fmla="*/ 613909 w 1225855"/>
                <a:gd name="connsiteY11-8820" fmla="*/ 0 h 1499831"/>
                <a:gd name="connsiteX12-8821" fmla="*/ 594761 w 1225855"/>
                <a:gd name="connsiteY12-8822" fmla="*/ 8183 h 1499831"/>
                <a:gd name="connsiteX13-8823" fmla="*/ 276922 w 1225855"/>
                <a:gd name="connsiteY13-8824" fmla="*/ 345825 h 1499831"/>
                <a:gd name="connsiteX14-8825" fmla="*/ 269884 w 1225855"/>
                <a:gd name="connsiteY14-8826" fmla="*/ 362028 h 1499831"/>
                <a:gd name="connsiteX15-8827" fmla="*/ 268248 w 1225855"/>
                <a:gd name="connsiteY15-8828" fmla="*/ 374139 h 1499831"/>
                <a:gd name="connsiteX16-8829" fmla="*/ 363828 w 1225855"/>
                <a:gd name="connsiteY16-8830" fmla="*/ 453354 h 1499831"/>
                <a:gd name="connsiteX17-8831" fmla="*/ 143535 w 1225855"/>
                <a:gd name="connsiteY17-8832" fmla="*/ 687395 h 1499831"/>
                <a:gd name="connsiteX18-8833" fmla="*/ 136497 w 1225855"/>
                <a:gd name="connsiteY18-8834" fmla="*/ 704744 h 1499831"/>
                <a:gd name="connsiteX19-8835" fmla="*/ 134206 w 1225855"/>
                <a:gd name="connsiteY19-8836" fmla="*/ 720128 h 1499831"/>
                <a:gd name="connsiteX20-8837" fmla="*/ 182978 w 1225855"/>
                <a:gd name="connsiteY20-8838" fmla="*/ 786740 h 1499831"/>
                <a:gd name="connsiteX21-8839" fmla="*/ 217839 w 1225855"/>
                <a:gd name="connsiteY21-8840" fmla="*/ 805071 h 1499831"/>
                <a:gd name="connsiteX22-8841" fmla="*/ 9984 w 1225855"/>
                <a:gd name="connsiteY22-8842" fmla="*/ 1025692 h 1499831"/>
                <a:gd name="connsiteX23-8843" fmla="*/ 2946 w 1225855"/>
                <a:gd name="connsiteY23-8844" fmla="*/ 1044186 h 1499831"/>
                <a:gd name="connsiteX24-8845" fmla="*/ 0 w 1225855"/>
                <a:gd name="connsiteY24-8846" fmla="*/ 1062844 h 1499831"/>
                <a:gd name="connsiteX25-8847" fmla="*/ 194435 w 1225855"/>
                <a:gd name="connsiteY25-8848" fmla="*/ 1198195 h 1499831"/>
                <a:gd name="connsiteX26-8849" fmla="*/ 487887 w 1225855"/>
                <a:gd name="connsiteY26-8850" fmla="*/ 1247950 h 1499831"/>
                <a:gd name="connsiteX27-8851" fmla="*/ 487887 w 1225855"/>
                <a:gd name="connsiteY27-8852" fmla="*/ 1473645 h 1499831"/>
                <a:gd name="connsiteX28-8853" fmla="*/ 514073 w 1225855"/>
                <a:gd name="connsiteY28-8854" fmla="*/ 1499831 h 1499831"/>
                <a:gd name="connsiteX29-8855" fmla="*/ 711781 w 1225855"/>
                <a:gd name="connsiteY29-8856" fmla="*/ 1499831 h 1499831"/>
                <a:gd name="connsiteX30-8857" fmla="*/ 737968 w 1225855"/>
                <a:gd name="connsiteY30-8858" fmla="*/ 1473645 h 1499831"/>
                <a:gd name="connsiteX31-8859" fmla="*/ 737968 w 1225855"/>
                <a:gd name="connsiteY31-8860" fmla="*/ 1248932 h 1499831"/>
                <a:gd name="connsiteX32-8861" fmla="*/ 1039112 w 1225855"/>
                <a:gd name="connsiteY32-8862" fmla="*/ 1198195 h 1499831"/>
                <a:gd name="connsiteX33-8863" fmla="*/ 1225855 w 1225855"/>
                <a:gd name="connsiteY33-8864" fmla="*/ 1062844 h 1499831"/>
                <a:gd name="connsiteX34-8865" fmla="*/ 1219145 w 1225855"/>
                <a:gd name="connsiteY34-8866" fmla="*/ 1035512 h 1499831"/>
                <a:gd name="connsiteX35-8867" fmla="*/ 1099178 w 1225855"/>
                <a:gd name="connsiteY35-8868" fmla="*/ 1120454 h 1499831"/>
                <a:gd name="connsiteX36-8869" fmla="*/ 1082157 w 1225855"/>
                <a:gd name="connsiteY36-8870" fmla="*/ 1113580 h 1499831"/>
                <a:gd name="connsiteX37-8871" fmla="*/ 657608 w 1225855"/>
                <a:gd name="connsiteY37-8872" fmla="*/ 1056788 h 1499831"/>
                <a:gd name="connsiteX38-8873" fmla="*/ 560882 w 1225855"/>
                <a:gd name="connsiteY38-8874" fmla="*/ 1023564 h 1499831"/>
                <a:gd name="connsiteX39-8875" fmla="*/ 558918 w 1225855"/>
                <a:gd name="connsiteY39-8876" fmla="*/ 1022582 h 1499831"/>
                <a:gd name="connsiteX40-8877" fmla="*/ 554663 w 1225855"/>
                <a:gd name="connsiteY40-8878" fmla="*/ 1021109 h 1499831"/>
                <a:gd name="connsiteX41-8879" fmla="*/ 419966 w 1225855"/>
                <a:gd name="connsiteY41-8880" fmla="*/ 947296 h 1499831"/>
                <a:gd name="connsiteX42-8881" fmla="*/ 312928 w 1225855"/>
                <a:gd name="connsiteY42-8882" fmla="*/ 837313 h 1499831"/>
                <a:gd name="connsiteX43-8883" fmla="*/ 618656 w 1225855"/>
                <a:gd name="connsiteY43-8884" fmla="*/ 887115 h 1499831"/>
                <a:gd name="connsiteX44-8885" fmla="*/ 943368 w 1225855"/>
                <a:gd name="connsiteY44-8886" fmla="*/ 830439 h 1499831"/>
                <a:gd name="connsiteX45-8887" fmla="*/ 957116 w 1225855"/>
                <a:gd name="connsiteY45-8888" fmla="*/ 826184 h 1499831"/>
                <a:gd name="connsiteX46-8889" fmla="*/ 1168408 w 1225855"/>
                <a:gd name="connsiteY46-8890" fmla="*/ 1052369 h 1499831"/>
                <a:gd name="connsiteX47-8891" fmla="*/ 1170536 w 1225855"/>
                <a:gd name="connsiteY47-8892" fmla="*/ 1055806 h 1499831"/>
                <a:gd name="connsiteX48-8893" fmla="*/ 1173482 w 1225855"/>
                <a:gd name="connsiteY48-8894" fmla="*/ 1063008 h 1499831"/>
                <a:gd name="connsiteX49-8895" fmla="*/ 1099178 w 1225855"/>
                <a:gd name="connsiteY49-8896" fmla="*/ 1120454 h 1499831"/>
                <a:gd name="connsiteX50-8897" fmla="*/ 736822 w 1225855"/>
                <a:gd name="connsiteY50-8898" fmla="*/ 1196559 h 1499831"/>
                <a:gd name="connsiteX51-8899" fmla="*/ 620292 w 1225855"/>
                <a:gd name="connsiteY51-8900" fmla="*/ 1200487 h 1499831"/>
                <a:gd name="connsiteX52-8901" fmla="*/ 489033 w 1225855"/>
                <a:gd name="connsiteY52-8902" fmla="*/ 1195577 h 1499831"/>
                <a:gd name="connsiteX53-8903" fmla="*/ 209001 w 1225855"/>
                <a:gd name="connsiteY53-8904" fmla="*/ 1148114 h 1499831"/>
                <a:gd name="connsiteX54-8905" fmla="*/ 52209 w 1225855"/>
                <a:gd name="connsiteY54-8906" fmla="*/ 1063008 h 1499831"/>
                <a:gd name="connsiteX55-8907" fmla="*/ 54173 w 1225855"/>
                <a:gd name="connsiteY55-8908" fmla="*/ 1057279 h 1499831"/>
                <a:gd name="connsiteX56-8909" fmla="*/ 56137 w 1225855"/>
                <a:gd name="connsiteY56-8910" fmla="*/ 1053188 h 1499831"/>
                <a:gd name="connsiteX57-8911" fmla="*/ 255155 w 1225855"/>
                <a:gd name="connsiteY57-8912" fmla="*/ 841896 h 1499831"/>
                <a:gd name="connsiteX58-8913" fmla="*/ 346971 w 1225855"/>
                <a:gd name="connsiteY58-8914" fmla="*/ 956134 h 1499831"/>
                <a:gd name="connsiteX59-8915" fmla="*/ 318984 w 1225855"/>
                <a:gd name="connsiteY59-8916" fmla="*/ 987558 h 1499831"/>
                <a:gd name="connsiteX60-8917" fmla="*/ 321112 w 1225855"/>
                <a:gd name="connsiteY60-8918" fmla="*/ 1024546 h 1499831"/>
                <a:gd name="connsiteX61-8919" fmla="*/ 338460 w 1225855"/>
                <a:gd name="connsiteY61-8920" fmla="*/ 1031093 h 1499831"/>
                <a:gd name="connsiteX62-8921" fmla="*/ 358100 w 1225855"/>
                <a:gd name="connsiteY62-8922" fmla="*/ 1022255 h 1499831"/>
                <a:gd name="connsiteX63-8923" fmla="*/ 387887 w 1225855"/>
                <a:gd name="connsiteY63-8924" fmla="*/ 988703 h 1499831"/>
                <a:gd name="connsiteX64-8925" fmla="*/ 512600 w 1225855"/>
                <a:gd name="connsiteY64-8926" fmla="*/ 1059898 h 1499831"/>
                <a:gd name="connsiteX65-8927" fmla="*/ 494925 w 1225855"/>
                <a:gd name="connsiteY65-8928" fmla="*/ 1097868 h 1499831"/>
                <a:gd name="connsiteX66-8929" fmla="*/ 507527 w 1225855"/>
                <a:gd name="connsiteY66-8930" fmla="*/ 1132729 h 1499831"/>
                <a:gd name="connsiteX67-8931" fmla="*/ 518656 w 1225855"/>
                <a:gd name="connsiteY67-8932" fmla="*/ 1135184 h 1499831"/>
                <a:gd name="connsiteX68-8933" fmla="*/ 542388 w 1225855"/>
                <a:gd name="connsiteY68-8934" fmla="*/ 1120127 h 1499831"/>
                <a:gd name="connsiteX69-8935" fmla="*/ 561045 w 1225855"/>
                <a:gd name="connsiteY69-8936" fmla="*/ 1080029 h 1499831"/>
                <a:gd name="connsiteX70-8937" fmla="*/ 638132 w 1225855"/>
                <a:gd name="connsiteY70-8938" fmla="*/ 1105888 h 1499831"/>
                <a:gd name="connsiteX71-8939" fmla="*/ 708344 w 1225855"/>
                <a:gd name="connsiteY71-8940" fmla="*/ 1124219 h 1499831"/>
                <a:gd name="connsiteX72-8941" fmla="*/ 692633 w 1225855"/>
                <a:gd name="connsiteY72-8942" fmla="*/ 1159079 h 1499831"/>
                <a:gd name="connsiteX73-8943" fmla="*/ 691487 w 1225855"/>
                <a:gd name="connsiteY73-8944" fmla="*/ 1177574 h 1499831"/>
                <a:gd name="connsiteX74-8945" fmla="*/ 705726 w 1225855"/>
                <a:gd name="connsiteY74-8946" fmla="*/ 1193776 h 1499831"/>
                <a:gd name="connsiteX75-8947" fmla="*/ 716528 w 1225855"/>
                <a:gd name="connsiteY75-8948" fmla="*/ 1196068 h 1499831"/>
                <a:gd name="connsiteX76-8949" fmla="*/ 733549 w 1225855"/>
                <a:gd name="connsiteY76-8950" fmla="*/ 1189848 h 1499831"/>
                <a:gd name="connsiteX77-8951" fmla="*/ 740423 w 1225855"/>
                <a:gd name="connsiteY77-8952" fmla="*/ 1180683 h 1499831"/>
                <a:gd name="connsiteX78-8953" fmla="*/ 760881 w 1225855"/>
                <a:gd name="connsiteY78-8954" fmla="*/ 1135184 h 1499831"/>
                <a:gd name="connsiteX79-8955" fmla="*/ 974628 w 1225855"/>
                <a:gd name="connsiteY79-8956" fmla="*/ 1161534 h 1499831"/>
                <a:gd name="connsiteX80-8957" fmla="*/ 736822 w 1225855"/>
                <a:gd name="connsiteY80-8958" fmla="*/ 1196559 h 1499831"/>
                <a:gd name="connsiteX81-8959" fmla="*/ 685431 w 1225855"/>
                <a:gd name="connsiteY81-8960" fmla="*/ 1447458 h 1499831"/>
                <a:gd name="connsiteX82-8961" fmla="*/ 540096 w 1225855"/>
                <a:gd name="connsiteY82-8962" fmla="*/ 1447458 h 1499831"/>
                <a:gd name="connsiteX83-8963" fmla="*/ 540096 w 1225855"/>
                <a:gd name="connsiteY83-8964" fmla="*/ 1251059 h 1499831"/>
                <a:gd name="connsiteX84-8965" fmla="*/ 620292 w 1225855"/>
                <a:gd name="connsiteY84-8966" fmla="*/ 1252860 h 1499831"/>
                <a:gd name="connsiteX85-8967" fmla="*/ 685431 w 1225855"/>
                <a:gd name="connsiteY85-8968" fmla="*/ 1251714 h 1499831"/>
                <a:gd name="connsiteX86-8969" fmla="*/ 685431 w 1225855"/>
                <a:gd name="connsiteY86-8970" fmla="*/ 1447458 h 1499831"/>
                <a:gd name="connsiteX87-8971" fmla="*/ 186415 w 1225855"/>
                <a:gd name="connsiteY87-8972" fmla="*/ 720292 h 1499831"/>
                <a:gd name="connsiteX88-8973" fmla="*/ 187070 w 1225855"/>
                <a:gd name="connsiteY88-8974" fmla="*/ 718819 h 1499831"/>
                <a:gd name="connsiteX89-8975" fmla="*/ 188543 w 1225855"/>
                <a:gd name="connsiteY89-8976" fmla="*/ 715873 h 1499831"/>
                <a:gd name="connsiteX90-8977" fmla="*/ 418567 w 1225855"/>
                <a:gd name="connsiteY90-8978" fmla="*/ 483352 h 1499831"/>
                <a:gd name="connsiteX91-8979" fmla="*/ 483426 w 1225855"/>
                <a:gd name="connsiteY91-8980" fmla="*/ 492987 h 1499831"/>
                <a:gd name="connsiteX92-8981" fmla="*/ 493280 w 1225855"/>
                <a:gd name="connsiteY92-8982" fmla="*/ 505881 h 1499831"/>
                <a:gd name="connsiteX93-8983" fmla="*/ 550480 w 1225855"/>
                <a:gd name="connsiteY93-8984" fmla="*/ 506283 h 1499831"/>
                <a:gd name="connsiteX94-8985" fmla="*/ 587396 w 1225855"/>
                <a:gd name="connsiteY94-8986" fmla="*/ 507919 h 1499831"/>
                <a:gd name="connsiteX95-8987" fmla="*/ 609547 w 1225855"/>
                <a:gd name="connsiteY95-8988" fmla="*/ 506029 h 1499831"/>
                <a:gd name="connsiteX96-8989" fmla="*/ 644277 w 1225855"/>
                <a:gd name="connsiteY96-8990" fmla="*/ 496177 h 1499831"/>
                <a:gd name="connsiteX97-8991" fmla="*/ 681193 w 1225855"/>
                <a:gd name="connsiteY97-8992" fmla="*/ 499466 h 1499831"/>
                <a:gd name="connsiteX98-8993" fmla="*/ 719342 w 1225855"/>
                <a:gd name="connsiteY98-8994" fmla="*/ 489704 h 1499831"/>
                <a:gd name="connsiteX99-8995" fmla="*/ 797706 w 1225855"/>
                <a:gd name="connsiteY99-8996" fmla="*/ 471684 h 1499831"/>
                <a:gd name="connsiteX100-8997" fmla="*/ 820292 w 1225855"/>
                <a:gd name="connsiteY100-8998" fmla="*/ 507036 h 1499831"/>
                <a:gd name="connsiteX101-8999" fmla="*/ 780194 w 1225855"/>
                <a:gd name="connsiteY101-9000" fmla="*/ 560391 h 1499831"/>
                <a:gd name="connsiteX102-9001" fmla="*/ 759081 w 1225855"/>
                <a:gd name="connsiteY102-9002" fmla="*/ 576103 h 1499831"/>
                <a:gd name="connsiteX103-9003" fmla="*/ 736822 w 1225855"/>
                <a:gd name="connsiteY103-9004" fmla="*/ 590669 h 1499831"/>
                <a:gd name="connsiteX104-9005" fmla="*/ 736331 w 1225855"/>
                <a:gd name="connsiteY104-9006" fmla="*/ 590996 h 1499831"/>
                <a:gd name="connsiteX105-9007" fmla="*/ 537297 w 1225855"/>
                <a:gd name="connsiteY105-9008" fmla="*/ 689628 h 1499831"/>
                <a:gd name="connsiteX106-9009" fmla="*/ 339115 w 1225855"/>
                <a:gd name="connsiteY106-9010" fmla="*/ 752370 h 1499831"/>
                <a:gd name="connsiteX107-9011" fmla="*/ 289033 w 1225855"/>
                <a:gd name="connsiteY107-9012" fmla="*/ 767428 h 1499831"/>
                <a:gd name="connsiteX108-9013" fmla="*/ 274958 w 1225855"/>
                <a:gd name="connsiteY108-9014" fmla="*/ 771519 h 1499831"/>
                <a:gd name="connsiteX109-9015" fmla="*/ 255809 w 1225855"/>
                <a:gd name="connsiteY109-9016" fmla="*/ 764482 h 1499831"/>
                <a:gd name="connsiteX110-9017" fmla="*/ 186415 w 1225855"/>
                <a:gd name="connsiteY110-9018" fmla="*/ 720292 h 1499831"/>
                <a:gd name="connsiteX111-9019" fmla="*/ 883794 w 1225855"/>
                <a:gd name="connsiteY111-9020" fmla="*/ 593451 h 1499831"/>
                <a:gd name="connsiteX112-9021" fmla="*/ 859244 w 1225855"/>
                <a:gd name="connsiteY112-9022" fmla="*/ 561536 h 1499831"/>
                <a:gd name="connsiteX113-9023" fmla="*/ 854989 w 1225855"/>
                <a:gd name="connsiteY113-9024" fmla="*/ 557117 h 1499831"/>
                <a:gd name="connsiteX114-9025" fmla="*/ 867100 w 1225855"/>
                <a:gd name="connsiteY114-9026" fmla="*/ 534204 h 1499831"/>
                <a:gd name="connsiteX115-9027" fmla="*/ 1036167 w 1225855"/>
                <a:gd name="connsiteY115-9028" fmla="*/ 715218 h 1499831"/>
                <a:gd name="connsiteX116-9029" fmla="*/ 1037803 w 1225855"/>
                <a:gd name="connsiteY116-9030" fmla="*/ 717837 h 1499831"/>
                <a:gd name="connsiteX117-9031" fmla="*/ 1038949 w 1225855"/>
                <a:gd name="connsiteY117-9032" fmla="*/ 720128 h 1499831"/>
                <a:gd name="connsiteX118-9033" fmla="*/ 971519 w 1225855"/>
                <a:gd name="connsiteY118-9034" fmla="*/ 764973 h 1499831"/>
                <a:gd name="connsiteX119-9035" fmla="*/ 944841 w 1225855"/>
                <a:gd name="connsiteY119-9036" fmla="*/ 774793 h 1499831"/>
                <a:gd name="connsiteX120-9037" fmla="*/ 927165 w 1225855"/>
                <a:gd name="connsiteY120-9038" fmla="*/ 780357 h 1499831"/>
                <a:gd name="connsiteX121-9039" fmla="*/ 917018 w 1225855"/>
                <a:gd name="connsiteY121-9040" fmla="*/ 783303 h 1499831"/>
                <a:gd name="connsiteX122-9041" fmla="*/ 601823 w 1225855"/>
                <a:gd name="connsiteY122-9042" fmla="*/ 839342 h 1499831"/>
                <a:gd name="connsiteX123-9043" fmla="*/ 372175 w 1225855"/>
                <a:gd name="connsiteY123-9044" fmla="*/ 797051 h 1499831"/>
                <a:gd name="connsiteX124-9045" fmla="*/ 481668 w 1225855"/>
                <a:gd name="connsiteY124-9046" fmla="*/ 760717 h 1499831"/>
                <a:gd name="connsiteX125-9047" fmla="*/ 497707 w 1225855"/>
                <a:gd name="connsiteY125-9048" fmla="*/ 799015 h 1499831"/>
                <a:gd name="connsiteX126-9049" fmla="*/ 521929 w 1225855"/>
                <a:gd name="connsiteY126-9050" fmla="*/ 815054 h 1499831"/>
                <a:gd name="connsiteX127-9051" fmla="*/ 532077 w 1225855"/>
                <a:gd name="connsiteY127-9052" fmla="*/ 812927 h 1499831"/>
                <a:gd name="connsiteX128-9053" fmla="*/ 545988 w 1225855"/>
                <a:gd name="connsiteY128-9054" fmla="*/ 778557 h 1499831"/>
                <a:gd name="connsiteX129-9055" fmla="*/ 530931 w 1225855"/>
                <a:gd name="connsiteY129-9056" fmla="*/ 742878 h 1499831"/>
                <a:gd name="connsiteX130-9057" fmla="*/ 560882 w 1225855"/>
                <a:gd name="connsiteY130-9058" fmla="*/ 731421 h 1499831"/>
                <a:gd name="connsiteX131-9059" fmla="*/ 660881 w 1225855"/>
                <a:gd name="connsiteY131-9060" fmla="*/ 689359 h 1499831"/>
                <a:gd name="connsiteX132-9061" fmla="*/ 682158 w 1225855"/>
                <a:gd name="connsiteY132-9062" fmla="*/ 735677 h 1499831"/>
                <a:gd name="connsiteX133-9063" fmla="*/ 706053 w 1225855"/>
                <a:gd name="connsiteY133-9064" fmla="*/ 750897 h 1499831"/>
                <a:gd name="connsiteX134-9065" fmla="*/ 717019 w 1225855"/>
                <a:gd name="connsiteY134-9066" fmla="*/ 748442 h 1499831"/>
                <a:gd name="connsiteX135-9067" fmla="*/ 729948 w 1225855"/>
                <a:gd name="connsiteY135-9068" fmla="*/ 713745 h 1499831"/>
                <a:gd name="connsiteX136-9069" fmla="*/ 708181 w 1225855"/>
                <a:gd name="connsiteY136-9070" fmla="*/ 666446 h 1499831"/>
                <a:gd name="connsiteX137-9071" fmla="*/ 763991 w 1225855"/>
                <a:gd name="connsiteY137-9072" fmla="*/ 635350 h 1499831"/>
                <a:gd name="connsiteX138-9073" fmla="*/ 773483 w 1225855"/>
                <a:gd name="connsiteY138-9074" fmla="*/ 629294 h 1499831"/>
                <a:gd name="connsiteX139-9075" fmla="*/ 795414 w 1225855"/>
                <a:gd name="connsiteY139-9076" fmla="*/ 614400 h 1499831"/>
                <a:gd name="connsiteX140-9077" fmla="*/ 816200 w 1225855"/>
                <a:gd name="connsiteY140-9078" fmla="*/ 598361 h 1499831"/>
                <a:gd name="connsiteX141-9079" fmla="*/ 819473 w 1225855"/>
                <a:gd name="connsiteY141-9080" fmla="*/ 595579 h 1499831"/>
                <a:gd name="connsiteX142-9081" fmla="*/ 842223 w 1225855"/>
                <a:gd name="connsiteY142-9082" fmla="*/ 625202 h 1499831"/>
                <a:gd name="connsiteX143-9083" fmla="*/ 863008 w 1225855"/>
                <a:gd name="connsiteY143-9084" fmla="*/ 635350 h 1499831"/>
                <a:gd name="connsiteX144-9085" fmla="*/ 878884 w 1225855"/>
                <a:gd name="connsiteY144-9086" fmla="*/ 629949 h 1499831"/>
                <a:gd name="connsiteX145-9087" fmla="*/ 883794 w 1225855"/>
                <a:gd name="connsiteY145-9088" fmla="*/ 593451 h 1499831"/>
                <a:gd name="connsiteX146-9089" fmla="*/ 513091 w 1225855"/>
                <a:gd name="connsiteY146-9090" fmla="*/ 183796 h 1499831"/>
                <a:gd name="connsiteX147-9091" fmla="*/ 520784 w 1225855"/>
                <a:gd name="connsiteY147-9092" fmla="*/ 163175 h 1499831"/>
                <a:gd name="connsiteX148-9093" fmla="*/ 613746 w 1225855"/>
                <a:gd name="connsiteY148-9094" fmla="*/ 64648 h 1499831"/>
                <a:gd name="connsiteX149-9095" fmla="*/ 903434 w 1225855"/>
                <a:gd name="connsiteY149-9096" fmla="*/ 374630 h 1499831"/>
                <a:gd name="connsiteX150-9097" fmla="*/ 823892 w 1225855"/>
                <a:gd name="connsiteY150-9098" fmla="*/ 411455 h 1499831"/>
                <a:gd name="connsiteX151-9099" fmla="*/ 821110 w 1225855"/>
                <a:gd name="connsiteY151-9100" fmla="*/ 412273 h 1499831"/>
                <a:gd name="connsiteX152-9101" fmla="*/ 807689 w 1225855"/>
                <a:gd name="connsiteY152-9102" fmla="*/ 415710 h 1499831"/>
                <a:gd name="connsiteX153-9103" fmla="*/ 791159 w 1225855"/>
                <a:gd name="connsiteY153-9104" fmla="*/ 406873 h 1499831"/>
                <a:gd name="connsiteX154-9105" fmla="*/ 777084 w 1225855"/>
                <a:gd name="connsiteY154-9106" fmla="*/ 399835 h 1499831"/>
                <a:gd name="connsiteX155-9107" fmla="*/ 706053 w 1225855"/>
                <a:gd name="connsiteY155-9108" fmla="*/ 362192 h 1499831"/>
                <a:gd name="connsiteX156-9109" fmla="*/ 591160 w 1225855"/>
                <a:gd name="connsiteY156-9110" fmla="*/ 288542 h 1499831"/>
                <a:gd name="connsiteX157-9111" fmla="*/ 570702 w 1225855"/>
                <a:gd name="connsiteY157-9112" fmla="*/ 272176 h 1499831"/>
                <a:gd name="connsiteX158-9113" fmla="*/ 567919 w 1225855"/>
                <a:gd name="connsiteY158-9114" fmla="*/ 269721 h 1499831"/>
                <a:gd name="connsiteX159-9115" fmla="*/ 551226 w 1225855"/>
                <a:gd name="connsiteY159-9116" fmla="*/ 254500 h 1499831"/>
                <a:gd name="connsiteX160-9117" fmla="*/ 512109 w 1225855"/>
                <a:gd name="connsiteY160-9118" fmla="*/ 197708 h 1499831"/>
                <a:gd name="connsiteX161-9119" fmla="*/ 513091 w 1225855"/>
                <a:gd name="connsiteY161-9120" fmla="*/ 183796 h 1499831"/>
                <a:gd name="connsiteX162-9121" fmla="*/ 322094 w 1225855"/>
                <a:gd name="connsiteY162-9122" fmla="*/ 374303 h 1499831"/>
                <a:gd name="connsiteX163-9123" fmla="*/ 464974 w 1225855"/>
                <a:gd name="connsiteY163-9124" fmla="*/ 222421 h 1499831"/>
                <a:gd name="connsiteX164-9125" fmla="*/ 508345 w 1225855"/>
                <a:gd name="connsiteY164-9126" fmla="*/ 285596 h 1499831"/>
                <a:gd name="connsiteX165-9127" fmla="*/ 482486 w 1225855"/>
                <a:gd name="connsiteY165-9128" fmla="*/ 314729 h 1499831"/>
                <a:gd name="connsiteX166-9129" fmla="*/ 475939 w 1225855"/>
                <a:gd name="connsiteY166-9130" fmla="*/ 334205 h 1499831"/>
                <a:gd name="connsiteX167-9131" fmla="*/ 484614 w 1225855"/>
                <a:gd name="connsiteY167-9132" fmla="*/ 351717 h 1499831"/>
                <a:gd name="connsiteX168-9133" fmla="*/ 491324 w 1225855"/>
                <a:gd name="connsiteY168-9134" fmla="*/ 355973 h 1499831"/>
                <a:gd name="connsiteX169-9135" fmla="*/ 501962 w 1225855"/>
                <a:gd name="connsiteY169-9136" fmla="*/ 358264 h 1499831"/>
                <a:gd name="connsiteX170-9137" fmla="*/ 521602 w 1225855"/>
                <a:gd name="connsiteY170-9138" fmla="*/ 349426 h 1499831"/>
                <a:gd name="connsiteX171-9139" fmla="*/ 547298 w 1225855"/>
                <a:gd name="connsiteY171-9140" fmla="*/ 320621 h 1499831"/>
                <a:gd name="connsiteX172-9141" fmla="*/ 554990 w 1225855"/>
                <a:gd name="connsiteY172-9142" fmla="*/ 326676 h 1499831"/>
                <a:gd name="connsiteX173-9143" fmla="*/ 722747 w 1225855"/>
                <a:gd name="connsiteY173-9144" fmla="*/ 430768 h 1499831"/>
                <a:gd name="connsiteX174-9145" fmla="*/ 663827 w 1225855"/>
                <a:gd name="connsiteY174-9146" fmla="*/ 435678 h 1499831"/>
                <a:gd name="connsiteX175-9147" fmla="*/ 628967 w 1225855"/>
                <a:gd name="connsiteY175-9148" fmla="*/ 436823 h 1499831"/>
                <a:gd name="connsiteX176-9149" fmla="*/ 616692 w 1225855"/>
                <a:gd name="connsiteY176-9150" fmla="*/ 436987 h 1499831"/>
                <a:gd name="connsiteX177-9151" fmla="*/ 600489 w 1225855"/>
                <a:gd name="connsiteY177-9152" fmla="*/ 436823 h 1499831"/>
                <a:gd name="connsiteX178-9153" fmla="*/ 565628 w 1225855"/>
                <a:gd name="connsiteY178-9154" fmla="*/ 435514 h 1499831"/>
                <a:gd name="connsiteX179-9155" fmla="*/ 463337 w 1225855"/>
                <a:gd name="connsiteY179-9156" fmla="*/ 424057 h 1499831"/>
                <a:gd name="connsiteX180-9157" fmla="*/ 433059 w 1225855"/>
                <a:gd name="connsiteY180-9158" fmla="*/ 418165 h 1499831"/>
                <a:gd name="connsiteX181-9159" fmla="*/ 409164 w 1225855"/>
                <a:gd name="connsiteY181-9160" fmla="*/ 412437 h 1499831"/>
                <a:gd name="connsiteX182-9161" fmla="*/ 403927 w 1225855"/>
                <a:gd name="connsiteY182-9162" fmla="*/ 410964 h 1499831"/>
                <a:gd name="connsiteX183-9163" fmla="*/ 322094 w 1225855"/>
                <a:gd name="connsiteY183-9164" fmla="*/ 374303 h 1499831"/>
                <a:gd name="connsiteX0-9165" fmla="*/ 1219145 w 1225855"/>
                <a:gd name="connsiteY0-9166" fmla="*/ 1035512 h 1499831"/>
                <a:gd name="connsiteX1-9167" fmla="*/ 1212598 w 1225855"/>
                <a:gd name="connsiteY1-9168" fmla="*/ 1022910 h 1499831"/>
                <a:gd name="connsiteX2-9169" fmla="*/ 1009653 w 1225855"/>
                <a:gd name="connsiteY2-9170" fmla="*/ 805725 h 1499831"/>
                <a:gd name="connsiteX3-9171" fmla="*/ 1091485 w 1225855"/>
                <a:gd name="connsiteY3-9172" fmla="*/ 720128 h 1499831"/>
                <a:gd name="connsiteX4-9173" fmla="*/ 1086085 w 1225855"/>
                <a:gd name="connsiteY4-9174" fmla="*/ 697052 h 1499831"/>
                <a:gd name="connsiteX5-9175" fmla="*/ 1079702 w 1225855"/>
                <a:gd name="connsiteY5-9176" fmla="*/ 685104 h 1499831"/>
                <a:gd name="connsiteX6-9177" fmla="*/ 863663 w 1225855"/>
                <a:gd name="connsiteY6-9178" fmla="*/ 454008 h 1499831"/>
                <a:gd name="connsiteX7-9179" fmla="*/ 957280 w 1225855"/>
                <a:gd name="connsiteY7-9180" fmla="*/ 374303 h 1499831"/>
                <a:gd name="connsiteX8-9181" fmla="*/ 953024 w 1225855"/>
                <a:gd name="connsiteY8-9182" fmla="*/ 355482 h 1499831"/>
                <a:gd name="connsiteX9-9183" fmla="*/ 946969 w 1225855"/>
                <a:gd name="connsiteY9-9184" fmla="*/ 344516 h 1499831"/>
                <a:gd name="connsiteX10-9185" fmla="*/ 633058 w 1225855"/>
                <a:gd name="connsiteY10-9186" fmla="*/ 8347 h 1499831"/>
                <a:gd name="connsiteX11-9187" fmla="*/ 613909 w 1225855"/>
                <a:gd name="connsiteY11-9188" fmla="*/ 0 h 1499831"/>
                <a:gd name="connsiteX12-9189" fmla="*/ 594761 w 1225855"/>
                <a:gd name="connsiteY12-9190" fmla="*/ 8183 h 1499831"/>
                <a:gd name="connsiteX13-9191" fmla="*/ 276922 w 1225855"/>
                <a:gd name="connsiteY13-9192" fmla="*/ 345825 h 1499831"/>
                <a:gd name="connsiteX14-9193" fmla="*/ 269884 w 1225855"/>
                <a:gd name="connsiteY14-9194" fmla="*/ 362028 h 1499831"/>
                <a:gd name="connsiteX15-9195" fmla="*/ 268248 w 1225855"/>
                <a:gd name="connsiteY15-9196" fmla="*/ 374139 h 1499831"/>
                <a:gd name="connsiteX16-9197" fmla="*/ 363828 w 1225855"/>
                <a:gd name="connsiteY16-9198" fmla="*/ 453354 h 1499831"/>
                <a:gd name="connsiteX17-9199" fmla="*/ 143535 w 1225855"/>
                <a:gd name="connsiteY17-9200" fmla="*/ 687395 h 1499831"/>
                <a:gd name="connsiteX18-9201" fmla="*/ 136497 w 1225855"/>
                <a:gd name="connsiteY18-9202" fmla="*/ 704744 h 1499831"/>
                <a:gd name="connsiteX19-9203" fmla="*/ 134206 w 1225855"/>
                <a:gd name="connsiteY19-9204" fmla="*/ 720128 h 1499831"/>
                <a:gd name="connsiteX20-9205" fmla="*/ 182978 w 1225855"/>
                <a:gd name="connsiteY20-9206" fmla="*/ 786740 h 1499831"/>
                <a:gd name="connsiteX21-9207" fmla="*/ 217839 w 1225855"/>
                <a:gd name="connsiteY21-9208" fmla="*/ 805071 h 1499831"/>
                <a:gd name="connsiteX22-9209" fmla="*/ 9984 w 1225855"/>
                <a:gd name="connsiteY22-9210" fmla="*/ 1025692 h 1499831"/>
                <a:gd name="connsiteX23-9211" fmla="*/ 2946 w 1225855"/>
                <a:gd name="connsiteY23-9212" fmla="*/ 1044186 h 1499831"/>
                <a:gd name="connsiteX24-9213" fmla="*/ 0 w 1225855"/>
                <a:gd name="connsiteY24-9214" fmla="*/ 1062844 h 1499831"/>
                <a:gd name="connsiteX25-9215" fmla="*/ 194435 w 1225855"/>
                <a:gd name="connsiteY25-9216" fmla="*/ 1198195 h 1499831"/>
                <a:gd name="connsiteX26-9217" fmla="*/ 487887 w 1225855"/>
                <a:gd name="connsiteY26-9218" fmla="*/ 1247950 h 1499831"/>
                <a:gd name="connsiteX27-9219" fmla="*/ 487887 w 1225855"/>
                <a:gd name="connsiteY27-9220" fmla="*/ 1473645 h 1499831"/>
                <a:gd name="connsiteX28-9221" fmla="*/ 514073 w 1225855"/>
                <a:gd name="connsiteY28-9222" fmla="*/ 1499831 h 1499831"/>
                <a:gd name="connsiteX29-9223" fmla="*/ 711781 w 1225855"/>
                <a:gd name="connsiteY29-9224" fmla="*/ 1499831 h 1499831"/>
                <a:gd name="connsiteX30-9225" fmla="*/ 737968 w 1225855"/>
                <a:gd name="connsiteY30-9226" fmla="*/ 1473645 h 1499831"/>
                <a:gd name="connsiteX31-9227" fmla="*/ 737968 w 1225855"/>
                <a:gd name="connsiteY31-9228" fmla="*/ 1248932 h 1499831"/>
                <a:gd name="connsiteX32-9229" fmla="*/ 1039112 w 1225855"/>
                <a:gd name="connsiteY32-9230" fmla="*/ 1198195 h 1499831"/>
                <a:gd name="connsiteX33-9231" fmla="*/ 1225855 w 1225855"/>
                <a:gd name="connsiteY33-9232" fmla="*/ 1062844 h 1499831"/>
                <a:gd name="connsiteX34-9233" fmla="*/ 1219145 w 1225855"/>
                <a:gd name="connsiteY34-9234" fmla="*/ 1035512 h 1499831"/>
                <a:gd name="connsiteX35-9235" fmla="*/ 1099178 w 1225855"/>
                <a:gd name="connsiteY35-9236" fmla="*/ 1120454 h 1499831"/>
                <a:gd name="connsiteX36-9237" fmla="*/ 1082157 w 1225855"/>
                <a:gd name="connsiteY36-9238" fmla="*/ 1113580 h 1499831"/>
                <a:gd name="connsiteX37-9239" fmla="*/ 657608 w 1225855"/>
                <a:gd name="connsiteY37-9240" fmla="*/ 1056788 h 1499831"/>
                <a:gd name="connsiteX38-9241" fmla="*/ 560882 w 1225855"/>
                <a:gd name="connsiteY38-9242" fmla="*/ 1023564 h 1499831"/>
                <a:gd name="connsiteX39-9243" fmla="*/ 558918 w 1225855"/>
                <a:gd name="connsiteY39-9244" fmla="*/ 1022582 h 1499831"/>
                <a:gd name="connsiteX40-9245" fmla="*/ 554663 w 1225855"/>
                <a:gd name="connsiteY40-9246" fmla="*/ 1021109 h 1499831"/>
                <a:gd name="connsiteX41-9247" fmla="*/ 419966 w 1225855"/>
                <a:gd name="connsiteY41-9248" fmla="*/ 947296 h 1499831"/>
                <a:gd name="connsiteX42-9249" fmla="*/ 312928 w 1225855"/>
                <a:gd name="connsiteY42-9250" fmla="*/ 837313 h 1499831"/>
                <a:gd name="connsiteX43-9251" fmla="*/ 618656 w 1225855"/>
                <a:gd name="connsiteY43-9252" fmla="*/ 887115 h 1499831"/>
                <a:gd name="connsiteX44-9253" fmla="*/ 943368 w 1225855"/>
                <a:gd name="connsiteY44-9254" fmla="*/ 830439 h 1499831"/>
                <a:gd name="connsiteX45-9255" fmla="*/ 957116 w 1225855"/>
                <a:gd name="connsiteY45-9256" fmla="*/ 826184 h 1499831"/>
                <a:gd name="connsiteX46-9257" fmla="*/ 1168408 w 1225855"/>
                <a:gd name="connsiteY46-9258" fmla="*/ 1052369 h 1499831"/>
                <a:gd name="connsiteX47-9259" fmla="*/ 1170536 w 1225855"/>
                <a:gd name="connsiteY47-9260" fmla="*/ 1055806 h 1499831"/>
                <a:gd name="connsiteX48-9261" fmla="*/ 1173482 w 1225855"/>
                <a:gd name="connsiteY48-9262" fmla="*/ 1063008 h 1499831"/>
                <a:gd name="connsiteX49-9263" fmla="*/ 1099178 w 1225855"/>
                <a:gd name="connsiteY49-9264" fmla="*/ 1120454 h 1499831"/>
                <a:gd name="connsiteX50-9265" fmla="*/ 736822 w 1225855"/>
                <a:gd name="connsiteY50-9266" fmla="*/ 1196559 h 1499831"/>
                <a:gd name="connsiteX51-9267" fmla="*/ 620292 w 1225855"/>
                <a:gd name="connsiteY51-9268" fmla="*/ 1200487 h 1499831"/>
                <a:gd name="connsiteX52-9269" fmla="*/ 489033 w 1225855"/>
                <a:gd name="connsiteY52-9270" fmla="*/ 1195577 h 1499831"/>
                <a:gd name="connsiteX53-9271" fmla="*/ 209001 w 1225855"/>
                <a:gd name="connsiteY53-9272" fmla="*/ 1148114 h 1499831"/>
                <a:gd name="connsiteX54-9273" fmla="*/ 52209 w 1225855"/>
                <a:gd name="connsiteY54-9274" fmla="*/ 1063008 h 1499831"/>
                <a:gd name="connsiteX55-9275" fmla="*/ 54173 w 1225855"/>
                <a:gd name="connsiteY55-9276" fmla="*/ 1057279 h 1499831"/>
                <a:gd name="connsiteX56-9277" fmla="*/ 56137 w 1225855"/>
                <a:gd name="connsiteY56-9278" fmla="*/ 1053188 h 1499831"/>
                <a:gd name="connsiteX57-9279" fmla="*/ 255155 w 1225855"/>
                <a:gd name="connsiteY57-9280" fmla="*/ 841896 h 1499831"/>
                <a:gd name="connsiteX58-9281" fmla="*/ 346971 w 1225855"/>
                <a:gd name="connsiteY58-9282" fmla="*/ 956134 h 1499831"/>
                <a:gd name="connsiteX59-9283" fmla="*/ 318984 w 1225855"/>
                <a:gd name="connsiteY59-9284" fmla="*/ 987558 h 1499831"/>
                <a:gd name="connsiteX60-9285" fmla="*/ 321112 w 1225855"/>
                <a:gd name="connsiteY60-9286" fmla="*/ 1024546 h 1499831"/>
                <a:gd name="connsiteX61-9287" fmla="*/ 338460 w 1225855"/>
                <a:gd name="connsiteY61-9288" fmla="*/ 1031093 h 1499831"/>
                <a:gd name="connsiteX62-9289" fmla="*/ 358100 w 1225855"/>
                <a:gd name="connsiteY62-9290" fmla="*/ 1022255 h 1499831"/>
                <a:gd name="connsiteX63-9291" fmla="*/ 387887 w 1225855"/>
                <a:gd name="connsiteY63-9292" fmla="*/ 988703 h 1499831"/>
                <a:gd name="connsiteX64-9293" fmla="*/ 512600 w 1225855"/>
                <a:gd name="connsiteY64-9294" fmla="*/ 1059898 h 1499831"/>
                <a:gd name="connsiteX65-9295" fmla="*/ 494925 w 1225855"/>
                <a:gd name="connsiteY65-9296" fmla="*/ 1097868 h 1499831"/>
                <a:gd name="connsiteX66-9297" fmla="*/ 507527 w 1225855"/>
                <a:gd name="connsiteY66-9298" fmla="*/ 1132729 h 1499831"/>
                <a:gd name="connsiteX67-9299" fmla="*/ 518656 w 1225855"/>
                <a:gd name="connsiteY67-9300" fmla="*/ 1135184 h 1499831"/>
                <a:gd name="connsiteX68-9301" fmla="*/ 542388 w 1225855"/>
                <a:gd name="connsiteY68-9302" fmla="*/ 1120127 h 1499831"/>
                <a:gd name="connsiteX69-9303" fmla="*/ 561045 w 1225855"/>
                <a:gd name="connsiteY69-9304" fmla="*/ 1080029 h 1499831"/>
                <a:gd name="connsiteX70-9305" fmla="*/ 638132 w 1225855"/>
                <a:gd name="connsiteY70-9306" fmla="*/ 1105888 h 1499831"/>
                <a:gd name="connsiteX71-9307" fmla="*/ 708344 w 1225855"/>
                <a:gd name="connsiteY71-9308" fmla="*/ 1124219 h 1499831"/>
                <a:gd name="connsiteX72-9309" fmla="*/ 692633 w 1225855"/>
                <a:gd name="connsiteY72-9310" fmla="*/ 1159079 h 1499831"/>
                <a:gd name="connsiteX73-9311" fmla="*/ 691487 w 1225855"/>
                <a:gd name="connsiteY73-9312" fmla="*/ 1177574 h 1499831"/>
                <a:gd name="connsiteX74-9313" fmla="*/ 705726 w 1225855"/>
                <a:gd name="connsiteY74-9314" fmla="*/ 1193776 h 1499831"/>
                <a:gd name="connsiteX75-9315" fmla="*/ 716528 w 1225855"/>
                <a:gd name="connsiteY75-9316" fmla="*/ 1196068 h 1499831"/>
                <a:gd name="connsiteX76-9317" fmla="*/ 733549 w 1225855"/>
                <a:gd name="connsiteY76-9318" fmla="*/ 1189848 h 1499831"/>
                <a:gd name="connsiteX77-9319" fmla="*/ 740423 w 1225855"/>
                <a:gd name="connsiteY77-9320" fmla="*/ 1180683 h 1499831"/>
                <a:gd name="connsiteX78-9321" fmla="*/ 760881 w 1225855"/>
                <a:gd name="connsiteY78-9322" fmla="*/ 1135184 h 1499831"/>
                <a:gd name="connsiteX79-9323" fmla="*/ 974628 w 1225855"/>
                <a:gd name="connsiteY79-9324" fmla="*/ 1161534 h 1499831"/>
                <a:gd name="connsiteX80-9325" fmla="*/ 736822 w 1225855"/>
                <a:gd name="connsiteY80-9326" fmla="*/ 1196559 h 1499831"/>
                <a:gd name="connsiteX81-9327" fmla="*/ 685431 w 1225855"/>
                <a:gd name="connsiteY81-9328" fmla="*/ 1447458 h 1499831"/>
                <a:gd name="connsiteX82-9329" fmla="*/ 540096 w 1225855"/>
                <a:gd name="connsiteY82-9330" fmla="*/ 1447458 h 1499831"/>
                <a:gd name="connsiteX83-9331" fmla="*/ 540096 w 1225855"/>
                <a:gd name="connsiteY83-9332" fmla="*/ 1251059 h 1499831"/>
                <a:gd name="connsiteX84-9333" fmla="*/ 620292 w 1225855"/>
                <a:gd name="connsiteY84-9334" fmla="*/ 1252860 h 1499831"/>
                <a:gd name="connsiteX85-9335" fmla="*/ 685431 w 1225855"/>
                <a:gd name="connsiteY85-9336" fmla="*/ 1251714 h 1499831"/>
                <a:gd name="connsiteX86-9337" fmla="*/ 685431 w 1225855"/>
                <a:gd name="connsiteY86-9338" fmla="*/ 1447458 h 1499831"/>
                <a:gd name="connsiteX87-9339" fmla="*/ 186415 w 1225855"/>
                <a:gd name="connsiteY87-9340" fmla="*/ 720292 h 1499831"/>
                <a:gd name="connsiteX88-9341" fmla="*/ 187070 w 1225855"/>
                <a:gd name="connsiteY88-9342" fmla="*/ 718819 h 1499831"/>
                <a:gd name="connsiteX89-9343" fmla="*/ 188543 w 1225855"/>
                <a:gd name="connsiteY89-9344" fmla="*/ 715873 h 1499831"/>
                <a:gd name="connsiteX90-9345" fmla="*/ 418567 w 1225855"/>
                <a:gd name="connsiteY90-9346" fmla="*/ 483352 h 1499831"/>
                <a:gd name="connsiteX91-9347" fmla="*/ 483426 w 1225855"/>
                <a:gd name="connsiteY91-9348" fmla="*/ 492987 h 1499831"/>
                <a:gd name="connsiteX92-9349" fmla="*/ 493280 w 1225855"/>
                <a:gd name="connsiteY92-9350" fmla="*/ 505881 h 1499831"/>
                <a:gd name="connsiteX93-9351" fmla="*/ 550480 w 1225855"/>
                <a:gd name="connsiteY93-9352" fmla="*/ 506283 h 1499831"/>
                <a:gd name="connsiteX94-9353" fmla="*/ 587396 w 1225855"/>
                <a:gd name="connsiteY94-9354" fmla="*/ 507919 h 1499831"/>
                <a:gd name="connsiteX95-9355" fmla="*/ 609547 w 1225855"/>
                <a:gd name="connsiteY95-9356" fmla="*/ 506029 h 1499831"/>
                <a:gd name="connsiteX96-9357" fmla="*/ 644277 w 1225855"/>
                <a:gd name="connsiteY96-9358" fmla="*/ 496177 h 1499831"/>
                <a:gd name="connsiteX97-9359" fmla="*/ 681193 w 1225855"/>
                <a:gd name="connsiteY97-9360" fmla="*/ 499466 h 1499831"/>
                <a:gd name="connsiteX98-9361" fmla="*/ 719342 w 1225855"/>
                <a:gd name="connsiteY98-9362" fmla="*/ 489704 h 1499831"/>
                <a:gd name="connsiteX99-9363" fmla="*/ 797706 w 1225855"/>
                <a:gd name="connsiteY99-9364" fmla="*/ 471684 h 1499831"/>
                <a:gd name="connsiteX100-9365" fmla="*/ 820292 w 1225855"/>
                <a:gd name="connsiteY100-9366" fmla="*/ 507036 h 1499831"/>
                <a:gd name="connsiteX101-9367" fmla="*/ 780194 w 1225855"/>
                <a:gd name="connsiteY101-9368" fmla="*/ 560391 h 1499831"/>
                <a:gd name="connsiteX102-9369" fmla="*/ 759081 w 1225855"/>
                <a:gd name="connsiteY102-9370" fmla="*/ 576103 h 1499831"/>
                <a:gd name="connsiteX103-9371" fmla="*/ 736822 w 1225855"/>
                <a:gd name="connsiteY103-9372" fmla="*/ 590669 h 1499831"/>
                <a:gd name="connsiteX104-9373" fmla="*/ 736331 w 1225855"/>
                <a:gd name="connsiteY104-9374" fmla="*/ 590996 h 1499831"/>
                <a:gd name="connsiteX105-9375" fmla="*/ 537297 w 1225855"/>
                <a:gd name="connsiteY105-9376" fmla="*/ 689628 h 1499831"/>
                <a:gd name="connsiteX106-9377" fmla="*/ 339115 w 1225855"/>
                <a:gd name="connsiteY106-9378" fmla="*/ 752370 h 1499831"/>
                <a:gd name="connsiteX107-9379" fmla="*/ 289033 w 1225855"/>
                <a:gd name="connsiteY107-9380" fmla="*/ 767428 h 1499831"/>
                <a:gd name="connsiteX108-9381" fmla="*/ 274958 w 1225855"/>
                <a:gd name="connsiteY108-9382" fmla="*/ 771519 h 1499831"/>
                <a:gd name="connsiteX109-9383" fmla="*/ 255809 w 1225855"/>
                <a:gd name="connsiteY109-9384" fmla="*/ 764482 h 1499831"/>
                <a:gd name="connsiteX110-9385" fmla="*/ 186415 w 1225855"/>
                <a:gd name="connsiteY110-9386" fmla="*/ 720292 h 1499831"/>
                <a:gd name="connsiteX111-9387" fmla="*/ 883794 w 1225855"/>
                <a:gd name="connsiteY111-9388" fmla="*/ 593451 h 1499831"/>
                <a:gd name="connsiteX112-9389" fmla="*/ 859244 w 1225855"/>
                <a:gd name="connsiteY112-9390" fmla="*/ 561536 h 1499831"/>
                <a:gd name="connsiteX113-9391" fmla="*/ 854989 w 1225855"/>
                <a:gd name="connsiteY113-9392" fmla="*/ 557117 h 1499831"/>
                <a:gd name="connsiteX114-9393" fmla="*/ 867100 w 1225855"/>
                <a:gd name="connsiteY114-9394" fmla="*/ 534204 h 1499831"/>
                <a:gd name="connsiteX115-9395" fmla="*/ 1036167 w 1225855"/>
                <a:gd name="connsiteY115-9396" fmla="*/ 715218 h 1499831"/>
                <a:gd name="connsiteX116-9397" fmla="*/ 1037803 w 1225855"/>
                <a:gd name="connsiteY116-9398" fmla="*/ 717837 h 1499831"/>
                <a:gd name="connsiteX117-9399" fmla="*/ 1038949 w 1225855"/>
                <a:gd name="connsiteY117-9400" fmla="*/ 720128 h 1499831"/>
                <a:gd name="connsiteX118-9401" fmla="*/ 971519 w 1225855"/>
                <a:gd name="connsiteY118-9402" fmla="*/ 764973 h 1499831"/>
                <a:gd name="connsiteX119-9403" fmla="*/ 944841 w 1225855"/>
                <a:gd name="connsiteY119-9404" fmla="*/ 774793 h 1499831"/>
                <a:gd name="connsiteX120-9405" fmla="*/ 927165 w 1225855"/>
                <a:gd name="connsiteY120-9406" fmla="*/ 780357 h 1499831"/>
                <a:gd name="connsiteX121-9407" fmla="*/ 917018 w 1225855"/>
                <a:gd name="connsiteY121-9408" fmla="*/ 783303 h 1499831"/>
                <a:gd name="connsiteX122-9409" fmla="*/ 601823 w 1225855"/>
                <a:gd name="connsiteY122-9410" fmla="*/ 839342 h 1499831"/>
                <a:gd name="connsiteX123-9411" fmla="*/ 372175 w 1225855"/>
                <a:gd name="connsiteY123-9412" fmla="*/ 797051 h 1499831"/>
                <a:gd name="connsiteX124-9413" fmla="*/ 481668 w 1225855"/>
                <a:gd name="connsiteY124-9414" fmla="*/ 760717 h 1499831"/>
                <a:gd name="connsiteX125-9415" fmla="*/ 497707 w 1225855"/>
                <a:gd name="connsiteY125-9416" fmla="*/ 799015 h 1499831"/>
                <a:gd name="connsiteX126-9417" fmla="*/ 521929 w 1225855"/>
                <a:gd name="connsiteY126-9418" fmla="*/ 815054 h 1499831"/>
                <a:gd name="connsiteX127-9419" fmla="*/ 532077 w 1225855"/>
                <a:gd name="connsiteY127-9420" fmla="*/ 812927 h 1499831"/>
                <a:gd name="connsiteX128-9421" fmla="*/ 545988 w 1225855"/>
                <a:gd name="connsiteY128-9422" fmla="*/ 778557 h 1499831"/>
                <a:gd name="connsiteX129-9423" fmla="*/ 530931 w 1225855"/>
                <a:gd name="connsiteY129-9424" fmla="*/ 742878 h 1499831"/>
                <a:gd name="connsiteX130-9425" fmla="*/ 560882 w 1225855"/>
                <a:gd name="connsiteY130-9426" fmla="*/ 731421 h 1499831"/>
                <a:gd name="connsiteX131-9427" fmla="*/ 660881 w 1225855"/>
                <a:gd name="connsiteY131-9428" fmla="*/ 689359 h 1499831"/>
                <a:gd name="connsiteX132-9429" fmla="*/ 682158 w 1225855"/>
                <a:gd name="connsiteY132-9430" fmla="*/ 735677 h 1499831"/>
                <a:gd name="connsiteX133-9431" fmla="*/ 706053 w 1225855"/>
                <a:gd name="connsiteY133-9432" fmla="*/ 750897 h 1499831"/>
                <a:gd name="connsiteX134-9433" fmla="*/ 717019 w 1225855"/>
                <a:gd name="connsiteY134-9434" fmla="*/ 748442 h 1499831"/>
                <a:gd name="connsiteX135-9435" fmla="*/ 729948 w 1225855"/>
                <a:gd name="connsiteY135-9436" fmla="*/ 713745 h 1499831"/>
                <a:gd name="connsiteX136-9437" fmla="*/ 708181 w 1225855"/>
                <a:gd name="connsiteY136-9438" fmla="*/ 666446 h 1499831"/>
                <a:gd name="connsiteX137-9439" fmla="*/ 763991 w 1225855"/>
                <a:gd name="connsiteY137-9440" fmla="*/ 635350 h 1499831"/>
                <a:gd name="connsiteX138-9441" fmla="*/ 773483 w 1225855"/>
                <a:gd name="connsiteY138-9442" fmla="*/ 629294 h 1499831"/>
                <a:gd name="connsiteX139-9443" fmla="*/ 795414 w 1225855"/>
                <a:gd name="connsiteY139-9444" fmla="*/ 614400 h 1499831"/>
                <a:gd name="connsiteX140-9445" fmla="*/ 816200 w 1225855"/>
                <a:gd name="connsiteY140-9446" fmla="*/ 598361 h 1499831"/>
                <a:gd name="connsiteX141-9447" fmla="*/ 819473 w 1225855"/>
                <a:gd name="connsiteY141-9448" fmla="*/ 595579 h 1499831"/>
                <a:gd name="connsiteX142-9449" fmla="*/ 842223 w 1225855"/>
                <a:gd name="connsiteY142-9450" fmla="*/ 625202 h 1499831"/>
                <a:gd name="connsiteX143-9451" fmla="*/ 863008 w 1225855"/>
                <a:gd name="connsiteY143-9452" fmla="*/ 635350 h 1499831"/>
                <a:gd name="connsiteX144-9453" fmla="*/ 878884 w 1225855"/>
                <a:gd name="connsiteY144-9454" fmla="*/ 629949 h 1499831"/>
                <a:gd name="connsiteX145-9455" fmla="*/ 883794 w 1225855"/>
                <a:gd name="connsiteY145-9456" fmla="*/ 593451 h 1499831"/>
                <a:gd name="connsiteX146-9457" fmla="*/ 513091 w 1225855"/>
                <a:gd name="connsiteY146-9458" fmla="*/ 183796 h 1499831"/>
                <a:gd name="connsiteX147-9459" fmla="*/ 520784 w 1225855"/>
                <a:gd name="connsiteY147-9460" fmla="*/ 163175 h 1499831"/>
                <a:gd name="connsiteX148-9461" fmla="*/ 613746 w 1225855"/>
                <a:gd name="connsiteY148-9462" fmla="*/ 64648 h 1499831"/>
                <a:gd name="connsiteX149-9463" fmla="*/ 903434 w 1225855"/>
                <a:gd name="connsiteY149-9464" fmla="*/ 374630 h 1499831"/>
                <a:gd name="connsiteX150-9465" fmla="*/ 823892 w 1225855"/>
                <a:gd name="connsiteY150-9466" fmla="*/ 411455 h 1499831"/>
                <a:gd name="connsiteX151-9467" fmla="*/ 821110 w 1225855"/>
                <a:gd name="connsiteY151-9468" fmla="*/ 412273 h 1499831"/>
                <a:gd name="connsiteX152-9469" fmla="*/ 807689 w 1225855"/>
                <a:gd name="connsiteY152-9470" fmla="*/ 415710 h 1499831"/>
                <a:gd name="connsiteX153-9471" fmla="*/ 791159 w 1225855"/>
                <a:gd name="connsiteY153-9472" fmla="*/ 406873 h 1499831"/>
                <a:gd name="connsiteX154-9473" fmla="*/ 777084 w 1225855"/>
                <a:gd name="connsiteY154-9474" fmla="*/ 399835 h 1499831"/>
                <a:gd name="connsiteX155-9475" fmla="*/ 706053 w 1225855"/>
                <a:gd name="connsiteY155-9476" fmla="*/ 362192 h 1499831"/>
                <a:gd name="connsiteX156-9477" fmla="*/ 591160 w 1225855"/>
                <a:gd name="connsiteY156-9478" fmla="*/ 288542 h 1499831"/>
                <a:gd name="connsiteX157-9479" fmla="*/ 570702 w 1225855"/>
                <a:gd name="connsiteY157-9480" fmla="*/ 272176 h 1499831"/>
                <a:gd name="connsiteX158-9481" fmla="*/ 567919 w 1225855"/>
                <a:gd name="connsiteY158-9482" fmla="*/ 269721 h 1499831"/>
                <a:gd name="connsiteX159-9483" fmla="*/ 551226 w 1225855"/>
                <a:gd name="connsiteY159-9484" fmla="*/ 254500 h 1499831"/>
                <a:gd name="connsiteX160-9485" fmla="*/ 512109 w 1225855"/>
                <a:gd name="connsiteY160-9486" fmla="*/ 197708 h 1499831"/>
                <a:gd name="connsiteX161-9487" fmla="*/ 513091 w 1225855"/>
                <a:gd name="connsiteY161-9488" fmla="*/ 183796 h 1499831"/>
                <a:gd name="connsiteX162-9489" fmla="*/ 322094 w 1225855"/>
                <a:gd name="connsiteY162-9490" fmla="*/ 374303 h 1499831"/>
                <a:gd name="connsiteX163-9491" fmla="*/ 464974 w 1225855"/>
                <a:gd name="connsiteY163-9492" fmla="*/ 222421 h 1499831"/>
                <a:gd name="connsiteX164-9493" fmla="*/ 508345 w 1225855"/>
                <a:gd name="connsiteY164-9494" fmla="*/ 285596 h 1499831"/>
                <a:gd name="connsiteX165-9495" fmla="*/ 482486 w 1225855"/>
                <a:gd name="connsiteY165-9496" fmla="*/ 314729 h 1499831"/>
                <a:gd name="connsiteX166-9497" fmla="*/ 475939 w 1225855"/>
                <a:gd name="connsiteY166-9498" fmla="*/ 334205 h 1499831"/>
                <a:gd name="connsiteX167-9499" fmla="*/ 484614 w 1225855"/>
                <a:gd name="connsiteY167-9500" fmla="*/ 351717 h 1499831"/>
                <a:gd name="connsiteX168-9501" fmla="*/ 491324 w 1225855"/>
                <a:gd name="connsiteY168-9502" fmla="*/ 355973 h 1499831"/>
                <a:gd name="connsiteX169-9503" fmla="*/ 501962 w 1225855"/>
                <a:gd name="connsiteY169-9504" fmla="*/ 358264 h 1499831"/>
                <a:gd name="connsiteX170-9505" fmla="*/ 521602 w 1225855"/>
                <a:gd name="connsiteY170-9506" fmla="*/ 349426 h 1499831"/>
                <a:gd name="connsiteX171-9507" fmla="*/ 547298 w 1225855"/>
                <a:gd name="connsiteY171-9508" fmla="*/ 320621 h 1499831"/>
                <a:gd name="connsiteX172-9509" fmla="*/ 554990 w 1225855"/>
                <a:gd name="connsiteY172-9510" fmla="*/ 326676 h 1499831"/>
                <a:gd name="connsiteX173-9511" fmla="*/ 722747 w 1225855"/>
                <a:gd name="connsiteY173-9512" fmla="*/ 430768 h 1499831"/>
                <a:gd name="connsiteX174-9513" fmla="*/ 663827 w 1225855"/>
                <a:gd name="connsiteY174-9514" fmla="*/ 435678 h 1499831"/>
                <a:gd name="connsiteX175-9515" fmla="*/ 628967 w 1225855"/>
                <a:gd name="connsiteY175-9516" fmla="*/ 436823 h 1499831"/>
                <a:gd name="connsiteX176-9517" fmla="*/ 616692 w 1225855"/>
                <a:gd name="connsiteY176-9518" fmla="*/ 436987 h 1499831"/>
                <a:gd name="connsiteX177-9519" fmla="*/ 600489 w 1225855"/>
                <a:gd name="connsiteY177-9520" fmla="*/ 436823 h 1499831"/>
                <a:gd name="connsiteX178-9521" fmla="*/ 565628 w 1225855"/>
                <a:gd name="connsiteY178-9522" fmla="*/ 435514 h 1499831"/>
                <a:gd name="connsiteX179-9523" fmla="*/ 463337 w 1225855"/>
                <a:gd name="connsiteY179-9524" fmla="*/ 424057 h 1499831"/>
                <a:gd name="connsiteX180-9525" fmla="*/ 433059 w 1225855"/>
                <a:gd name="connsiteY180-9526" fmla="*/ 418165 h 1499831"/>
                <a:gd name="connsiteX181-9527" fmla="*/ 409164 w 1225855"/>
                <a:gd name="connsiteY181-9528" fmla="*/ 412437 h 1499831"/>
                <a:gd name="connsiteX182-9529" fmla="*/ 403927 w 1225855"/>
                <a:gd name="connsiteY182-9530" fmla="*/ 410964 h 1499831"/>
                <a:gd name="connsiteX183-9531" fmla="*/ 322094 w 1225855"/>
                <a:gd name="connsiteY183-9532" fmla="*/ 374303 h 14998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6955" y="connsiteY183-6956"/>
                </a:cxn>
              </a:cxnLst>
              <a:rect l="l" t="t" r="r" b="b"/>
              <a:pathLst>
                <a:path w="1225855" h="1499831">
                  <a:moveTo>
                    <a:pt x="1219145" y="1035512"/>
                  </a:moveTo>
                  <a:lnTo>
                    <a:pt x="1212598" y="1022910"/>
                  </a:lnTo>
                  <a:lnTo>
                    <a:pt x="1009653" y="805725"/>
                  </a:lnTo>
                  <a:cubicBezTo>
                    <a:pt x="1075610" y="775284"/>
                    <a:pt x="1091485" y="743533"/>
                    <a:pt x="1091485" y="720128"/>
                  </a:cubicBezTo>
                  <a:cubicBezTo>
                    <a:pt x="1091485" y="712272"/>
                    <a:pt x="1089685" y="704416"/>
                    <a:pt x="1086085" y="697052"/>
                  </a:cubicBezTo>
                  <a:cubicBezTo>
                    <a:pt x="1085102" y="692633"/>
                    <a:pt x="1082975" y="688541"/>
                    <a:pt x="1079702" y="685104"/>
                  </a:cubicBezTo>
                  <a:lnTo>
                    <a:pt x="863663" y="454008"/>
                  </a:lnTo>
                  <a:cubicBezTo>
                    <a:pt x="925856" y="432732"/>
                    <a:pt x="957280" y="406054"/>
                    <a:pt x="957280" y="374303"/>
                  </a:cubicBezTo>
                  <a:cubicBezTo>
                    <a:pt x="957280" y="367756"/>
                    <a:pt x="955807" y="361537"/>
                    <a:pt x="953024" y="355482"/>
                  </a:cubicBezTo>
                  <a:cubicBezTo>
                    <a:pt x="951879" y="351390"/>
                    <a:pt x="949915" y="347626"/>
                    <a:pt x="946969" y="344516"/>
                  </a:cubicBezTo>
                  <a:lnTo>
                    <a:pt x="633058" y="8347"/>
                  </a:lnTo>
                  <a:cubicBezTo>
                    <a:pt x="628148" y="3110"/>
                    <a:pt x="621274" y="0"/>
                    <a:pt x="613909" y="0"/>
                  </a:cubicBezTo>
                  <a:cubicBezTo>
                    <a:pt x="606708" y="0"/>
                    <a:pt x="599834" y="2946"/>
                    <a:pt x="594761" y="8183"/>
                  </a:cubicBezTo>
                  <a:lnTo>
                    <a:pt x="276922" y="345825"/>
                  </a:lnTo>
                  <a:cubicBezTo>
                    <a:pt x="272667" y="350408"/>
                    <a:pt x="270212" y="356136"/>
                    <a:pt x="269884" y="362028"/>
                  </a:cubicBezTo>
                  <a:cubicBezTo>
                    <a:pt x="268739" y="365956"/>
                    <a:pt x="268248" y="370048"/>
                    <a:pt x="268248" y="374139"/>
                  </a:cubicBezTo>
                  <a:cubicBezTo>
                    <a:pt x="268248" y="405563"/>
                    <a:pt x="300326" y="432077"/>
                    <a:pt x="363828" y="453354"/>
                  </a:cubicBezTo>
                  <a:lnTo>
                    <a:pt x="143535" y="687395"/>
                  </a:lnTo>
                  <a:cubicBezTo>
                    <a:pt x="138952" y="692142"/>
                    <a:pt x="136497" y="698361"/>
                    <a:pt x="136497" y="704744"/>
                  </a:cubicBezTo>
                  <a:cubicBezTo>
                    <a:pt x="135024" y="709817"/>
                    <a:pt x="134206" y="714891"/>
                    <a:pt x="134206" y="720128"/>
                  </a:cubicBezTo>
                  <a:cubicBezTo>
                    <a:pt x="134206" y="744187"/>
                    <a:pt x="150572" y="766609"/>
                    <a:pt x="182978" y="786740"/>
                  </a:cubicBezTo>
                  <a:cubicBezTo>
                    <a:pt x="193125" y="793123"/>
                    <a:pt x="204746" y="799179"/>
                    <a:pt x="217839" y="805071"/>
                  </a:cubicBezTo>
                  <a:lnTo>
                    <a:pt x="9984" y="1025692"/>
                  </a:lnTo>
                  <a:cubicBezTo>
                    <a:pt x="5237" y="1030766"/>
                    <a:pt x="2782" y="1037476"/>
                    <a:pt x="2946" y="1044186"/>
                  </a:cubicBezTo>
                  <a:cubicBezTo>
                    <a:pt x="982" y="1050242"/>
                    <a:pt x="0" y="1056625"/>
                    <a:pt x="0" y="1062844"/>
                  </a:cubicBezTo>
                  <a:cubicBezTo>
                    <a:pt x="0" y="1127983"/>
                    <a:pt x="105728" y="1172500"/>
                    <a:pt x="194435" y="1198195"/>
                  </a:cubicBezTo>
                  <a:cubicBezTo>
                    <a:pt x="280195" y="1223073"/>
                    <a:pt x="381341" y="1240094"/>
                    <a:pt x="487887" y="1247950"/>
                  </a:cubicBezTo>
                  <a:lnTo>
                    <a:pt x="487887" y="1473645"/>
                  </a:lnTo>
                  <a:cubicBezTo>
                    <a:pt x="487887" y="1488047"/>
                    <a:pt x="499671" y="1499831"/>
                    <a:pt x="514073" y="1499831"/>
                  </a:cubicBezTo>
                  <a:lnTo>
                    <a:pt x="711781" y="1499831"/>
                  </a:lnTo>
                  <a:cubicBezTo>
                    <a:pt x="726184" y="1499831"/>
                    <a:pt x="737968" y="1488047"/>
                    <a:pt x="737968" y="1473645"/>
                  </a:cubicBezTo>
                  <a:lnTo>
                    <a:pt x="737968" y="1248932"/>
                  </a:lnTo>
                  <a:cubicBezTo>
                    <a:pt x="848606" y="1241730"/>
                    <a:pt x="952697" y="1224218"/>
                    <a:pt x="1039112" y="1198195"/>
                  </a:cubicBezTo>
                  <a:cubicBezTo>
                    <a:pt x="1124219" y="1172500"/>
                    <a:pt x="1225855" y="1128147"/>
                    <a:pt x="1225855" y="1062844"/>
                  </a:cubicBezTo>
                  <a:cubicBezTo>
                    <a:pt x="1225691" y="1053515"/>
                    <a:pt x="1223400" y="1044350"/>
                    <a:pt x="1219145" y="1035512"/>
                  </a:cubicBezTo>
                  <a:close/>
                  <a:moveTo>
                    <a:pt x="1099178" y="1120454"/>
                  </a:moveTo>
                  <a:cubicBezTo>
                    <a:pt x="1094595" y="1116363"/>
                    <a:pt x="1088703" y="1113744"/>
                    <a:pt x="1082157" y="1113580"/>
                  </a:cubicBezTo>
                  <a:cubicBezTo>
                    <a:pt x="919800" y="1110307"/>
                    <a:pt x="776920" y="1091158"/>
                    <a:pt x="657608" y="1056788"/>
                  </a:cubicBezTo>
                  <a:cubicBezTo>
                    <a:pt x="623402" y="1046968"/>
                    <a:pt x="591160" y="1035839"/>
                    <a:pt x="560882" y="1023564"/>
                  </a:cubicBezTo>
                  <a:lnTo>
                    <a:pt x="558918" y="1022582"/>
                  </a:lnTo>
                  <a:cubicBezTo>
                    <a:pt x="557445" y="1021928"/>
                    <a:pt x="556135" y="1021437"/>
                    <a:pt x="554663" y="1021109"/>
                  </a:cubicBezTo>
                  <a:cubicBezTo>
                    <a:pt x="503763" y="999833"/>
                    <a:pt x="458591" y="975283"/>
                    <a:pt x="419966" y="947296"/>
                  </a:cubicBezTo>
                  <a:cubicBezTo>
                    <a:pt x="363665" y="906707"/>
                    <a:pt x="331095" y="866282"/>
                    <a:pt x="312928" y="837313"/>
                  </a:cubicBezTo>
                  <a:cubicBezTo>
                    <a:pt x="402126" y="860390"/>
                    <a:pt x="509491" y="887115"/>
                    <a:pt x="618656" y="887115"/>
                  </a:cubicBezTo>
                  <a:cubicBezTo>
                    <a:pt x="737477" y="887115"/>
                    <a:pt x="886958" y="840594"/>
                    <a:pt x="943368" y="830439"/>
                  </a:cubicBezTo>
                  <a:cubicBezTo>
                    <a:pt x="999778" y="820284"/>
                    <a:pt x="952533" y="827602"/>
                    <a:pt x="957116" y="826184"/>
                  </a:cubicBezTo>
                  <a:lnTo>
                    <a:pt x="1168408" y="1052369"/>
                  </a:lnTo>
                  <a:cubicBezTo>
                    <a:pt x="1169063" y="1053515"/>
                    <a:pt x="1169718" y="1054824"/>
                    <a:pt x="1170536" y="1055806"/>
                  </a:cubicBezTo>
                  <a:cubicBezTo>
                    <a:pt x="1171845" y="1057770"/>
                    <a:pt x="1173482" y="1060553"/>
                    <a:pt x="1173482" y="1063008"/>
                  </a:cubicBezTo>
                  <a:cubicBezTo>
                    <a:pt x="1173318" y="1073973"/>
                    <a:pt x="1152042" y="1096395"/>
                    <a:pt x="1099178" y="1120454"/>
                  </a:cubicBezTo>
                  <a:close/>
                  <a:moveTo>
                    <a:pt x="736822" y="1196559"/>
                  </a:moveTo>
                  <a:cubicBezTo>
                    <a:pt x="698688" y="1199177"/>
                    <a:pt x="659736" y="1200487"/>
                    <a:pt x="620292" y="1200487"/>
                  </a:cubicBezTo>
                  <a:cubicBezTo>
                    <a:pt x="576430" y="1200487"/>
                    <a:pt x="532404" y="1198850"/>
                    <a:pt x="489033" y="1195577"/>
                  </a:cubicBezTo>
                  <a:cubicBezTo>
                    <a:pt x="387069" y="1187884"/>
                    <a:pt x="289197" y="1171518"/>
                    <a:pt x="209001" y="1148114"/>
                  </a:cubicBezTo>
                  <a:cubicBezTo>
                    <a:pt x="81014" y="1110798"/>
                    <a:pt x="52209" y="1073155"/>
                    <a:pt x="52209" y="1063008"/>
                  </a:cubicBezTo>
                  <a:cubicBezTo>
                    <a:pt x="52209" y="1061371"/>
                    <a:pt x="52864" y="1059571"/>
                    <a:pt x="54173" y="1057279"/>
                  </a:cubicBezTo>
                  <a:cubicBezTo>
                    <a:pt x="54992" y="1055970"/>
                    <a:pt x="55646" y="1054497"/>
                    <a:pt x="56137" y="1053188"/>
                  </a:cubicBezTo>
                  <a:lnTo>
                    <a:pt x="255155" y="841896"/>
                  </a:lnTo>
                  <a:cubicBezTo>
                    <a:pt x="269393" y="869719"/>
                    <a:pt x="296726" y="911617"/>
                    <a:pt x="346971" y="956134"/>
                  </a:cubicBezTo>
                  <a:lnTo>
                    <a:pt x="318984" y="987558"/>
                  </a:lnTo>
                  <a:cubicBezTo>
                    <a:pt x="309328" y="998360"/>
                    <a:pt x="310310" y="1014890"/>
                    <a:pt x="321112" y="1024546"/>
                  </a:cubicBezTo>
                  <a:cubicBezTo>
                    <a:pt x="326022" y="1028965"/>
                    <a:pt x="332241" y="1031093"/>
                    <a:pt x="338460" y="1031093"/>
                  </a:cubicBezTo>
                  <a:cubicBezTo>
                    <a:pt x="345662" y="1031093"/>
                    <a:pt x="352863" y="1028147"/>
                    <a:pt x="358100" y="1022255"/>
                  </a:cubicBezTo>
                  <a:lnTo>
                    <a:pt x="387887" y="988703"/>
                  </a:lnTo>
                  <a:cubicBezTo>
                    <a:pt x="424548" y="1015217"/>
                    <a:pt x="466119" y="1039113"/>
                    <a:pt x="512600" y="1059898"/>
                  </a:cubicBezTo>
                  <a:lnTo>
                    <a:pt x="494925" y="1097868"/>
                  </a:lnTo>
                  <a:cubicBezTo>
                    <a:pt x="488869" y="1110962"/>
                    <a:pt x="494434" y="1126510"/>
                    <a:pt x="507527" y="1132729"/>
                  </a:cubicBezTo>
                  <a:cubicBezTo>
                    <a:pt x="511127" y="1134366"/>
                    <a:pt x="514892" y="1135184"/>
                    <a:pt x="518656" y="1135184"/>
                  </a:cubicBezTo>
                  <a:cubicBezTo>
                    <a:pt x="528476" y="1135184"/>
                    <a:pt x="537969" y="1129620"/>
                    <a:pt x="542388" y="1120127"/>
                  </a:cubicBezTo>
                  <a:lnTo>
                    <a:pt x="561045" y="1080029"/>
                  </a:lnTo>
                  <a:cubicBezTo>
                    <a:pt x="585595" y="1089358"/>
                    <a:pt x="611291" y="1098032"/>
                    <a:pt x="638132" y="1105888"/>
                  </a:cubicBezTo>
                  <a:cubicBezTo>
                    <a:pt x="660718" y="1112598"/>
                    <a:pt x="684286" y="1118654"/>
                    <a:pt x="708344" y="1124219"/>
                  </a:cubicBezTo>
                  <a:lnTo>
                    <a:pt x="692633" y="1159079"/>
                  </a:lnTo>
                  <a:cubicBezTo>
                    <a:pt x="689850" y="1165135"/>
                    <a:pt x="689687" y="1171682"/>
                    <a:pt x="691487" y="1177574"/>
                  </a:cubicBezTo>
                  <a:cubicBezTo>
                    <a:pt x="693614" y="1184448"/>
                    <a:pt x="698524" y="1190503"/>
                    <a:pt x="705726" y="1193776"/>
                  </a:cubicBezTo>
                  <a:cubicBezTo>
                    <a:pt x="709163" y="1195413"/>
                    <a:pt x="712927" y="1196068"/>
                    <a:pt x="716528" y="1196068"/>
                  </a:cubicBezTo>
                  <a:cubicBezTo>
                    <a:pt x="722747" y="1196068"/>
                    <a:pt x="728803" y="1193776"/>
                    <a:pt x="733549" y="1189848"/>
                  </a:cubicBezTo>
                  <a:cubicBezTo>
                    <a:pt x="736331" y="1187393"/>
                    <a:pt x="738786" y="1184284"/>
                    <a:pt x="740423" y="1180683"/>
                  </a:cubicBezTo>
                  <a:lnTo>
                    <a:pt x="760881" y="1135184"/>
                  </a:lnTo>
                  <a:cubicBezTo>
                    <a:pt x="827002" y="1147786"/>
                    <a:pt x="898524" y="1156624"/>
                    <a:pt x="974628" y="1161534"/>
                  </a:cubicBezTo>
                  <a:cubicBezTo>
                    <a:pt x="903270" y="1178883"/>
                    <a:pt x="822092" y="1190830"/>
                    <a:pt x="736822" y="1196559"/>
                  </a:cubicBezTo>
                  <a:close/>
                  <a:moveTo>
                    <a:pt x="685431" y="1447458"/>
                  </a:moveTo>
                  <a:lnTo>
                    <a:pt x="540096" y="1447458"/>
                  </a:lnTo>
                  <a:lnTo>
                    <a:pt x="540096" y="1251059"/>
                  </a:lnTo>
                  <a:cubicBezTo>
                    <a:pt x="566610" y="1252205"/>
                    <a:pt x="593451" y="1252860"/>
                    <a:pt x="620292" y="1252860"/>
                  </a:cubicBezTo>
                  <a:cubicBezTo>
                    <a:pt x="642060" y="1252860"/>
                    <a:pt x="663827" y="1252532"/>
                    <a:pt x="685431" y="1251714"/>
                  </a:cubicBezTo>
                  <a:lnTo>
                    <a:pt x="685431" y="1447458"/>
                  </a:lnTo>
                  <a:close/>
                  <a:moveTo>
                    <a:pt x="186415" y="720292"/>
                  </a:moveTo>
                  <a:cubicBezTo>
                    <a:pt x="186415" y="720128"/>
                    <a:pt x="186579" y="719637"/>
                    <a:pt x="187070" y="718819"/>
                  </a:cubicBezTo>
                  <a:cubicBezTo>
                    <a:pt x="187724" y="717837"/>
                    <a:pt x="188215" y="716855"/>
                    <a:pt x="188543" y="715873"/>
                  </a:cubicBezTo>
                  <a:cubicBezTo>
                    <a:pt x="266011" y="633604"/>
                    <a:pt x="341099" y="565621"/>
                    <a:pt x="418567" y="483352"/>
                  </a:cubicBezTo>
                  <a:cubicBezTo>
                    <a:pt x="468111" y="493433"/>
                    <a:pt x="463830" y="503519"/>
                    <a:pt x="483426" y="492987"/>
                  </a:cubicBezTo>
                  <a:cubicBezTo>
                    <a:pt x="495878" y="496742"/>
                    <a:pt x="482104" y="503665"/>
                    <a:pt x="493280" y="505881"/>
                  </a:cubicBezTo>
                  <a:cubicBezTo>
                    <a:pt x="504456" y="508097"/>
                    <a:pt x="534794" y="505943"/>
                    <a:pt x="550480" y="506283"/>
                  </a:cubicBezTo>
                  <a:cubicBezTo>
                    <a:pt x="566166" y="506623"/>
                    <a:pt x="577552" y="507961"/>
                    <a:pt x="587396" y="507919"/>
                  </a:cubicBezTo>
                  <a:cubicBezTo>
                    <a:pt x="597240" y="507877"/>
                    <a:pt x="600067" y="507986"/>
                    <a:pt x="609547" y="506029"/>
                  </a:cubicBezTo>
                  <a:cubicBezTo>
                    <a:pt x="619027" y="504072"/>
                    <a:pt x="632336" y="497271"/>
                    <a:pt x="644277" y="496177"/>
                  </a:cubicBezTo>
                  <a:cubicBezTo>
                    <a:pt x="656218" y="495083"/>
                    <a:pt x="668682" y="500545"/>
                    <a:pt x="681193" y="499466"/>
                  </a:cubicBezTo>
                  <a:cubicBezTo>
                    <a:pt x="693704" y="498387"/>
                    <a:pt x="699923" y="494334"/>
                    <a:pt x="719342" y="489704"/>
                  </a:cubicBezTo>
                  <a:lnTo>
                    <a:pt x="797706" y="471684"/>
                  </a:lnTo>
                  <a:cubicBezTo>
                    <a:pt x="811454" y="481995"/>
                    <a:pt x="821601" y="494106"/>
                    <a:pt x="820292" y="507036"/>
                  </a:cubicBezTo>
                  <a:cubicBezTo>
                    <a:pt x="819310" y="516528"/>
                    <a:pt x="812272" y="534368"/>
                    <a:pt x="780194" y="560391"/>
                  </a:cubicBezTo>
                  <a:cubicBezTo>
                    <a:pt x="774138" y="565301"/>
                    <a:pt x="767100" y="570538"/>
                    <a:pt x="759081" y="576103"/>
                  </a:cubicBezTo>
                  <a:cubicBezTo>
                    <a:pt x="752370" y="580685"/>
                    <a:pt x="745006" y="585595"/>
                    <a:pt x="736822" y="590669"/>
                  </a:cubicBezTo>
                  <a:cubicBezTo>
                    <a:pt x="736659" y="590833"/>
                    <a:pt x="769585" y="574503"/>
                    <a:pt x="736331" y="590996"/>
                  </a:cubicBezTo>
                  <a:cubicBezTo>
                    <a:pt x="703077" y="607489"/>
                    <a:pt x="618966" y="658041"/>
                    <a:pt x="537297" y="689628"/>
                  </a:cubicBezTo>
                  <a:cubicBezTo>
                    <a:pt x="462829" y="718597"/>
                    <a:pt x="380492" y="739403"/>
                    <a:pt x="339115" y="752370"/>
                  </a:cubicBezTo>
                  <a:cubicBezTo>
                    <a:pt x="297738" y="765337"/>
                    <a:pt x="305727" y="762409"/>
                    <a:pt x="289033" y="767428"/>
                  </a:cubicBezTo>
                  <a:cubicBezTo>
                    <a:pt x="283632" y="768901"/>
                    <a:pt x="279050" y="770374"/>
                    <a:pt x="274958" y="771519"/>
                  </a:cubicBezTo>
                  <a:cubicBezTo>
                    <a:pt x="268084" y="769228"/>
                    <a:pt x="261701" y="766773"/>
                    <a:pt x="255809" y="764482"/>
                  </a:cubicBezTo>
                  <a:cubicBezTo>
                    <a:pt x="201963" y="743369"/>
                    <a:pt x="187233" y="725038"/>
                    <a:pt x="186415" y="720292"/>
                  </a:cubicBezTo>
                  <a:close/>
                  <a:moveTo>
                    <a:pt x="883794" y="593451"/>
                  </a:moveTo>
                  <a:lnTo>
                    <a:pt x="859244" y="561536"/>
                  </a:lnTo>
                  <a:cubicBezTo>
                    <a:pt x="857935" y="559900"/>
                    <a:pt x="856462" y="558427"/>
                    <a:pt x="854989" y="557117"/>
                  </a:cubicBezTo>
                  <a:cubicBezTo>
                    <a:pt x="860226" y="549425"/>
                    <a:pt x="864154" y="541897"/>
                    <a:pt x="867100" y="534204"/>
                  </a:cubicBezTo>
                  <a:lnTo>
                    <a:pt x="1036167" y="715218"/>
                  </a:lnTo>
                  <a:cubicBezTo>
                    <a:pt x="1036657" y="716200"/>
                    <a:pt x="1037148" y="717019"/>
                    <a:pt x="1037803" y="717837"/>
                  </a:cubicBezTo>
                  <a:cubicBezTo>
                    <a:pt x="1038622" y="718983"/>
                    <a:pt x="1038949" y="719801"/>
                    <a:pt x="1038949" y="720128"/>
                  </a:cubicBezTo>
                  <a:cubicBezTo>
                    <a:pt x="1038622" y="724711"/>
                    <a:pt x="1025037" y="743369"/>
                    <a:pt x="971519" y="764973"/>
                  </a:cubicBezTo>
                  <a:cubicBezTo>
                    <a:pt x="963499" y="768246"/>
                    <a:pt x="954661" y="771519"/>
                    <a:pt x="944841" y="774793"/>
                  </a:cubicBezTo>
                  <a:cubicBezTo>
                    <a:pt x="939277" y="776593"/>
                    <a:pt x="933384" y="778557"/>
                    <a:pt x="927165" y="780357"/>
                  </a:cubicBezTo>
                  <a:cubicBezTo>
                    <a:pt x="923783" y="781339"/>
                    <a:pt x="971241" y="773472"/>
                    <a:pt x="917018" y="783303"/>
                  </a:cubicBezTo>
                  <a:cubicBezTo>
                    <a:pt x="862795" y="793134"/>
                    <a:pt x="710824" y="839342"/>
                    <a:pt x="601823" y="839342"/>
                  </a:cubicBezTo>
                  <a:cubicBezTo>
                    <a:pt x="515571" y="839342"/>
                    <a:pt x="446971" y="812108"/>
                    <a:pt x="372175" y="797051"/>
                  </a:cubicBezTo>
                  <a:cubicBezTo>
                    <a:pt x="404254" y="787068"/>
                    <a:pt x="441733" y="774793"/>
                    <a:pt x="481668" y="760717"/>
                  </a:cubicBezTo>
                  <a:lnTo>
                    <a:pt x="497707" y="799015"/>
                  </a:lnTo>
                  <a:cubicBezTo>
                    <a:pt x="501962" y="808999"/>
                    <a:pt x="511618" y="815054"/>
                    <a:pt x="521929" y="815054"/>
                  </a:cubicBezTo>
                  <a:cubicBezTo>
                    <a:pt x="525366" y="815054"/>
                    <a:pt x="528803" y="814400"/>
                    <a:pt x="532077" y="812927"/>
                  </a:cubicBezTo>
                  <a:cubicBezTo>
                    <a:pt x="545334" y="807362"/>
                    <a:pt x="551717" y="791978"/>
                    <a:pt x="545988" y="778557"/>
                  </a:cubicBezTo>
                  <a:lnTo>
                    <a:pt x="530931" y="742878"/>
                  </a:lnTo>
                  <a:lnTo>
                    <a:pt x="560882" y="731421"/>
                  </a:lnTo>
                  <a:cubicBezTo>
                    <a:pt x="597379" y="717346"/>
                    <a:pt x="630603" y="703271"/>
                    <a:pt x="660881" y="689359"/>
                  </a:cubicBezTo>
                  <a:lnTo>
                    <a:pt x="682158" y="735677"/>
                  </a:lnTo>
                  <a:cubicBezTo>
                    <a:pt x="686577" y="745333"/>
                    <a:pt x="696069" y="750897"/>
                    <a:pt x="706053" y="750897"/>
                  </a:cubicBezTo>
                  <a:cubicBezTo>
                    <a:pt x="709654" y="750897"/>
                    <a:pt x="713418" y="750079"/>
                    <a:pt x="717019" y="748442"/>
                  </a:cubicBezTo>
                  <a:cubicBezTo>
                    <a:pt x="730112" y="742387"/>
                    <a:pt x="736004" y="726839"/>
                    <a:pt x="729948" y="713745"/>
                  </a:cubicBezTo>
                  <a:lnTo>
                    <a:pt x="708181" y="666446"/>
                  </a:lnTo>
                  <a:cubicBezTo>
                    <a:pt x="728803" y="655971"/>
                    <a:pt x="747297" y="645661"/>
                    <a:pt x="763991" y="635350"/>
                  </a:cubicBezTo>
                  <a:cubicBezTo>
                    <a:pt x="767264" y="633386"/>
                    <a:pt x="770374" y="631258"/>
                    <a:pt x="773483" y="629294"/>
                  </a:cubicBezTo>
                  <a:cubicBezTo>
                    <a:pt x="781339" y="624384"/>
                    <a:pt x="788540" y="619310"/>
                    <a:pt x="795414" y="614400"/>
                  </a:cubicBezTo>
                  <a:cubicBezTo>
                    <a:pt x="802943" y="608999"/>
                    <a:pt x="809817" y="603598"/>
                    <a:pt x="816200" y="598361"/>
                  </a:cubicBezTo>
                  <a:cubicBezTo>
                    <a:pt x="817346" y="597379"/>
                    <a:pt x="818491" y="596561"/>
                    <a:pt x="819473" y="595579"/>
                  </a:cubicBezTo>
                  <a:lnTo>
                    <a:pt x="842223" y="625202"/>
                  </a:lnTo>
                  <a:cubicBezTo>
                    <a:pt x="847460" y="631913"/>
                    <a:pt x="855152" y="635350"/>
                    <a:pt x="863008" y="635350"/>
                  </a:cubicBezTo>
                  <a:cubicBezTo>
                    <a:pt x="868573" y="635350"/>
                    <a:pt x="874138" y="633549"/>
                    <a:pt x="878884" y="629949"/>
                  </a:cubicBezTo>
                  <a:cubicBezTo>
                    <a:pt x="890504" y="621438"/>
                    <a:pt x="892632" y="605072"/>
                    <a:pt x="883794" y="593451"/>
                  </a:cubicBezTo>
                  <a:close/>
                  <a:moveTo>
                    <a:pt x="513091" y="183796"/>
                  </a:moveTo>
                  <a:cubicBezTo>
                    <a:pt x="518820" y="178232"/>
                    <a:pt x="521438" y="170539"/>
                    <a:pt x="520784" y="163175"/>
                  </a:cubicBezTo>
                  <a:lnTo>
                    <a:pt x="613746" y="64648"/>
                  </a:lnTo>
                  <a:lnTo>
                    <a:pt x="903434" y="374630"/>
                  </a:lnTo>
                  <a:cubicBezTo>
                    <a:pt x="897378" y="381504"/>
                    <a:pt x="875774" y="396889"/>
                    <a:pt x="823892" y="411455"/>
                  </a:cubicBezTo>
                  <a:cubicBezTo>
                    <a:pt x="822910" y="411782"/>
                    <a:pt x="822092" y="411946"/>
                    <a:pt x="821110" y="412273"/>
                  </a:cubicBezTo>
                  <a:lnTo>
                    <a:pt x="807689" y="415710"/>
                  </a:lnTo>
                  <a:cubicBezTo>
                    <a:pt x="802452" y="412764"/>
                    <a:pt x="797051" y="409818"/>
                    <a:pt x="791159" y="406873"/>
                  </a:cubicBezTo>
                  <a:cubicBezTo>
                    <a:pt x="786413" y="404581"/>
                    <a:pt x="781667" y="402126"/>
                    <a:pt x="777084" y="399835"/>
                  </a:cubicBezTo>
                  <a:cubicBezTo>
                    <a:pt x="751716" y="387069"/>
                    <a:pt x="727984" y="374467"/>
                    <a:pt x="706053" y="362192"/>
                  </a:cubicBezTo>
                  <a:cubicBezTo>
                    <a:pt x="660063" y="336333"/>
                    <a:pt x="621602" y="311783"/>
                    <a:pt x="591160" y="288542"/>
                  </a:cubicBezTo>
                  <a:cubicBezTo>
                    <a:pt x="583795" y="282978"/>
                    <a:pt x="577085" y="277577"/>
                    <a:pt x="570702" y="272176"/>
                  </a:cubicBezTo>
                  <a:cubicBezTo>
                    <a:pt x="569720" y="271357"/>
                    <a:pt x="568738" y="270539"/>
                    <a:pt x="567919" y="269721"/>
                  </a:cubicBezTo>
                  <a:cubicBezTo>
                    <a:pt x="561700" y="264320"/>
                    <a:pt x="556299" y="259246"/>
                    <a:pt x="551226" y="254500"/>
                  </a:cubicBezTo>
                  <a:cubicBezTo>
                    <a:pt x="522093" y="226186"/>
                    <a:pt x="514237" y="207201"/>
                    <a:pt x="512109" y="197708"/>
                  </a:cubicBezTo>
                  <a:cubicBezTo>
                    <a:pt x="510145" y="188870"/>
                    <a:pt x="512600" y="184778"/>
                    <a:pt x="513091" y="183796"/>
                  </a:cubicBezTo>
                  <a:close/>
                  <a:moveTo>
                    <a:pt x="322094" y="374303"/>
                  </a:moveTo>
                  <a:lnTo>
                    <a:pt x="464974" y="222421"/>
                  </a:lnTo>
                  <a:cubicBezTo>
                    <a:pt x="472502" y="242552"/>
                    <a:pt x="486905" y="263665"/>
                    <a:pt x="508345" y="285596"/>
                  </a:cubicBezTo>
                  <a:lnTo>
                    <a:pt x="482486" y="314729"/>
                  </a:lnTo>
                  <a:cubicBezTo>
                    <a:pt x="477576" y="320293"/>
                    <a:pt x="475448" y="327331"/>
                    <a:pt x="475939" y="334205"/>
                  </a:cubicBezTo>
                  <a:cubicBezTo>
                    <a:pt x="476430" y="340752"/>
                    <a:pt x="479376" y="346971"/>
                    <a:pt x="484614" y="351717"/>
                  </a:cubicBezTo>
                  <a:cubicBezTo>
                    <a:pt x="486741" y="353518"/>
                    <a:pt x="488869" y="354991"/>
                    <a:pt x="491324" y="355973"/>
                  </a:cubicBezTo>
                  <a:cubicBezTo>
                    <a:pt x="494761" y="357446"/>
                    <a:pt x="498362" y="358264"/>
                    <a:pt x="501962" y="358264"/>
                  </a:cubicBezTo>
                  <a:cubicBezTo>
                    <a:pt x="509163" y="358264"/>
                    <a:pt x="516365" y="355318"/>
                    <a:pt x="521602" y="349426"/>
                  </a:cubicBezTo>
                  <a:lnTo>
                    <a:pt x="547298" y="320621"/>
                  </a:lnTo>
                  <a:cubicBezTo>
                    <a:pt x="549753" y="322585"/>
                    <a:pt x="552371" y="324712"/>
                    <a:pt x="554990" y="326676"/>
                  </a:cubicBezTo>
                  <a:cubicBezTo>
                    <a:pt x="597052" y="359410"/>
                    <a:pt x="653353" y="394270"/>
                    <a:pt x="722747" y="430768"/>
                  </a:cubicBezTo>
                  <a:cubicBezTo>
                    <a:pt x="703598" y="433059"/>
                    <a:pt x="683795" y="434696"/>
                    <a:pt x="663827" y="435678"/>
                  </a:cubicBezTo>
                  <a:cubicBezTo>
                    <a:pt x="652371" y="436332"/>
                    <a:pt x="640751" y="436660"/>
                    <a:pt x="628967" y="436823"/>
                  </a:cubicBezTo>
                  <a:cubicBezTo>
                    <a:pt x="624875" y="436823"/>
                    <a:pt x="620783" y="436987"/>
                    <a:pt x="616692" y="436987"/>
                  </a:cubicBezTo>
                  <a:cubicBezTo>
                    <a:pt x="611291" y="436987"/>
                    <a:pt x="605890" y="436987"/>
                    <a:pt x="600489" y="436823"/>
                  </a:cubicBezTo>
                  <a:cubicBezTo>
                    <a:pt x="588869" y="436660"/>
                    <a:pt x="577248" y="436169"/>
                    <a:pt x="565628" y="435514"/>
                  </a:cubicBezTo>
                  <a:cubicBezTo>
                    <a:pt x="530276" y="433550"/>
                    <a:pt x="495579" y="429786"/>
                    <a:pt x="463337" y="424057"/>
                  </a:cubicBezTo>
                  <a:cubicBezTo>
                    <a:pt x="453026" y="422257"/>
                    <a:pt x="442879" y="420293"/>
                    <a:pt x="433059" y="418165"/>
                  </a:cubicBezTo>
                  <a:cubicBezTo>
                    <a:pt x="424876" y="416365"/>
                    <a:pt x="416856" y="414401"/>
                    <a:pt x="409164" y="412437"/>
                  </a:cubicBezTo>
                  <a:lnTo>
                    <a:pt x="403927" y="410964"/>
                  </a:lnTo>
                  <a:cubicBezTo>
                    <a:pt x="351226" y="396398"/>
                    <a:pt x="328804" y="381341"/>
                    <a:pt x="322094" y="374303"/>
                  </a:cubicBezTo>
                  <a:close/>
                </a:path>
              </a:pathLst>
            </a:custGeom>
            <a:solidFill>
              <a:schemeClr val="tx1">
                <a:lumMod val="75000"/>
                <a:lumOff val="25000"/>
              </a:schemeClr>
            </a:solidFill>
            <a:ln w="6648" cap="flat">
              <a:noFill/>
              <a:prstDash val="solid"/>
              <a:miter/>
            </a:ln>
            <a:scene3d>
              <a:camera prst="perspectiveRight"/>
              <a:lightRig rig="threePt" dir="t"/>
            </a:scene3d>
          </p:spPr>
          <p:txBody>
            <a:bodyPr rtlCol="0" anchor="ctr"/>
            <a:lstStyle/>
            <a:p>
              <a:endParaRPr lang="zh-CN" altLang="en-US"/>
            </a:p>
          </p:txBody>
        </p:sp>
      </p:gr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转场页">
    <p:spTree>
      <p:nvGrpSpPr>
        <p:cNvPr id="1" name=""/>
        <p:cNvGrpSpPr/>
        <p:nvPr/>
      </p:nvGrpSpPr>
      <p:grpSpPr>
        <a:xfrm>
          <a:off x="0" y="0"/>
          <a:ext cx="0" cy="0"/>
          <a:chOff x="0" y="0"/>
          <a:chExt cx="0" cy="0"/>
        </a:xfrm>
      </p:grpSpPr>
      <p:sp>
        <p:nvSpPr>
          <p:cNvPr id="2" name="矩形 1"/>
          <p:cNvSpPr/>
          <p:nvPr userDrawn="1"/>
        </p:nvSpPr>
        <p:spPr>
          <a:xfrm>
            <a:off x="4656138" y="549276"/>
            <a:ext cx="2878138" cy="57594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3" name="矩形 2"/>
          <p:cNvSpPr/>
          <p:nvPr userDrawn="1"/>
        </p:nvSpPr>
        <p:spPr>
          <a:xfrm>
            <a:off x="4962654" y="2552621"/>
            <a:ext cx="4629022" cy="1289553"/>
          </a:xfrm>
          <a:prstGeom prst="rect">
            <a:avLst/>
          </a:prstGeom>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userDrawn="1"/>
        </p:nvSpPr>
        <p:spPr>
          <a:xfrm>
            <a:off x="5712642" y="3162473"/>
            <a:ext cx="450034" cy="2574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文本占位符 13"/>
          <p:cNvSpPr>
            <a:spLocks noGrp="1"/>
          </p:cNvSpPr>
          <p:nvPr>
            <p:ph type="body" sz="quarter" idx="11" hasCustomPrompt="1"/>
          </p:nvPr>
        </p:nvSpPr>
        <p:spPr>
          <a:xfrm>
            <a:off x="6470538" y="2819435"/>
            <a:ext cx="2632318" cy="646331"/>
          </a:xfrm>
          <a:prstGeom prst="rect">
            <a:avLst/>
          </a:prstGeo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defRPr kumimoji="0" lang="zh-CN" altLang="en-US" sz="3600" b="1" i="0" u="none" strike="noStrike" kern="1200" cap="none" spc="300" normalizeH="0" baseline="0" noProof="0" dirty="0">
                <a:ln>
                  <a:noFill/>
                </a:ln>
                <a:solidFill>
                  <a:prstClr val="black">
                    <a:lumMod val="75000"/>
                    <a:lumOff val="25000"/>
                  </a:prstClr>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300" normalizeH="0" baseline="0" noProof="0">
                <a:ln>
                  <a:noFill/>
                </a:ln>
                <a:solidFill>
                  <a:prstClr val="black">
                    <a:lumMod val="75000"/>
                    <a:lumOff val="25000"/>
                  </a:prstClr>
                </a:solidFill>
                <a:effectLst/>
                <a:uLnTx/>
                <a:uFillTx/>
                <a:latin typeface="+mn-lt"/>
                <a:ea typeface="+mn-ea"/>
                <a:cs typeface="+mn-cs"/>
              </a:rPr>
              <a:t>输入标题</a:t>
            </a:r>
            <a:endParaRPr kumimoji="0" lang="zh-CN" altLang="en-US" sz="3600" b="1" i="0" u="none" strike="noStrike" kern="1200" cap="none" spc="300" normalizeH="0" baseline="0" noProof="0" dirty="0">
              <a:ln>
                <a:noFill/>
              </a:ln>
              <a:solidFill>
                <a:prstClr val="black">
                  <a:lumMod val="75000"/>
                  <a:lumOff val="25000"/>
                </a:prstClr>
              </a:solidFill>
              <a:effectLst/>
              <a:uLnTx/>
              <a:uFillTx/>
              <a:latin typeface="+mn-lt"/>
              <a:ea typeface="+mn-ea"/>
              <a:cs typeface="+mn-cs"/>
            </a:endParaRPr>
          </a:p>
        </p:txBody>
      </p:sp>
      <p:sp>
        <p:nvSpPr>
          <p:cNvPr id="15" name="矩形: 圆角 14"/>
          <p:cNvSpPr/>
          <p:nvPr userDrawn="1"/>
        </p:nvSpPr>
        <p:spPr>
          <a:xfrm>
            <a:off x="5712642" y="3162473"/>
            <a:ext cx="450034" cy="2574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文本占位符 11"/>
          <p:cNvSpPr>
            <a:spLocks noGrp="1"/>
          </p:cNvSpPr>
          <p:nvPr>
            <p:ph type="body" sz="quarter" idx="10" hasCustomPrompt="1"/>
          </p:nvPr>
        </p:nvSpPr>
        <p:spPr>
          <a:xfrm>
            <a:off x="5404780" y="2558986"/>
            <a:ext cx="1046709" cy="1107996"/>
          </a:xfrm>
          <a:prstGeom prst="rect">
            <a:avLst/>
          </a:prstGeo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defRPr lang="zh-CN" altLang="en-US" sz="6600" b="1" i="1" kern="1200" noProof="0" dirty="0">
                <a:solidFill>
                  <a:schemeClr val="tx1">
                    <a:lumMod val="75000"/>
                    <a:lumOff val="25000"/>
                  </a:schemeClr>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1" u="none" strike="noStrike" kern="1200" cap="none" spc="0" normalizeH="0" baseline="0" noProof="0">
                <a:ln>
                  <a:noFill/>
                </a:ln>
                <a:solidFill>
                  <a:prstClr val="black">
                    <a:lumMod val="75000"/>
                    <a:lumOff val="25000"/>
                  </a:prstClr>
                </a:solidFill>
                <a:effectLst/>
                <a:uLnTx/>
                <a:uFillTx/>
                <a:latin typeface="+mn-lt"/>
                <a:ea typeface="+mn-ea"/>
                <a:cs typeface="+mn-cs"/>
              </a:rPr>
              <a:t>1</a:t>
            </a:r>
            <a:endParaRPr kumimoji="0" lang="zh-CN" altLang="en-US" sz="6600" b="1" i="1" u="none" strike="noStrike" kern="1200" cap="none" spc="0" normalizeH="0" baseline="0" noProof="0" dirty="0">
              <a:ln>
                <a:noFill/>
              </a:ln>
              <a:solidFill>
                <a:prstClr val="black">
                  <a:lumMod val="75000"/>
                  <a:lumOff val="25000"/>
                </a:prstClr>
              </a:solidFill>
              <a:effectLst/>
              <a:uLnTx/>
              <a:uFillTx/>
              <a:latin typeface="+mn-lt"/>
              <a:ea typeface="+mn-ea"/>
              <a:cs typeface="+mn-cs"/>
            </a:endParaRPr>
          </a:p>
        </p:txBody>
      </p:sp>
      <p:sp>
        <p:nvSpPr>
          <p:cNvPr id="79" name="PA-文本框 60"/>
          <p:cNvSpPr txBox="1"/>
          <p:nvPr userDrawn="1">
            <p:custDataLst>
              <p:tags r:id="rId2"/>
            </p:custDataLst>
          </p:nvPr>
        </p:nvSpPr>
        <p:spPr>
          <a:xfrm rot="16200000">
            <a:off x="4796552" y="3013327"/>
            <a:ext cx="1021915" cy="368139"/>
          </a:xfrm>
          <a:custGeom>
            <a:avLst/>
            <a:gdLst/>
            <a:ahLst/>
            <a:cxnLst/>
            <a:rect l="l" t="t" r="r" b="b"/>
            <a:pathLst>
              <a:path w="3442669" h="1014008">
                <a:moveTo>
                  <a:pt x="1765860" y="518745"/>
                </a:moveTo>
                <a:lnTo>
                  <a:pt x="1765860" y="951389"/>
                </a:lnTo>
                <a:lnTo>
                  <a:pt x="1829903" y="951389"/>
                </a:lnTo>
                <a:cubicBezTo>
                  <a:pt x="1865956" y="951389"/>
                  <a:pt x="1890032" y="945933"/>
                  <a:pt x="1902129" y="935022"/>
                </a:cubicBezTo>
                <a:cubicBezTo>
                  <a:pt x="1914226" y="924111"/>
                  <a:pt x="1920274" y="900392"/>
                  <a:pt x="1920274" y="863864"/>
                </a:cubicBezTo>
                <a:lnTo>
                  <a:pt x="1920274" y="610540"/>
                </a:lnTo>
                <a:cubicBezTo>
                  <a:pt x="1920274" y="571640"/>
                  <a:pt x="1914226" y="546616"/>
                  <a:pt x="1902129" y="535467"/>
                </a:cubicBezTo>
                <a:cubicBezTo>
                  <a:pt x="1890032" y="524319"/>
                  <a:pt x="1864059" y="518745"/>
                  <a:pt x="1824210" y="518745"/>
                </a:cubicBezTo>
                <a:close/>
                <a:moveTo>
                  <a:pt x="375006" y="214187"/>
                </a:moveTo>
                <a:lnTo>
                  <a:pt x="222015" y="658216"/>
                </a:lnTo>
                <a:lnTo>
                  <a:pt x="532266" y="658216"/>
                </a:lnTo>
                <a:lnTo>
                  <a:pt x="377852" y="214187"/>
                </a:lnTo>
                <a:close/>
                <a:moveTo>
                  <a:pt x="1765860" y="64043"/>
                </a:moveTo>
                <a:lnTo>
                  <a:pt x="1765860" y="488147"/>
                </a:lnTo>
                <a:lnTo>
                  <a:pt x="1829903" y="488147"/>
                </a:lnTo>
                <a:cubicBezTo>
                  <a:pt x="1865482" y="488147"/>
                  <a:pt x="1889439" y="481150"/>
                  <a:pt x="1901773" y="467155"/>
                </a:cubicBezTo>
                <a:cubicBezTo>
                  <a:pt x="1914107" y="453161"/>
                  <a:pt x="1920274" y="426951"/>
                  <a:pt x="1920274" y="388525"/>
                </a:cubicBezTo>
                <a:lnTo>
                  <a:pt x="1920274" y="190705"/>
                </a:lnTo>
                <a:cubicBezTo>
                  <a:pt x="1920274" y="138522"/>
                  <a:pt x="1914226" y="104366"/>
                  <a:pt x="1902129" y="88237"/>
                </a:cubicBezTo>
                <a:cubicBezTo>
                  <a:pt x="1890032" y="72107"/>
                  <a:pt x="1865008" y="64043"/>
                  <a:pt x="1827056" y="64043"/>
                </a:cubicBezTo>
                <a:close/>
                <a:moveTo>
                  <a:pt x="1229326" y="30598"/>
                </a:moveTo>
                <a:lnTo>
                  <a:pt x="2039820" y="30598"/>
                </a:lnTo>
                <a:cubicBezTo>
                  <a:pt x="2112402" y="30598"/>
                  <a:pt x="2167550" y="38544"/>
                  <a:pt x="2205264" y="54436"/>
                </a:cubicBezTo>
                <a:cubicBezTo>
                  <a:pt x="2242978" y="70328"/>
                  <a:pt x="2272864" y="98317"/>
                  <a:pt x="2294923" y="138403"/>
                </a:cubicBezTo>
                <a:cubicBezTo>
                  <a:pt x="2316982" y="178489"/>
                  <a:pt x="2328012" y="222014"/>
                  <a:pt x="2328012" y="268979"/>
                </a:cubicBezTo>
                <a:cubicBezTo>
                  <a:pt x="2328012" y="389948"/>
                  <a:pt x="2270848" y="462530"/>
                  <a:pt x="2156520" y="486724"/>
                </a:cubicBezTo>
                <a:lnTo>
                  <a:pt x="2156520" y="489570"/>
                </a:lnTo>
                <a:cubicBezTo>
                  <a:pt x="2221986" y="505225"/>
                  <a:pt x="2272034" y="534637"/>
                  <a:pt x="2306664" y="577807"/>
                </a:cubicBezTo>
                <a:cubicBezTo>
                  <a:pt x="2341295" y="620976"/>
                  <a:pt x="2358610" y="674108"/>
                  <a:pt x="2358610" y="737202"/>
                </a:cubicBezTo>
                <a:cubicBezTo>
                  <a:pt x="2358610" y="815002"/>
                  <a:pt x="2332400" y="875723"/>
                  <a:pt x="2279980" y="919367"/>
                </a:cubicBezTo>
                <a:cubicBezTo>
                  <a:pt x="2227560" y="963011"/>
                  <a:pt x="2144660" y="984833"/>
                  <a:pt x="2031281" y="984833"/>
                </a:cubicBezTo>
                <a:lnTo>
                  <a:pt x="1229326" y="984833"/>
                </a:lnTo>
                <a:lnTo>
                  <a:pt x="1229326" y="951389"/>
                </a:lnTo>
                <a:lnTo>
                  <a:pt x="1350295" y="951389"/>
                </a:lnTo>
                <a:lnTo>
                  <a:pt x="1350295" y="64043"/>
                </a:lnTo>
                <a:lnTo>
                  <a:pt x="1229326" y="64043"/>
                </a:lnTo>
                <a:close/>
                <a:moveTo>
                  <a:pt x="409873" y="30598"/>
                </a:moveTo>
                <a:lnTo>
                  <a:pt x="735779" y="30598"/>
                </a:lnTo>
                <a:lnTo>
                  <a:pt x="1056703" y="951389"/>
                </a:lnTo>
                <a:lnTo>
                  <a:pt x="1109361" y="951389"/>
                </a:lnTo>
                <a:lnTo>
                  <a:pt x="1109361" y="984833"/>
                </a:lnTo>
                <a:lnTo>
                  <a:pt x="525150" y="984833"/>
                </a:lnTo>
                <a:lnTo>
                  <a:pt x="525150" y="951389"/>
                </a:lnTo>
                <a:lnTo>
                  <a:pt x="632599" y="951389"/>
                </a:lnTo>
                <a:lnTo>
                  <a:pt x="542228" y="691660"/>
                </a:lnTo>
                <a:lnTo>
                  <a:pt x="211341" y="691660"/>
                </a:lnTo>
                <a:cubicBezTo>
                  <a:pt x="202802" y="720124"/>
                  <a:pt x="198533" y="747401"/>
                  <a:pt x="198533" y="773492"/>
                </a:cubicBezTo>
                <a:cubicBezTo>
                  <a:pt x="198533" y="823778"/>
                  <a:pt x="211223" y="865880"/>
                  <a:pt x="236602" y="899799"/>
                </a:cubicBezTo>
                <a:cubicBezTo>
                  <a:pt x="261982" y="933718"/>
                  <a:pt x="306931" y="950914"/>
                  <a:pt x="371448" y="951389"/>
                </a:cubicBezTo>
                <a:lnTo>
                  <a:pt x="371448" y="984833"/>
                </a:lnTo>
                <a:lnTo>
                  <a:pt x="0" y="984833"/>
                </a:lnTo>
                <a:lnTo>
                  <a:pt x="0" y="951389"/>
                </a:lnTo>
                <a:cubicBezTo>
                  <a:pt x="27989" y="941901"/>
                  <a:pt x="56334" y="916640"/>
                  <a:pt x="85035" y="875605"/>
                </a:cubicBezTo>
                <a:cubicBezTo>
                  <a:pt x="113735" y="834570"/>
                  <a:pt x="137336" y="787961"/>
                  <a:pt x="155837" y="735778"/>
                </a:cubicBezTo>
                <a:close/>
                <a:moveTo>
                  <a:pt x="3049163" y="0"/>
                </a:moveTo>
                <a:cubicBezTo>
                  <a:pt x="3148311" y="0"/>
                  <a:pt x="3228957" y="25617"/>
                  <a:pt x="3291102" y="76851"/>
                </a:cubicBezTo>
                <a:lnTo>
                  <a:pt x="3436977" y="1423"/>
                </a:lnTo>
                <a:lnTo>
                  <a:pt x="3436977" y="396353"/>
                </a:lnTo>
                <a:lnTo>
                  <a:pt x="3403532" y="396353"/>
                </a:lnTo>
                <a:cubicBezTo>
                  <a:pt x="3403532" y="327092"/>
                  <a:pt x="3385980" y="265421"/>
                  <a:pt x="3350875" y="211341"/>
                </a:cubicBezTo>
                <a:cubicBezTo>
                  <a:pt x="3315770" y="157260"/>
                  <a:pt x="3274380" y="115988"/>
                  <a:pt x="3226703" y="87525"/>
                </a:cubicBezTo>
                <a:cubicBezTo>
                  <a:pt x="3179027" y="59062"/>
                  <a:pt x="3131233" y="44830"/>
                  <a:pt x="3083319" y="44830"/>
                </a:cubicBezTo>
                <a:cubicBezTo>
                  <a:pt x="3060074" y="44830"/>
                  <a:pt x="3040861" y="50404"/>
                  <a:pt x="3025681" y="61552"/>
                </a:cubicBezTo>
                <a:cubicBezTo>
                  <a:pt x="3010500" y="72700"/>
                  <a:pt x="3001013" y="87288"/>
                  <a:pt x="2997217" y="105315"/>
                </a:cubicBezTo>
                <a:cubicBezTo>
                  <a:pt x="2993422" y="123341"/>
                  <a:pt x="2991525" y="150856"/>
                  <a:pt x="2991525" y="187858"/>
                </a:cubicBezTo>
                <a:lnTo>
                  <a:pt x="2991525" y="816899"/>
                </a:lnTo>
                <a:cubicBezTo>
                  <a:pt x="2991525" y="871454"/>
                  <a:pt x="3000064" y="910710"/>
                  <a:pt x="3017142" y="934666"/>
                </a:cubicBezTo>
                <a:cubicBezTo>
                  <a:pt x="3034220" y="958623"/>
                  <a:pt x="3062920" y="970601"/>
                  <a:pt x="3103244" y="970601"/>
                </a:cubicBezTo>
                <a:cubicBezTo>
                  <a:pt x="3217097" y="970601"/>
                  <a:pt x="3319091" y="911777"/>
                  <a:pt x="3409225" y="794128"/>
                </a:cubicBezTo>
                <a:lnTo>
                  <a:pt x="3442669" y="816899"/>
                </a:lnTo>
                <a:cubicBezTo>
                  <a:pt x="3387640" y="887109"/>
                  <a:pt x="3330713" y="937513"/>
                  <a:pt x="3271889" y="968111"/>
                </a:cubicBezTo>
                <a:cubicBezTo>
                  <a:pt x="3213065" y="998709"/>
                  <a:pt x="3140009" y="1014008"/>
                  <a:pt x="3052721" y="1014008"/>
                </a:cubicBezTo>
                <a:cubicBezTo>
                  <a:pt x="2900442" y="1014008"/>
                  <a:pt x="2775559" y="966806"/>
                  <a:pt x="2678072" y="872403"/>
                </a:cubicBezTo>
                <a:cubicBezTo>
                  <a:pt x="2580585" y="777999"/>
                  <a:pt x="2531841" y="656081"/>
                  <a:pt x="2531841" y="506648"/>
                </a:cubicBezTo>
                <a:cubicBezTo>
                  <a:pt x="2531841" y="353420"/>
                  <a:pt x="2579636" y="230672"/>
                  <a:pt x="2675225" y="138403"/>
                </a:cubicBezTo>
                <a:cubicBezTo>
                  <a:pt x="2770815" y="46134"/>
                  <a:pt x="2895461" y="0"/>
                  <a:pt x="3049163" y="0"/>
                </a:cubicBezTo>
                <a:close/>
              </a:path>
            </a:pathLst>
          </a:custGeom>
          <a:solidFill>
            <a:schemeClr val="bg1">
              <a:lumMod val="85000"/>
              <a:alpha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7200" b="1" kern="1200" spc="600" smtClean="0">
                <a:solidFill>
                  <a:schemeClr val="bg1"/>
                </a:solidFill>
                <a:effectLst>
                  <a:outerShdw blurRad="38100" dist="38100" dir="2700000" algn="tl">
                    <a:schemeClr val="accent1">
                      <a:lumMod val="75000"/>
                      <a:alpha val="43000"/>
                    </a:scheme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11500">
              <a:solidFill>
                <a:schemeClr val="tx1"/>
              </a:solidFill>
              <a:effectLst/>
              <a:latin typeface="Bodoni MT Black" panose="02070A03080606020203" pitchFamily="18" charset="0"/>
            </a:endParaRPr>
          </a:p>
        </p:txBody>
      </p:sp>
      <p:sp>
        <p:nvSpPr>
          <p:cNvPr id="80" name="图形 3"/>
          <p:cNvSpPr/>
          <p:nvPr userDrawn="1"/>
        </p:nvSpPr>
        <p:spPr>
          <a:xfrm>
            <a:off x="9146311" y="3319786"/>
            <a:ext cx="370598" cy="453426"/>
          </a:xfrm>
          <a:custGeom>
            <a:avLst/>
            <a:gdLst>
              <a:gd name="connsiteX0" fmla="*/ 1219145 w 1224218"/>
              <a:gd name="connsiteY0" fmla="*/ 1035512 h 1499176"/>
              <a:gd name="connsiteX1" fmla="*/ 1212598 w 1224218"/>
              <a:gd name="connsiteY1" fmla="*/ 1022910 h 1499176"/>
              <a:gd name="connsiteX2" fmla="*/ 1009653 w 1224218"/>
              <a:gd name="connsiteY2" fmla="*/ 805725 h 1499176"/>
              <a:gd name="connsiteX3" fmla="*/ 1091485 w 1224218"/>
              <a:gd name="connsiteY3" fmla="*/ 720128 h 1499176"/>
              <a:gd name="connsiteX4" fmla="*/ 1086085 w 1224218"/>
              <a:gd name="connsiteY4" fmla="*/ 697052 h 1499176"/>
              <a:gd name="connsiteX5" fmla="*/ 1079702 w 1224218"/>
              <a:gd name="connsiteY5" fmla="*/ 685104 h 1499176"/>
              <a:gd name="connsiteX6" fmla="*/ 863663 w 1224218"/>
              <a:gd name="connsiteY6" fmla="*/ 454008 h 1499176"/>
              <a:gd name="connsiteX7" fmla="*/ 957280 w 1224218"/>
              <a:gd name="connsiteY7" fmla="*/ 374303 h 1499176"/>
              <a:gd name="connsiteX8" fmla="*/ 953024 w 1224218"/>
              <a:gd name="connsiteY8" fmla="*/ 355482 h 1499176"/>
              <a:gd name="connsiteX9" fmla="*/ 946969 w 1224218"/>
              <a:gd name="connsiteY9" fmla="*/ 344516 h 1499176"/>
              <a:gd name="connsiteX10" fmla="*/ 633058 w 1224218"/>
              <a:gd name="connsiteY10" fmla="*/ 8347 h 1499176"/>
              <a:gd name="connsiteX11" fmla="*/ 613909 w 1224218"/>
              <a:gd name="connsiteY11" fmla="*/ 0 h 1499176"/>
              <a:gd name="connsiteX12" fmla="*/ 594761 w 1224218"/>
              <a:gd name="connsiteY12" fmla="*/ 8183 h 1499176"/>
              <a:gd name="connsiteX13" fmla="*/ 276922 w 1224218"/>
              <a:gd name="connsiteY13" fmla="*/ 345825 h 1499176"/>
              <a:gd name="connsiteX14" fmla="*/ 269884 w 1224218"/>
              <a:gd name="connsiteY14" fmla="*/ 362028 h 1499176"/>
              <a:gd name="connsiteX15" fmla="*/ 268248 w 1224218"/>
              <a:gd name="connsiteY15" fmla="*/ 374139 h 1499176"/>
              <a:gd name="connsiteX16" fmla="*/ 363828 w 1224218"/>
              <a:gd name="connsiteY16" fmla="*/ 453354 h 1499176"/>
              <a:gd name="connsiteX17" fmla="*/ 143535 w 1224218"/>
              <a:gd name="connsiteY17" fmla="*/ 687395 h 1499176"/>
              <a:gd name="connsiteX18" fmla="*/ 136497 w 1224218"/>
              <a:gd name="connsiteY18" fmla="*/ 704744 h 1499176"/>
              <a:gd name="connsiteX19" fmla="*/ 134206 w 1224218"/>
              <a:gd name="connsiteY19" fmla="*/ 720128 h 1499176"/>
              <a:gd name="connsiteX20" fmla="*/ 182978 w 1224218"/>
              <a:gd name="connsiteY20" fmla="*/ 786740 h 1499176"/>
              <a:gd name="connsiteX21" fmla="*/ 217839 w 1224218"/>
              <a:gd name="connsiteY21" fmla="*/ 805071 h 1499176"/>
              <a:gd name="connsiteX22" fmla="*/ 9984 w 1224218"/>
              <a:gd name="connsiteY22" fmla="*/ 1025692 h 1499176"/>
              <a:gd name="connsiteX23" fmla="*/ 2946 w 1224218"/>
              <a:gd name="connsiteY23" fmla="*/ 1044186 h 1499176"/>
              <a:gd name="connsiteX24" fmla="*/ 0 w 1224218"/>
              <a:gd name="connsiteY24" fmla="*/ 1062844 h 1499176"/>
              <a:gd name="connsiteX25" fmla="*/ 194435 w 1224218"/>
              <a:gd name="connsiteY25" fmla="*/ 1198195 h 1499176"/>
              <a:gd name="connsiteX26" fmla="*/ 487887 w 1224218"/>
              <a:gd name="connsiteY26" fmla="*/ 1247950 h 1499176"/>
              <a:gd name="connsiteX27" fmla="*/ 487887 w 1224218"/>
              <a:gd name="connsiteY27" fmla="*/ 1473645 h 1499176"/>
              <a:gd name="connsiteX28" fmla="*/ 514073 w 1224218"/>
              <a:gd name="connsiteY28" fmla="*/ 1499831 h 1499176"/>
              <a:gd name="connsiteX29" fmla="*/ 711781 w 1224218"/>
              <a:gd name="connsiteY29" fmla="*/ 1499831 h 1499176"/>
              <a:gd name="connsiteX30" fmla="*/ 737968 w 1224218"/>
              <a:gd name="connsiteY30" fmla="*/ 1473645 h 1499176"/>
              <a:gd name="connsiteX31" fmla="*/ 737968 w 1224218"/>
              <a:gd name="connsiteY31" fmla="*/ 1248932 h 1499176"/>
              <a:gd name="connsiteX32" fmla="*/ 1039112 w 1224218"/>
              <a:gd name="connsiteY32" fmla="*/ 1198195 h 1499176"/>
              <a:gd name="connsiteX33" fmla="*/ 1225855 w 1224218"/>
              <a:gd name="connsiteY33" fmla="*/ 1062844 h 1499176"/>
              <a:gd name="connsiteX34" fmla="*/ 1219145 w 1224218"/>
              <a:gd name="connsiteY34" fmla="*/ 1035512 h 1499176"/>
              <a:gd name="connsiteX35" fmla="*/ 1099178 w 1224218"/>
              <a:gd name="connsiteY35" fmla="*/ 1120454 h 1499176"/>
              <a:gd name="connsiteX36" fmla="*/ 1082157 w 1224218"/>
              <a:gd name="connsiteY36" fmla="*/ 1113580 h 1499176"/>
              <a:gd name="connsiteX37" fmla="*/ 657608 w 1224218"/>
              <a:gd name="connsiteY37" fmla="*/ 1056788 h 1499176"/>
              <a:gd name="connsiteX38" fmla="*/ 560882 w 1224218"/>
              <a:gd name="connsiteY38" fmla="*/ 1023564 h 1499176"/>
              <a:gd name="connsiteX39" fmla="*/ 558918 w 1224218"/>
              <a:gd name="connsiteY39" fmla="*/ 1022582 h 1499176"/>
              <a:gd name="connsiteX40" fmla="*/ 554663 w 1224218"/>
              <a:gd name="connsiteY40" fmla="*/ 1021109 h 1499176"/>
              <a:gd name="connsiteX41" fmla="*/ 419966 w 1224218"/>
              <a:gd name="connsiteY41" fmla="*/ 947296 h 1499176"/>
              <a:gd name="connsiteX42" fmla="*/ 312928 w 1224218"/>
              <a:gd name="connsiteY42" fmla="*/ 837313 h 1499176"/>
              <a:gd name="connsiteX43" fmla="*/ 618656 w 1224218"/>
              <a:gd name="connsiteY43" fmla="*/ 872828 h 1499176"/>
              <a:gd name="connsiteX44" fmla="*/ 943368 w 1224218"/>
              <a:gd name="connsiteY44" fmla="*/ 830439 h 1499176"/>
              <a:gd name="connsiteX45" fmla="*/ 957116 w 1224218"/>
              <a:gd name="connsiteY45" fmla="*/ 826184 h 1499176"/>
              <a:gd name="connsiteX46" fmla="*/ 1168408 w 1224218"/>
              <a:gd name="connsiteY46" fmla="*/ 1052369 h 1499176"/>
              <a:gd name="connsiteX47" fmla="*/ 1170536 w 1224218"/>
              <a:gd name="connsiteY47" fmla="*/ 1055806 h 1499176"/>
              <a:gd name="connsiteX48" fmla="*/ 1173482 w 1224218"/>
              <a:gd name="connsiteY48" fmla="*/ 1063008 h 1499176"/>
              <a:gd name="connsiteX49" fmla="*/ 1099178 w 1224218"/>
              <a:gd name="connsiteY49" fmla="*/ 1120454 h 1499176"/>
              <a:gd name="connsiteX50" fmla="*/ 736822 w 1224218"/>
              <a:gd name="connsiteY50" fmla="*/ 1196559 h 1499176"/>
              <a:gd name="connsiteX51" fmla="*/ 620292 w 1224218"/>
              <a:gd name="connsiteY51" fmla="*/ 1200487 h 1499176"/>
              <a:gd name="connsiteX52" fmla="*/ 489033 w 1224218"/>
              <a:gd name="connsiteY52" fmla="*/ 1195577 h 1499176"/>
              <a:gd name="connsiteX53" fmla="*/ 209001 w 1224218"/>
              <a:gd name="connsiteY53" fmla="*/ 1148114 h 1499176"/>
              <a:gd name="connsiteX54" fmla="*/ 52209 w 1224218"/>
              <a:gd name="connsiteY54" fmla="*/ 1063008 h 1499176"/>
              <a:gd name="connsiteX55" fmla="*/ 54173 w 1224218"/>
              <a:gd name="connsiteY55" fmla="*/ 1057279 h 1499176"/>
              <a:gd name="connsiteX56" fmla="*/ 56137 w 1224218"/>
              <a:gd name="connsiteY56" fmla="*/ 1053188 h 1499176"/>
              <a:gd name="connsiteX57" fmla="*/ 255155 w 1224218"/>
              <a:gd name="connsiteY57" fmla="*/ 841896 h 1499176"/>
              <a:gd name="connsiteX58" fmla="*/ 346971 w 1224218"/>
              <a:gd name="connsiteY58" fmla="*/ 956134 h 1499176"/>
              <a:gd name="connsiteX59" fmla="*/ 318984 w 1224218"/>
              <a:gd name="connsiteY59" fmla="*/ 987558 h 1499176"/>
              <a:gd name="connsiteX60" fmla="*/ 321112 w 1224218"/>
              <a:gd name="connsiteY60" fmla="*/ 1024546 h 1499176"/>
              <a:gd name="connsiteX61" fmla="*/ 338460 w 1224218"/>
              <a:gd name="connsiteY61" fmla="*/ 1031093 h 1499176"/>
              <a:gd name="connsiteX62" fmla="*/ 358100 w 1224218"/>
              <a:gd name="connsiteY62" fmla="*/ 1022255 h 1499176"/>
              <a:gd name="connsiteX63" fmla="*/ 387887 w 1224218"/>
              <a:gd name="connsiteY63" fmla="*/ 988703 h 1499176"/>
              <a:gd name="connsiteX64" fmla="*/ 512600 w 1224218"/>
              <a:gd name="connsiteY64" fmla="*/ 1059898 h 1499176"/>
              <a:gd name="connsiteX65" fmla="*/ 494925 w 1224218"/>
              <a:gd name="connsiteY65" fmla="*/ 1097868 h 1499176"/>
              <a:gd name="connsiteX66" fmla="*/ 507527 w 1224218"/>
              <a:gd name="connsiteY66" fmla="*/ 1132729 h 1499176"/>
              <a:gd name="connsiteX67" fmla="*/ 518656 w 1224218"/>
              <a:gd name="connsiteY67" fmla="*/ 1135184 h 1499176"/>
              <a:gd name="connsiteX68" fmla="*/ 542388 w 1224218"/>
              <a:gd name="connsiteY68" fmla="*/ 1120127 h 1499176"/>
              <a:gd name="connsiteX69" fmla="*/ 561045 w 1224218"/>
              <a:gd name="connsiteY69" fmla="*/ 1080029 h 1499176"/>
              <a:gd name="connsiteX70" fmla="*/ 638132 w 1224218"/>
              <a:gd name="connsiteY70" fmla="*/ 1105888 h 1499176"/>
              <a:gd name="connsiteX71" fmla="*/ 708344 w 1224218"/>
              <a:gd name="connsiteY71" fmla="*/ 1124219 h 1499176"/>
              <a:gd name="connsiteX72" fmla="*/ 692633 w 1224218"/>
              <a:gd name="connsiteY72" fmla="*/ 1159079 h 1499176"/>
              <a:gd name="connsiteX73" fmla="*/ 691487 w 1224218"/>
              <a:gd name="connsiteY73" fmla="*/ 1177574 h 1499176"/>
              <a:gd name="connsiteX74" fmla="*/ 705726 w 1224218"/>
              <a:gd name="connsiteY74" fmla="*/ 1193776 h 1499176"/>
              <a:gd name="connsiteX75" fmla="*/ 716528 w 1224218"/>
              <a:gd name="connsiteY75" fmla="*/ 1196068 h 1499176"/>
              <a:gd name="connsiteX76" fmla="*/ 733549 w 1224218"/>
              <a:gd name="connsiteY76" fmla="*/ 1189848 h 1499176"/>
              <a:gd name="connsiteX77" fmla="*/ 740423 w 1224218"/>
              <a:gd name="connsiteY77" fmla="*/ 1180683 h 1499176"/>
              <a:gd name="connsiteX78" fmla="*/ 760881 w 1224218"/>
              <a:gd name="connsiteY78" fmla="*/ 1135184 h 1499176"/>
              <a:gd name="connsiteX79" fmla="*/ 974628 w 1224218"/>
              <a:gd name="connsiteY79" fmla="*/ 1161534 h 1499176"/>
              <a:gd name="connsiteX80" fmla="*/ 736822 w 1224218"/>
              <a:gd name="connsiteY80" fmla="*/ 1196559 h 1499176"/>
              <a:gd name="connsiteX81" fmla="*/ 685431 w 1224218"/>
              <a:gd name="connsiteY81" fmla="*/ 1447458 h 1499176"/>
              <a:gd name="connsiteX82" fmla="*/ 540096 w 1224218"/>
              <a:gd name="connsiteY82" fmla="*/ 1447458 h 1499176"/>
              <a:gd name="connsiteX83" fmla="*/ 540096 w 1224218"/>
              <a:gd name="connsiteY83" fmla="*/ 1251059 h 1499176"/>
              <a:gd name="connsiteX84" fmla="*/ 620292 w 1224218"/>
              <a:gd name="connsiteY84" fmla="*/ 1252860 h 1499176"/>
              <a:gd name="connsiteX85" fmla="*/ 685431 w 1224218"/>
              <a:gd name="connsiteY85" fmla="*/ 1251714 h 1499176"/>
              <a:gd name="connsiteX86" fmla="*/ 685431 w 1224218"/>
              <a:gd name="connsiteY86" fmla="*/ 1447458 h 1499176"/>
              <a:gd name="connsiteX87" fmla="*/ 186415 w 1224218"/>
              <a:gd name="connsiteY87" fmla="*/ 720292 h 1499176"/>
              <a:gd name="connsiteX88" fmla="*/ 187070 w 1224218"/>
              <a:gd name="connsiteY88" fmla="*/ 718819 h 1499176"/>
              <a:gd name="connsiteX89" fmla="*/ 188543 w 1224218"/>
              <a:gd name="connsiteY89" fmla="*/ 715873 h 1499176"/>
              <a:gd name="connsiteX90" fmla="*/ 420948 w 1224218"/>
              <a:gd name="connsiteY90" fmla="*/ 469065 h 1499176"/>
              <a:gd name="connsiteX91" fmla="*/ 519474 w 1224218"/>
              <a:gd name="connsiteY91" fmla="*/ 484450 h 1499176"/>
              <a:gd name="connsiteX92" fmla="*/ 552862 w 1224218"/>
              <a:gd name="connsiteY92" fmla="*/ 487232 h 1499176"/>
              <a:gd name="connsiteX93" fmla="*/ 587396 w 1224218"/>
              <a:gd name="connsiteY93" fmla="*/ 488869 h 1499176"/>
              <a:gd name="connsiteX94" fmla="*/ 616692 w 1224218"/>
              <a:gd name="connsiteY94" fmla="*/ 489360 h 1499176"/>
              <a:gd name="connsiteX95" fmla="*/ 641896 w 1224218"/>
              <a:gd name="connsiteY95" fmla="*/ 489033 h 1499176"/>
              <a:gd name="connsiteX96" fmla="*/ 676430 w 1224218"/>
              <a:gd name="connsiteY96" fmla="*/ 487560 h 1499176"/>
              <a:gd name="connsiteX97" fmla="*/ 709817 w 1224218"/>
              <a:gd name="connsiteY97" fmla="*/ 484941 h 1499176"/>
              <a:gd name="connsiteX98" fmla="*/ 797706 w 1224218"/>
              <a:gd name="connsiteY98" fmla="*/ 471684 h 1499176"/>
              <a:gd name="connsiteX99" fmla="*/ 820292 w 1224218"/>
              <a:gd name="connsiteY99" fmla="*/ 507036 h 1499176"/>
              <a:gd name="connsiteX100" fmla="*/ 780194 w 1224218"/>
              <a:gd name="connsiteY100" fmla="*/ 560391 h 1499176"/>
              <a:gd name="connsiteX101" fmla="*/ 759081 w 1224218"/>
              <a:gd name="connsiteY101" fmla="*/ 576103 h 1499176"/>
              <a:gd name="connsiteX102" fmla="*/ 736822 w 1224218"/>
              <a:gd name="connsiteY102" fmla="*/ 590669 h 1499176"/>
              <a:gd name="connsiteX103" fmla="*/ 736331 w 1224218"/>
              <a:gd name="connsiteY103" fmla="*/ 590996 h 1499176"/>
              <a:gd name="connsiteX104" fmla="*/ 542060 w 1224218"/>
              <a:gd name="connsiteY104" fmla="*/ 682485 h 1499176"/>
              <a:gd name="connsiteX105" fmla="*/ 339115 w 1224218"/>
              <a:gd name="connsiteY105" fmla="*/ 752370 h 1499176"/>
              <a:gd name="connsiteX106" fmla="*/ 289033 w 1224218"/>
              <a:gd name="connsiteY106" fmla="*/ 767428 h 1499176"/>
              <a:gd name="connsiteX107" fmla="*/ 274958 w 1224218"/>
              <a:gd name="connsiteY107" fmla="*/ 771519 h 1499176"/>
              <a:gd name="connsiteX108" fmla="*/ 255809 w 1224218"/>
              <a:gd name="connsiteY108" fmla="*/ 764482 h 1499176"/>
              <a:gd name="connsiteX109" fmla="*/ 186415 w 1224218"/>
              <a:gd name="connsiteY109" fmla="*/ 720292 h 1499176"/>
              <a:gd name="connsiteX110" fmla="*/ 883794 w 1224218"/>
              <a:gd name="connsiteY110" fmla="*/ 593451 h 1499176"/>
              <a:gd name="connsiteX111" fmla="*/ 859244 w 1224218"/>
              <a:gd name="connsiteY111" fmla="*/ 561536 h 1499176"/>
              <a:gd name="connsiteX112" fmla="*/ 854989 w 1224218"/>
              <a:gd name="connsiteY112" fmla="*/ 557117 h 1499176"/>
              <a:gd name="connsiteX113" fmla="*/ 867100 w 1224218"/>
              <a:gd name="connsiteY113" fmla="*/ 534204 h 1499176"/>
              <a:gd name="connsiteX114" fmla="*/ 1036167 w 1224218"/>
              <a:gd name="connsiteY114" fmla="*/ 715218 h 1499176"/>
              <a:gd name="connsiteX115" fmla="*/ 1037803 w 1224218"/>
              <a:gd name="connsiteY115" fmla="*/ 717837 h 1499176"/>
              <a:gd name="connsiteX116" fmla="*/ 1038949 w 1224218"/>
              <a:gd name="connsiteY116" fmla="*/ 720128 h 1499176"/>
              <a:gd name="connsiteX117" fmla="*/ 971519 w 1224218"/>
              <a:gd name="connsiteY117" fmla="*/ 764973 h 1499176"/>
              <a:gd name="connsiteX118" fmla="*/ 944841 w 1224218"/>
              <a:gd name="connsiteY118" fmla="*/ 774793 h 1499176"/>
              <a:gd name="connsiteX119" fmla="*/ 927165 w 1224218"/>
              <a:gd name="connsiteY119" fmla="*/ 780357 h 1499176"/>
              <a:gd name="connsiteX120" fmla="*/ 917018 w 1224218"/>
              <a:gd name="connsiteY120" fmla="*/ 783303 h 1499176"/>
              <a:gd name="connsiteX121" fmla="*/ 618492 w 1224218"/>
              <a:gd name="connsiteY121" fmla="*/ 820292 h 1499176"/>
              <a:gd name="connsiteX122" fmla="*/ 372175 w 1224218"/>
              <a:gd name="connsiteY122" fmla="*/ 797051 h 1499176"/>
              <a:gd name="connsiteX123" fmla="*/ 481668 w 1224218"/>
              <a:gd name="connsiteY123" fmla="*/ 760717 h 1499176"/>
              <a:gd name="connsiteX124" fmla="*/ 497707 w 1224218"/>
              <a:gd name="connsiteY124" fmla="*/ 799015 h 1499176"/>
              <a:gd name="connsiteX125" fmla="*/ 521929 w 1224218"/>
              <a:gd name="connsiteY125" fmla="*/ 815054 h 1499176"/>
              <a:gd name="connsiteX126" fmla="*/ 532077 w 1224218"/>
              <a:gd name="connsiteY126" fmla="*/ 812927 h 1499176"/>
              <a:gd name="connsiteX127" fmla="*/ 545988 w 1224218"/>
              <a:gd name="connsiteY127" fmla="*/ 778557 h 1499176"/>
              <a:gd name="connsiteX128" fmla="*/ 530931 w 1224218"/>
              <a:gd name="connsiteY128" fmla="*/ 742878 h 1499176"/>
              <a:gd name="connsiteX129" fmla="*/ 560882 w 1224218"/>
              <a:gd name="connsiteY129" fmla="*/ 731421 h 1499176"/>
              <a:gd name="connsiteX130" fmla="*/ 660881 w 1224218"/>
              <a:gd name="connsiteY130" fmla="*/ 689359 h 1499176"/>
              <a:gd name="connsiteX131" fmla="*/ 682158 w 1224218"/>
              <a:gd name="connsiteY131" fmla="*/ 735677 h 1499176"/>
              <a:gd name="connsiteX132" fmla="*/ 706053 w 1224218"/>
              <a:gd name="connsiteY132" fmla="*/ 750897 h 1499176"/>
              <a:gd name="connsiteX133" fmla="*/ 717019 w 1224218"/>
              <a:gd name="connsiteY133" fmla="*/ 748442 h 1499176"/>
              <a:gd name="connsiteX134" fmla="*/ 729948 w 1224218"/>
              <a:gd name="connsiteY134" fmla="*/ 713745 h 1499176"/>
              <a:gd name="connsiteX135" fmla="*/ 708181 w 1224218"/>
              <a:gd name="connsiteY135" fmla="*/ 666446 h 1499176"/>
              <a:gd name="connsiteX136" fmla="*/ 763991 w 1224218"/>
              <a:gd name="connsiteY136" fmla="*/ 635350 h 1499176"/>
              <a:gd name="connsiteX137" fmla="*/ 773483 w 1224218"/>
              <a:gd name="connsiteY137" fmla="*/ 629294 h 1499176"/>
              <a:gd name="connsiteX138" fmla="*/ 795414 w 1224218"/>
              <a:gd name="connsiteY138" fmla="*/ 614400 h 1499176"/>
              <a:gd name="connsiteX139" fmla="*/ 816200 w 1224218"/>
              <a:gd name="connsiteY139" fmla="*/ 598361 h 1499176"/>
              <a:gd name="connsiteX140" fmla="*/ 819473 w 1224218"/>
              <a:gd name="connsiteY140" fmla="*/ 595579 h 1499176"/>
              <a:gd name="connsiteX141" fmla="*/ 842223 w 1224218"/>
              <a:gd name="connsiteY141" fmla="*/ 625202 h 1499176"/>
              <a:gd name="connsiteX142" fmla="*/ 863008 w 1224218"/>
              <a:gd name="connsiteY142" fmla="*/ 635350 h 1499176"/>
              <a:gd name="connsiteX143" fmla="*/ 878884 w 1224218"/>
              <a:gd name="connsiteY143" fmla="*/ 629949 h 1499176"/>
              <a:gd name="connsiteX144" fmla="*/ 883794 w 1224218"/>
              <a:gd name="connsiteY144" fmla="*/ 593451 h 1499176"/>
              <a:gd name="connsiteX145" fmla="*/ 513091 w 1224218"/>
              <a:gd name="connsiteY145" fmla="*/ 183796 h 1499176"/>
              <a:gd name="connsiteX146" fmla="*/ 520784 w 1224218"/>
              <a:gd name="connsiteY146" fmla="*/ 163175 h 1499176"/>
              <a:gd name="connsiteX147" fmla="*/ 613746 w 1224218"/>
              <a:gd name="connsiteY147" fmla="*/ 64648 h 1499176"/>
              <a:gd name="connsiteX148" fmla="*/ 903434 w 1224218"/>
              <a:gd name="connsiteY148" fmla="*/ 374630 h 1499176"/>
              <a:gd name="connsiteX149" fmla="*/ 823892 w 1224218"/>
              <a:gd name="connsiteY149" fmla="*/ 411455 h 1499176"/>
              <a:gd name="connsiteX150" fmla="*/ 821110 w 1224218"/>
              <a:gd name="connsiteY150" fmla="*/ 412273 h 1499176"/>
              <a:gd name="connsiteX151" fmla="*/ 807689 w 1224218"/>
              <a:gd name="connsiteY151" fmla="*/ 415710 h 1499176"/>
              <a:gd name="connsiteX152" fmla="*/ 791159 w 1224218"/>
              <a:gd name="connsiteY152" fmla="*/ 406873 h 1499176"/>
              <a:gd name="connsiteX153" fmla="*/ 777084 w 1224218"/>
              <a:gd name="connsiteY153" fmla="*/ 399835 h 1499176"/>
              <a:gd name="connsiteX154" fmla="*/ 706053 w 1224218"/>
              <a:gd name="connsiteY154" fmla="*/ 362192 h 1499176"/>
              <a:gd name="connsiteX155" fmla="*/ 591160 w 1224218"/>
              <a:gd name="connsiteY155" fmla="*/ 288542 h 1499176"/>
              <a:gd name="connsiteX156" fmla="*/ 570702 w 1224218"/>
              <a:gd name="connsiteY156" fmla="*/ 272176 h 1499176"/>
              <a:gd name="connsiteX157" fmla="*/ 567919 w 1224218"/>
              <a:gd name="connsiteY157" fmla="*/ 269721 h 1499176"/>
              <a:gd name="connsiteX158" fmla="*/ 551226 w 1224218"/>
              <a:gd name="connsiteY158" fmla="*/ 254500 h 1499176"/>
              <a:gd name="connsiteX159" fmla="*/ 512109 w 1224218"/>
              <a:gd name="connsiteY159" fmla="*/ 197708 h 1499176"/>
              <a:gd name="connsiteX160" fmla="*/ 513091 w 1224218"/>
              <a:gd name="connsiteY160" fmla="*/ 183796 h 1499176"/>
              <a:gd name="connsiteX161" fmla="*/ 322094 w 1224218"/>
              <a:gd name="connsiteY161" fmla="*/ 374303 h 1499176"/>
              <a:gd name="connsiteX162" fmla="*/ 464974 w 1224218"/>
              <a:gd name="connsiteY162" fmla="*/ 222421 h 1499176"/>
              <a:gd name="connsiteX163" fmla="*/ 508345 w 1224218"/>
              <a:gd name="connsiteY163" fmla="*/ 285596 h 1499176"/>
              <a:gd name="connsiteX164" fmla="*/ 482486 w 1224218"/>
              <a:gd name="connsiteY164" fmla="*/ 314729 h 1499176"/>
              <a:gd name="connsiteX165" fmla="*/ 475939 w 1224218"/>
              <a:gd name="connsiteY165" fmla="*/ 334205 h 1499176"/>
              <a:gd name="connsiteX166" fmla="*/ 484614 w 1224218"/>
              <a:gd name="connsiteY166" fmla="*/ 351717 h 1499176"/>
              <a:gd name="connsiteX167" fmla="*/ 491324 w 1224218"/>
              <a:gd name="connsiteY167" fmla="*/ 355973 h 1499176"/>
              <a:gd name="connsiteX168" fmla="*/ 501962 w 1224218"/>
              <a:gd name="connsiteY168" fmla="*/ 358264 h 1499176"/>
              <a:gd name="connsiteX169" fmla="*/ 521602 w 1224218"/>
              <a:gd name="connsiteY169" fmla="*/ 349426 h 1499176"/>
              <a:gd name="connsiteX170" fmla="*/ 547298 w 1224218"/>
              <a:gd name="connsiteY170" fmla="*/ 320621 h 1499176"/>
              <a:gd name="connsiteX171" fmla="*/ 554990 w 1224218"/>
              <a:gd name="connsiteY171" fmla="*/ 326676 h 1499176"/>
              <a:gd name="connsiteX172" fmla="*/ 722747 w 1224218"/>
              <a:gd name="connsiteY172" fmla="*/ 430768 h 1499176"/>
              <a:gd name="connsiteX173" fmla="*/ 663827 w 1224218"/>
              <a:gd name="connsiteY173" fmla="*/ 435678 h 1499176"/>
              <a:gd name="connsiteX174" fmla="*/ 628967 w 1224218"/>
              <a:gd name="connsiteY174" fmla="*/ 436823 h 1499176"/>
              <a:gd name="connsiteX175" fmla="*/ 616692 w 1224218"/>
              <a:gd name="connsiteY175" fmla="*/ 436987 h 1499176"/>
              <a:gd name="connsiteX176" fmla="*/ 600489 w 1224218"/>
              <a:gd name="connsiteY176" fmla="*/ 436823 h 1499176"/>
              <a:gd name="connsiteX177" fmla="*/ 565628 w 1224218"/>
              <a:gd name="connsiteY177" fmla="*/ 435514 h 1499176"/>
              <a:gd name="connsiteX178" fmla="*/ 463337 w 1224218"/>
              <a:gd name="connsiteY178" fmla="*/ 424057 h 1499176"/>
              <a:gd name="connsiteX179" fmla="*/ 433059 w 1224218"/>
              <a:gd name="connsiteY179" fmla="*/ 418165 h 1499176"/>
              <a:gd name="connsiteX180" fmla="*/ 409164 w 1224218"/>
              <a:gd name="connsiteY180" fmla="*/ 412437 h 1499176"/>
              <a:gd name="connsiteX181" fmla="*/ 403927 w 1224218"/>
              <a:gd name="connsiteY181" fmla="*/ 410964 h 1499176"/>
              <a:gd name="connsiteX182" fmla="*/ 322094 w 1224218"/>
              <a:gd name="connsiteY182" fmla="*/ 374303 h 1499176"/>
              <a:gd name="connsiteX0-1" fmla="*/ 1219145 w 1225855"/>
              <a:gd name="connsiteY0-2" fmla="*/ 1035512 h 1499831"/>
              <a:gd name="connsiteX1-3" fmla="*/ 1212598 w 1225855"/>
              <a:gd name="connsiteY1-4" fmla="*/ 1022910 h 1499831"/>
              <a:gd name="connsiteX2-5" fmla="*/ 1009653 w 1225855"/>
              <a:gd name="connsiteY2-6" fmla="*/ 805725 h 1499831"/>
              <a:gd name="connsiteX3-7" fmla="*/ 1091485 w 1225855"/>
              <a:gd name="connsiteY3-8" fmla="*/ 720128 h 1499831"/>
              <a:gd name="connsiteX4-9" fmla="*/ 1086085 w 1225855"/>
              <a:gd name="connsiteY4-10" fmla="*/ 697052 h 1499831"/>
              <a:gd name="connsiteX5-11" fmla="*/ 1079702 w 1225855"/>
              <a:gd name="connsiteY5-12" fmla="*/ 685104 h 1499831"/>
              <a:gd name="connsiteX6-13" fmla="*/ 863663 w 1225855"/>
              <a:gd name="connsiteY6-14" fmla="*/ 454008 h 1499831"/>
              <a:gd name="connsiteX7-15" fmla="*/ 957280 w 1225855"/>
              <a:gd name="connsiteY7-16" fmla="*/ 374303 h 1499831"/>
              <a:gd name="connsiteX8-17" fmla="*/ 953024 w 1225855"/>
              <a:gd name="connsiteY8-18" fmla="*/ 355482 h 1499831"/>
              <a:gd name="connsiteX9-19" fmla="*/ 946969 w 1225855"/>
              <a:gd name="connsiteY9-20" fmla="*/ 344516 h 1499831"/>
              <a:gd name="connsiteX10-21" fmla="*/ 633058 w 1225855"/>
              <a:gd name="connsiteY10-22" fmla="*/ 8347 h 1499831"/>
              <a:gd name="connsiteX11-23" fmla="*/ 613909 w 1225855"/>
              <a:gd name="connsiteY11-24" fmla="*/ 0 h 1499831"/>
              <a:gd name="connsiteX12-25" fmla="*/ 594761 w 1225855"/>
              <a:gd name="connsiteY12-26" fmla="*/ 8183 h 1499831"/>
              <a:gd name="connsiteX13-27" fmla="*/ 276922 w 1225855"/>
              <a:gd name="connsiteY13-28" fmla="*/ 345825 h 1499831"/>
              <a:gd name="connsiteX14-29" fmla="*/ 269884 w 1225855"/>
              <a:gd name="connsiteY14-30" fmla="*/ 362028 h 1499831"/>
              <a:gd name="connsiteX15-31" fmla="*/ 268248 w 1225855"/>
              <a:gd name="connsiteY15-32" fmla="*/ 374139 h 1499831"/>
              <a:gd name="connsiteX16-33" fmla="*/ 363828 w 1225855"/>
              <a:gd name="connsiteY16-34" fmla="*/ 453354 h 1499831"/>
              <a:gd name="connsiteX17-35" fmla="*/ 143535 w 1225855"/>
              <a:gd name="connsiteY17-36" fmla="*/ 687395 h 1499831"/>
              <a:gd name="connsiteX18-37" fmla="*/ 136497 w 1225855"/>
              <a:gd name="connsiteY18-38" fmla="*/ 704744 h 1499831"/>
              <a:gd name="connsiteX19-39" fmla="*/ 134206 w 1225855"/>
              <a:gd name="connsiteY19-40" fmla="*/ 720128 h 1499831"/>
              <a:gd name="connsiteX20-41" fmla="*/ 182978 w 1225855"/>
              <a:gd name="connsiteY20-42" fmla="*/ 786740 h 1499831"/>
              <a:gd name="connsiteX21-43" fmla="*/ 217839 w 1225855"/>
              <a:gd name="connsiteY21-44" fmla="*/ 805071 h 1499831"/>
              <a:gd name="connsiteX22-45" fmla="*/ 9984 w 1225855"/>
              <a:gd name="connsiteY22-46" fmla="*/ 1025692 h 1499831"/>
              <a:gd name="connsiteX23-47" fmla="*/ 2946 w 1225855"/>
              <a:gd name="connsiteY23-48" fmla="*/ 1044186 h 1499831"/>
              <a:gd name="connsiteX24-49" fmla="*/ 0 w 1225855"/>
              <a:gd name="connsiteY24-50" fmla="*/ 1062844 h 1499831"/>
              <a:gd name="connsiteX25-51" fmla="*/ 194435 w 1225855"/>
              <a:gd name="connsiteY25-52" fmla="*/ 1198195 h 1499831"/>
              <a:gd name="connsiteX26-53" fmla="*/ 487887 w 1225855"/>
              <a:gd name="connsiteY26-54" fmla="*/ 1247950 h 1499831"/>
              <a:gd name="connsiteX27-55" fmla="*/ 487887 w 1225855"/>
              <a:gd name="connsiteY27-56" fmla="*/ 1473645 h 1499831"/>
              <a:gd name="connsiteX28-57" fmla="*/ 514073 w 1225855"/>
              <a:gd name="connsiteY28-58" fmla="*/ 1499831 h 1499831"/>
              <a:gd name="connsiteX29-59" fmla="*/ 711781 w 1225855"/>
              <a:gd name="connsiteY29-60" fmla="*/ 1499831 h 1499831"/>
              <a:gd name="connsiteX30-61" fmla="*/ 737968 w 1225855"/>
              <a:gd name="connsiteY30-62" fmla="*/ 1473645 h 1499831"/>
              <a:gd name="connsiteX31-63" fmla="*/ 737968 w 1225855"/>
              <a:gd name="connsiteY31-64" fmla="*/ 1248932 h 1499831"/>
              <a:gd name="connsiteX32-65" fmla="*/ 1039112 w 1225855"/>
              <a:gd name="connsiteY32-66" fmla="*/ 1198195 h 1499831"/>
              <a:gd name="connsiteX33-67" fmla="*/ 1225855 w 1225855"/>
              <a:gd name="connsiteY33-68" fmla="*/ 1062844 h 1499831"/>
              <a:gd name="connsiteX34-69" fmla="*/ 1219145 w 1225855"/>
              <a:gd name="connsiteY34-70" fmla="*/ 1035512 h 1499831"/>
              <a:gd name="connsiteX35-71" fmla="*/ 1099178 w 1225855"/>
              <a:gd name="connsiteY35-72" fmla="*/ 1120454 h 1499831"/>
              <a:gd name="connsiteX36-73" fmla="*/ 1082157 w 1225855"/>
              <a:gd name="connsiteY36-74" fmla="*/ 1113580 h 1499831"/>
              <a:gd name="connsiteX37-75" fmla="*/ 657608 w 1225855"/>
              <a:gd name="connsiteY37-76" fmla="*/ 1056788 h 1499831"/>
              <a:gd name="connsiteX38-77" fmla="*/ 560882 w 1225855"/>
              <a:gd name="connsiteY38-78" fmla="*/ 1023564 h 1499831"/>
              <a:gd name="connsiteX39-79" fmla="*/ 558918 w 1225855"/>
              <a:gd name="connsiteY39-80" fmla="*/ 1022582 h 1499831"/>
              <a:gd name="connsiteX40-81" fmla="*/ 554663 w 1225855"/>
              <a:gd name="connsiteY40-82" fmla="*/ 1021109 h 1499831"/>
              <a:gd name="connsiteX41-83" fmla="*/ 419966 w 1225855"/>
              <a:gd name="connsiteY41-84" fmla="*/ 947296 h 1499831"/>
              <a:gd name="connsiteX42-85" fmla="*/ 312928 w 1225855"/>
              <a:gd name="connsiteY42-86" fmla="*/ 837313 h 1499831"/>
              <a:gd name="connsiteX43-87" fmla="*/ 618656 w 1225855"/>
              <a:gd name="connsiteY43-88" fmla="*/ 872828 h 1499831"/>
              <a:gd name="connsiteX44-89" fmla="*/ 943368 w 1225855"/>
              <a:gd name="connsiteY44-90" fmla="*/ 830439 h 1499831"/>
              <a:gd name="connsiteX45-91" fmla="*/ 957116 w 1225855"/>
              <a:gd name="connsiteY45-92" fmla="*/ 826184 h 1499831"/>
              <a:gd name="connsiteX46-93" fmla="*/ 1168408 w 1225855"/>
              <a:gd name="connsiteY46-94" fmla="*/ 1052369 h 1499831"/>
              <a:gd name="connsiteX47-95" fmla="*/ 1170536 w 1225855"/>
              <a:gd name="connsiteY47-96" fmla="*/ 1055806 h 1499831"/>
              <a:gd name="connsiteX48-97" fmla="*/ 1173482 w 1225855"/>
              <a:gd name="connsiteY48-98" fmla="*/ 1063008 h 1499831"/>
              <a:gd name="connsiteX49-99" fmla="*/ 1099178 w 1225855"/>
              <a:gd name="connsiteY49-100" fmla="*/ 1120454 h 1499831"/>
              <a:gd name="connsiteX50-101" fmla="*/ 736822 w 1225855"/>
              <a:gd name="connsiteY50-102" fmla="*/ 1196559 h 1499831"/>
              <a:gd name="connsiteX51-103" fmla="*/ 620292 w 1225855"/>
              <a:gd name="connsiteY51-104" fmla="*/ 1200487 h 1499831"/>
              <a:gd name="connsiteX52-105" fmla="*/ 489033 w 1225855"/>
              <a:gd name="connsiteY52-106" fmla="*/ 1195577 h 1499831"/>
              <a:gd name="connsiteX53-107" fmla="*/ 209001 w 1225855"/>
              <a:gd name="connsiteY53-108" fmla="*/ 1148114 h 1499831"/>
              <a:gd name="connsiteX54-109" fmla="*/ 52209 w 1225855"/>
              <a:gd name="connsiteY54-110" fmla="*/ 1063008 h 1499831"/>
              <a:gd name="connsiteX55-111" fmla="*/ 54173 w 1225855"/>
              <a:gd name="connsiteY55-112" fmla="*/ 1057279 h 1499831"/>
              <a:gd name="connsiteX56-113" fmla="*/ 56137 w 1225855"/>
              <a:gd name="connsiteY56-114" fmla="*/ 1053188 h 1499831"/>
              <a:gd name="connsiteX57-115" fmla="*/ 255155 w 1225855"/>
              <a:gd name="connsiteY57-116" fmla="*/ 841896 h 1499831"/>
              <a:gd name="connsiteX58-117" fmla="*/ 346971 w 1225855"/>
              <a:gd name="connsiteY58-118" fmla="*/ 956134 h 1499831"/>
              <a:gd name="connsiteX59-119" fmla="*/ 318984 w 1225855"/>
              <a:gd name="connsiteY59-120" fmla="*/ 987558 h 1499831"/>
              <a:gd name="connsiteX60-121" fmla="*/ 321112 w 1225855"/>
              <a:gd name="connsiteY60-122" fmla="*/ 1024546 h 1499831"/>
              <a:gd name="connsiteX61-123" fmla="*/ 338460 w 1225855"/>
              <a:gd name="connsiteY61-124" fmla="*/ 1031093 h 1499831"/>
              <a:gd name="connsiteX62-125" fmla="*/ 358100 w 1225855"/>
              <a:gd name="connsiteY62-126" fmla="*/ 1022255 h 1499831"/>
              <a:gd name="connsiteX63-127" fmla="*/ 387887 w 1225855"/>
              <a:gd name="connsiteY63-128" fmla="*/ 988703 h 1499831"/>
              <a:gd name="connsiteX64-129" fmla="*/ 512600 w 1225855"/>
              <a:gd name="connsiteY64-130" fmla="*/ 1059898 h 1499831"/>
              <a:gd name="connsiteX65-131" fmla="*/ 494925 w 1225855"/>
              <a:gd name="connsiteY65-132" fmla="*/ 1097868 h 1499831"/>
              <a:gd name="connsiteX66-133" fmla="*/ 507527 w 1225855"/>
              <a:gd name="connsiteY66-134" fmla="*/ 1132729 h 1499831"/>
              <a:gd name="connsiteX67-135" fmla="*/ 518656 w 1225855"/>
              <a:gd name="connsiteY67-136" fmla="*/ 1135184 h 1499831"/>
              <a:gd name="connsiteX68-137" fmla="*/ 542388 w 1225855"/>
              <a:gd name="connsiteY68-138" fmla="*/ 1120127 h 1499831"/>
              <a:gd name="connsiteX69-139" fmla="*/ 561045 w 1225855"/>
              <a:gd name="connsiteY69-140" fmla="*/ 1080029 h 1499831"/>
              <a:gd name="connsiteX70-141" fmla="*/ 638132 w 1225855"/>
              <a:gd name="connsiteY70-142" fmla="*/ 1105888 h 1499831"/>
              <a:gd name="connsiteX71-143" fmla="*/ 708344 w 1225855"/>
              <a:gd name="connsiteY71-144" fmla="*/ 1124219 h 1499831"/>
              <a:gd name="connsiteX72-145" fmla="*/ 692633 w 1225855"/>
              <a:gd name="connsiteY72-146" fmla="*/ 1159079 h 1499831"/>
              <a:gd name="connsiteX73-147" fmla="*/ 691487 w 1225855"/>
              <a:gd name="connsiteY73-148" fmla="*/ 1177574 h 1499831"/>
              <a:gd name="connsiteX74-149" fmla="*/ 705726 w 1225855"/>
              <a:gd name="connsiteY74-150" fmla="*/ 1193776 h 1499831"/>
              <a:gd name="connsiteX75-151" fmla="*/ 716528 w 1225855"/>
              <a:gd name="connsiteY75-152" fmla="*/ 1196068 h 1499831"/>
              <a:gd name="connsiteX76-153" fmla="*/ 733549 w 1225855"/>
              <a:gd name="connsiteY76-154" fmla="*/ 1189848 h 1499831"/>
              <a:gd name="connsiteX77-155" fmla="*/ 740423 w 1225855"/>
              <a:gd name="connsiteY77-156" fmla="*/ 1180683 h 1499831"/>
              <a:gd name="connsiteX78-157" fmla="*/ 760881 w 1225855"/>
              <a:gd name="connsiteY78-158" fmla="*/ 1135184 h 1499831"/>
              <a:gd name="connsiteX79-159" fmla="*/ 974628 w 1225855"/>
              <a:gd name="connsiteY79-160" fmla="*/ 1161534 h 1499831"/>
              <a:gd name="connsiteX80-161" fmla="*/ 736822 w 1225855"/>
              <a:gd name="connsiteY80-162" fmla="*/ 1196559 h 1499831"/>
              <a:gd name="connsiteX81-163" fmla="*/ 685431 w 1225855"/>
              <a:gd name="connsiteY81-164" fmla="*/ 1447458 h 1499831"/>
              <a:gd name="connsiteX82-165" fmla="*/ 540096 w 1225855"/>
              <a:gd name="connsiteY82-166" fmla="*/ 1447458 h 1499831"/>
              <a:gd name="connsiteX83-167" fmla="*/ 540096 w 1225855"/>
              <a:gd name="connsiteY83-168" fmla="*/ 1251059 h 1499831"/>
              <a:gd name="connsiteX84-169" fmla="*/ 620292 w 1225855"/>
              <a:gd name="connsiteY84-170" fmla="*/ 1252860 h 1499831"/>
              <a:gd name="connsiteX85-171" fmla="*/ 685431 w 1225855"/>
              <a:gd name="connsiteY85-172" fmla="*/ 1251714 h 1499831"/>
              <a:gd name="connsiteX86-173" fmla="*/ 685431 w 1225855"/>
              <a:gd name="connsiteY86-174" fmla="*/ 1447458 h 1499831"/>
              <a:gd name="connsiteX87-175" fmla="*/ 186415 w 1225855"/>
              <a:gd name="connsiteY87-176" fmla="*/ 720292 h 1499831"/>
              <a:gd name="connsiteX88-177" fmla="*/ 187070 w 1225855"/>
              <a:gd name="connsiteY88-178" fmla="*/ 718819 h 1499831"/>
              <a:gd name="connsiteX89-179" fmla="*/ 188543 w 1225855"/>
              <a:gd name="connsiteY89-180" fmla="*/ 715873 h 1499831"/>
              <a:gd name="connsiteX90-181" fmla="*/ 418567 w 1225855"/>
              <a:gd name="connsiteY90-182" fmla="*/ 483352 h 1499831"/>
              <a:gd name="connsiteX91-183" fmla="*/ 519474 w 1225855"/>
              <a:gd name="connsiteY91-184" fmla="*/ 484450 h 1499831"/>
              <a:gd name="connsiteX92-185" fmla="*/ 552862 w 1225855"/>
              <a:gd name="connsiteY92-186" fmla="*/ 487232 h 1499831"/>
              <a:gd name="connsiteX93-187" fmla="*/ 587396 w 1225855"/>
              <a:gd name="connsiteY93-188" fmla="*/ 488869 h 1499831"/>
              <a:gd name="connsiteX94-189" fmla="*/ 616692 w 1225855"/>
              <a:gd name="connsiteY94-190" fmla="*/ 489360 h 1499831"/>
              <a:gd name="connsiteX95-191" fmla="*/ 641896 w 1225855"/>
              <a:gd name="connsiteY95-192" fmla="*/ 489033 h 1499831"/>
              <a:gd name="connsiteX96-193" fmla="*/ 676430 w 1225855"/>
              <a:gd name="connsiteY96-194" fmla="*/ 487560 h 1499831"/>
              <a:gd name="connsiteX97-195" fmla="*/ 709817 w 1225855"/>
              <a:gd name="connsiteY97-196" fmla="*/ 484941 h 1499831"/>
              <a:gd name="connsiteX98-197" fmla="*/ 797706 w 1225855"/>
              <a:gd name="connsiteY98-198" fmla="*/ 471684 h 1499831"/>
              <a:gd name="connsiteX99-199" fmla="*/ 820292 w 1225855"/>
              <a:gd name="connsiteY99-200" fmla="*/ 507036 h 1499831"/>
              <a:gd name="connsiteX100-201" fmla="*/ 780194 w 1225855"/>
              <a:gd name="connsiteY100-202" fmla="*/ 560391 h 1499831"/>
              <a:gd name="connsiteX101-203" fmla="*/ 759081 w 1225855"/>
              <a:gd name="connsiteY101-204" fmla="*/ 576103 h 1499831"/>
              <a:gd name="connsiteX102-205" fmla="*/ 736822 w 1225855"/>
              <a:gd name="connsiteY102-206" fmla="*/ 590669 h 1499831"/>
              <a:gd name="connsiteX103-207" fmla="*/ 736331 w 1225855"/>
              <a:gd name="connsiteY103-208" fmla="*/ 590996 h 1499831"/>
              <a:gd name="connsiteX104-209" fmla="*/ 542060 w 1225855"/>
              <a:gd name="connsiteY104-210" fmla="*/ 682485 h 1499831"/>
              <a:gd name="connsiteX105-211" fmla="*/ 339115 w 1225855"/>
              <a:gd name="connsiteY105-212" fmla="*/ 752370 h 1499831"/>
              <a:gd name="connsiteX106-213" fmla="*/ 289033 w 1225855"/>
              <a:gd name="connsiteY106-214" fmla="*/ 767428 h 1499831"/>
              <a:gd name="connsiteX107-215" fmla="*/ 274958 w 1225855"/>
              <a:gd name="connsiteY107-216" fmla="*/ 771519 h 1499831"/>
              <a:gd name="connsiteX108-217" fmla="*/ 255809 w 1225855"/>
              <a:gd name="connsiteY108-218" fmla="*/ 764482 h 1499831"/>
              <a:gd name="connsiteX109-219" fmla="*/ 186415 w 1225855"/>
              <a:gd name="connsiteY109-220" fmla="*/ 720292 h 1499831"/>
              <a:gd name="connsiteX110-221" fmla="*/ 883794 w 1225855"/>
              <a:gd name="connsiteY110-222" fmla="*/ 593451 h 1499831"/>
              <a:gd name="connsiteX111-223" fmla="*/ 859244 w 1225855"/>
              <a:gd name="connsiteY111-224" fmla="*/ 561536 h 1499831"/>
              <a:gd name="connsiteX112-225" fmla="*/ 854989 w 1225855"/>
              <a:gd name="connsiteY112-226" fmla="*/ 557117 h 1499831"/>
              <a:gd name="connsiteX113-227" fmla="*/ 867100 w 1225855"/>
              <a:gd name="connsiteY113-228" fmla="*/ 534204 h 1499831"/>
              <a:gd name="connsiteX114-229" fmla="*/ 1036167 w 1225855"/>
              <a:gd name="connsiteY114-230" fmla="*/ 715218 h 1499831"/>
              <a:gd name="connsiteX115-231" fmla="*/ 1037803 w 1225855"/>
              <a:gd name="connsiteY115-232" fmla="*/ 717837 h 1499831"/>
              <a:gd name="connsiteX116-233" fmla="*/ 1038949 w 1225855"/>
              <a:gd name="connsiteY116-234" fmla="*/ 720128 h 1499831"/>
              <a:gd name="connsiteX117-235" fmla="*/ 971519 w 1225855"/>
              <a:gd name="connsiteY117-236" fmla="*/ 764973 h 1499831"/>
              <a:gd name="connsiteX118-237" fmla="*/ 944841 w 1225855"/>
              <a:gd name="connsiteY118-238" fmla="*/ 774793 h 1499831"/>
              <a:gd name="connsiteX119-239" fmla="*/ 927165 w 1225855"/>
              <a:gd name="connsiteY119-240" fmla="*/ 780357 h 1499831"/>
              <a:gd name="connsiteX120-241" fmla="*/ 917018 w 1225855"/>
              <a:gd name="connsiteY120-242" fmla="*/ 783303 h 1499831"/>
              <a:gd name="connsiteX121-243" fmla="*/ 618492 w 1225855"/>
              <a:gd name="connsiteY121-244" fmla="*/ 820292 h 1499831"/>
              <a:gd name="connsiteX122-245" fmla="*/ 372175 w 1225855"/>
              <a:gd name="connsiteY122-246" fmla="*/ 797051 h 1499831"/>
              <a:gd name="connsiteX123-247" fmla="*/ 481668 w 1225855"/>
              <a:gd name="connsiteY123-248" fmla="*/ 760717 h 1499831"/>
              <a:gd name="connsiteX124-249" fmla="*/ 497707 w 1225855"/>
              <a:gd name="connsiteY124-250" fmla="*/ 799015 h 1499831"/>
              <a:gd name="connsiteX125-251" fmla="*/ 521929 w 1225855"/>
              <a:gd name="connsiteY125-252" fmla="*/ 815054 h 1499831"/>
              <a:gd name="connsiteX126-253" fmla="*/ 532077 w 1225855"/>
              <a:gd name="connsiteY126-254" fmla="*/ 812927 h 1499831"/>
              <a:gd name="connsiteX127-255" fmla="*/ 545988 w 1225855"/>
              <a:gd name="connsiteY127-256" fmla="*/ 778557 h 1499831"/>
              <a:gd name="connsiteX128-257" fmla="*/ 530931 w 1225855"/>
              <a:gd name="connsiteY128-258" fmla="*/ 742878 h 1499831"/>
              <a:gd name="connsiteX129-259" fmla="*/ 560882 w 1225855"/>
              <a:gd name="connsiteY129-260" fmla="*/ 731421 h 1499831"/>
              <a:gd name="connsiteX130-261" fmla="*/ 660881 w 1225855"/>
              <a:gd name="connsiteY130-262" fmla="*/ 689359 h 1499831"/>
              <a:gd name="connsiteX131-263" fmla="*/ 682158 w 1225855"/>
              <a:gd name="connsiteY131-264" fmla="*/ 735677 h 1499831"/>
              <a:gd name="connsiteX132-265" fmla="*/ 706053 w 1225855"/>
              <a:gd name="connsiteY132-266" fmla="*/ 750897 h 1499831"/>
              <a:gd name="connsiteX133-267" fmla="*/ 717019 w 1225855"/>
              <a:gd name="connsiteY133-268" fmla="*/ 748442 h 1499831"/>
              <a:gd name="connsiteX134-269" fmla="*/ 729948 w 1225855"/>
              <a:gd name="connsiteY134-270" fmla="*/ 713745 h 1499831"/>
              <a:gd name="connsiteX135-271" fmla="*/ 708181 w 1225855"/>
              <a:gd name="connsiteY135-272" fmla="*/ 666446 h 1499831"/>
              <a:gd name="connsiteX136-273" fmla="*/ 763991 w 1225855"/>
              <a:gd name="connsiteY136-274" fmla="*/ 635350 h 1499831"/>
              <a:gd name="connsiteX137-275" fmla="*/ 773483 w 1225855"/>
              <a:gd name="connsiteY137-276" fmla="*/ 629294 h 1499831"/>
              <a:gd name="connsiteX138-277" fmla="*/ 795414 w 1225855"/>
              <a:gd name="connsiteY138-278" fmla="*/ 614400 h 1499831"/>
              <a:gd name="connsiteX139-279" fmla="*/ 816200 w 1225855"/>
              <a:gd name="connsiteY139-280" fmla="*/ 598361 h 1499831"/>
              <a:gd name="connsiteX140-281" fmla="*/ 819473 w 1225855"/>
              <a:gd name="connsiteY140-282" fmla="*/ 595579 h 1499831"/>
              <a:gd name="connsiteX141-283" fmla="*/ 842223 w 1225855"/>
              <a:gd name="connsiteY141-284" fmla="*/ 625202 h 1499831"/>
              <a:gd name="connsiteX142-285" fmla="*/ 863008 w 1225855"/>
              <a:gd name="connsiteY142-286" fmla="*/ 635350 h 1499831"/>
              <a:gd name="connsiteX143-287" fmla="*/ 878884 w 1225855"/>
              <a:gd name="connsiteY143-288" fmla="*/ 629949 h 1499831"/>
              <a:gd name="connsiteX144-289" fmla="*/ 883794 w 1225855"/>
              <a:gd name="connsiteY144-290" fmla="*/ 593451 h 1499831"/>
              <a:gd name="connsiteX145-291" fmla="*/ 513091 w 1225855"/>
              <a:gd name="connsiteY145-292" fmla="*/ 183796 h 1499831"/>
              <a:gd name="connsiteX146-293" fmla="*/ 520784 w 1225855"/>
              <a:gd name="connsiteY146-294" fmla="*/ 163175 h 1499831"/>
              <a:gd name="connsiteX147-295" fmla="*/ 613746 w 1225855"/>
              <a:gd name="connsiteY147-296" fmla="*/ 64648 h 1499831"/>
              <a:gd name="connsiteX148-297" fmla="*/ 903434 w 1225855"/>
              <a:gd name="connsiteY148-298" fmla="*/ 374630 h 1499831"/>
              <a:gd name="connsiteX149-299" fmla="*/ 823892 w 1225855"/>
              <a:gd name="connsiteY149-300" fmla="*/ 411455 h 1499831"/>
              <a:gd name="connsiteX150-301" fmla="*/ 821110 w 1225855"/>
              <a:gd name="connsiteY150-302" fmla="*/ 412273 h 1499831"/>
              <a:gd name="connsiteX151-303" fmla="*/ 807689 w 1225855"/>
              <a:gd name="connsiteY151-304" fmla="*/ 415710 h 1499831"/>
              <a:gd name="connsiteX152-305" fmla="*/ 791159 w 1225855"/>
              <a:gd name="connsiteY152-306" fmla="*/ 406873 h 1499831"/>
              <a:gd name="connsiteX153-307" fmla="*/ 777084 w 1225855"/>
              <a:gd name="connsiteY153-308" fmla="*/ 399835 h 1499831"/>
              <a:gd name="connsiteX154-309" fmla="*/ 706053 w 1225855"/>
              <a:gd name="connsiteY154-310" fmla="*/ 362192 h 1499831"/>
              <a:gd name="connsiteX155-311" fmla="*/ 591160 w 1225855"/>
              <a:gd name="connsiteY155-312" fmla="*/ 288542 h 1499831"/>
              <a:gd name="connsiteX156-313" fmla="*/ 570702 w 1225855"/>
              <a:gd name="connsiteY156-314" fmla="*/ 272176 h 1499831"/>
              <a:gd name="connsiteX157-315" fmla="*/ 567919 w 1225855"/>
              <a:gd name="connsiteY157-316" fmla="*/ 269721 h 1499831"/>
              <a:gd name="connsiteX158-317" fmla="*/ 551226 w 1225855"/>
              <a:gd name="connsiteY158-318" fmla="*/ 254500 h 1499831"/>
              <a:gd name="connsiteX159-319" fmla="*/ 512109 w 1225855"/>
              <a:gd name="connsiteY159-320" fmla="*/ 197708 h 1499831"/>
              <a:gd name="connsiteX160-321" fmla="*/ 513091 w 1225855"/>
              <a:gd name="connsiteY160-322" fmla="*/ 183796 h 1499831"/>
              <a:gd name="connsiteX161-323" fmla="*/ 322094 w 1225855"/>
              <a:gd name="connsiteY161-324" fmla="*/ 374303 h 1499831"/>
              <a:gd name="connsiteX162-325" fmla="*/ 464974 w 1225855"/>
              <a:gd name="connsiteY162-326" fmla="*/ 222421 h 1499831"/>
              <a:gd name="connsiteX163-327" fmla="*/ 508345 w 1225855"/>
              <a:gd name="connsiteY163-328" fmla="*/ 285596 h 1499831"/>
              <a:gd name="connsiteX164-329" fmla="*/ 482486 w 1225855"/>
              <a:gd name="connsiteY164-330" fmla="*/ 314729 h 1499831"/>
              <a:gd name="connsiteX165-331" fmla="*/ 475939 w 1225855"/>
              <a:gd name="connsiteY165-332" fmla="*/ 334205 h 1499831"/>
              <a:gd name="connsiteX166-333" fmla="*/ 484614 w 1225855"/>
              <a:gd name="connsiteY166-334" fmla="*/ 351717 h 1499831"/>
              <a:gd name="connsiteX167-335" fmla="*/ 491324 w 1225855"/>
              <a:gd name="connsiteY167-336" fmla="*/ 355973 h 1499831"/>
              <a:gd name="connsiteX168-337" fmla="*/ 501962 w 1225855"/>
              <a:gd name="connsiteY168-338" fmla="*/ 358264 h 1499831"/>
              <a:gd name="connsiteX169-339" fmla="*/ 521602 w 1225855"/>
              <a:gd name="connsiteY169-340" fmla="*/ 349426 h 1499831"/>
              <a:gd name="connsiteX170-341" fmla="*/ 547298 w 1225855"/>
              <a:gd name="connsiteY170-342" fmla="*/ 320621 h 1499831"/>
              <a:gd name="connsiteX171-343" fmla="*/ 554990 w 1225855"/>
              <a:gd name="connsiteY171-344" fmla="*/ 326676 h 1499831"/>
              <a:gd name="connsiteX172-345" fmla="*/ 722747 w 1225855"/>
              <a:gd name="connsiteY172-346" fmla="*/ 430768 h 1499831"/>
              <a:gd name="connsiteX173-347" fmla="*/ 663827 w 1225855"/>
              <a:gd name="connsiteY173-348" fmla="*/ 435678 h 1499831"/>
              <a:gd name="connsiteX174-349" fmla="*/ 628967 w 1225855"/>
              <a:gd name="connsiteY174-350" fmla="*/ 436823 h 1499831"/>
              <a:gd name="connsiteX175-351" fmla="*/ 616692 w 1225855"/>
              <a:gd name="connsiteY175-352" fmla="*/ 436987 h 1499831"/>
              <a:gd name="connsiteX176-353" fmla="*/ 600489 w 1225855"/>
              <a:gd name="connsiteY176-354" fmla="*/ 436823 h 1499831"/>
              <a:gd name="connsiteX177-355" fmla="*/ 565628 w 1225855"/>
              <a:gd name="connsiteY177-356" fmla="*/ 435514 h 1499831"/>
              <a:gd name="connsiteX178-357" fmla="*/ 463337 w 1225855"/>
              <a:gd name="connsiteY178-358" fmla="*/ 424057 h 1499831"/>
              <a:gd name="connsiteX179-359" fmla="*/ 433059 w 1225855"/>
              <a:gd name="connsiteY179-360" fmla="*/ 418165 h 1499831"/>
              <a:gd name="connsiteX180-361" fmla="*/ 409164 w 1225855"/>
              <a:gd name="connsiteY180-362" fmla="*/ 412437 h 1499831"/>
              <a:gd name="connsiteX181-363" fmla="*/ 403927 w 1225855"/>
              <a:gd name="connsiteY181-364" fmla="*/ 410964 h 1499831"/>
              <a:gd name="connsiteX182-365" fmla="*/ 322094 w 1225855"/>
              <a:gd name="connsiteY182-366" fmla="*/ 374303 h 1499831"/>
              <a:gd name="connsiteX0-367" fmla="*/ 1219145 w 1225855"/>
              <a:gd name="connsiteY0-368" fmla="*/ 1035512 h 1499831"/>
              <a:gd name="connsiteX1-369" fmla="*/ 1212598 w 1225855"/>
              <a:gd name="connsiteY1-370" fmla="*/ 1022910 h 1499831"/>
              <a:gd name="connsiteX2-371" fmla="*/ 1009653 w 1225855"/>
              <a:gd name="connsiteY2-372" fmla="*/ 805725 h 1499831"/>
              <a:gd name="connsiteX3-373" fmla="*/ 1091485 w 1225855"/>
              <a:gd name="connsiteY3-374" fmla="*/ 720128 h 1499831"/>
              <a:gd name="connsiteX4-375" fmla="*/ 1086085 w 1225855"/>
              <a:gd name="connsiteY4-376" fmla="*/ 697052 h 1499831"/>
              <a:gd name="connsiteX5-377" fmla="*/ 1079702 w 1225855"/>
              <a:gd name="connsiteY5-378" fmla="*/ 685104 h 1499831"/>
              <a:gd name="connsiteX6-379" fmla="*/ 863663 w 1225855"/>
              <a:gd name="connsiteY6-380" fmla="*/ 454008 h 1499831"/>
              <a:gd name="connsiteX7-381" fmla="*/ 957280 w 1225855"/>
              <a:gd name="connsiteY7-382" fmla="*/ 374303 h 1499831"/>
              <a:gd name="connsiteX8-383" fmla="*/ 953024 w 1225855"/>
              <a:gd name="connsiteY8-384" fmla="*/ 355482 h 1499831"/>
              <a:gd name="connsiteX9-385" fmla="*/ 946969 w 1225855"/>
              <a:gd name="connsiteY9-386" fmla="*/ 344516 h 1499831"/>
              <a:gd name="connsiteX10-387" fmla="*/ 633058 w 1225855"/>
              <a:gd name="connsiteY10-388" fmla="*/ 8347 h 1499831"/>
              <a:gd name="connsiteX11-389" fmla="*/ 613909 w 1225855"/>
              <a:gd name="connsiteY11-390" fmla="*/ 0 h 1499831"/>
              <a:gd name="connsiteX12-391" fmla="*/ 594761 w 1225855"/>
              <a:gd name="connsiteY12-392" fmla="*/ 8183 h 1499831"/>
              <a:gd name="connsiteX13-393" fmla="*/ 276922 w 1225855"/>
              <a:gd name="connsiteY13-394" fmla="*/ 345825 h 1499831"/>
              <a:gd name="connsiteX14-395" fmla="*/ 269884 w 1225855"/>
              <a:gd name="connsiteY14-396" fmla="*/ 362028 h 1499831"/>
              <a:gd name="connsiteX15-397" fmla="*/ 268248 w 1225855"/>
              <a:gd name="connsiteY15-398" fmla="*/ 374139 h 1499831"/>
              <a:gd name="connsiteX16-399" fmla="*/ 363828 w 1225855"/>
              <a:gd name="connsiteY16-400" fmla="*/ 453354 h 1499831"/>
              <a:gd name="connsiteX17-401" fmla="*/ 143535 w 1225855"/>
              <a:gd name="connsiteY17-402" fmla="*/ 687395 h 1499831"/>
              <a:gd name="connsiteX18-403" fmla="*/ 136497 w 1225855"/>
              <a:gd name="connsiteY18-404" fmla="*/ 704744 h 1499831"/>
              <a:gd name="connsiteX19-405" fmla="*/ 134206 w 1225855"/>
              <a:gd name="connsiteY19-406" fmla="*/ 720128 h 1499831"/>
              <a:gd name="connsiteX20-407" fmla="*/ 182978 w 1225855"/>
              <a:gd name="connsiteY20-408" fmla="*/ 786740 h 1499831"/>
              <a:gd name="connsiteX21-409" fmla="*/ 217839 w 1225855"/>
              <a:gd name="connsiteY21-410" fmla="*/ 805071 h 1499831"/>
              <a:gd name="connsiteX22-411" fmla="*/ 9984 w 1225855"/>
              <a:gd name="connsiteY22-412" fmla="*/ 1025692 h 1499831"/>
              <a:gd name="connsiteX23-413" fmla="*/ 2946 w 1225855"/>
              <a:gd name="connsiteY23-414" fmla="*/ 1044186 h 1499831"/>
              <a:gd name="connsiteX24-415" fmla="*/ 0 w 1225855"/>
              <a:gd name="connsiteY24-416" fmla="*/ 1062844 h 1499831"/>
              <a:gd name="connsiteX25-417" fmla="*/ 194435 w 1225855"/>
              <a:gd name="connsiteY25-418" fmla="*/ 1198195 h 1499831"/>
              <a:gd name="connsiteX26-419" fmla="*/ 487887 w 1225855"/>
              <a:gd name="connsiteY26-420" fmla="*/ 1247950 h 1499831"/>
              <a:gd name="connsiteX27-421" fmla="*/ 487887 w 1225855"/>
              <a:gd name="connsiteY27-422" fmla="*/ 1473645 h 1499831"/>
              <a:gd name="connsiteX28-423" fmla="*/ 514073 w 1225855"/>
              <a:gd name="connsiteY28-424" fmla="*/ 1499831 h 1499831"/>
              <a:gd name="connsiteX29-425" fmla="*/ 711781 w 1225855"/>
              <a:gd name="connsiteY29-426" fmla="*/ 1499831 h 1499831"/>
              <a:gd name="connsiteX30-427" fmla="*/ 737968 w 1225855"/>
              <a:gd name="connsiteY30-428" fmla="*/ 1473645 h 1499831"/>
              <a:gd name="connsiteX31-429" fmla="*/ 737968 w 1225855"/>
              <a:gd name="connsiteY31-430" fmla="*/ 1248932 h 1499831"/>
              <a:gd name="connsiteX32-431" fmla="*/ 1039112 w 1225855"/>
              <a:gd name="connsiteY32-432" fmla="*/ 1198195 h 1499831"/>
              <a:gd name="connsiteX33-433" fmla="*/ 1225855 w 1225855"/>
              <a:gd name="connsiteY33-434" fmla="*/ 1062844 h 1499831"/>
              <a:gd name="connsiteX34-435" fmla="*/ 1219145 w 1225855"/>
              <a:gd name="connsiteY34-436" fmla="*/ 1035512 h 1499831"/>
              <a:gd name="connsiteX35-437" fmla="*/ 1099178 w 1225855"/>
              <a:gd name="connsiteY35-438" fmla="*/ 1120454 h 1499831"/>
              <a:gd name="connsiteX36-439" fmla="*/ 1082157 w 1225855"/>
              <a:gd name="connsiteY36-440" fmla="*/ 1113580 h 1499831"/>
              <a:gd name="connsiteX37-441" fmla="*/ 657608 w 1225855"/>
              <a:gd name="connsiteY37-442" fmla="*/ 1056788 h 1499831"/>
              <a:gd name="connsiteX38-443" fmla="*/ 560882 w 1225855"/>
              <a:gd name="connsiteY38-444" fmla="*/ 1023564 h 1499831"/>
              <a:gd name="connsiteX39-445" fmla="*/ 558918 w 1225855"/>
              <a:gd name="connsiteY39-446" fmla="*/ 1022582 h 1499831"/>
              <a:gd name="connsiteX40-447" fmla="*/ 554663 w 1225855"/>
              <a:gd name="connsiteY40-448" fmla="*/ 1021109 h 1499831"/>
              <a:gd name="connsiteX41-449" fmla="*/ 419966 w 1225855"/>
              <a:gd name="connsiteY41-450" fmla="*/ 947296 h 1499831"/>
              <a:gd name="connsiteX42-451" fmla="*/ 312928 w 1225855"/>
              <a:gd name="connsiteY42-452" fmla="*/ 837313 h 1499831"/>
              <a:gd name="connsiteX43-453" fmla="*/ 618656 w 1225855"/>
              <a:gd name="connsiteY43-454" fmla="*/ 872828 h 1499831"/>
              <a:gd name="connsiteX44-455" fmla="*/ 943368 w 1225855"/>
              <a:gd name="connsiteY44-456" fmla="*/ 830439 h 1499831"/>
              <a:gd name="connsiteX45-457" fmla="*/ 957116 w 1225855"/>
              <a:gd name="connsiteY45-458" fmla="*/ 826184 h 1499831"/>
              <a:gd name="connsiteX46-459" fmla="*/ 1168408 w 1225855"/>
              <a:gd name="connsiteY46-460" fmla="*/ 1052369 h 1499831"/>
              <a:gd name="connsiteX47-461" fmla="*/ 1170536 w 1225855"/>
              <a:gd name="connsiteY47-462" fmla="*/ 1055806 h 1499831"/>
              <a:gd name="connsiteX48-463" fmla="*/ 1173482 w 1225855"/>
              <a:gd name="connsiteY48-464" fmla="*/ 1063008 h 1499831"/>
              <a:gd name="connsiteX49-465" fmla="*/ 1099178 w 1225855"/>
              <a:gd name="connsiteY49-466" fmla="*/ 1120454 h 1499831"/>
              <a:gd name="connsiteX50-467" fmla="*/ 736822 w 1225855"/>
              <a:gd name="connsiteY50-468" fmla="*/ 1196559 h 1499831"/>
              <a:gd name="connsiteX51-469" fmla="*/ 620292 w 1225855"/>
              <a:gd name="connsiteY51-470" fmla="*/ 1200487 h 1499831"/>
              <a:gd name="connsiteX52-471" fmla="*/ 489033 w 1225855"/>
              <a:gd name="connsiteY52-472" fmla="*/ 1195577 h 1499831"/>
              <a:gd name="connsiteX53-473" fmla="*/ 209001 w 1225855"/>
              <a:gd name="connsiteY53-474" fmla="*/ 1148114 h 1499831"/>
              <a:gd name="connsiteX54-475" fmla="*/ 52209 w 1225855"/>
              <a:gd name="connsiteY54-476" fmla="*/ 1063008 h 1499831"/>
              <a:gd name="connsiteX55-477" fmla="*/ 54173 w 1225855"/>
              <a:gd name="connsiteY55-478" fmla="*/ 1057279 h 1499831"/>
              <a:gd name="connsiteX56-479" fmla="*/ 56137 w 1225855"/>
              <a:gd name="connsiteY56-480" fmla="*/ 1053188 h 1499831"/>
              <a:gd name="connsiteX57-481" fmla="*/ 255155 w 1225855"/>
              <a:gd name="connsiteY57-482" fmla="*/ 841896 h 1499831"/>
              <a:gd name="connsiteX58-483" fmla="*/ 346971 w 1225855"/>
              <a:gd name="connsiteY58-484" fmla="*/ 956134 h 1499831"/>
              <a:gd name="connsiteX59-485" fmla="*/ 318984 w 1225855"/>
              <a:gd name="connsiteY59-486" fmla="*/ 987558 h 1499831"/>
              <a:gd name="connsiteX60-487" fmla="*/ 321112 w 1225855"/>
              <a:gd name="connsiteY60-488" fmla="*/ 1024546 h 1499831"/>
              <a:gd name="connsiteX61-489" fmla="*/ 338460 w 1225855"/>
              <a:gd name="connsiteY61-490" fmla="*/ 1031093 h 1499831"/>
              <a:gd name="connsiteX62-491" fmla="*/ 358100 w 1225855"/>
              <a:gd name="connsiteY62-492" fmla="*/ 1022255 h 1499831"/>
              <a:gd name="connsiteX63-493" fmla="*/ 387887 w 1225855"/>
              <a:gd name="connsiteY63-494" fmla="*/ 988703 h 1499831"/>
              <a:gd name="connsiteX64-495" fmla="*/ 512600 w 1225855"/>
              <a:gd name="connsiteY64-496" fmla="*/ 1059898 h 1499831"/>
              <a:gd name="connsiteX65-497" fmla="*/ 494925 w 1225855"/>
              <a:gd name="connsiteY65-498" fmla="*/ 1097868 h 1499831"/>
              <a:gd name="connsiteX66-499" fmla="*/ 507527 w 1225855"/>
              <a:gd name="connsiteY66-500" fmla="*/ 1132729 h 1499831"/>
              <a:gd name="connsiteX67-501" fmla="*/ 518656 w 1225855"/>
              <a:gd name="connsiteY67-502" fmla="*/ 1135184 h 1499831"/>
              <a:gd name="connsiteX68-503" fmla="*/ 542388 w 1225855"/>
              <a:gd name="connsiteY68-504" fmla="*/ 1120127 h 1499831"/>
              <a:gd name="connsiteX69-505" fmla="*/ 561045 w 1225855"/>
              <a:gd name="connsiteY69-506" fmla="*/ 1080029 h 1499831"/>
              <a:gd name="connsiteX70-507" fmla="*/ 638132 w 1225855"/>
              <a:gd name="connsiteY70-508" fmla="*/ 1105888 h 1499831"/>
              <a:gd name="connsiteX71-509" fmla="*/ 708344 w 1225855"/>
              <a:gd name="connsiteY71-510" fmla="*/ 1124219 h 1499831"/>
              <a:gd name="connsiteX72-511" fmla="*/ 692633 w 1225855"/>
              <a:gd name="connsiteY72-512" fmla="*/ 1159079 h 1499831"/>
              <a:gd name="connsiteX73-513" fmla="*/ 691487 w 1225855"/>
              <a:gd name="connsiteY73-514" fmla="*/ 1177574 h 1499831"/>
              <a:gd name="connsiteX74-515" fmla="*/ 705726 w 1225855"/>
              <a:gd name="connsiteY74-516" fmla="*/ 1193776 h 1499831"/>
              <a:gd name="connsiteX75-517" fmla="*/ 716528 w 1225855"/>
              <a:gd name="connsiteY75-518" fmla="*/ 1196068 h 1499831"/>
              <a:gd name="connsiteX76-519" fmla="*/ 733549 w 1225855"/>
              <a:gd name="connsiteY76-520" fmla="*/ 1189848 h 1499831"/>
              <a:gd name="connsiteX77-521" fmla="*/ 740423 w 1225855"/>
              <a:gd name="connsiteY77-522" fmla="*/ 1180683 h 1499831"/>
              <a:gd name="connsiteX78-523" fmla="*/ 760881 w 1225855"/>
              <a:gd name="connsiteY78-524" fmla="*/ 1135184 h 1499831"/>
              <a:gd name="connsiteX79-525" fmla="*/ 974628 w 1225855"/>
              <a:gd name="connsiteY79-526" fmla="*/ 1161534 h 1499831"/>
              <a:gd name="connsiteX80-527" fmla="*/ 736822 w 1225855"/>
              <a:gd name="connsiteY80-528" fmla="*/ 1196559 h 1499831"/>
              <a:gd name="connsiteX81-529" fmla="*/ 685431 w 1225855"/>
              <a:gd name="connsiteY81-530" fmla="*/ 1447458 h 1499831"/>
              <a:gd name="connsiteX82-531" fmla="*/ 540096 w 1225855"/>
              <a:gd name="connsiteY82-532" fmla="*/ 1447458 h 1499831"/>
              <a:gd name="connsiteX83-533" fmla="*/ 540096 w 1225855"/>
              <a:gd name="connsiteY83-534" fmla="*/ 1251059 h 1499831"/>
              <a:gd name="connsiteX84-535" fmla="*/ 620292 w 1225855"/>
              <a:gd name="connsiteY84-536" fmla="*/ 1252860 h 1499831"/>
              <a:gd name="connsiteX85-537" fmla="*/ 685431 w 1225855"/>
              <a:gd name="connsiteY85-538" fmla="*/ 1251714 h 1499831"/>
              <a:gd name="connsiteX86-539" fmla="*/ 685431 w 1225855"/>
              <a:gd name="connsiteY86-540" fmla="*/ 1447458 h 1499831"/>
              <a:gd name="connsiteX87-541" fmla="*/ 186415 w 1225855"/>
              <a:gd name="connsiteY87-542" fmla="*/ 720292 h 1499831"/>
              <a:gd name="connsiteX88-543" fmla="*/ 187070 w 1225855"/>
              <a:gd name="connsiteY88-544" fmla="*/ 718819 h 1499831"/>
              <a:gd name="connsiteX89-545" fmla="*/ 188543 w 1225855"/>
              <a:gd name="connsiteY89-546" fmla="*/ 715873 h 1499831"/>
              <a:gd name="connsiteX90-547" fmla="*/ 418567 w 1225855"/>
              <a:gd name="connsiteY90-548" fmla="*/ 483352 h 1499831"/>
              <a:gd name="connsiteX91-549" fmla="*/ 519474 w 1225855"/>
              <a:gd name="connsiteY91-550" fmla="*/ 496356 h 1499831"/>
              <a:gd name="connsiteX92-551" fmla="*/ 552862 w 1225855"/>
              <a:gd name="connsiteY92-552" fmla="*/ 487232 h 1499831"/>
              <a:gd name="connsiteX93-553" fmla="*/ 587396 w 1225855"/>
              <a:gd name="connsiteY93-554" fmla="*/ 488869 h 1499831"/>
              <a:gd name="connsiteX94-555" fmla="*/ 616692 w 1225855"/>
              <a:gd name="connsiteY94-556" fmla="*/ 489360 h 1499831"/>
              <a:gd name="connsiteX95-557" fmla="*/ 641896 w 1225855"/>
              <a:gd name="connsiteY95-558" fmla="*/ 489033 h 1499831"/>
              <a:gd name="connsiteX96-559" fmla="*/ 676430 w 1225855"/>
              <a:gd name="connsiteY96-560" fmla="*/ 487560 h 1499831"/>
              <a:gd name="connsiteX97-561" fmla="*/ 709817 w 1225855"/>
              <a:gd name="connsiteY97-562" fmla="*/ 484941 h 1499831"/>
              <a:gd name="connsiteX98-563" fmla="*/ 797706 w 1225855"/>
              <a:gd name="connsiteY98-564" fmla="*/ 471684 h 1499831"/>
              <a:gd name="connsiteX99-565" fmla="*/ 820292 w 1225855"/>
              <a:gd name="connsiteY99-566" fmla="*/ 507036 h 1499831"/>
              <a:gd name="connsiteX100-567" fmla="*/ 780194 w 1225855"/>
              <a:gd name="connsiteY100-568" fmla="*/ 560391 h 1499831"/>
              <a:gd name="connsiteX101-569" fmla="*/ 759081 w 1225855"/>
              <a:gd name="connsiteY101-570" fmla="*/ 576103 h 1499831"/>
              <a:gd name="connsiteX102-571" fmla="*/ 736822 w 1225855"/>
              <a:gd name="connsiteY102-572" fmla="*/ 590669 h 1499831"/>
              <a:gd name="connsiteX103-573" fmla="*/ 736331 w 1225855"/>
              <a:gd name="connsiteY103-574" fmla="*/ 590996 h 1499831"/>
              <a:gd name="connsiteX104-575" fmla="*/ 542060 w 1225855"/>
              <a:gd name="connsiteY104-576" fmla="*/ 682485 h 1499831"/>
              <a:gd name="connsiteX105-577" fmla="*/ 339115 w 1225855"/>
              <a:gd name="connsiteY105-578" fmla="*/ 752370 h 1499831"/>
              <a:gd name="connsiteX106-579" fmla="*/ 289033 w 1225855"/>
              <a:gd name="connsiteY106-580" fmla="*/ 767428 h 1499831"/>
              <a:gd name="connsiteX107-581" fmla="*/ 274958 w 1225855"/>
              <a:gd name="connsiteY107-582" fmla="*/ 771519 h 1499831"/>
              <a:gd name="connsiteX108-583" fmla="*/ 255809 w 1225855"/>
              <a:gd name="connsiteY108-584" fmla="*/ 764482 h 1499831"/>
              <a:gd name="connsiteX109-585" fmla="*/ 186415 w 1225855"/>
              <a:gd name="connsiteY109-586" fmla="*/ 720292 h 1499831"/>
              <a:gd name="connsiteX110-587" fmla="*/ 883794 w 1225855"/>
              <a:gd name="connsiteY110-588" fmla="*/ 593451 h 1499831"/>
              <a:gd name="connsiteX111-589" fmla="*/ 859244 w 1225855"/>
              <a:gd name="connsiteY111-590" fmla="*/ 561536 h 1499831"/>
              <a:gd name="connsiteX112-591" fmla="*/ 854989 w 1225855"/>
              <a:gd name="connsiteY112-592" fmla="*/ 557117 h 1499831"/>
              <a:gd name="connsiteX113-593" fmla="*/ 867100 w 1225855"/>
              <a:gd name="connsiteY113-594" fmla="*/ 534204 h 1499831"/>
              <a:gd name="connsiteX114-595" fmla="*/ 1036167 w 1225855"/>
              <a:gd name="connsiteY114-596" fmla="*/ 715218 h 1499831"/>
              <a:gd name="connsiteX115-597" fmla="*/ 1037803 w 1225855"/>
              <a:gd name="connsiteY115-598" fmla="*/ 717837 h 1499831"/>
              <a:gd name="connsiteX116-599" fmla="*/ 1038949 w 1225855"/>
              <a:gd name="connsiteY116-600" fmla="*/ 720128 h 1499831"/>
              <a:gd name="connsiteX117-601" fmla="*/ 971519 w 1225855"/>
              <a:gd name="connsiteY117-602" fmla="*/ 764973 h 1499831"/>
              <a:gd name="connsiteX118-603" fmla="*/ 944841 w 1225855"/>
              <a:gd name="connsiteY118-604" fmla="*/ 774793 h 1499831"/>
              <a:gd name="connsiteX119-605" fmla="*/ 927165 w 1225855"/>
              <a:gd name="connsiteY119-606" fmla="*/ 780357 h 1499831"/>
              <a:gd name="connsiteX120-607" fmla="*/ 917018 w 1225855"/>
              <a:gd name="connsiteY120-608" fmla="*/ 783303 h 1499831"/>
              <a:gd name="connsiteX121-609" fmla="*/ 618492 w 1225855"/>
              <a:gd name="connsiteY121-610" fmla="*/ 820292 h 1499831"/>
              <a:gd name="connsiteX122-611" fmla="*/ 372175 w 1225855"/>
              <a:gd name="connsiteY122-612" fmla="*/ 797051 h 1499831"/>
              <a:gd name="connsiteX123-613" fmla="*/ 481668 w 1225855"/>
              <a:gd name="connsiteY123-614" fmla="*/ 760717 h 1499831"/>
              <a:gd name="connsiteX124-615" fmla="*/ 497707 w 1225855"/>
              <a:gd name="connsiteY124-616" fmla="*/ 799015 h 1499831"/>
              <a:gd name="connsiteX125-617" fmla="*/ 521929 w 1225855"/>
              <a:gd name="connsiteY125-618" fmla="*/ 815054 h 1499831"/>
              <a:gd name="connsiteX126-619" fmla="*/ 532077 w 1225855"/>
              <a:gd name="connsiteY126-620" fmla="*/ 812927 h 1499831"/>
              <a:gd name="connsiteX127-621" fmla="*/ 545988 w 1225855"/>
              <a:gd name="connsiteY127-622" fmla="*/ 778557 h 1499831"/>
              <a:gd name="connsiteX128-623" fmla="*/ 530931 w 1225855"/>
              <a:gd name="connsiteY128-624" fmla="*/ 742878 h 1499831"/>
              <a:gd name="connsiteX129-625" fmla="*/ 560882 w 1225855"/>
              <a:gd name="connsiteY129-626" fmla="*/ 731421 h 1499831"/>
              <a:gd name="connsiteX130-627" fmla="*/ 660881 w 1225855"/>
              <a:gd name="connsiteY130-628" fmla="*/ 689359 h 1499831"/>
              <a:gd name="connsiteX131-629" fmla="*/ 682158 w 1225855"/>
              <a:gd name="connsiteY131-630" fmla="*/ 735677 h 1499831"/>
              <a:gd name="connsiteX132-631" fmla="*/ 706053 w 1225855"/>
              <a:gd name="connsiteY132-632" fmla="*/ 750897 h 1499831"/>
              <a:gd name="connsiteX133-633" fmla="*/ 717019 w 1225855"/>
              <a:gd name="connsiteY133-634" fmla="*/ 748442 h 1499831"/>
              <a:gd name="connsiteX134-635" fmla="*/ 729948 w 1225855"/>
              <a:gd name="connsiteY134-636" fmla="*/ 713745 h 1499831"/>
              <a:gd name="connsiteX135-637" fmla="*/ 708181 w 1225855"/>
              <a:gd name="connsiteY135-638" fmla="*/ 666446 h 1499831"/>
              <a:gd name="connsiteX136-639" fmla="*/ 763991 w 1225855"/>
              <a:gd name="connsiteY136-640" fmla="*/ 635350 h 1499831"/>
              <a:gd name="connsiteX137-641" fmla="*/ 773483 w 1225855"/>
              <a:gd name="connsiteY137-642" fmla="*/ 629294 h 1499831"/>
              <a:gd name="connsiteX138-643" fmla="*/ 795414 w 1225855"/>
              <a:gd name="connsiteY138-644" fmla="*/ 614400 h 1499831"/>
              <a:gd name="connsiteX139-645" fmla="*/ 816200 w 1225855"/>
              <a:gd name="connsiteY139-646" fmla="*/ 598361 h 1499831"/>
              <a:gd name="connsiteX140-647" fmla="*/ 819473 w 1225855"/>
              <a:gd name="connsiteY140-648" fmla="*/ 595579 h 1499831"/>
              <a:gd name="connsiteX141-649" fmla="*/ 842223 w 1225855"/>
              <a:gd name="connsiteY141-650" fmla="*/ 625202 h 1499831"/>
              <a:gd name="connsiteX142-651" fmla="*/ 863008 w 1225855"/>
              <a:gd name="connsiteY142-652" fmla="*/ 635350 h 1499831"/>
              <a:gd name="connsiteX143-653" fmla="*/ 878884 w 1225855"/>
              <a:gd name="connsiteY143-654" fmla="*/ 629949 h 1499831"/>
              <a:gd name="connsiteX144-655" fmla="*/ 883794 w 1225855"/>
              <a:gd name="connsiteY144-656" fmla="*/ 593451 h 1499831"/>
              <a:gd name="connsiteX145-657" fmla="*/ 513091 w 1225855"/>
              <a:gd name="connsiteY145-658" fmla="*/ 183796 h 1499831"/>
              <a:gd name="connsiteX146-659" fmla="*/ 520784 w 1225855"/>
              <a:gd name="connsiteY146-660" fmla="*/ 163175 h 1499831"/>
              <a:gd name="connsiteX147-661" fmla="*/ 613746 w 1225855"/>
              <a:gd name="connsiteY147-662" fmla="*/ 64648 h 1499831"/>
              <a:gd name="connsiteX148-663" fmla="*/ 903434 w 1225855"/>
              <a:gd name="connsiteY148-664" fmla="*/ 374630 h 1499831"/>
              <a:gd name="connsiteX149-665" fmla="*/ 823892 w 1225855"/>
              <a:gd name="connsiteY149-666" fmla="*/ 411455 h 1499831"/>
              <a:gd name="connsiteX150-667" fmla="*/ 821110 w 1225855"/>
              <a:gd name="connsiteY150-668" fmla="*/ 412273 h 1499831"/>
              <a:gd name="connsiteX151-669" fmla="*/ 807689 w 1225855"/>
              <a:gd name="connsiteY151-670" fmla="*/ 415710 h 1499831"/>
              <a:gd name="connsiteX152-671" fmla="*/ 791159 w 1225855"/>
              <a:gd name="connsiteY152-672" fmla="*/ 406873 h 1499831"/>
              <a:gd name="connsiteX153-673" fmla="*/ 777084 w 1225855"/>
              <a:gd name="connsiteY153-674" fmla="*/ 399835 h 1499831"/>
              <a:gd name="connsiteX154-675" fmla="*/ 706053 w 1225855"/>
              <a:gd name="connsiteY154-676" fmla="*/ 362192 h 1499831"/>
              <a:gd name="connsiteX155-677" fmla="*/ 591160 w 1225855"/>
              <a:gd name="connsiteY155-678" fmla="*/ 288542 h 1499831"/>
              <a:gd name="connsiteX156-679" fmla="*/ 570702 w 1225855"/>
              <a:gd name="connsiteY156-680" fmla="*/ 272176 h 1499831"/>
              <a:gd name="connsiteX157-681" fmla="*/ 567919 w 1225855"/>
              <a:gd name="connsiteY157-682" fmla="*/ 269721 h 1499831"/>
              <a:gd name="connsiteX158-683" fmla="*/ 551226 w 1225855"/>
              <a:gd name="connsiteY158-684" fmla="*/ 254500 h 1499831"/>
              <a:gd name="connsiteX159-685" fmla="*/ 512109 w 1225855"/>
              <a:gd name="connsiteY159-686" fmla="*/ 197708 h 1499831"/>
              <a:gd name="connsiteX160-687" fmla="*/ 513091 w 1225855"/>
              <a:gd name="connsiteY160-688" fmla="*/ 183796 h 1499831"/>
              <a:gd name="connsiteX161-689" fmla="*/ 322094 w 1225855"/>
              <a:gd name="connsiteY161-690" fmla="*/ 374303 h 1499831"/>
              <a:gd name="connsiteX162-691" fmla="*/ 464974 w 1225855"/>
              <a:gd name="connsiteY162-692" fmla="*/ 222421 h 1499831"/>
              <a:gd name="connsiteX163-693" fmla="*/ 508345 w 1225855"/>
              <a:gd name="connsiteY163-694" fmla="*/ 285596 h 1499831"/>
              <a:gd name="connsiteX164-695" fmla="*/ 482486 w 1225855"/>
              <a:gd name="connsiteY164-696" fmla="*/ 314729 h 1499831"/>
              <a:gd name="connsiteX165-697" fmla="*/ 475939 w 1225855"/>
              <a:gd name="connsiteY165-698" fmla="*/ 334205 h 1499831"/>
              <a:gd name="connsiteX166-699" fmla="*/ 484614 w 1225855"/>
              <a:gd name="connsiteY166-700" fmla="*/ 351717 h 1499831"/>
              <a:gd name="connsiteX167-701" fmla="*/ 491324 w 1225855"/>
              <a:gd name="connsiteY167-702" fmla="*/ 355973 h 1499831"/>
              <a:gd name="connsiteX168-703" fmla="*/ 501962 w 1225855"/>
              <a:gd name="connsiteY168-704" fmla="*/ 358264 h 1499831"/>
              <a:gd name="connsiteX169-705" fmla="*/ 521602 w 1225855"/>
              <a:gd name="connsiteY169-706" fmla="*/ 349426 h 1499831"/>
              <a:gd name="connsiteX170-707" fmla="*/ 547298 w 1225855"/>
              <a:gd name="connsiteY170-708" fmla="*/ 320621 h 1499831"/>
              <a:gd name="connsiteX171-709" fmla="*/ 554990 w 1225855"/>
              <a:gd name="connsiteY171-710" fmla="*/ 326676 h 1499831"/>
              <a:gd name="connsiteX172-711" fmla="*/ 722747 w 1225855"/>
              <a:gd name="connsiteY172-712" fmla="*/ 430768 h 1499831"/>
              <a:gd name="connsiteX173-713" fmla="*/ 663827 w 1225855"/>
              <a:gd name="connsiteY173-714" fmla="*/ 435678 h 1499831"/>
              <a:gd name="connsiteX174-715" fmla="*/ 628967 w 1225855"/>
              <a:gd name="connsiteY174-716" fmla="*/ 436823 h 1499831"/>
              <a:gd name="connsiteX175-717" fmla="*/ 616692 w 1225855"/>
              <a:gd name="connsiteY175-718" fmla="*/ 436987 h 1499831"/>
              <a:gd name="connsiteX176-719" fmla="*/ 600489 w 1225855"/>
              <a:gd name="connsiteY176-720" fmla="*/ 436823 h 1499831"/>
              <a:gd name="connsiteX177-721" fmla="*/ 565628 w 1225855"/>
              <a:gd name="connsiteY177-722" fmla="*/ 435514 h 1499831"/>
              <a:gd name="connsiteX178-723" fmla="*/ 463337 w 1225855"/>
              <a:gd name="connsiteY178-724" fmla="*/ 424057 h 1499831"/>
              <a:gd name="connsiteX179-725" fmla="*/ 433059 w 1225855"/>
              <a:gd name="connsiteY179-726" fmla="*/ 418165 h 1499831"/>
              <a:gd name="connsiteX180-727" fmla="*/ 409164 w 1225855"/>
              <a:gd name="connsiteY180-728" fmla="*/ 412437 h 1499831"/>
              <a:gd name="connsiteX181-729" fmla="*/ 403927 w 1225855"/>
              <a:gd name="connsiteY181-730" fmla="*/ 410964 h 1499831"/>
              <a:gd name="connsiteX182-731" fmla="*/ 322094 w 1225855"/>
              <a:gd name="connsiteY182-732" fmla="*/ 374303 h 1499831"/>
              <a:gd name="connsiteX0-733" fmla="*/ 1219145 w 1225855"/>
              <a:gd name="connsiteY0-734" fmla="*/ 1035512 h 1499831"/>
              <a:gd name="connsiteX1-735" fmla="*/ 1212598 w 1225855"/>
              <a:gd name="connsiteY1-736" fmla="*/ 1022910 h 1499831"/>
              <a:gd name="connsiteX2-737" fmla="*/ 1009653 w 1225855"/>
              <a:gd name="connsiteY2-738" fmla="*/ 805725 h 1499831"/>
              <a:gd name="connsiteX3-739" fmla="*/ 1091485 w 1225855"/>
              <a:gd name="connsiteY3-740" fmla="*/ 720128 h 1499831"/>
              <a:gd name="connsiteX4-741" fmla="*/ 1086085 w 1225855"/>
              <a:gd name="connsiteY4-742" fmla="*/ 697052 h 1499831"/>
              <a:gd name="connsiteX5-743" fmla="*/ 1079702 w 1225855"/>
              <a:gd name="connsiteY5-744" fmla="*/ 685104 h 1499831"/>
              <a:gd name="connsiteX6-745" fmla="*/ 863663 w 1225855"/>
              <a:gd name="connsiteY6-746" fmla="*/ 454008 h 1499831"/>
              <a:gd name="connsiteX7-747" fmla="*/ 957280 w 1225855"/>
              <a:gd name="connsiteY7-748" fmla="*/ 374303 h 1499831"/>
              <a:gd name="connsiteX8-749" fmla="*/ 953024 w 1225855"/>
              <a:gd name="connsiteY8-750" fmla="*/ 355482 h 1499831"/>
              <a:gd name="connsiteX9-751" fmla="*/ 946969 w 1225855"/>
              <a:gd name="connsiteY9-752" fmla="*/ 344516 h 1499831"/>
              <a:gd name="connsiteX10-753" fmla="*/ 633058 w 1225855"/>
              <a:gd name="connsiteY10-754" fmla="*/ 8347 h 1499831"/>
              <a:gd name="connsiteX11-755" fmla="*/ 613909 w 1225855"/>
              <a:gd name="connsiteY11-756" fmla="*/ 0 h 1499831"/>
              <a:gd name="connsiteX12-757" fmla="*/ 594761 w 1225855"/>
              <a:gd name="connsiteY12-758" fmla="*/ 8183 h 1499831"/>
              <a:gd name="connsiteX13-759" fmla="*/ 276922 w 1225855"/>
              <a:gd name="connsiteY13-760" fmla="*/ 345825 h 1499831"/>
              <a:gd name="connsiteX14-761" fmla="*/ 269884 w 1225855"/>
              <a:gd name="connsiteY14-762" fmla="*/ 362028 h 1499831"/>
              <a:gd name="connsiteX15-763" fmla="*/ 268248 w 1225855"/>
              <a:gd name="connsiteY15-764" fmla="*/ 374139 h 1499831"/>
              <a:gd name="connsiteX16-765" fmla="*/ 363828 w 1225855"/>
              <a:gd name="connsiteY16-766" fmla="*/ 453354 h 1499831"/>
              <a:gd name="connsiteX17-767" fmla="*/ 143535 w 1225855"/>
              <a:gd name="connsiteY17-768" fmla="*/ 687395 h 1499831"/>
              <a:gd name="connsiteX18-769" fmla="*/ 136497 w 1225855"/>
              <a:gd name="connsiteY18-770" fmla="*/ 704744 h 1499831"/>
              <a:gd name="connsiteX19-771" fmla="*/ 134206 w 1225855"/>
              <a:gd name="connsiteY19-772" fmla="*/ 720128 h 1499831"/>
              <a:gd name="connsiteX20-773" fmla="*/ 182978 w 1225855"/>
              <a:gd name="connsiteY20-774" fmla="*/ 786740 h 1499831"/>
              <a:gd name="connsiteX21-775" fmla="*/ 217839 w 1225855"/>
              <a:gd name="connsiteY21-776" fmla="*/ 805071 h 1499831"/>
              <a:gd name="connsiteX22-777" fmla="*/ 9984 w 1225855"/>
              <a:gd name="connsiteY22-778" fmla="*/ 1025692 h 1499831"/>
              <a:gd name="connsiteX23-779" fmla="*/ 2946 w 1225855"/>
              <a:gd name="connsiteY23-780" fmla="*/ 1044186 h 1499831"/>
              <a:gd name="connsiteX24-781" fmla="*/ 0 w 1225855"/>
              <a:gd name="connsiteY24-782" fmla="*/ 1062844 h 1499831"/>
              <a:gd name="connsiteX25-783" fmla="*/ 194435 w 1225855"/>
              <a:gd name="connsiteY25-784" fmla="*/ 1198195 h 1499831"/>
              <a:gd name="connsiteX26-785" fmla="*/ 487887 w 1225855"/>
              <a:gd name="connsiteY26-786" fmla="*/ 1247950 h 1499831"/>
              <a:gd name="connsiteX27-787" fmla="*/ 487887 w 1225855"/>
              <a:gd name="connsiteY27-788" fmla="*/ 1473645 h 1499831"/>
              <a:gd name="connsiteX28-789" fmla="*/ 514073 w 1225855"/>
              <a:gd name="connsiteY28-790" fmla="*/ 1499831 h 1499831"/>
              <a:gd name="connsiteX29-791" fmla="*/ 711781 w 1225855"/>
              <a:gd name="connsiteY29-792" fmla="*/ 1499831 h 1499831"/>
              <a:gd name="connsiteX30-793" fmla="*/ 737968 w 1225855"/>
              <a:gd name="connsiteY30-794" fmla="*/ 1473645 h 1499831"/>
              <a:gd name="connsiteX31-795" fmla="*/ 737968 w 1225855"/>
              <a:gd name="connsiteY31-796" fmla="*/ 1248932 h 1499831"/>
              <a:gd name="connsiteX32-797" fmla="*/ 1039112 w 1225855"/>
              <a:gd name="connsiteY32-798" fmla="*/ 1198195 h 1499831"/>
              <a:gd name="connsiteX33-799" fmla="*/ 1225855 w 1225855"/>
              <a:gd name="connsiteY33-800" fmla="*/ 1062844 h 1499831"/>
              <a:gd name="connsiteX34-801" fmla="*/ 1219145 w 1225855"/>
              <a:gd name="connsiteY34-802" fmla="*/ 1035512 h 1499831"/>
              <a:gd name="connsiteX35-803" fmla="*/ 1099178 w 1225855"/>
              <a:gd name="connsiteY35-804" fmla="*/ 1120454 h 1499831"/>
              <a:gd name="connsiteX36-805" fmla="*/ 1082157 w 1225855"/>
              <a:gd name="connsiteY36-806" fmla="*/ 1113580 h 1499831"/>
              <a:gd name="connsiteX37-807" fmla="*/ 657608 w 1225855"/>
              <a:gd name="connsiteY37-808" fmla="*/ 1056788 h 1499831"/>
              <a:gd name="connsiteX38-809" fmla="*/ 560882 w 1225855"/>
              <a:gd name="connsiteY38-810" fmla="*/ 1023564 h 1499831"/>
              <a:gd name="connsiteX39-811" fmla="*/ 558918 w 1225855"/>
              <a:gd name="connsiteY39-812" fmla="*/ 1022582 h 1499831"/>
              <a:gd name="connsiteX40-813" fmla="*/ 554663 w 1225855"/>
              <a:gd name="connsiteY40-814" fmla="*/ 1021109 h 1499831"/>
              <a:gd name="connsiteX41-815" fmla="*/ 419966 w 1225855"/>
              <a:gd name="connsiteY41-816" fmla="*/ 947296 h 1499831"/>
              <a:gd name="connsiteX42-817" fmla="*/ 312928 w 1225855"/>
              <a:gd name="connsiteY42-818" fmla="*/ 837313 h 1499831"/>
              <a:gd name="connsiteX43-819" fmla="*/ 618656 w 1225855"/>
              <a:gd name="connsiteY43-820" fmla="*/ 872828 h 1499831"/>
              <a:gd name="connsiteX44-821" fmla="*/ 943368 w 1225855"/>
              <a:gd name="connsiteY44-822" fmla="*/ 830439 h 1499831"/>
              <a:gd name="connsiteX45-823" fmla="*/ 957116 w 1225855"/>
              <a:gd name="connsiteY45-824" fmla="*/ 826184 h 1499831"/>
              <a:gd name="connsiteX46-825" fmla="*/ 1168408 w 1225855"/>
              <a:gd name="connsiteY46-826" fmla="*/ 1052369 h 1499831"/>
              <a:gd name="connsiteX47-827" fmla="*/ 1170536 w 1225855"/>
              <a:gd name="connsiteY47-828" fmla="*/ 1055806 h 1499831"/>
              <a:gd name="connsiteX48-829" fmla="*/ 1173482 w 1225855"/>
              <a:gd name="connsiteY48-830" fmla="*/ 1063008 h 1499831"/>
              <a:gd name="connsiteX49-831" fmla="*/ 1099178 w 1225855"/>
              <a:gd name="connsiteY49-832" fmla="*/ 1120454 h 1499831"/>
              <a:gd name="connsiteX50-833" fmla="*/ 736822 w 1225855"/>
              <a:gd name="connsiteY50-834" fmla="*/ 1196559 h 1499831"/>
              <a:gd name="connsiteX51-835" fmla="*/ 620292 w 1225855"/>
              <a:gd name="connsiteY51-836" fmla="*/ 1200487 h 1499831"/>
              <a:gd name="connsiteX52-837" fmla="*/ 489033 w 1225855"/>
              <a:gd name="connsiteY52-838" fmla="*/ 1195577 h 1499831"/>
              <a:gd name="connsiteX53-839" fmla="*/ 209001 w 1225855"/>
              <a:gd name="connsiteY53-840" fmla="*/ 1148114 h 1499831"/>
              <a:gd name="connsiteX54-841" fmla="*/ 52209 w 1225855"/>
              <a:gd name="connsiteY54-842" fmla="*/ 1063008 h 1499831"/>
              <a:gd name="connsiteX55-843" fmla="*/ 54173 w 1225855"/>
              <a:gd name="connsiteY55-844" fmla="*/ 1057279 h 1499831"/>
              <a:gd name="connsiteX56-845" fmla="*/ 56137 w 1225855"/>
              <a:gd name="connsiteY56-846" fmla="*/ 1053188 h 1499831"/>
              <a:gd name="connsiteX57-847" fmla="*/ 255155 w 1225855"/>
              <a:gd name="connsiteY57-848" fmla="*/ 841896 h 1499831"/>
              <a:gd name="connsiteX58-849" fmla="*/ 346971 w 1225855"/>
              <a:gd name="connsiteY58-850" fmla="*/ 956134 h 1499831"/>
              <a:gd name="connsiteX59-851" fmla="*/ 318984 w 1225855"/>
              <a:gd name="connsiteY59-852" fmla="*/ 987558 h 1499831"/>
              <a:gd name="connsiteX60-853" fmla="*/ 321112 w 1225855"/>
              <a:gd name="connsiteY60-854" fmla="*/ 1024546 h 1499831"/>
              <a:gd name="connsiteX61-855" fmla="*/ 338460 w 1225855"/>
              <a:gd name="connsiteY61-856" fmla="*/ 1031093 h 1499831"/>
              <a:gd name="connsiteX62-857" fmla="*/ 358100 w 1225855"/>
              <a:gd name="connsiteY62-858" fmla="*/ 1022255 h 1499831"/>
              <a:gd name="connsiteX63-859" fmla="*/ 387887 w 1225855"/>
              <a:gd name="connsiteY63-860" fmla="*/ 988703 h 1499831"/>
              <a:gd name="connsiteX64-861" fmla="*/ 512600 w 1225855"/>
              <a:gd name="connsiteY64-862" fmla="*/ 1059898 h 1499831"/>
              <a:gd name="connsiteX65-863" fmla="*/ 494925 w 1225855"/>
              <a:gd name="connsiteY65-864" fmla="*/ 1097868 h 1499831"/>
              <a:gd name="connsiteX66-865" fmla="*/ 507527 w 1225855"/>
              <a:gd name="connsiteY66-866" fmla="*/ 1132729 h 1499831"/>
              <a:gd name="connsiteX67-867" fmla="*/ 518656 w 1225855"/>
              <a:gd name="connsiteY67-868" fmla="*/ 1135184 h 1499831"/>
              <a:gd name="connsiteX68-869" fmla="*/ 542388 w 1225855"/>
              <a:gd name="connsiteY68-870" fmla="*/ 1120127 h 1499831"/>
              <a:gd name="connsiteX69-871" fmla="*/ 561045 w 1225855"/>
              <a:gd name="connsiteY69-872" fmla="*/ 1080029 h 1499831"/>
              <a:gd name="connsiteX70-873" fmla="*/ 638132 w 1225855"/>
              <a:gd name="connsiteY70-874" fmla="*/ 1105888 h 1499831"/>
              <a:gd name="connsiteX71-875" fmla="*/ 708344 w 1225855"/>
              <a:gd name="connsiteY71-876" fmla="*/ 1124219 h 1499831"/>
              <a:gd name="connsiteX72-877" fmla="*/ 692633 w 1225855"/>
              <a:gd name="connsiteY72-878" fmla="*/ 1159079 h 1499831"/>
              <a:gd name="connsiteX73-879" fmla="*/ 691487 w 1225855"/>
              <a:gd name="connsiteY73-880" fmla="*/ 1177574 h 1499831"/>
              <a:gd name="connsiteX74-881" fmla="*/ 705726 w 1225855"/>
              <a:gd name="connsiteY74-882" fmla="*/ 1193776 h 1499831"/>
              <a:gd name="connsiteX75-883" fmla="*/ 716528 w 1225855"/>
              <a:gd name="connsiteY75-884" fmla="*/ 1196068 h 1499831"/>
              <a:gd name="connsiteX76-885" fmla="*/ 733549 w 1225855"/>
              <a:gd name="connsiteY76-886" fmla="*/ 1189848 h 1499831"/>
              <a:gd name="connsiteX77-887" fmla="*/ 740423 w 1225855"/>
              <a:gd name="connsiteY77-888" fmla="*/ 1180683 h 1499831"/>
              <a:gd name="connsiteX78-889" fmla="*/ 760881 w 1225855"/>
              <a:gd name="connsiteY78-890" fmla="*/ 1135184 h 1499831"/>
              <a:gd name="connsiteX79-891" fmla="*/ 974628 w 1225855"/>
              <a:gd name="connsiteY79-892" fmla="*/ 1161534 h 1499831"/>
              <a:gd name="connsiteX80-893" fmla="*/ 736822 w 1225855"/>
              <a:gd name="connsiteY80-894" fmla="*/ 1196559 h 1499831"/>
              <a:gd name="connsiteX81-895" fmla="*/ 685431 w 1225855"/>
              <a:gd name="connsiteY81-896" fmla="*/ 1447458 h 1499831"/>
              <a:gd name="connsiteX82-897" fmla="*/ 540096 w 1225855"/>
              <a:gd name="connsiteY82-898" fmla="*/ 1447458 h 1499831"/>
              <a:gd name="connsiteX83-899" fmla="*/ 540096 w 1225855"/>
              <a:gd name="connsiteY83-900" fmla="*/ 1251059 h 1499831"/>
              <a:gd name="connsiteX84-901" fmla="*/ 620292 w 1225855"/>
              <a:gd name="connsiteY84-902" fmla="*/ 1252860 h 1499831"/>
              <a:gd name="connsiteX85-903" fmla="*/ 685431 w 1225855"/>
              <a:gd name="connsiteY85-904" fmla="*/ 1251714 h 1499831"/>
              <a:gd name="connsiteX86-905" fmla="*/ 685431 w 1225855"/>
              <a:gd name="connsiteY86-906" fmla="*/ 1447458 h 1499831"/>
              <a:gd name="connsiteX87-907" fmla="*/ 186415 w 1225855"/>
              <a:gd name="connsiteY87-908" fmla="*/ 720292 h 1499831"/>
              <a:gd name="connsiteX88-909" fmla="*/ 187070 w 1225855"/>
              <a:gd name="connsiteY88-910" fmla="*/ 718819 h 1499831"/>
              <a:gd name="connsiteX89-911" fmla="*/ 188543 w 1225855"/>
              <a:gd name="connsiteY89-912" fmla="*/ 715873 h 1499831"/>
              <a:gd name="connsiteX90-913" fmla="*/ 418567 w 1225855"/>
              <a:gd name="connsiteY90-914" fmla="*/ 483352 h 1499831"/>
              <a:gd name="connsiteX91-915" fmla="*/ 519474 w 1225855"/>
              <a:gd name="connsiteY91-916" fmla="*/ 496356 h 1499831"/>
              <a:gd name="connsiteX92-917" fmla="*/ 552862 w 1225855"/>
              <a:gd name="connsiteY92-918" fmla="*/ 487232 h 1499831"/>
              <a:gd name="connsiteX93-919" fmla="*/ 587396 w 1225855"/>
              <a:gd name="connsiteY93-920" fmla="*/ 507919 h 1499831"/>
              <a:gd name="connsiteX94-921" fmla="*/ 616692 w 1225855"/>
              <a:gd name="connsiteY94-922" fmla="*/ 489360 h 1499831"/>
              <a:gd name="connsiteX95-923" fmla="*/ 641896 w 1225855"/>
              <a:gd name="connsiteY95-924" fmla="*/ 489033 h 1499831"/>
              <a:gd name="connsiteX96-925" fmla="*/ 676430 w 1225855"/>
              <a:gd name="connsiteY96-926" fmla="*/ 487560 h 1499831"/>
              <a:gd name="connsiteX97-927" fmla="*/ 709817 w 1225855"/>
              <a:gd name="connsiteY97-928" fmla="*/ 484941 h 1499831"/>
              <a:gd name="connsiteX98-929" fmla="*/ 797706 w 1225855"/>
              <a:gd name="connsiteY98-930" fmla="*/ 471684 h 1499831"/>
              <a:gd name="connsiteX99-931" fmla="*/ 820292 w 1225855"/>
              <a:gd name="connsiteY99-932" fmla="*/ 507036 h 1499831"/>
              <a:gd name="connsiteX100-933" fmla="*/ 780194 w 1225855"/>
              <a:gd name="connsiteY100-934" fmla="*/ 560391 h 1499831"/>
              <a:gd name="connsiteX101-935" fmla="*/ 759081 w 1225855"/>
              <a:gd name="connsiteY101-936" fmla="*/ 576103 h 1499831"/>
              <a:gd name="connsiteX102-937" fmla="*/ 736822 w 1225855"/>
              <a:gd name="connsiteY102-938" fmla="*/ 590669 h 1499831"/>
              <a:gd name="connsiteX103-939" fmla="*/ 736331 w 1225855"/>
              <a:gd name="connsiteY103-940" fmla="*/ 590996 h 1499831"/>
              <a:gd name="connsiteX104-941" fmla="*/ 542060 w 1225855"/>
              <a:gd name="connsiteY104-942" fmla="*/ 682485 h 1499831"/>
              <a:gd name="connsiteX105-943" fmla="*/ 339115 w 1225855"/>
              <a:gd name="connsiteY105-944" fmla="*/ 752370 h 1499831"/>
              <a:gd name="connsiteX106-945" fmla="*/ 289033 w 1225855"/>
              <a:gd name="connsiteY106-946" fmla="*/ 767428 h 1499831"/>
              <a:gd name="connsiteX107-947" fmla="*/ 274958 w 1225855"/>
              <a:gd name="connsiteY107-948" fmla="*/ 771519 h 1499831"/>
              <a:gd name="connsiteX108-949" fmla="*/ 255809 w 1225855"/>
              <a:gd name="connsiteY108-950" fmla="*/ 764482 h 1499831"/>
              <a:gd name="connsiteX109-951" fmla="*/ 186415 w 1225855"/>
              <a:gd name="connsiteY109-952" fmla="*/ 720292 h 1499831"/>
              <a:gd name="connsiteX110-953" fmla="*/ 883794 w 1225855"/>
              <a:gd name="connsiteY110-954" fmla="*/ 593451 h 1499831"/>
              <a:gd name="connsiteX111-955" fmla="*/ 859244 w 1225855"/>
              <a:gd name="connsiteY111-956" fmla="*/ 561536 h 1499831"/>
              <a:gd name="connsiteX112-957" fmla="*/ 854989 w 1225855"/>
              <a:gd name="connsiteY112-958" fmla="*/ 557117 h 1499831"/>
              <a:gd name="connsiteX113-959" fmla="*/ 867100 w 1225855"/>
              <a:gd name="connsiteY113-960" fmla="*/ 534204 h 1499831"/>
              <a:gd name="connsiteX114-961" fmla="*/ 1036167 w 1225855"/>
              <a:gd name="connsiteY114-962" fmla="*/ 715218 h 1499831"/>
              <a:gd name="connsiteX115-963" fmla="*/ 1037803 w 1225855"/>
              <a:gd name="connsiteY115-964" fmla="*/ 717837 h 1499831"/>
              <a:gd name="connsiteX116-965" fmla="*/ 1038949 w 1225855"/>
              <a:gd name="connsiteY116-966" fmla="*/ 720128 h 1499831"/>
              <a:gd name="connsiteX117-967" fmla="*/ 971519 w 1225855"/>
              <a:gd name="connsiteY117-968" fmla="*/ 764973 h 1499831"/>
              <a:gd name="connsiteX118-969" fmla="*/ 944841 w 1225855"/>
              <a:gd name="connsiteY118-970" fmla="*/ 774793 h 1499831"/>
              <a:gd name="connsiteX119-971" fmla="*/ 927165 w 1225855"/>
              <a:gd name="connsiteY119-972" fmla="*/ 780357 h 1499831"/>
              <a:gd name="connsiteX120-973" fmla="*/ 917018 w 1225855"/>
              <a:gd name="connsiteY120-974" fmla="*/ 783303 h 1499831"/>
              <a:gd name="connsiteX121-975" fmla="*/ 618492 w 1225855"/>
              <a:gd name="connsiteY121-976" fmla="*/ 820292 h 1499831"/>
              <a:gd name="connsiteX122-977" fmla="*/ 372175 w 1225855"/>
              <a:gd name="connsiteY122-978" fmla="*/ 797051 h 1499831"/>
              <a:gd name="connsiteX123-979" fmla="*/ 481668 w 1225855"/>
              <a:gd name="connsiteY123-980" fmla="*/ 760717 h 1499831"/>
              <a:gd name="connsiteX124-981" fmla="*/ 497707 w 1225855"/>
              <a:gd name="connsiteY124-982" fmla="*/ 799015 h 1499831"/>
              <a:gd name="connsiteX125-983" fmla="*/ 521929 w 1225855"/>
              <a:gd name="connsiteY125-984" fmla="*/ 815054 h 1499831"/>
              <a:gd name="connsiteX126-985" fmla="*/ 532077 w 1225855"/>
              <a:gd name="connsiteY126-986" fmla="*/ 812927 h 1499831"/>
              <a:gd name="connsiteX127-987" fmla="*/ 545988 w 1225855"/>
              <a:gd name="connsiteY127-988" fmla="*/ 778557 h 1499831"/>
              <a:gd name="connsiteX128-989" fmla="*/ 530931 w 1225855"/>
              <a:gd name="connsiteY128-990" fmla="*/ 742878 h 1499831"/>
              <a:gd name="connsiteX129-991" fmla="*/ 560882 w 1225855"/>
              <a:gd name="connsiteY129-992" fmla="*/ 731421 h 1499831"/>
              <a:gd name="connsiteX130-993" fmla="*/ 660881 w 1225855"/>
              <a:gd name="connsiteY130-994" fmla="*/ 689359 h 1499831"/>
              <a:gd name="connsiteX131-995" fmla="*/ 682158 w 1225855"/>
              <a:gd name="connsiteY131-996" fmla="*/ 735677 h 1499831"/>
              <a:gd name="connsiteX132-997" fmla="*/ 706053 w 1225855"/>
              <a:gd name="connsiteY132-998" fmla="*/ 750897 h 1499831"/>
              <a:gd name="connsiteX133-999" fmla="*/ 717019 w 1225855"/>
              <a:gd name="connsiteY133-1000" fmla="*/ 748442 h 1499831"/>
              <a:gd name="connsiteX134-1001" fmla="*/ 729948 w 1225855"/>
              <a:gd name="connsiteY134-1002" fmla="*/ 713745 h 1499831"/>
              <a:gd name="connsiteX135-1003" fmla="*/ 708181 w 1225855"/>
              <a:gd name="connsiteY135-1004" fmla="*/ 666446 h 1499831"/>
              <a:gd name="connsiteX136-1005" fmla="*/ 763991 w 1225855"/>
              <a:gd name="connsiteY136-1006" fmla="*/ 635350 h 1499831"/>
              <a:gd name="connsiteX137-1007" fmla="*/ 773483 w 1225855"/>
              <a:gd name="connsiteY137-1008" fmla="*/ 629294 h 1499831"/>
              <a:gd name="connsiteX138-1009" fmla="*/ 795414 w 1225855"/>
              <a:gd name="connsiteY138-1010" fmla="*/ 614400 h 1499831"/>
              <a:gd name="connsiteX139-1011" fmla="*/ 816200 w 1225855"/>
              <a:gd name="connsiteY139-1012" fmla="*/ 598361 h 1499831"/>
              <a:gd name="connsiteX140-1013" fmla="*/ 819473 w 1225855"/>
              <a:gd name="connsiteY140-1014" fmla="*/ 595579 h 1499831"/>
              <a:gd name="connsiteX141-1015" fmla="*/ 842223 w 1225855"/>
              <a:gd name="connsiteY141-1016" fmla="*/ 625202 h 1499831"/>
              <a:gd name="connsiteX142-1017" fmla="*/ 863008 w 1225855"/>
              <a:gd name="connsiteY142-1018" fmla="*/ 635350 h 1499831"/>
              <a:gd name="connsiteX143-1019" fmla="*/ 878884 w 1225855"/>
              <a:gd name="connsiteY143-1020" fmla="*/ 629949 h 1499831"/>
              <a:gd name="connsiteX144-1021" fmla="*/ 883794 w 1225855"/>
              <a:gd name="connsiteY144-1022" fmla="*/ 593451 h 1499831"/>
              <a:gd name="connsiteX145-1023" fmla="*/ 513091 w 1225855"/>
              <a:gd name="connsiteY145-1024" fmla="*/ 183796 h 1499831"/>
              <a:gd name="connsiteX146-1025" fmla="*/ 520784 w 1225855"/>
              <a:gd name="connsiteY146-1026" fmla="*/ 163175 h 1499831"/>
              <a:gd name="connsiteX147-1027" fmla="*/ 613746 w 1225855"/>
              <a:gd name="connsiteY147-1028" fmla="*/ 64648 h 1499831"/>
              <a:gd name="connsiteX148-1029" fmla="*/ 903434 w 1225855"/>
              <a:gd name="connsiteY148-1030" fmla="*/ 374630 h 1499831"/>
              <a:gd name="connsiteX149-1031" fmla="*/ 823892 w 1225855"/>
              <a:gd name="connsiteY149-1032" fmla="*/ 411455 h 1499831"/>
              <a:gd name="connsiteX150-1033" fmla="*/ 821110 w 1225855"/>
              <a:gd name="connsiteY150-1034" fmla="*/ 412273 h 1499831"/>
              <a:gd name="connsiteX151-1035" fmla="*/ 807689 w 1225855"/>
              <a:gd name="connsiteY151-1036" fmla="*/ 415710 h 1499831"/>
              <a:gd name="connsiteX152-1037" fmla="*/ 791159 w 1225855"/>
              <a:gd name="connsiteY152-1038" fmla="*/ 406873 h 1499831"/>
              <a:gd name="connsiteX153-1039" fmla="*/ 777084 w 1225855"/>
              <a:gd name="connsiteY153-1040" fmla="*/ 399835 h 1499831"/>
              <a:gd name="connsiteX154-1041" fmla="*/ 706053 w 1225855"/>
              <a:gd name="connsiteY154-1042" fmla="*/ 362192 h 1499831"/>
              <a:gd name="connsiteX155-1043" fmla="*/ 591160 w 1225855"/>
              <a:gd name="connsiteY155-1044" fmla="*/ 288542 h 1499831"/>
              <a:gd name="connsiteX156-1045" fmla="*/ 570702 w 1225855"/>
              <a:gd name="connsiteY156-1046" fmla="*/ 272176 h 1499831"/>
              <a:gd name="connsiteX157-1047" fmla="*/ 567919 w 1225855"/>
              <a:gd name="connsiteY157-1048" fmla="*/ 269721 h 1499831"/>
              <a:gd name="connsiteX158-1049" fmla="*/ 551226 w 1225855"/>
              <a:gd name="connsiteY158-1050" fmla="*/ 254500 h 1499831"/>
              <a:gd name="connsiteX159-1051" fmla="*/ 512109 w 1225855"/>
              <a:gd name="connsiteY159-1052" fmla="*/ 197708 h 1499831"/>
              <a:gd name="connsiteX160-1053" fmla="*/ 513091 w 1225855"/>
              <a:gd name="connsiteY160-1054" fmla="*/ 183796 h 1499831"/>
              <a:gd name="connsiteX161-1055" fmla="*/ 322094 w 1225855"/>
              <a:gd name="connsiteY161-1056" fmla="*/ 374303 h 1499831"/>
              <a:gd name="connsiteX162-1057" fmla="*/ 464974 w 1225855"/>
              <a:gd name="connsiteY162-1058" fmla="*/ 222421 h 1499831"/>
              <a:gd name="connsiteX163-1059" fmla="*/ 508345 w 1225855"/>
              <a:gd name="connsiteY163-1060" fmla="*/ 285596 h 1499831"/>
              <a:gd name="connsiteX164-1061" fmla="*/ 482486 w 1225855"/>
              <a:gd name="connsiteY164-1062" fmla="*/ 314729 h 1499831"/>
              <a:gd name="connsiteX165-1063" fmla="*/ 475939 w 1225855"/>
              <a:gd name="connsiteY165-1064" fmla="*/ 334205 h 1499831"/>
              <a:gd name="connsiteX166-1065" fmla="*/ 484614 w 1225855"/>
              <a:gd name="connsiteY166-1066" fmla="*/ 351717 h 1499831"/>
              <a:gd name="connsiteX167-1067" fmla="*/ 491324 w 1225855"/>
              <a:gd name="connsiteY167-1068" fmla="*/ 355973 h 1499831"/>
              <a:gd name="connsiteX168-1069" fmla="*/ 501962 w 1225855"/>
              <a:gd name="connsiteY168-1070" fmla="*/ 358264 h 1499831"/>
              <a:gd name="connsiteX169-1071" fmla="*/ 521602 w 1225855"/>
              <a:gd name="connsiteY169-1072" fmla="*/ 349426 h 1499831"/>
              <a:gd name="connsiteX170-1073" fmla="*/ 547298 w 1225855"/>
              <a:gd name="connsiteY170-1074" fmla="*/ 320621 h 1499831"/>
              <a:gd name="connsiteX171-1075" fmla="*/ 554990 w 1225855"/>
              <a:gd name="connsiteY171-1076" fmla="*/ 326676 h 1499831"/>
              <a:gd name="connsiteX172-1077" fmla="*/ 722747 w 1225855"/>
              <a:gd name="connsiteY172-1078" fmla="*/ 430768 h 1499831"/>
              <a:gd name="connsiteX173-1079" fmla="*/ 663827 w 1225855"/>
              <a:gd name="connsiteY173-1080" fmla="*/ 435678 h 1499831"/>
              <a:gd name="connsiteX174-1081" fmla="*/ 628967 w 1225855"/>
              <a:gd name="connsiteY174-1082" fmla="*/ 436823 h 1499831"/>
              <a:gd name="connsiteX175-1083" fmla="*/ 616692 w 1225855"/>
              <a:gd name="connsiteY175-1084" fmla="*/ 436987 h 1499831"/>
              <a:gd name="connsiteX176-1085" fmla="*/ 600489 w 1225855"/>
              <a:gd name="connsiteY176-1086" fmla="*/ 436823 h 1499831"/>
              <a:gd name="connsiteX177-1087" fmla="*/ 565628 w 1225855"/>
              <a:gd name="connsiteY177-1088" fmla="*/ 435514 h 1499831"/>
              <a:gd name="connsiteX178-1089" fmla="*/ 463337 w 1225855"/>
              <a:gd name="connsiteY178-1090" fmla="*/ 424057 h 1499831"/>
              <a:gd name="connsiteX179-1091" fmla="*/ 433059 w 1225855"/>
              <a:gd name="connsiteY179-1092" fmla="*/ 418165 h 1499831"/>
              <a:gd name="connsiteX180-1093" fmla="*/ 409164 w 1225855"/>
              <a:gd name="connsiteY180-1094" fmla="*/ 412437 h 1499831"/>
              <a:gd name="connsiteX181-1095" fmla="*/ 403927 w 1225855"/>
              <a:gd name="connsiteY181-1096" fmla="*/ 410964 h 1499831"/>
              <a:gd name="connsiteX182-1097" fmla="*/ 322094 w 1225855"/>
              <a:gd name="connsiteY182-1098" fmla="*/ 374303 h 1499831"/>
              <a:gd name="connsiteX0-1099" fmla="*/ 1219145 w 1225855"/>
              <a:gd name="connsiteY0-1100" fmla="*/ 1035512 h 1499831"/>
              <a:gd name="connsiteX1-1101" fmla="*/ 1212598 w 1225855"/>
              <a:gd name="connsiteY1-1102" fmla="*/ 1022910 h 1499831"/>
              <a:gd name="connsiteX2-1103" fmla="*/ 1009653 w 1225855"/>
              <a:gd name="connsiteY2-1104" fmla="*/ 805725 h 1499831"/>
              <a:gd name="connsiteX3-1105" fmla="*/ 1091485 w 1225855"/>
              <a:gd name="connsiteY3-1106" fmla="*/ 720128 h 1499831"/>
              <a:gd name="connsiteX4-1107" fmla="*/ 1086085 w 1225855"/>
              <a:gd name="connsiteY4-1108" fmla="*/ 697052 h 1499831"/>
              <a:gd name="connsiteX5-1109" fmla="*/ 1079702 w 1225855"/>
              <a:gd name="connsiteY5-1110" fmla="*/ 685104 h 1499831"/>
              <a:gd name="connsiteX6-1111" fmla="*/ 863663 w 1225855"/>
              <a:gd name="connsiteY6-1112" fmla="*/ 454008 h 1499831"/>
              <a:gd name="connsiteX7-1113" fmla="*/ 957280 w 1225855"/>
              <a:gd name="connsiteY7-1114" fmla="*/ 374303 h 1499831"/>
              <a:gd name="connsiteX8-1115" fmla="*/ 953024 w 1225855"/>
              <a:gd name="connsiteY8-1116" fmla="*/ 355482 h 1499831"/>
              <a:gd name="connsiteX9-1117" fmla="*/ 946969 w 1225855"/>
              <a:gd name="connsiteY9-1118" fmla="*/ 344516 h 1499831"/>
              <a:gd name="connsiteX10-1119" fmla="*/ 633058 w 1225855"/>
              <a:gd name="connsiteY10-1120" fmla="*/ 8347 h 1499831"/>
              <a:gd name="connsiteX11-1121" fmla="*/ 613909 w 1225855"/>
              <a:gd name="connsiteY11-1122" fmla="*/ 0 h 1499831"/>
              <a:gd name="connsiteX12-1123" fmla="*/ 594761 w 1225855"/>
              <a:gd name="connsiteY12-1124" fmla="*/ 8183 h 1499831"/>
              <a:gd name="connsiteX13-1125" fmla="*/ 276922 w 1225855"/>
              <a:gd name="connsiteY13-1126" fmla="*/ 345825 h 1499831"/>
              <a:gd name="connsiteX14-1127" fmla="*/ 269884 w 1225855"/>
              <a:gd name="connsiteY14-1128" fmla="*/ 362028 h 1499831"/>
              <a:gd name="connsiteX15-1129" fmla="*/ 268248 w 1225855"/>
              <a:gd name="connsiteY15-1130" fmla="*/ 374139 h 1499831"/>
              <a:gd name="connsiteX16-1131" fmla="*/ 363828 w 1225855"/>
              <a:gd name="connsiteY16-1132" fmla="*/ 453354 h 1499831"/>
              <a:gd name="connsiteX17-1133" fmla="*/ 143535 w 1225855"/>
              <a:gd name="connsiteY17-1134" fmla="*/ 687395 h 1499831"/>
              <a:gd name="connsiteX18-1135" fmla="*/ 136497 w 1225855"/>
              <a:gd name="connsiteY18-1136" fmla="*/ 704744 h 1499831"/>
              <a:gd name="connsiteX19-1137" fmla="*/ 134206 w 1225855"/>
              <a:gd name="connsiteY19-1138" fmla="*/ 720128 h 1499831"/>
              <a:gd name="connsiteX20-1139" fmla="*/ 182978 w 1225855"/>
              <a:gd name="connsiteY20-1140" fmla="*/ 786740 h 1499831"/>
              <a:gd name="connsiteX21-1141" fmla="*/ 217839 w 1225855"/>
              <a:gd name="connsiteY21-1142" fmla="*/ 805071 h 1499831"/>
              <a:gd name="connsiteX22-1143" fmla="*/ 9984 w 1225855"/>
              <a:gd name="connsiteY22-1144" fmla="*/ 1025692 h 1499831"/>
              <a:gd name="connsiteX23-1145" fmla="*/ 2946 w 1225855"/>
              <a:gd name="connsiteY23-1146" fmla="*/ 1044186 h 1499831"/>
              <a:gd name="connsiteX24-1147" fmla="*/ 0 w 1225855"/>
              <a:gd name="connsiteY24-1148" fmla="*/ 1062844 h 1499831"/>
              <a:gd name="connsiteX25-1149" fmla="*/ 194435 w 1225855"/>
              <a:gd name="connsiteY25-1150" fmla="*/ 1198195 h 1499831"/>
              <a:gd name="connsiteX26-1151" fmla="*/ 487887 w 1225855"/>
              <a:gd name="connsiteY26-1152" fmla="*/ 1247950 h 1499831"/>
              <a:gd name="connsiteX27-1153" fmla="*/ 487887 w 1225855"/>
              <a:gd name="connsiteY27-1154" fmla="*/ 1473645 h 1499831"/>
              <a:gd name="connsiteX28-1155" fmla="*/ 514073 w 1225855"/>
              <a:gd name="connsiteY28-1156" fmla="*/ 1499831 h 1499831"/>
              <a:gd name="connsiteX29-1157" fmla="*/ 711781 w 1225855"/>
              <a:gd name="connsiteY29-1158" fmla="*/ 1499831 h 1499831"/>
              <a:gd name="connsiteX30-1159" fmla="*/ 737968 w 1225855"/>
              <a:gd name="connsiteY30-1160" fmla="*/ 1473645 h 1499831"/>
              <a:gd name="connsiteX31-1161" fmla="*/ 737968 w 1225855"/>
              <a:gd name="connsiteY31-1162" fmla="*/ 1248932 h 1499831"/>
              <a:gd name="connsiteX32-1163" fmla="*/ 1039112 w 1225855"/>
              <a:gd name="connsiteY32-1164" fmla="*/ 1198195 h 1499831"/>
              <a:gd name="connsiteX33-1165" fmla="*/ 1225855 w 1225855"/>
              <a:gd name="connsiteY33-1166" fmla="*/ 1062844 h 1499831"/>
              <a:gd name="connsiteX34-1167" fmla="*/ 1219145 w 1225855"/>
              <a:gd name="connsiteY34-1168" fmla="*/ 1035512 h 1499831"/>
              <a:gd name="connsiteX35-1169" fmla="*/ 1099178 w 1225855"/>
              <a:gd name="connsiteY35-1170" fmla="*/ 1120454 h 1499831"/>
              <a:gd name="connsiteX36-1171" fmla="*/ 1082157 w 1225855"/>
              <a:gd name="connsiteY36-1172" fmla="*/ 1113580 h 1499831"/>
              <a:gd name="connsiteX37-1173" fmla="*/ 657608 w 1225855"/>
              <a:gd name="connsiteY37-1174" fmla="*/ 1056788 h 1499831"/>
              <a:gd name="connsiteX38-1175" fmla="*/ 560882 w 1225855"/>
              <a:gd name="connsiteY38-1176" fmla="*/ 1023564 h 1499831"/>
              <a:gd name="connsiteX39-1177" fmla="*/ 558918 w 1225855"/>
              <a:gd name="connsiteY39-1178" fmla="*/ 1022582 h 1499831"/>
              <a:gd name="connsiteX40-1179" fmla="*/ 554663 w 1225855"/>
              <a:gd name="connsiteY40-1180" fmla="*/ 1021109 h 1499831"/>
              <a:gd name="connsiteX41-1181" fmla="*/ 419966 w 1225855"/>
              <a:gd name="connsiteY41-1182" fmla="*/ 947296 h 1499831"/>
              <a:gd name="connsiteX42-1183" fmla="*/ 312928 w 1225855"/>
              <a:gd name="connsiteY42-1184" fmla="*/ 837313 h 1499831"/>
              <a:gd name="connsiteX43-1185" fmla="*/ 618656 w 1225855"/>
              <a:gd name="connsiteY43-1186" fmla="*/ 872828 h 1499831"/>
              <a:gd name="connsiteX44-1187" fmla="*/ 943368 w 1225855"/>
              <a:gd name="connsiteY44-1188" fmla="*/ 830439 h 1499831"/>
              <a:gd name="connsiteX45-1189" fmla="*/ 957116 w 1225855"/>
              <a:gd name="connsiteY45-1190" fmla="*/ 826184 h 1499831"/>
              <a:gd name="connsiteX46-1191" fmla="*/ 1168408 w 1225855"/>
              <a:gd name="connsiteY46-1192" fmla="*/ 1052369 h 1499831"/>
              <a:gd name="connsiteX47-1193" fmla="*/ 1170536 w 1225855"/>
              <a:gd name="connsiteY47-1194" fmla="*/ 1055806 h 1499831"/>
              <a:gd name="connsiteX48-1195" fmla="*/ 1173482 w 1225855"/>
              <a:gd name="connsiteY48-1196" fmla="*/ 1063008 h 1499831"/>
              <a:gd name="connsiteX49-1197" fmla="*/ 1099178 w 1225855"/>
              <a:gd name="connsiteY49-1198" fmla="*/ 1120454 h 1499831"/>
              <a:gd name="connsiteX50-1199" fmla="*/ 736822 w 1225855"/>
              <a:gd name="connsiteY50-1200" fmla="*/ 1196559 h 1499831"/>
              <a:gd name="connsiteX51-1201" fmla="*/ 620292 w 1225855"/>
              <a:gd name="connsiteY51-1202" fmla="*/ 1200487 h 1499831"/>
              <a:gd name="connsiteX52-1203" fmla="*/ 489033 w 1225855"/>
              <a:gd name="connsiteY52-1204" fmla="*/ 1195577 h 1499831"/>
              <a:gd name="connsiteX53-1205" fmla="*/ 209001 w 1225855"/>
              <a:gd name="connsiteY53-1206" fmla="*/ 1148114 h 1499831"/>
              <a:gd name="connsiteX54-1207" fmla="*/ 52209 w 1225855"/>
              <a:gd name="connsiteY54-1208" fmla="*/ 1063008 h 1499831"/>
              <a:gd name="connsiteX55-1209" fmla="*/ 54173 w 1225855"/>
              <a:gd name="connsiteY55-1210" fmla="*/ 1057279 h 1499831"/>
              <a:gd name="connsiteX56-1211" fmla="*/ 56137 w 1225855"/>
              <a:gd name="connsiteY56-1212" fmla="*/ 1053188 h 1499831"/>
              <a:gd name="connsiteX57-1213" fmla="*/ 255155 w 1225855"/>
              <a:gd name="connsiteY57-1214" fmla="*/ 841896 h 1499831"/>
              <a:gd name="connsiteX58-1215" fmla="*/ 346971 w 1225855"/>
              <a:gd name="connsiteY58-1216" fmla="*/ 956134 h 1499831"/>
              <a:gd name="connsiteX59-1217" fmla="*/ 318984 w 1225855"/>
              <a:gd name="connsiteY59-1218" fmla="*/ 987558 h 1499831"/>
              <a:gd name="connsiteX60-1219" fmla="*/ 321112 w 1225855"/>
              <a:gd name="connsiteY60-1220" fmla="*/ 1024546 h 1499831"/>
              <a:gd name="connsiteX61-1221" fmla="*/ 338460 w 1225855"/>
              <a:gd name="connsiteY61-1222" fmla="*/ 1031093 h 1499831"/>
              <a:gd name="connsiteX62-1223" fmla="*/ 358100 w 1225855"/>
              <a:gd name="connsiteY62-1224" fmla="*/ 1022255 h 1499831"/>
              <a:gd name="connsiteX63-1225" fmla="*/ 387887 w 1225855"/>
              <a:gd name="connsiteY63-1226" fmla="*/ 988703 h 1499831"/>
              <a:gd name="connsiteX64-1227" fmla="*/ 512600 w 1225855"/>
              <a:gd name="connsiteY64-1228" fmla="*/ 1059898 h 1499831"/>
              <a:gd name="connsiteX65-1229" fmla="*/ 494925 w 1225855"/>
              <a:gd name="connsiteY65-1230" fmla="*/ 1097868 h 1499831"/>
              <a:gd name="connsiteX66-1231" fmla="*/ 507527 w 1225855"/>
              <a:gd name="connsiteY66-1232" fmla="*/ 1132729 h 1499831"/>
              <a:gd name="connsiteX67-1233" fmla="*/ 518656 w 1225855"/>
              <a:gd name="connsiteY67-1234" fmla="*/ 1135184 h 1499831"/>
              <a:gd name="connsiteX68-1235" fmla="*/ 542388 w 1225855"/>
              <a:gd name="connsiteY68-1236" fmla="*/ 1120127 h 1499831"/>
              <a:gd name="connsiteX69-1237" fmla="*/ 561045 w 1225855"/>
              <a:gd name="connsiteY69-1238" fmla="*/ 1080029 h 1499831"/>
              <a:gd name="connsiteX70-1239" fmla="*/ 638132 w 1225855"/>
              <a:gd name="connsiteY70-1240" fmla="*/ 1105888 h 1499831"/>
              <a:gd name="connsiteX71-1241" fmla="*/ 708344 w 1225855"/>
              <a:gd name="connsiteY71-1242" fmla="*/ 1124219 h 1499831"/>
              <a:gd name="connsiteX72-1243" fmla="*/ 692633 w 1225855"/>
              <a:gd name="connsiteY72-1244" fmla="*/ 1159079 h 1499831"/>
              <a:gd name="connsiteX73-1245" fmla="*/ 691487 w 1225855"/>
              <a:gd name="connsiteY73-1246" fmla="*/ 1177574 h 1499831"/>
              <a:gd name="connsiteX74-1247" fmla="*/ 705726 w 1225855"/>
              <a:gd name="connsiteY74-1248" fmla="*/ 1193776 h 1499831"/>
              <a:gd name="connsiteX75-1249" fmla="*/ 716528 w 1225855"/>
              <a:gd name="connsiteY75-1250" fmla="*/ 1196068 h 1499831"/>
              <a:gd name="connsiteX76-1251" fmla="*/ 733549 w 1225855"/>
              <a:gd name="connsiteY76-1252" fmla="*/ 1189848 h 1499831"/>
              <a:gd name="connsiteX77-1253" fmla="*/ 740423 w 1225855"/>
              <a:gd name="connsiteY77-1254" fmla="*/ 1180683 h 1499831"/>
              <a:gd name="connsiteX78-1255" fmla="*/ 760881 w 1225855"/>
              <a:gd name="connsiteY78-1256" fmla="*/ 1135184 h 1499831"/>
              <a:gd name="connsiteX79-1257" fmla="*/ 974628 w 1225855"/>
              <a:gd name="connsiteY79-1258" fmla="*/ 1161534 h 1499831"/>
              <a:gd name="connsiteX80-1259" fmla="*/ 736822 w 1225855"/>
              <a:gd name="connsiteY80-1260" fmla="*/ 1196559 h 1499831"/>
              <a:gd name="connsiteX81-1261" fmla="*/ 685431 w 1225855"/>
              <a:gd name="connsiteY81-1262" fmla="*/ 1447458 h 1499831"/>
              <a:gd name="connsiteX82-1263" fmla="*/ 540096 w 1225855"/>
              <a:gd name="connsiteY82-1264" fmla="*/ 1447458 h 1499831"/>
              <a:gd name="connsiteX83-1265" fmla="*/ 540096 w 1225855"/>
              <a:gd name="connsiteY83-1266" fmla="*/ 1251059 h 1499831"/>
              <a:gd name="connsiteX84-1267" fmla="*/ 620292 w 1225855"/>
              <a:gd name="connsiteY84-1268" fmla="*/ 1252860 h 1499831"/>
              <a:gd name="connsiteX85-1269" fmla="*/ 685431 w 1225855"/>
              <a:gd name="connsiteY85-1270" fmla="*/ 1251714 h 1499831"/>
              <a:gd name="connsiteX86-1271" fmla="*/ 685431 w 1225855"/>
              <a:gd name="connsiteY86-1272" fmla="*/ 1447458 h 1499831"/>
              <a:gd name="connsiteX87-1273" fmla="*/ 186415 w 1225855"/>
              <a:gd name="connsiteY87-1274" fmla="*/ 720292 h 1499831"/>
              <a:gd name="connsiteX88-1275" fmla="*/ 187070 w 1225855"/>
              <a:gd name="connsiteY88-1276" fmla="*/ 718819 h 1499831"/>
              <a:gd name="connsiteX89-1277" fmla="*/ 188543 w 1225855"/>
              <a:gd name="connsiteY89-1278" fmla="*/ 715873 h 1499831"/>
              <a:gd name="connsiteX90-1279" fmla="*/ 418567 w 1225855"/>
              <a:gd name="connsiteY90-1280" fmla="*/ 483352 h 1499831"/>
              <a:gd name="connsiteX91-1281" fmla="*/ 519474 w 1225855"/>
              <a:gd name="connsiteY91-1282" fmla="*/ 496356 h 1499831"/>
              <a:gd name="connsiteX92-1283" fmla="*/ 550480 w 1225855"/>
              <a:gd name="connsiteY92-1284" fmla="*/ 499138 h 1499831"/>
              <a:gd name="connsiteX93-1285" fmla="*/ 587396 w 1225855"/>
              <a:gd name="connsiteY93-1286" fmla="*/ 507919 h 1499831"/>
              <a:gd name="connsiteX94-1287" fmla="*/ 616692 w 1225855"/>
              <a:gd name="connsiteY94-1288" fmla="*/ 489360 h 1499831"/>
              <a:gd name="connsiteX95-1289" fmla="*/ 641896 w 1225855"/>
              <a:gd name="connsiteY95-1290" fmla="*/ 489033 h 1499831"/>
              <a:gd name="connsiteX96-1291" fmla="*/ 676430 w 1225855"/>
              <a:gd name="connsiteY96-1292" fmla="*/ 487560 h 1499831"/>
              <a:gd name="connsiteX97-1293" fmla="*/ 709817 w 1225855"/>
              <a:gd name="connsiteY97-1294" fmla="*/ 484941 h 1499831"/>
              <a:gd name="connsiteX98-1295" fmla="*/ 797706 w 1225855"/>
              <a:gd name="connsiteY98-1296" fmla="*/ 471684 h 1499831"/>
              <a:gd name="connsiteX99-1297" fmla="*/ 820292 w 1225855"/>
              <a:gd name="connsiteY99-1298" fmla="*/ 507036 h 1499831"/>
              <a:gd name="connsiteX100-1299" fmla="*/ 780194 w 1225855"/>
              <a:gd name="connsiteY100-1300" fmla="*/ 560391 h 1499831"/>
              <a:gd name="connsiteX101-1301" fmla="*/ 759081 w 1225855"/>
              <a:gd name="connsiteY101-1302" fmla="*/ 576103 h 1499831"/>
              <a:gd name="connsiteX102-1303" fmla="*/ 736822 w 1225855"/>
              <a:gd name="connsiteY102-1304" fmla="*/ 590669 h 1499831"/>
              <a:gd name="connsiteX103-1305" fmla="*/ 736331 w 1225855"/>
              <a:gd name="connsiteY103-1306" fmla="*/ 590996 h 1499831"/>
              <a:gd name="connsiteX104-1307" fmla="*/ 542060 w 1225855"/>
              <a:gd name="connsiteY104-1308" fmla="*/ 682485 h 1499831"/>
              <a:gd name="connsiteX105-1309" fmla="*/ 339115 w 1225855"/>
              <a:gd name="connsiteY105-1310" fmla="*/ 752370 h 1499831"/>
              <a:gd name="connsiteX106-1311" fmla="*/ 289033 w 1225855"/>
              <a:gd name="connsiteY106-1312" fmla="*/ 767428 h 1499831"/>
              <a:gd name="connsiteX107-1313" fmla="*/ 274958 w 1225855"/>
              <a:gd name="connsiteY107-1314" fmla="*/ 771519 h 1499831"/>
              <a:gd name="connsiteX108-1315" fmla="*/ 255809 w 1225855"/>
              <a:gd name="connsiteY108-1316" fmla="*/ 764482 h 1499831"/>
              <a:gd name="connsiteX109-1317" fmla="*/ 186415 w 1225855"/>
              <a:gd name="connsiteY109-1318" fmla="*/ 720292 h 1499831"/>
              <a:gd name="connsiteX110-1319" fmla="*/ 883794 w 1225855"/>
              <a:gd name="connsiteY110-1320" fmla="*/ 593451 h 1499831"/>
              <a:gd name="connsiteX111-1321" fmla="*/ 859244 w 1225855"/>
              <a:gd name="connsiteY111-1322" fmla="*/ 561536 h 1499831"/>
              <a:gd name="connsiteX112-1323" fmla="*/ 854989 w 1225855"/>
              <a:gd name="connsiteY112-1324" fmla="*/ 557117 h 1499831"/>
              <a:gd name="connsiteX113-1325" fmla="*/ 867100 w 1225855"/>
              <a:gd name="connsiteY113-1326" fmla="*/ 534204 h 1499831"/>
              <a:gd name="connsiteX114-1327" fmla="*/ 1036167 w 1225855"/>
              <a:gd name="connsiteY114-1328" fmla="*/ 715218 h 1499831"/>
              <a:gd name="connsiteX115-1329" fmla="*/ 1037803 w 1225855"/>
              <a:gd name="connsiteY115-1330" fmla="*/ 717837 h 1499831"/>
              <a:gd name="connsiteX116-1331" fmla="*/ 1038949 w 1225855"/>
              <a:gd name="connsiteY116-1332" fmla="*/ 720128 h 1499831"/>
              <a:gd name="connsiteX117-1333" fmla="*/ 971519 w 1225855"/>
              <a:gd name="connsiteY117-1334" fmla="*/ 764973 h 1499831"/>
              <a:gd name="connsiteX118-1335" fmla="*/ 944841 w 1225855"/>
              <a:gd name="connsiteY118-1336" fmla="*/ 774793 h 1499831"/>
              <a:gd name="connsiteX119-1337" fmla="*/ 927165 w 1225855"/>
              <a:gd name="connsiteY119-1338" fmla="*/ 780357 h 1499831"/>
              <a:gd name="connsiteX120-1339" fmla="*/ 917018 w 1225855"/>
              <a:gd name="connsiteY120-1340" fmla="*/ 783303 h 1499831"/>
              <a:gd name="connsiteX121-1341" fmla="*/ 618492 w 1225855"/>
              <a:gd name="connsiteY121-1342" fmla="*/ 820292 h 1499831"/>
              <a:gd name="connsiteX122-1343" fmla="*/ 372175 w 1225855"/>
              <a:gd name="connsiteY122-1344" fmla="*/ 797051 h 1499831"/>
              <a:gd name="connsiteX123-1345" fmla="*/ 481668 w 1225855"/>
              <a:gd name="connsiteY123-1346" fmla="*/ 760717 h 1499831"/>
              <a:gd name="connsiteX124-1347" fmla="*/ 497707 w 1225855"/>
              <a:gd name="connsiteY124-1348" fmla="*/ 799015 h 1499831"/>
              <a:gd name="connsiteX125-1349" fmla="*/ 521929 w 1225855"/>
              <a:gd name="connsiteY125-1350" fmla="*/ 815054 h 1499831"/>
              <a:gd name="connsiteX126-1351" fmla="*/ 532077 w 1225855"/>
              <a:gd name="connsiteY126-1352" fmla="*/ 812927 h 1499831"/>
              <a:gd name="connsiteX127-1353" fmla="*/ 545988 w 1225855"/>
              <a:gd name="connsiteY127-1354" fmla="*/ 778557 h 1499831"/>
              <a:gd name="connsiteX128-1355" fmla="*/ 530931 w 1225855"/>
              <a:gd name="connsiteY128-1356" fmla="*/ 742878 h 1499831"/>
              <a:gd name="connsiteX129-1357" fmla="*/ 560882 w 1225855"/>
              <a:gd name="connsiteY129-1358" fmla="*/ 731421 h 1499831"/>
              <a:gd name="connsiteX130-1359" fmla="*/ 660881 w 1225855"/>
              <a:gd name="connsiteY130-1360" fmla="*/ 689359 h 1499831"/>
              <a:gd name="connsiteX131-1361" fmla="*/ 682158 w 1225855"/>
              <a:gd name="connsiteY131-1362" fmla="*/ 735677 h 1499831"/>
              <a:gd name="connsiteX132-1363" fmla="*/ 706053 w 1225855"/>
              <a:gd name="connsiteY132-1364" fmla="*/ 750897 h 1499831"/>
              <a:gd name="connsiteX133-1365" fmla="*/ 717019 w 1225855"/>
              <a:gd name="connsiteY133-1366" fmla="*/ 748442 h 1499831"/>
              <a:gd name="connsiteX134-1367" fmla="*/ 729948 w 1225855"/>
              <a:gd name="connsiteY134-1368" fmla="*/ 713745 h 1499831"/>
              <a:gd name="connsiteX135-1369" fmla="*/ 708181 w 1225855"/>
              <a:gd name="connsiteY135-1370" fmla="*/ 666446 h 1499831"/>
              <a:gd name="connsiteX136-1371" fmla="*/ 763991 w 1225855"/>
              <a:gd name="connsiteY136-1372" fmla="*/ 635350 h 1499831"/>
              <a:gd name="connsiteX137-1373" fmla="*/ 773483 w 1225855"/>
              <a:gd name="connsiteY137-1374" fmla="*/ 629294 h 1499831"/>
              <a:gd name="connsiteX138-1375" fmla="*/ 795414 w 1225855"/>
              <a:gd name="connsiteY138-1376" fmla="*/ 614400 h 1499831"/>
              <a:gd name="connsiteX139-1377" fmla="*/ 816200 w 1225855"/>
              <a:gd name="connsiteY139-1378" fmla="*/ 598361 h 1499831"/>
              <a:gd name="connsiteX140-1379" fmla="*/ 819473 w 1225855"/>
              <a:gd name="connsiteY140-1380" fmla="*/ 595579 h 1499831"/>
              <a:gd name="connsiteX141-1381" fmla="*/ 842223 w 1225855"/>
              <a:gd name="connsiteY141-1382" fmla="*/ 625202 h 1499831"/>
              <a:gd name="connsiteX142-1383" fmla="*/ 863008 w 1225855"/>
              <a:gd name="connsiteY142-1384" fmla="*/ 635350 h 1499831"/>
              <a:gd name="connsiteX143-1385" fmla="*/ 878884 w 1225855"/>
              <a:gd name="connsiteY143-1386" fmla="*/ 629949 h 1499831"/>
              <a:gd name="connsiteX144-1387" fmla="*/ 883794 w 1225855"/>
              <a:gd name="connsiteY144-1388" fmla="*/ 593451 h 1499831"/>
              <a:gd name="connsiteX145-1389" fmla="*/ 513091 w 1225855"/>
              <a:gd name="connsiteY145-1390" fmla="*/ 183796 h 1499831"/>
              <a:gd name="connsiteX146-1391" fmla="*/ 520784 w 1225855"/>
              <a:gd name="connsiteY146-1392" fmla="*/ 163175 h 1499831"/>
              <a:gd name="connsiteX147-1393" fmla="*/ 613746 w 1225855"/>
              <a:gd name="connsiteY147-1394" fmla="*/ 64648 h 1499831"/>
              <a:gd name="connsiteX148-1395" fmla="*/ 903434 w 1225855"/>
              <a:gd name="connsiteY148-1396" fmla="*/ 374630 h 1499831"/>
              <a:gd name="connsiteX149-1397" fmla="*/ 823892 w 1225855"/>
              <a:gd name="connsiteY149-1398" fmla="*/ 411455 h 1499831"/>
              <a:gd name="connsiteX150-1399" fmla="*/ 821110 w 1225855"/>
              <a:gd name="connsiteY150-1400" fmla="*/ 412273 h 1499831"/>
              <a:gd name="connsiteX151-1401" fmla="*/ 807689 w 1225855"/>
              <a:gd name="connsiteY151-1402" fmla="*/ 415710 h 1499831"/>
              <a:gd name="connsiteX152-1403" fmla="*/ 791159 w 1225855"/>
              <a:gd name="connsiteY152-1404" fmla="*/ 406873 h 1499831"/>
              <a:gd name="connsiteX153-1405" fmla="*/ 777084 w 1225855"/>
              <a:gd name="connsiteY153-1406" fmla="*/ 399835 h 1499831"/>
              <a:gd name="connsiteX154-1407" fmla="*/ 706053 w 1225855"/>
              <a:gd name="connsiteY154-1408" fmla="*/ 362192 h 1499831"/>
              <a:gd name="connsiteX155-1409" fmla="*/ 591160 w 1225855"/>
              <a:gd name="connsiteY155-1410" fmla="*/ 288542 h 1499831"/>
              <a:gd name="connsiteX156-1411" fmla="*/ 570702 w 1225855"/>
              <a:gd name="connsiteY156-1412" fmla="*/ 272176 h 1499831"/>
              <a:gd name="connsiteX157-1413" fmla="*/ 567919 w 1225855"/>
              <a:gd name="connsiteY157-1414" fmla="*/ 269721 h 1499831"/>
              <a:gd name="connsiteX158-1415" fmla="*/ 551226 w 1225855"/>
              <a:gd name="connsiteY158-1416" fmla="*/ 254500 h 1499831"/>
              <a:gd name="connsiteX159-1417" fmla="*/ 512109 w 1225855"/>
              <a:gd name="connsiteY159-1418" fmla="*/ 197708 h 1499831"/>
              <a:gd name="connsiteX160-1419" fmla="*/ 513091 w 1225855"/>
              <a:gd name="connsiteY160-1420" fmla="*/ 183796 h 1499831"/>
              <a:gd name="connsiteX161-1421" fmla="*/ 322094 w 1225855"/>
              <a:gd name="connsiteY161-1422" fmla="*/ 374303 h 1499831"/>
              <a:gd name="connsiteX162-1423" fmla="*/ 464974 w 1225855"/>
              <a:gd name="connsiteY162-1424" fmla="*/ 222421 h 1499831"/>
              <a:gd name="connsiteX163-1425" fmla="*/ 508345 w 1225855"/>
              <a:gd name="connsiteY163-1426" fmla="*/ 285596 h 1499831"/>
              <a:gd name="connsiteX164-1427" fmla="*/ 482486 w 1225855"/>
              <a:gd name="connsiteY164-1428" fmla="*/ 314729 h 1499831"/>
              <a:gd name="connsiteX165-1429" fmla="*/ 475939 w 1225855"/>
              <a:gd name="connsiteY165-1430" fmla="*/ 334205 h 1499831"/>
              <a:gd name="connsiteX166-1431" fmla="*/ 484614 w 1225855"/>
              <a:gd name="connsiteY166-1432" fmla="*/ 351717 h 1499831"/>
              <a:gd name="connsiteX167-1433" fmla="*/ 491324 w 1225855"/>
              <a:gd name="connsiteY167-1434" fmla="*/ 355973 h 1499831"/>
              <a:gd name="connsiteX168-1435" fmla="*/ 501962 w 1225855"/>
              <a:gd name="connsiteY168-1436" fmla="*/ 358264 h 1499831"/>
              <a:gd name="connsiteX169-1437" fmla="*/ 521602 w 1225855"/>
              <a:gd name="connsiteY169-1438" fmla="*/ 349426 h 1499831"/>
              <a:gd name="connsiteX170-1439" fmla="*/ 547298 w 1225855"/>
              <a:gd name="connsiteY170-1440" fmla="*/ 320621 h 1499831"/>
              <a:gd name="connsiteX171-1441" fmla="*/ 554990 w 1225855"/>
              <a:gd name="connsiteY171-1442" fmla="*/ 326676 h 1499831"/>
              <a:gd name="connsiteX172-1443" fmla="*/ 722747 w 1225855"/>
              <a:gd name="connsiteY172-1444" fmla="*/ 430768 h 1499831"/>
              <a:gd name="connsiteX173-1445" fmla="*/ 663827 w 1225855"/>
              <a:gd name="connsiteY173-1446" fmla="*/ 435678 h 1499831"/>
              <a:gd name="connsiteX174-1447" fmla="*/ 628967 w 1225855"/>
              <a:gd name="connsiteY174-1448" fmla="*/ 436823 h 1499831"/>
              <a:gd name="connsiteX175-1449" fmla="*/ 616692 w 1225855"/>
              <a:gd name="connsiteY175-1450" fmla="*/ 436987 h 1499831"/>
              <a:gd name="connsiteX176-1451" fmla="*/ 600489 w 1225855"/>
              <a:gd name="connsiteY176-1452" fmla="*/ 436823 h 1499831"/>
              <a:gd name="connsiteX177-1453" fmla="*/ 565628 w 1225855"/>
              <a:gd name="connsiteY177-1454" fmla="*/ 435514 h 1499831"/>
              <a:gd name="connsiteX178-1455" fmla="*/ 463337 w 1225855"/>
              <a:gd name="connsiteY178-1456" fmla="*/ 424057 h 1499831"/>
              <a:gd name="connsiteX179-1457" fmla="*/ 433059 w 1225855"/>
              <a:gd name="connsiteY179-1458" fmla="*/ 418165 h 1499831"/>
              <a:gd name="connsiteX180-1459" fmla="*/ 409164 w 1225855"/>
              <a:gd name="connsiteY180-1460" fmla="*/ 412437 h 1499831"/>
              <a:gd name="connsiteX181-1461" fmla="*/ 403927 w 1225855"/>
              <a:gd name="connsiteY181-1462" fmla="*/ 410964 h 1499831"/>
              <a:gd name="connsiteX182-1463" fmla="*/ 322094 w 1225855"/>
              <a:gd name="connsiteY182-1464" fmla="*/ 374303 h 1499831"/>
              <a:gd name="connsiteX0-1465" fmla="*/ 1219145 w 1225855"/>
              <a:gd name="connsiteY0-1466" fmla="*/ 1035512 h 1499831"/>
              <a:gd name="connsiteX1-1467" fmla="*/ 1212598 w 1225855"/>
              <a:gd name="connsiteY1-1468" fmla="*/ 1022910 h 1499831"/>
              <a:gd name="connsiteX2-1469" fmla="*/ 1009653 w 1225855"/>
              <a:gd name="connsiteY2-1470" fmla="*/ 805725 h 1499831"/>
              <a:gd name="connsiteX3-1471" fmla="*/ 1091485 w 1225855"/>
              <a:gd name="connsiteY3-1472" fmla="*/ 720128 h 1499831"/>
              <a:gd name="connsiteX4-1473" fmla="*/ 1086085 w 1225855"/>
              <a:gd name="connsiteY4-1474" fmla="*/ 697052 h 1499831"/>
              <a:gd name="connsiteX5-1475" fmla="*/ 1079702 w 1225855"/>
              <a:gd name="connsiteY5-1476" fmla="*/ 685104 h 1499831"/>
              <a:gd name="connsiteX6-1477" fmla="*/ 863663 w 1225855"/>
              <a:gd name="connsiteY6-1478" fmla="*/ 454008 h 1499831"/>
              <a:gd name="connsiteX7-1479" fmla="*/ 957280 w 1225855"/>
              <a:gd name="connsiteY7-1480" fmla="*/ 374303 h 1499831"/>
              <a:gd name="connsiteX8-1481" fmla="*/ 953024 w 1225855"/>
              <a:gd name="connsiteY8-1482" fmla="*/ 355482 h 1499831"/>
              <a:gd name="connsiteX9-1483" fmla="*/ 946969 w 1225855"/>
              <a:gd name="connsiteY9-1484" fmla="*/ 344516 h 1499831"/>
              <a:gd name="connsiteX10-1485" fmla="*/ 633058 w 1225855"/>
              <a:gd name="connsiteY10-1486" fmla="*/ 8347 h 1499831"/>
              <a:gd name="connsiteX11-1487" fmla="*/ 613909 w 1225855"/>
              <a:gd name="connsiteY11-1488" fmla="*/ 0 h 1499831"/>
              <a:gd name="connsiteX12-1489" fmla="*/ 594761 w 1225855"/>
              <a:gd name="connsiteY12-1490" fmla="*/ 8183 h 1499831"/>
              <a:gd name="connsiteX13-1491" fmla="*/ 276922 w 1225855"/>
              <a:gd name="connsiteY13-1492" fmla="*/ 345825 h 1499831"/>
              <a:gd name="connsiteX14-1493" fmla="*/ 269884 w 1225855"/>
              <a:gd name="connsiteY14-1494" fmla="*/ 362028 h 1499831"/>
              <a:gd name="connsiteX15-1495" fmla="*/ 268248 w 1225855"/>
              <a:gd name="connsiteY15-1496" fmla="*/ 374139 h 1499831"/>
              <a:gd name="connsiteX16-1497" fmla="*/ 363828 w 1225855"/>
              <a:gd name="connsiteY16-1498" fmla="*/ 453354 h 1499831"/>
              <a:gd name="connsiteX17-1499" fmla="*/ 143535 w 1225855"/>
              <a:gd name="connsiteY17-1500" fmla="*/ 687395 h 1499831"/>
              <a:gd name="connsiteX18-1501" fmla="*/ 136497 w 1225855"/>
              <a:gd name="connsiteY18-1502" fmla="*/ 704744 h 1499831"/>
              <a:gd name="connsiteX19-1503" fmla="*/ 134206 w 1225855"/>
              <a:gd name="connsiteY19-1504" fmla="*/ 720128 h 1499831"/>
              <a:gd name="connsiteX20-1505" fmla="*/ 182978 w 1225855"/>
              <a:gd name="connsiteY20-1506" fmla="*/ 786740 h 1499831"/>
              <a:gd name="connsiteX21-1507" fmla="*/ 217839 w 1225855"/>
              <a:gd name="connsiteY21-1508" fmla="*/ 805071 h 1499831"/>
              <a:gd name="connsiteX22-1509" fmla="*/ 9984 w 1225855"/>
              <a:gd name="connsiteY22-1510" fmla="*/ 1025692 h 1499831"/>
              <a:gd name="connsiteX23-1511" fmla="*/ 2946 w 1225855"/>
              <a:gd name="connsiteY23-1512" fmla="*/ 1044186 h 1499831"/>
              <a:gd name="connsiteX24-1513" fmla="*/ 0 w 1225855"/>
              <a:gd name="connsiteY24-1514" fmla="*/ 1062844 h 1499831"/>
              <a:gd name="connsiteX25-1515" fmla="*/ 194435 w 1225855"/>
              <a:gd name="connsiteY25-1516" fmla="*/ 1198195 h 1499831"/>
              <a:gd name="connsiteX26-1517" fmla="*/ 487887 w 1225855"/>
              <a:gd name="connsiteY26-1518" fmla="*/ 1247950 h 1499831"/>
              <a:gd name="connsiteX27-1519" fmla="*/ 487887 w 1225855"/>
              <a:gd name="connsiteY27-1520" fmla="*/ 1473645 h 1499831"/>
              <a:gd name="connsiteX28-1521" fmla="*/ 514073 w 1225855"/>
              <a:gd name="connsiteY28-1522" fmla="*/ 1499831 h 1499831"/>
              <a:gd name="connsiteX29-1523" fmla="*/ 711781 w 1225855"/>
              <a:gd name="connsiteY29-1524" fmla="*/ 1499831 h 1499831"/>
              <a:gd name="connsiteX30-1525" fmla="*/ 737968 w 1225855"/>
              <a:gd name="connsiteY30-1526" fmla="*/ 1473645 h 1499831"/>
              <a:gd name="connsiteX31-1527" fmla="*/ 737968 w 1225855"/>
              <a:gd name="connsiteY31-1528" fmla="*/ 1248932 h 1499831"/>
              <a:gd name="connsiteX32-1529" fmla="*/ 1039112 w 1225855"/>
              <a:gd name="connsiteY32-1530" fmla="*/ 1198195 h 1499831"/>
              <a:gd name="connsiteX33-1531" fmla="*/ 1225855 w 1225855"/>
              <a:gd name="connsiteY33-1532" fmla="*/ 1062844 h 1499831"/>
              <a:gd name="connsiteX34-1533" fmla="*/ 1219145 w 1225855"/>
              <a:gd name="connsiteY34-1534" fmla="*/ 1035512 h 1499831"/>
              <a:gd name="connsiteX35-1535" fmla="*/ 1099178 w 1225855"/>
              <a:gd name="connsiteY35-1536" fmla="*/ 1120454 h 1499831"/>
              <a:gd name="connsiteX36-1537" fmla="*/ 1082157 w 1225855"/>
              <a:gd name="connsiteY36-1538" fmla="*/ 1113580 h 1499831"/>
              <a:gd name="connsiteX37-1539" fmla="*/ 657608 w 1225855"/>
              <a:gd name="connsiteY37-1540" fmla="*/ 1056788 h 1499831"/>
              <a:gd name="connsiteX38-1541" fmla="*/ 560882 w 1225855"/>
              <a:gd name="connsiteY38-1542" fmla="*/ 1023564 h 1499831"/>
              <a:gd name="connsiteX39-1543" fmla="*/ 558918 w 1225855"/>
              <a:gd name="connsiteY39-1544" fmla="*/ 1022582 h 1499831"/>
              <a:gd name="connsiteX40-1545" fmla="*/ 554663 w 1225855"/>
              <a:gd name="connsiteY40-1546" fmla="*/ 1021109 h 1499831"/>
              <a:gd name="connsiteX41-1547" fmla="*/ 419966 w 1225855"/>
              <a:gd name="connsiteY41-1548" fmla="*/ 947296 h 1499831"/>
              <a:gd name="connsiteX42-1549" fmla="*/ 312928 w 1225855"/>
              <a:gd name="connsiteY42-1550" fmla="*/ 837313 h 1499831"/>
              <a:gd name="connsiteX43-1551" fmla="*/ 618656 w 1225855"/>
              <a:gd name="connsiteY43-1552" fmla="*/ 872828 h 1499831"/>
              <a:gd name="connsiteX44-1553" fmla="*/ 943368 w 1225855"/>
              <a:gd name="connsiteY44-1554" fmla="*/ 830439 h 1499831"/>
              <a:gd name="connsiteX45-1555" fmla="*/ 957116 w 1225855"/>
              <a:gd name="connsiteY45-1556" fmla="*/ 826184 h 1499831"/>
              <a:gd name="connsiteX46-1557" fmla="*/ 1168408 w 1225855"/>
              <a:gd name="connsiteY46-1558" fmla="*/ 1052369 h 1499831"/>
              <a:gd name="connsiteX47-1559" fmla="*/ 1170536 w 1225855"/>
              <a:gd name="connsiteY47-1560" fmla="*/ 1055806 h 1499831"/>
              <a:gd name="connsiteX48-1561" fmla="*/ 1173482 w 1225855"/>
              <a:gd name="connsiteY48-1562" fmla="*/ 1063008 h 1499831"/>
              <a:gd name="connsiteX49-1563" fmla="*/ 1099178 w 1225855"/>
              <a:gd name="connsiteY49-1564" fmla="*/ 1120454 h 1499831"/>
              <a:gd name="connsiteX50-1565" fmla="*/ 736822 w 1225855"/>
              <a:gd name="connsiteY50-1566" fmla="*/ 1196559 h 1499831"/>
              <a:gd name="connsiteX51-1567" fmla="*/ 620292 w 1225855"/>
              <a:gd name="connsiteY51-1568" fmla="*/ 1200487 h 1499831"/>
              <a:gd name="connsiteX52-1569" fmla="*/ 489033 w 1225855"/>
              <a:gd name="connsiteY52-1570" fmla="*/ 1195577 h 1499831"/>
              <a:gd name="connsiteX53-1571" fmla="*/ 209001 w 1225855"/>
              <a:gd name="connsiteY53-1572" fmla="*/ 1148114 h 1499831"/>
              <a:gd name="connsiteX54-1573" fmla="*/ 52209 w 1225855"/>
              <a:gd name="connsiteY54-1574" fmla="*/ 1063008 h 1499831"/>
              <a:gd name="connsiteX55-1575" fmla="*/ 54173 w 1225855"/>
              <a:gd name="connsiteY55-1576" fmla="*/ 1057279 h 1499831"/>
              <a:gd name="connsiteX56-1577" fmla="*/ 56137 w 1225855"/>
              <a:gd name="connsiteY56-1578" fmla="*/ 1053188 h 1499831"/>
              <a:gd name="connsiteX57-1579" fmla="*/ 255155 w 1225855"/>
              <a:gd name="connsiteY57-1580" fmla="*/ 841896 h 1499831"/>
              <a:gd name="connsiteX58-1581" fmla="*/ 346971 w 1225855"/>
              <a:gd name="connsiteY58-1582" fmla="*/ 956134 h 1499831"/>
              <a:gd name="connsiteX59-1583" fmla="*/ 318984 w 1225855"/>
              <a:gd name="connsiteY59-1584" fmla="*/ 987558 h 1499831"/>
              <a:gd name="connsiteX60-1585" fmla="*/ 321112 w 1225855"/>
              <a:gd name="connsiteY60-1586" fmla="*/ 1024546 h 1499831"/>
              <a:gd name="connsiteX61-1587" fmla="*/ 338460 w 1225855"/>
              <a:gd name="connsiteY61-1588" fmla="*/ 1031093 h 1499831"/>
              <a:gd name="connsiteX62-1589" fmla="*/ 358100 w 1225855"/>
              <a:gd name="connsiteY62-1590" fmla="*/ 1022255 h 1499831"/>
              <a:gd name="connsiteX63-1591" fmla="*/ 387887 w 1225855"/>
              <a:gd name="connsiteY63-1592" fmla="*/ 988703 h 1499831"/>
              <a:gd name="connsiteX64-1593" fmla="*/ 512600 w 1225855"/>
              <a:gd name="connsiteY64-1594" fmla="*/ 1059898 h 1499831"/>
              <a:gd name="connsiteX65-1595" fmla="*/ 494925 w 1225855"/>
              <a:gd name="connsiteY65-1596" fmla="*/ 1097868 h 1499831"/>
              <a:gd name="connsiteX66-1597" fmla="*/ 507527 w 1225855"/>
              <a:gd name="connsiteY66-1598" fmla="*/ 1132729 h 1499831"/>
              <a:gd name="connsiteX67-1599" fmla="*/ 518656 w 1225855"/>
              <a:gd name="connsiteY67-1600" fmla="*/ 1135184 h 1499831"/>
              <a:gd name="connsiteX68-1601" fmla="*/ 542388 w 1225855"/>
              <a:gd name="connsiteY68-1602" fmla="*/ 1120127 h 1499831"/>
              <a:gd name="connsiteX69-1603" fmla="*/ 561045 w 1225855"/>
              <a:gd name="connsiteY69-1604" fmla="*/ 1080029 h 1499831"/>
              <a:gd name="connsiteX70-1605" fmla="*/ 638132 w 1225855"/>
              <a:gd name="connsiteY70-1606" fmla="*/ 1105888 h 1499831"/>
              <a:gd name="connsiteX71-1607" fmla="*/ 708344 w 1225855"/>
              <a:gd name="connsiteY71-1608" fmla="*/ 1124219 h 1499831"/>
              <a:gd name="connsiteX72-1609" fmla="*/ 692633 w 1225855"/>
              <a:gd name="connsiteY72-1610" fmla="*/ 1159079 h 1499831"/>
              <a:gd name="connsiteX73-1611" fmla="*/ 691487 w 1225855"/>
              <a:gd name="connsiteY73-1612" fmla="*/ 1177574 h 1499831"/>
              <a:gd name="connsiteX74-1613" fmla="*/ 705726 w 1225855"/>
              <a:gd name="connsiteY74-1614" fmla="*/ 1193776 h 1499831"/>
              <a:gd name="connsiteX75-1615" fmla="*/ 716528 w 1225855"/>
              <a:gd name="connsiteY75-1616" fmla="*/ 1196068 h 1499831"/>
              <a:gd name="connsiteX76-1617" fmla="*/ 733549 w 1225855"/>
              <a:gd name="connsiteY76-1618" fmla="*/ 1189848 h 1499831"/>
              <a:gd name="connsiteX77-1619" fmla="*/ 740423 w 1225855"/>
              <a:gd name="connsiteY77-1620" fmla="*/ 1180683 h 1499831"/>
              <a:gd name="connsiteX78-1621" fmla="*/ 760881 w 1225855"/>
              <a:gd name="connsiteY78-1622" fmla="*/ 1135184 h 1499831"/>
              <a:gd name="connsiteX79-1623" fmla="*/ 974628 w 1225855"/>
              <a:gd name="connsiteY79-1624" fmla="*/ 1161534 h 1499831"/>
              <a:gd name="connsiteX80-1625" fmla="*/ 736822 w 1225855"/>
              <a:gd name="connsiteY80-1626" fmla="*/ 1196559 h 1499831"/>
              <a:gd name="connsiteX81-1627" fmla="*/ 685431 w 1225855"/>
              <a:gd name="connsiteY81-1628" fmla="*/ 1447458 h 1499831"/>
              <a:gd name="connsiteX82-1629" fmla="*/ 540096 w 1225855"/>
              <a:gd name="connsiteY82-1630" fmla="*/ 1447458 h 1499831"/>
              <a:gd name="connsiteX83-1631" fmla="*/ 540096 w 1225855"/>
              <a:gd name="connsiteY83-1632" fmla="*/ 1251059 h 1499831"/>
              <a:gd name="connsiteX84-1633" fmla="*/ 620292 w 1225855"/>
              <a:gd name="connsiteY84-1634" fmla="*/ 1252860 h 1499831"/>
              <a:gd name="connsiteX85-1635" fmla="*/ 685431 w 1225855"/>
              <a:gd name="connsiteY85-1636" fmla="*/ 1251714 h 1499831"/>
              <a:gd name="connsiteX86-1637" fmla="*/ 685431 w 1225855"/>
              <a:gd name="connsiteY86-1638" fmla="*/ 1447458 h 1499831"/>
              <a:gd name="connsiteX87-1639" fmla="*/ 186415 w 1225855"/>
              <a:gd name="connsiteY87-1640" fmla="*/ 720292 h 1499831"/>
              <a:gd name="connsiteX88-1641" fmla="*/ 187070 w 1225855"/>
              <a:gd name="connsiteY88-1642" fmla="*/ 718819 h 1499831"/>
              <a:gd name="connsiteX89-1643" fmla="*/ 188543 w 1225855"/>
              <a:gd name="connsiteY89-1644" fmla="*/ 715873 h 1499831"/>
              <a:gd name="connsiteX90-1645" fmla="*/ 418567 w 1225855"/>
              <a:gd name="connsiteY90-1646" fmla="*/ 483352 h 1499831"/>
              <a:gd name="connsiteX91-1647" fmla="*/ 519474 w 1225855"/>
              <a:gd name="connsiteY91-1648" fmla="*/ 496356 h 1499831"/>
              <a:gd name="connsiteX92-1649" fmla="*/ 550480 w 1225855"/>
              <a:gd name="connsiteY92-1650" fmla="*/ 499138 h 1499831"/>
              <a:gd name="connsiteX93-1651" fmla="*/ 587396 w 1225855"/>
              <a:gd name="connsiteY93-1652" fmla="*/ 507919 h 1499831"/>
              <a:gd name="connsiteX94-1653" fmla="*/ 616692 w 1225855"/>
              <a:gd name="connsiteY94-1654" fmla="*/ 489360 h 1499831"/>
              <a:gd name="connsiteX95-1655" fmla="*/ 644277 w 1225855"/>
              <a:gd name="connsiteY95-1656" fmla="*/ 510465 h 1499831"/>
              <a:gd name="connsiteX96-1657" fmla="*/ 676430 w 1225855"/>
              <a:gd name="connsiteY96-1658" fmla="*/ 487560 h 1499831"/>
              <a:gd name="connsiteX97-1659" fmla="*/ 709817 w 1225855"/>
              <a:gd name="connsiteY97-1660" fmla="*/ 484941 h 1499831"/>
              <a:gd name="connsiteX98-1661" fmla="*/ 797706 w 1225855"/>
              <a:gd name="connsiteY98-1662" fmla="*/ 471684 h 1499831"/>
              <a:gd name="connsiteX99-1663" fmla="*/ 820292 w 1225855"/>
              <a:gd name="connsiteY99-1664" fmla="*/ 507036 h 1499831"/>
              <a:gd name="connsiteX100-1665" fmla="*/ 780194 w 1225855"/>
              <a:gd name="connsiteY100-1666" fmla="*/ 560391 h 1499831"/>
              <a:gd name="connsiteX101-1667" fmla="*/ 759081 w 1225855"/>
              <a:gd name="connsiteY101-1668" fmla="*/ 576103 h 1499831"/>
              <a:gd name="connsiteX102-1669" fmla="*/ 736822 w 1225855"/>
              <a:gd name="connsiteY102-1670" fmla="*/ 590669 h 1499831"/>
              <a:gd name="connsiteX103-1671" fmla="*/ 736331 w 1225855"/>
              <a:gd name="connsiteY103-1672" fmla="*/ 590996 h 1499831"/>
              <a:gd name="connsiteX104-1673" fmla="*/ 542060 w 1225855"/>
              <a:gd name="connsiteY104-1674" fmla="*/ 682485 h 1499831"/>
              <a:gd name="connsiteX105-1675" fmla="*/ 339115 w 1225855"/>
              <a:gd name="connsiteY105-1676" fmla="*/ 752370 h 1499831"/>
              <a:gd name="connsiteX106-1677" fmla="*/ 289033 w 1225855"/>
              <a:gd name="connsiteY106-1678" fmla="*/ 767428 h 1499831"/>
              <a:gd name="connsiteX107-1679" fmla="*/ 274958 w 1225855"/>
              <a:gd name="connsiteY107-1680" fmla="*/ 771519 h 1499831"/>
              <a:gd name="connsiteX108-1681" fmla="*/ 255809 w 1225855"/>
              <a:gd name="connsiteY108-1682" fmla="*/ 764482 h 1499831"/>
              <a:gd name="connsiteX109-1683" fmla="*/ 186415 w 1225855"/>
              <a:gd name="connsiteY109-1684" fmla="*/ 720292 h 1499831"/>
              <a:gd name="connsiteX110-1685" fmla="*/ 883794 w 1225855"/>
              <a:gd name="connsiteY110-1686" fmla="*/ 593451 h 1499831"/>
              <a:gd name="connsiteX111-1687" fmla="*/ 859244 w 1225855"/>
              <a:gd name="connsiteY111-1688" fmla="*/ 561536 h 1499831"/>
              <a:gd name="connsiteX112-1689" fmla="*/ 854989 w 1225855"/>
              <a:gd name="connsiteY112-1690" fmla="*/ 557117 h 1499831"/>
              <a:gd name="connsiteX113-1691" fmla="*/ 867100 w 1225855"/>
              <a:gd name="connsiteY113-1692" fmla="*/ 534204 h 1499831"/>
              <a:gd name="connsiteX114-1693" fmla="*/ 1036167 w 1225855"/>
              <a:gd name="connsiteY114-1694" fmla="*/ 715218 h 1499831"/>
              <a:gd name="connsiteX115-1695" fmla="*/ 1037803 w 1225855"/>
              <a:gd name="connsiteY115-1696" fmla="*/ 717837 h 1499831"/>
              <a:gd name="connsiteX116-1697" fmla="*/ 1038949 w 1225855"/>
              <a:gd name="connsiteY116-1698" fmla="*/ 720128 h 1499831"/>
              <a:gd name="connsiteX117-1699" fmla="*/ 971519 w 1225855"/>
              <a:gd name="connsiteY117-1700" fmla="*/ 764973 h 1499831"/>
              <a:gd name="connsiteX118-1701" fmla="*/ 944841 w 1225855"/>
              <a:gd name="connsiteY118-1702" fmla="*/ 774793 h 1499831"/>
              <a:gd name="connsiteX119-1703" fmla="*/ 927165 w 1225855"/>
              <a:gd name="connsiteY119-1704" fmla="*/ 780357 h 1499831"/>
              <a:gd name="connsiteX120-1705" fmla="*/ 917018 w 1225855"/>
              <a:gd name="connsiteY120-1706" fmla="*/ 783303 h 1499831"/>
              <a:gd name="connsiteX121-1707" fmla="*/ 618492 w 1225855"/>
              <a:gd name="connsiteY121-1708" fmla="*/ 820292 h 1499831"/>
              <a:gd name="connsiteX122-1709" fmla="*/ 372175 w 1225855"/>
              <a:gd name="connsiteY122-1710" fmla="*/ 797051 h 1499831"/>
              <a:gd name="connsiteX123-1711" fmla="*/ 481668 w 1225855"/>
              <a:gd name="connsiteY123-1712" fmla="*/ 760717 h 1499831"/>
              <a:gd name="connsiteX124-1713" fmla="*/ 497707 w 1225855"/>
              <a:gd name="connsiteY124-1714" fmla="*/ 799015 h 1499831"/>
              <a:gd name="connsiteX125-1715" fmla="*/ 521929 w 1225855"/>
              <a:gd name="connsiteY125-1716" fmla="*/ 815054 h 1499831"/>
              <a:gd name="connsiteX126-1717" fmla="*/ 532077 w 1225855"/>
              <a:gd name="connsiteY126-1718" fmla="*/ 812927 h 1499831"/>
              <a:gd name="connsiteX127-1719" fmla="*/ 545988 w 1225855"/>
              <a:gd name="connsiteY127-1720" fmla="*/ 778557 h 1499831"/>
              <a:gd name="connsiteX128-1721" fmla="*/ 530931 w 1225855"/>
              <a:gd name="connsiteY128-1722" fmla="*/ 742878 h 1499831"/>
              <a:gd name="connsiteX129-1723" fmla="*/ 560882 w 1225855"/>
              <a:gd name="connsiteY129-1724" fmla="*/ 731421 h 1499831"/>
              <a:gd name="connsiteX130-1725" fmla="*/ 660881 w 1225855"/>
              <a:gd name="connsiteY130-1726" fmla="*/ 689359 h 1499831"/>
              <a:gd name="connsiteX131-1727" fmla="*/ 682158 w 1225855"/>
              <a:gd name="connsiteY131-1728" fmla="*/ 735677 h 1499831"/>
              <a:gd name="connsiteX132-1729" fmla="*/ 706053 w 1225855"/>
              <a:gd name="connsiteY132-1730" fmla="*/ 750897 h 1499831"/>
              <a:gd name="connsiteX133-1731" fmla="*/ 717019 w 1225855"/>
              <a:gd name="connsiteY133-1732" fmla="*/ 748442 h 1499831"/>
              <a:gd name="connsiteX134-1733" fmla="*/ 729948 w 1225855"/>
              <a:gd name="connsiteY134-1734" fmla="*/ 713745 h 1499831"/>
              <a:gd name="connsiteX135-1735" fmla="*/ 708181 w 1225855"/>
              <a:gd name="connsiteY135-1736" fmla="*/ 666446 h 1499831"/>
              <a:gd name="connsiteX136-1737" fmla="*/ 763991 w 1225855"/>
              <a:gd name="connsiteY136-1738" fmla="*/ 635350 h 1499831"/>
              <a:gd name="connsiteX137-1739" fmla="*/ 773483 w 1225855"/>
              <a:gd name="connsiteY137-1740" fmla="*/ 629294 h 1499831"/>
              <a:gd name="connsiteX138-1741" fmla="*/ 795414 w 1225855"/>
              <a:gd name="connsiteY138-1742" fmla="*/ 614400 h 1499831"/>
              <a:gd name="connsiteX139-1743" fmla="*/ 816200 w 1225855"/>
              <a:gd name="connsiteY139-1744" fmla="*/ 598361 h 1499831"/>
              <a:gd name="connsiteX140-1745" fmla="*/ 819473 w 1225855"/>
              <a:gd name="connsiteY140-1746" fmla="*/ 595579 h 1499831"/>
              <a:gd name="connsiteX141-1747" fmla="*/ 842223 w 1225855"/>
              <a:gd name="connsiteY141-1748" fmla="*/ 625202 h 1499831"/>
              <a:gd name="connsiteX142-1749" fmla="*/ 863008 w 1225855"/>
              <a:gd name="connsiteY142-1750" fmla="*/ 635350 h 1499831"/>
              <a:gd name="connsiteX143-1751" fmla="*/ 878884 w 1225855"/>
              <a:gd name="connsiteY143-1752" fmla="*/ 629949 h 1499831"/>
              <a:gd name="connsiteX144-1753" fmla="*/ 883794 w 1225855"/>
              <a:gd name="connsiteY144-1754" fmla="*/ 593451 h 1499831"/>
              <a:gd name="connsiteX145-1755" fmla="*/ 513091 w 1225855"/>
              <a:gd name="connsiteY145-1756" fmla="*/ 183796 h 1499831"/>
              <a:gd name="connsiteX146-1757" fmla="*/ 520784 w 1225855"/>
              <a:gd name="connsiteY146-1758" fmla="*/ 163175 h 1499831"/>
              <a:gd name="connsiteX147-1759" fmla="*/ 613746 w 1225855"/>
              <a:gd name="connsiteY147-1760" fmla="*/ 64648 h 1499831"/>
              <a:gd name="connsiteX148-1761" fmla="*/ 903434 w 1225855"/>
              <a:gd name="connsiteY148-1762" fmla="*/ 374630 h 1499831"/>
              <a:gd name="connsiteX149-1763" fmla="*/ 823892 w 1225855"/>
              <a:gd name="connsiteY149-1764" fmla="*/ 411455 h 1499831"/>
              <a:gd name="connsiteX150-1765" fmla="*/ 821110 w 1225855"/>
              <a:gd name="connsiteY150-1766" fmla="*/ 412273 h 1499831"/>
              <a:gd name="connsiteX151-1767" fmla="*/ 807689 w 1225855"/>
              <a:gd name="connsiteY151-1768" fmla="*/ 415710 h 1499831"/>
              <a:gd name="connsiteX152-1769" fmla="*/ 791159 w 1225855"/>
              <a:gd name="connsiteY152-1770" fmla="*/ 406873 h 1499831"/>
              <a:gd name="connsiteX153-1771" fmla="*/ 777084 w 1225855"/>
              <a:gd name="connsiteY153-1772" fmla="*/ 399835 h 1499831"/>
              <a:gd name="connsiteX154-1773" fmla="*/ 706053 w 1225855"/>
              <a:gd name="connsiteY154-1774" fmla="*/ 362192 h 1499831"/>
              <a:gd name="connsiteX155-1775" fmla="*/ 591160 w 1225855"/>
              <a:gd name="connsiteY155-1776" fmla="*/ 288542 h 1499831"/>
              <a:gd name="connsiteX156-1777" fmla="*/ 570702 w 1225855"/>
              <a:gd name="connsiteY156-1778" fmla="*/ 272176 h 1499831"/>
              <a:gd name="connsiteX157-1779" fmla="*/ 567919 w 1225855"/>
              <a:gd name="connsiteY157-1780" fmla="*/ 269721 h 1499831"/>
              <a:gd name="connsiteX158-1781" fmla="*/ 551226 w 1225855"/>
              <a:gd name="connsiteY158-1782" fmla="*/ 254500 h 1499831"/>
              <a:gd name="connsiteX159-1783" fmla="*/ 512109 w 1225855"/>
              <a:gd name="connsiteY159-1784" fmla="*/ 197708 h 1499831"/>
              <a:gd name="connsiteX160-1785" fmla="*/ 513091 w 1225855"/>
              <a:gd name="connsiteY160-1786" fmla="*/ 183796 h 1499831"/>
              <a:gd name="connsiteX161-1787" fmla="*/ 322094 w 1225855"/>
              <a:gd name="connsiteY161-1788" fmla="*/ 374303 h 1499831"/>
              <a:gd name="connsiteX162-1789" fmla="*/ 464974 w 1225855"/>
              <a:gd name="connsiteY162-1790" fmla="*/ 222421 h 1499831"/>
              <a:gd name="connsiteX163-1791" fmla="*/ 508345 w 1225855"/>
              <a:gd name="connsiteY163-1792" fmla="*/ 285596 h 1499831"/>
              <a:gd name="connsiteX164-1793" fmla="*/ 482486 w 1225855"/>
              <a:gd name="connsiteY164-1794" fmla="*/ 314729 h 1499831"/>
              <a:gd name="connsiteX165-1795" fmla="*/ 475939 w 1225855"/>
              <a:gd name="connsiteY165-1796" fmla="*/ 334205 h 1499831"/>
              <a:gd name="connsiteX166-1797" fmla="*/ 484614 w 1225855"/>
              <a:gd name="connsiteY166-1798" fmla="*/ 351717 h 1499831"/>
              <a:gd name="connsiteX167-1799" fmla="*/ 491324 w 1225855"/>
              <a:gd name="connsiteY167-1800" fmla="*/ 355973 h 1499831"/>
              <a:gd name="connsiteX168-1801" fmla="*/ 501962 w 1225855"/>
              <a:gd name="connsiteY168-1802" fmla="*/ 358264 h 1499831"/>
              <a:gd name="connsiteX169-1803" fmla="*/ 521602 w 1225855"/>
              <a:gd name="connsiteY169-1804" fmla="*/ 349426 h 1499831"/>
              <a:gd name="connsiteX170-1805" fmla="*/ 547298 w 1225855"/>
              <a:gd name="connsiteY170-1806" fmla="*/ 320621 h 1499831"/>
              <a:gd name="connsiteX171-1807" fmla="*/ 554990 w 1225855"/>
              <a:gd name="connsiteY171-1808" fmla="*/ 326676 h 1499831"/>
              <a:gd name="connsiteX172-1809" fmla="*/ 722747 w 1225855"/>
              <a:gd name="connsiteY172-1810" fmla="*/ 430768 h 1499831"/>
              <a:gd name="connsiteX173-1811" fmla="*/ 663827 w 1225855"/>
              <a:gd name="connsiteY173-1812" fmla="*/ 435678 h 1499831"/>
              <a:gd name="connsiteX174-1813" fmla="*/ 628967 w 1225855"/>
              <a:gd name="connsiteY174-1814" fmla="*/ 436823 h 1499831"/>
              <a:gd name="connsiteX175-1815" fmla="*/ 616692 w 1225855"/>
              <a:gd name="connsiteY175-1816" fmla="*/ 436987 h 1499831"/>
              <a:gd name="connsiteX176-1817" fmla="*/ 600489 w 1225855"/>
              <a:gd name="connsiteY176-1818" fmla="*/ 436823 h 1499831"/>
              <a:gd name="connsiteX177-1819" fmla="*/ 565628 w 1225855"/>
              <a:gd name="connsiteY177-1820" fmla="*/ 435514 h 1499831"/>
              <a:gd name="connsiteX178-1821" fmla="*/ 463337 w 1225855"/>
              <a:gd name="connsiteY178-1822" fmla="*/ 424057 h 1499831"/>
              <a:gd name="connsiteX179-1823" fmla="*/ 433059 w 1225855"/>
              <a:gd name="connsiteY179-1824" fmla="*/ 418165 h 1499831"/>
              <a:gd name="connsiteX180-1825" fmla="*/ 409164 w 1225855"/>
              <a:gd name="connsiteY180-1826" fmla="*/ 412437 h 1499831"/>
              <a:gd name="connsiteX181-1827" fmla="*/ 403927 w 1225855"/>
              <a:gd name="connsiteY181-1828" fmla="*/ 410964 h 1499831"/>
              <a:gd name="connsiteX182-1829" fmla="*/ 322094 w 1225855"/>
              <a:gd name="connsiteY182-1830" fmla="*/ 374303 h 1499831"/>
              <a:gd name="connsiteX0-1831" fmla="*/ 1219145 w 1225855"/>
              <a:gd name="connsiteY0-1832" fmla="*/ 1035512 h 1499831"/>
              <a:gd name="connsiteX1-1833" fmla="*/ 1212598 w 1225855"/>
              <a:gd name="connsiteY1-1834" fmla="*/ 1022910 h 1499831"/>
              <a:gd name="connsiteX2-1835" fmla="*/ 1009653 w 1225855"/>
              <a:gd name="connsiteY2-1836" fmla="*/ 805725 h 1499831"/>
              <a:gd name="connsiteX3-1837" fmla="*/ 1091485 w 1225855"/>
              <a:gd name="connsiteY3-1838" fmla="*/ 720128 h 1499831"/>
              <a:gd name="connsiteX4-1839" fmla="*/ 1086085 w 1225855"/>
              <a:gd name="connsiteY4-1840" fmla="*/ 697052 h 1499831"/>
              <a:gd name="connsiteX5-1841" fmla="*/ 1079702 w 1225855"/>
              <a:gd name="connsiteY5-1842" fmla="*/ 685104 h 1499831"/>
              <a:gd name="connsiteX6-1843" fmla="*/ 863663 w 1225855"/>
              <a:gd name="connsiteY6-1844" fmla="*/ 454008 h 1499831"/>
              <a:gd name="connsiteX7-1845" fmla="*/ 957280 w 1225855"/>
              <a:gd name="connsiteY7-1846" fmla="*/ 374303 h 1499831"/>
              <a:gd name="connsiteX8-1847" fmla="*/ 953024 w 1225855"/>
              <a:gd name="connsiteY8-1848" fmla="*/ 355482 h 1499831"/>
              <a:gd name="connsiteX9-1849" fmla="*/ 946969 w 1225855"/>
              <a:gd name="connsiteY9-1850" fmla="*/ 344516 h 1499831"/>
              <a:gd name="connsiteX10-1851" fmla="*/ 633058 w 1225855"/>
              <a:gd name="connsiteY10-1852" fmla="*/ 8347 h 1499831"/>
              <a:gd name="connsiteX11-1853" fmla="*/ 613909 w 1225855"/>
              <a:gd name="connsiteY11-1854" fmla="*/ 0 h 1499831"/>
              <a:gd name="connsiteX12-1855" fmla="*/ 594761 w 1225855"/>
              <a:gd name="connsiteY12-1856" fmla="*/ 8183 h 1499831"/>
              <a:gd name="connsiteX13-1857" fmla="*/ 276922 w 1225855"/>
              <a:gd name="connsiteY13-1858" fmla="*/ 345825 h 1499831"/>
              <a:gd name="connsiteX14-1859" fmla="*/ 269884 w 1225855"/>
              <a:gd name="connsiteY14-1860" fmla="*/ 362028 h 1499831"/>
              <a:gd name="connsiteX15-1861" fmla="*/ 268248 w 1225855"/>
              <a:gd name="connsiteY15-1862" fmla="*/ 374139 h 1499831"/>
              <a:gd name="connsiteX16-1863" fmla="*/ 363828 w 1225855"/>
              <a:gd name="connsiteY16-1864" fmla="*/ 453354 h 1499831"/>
              <a:gd name="connsiteX17-1865" fmla="*/ 143535 w 1225855"/>
              <a:gd name="connsiteY17-1866" fmla="*/ 687395 h 1499831"/>
              <a:gd name="connsiteX18-1867" fmla="*/ 136497 w 1225855"/>
              <a:gd name="connsiteY18-1868" fmla="*/ 704744 h 1499831"/>
              <a:gd name="connsiteX19-1869" fmla="*/ 134206 w 1225855"/>
              <a:gd name="connsiteY19-1870" fmla="*/ 720128 h 1499831"/>
              <a:gd name="connsiteX20-1871" fmla="*/ 182978 w 1225855"/>
              <a:gd name="connsiteY20-1872" fmla="*/ 786740 h 1499831"/>
              <a:gd name="connsiteX21-1873" fmla="*/ 217839 w 1225855"/>
              <a:gd name="connsiteY21-1874" fmla="*/ 805071 h 1499831"/>
              <a:gd name="connsiteX22-1875" fmla="*/ 9984 w 1225855"/>
              <a:gd name="connsiteY22-1876" fmla="*/ 1025692 h 1499831"/>
              <a:gd name="connsiteX23-1877" fmla="*/ 2946 w 1225855"/>
              <a:gd name="connsiteY23-1878" fmla="*/ 1044186 h 1499831"/>
              <a:gd name="connsiteX24-1879" fmla="*/ 0 w 1225855"/>
              <a:gd name="connsiteY24-1880" fmla="*/ 1062844 h 1499831"/>
              <a:gd name="connsiteX25-1881" fmla="*/ 194435 w 1225855"/>
              <a:gd name="connsiteY25-1882" fmla="*/ 1198195 h 1499831"/>
              <a:gd name="connsiteX26-1883" fmla="*/ 487887 w 1225855"/>
              <a:gd name="connsiteY26-1884" fmla="*/ 1247950 h 1499831"/>
              <a:gd name="connsiteX27-1885" fmla="*/ 487887 w 1225855"/>
              <a:gd name="connsiteY27-1886" fmla="*/ 1473645 h 1499831"/>
              <a:gd name="connsiteX28-1887" fmla="*/ 514073 w 1225855"/>
              <a:gd name="connsiteY28-1888" fmla="*/ 1499831 h 1499831"/>
              <a:gd name="connsiteX29-1889" fmla="*/ 711781 w 1225855"/>
              <a:gd name="connsiteY29-1890" fmla="*/ 1499831 h 1499831"/>
              <a:gd name="connsiteX30-1891" fmla="*/ 737968 w 1225855"/>
              <a:gd name="connsiteY30-1892" fmla="*/ 1473645 h 1499831"/>
              <a:gd name="connsiteX31-1893" fmla="*/ 737968 w 1225855"/>
              <a:gd name="connsiteY31-1894" fmla="*/ 1248932 h 1499831"/>
              <a:gd name="connsiteX32-1895" fmla="*/ 1039112 w 1225855"/>
              <a:gd name="connsiteY32-1896" fmla="*/ 1198195 h 1499831"/>
              <a:gd name="connsiteX33-1897" fmla="*/ 1225855 w 1225855"/>
              <a:gd name="connsiteY33-1898" fmla="*/ 1062844 h 1499831"/>
              <a:gd name="connsiteX34-1899" fmla="*/ 1219145 w 1225855"/>
              <a:gd name="connsiteY34-1900" fmla="*/ 1035512 h 1499831"/>
              <a:gd name="connsiteX35-1901" fmla="*/ 1099178 w 1225855"/>
              <a:gd name="connsiteY35-1902" fmla="*/ 1120454 h 1499831"/>
              <a:gd name="connsiteX36-1903" fmla="*/ 1082157 w 1225855"/>
              <a:gd name="connsiteY36-1904" fmla="*/ 1113580 h 1499831"/>
              <a:gd name="connsiteX37-1905" fmla="*/ 657608 w 1225855"/>
              <a:gd name="connsiteY37-1906" fmla="*/ 1056788 h 1499831"/>
              <a:gd name="connsiteX38-1907" fmla="*/ 560882 w 1225855"/>
              <a:gd name="connsiteY38-1908" fmla="*/ 1023564 h 1499831"/>
              <a:gd name="connsiteX39-1909" fmla="*/ 558918 w 1225855"/>
              <a:gd name="connsiteY39-1910" fmla="*/ 1022582 h 1499831"/>
              <a:gd name="connsiteX40-1911" fmla="*/ 554663 w 1225855"/>
              <a:gd name="connsiteY40-1912" fmla="*/ 1021109 h 1499831"/>
              <a:gd name="connsiteX41-1913" fmla="*/ 419966 w 1225855"/>
              <a:gd name="connsiteY41-1914" fmla="*/ 947296 h 1499831"/>
              <a:gd name="connsiteX42-1915" fmla="*/ 312928 w 1225855"/>
              <a:gd name="connsiteY42-1916" fmla="*/ 837313 h 1499831"/>
              <a:gd name="connsiteX43-1917" fmla="*/ 618656 w 1225855"/>
              <a:gd name="connsiteY43-1918" fmla="*/ 872828 h 1499831"/>
              <a:gd name="connsiteX44-1919" fmla="*/ 943368 w 1225855"/>
              <a:gd name="connsiteY44-1920" fmla="*/ 830439 h 1499831"/>
              <a:gd name="connsiteX45-1921" fmla="*/ 957116 w 1225855"/>
              <a:gd name="connsiteY45-1922" fmla="*/ 826184 h 1499831"/>
              <a:gd name="connsiteX46-1923" fmla="*/ 1168408 w 1225855"/>
              <a:gd name="connsiteY46-1924" fmla="*/ 1052369 h 1499831"/>
              <a:gd name="connsiteX47-1925" fmla="*/ 1170536 w 1225855"/>
              <a:gd name="connsiteY47-1926" fmla="*/ 1055806 h 1499831"/>
              <a:gd name="connsiteX48-1927" fmla="*/ 1173482 w 1225855"/>
              <a:gd name="connsiteY48-1928" fmla="*/ 1063008 h 1499831"/>
              <a:gd name="connsiteX49-1929" fmla="*/ 1099178 w 1225855"/>
              <a:gd name="connsiteY49-1930" fmla="*/ 1120454 h 1499831"/>
              <a:gd name="connsiteX50-1931" fmla="*/ 736822 w 1225855"/>
              <a:gd name="connsiteY50-1932" fmla="*/ 1196559 h 1499831"/>
              <a:gd name="connsiteX51-1933" fmla="*/ 620292 w 1225855"/>
              <a:gd name="connsiteY51-1934" fmla="*/ 1200487 h 1499831"/>
              <a:gd name="connsiteX52-1935" fmla="*/ 489033 w 1225855"/>
              <a:gd name="connsiteY52-1936" fmla="*/ 1195577 h 1499831"/>
              <a:gd name="connsiteX53-1937" fmla="*/ 209001 w 1225855"/>
              <a:gd name="connsiteY53-1938" fmla="*/ 1148114 h 1499831"/>
              <a:gd name="connsiteX54-1939" fmla="*/ 52209 w 1225855"/>
              <a:gd name="connsiteY54-1940" fmla="*/ 1063008 h 1499831"/>
              <a:gd name="connsiteX55-1941" fmla="*/ 54173 w 1225855"/>
              <a:gd name="connsiteY55-1942" fmla="*/ 1057279 h 1499831"/>
              <a:gd name="connsiteX56-1943" fmla="*/ 56137 w 1225855"/>
              <a:gd name="connsiteY56-1944" fmla="*/ 1053188 h 1499831"/>
              <a:gd name="connsiteX57-1945" fmla="*/ 255155 w 1225855"/>
              <a:gd name="connsiteY57-1946" fmla="*/ 841896 h 1499831"/>
              <a:gd name="connsiteX58-1947" fmla="*/ 346971 w 1225855"/>
              <a:gd name="connsiteY58-1948" fmla="*/ 956134 h 1499831"/>
              <a:gd name="connsiteX59-1949" fmla="*/ 318984 w 1225855"/>
              <a:gd name="connsiteY59-1950" fmla="*/ 987558 h 1499831"/>
              <a:gd name="connsiteX60-1951" fmla="*/ 321112 w 1225855"/>
              <a:gd name="connsiteY60-1952" fmla="*/ 1024546 h 1499831"/>
              <a:gd name="connsiteX61-1953" fmla="*/ 338460 w 1225855"/>
              <a:gd name="connsiteY61-1954" fmla="*/ 1031093 h 1499831"/>
              <a:gd name="connsiteX62-1955" fmla="*/ 358100 w 1225855"/>
              <a:gd name="connsiteY62-1956" fmla="*/ 1022255 h 1499831"/>
              <a:gd name="connsiteX63-1957" fmla="*/ 387887 w 1225855"/>
              <a:gd name="connsiteY63-1958" fmla="*/ 988703 h 1499831"/>
              <a:gd name="connsiteX64-1959" fmla="*/ 512600 w 1225855"/>
              <a:gd name="connsiteY64-1960" fmla="*/ 1059898 h 1499831"/>
              <a:gd name="connsiteX65-1961" fmla="*/ 494925 w 1225855"/>
              <a:gd name="connsiteY65-1962" fmla="*/ 1097868 h 1499831"/>
              <a:gd name="connsiteX66-1963" fmla="*/ 507527 w 1225855"/>
              <a:gd name="connsiteY66-1964" fmla="*/ 1132729 h 1499831"/>
              <a:gd name="connsiteX67-1965" fmla="*/ 518656 w 1225855"/>
              <a:gd name="connsiteY67-1966" fmla="*/ 1135184 h 1499831"/>
              <a:gd name="connsiteX68-1967" fmla="*/ 542388 w 1225855"/>
              <a:gd name="connsiteY68-1968" fmla="*/ 1120127 h 1499831"/>
              <a:gd name="connsiteX69-1969" fmla="*/ 561045 w 1225855"/>
              <a:gd name="connsiteY69-1970" fmla="*/ 1080029 h 1499831"/>
              <a:gd name="connsiteX70-1971" fmla="*/ 638132 w 1225855"/>
              <a:gd name="connsiteY70-1972" fmla="*/ 1105888 h 1499831"/>
              <a:gd name="connsiteX71-1973" fmla="*/ 708344 w 1225855"/>
              <a:gd name="connsiteY71-1974" fmla="*/ 1124219 h 1499831"/>
              <a:gd name="connsiteX72-1975" fmla="*/ 692633 w 1225855"/>
              <a:gd name="connsiteY72-1976" fmla="*/ 1159079 h 1499831"/>
              <a:gd name="connsiteX73-1977" fmla="*/ 691487 w 1225855"/>
              <a:gd name="connsiteY73-1978" fmla="*/ 1177574 h 1499831"/>
              <a:gd name="connsiteX74-1979" fmla="*/ 705726 w 1225855"/>
              <a:gd name="connsiteY74-1980" fmla="*/ 1193776 h 1499831"/>
              <a:gd name="connsiteX75-1981" fmla="*/ 716528 w 1225855"/>
              <a:gd name="connsiteY75-1982" fmla="*/ 1196068 h 1499831"/>
              <a:gd name="connsiteX76-1983" fmla="*/ 733549 w 1225855"/>
              <a:gd name="connsiteY76-1984" fmla="*/ 1189848 h 1499831"/>
              <a:gd name="connsiteX77-1985" fmla="*/ 740423 w 1225855"/>
              <a:gd name="connsiteY77-1986" fmla="*/ 1180683 h 1499831"/>
              <a:gd name="connsiteX78-1987" fmla="*/ 760881 w 1225855"/>
              <a:gd name="connsiteY78-1988" fmla="*/ 1135184 h 1499831"/>
              <a:gd name="connsiteX79-1989" fmla="*/ 974628 w 1225855"/>
              <a:gd name="connsiteY79-1990" fmla="*/ 1161534 h 1499831"/>
              <a:gd name="connsiteX80-1991" fmla="*/ 736822 w 1225855"/>
              <a:gd name="connsiteY80-1992" fmla="*/ 1196559 h 1499831"/>
              <a:gd name="connsiteX81-1993" fmla="*/ 685431 w 1225855"/>
              <a:gd name="connsiteY81-1994" fmla="*/ 1447458 h 1499831"/>
              <a:gd name="connsiteX82-1995" fmla="*/ 540096 w 1225855"/>
              <a:gd name="connsiteY82-1996" fmla="*/ 1447458 h 1499831"/>
              <a:gd name="connsiteX83-1997" fmla="*/ 540096 w 1225855"/>
              <a:gd name="connsiteY83-1998" fmla="*/ 1251059 h 1499831"/>
              <a:gd name="connsiteX84-1999" fmla="*/ 620292 w 1225855"/>
              <a:gd name="connsiteY84-2000" fmla="*/ 1252860 h 1499831"/>
              <a:gd name="connsiteX85-2001" fmla="*/ 685431 w 1225855"/>
              <a:gd name="connsiteY85-2002" fmla="*/ 1251714 h 1499831"/>
              <a:gd name="connsiteX86-2003" fmla="*/ 685431 w 1225855"/>
              <a:gd name="connsiteY86-2004" fmla="*/ 1447458 h 1499831"/>
              <a:gd name="connsiteX87-2005" fmla="*/ 186415 w 1225855"/>
              <a:gd name="connsiteY87-2006" fmla="*/ 720292 h 1499831"/>
              <a:gd name="connsiteX88-2007" fmla="*/ 187070 w 1225855"/>
              <a:gd name="connsiteY88-2008" fmla="*/ 718819 h 1499831"/>
              <a:gd name="connsiteX89-2009" fmla="*/ 188543 w 1225855"/>
              <a:gd name="connsiteY89-2010" fmla="*/ 715873 h 1499831"/>
              <a:gd name="connsiteX90-2011" fmla="*/ 418567 w 1225855"/>
              <a:gd name="connsiteY90-2012" fmla="*/ 483352 h 1499831"/>
              <a:gd name="connsiteX91-2013" fmla="*/ 519474 w 1225855"/>
              <a:gd name="connsiteY91-2014" fmla="*/ 496356 h 1499831"/>
              <a:gd name="connsiteX92-2015" fmla="*/ 550480 w 1225855"/>
              <a:gd name="connsiteY92-2016" fmla="*/ 499138 h 1499831"/>
              <a:gd name="connsiteX93-2017" fmla="*/ 587396 w 1225855"/>
              <a:gd name="connsiteY93-2018" fmla="*/ 507919 h 1499831"/>
              <a:gd name="connsiteX94-2019" fmla="*/ 616692 w 1225855"/>
              <a:gd name="connsiteY94-2020" fmla="*/ 489360 h 1499831"/>
              <a:gd name="connsiteX95-2021" fmla="*/ 644277 w 1225855"/>
              <a:gd name="connsiteY95-2022" fmla="*/ 510465 h 1499831"/>
              <a:gd name="connsiteX96-2023" fmla="*/ 676430 w 1225855"/>
              <a:gd name="connsiteY96-2024" fmla="*/ 487560 h 1499831"/>
              <a:gd name="connsiteX97-2025" fmla="*/ 712198 w 1225855"/>
              <a:gd name="connsiteY97-2026" fmla="*/ 499229 h 1499831"/>
              <a:gd name="connsiteX98-2027" fmla="*/ 797706 w 1225855"/>
              <a:gd name="connsiteY98-2028" fmla="*/ 471684 h 1499831"/>
              <a:gd name="connsiteX99-2029" fmla="*/ 820292 w 1225855"/>
              <a:gd name="connsiteY99-2030" fmla="*/ 507036 h 1499831"/>
              <a:gd name="connsiteX100-2031" fmla="*/ 780194 w 1225855"/>
              <a:gd name="connsiteY100-2032" fmla="*/ 560391 h 1499831"/>
              <a:gd name="connsiteX101-2033" fmla="*/ 759081 w 1225855"/>
              <a:gd name="connsiteY101-2034" fmla="*/ 576103 h 1499831"/>
              <a:gd name="connsiteX102-2035" fmla="*/ 736822 w 1225855"/>
              <a:gd name="connsiteY102-2036" fmla="*/ 590669 h 1499831"/>
              <a:gd name="connsiteX103-2037" fmla="*/ 736331 w 1225855"/>
              <a:gd name="connsiteY103-2038" fmla="*/ 590996 h 1499831"/>
              <a:gd name="connsiteX104-2039" fmla="*/ 542060 w 1225855"/>
              <a:gd name="connsiteY104-2040" fmla="*/ 682485 h 1499831"/>
              <a:gd name="connsiteX105-2041" fmla="*/ 339115 w 1225855"/>
              <a:gd name="connsiteY105-2042" fmla="*/ 752370 h 1499831"/>
              <a:gd name="connsiteX106-2043" fmla="*/ 289033 w 1225855"/>
              <a:gd name="connsiteY106-2044" fmla="*/ 767428 h 1499831"/>
              <a:gd name="connsiteX107-2045" fmla="*/ 274958 w 1225855"/>
              <a:gd name="connsiteY107-2046" fmla="*/ 771519 h 1499831"/>
              <a:gd name="connsiteX108-2047" fmla="*/ 255809 w 1225855"/>
              <a:gd name="connsiteY108-2048" fmla="*/ 764482 h 1499831"/>
              <a:gd name="connsiteX109-2049" fmla="*/ 186415 w 1225855"/>
              <a:gd name="connsiteY109-2050" fmla="*/ 720292 h 1499831"/>
              <a:gd name="connsiteX110-2051" fmla="*/ 883794 w 1225855"/>
              <a:gd name="connsiteY110-2052" fmla="*/ 593451 h 1499831"/>
              <a:gd name="connsiteX111-2053" fmla="*/ 859244 w 1225855"/>
              <a:gd name="connsiteY111-2054" fmla="*/ 561536 h 1499831"/>
              <a:gd name="connsiteX112-2055" fmla="*/ 854989 w 1225855"/>
              <a:gd name="connsiteY112-2056" fmla="*/ 557117 h 1499831"/>
              <a:gd name="connsiteX113-2057" fmla="*/ 867100 w 1225855"/>
              <a:gd name="connsiteY113-2058" fmla="*/ 534204 h 1499831"/>
              <a:gd name="connsiteX114-2059" fmla="*/ 1036167 w 1225855"/>
              <a:gd name="connsiteY114-2060" fmla="*/ 715218 h 1499831"/>
              <a:gd name="connsiteX115-2061" fmla="*/ 1037803 w 1225855"/>
              <a:gd name="connsiteY115-2062" fmla="*/ 717837 h 1499831"/>
              <a:gd name="connsiteX116-2063" fmla="*/ 1038949 w 1225855"/>
              <a:gd name="connsiteY116-2064" fmla="*/ 720128 h 1499831"/>
              <a:gd name="connsiteX117-2065" fmla="*/ 971519 w 1225855"/>
              <a:gd name="connsiteY117-2066" fmla="*/ 764973 h 1499831"/>
              <a:gd name="connsiteX118-2067" fmla="*/ 944841 w 1225855"/>
              <a:gd name="connsiteY118-2068" fmla="*/ 774793 h 1499831"/>
              <a:gd name="connsiteX119-2069" fmla="*/ 927165 w 1225855"/>
              <a:gd name="connsiteY119-2070" fmla="*/ 780357 h 1499831"/>
              <a:gd name="connsiteX120-2071" fmla="*/ 917018 w 1225855"/>
              <a:gd name="connsiteY120-2072" fmla="*/ 783303 h 1499831"/>
              <a:gd name="connsiteX121-2073" fmla="*/ 618492 w 1225855"/>
              <a:gd name="connsiteY121-2074" fmla="*/ 820292 h 1499831"/>
              <a:gd name="connsiteX122-2075" fmla="*/ 372175 w 1225855"/>
              <a:gd name="connsiteY122-2076" fmla="*/ 797051 h 1499831"/>
              <a:gd name="connsiteX123-2077" fmla="*/ 481668 w 1225855"/>
              <a:gd name="connsiteY123-2078" fmla="*/ 760717 h 1499831"/>
              <a:gd name="connsiteX124-2079" fmla="*/ 497707 w 1225855"/>
              <a:gd name="connsiteY124-2080" fmla="*/ 799015 h 1499831"/>
              <a:gd name="connsiteX125-2081" fmla="*/ 521929 w 1225855"/>
              <a:gd name="connsiteY125-2082" fmla="*/ 815054 h 1499831"/>
              <a:gd name="connsiteX126-2083" fmla="*/ 532077 w 1225855"/>
              <a:gd name="connsiteY126-2084" fmla="*/ 812927 h 1499831"/>
              <a:gd name="connsiteX127-2085" fmla="*/ 545988 w 1225855"/>
              <a:gd name="connsiteY127-2086" fmla="*/ 778557 h 1499831"/>
              <a:gd name="connsiteX128-2087" fmla="*/ 530931 w 1225855"/>
              <a:gd name="connsiteY128-2088" fmla="*/ 742878 h 1499831"/>
              <a:gd name="connsiteX129-2089" fmla="*/ 560882 w 1225855"/>
              <a:gd name="connsiteY129-2090" fmla="*/ 731421 h 1499831"/>
              <a:gd name="connsiteX130-2091" fmla="*/ 660881 w 1225855"/>
              <a:gd name="connsiteY130-2092" fmla="*/ 689359 h 1499831"/>
              <a:gd name="connsiteX131-2093" fmla="*/ 682158 w 1225855"/>
              <a:gd name="connsiteY131-2094" fmla="*/ 735677 h 1499831"/>
              <a:gd name="connsiteX132-2095" fmla="*/ 706053 w 1225855"/>
              <a:gd name="connsiteY132-2096" fmla="*/ 750897 h 1499831"/>
              <a:gd name="connsiteX133-2097" fmla="*/ 717019 w 1225855"/>
              <a:gd name="connsiteY133-2098" fmla="*/ 748442 h 1499831"/>
              <a:gd name="connsiteX134-2099" fmla="*/ 729948 w 1225855"/>
              <a:gd name="connsiteY134-2100" fmla="*/ 713745 h 1499831"/>
              <a:gd name="connsiteX135-2101" fmla="*/ 708181 w 1225855"/>
              <a:gd name="connsiteY135-2102" fmla="*/ 666446 h 1499831"/>
              <a:gd name="connsiteX136-2103" fmla="*/ 763991 w 1225855"/>
              <a:gd name="connsiteY136-2104" fmla="*/ 635350 h 1499831"/>
              <a:gd name="connsiteX137-2105" fmla="*/ 773483 w 1225855"/>
              <a:gd name="connsiteY137-2106" fmla="*/ 629294 h 1499831"/>
              <a:gd name="connsiteX138-2107" fmla="*/ 795414 w 1225855"/>
              <a:gd name="connsiteY138-2108" fmla="*/ 614400 h 1499831"/>
              <a:gd name="connsiteX139-2109" fmla="*/ 816200 w 1225855"/>
              <a:gd name="connsiteY139-2110" fmla="*/ 598361 h 1499831"/>
              <a:gd name="connsiteX140-2111" fmla="*/ 819473 w 1225855"/>
              <a:gd name="connsiteY140-2112" fmla="*/ 595579 h 1499831"/>
              <a:gd name="connsiteX141-2113" fmla="*/ 842223 w 1225855"/>
              <a:gd name="connsiteY141-2114" fmla="*/ 625202 h 1499831"/>
              <a:gd name="connsiteX142-2115" fmla="*/ 863008 w 1225855"/>
              <a:gd name="connsiteY142-2116" fmla="*/ 635350 h 1499831"/>
              <a:gd name="connsiteX143-2117" fmla="*/ 878884 w 1225855"/>
              <a:gd name="connsiteY143-2118" fmla="*/ 629949 h 1499831"/>
              <a:gd name="connsiteX144-2119" fmla="*/ 883794 w 1225855"/>
              <a:gd name="connsiteY144-2120" fmla="*/ 593451 h 1499831"/>
              <a:gd name="connsiteX145-2121" fmla="*/ 513091 w 1225855"/>
              <a:gd name="connsiteY145-2122" fmla="*/ 183796 h 1499831"/>
              <a:gd name="connsiteX146-2123" fmla="*/ 520784 w 1225855"/>
              <a:gd name="connsiteY146-2124" fmla="*/ 163175 h 1499831"/>
              <a:gd name="connsiteX147-2125" fmla="*/ 613746 w 1225855"/>
              <a:gd name="connsiteY147-2126" fmla="*/ 64648 h 1499831"/>
              <a:gd name="connsiteX148-2127" fmla="*/ 903434 w 1225855"/>
              <a:gd name="connsiteY148-2128" fmla="*/ 374630 h 1499831"/>
              <a:gd name="connsiteX149-2129" fmla="*/ 823892 w 1225855"/>
              <a:gd name="connsiteY149-2130" fmla="*/ 411455 h 1499831"/>
              <a:gd name="connsiteX150-2131" fmla="*/ 821110 w 1225855"/>
              <a:gd name="connsiteY150-2132" fmla="*/ 412273 h 1499831"/>
              <a:gd name="connsiteX151-2133" fmla="*/ 807689 w 1225855"/>
              <a:gd name="connsiteY151-2134" fmla="*/ 415710 h 1499831"/>
              <a:gd name="connsiteX152-2135" fmla="*/ 791159 w 1225855"/>
              <a:gd name="connsiteY152-2136" fmla="*/ 406873 h 1499831"/>
              <a:gd name="connsiteX153-2137" fmla="*/ 777084 w 1225855"/>
              <a:gd name="connsiteY153-2138" fmla="*/ 399835 h 1499831"/>
              <a:gd name="connsiteX154-2139" fmla="*/ 706053 w 1225855"/>
              <a:gd name="connsiteY154-2140" fmla="*/ 362192 h 1499831"/>
              <a:gd name="connsiteX155-2141" fmla="*/ 591160 w 1225855"/>
              <a:gd name="connsiteY155-2142" fmla="*/ 288542 h 1499831"/>
              <a:gd name="connsiteX156-2143" fmla="*/ 570702 w 1225855"/>
              <a:gd name="connsiteY156-2144" fmla="*/ 272176 h 1499831"/>
              <a:gd name="connsiteX157-2145" fmla="*/ 567919 w 1225855"/>
              <a:gd name="connsiteY157-2146" fmla="*/ 269721 h 1499831"/>
              <a:gd name="connsiteX158-2147" fmla="*/ 551226 w 1225855"/>
              <a:gd name="connsiteY158-2148" fmla="*/ 254500 h 1499831"/>
              <a:gd name="connsiteX159-2149" fmla="*/ 512109 w 1225855"/>
              <a:gd name="connsiteY159-2150" fmla="*/ 197708 h 1499831"/>
              <a:gd name="connsiteX160-2151" fmla="*/ 513091 w 1225855"/>
              <a:gd name="connsiteY160-2152" fmla="*/ 183796 h 1499831"/>
              <a:gd name="connsiteX161-2153" fmla="*/ 322094 w 1225855"/>
              <a:gd name="connsiteY161-2154" fmla="*/ 374303 h 1499831"/>
              <a:gd name="connsiteX162-2155" fmla="*/ 464974 w 1225855"/>
              <a:gd name="connsiteY162-2156" fmla="*/ 222421 h 1499831"/>
              <a:gd name="connsiteX163-2157" fmla="*/ 508345 w 1225855"/>
              <a:gd name="connsiteY163-2158" fmla="*/ 285596 h 1499831"/>
              <a:gd name="connsiteX164-2159" fmla="*/ 482486 w 1225855"/>
              <a:gd name="connsiteY164-2160" fmla="*/ 314729 h 1499831"/>
              <a:gd name="connsiteX165-2161" fmla="*/ 475939 w 1225855"/>
              <a:gd name="connsiteY165-2162" fmla="*/ 334205 h 1499831"/>
              <a:gd name="connsiteX166-2163" fmla="*/ 484614 w 1225855"/>
              <a:gd name="connsiteY166-2164" fmla="*/ 351717 h 1499831"/>
              <a:gd name="connsiteX167-2165" fmla="*/ 491324 w 1225855"/>
              <a:gd name="connsiteY167-2166" fmla="*/ 355973 h 1499831"/>
              <a:gd name="connsiteX168-2167" fmla="*/ 501962 w 1225855"/>
              <a:gd name="connsiteY168-2168" fmla="*/ 358264 h 1499831"/>
              <a:gd name="connsiteX169-2169" fmla="*/ 521602 w 1225855"/>
              <a:gd name="connsiteY169-2170" fmla="*/ 349426 h 1499831"/>
              <a:gd name="connsiteX170-2171" fmla="*/ 547298 w 1225855"/>
              <a:gd name="connsiteY170-2172" fmla="*/ 320621 h 1499831"/>
              <a:gd name="connsiteX171-2173" fmla="*/ 554990 w 1225855"/>
              <a:gd name="connsiteY171-2174" fmla="*/ 326676 h 1499831"/>
              <a:gd name="connsiteX172-2175" fmla="*/ 722747 w 1225855"/>
              <a:gd name="connsiteY172-2176" fmla="*/ 430768 h 1499831"/>
              <a:gd name="connsiteX173-2177" fmla="*/ 663827 w 1225855"/>
              <a:gd name="connsiteY173-2178" fmla="*/ 435678 h 1499831"/>
              <a:gd name="connsiteX174-2179" fmla="*/ 628967 w 1225855"/>
              <a:gd name="connsiteY174-2180" fmla="*/ 436823 h 1499831"/>
              <a:gd name="connsiteX175-2181" fmla="*/ 616692 w 1225855"/>
              <a:gd name="connsiteY175-2182" fmla="*/ 436987 h 1499831"/>
              <a:gd name="connsiteX176-2183" fmla="*/ 600489 w 1225855"/>
              <a:gd name="connsiteY176-2184" fmla="*/ 436823 h 1499831"/>
              <a:gd name="connsiteX177-2185" fmla="*/ 565628 w 1225855"/>
              <a:gd name="connsiteY177-2186" fmla="*/ 435514 h 1499831"/>
              <a:gd name="connsiteX178-2187" fmla="*/ 463337 w 1225855"/>
              <a:gd name="connsiteY178-2188" fmla="*/ 424057 h 1499831"/>
              <a:gd name="connsiteX179-2189" fmla="*/ 433059 w 1225855"/>
              <a:gd name="connsiteY179-2190" fmla="*/ 418165 h 1499831"/>
              <a:gd name="connsiteX180-2191" fmla="*/ 409164 w 1225855"/>
              <a:gd name="connsiteY180-2192" fmla="*/ 412437 h 1499831"/>
              <a:gd name="connsiteX181-2193" fmla="*/ 403927 w 1225855"/>
              <a:gd name="connsiteY181-2194" fmla="*/ 410964 h 1499831"/>
              <a:gd name="connsiteX182-2195" fmla="*/ 322094 w 1225855"/>
              <a:gd name="connsiteY182-2196" fmla="*/ 374303 h 1499831"/>
              <a:gd name="connsiteX0-2197" fmla="*/ 1219145 w 1225855"/>
              <a:gd name="connsiteY0-2198" fmla="*/ 1035512 h 1499831"/>
              <a:gd name="connsiteX1-2199" fmla="*/ 1212598 w 1225855"/>
              <a:gd name="connsiteY1-2200" fmla="*/ 1022910 h 1499831"/>
              <a:gd name="connsiteX2-2201" fmla="*/ 1009653 w 1225855"/>
              <a:gd name="connsiteY2-2202" fmla="*/ 805725 h 1499831"/>
              <a:gd name="connsiteX3-2203" fmla="*/ 1091485 w 1225855"/>
              <a:gd name="connsiteY3-2204" fmla="*/ 720128 h 1499831"/>
              <a:gd name="connsiteX4-2205" fmla="*/ 1086085 w 1225855"/>
              <a:gd name="connsiteY4-2206" fmla="*/ 697052 h 1499831"/>
              <a:gd name="connsiteX5-2207" fmla="*/ 1079702 w 1225855"/>
              <a:gd name="connsiteY5-2208" fmla="*/ 685104 h 1499831"/>
              <a:gd name="connsiteX6-2209" fmla="*/ 863663 w 1225855"/>
              <a:gd name="connsiteY6-2210" fmla="*/ 454008 h 1499831"/>
              <a:gd name="connsiteX7-2211" fmla="*/ 957280 w 1225855"/>
              <a:gd name="connsiteY7-2212" fmla="*/ 374303 h 1499831"/>
              <a:gd name="connsiteX8-2213" fmla="*/ 953024 w 1225855"/>
              <a:gd name="connsiteY8-2214" fmla="*/ 355482 h 1499831"/>
              <a:gd name="connsiteX9-2215" fmla="*/ 946969 w 1225855"/>
              <a:gd name="connsiteY9-2216" fmla="*/ 344516 h 1499831"/>
              <a:gd name="connsiteX10-2217" fmla="*/ 633058 w 1225855"/>
              <a:gd name="connsiteY10-2218" fmla="*/ 8347 h 1499831"/>
              <a:gd name="connsiteX11-2219" fmla="*/ 613909 w 1225855"/>
              <a:gd name="connsiteY11-2220" fmla="*/ 0 h 1499831"/>
              <a:gd name="connsiteX12-2221" fmla="*/ 594761 w 1225855"/>
              <a:gd name="connsiteY12-2222" fmla="*/ 8183 h 1499831"/>
              <a:gd name="connsiteX13-2223" fmla="*/ 276922 w 1225855"/>
              <a:gd name="connsiteY13-2224" fmla="*/ 345825 h 1499831"/>
              <a:gd name="connsiteX14-2225" fmla="*/ 269884 w 1225855"/>
              <a:gd name="connsiteY14-2226" fmla="*/ 362028 h 1499831"/>
              <a:gd name="connsiteX15-2227" fmla="*/ 268248 w 1225855"/>
              <a:gd name="connsiteY15-2228" fmla="*/ 374139 h 1499831"/>
              <a:gd name="connsiteX16-2229" fmla="*/ 363828 w 1225855"/>
              <a:gd name="connsiteY16-2230" fmla="*/ 453354 h 1499831"/>
              <a:gd name="connsiteX17-2231" fmla="*/ 143535 w 1225855"/>
              <a:gd name="connsiteY17-2232" fmla="*/ 687395 h 1499831"/>
              <a:gd name="connsiteX18-2233" fmla="*/ 136497 w 1225855"/>
              <a:gd name="connsiteY18-2234" fmla="*/ 704744 h 1499831"/>
              <a:gd name="connsiteX19-2235" fmla="*/ 134206 w 1225855"/>
              <a:gd name="connsiteY19-2236" fmla="*/ 720128 h 1499831"/>
              <a:gd name="connsiteX20-2237" fmla="*/ 182978 w 1225855"/>
              <a:gd name="connsiteY20-2238" fmla="*/ 786740 h 1499831"/>
              <a:gd name="connsiteX21-2239" fmla="*/ 217839 w 1225855"/>
              <a:gd name="connsiteY21-2240" fmla="*/ 805071 h 1499831"/>
              <a:gd name="connsiteX22-2241" fmla="*/ 9984 w 1225855"/>
              <a:gd name="connsiteY22-2242" fmla="*/ 1025692 h 1499831"/>
              <a:gd name="connsiteX23-2243" fmla="*/ 2946 w 1225855"/>
              <a:gd name="connsiteY23-2244" fmla="*/ 1044186 h 1499831"/>
              <a:gd name="connsiteX24-2245" fmla="*/ 0 w 1225855"/>
              <a:gd name="connsiteY24-2246" fmla="*/ 1062844 h 1499831"/>
              <a:gd name="connsiteX25-2247" fmla="*/ 194435 w 1225855"/>
              <a:gd name="connsiteY25-2248" fmla="*/ 1198195 h 1499831"/>
              <a:gd name="connsiteX26-2249" fmla="*/ 487887 w 1225855"/>
              <a:gd name="connsiteY26-2250" fmla="*/ 1247950 h 1499831"/>
              <a:gd name="connsiteX27-2251" fmla="*/ 487887 w 1225855"/>
              <a:gd name="connsiteY27-2252" fmla="*/ 1473645 h 1499831"/>
              <a:gd name="connsiteX28-2253" fmla="*/ 514073 w 1225855"/>
              <a:gd name="connsiteY28-2254" fmla="*/ 1499831 h 1499831"/>
              <a:gd name="connsiteX29-2255" fmla="*/ 711781 w 1225855"/>
              <a:gd name="connsiteY29-2256" fmla="*/ 1499831 h 1499831"/>
              <a:gd name="connsiteX30-2257" fmla="*/ 737968 w 1225855"/>
              <a:gd name="connsiteY30-2258" fmla="*/ 1473645 h 1499831"/>
              <a:gd name="connsiteX31-2259" fmla="*/ 737968 w 1225855"/>
              <a:gd name="connsiteY31-2260" fmla="*/ 1248932 h 1499831"/>
              <a:gd name="connsiteX32-2261" fmla="*/ 1039112 w 1225855"/>
              <a:gd name="connsiteY32-2262" fmla="*/ 1198195 h 1499831"/>
              <a:gd name="connsiteX33-2263" fmla="*/ 1225855 w 1225855"/>
              <a:gd name="connsiteY33-2264" fmla="*/ 1062844 h 1499831"/>
              <a:gd name="connsiteX34-2265" fmla="*/ 1219145 w 1225855"/>
              <a:gd name="connsiteY34-2266" fmla="*/ 1035512 h 1499831"/>
              <a:gd name="connsiteX35-2267" fmla="*/ 1099178 w 1225855"/>
              <a:gd name="connsiteY35-2268" fmla="*/ 1120454 h 1499831"/>
              <a:gd name="connsiteX36-2269" fmla="*/ 1082157 w 1225855"/>
              <a:gd name="connsiteY36-2270" fmla="*/ 1113580 h 1499831"/>
              <a:gd name="connsiteX37-2271" fmla="*/ 657608 w 1225855"/>
              <a:gd name="connsiteY37-2272" fmla="*/ 1056788 h 1499831"/>
              <a:gd name="connsiteX38-2273" fmla="*/ 560882 w 1225855"/>
              <a:gd name="connsiteY38-2274" fmla="*/ 1023564 h 1499831"/>
              <a:gd name="connsiteX39-2275" fmla="*/ 558918 w 1225855"/>
              <a:gd name="connsiteY39-2276" fmla="*/ 1022582 h 1499831"/>
              <a:gd name="connsiteX40-2277" fmla="*/ 554663 w 1225855"/>
              <a:gd name="connsiteY40-2278" fmla="*/ 1021109 h 1499831"/>
              <a:gd name="connsiteX41-2279" fmla="*/ 419966 w 1225855"/>
              <a:gd name="connsiteY41-2280" fmla="*/ 947296 h 1499831"/>
              <a:gd name="connsiteX42-2281" fmla="*/ 312928 w 1225855"/>
              <a:gd name="connsiteY42-2282" fmla="*/ 837313 h 1499831"/>
              <a:gd name="connsiteX43-2283" fmla="*/ 618656 w 1225855"/>
              <a:gd name="connsiteY43-2284" fmla="*/ 872828 h 1499831"/>
              <a:gd name="connsiteX44-2285" fmla="*/ 943368 w 1225855"/>
              <a:gd name="connsiteY44-2286" fmla="*/ 830439 h 1499831"/>
              <a:gd name="connsiteX45-2287" fmla="*/ 957116 w 1225855"/>
              <a:gd name="connsiteY45-2288" fmla="*/ 826184 h 1499831"/>
              <a:gd name="connsiteX46-2289" fmla="*/ 1168408 w 1225855"/>
              <a:gd name="connsiteY46-2290" fmla="*/ 1052369 h 1499831"/>
              <a:gd name="connsiteX47-2291" fmla="*/ 1170536 w 1225855"/>
              <a:gd name="connsiteY47-2292" fmla="*/ 1055806 h 1499831"/>
              <a:gd name="connsiteX48-2293" fmla="*/ 1173482 w 1225855"/>
              <a:gd name="connsiteY48-2294" fmla="*/ 1063008 h 1499831"/>
              <a:gd name="connsiteX49-2295" fmla="*/ 1099178 w 1225855"/>
              <a:gd name="connsiteY49-2296" fmla="*/ 1120454 h 1499831"/>
              <a:gd name="connsiteX50-2297" fmla="*/ 736822 w 1225855"/>
              <a:gd name="connsiteY50-2298" fmla="*/ 1196559 h 1499831"/>
              <a:gd name="connsiteX51-2299" fmla="*/ 620292 w 1225855"/>
              <a:gd name="connsiteY51-2300" fmla="*/ 1200487 h 1499831"/>
              <a:gd name="connsiteX52-2301" fmla="*/ 489033 w 1225855"/>
              <a:gd name="connsiteY52-2302" fmla="*/ 1195577 h 1499831"/>
              <a:gd name="connsiteX53-2303" fmla="*/ 209001 w 1225855"/>
              <a:gd name="connsiteY53-2304" fmla="*/ 1148114 h 1499831"/>
              <a:gd name="connsiteX54-2305" fmla="*/ 52209 w 1225855"/>
              <a:gd name="connsiteY54-2306" fmla="*/ 1063008 h 1499831"/>
              <a:gd name="connsiteX55-2307" fmla="*/ 54173 w 1225855"/>
              <a:gd name="connsiteY55-2308" fmla="*/ 1057279 h 1499831"/>
              <a:gd name="connsiteX56-2309" fmla="*/ 56137 w 1225855"/>
              <a:gd name="connsiteY56-2310" fmla="*/ 1053188 h 1499831"/>
              <a:gd name="connsiteX57-2311" fmla="*/ 255155 w 1225855"/>
              <a:gd name="connsiteY57-2312" fmla="*/ 841896 h 1499831"/>
              <a:gd name="connsiteX58-2313" fmla="*/ 346971 w 1225855"/>
              <a:gd name="connsiteY58-2314" fmla="*/ 956134 h 1499831"/>
              <a:gd name="connsiteX59-2315" fmla="*/ 318984 w 1225855"/>
              <a:gd name="connsiteY59-2316" fmla="*/ 987558 h 1499831"/>
              <a:gd name="connsiteX60-2317" fmla="*/ 321112 w 1225855"/>
              <a:gd name="connsiteY60-2318" fmla="*/ 1024546 h 1499831"/>
              <a:gd name="connsiteX61-2319" fmla="*/ 338460 w 1225855"/>
              <a:gd name="connsiteY61-2320" fmla="*/ 1031093 h 1499831"/>
              <a:gd name="connsiteX62-2321" fmla="*/ 358100 w 1225855"/>
              <a:gd name="connsiteY62-2322" fmla="*/ 1022255 h 1499831"/>
              <a:gd name="connsiteX63-2323" fmla="*/ 387887 w 1225855"/>
              <a:gd name="connsiteY63-2324" fmla="*/ 988703 h 1499831"/>
              <a:gd name="connsiteX64-2325" fmla="*/ 512600 w 1225855"/>
              <a:gd name="connsiteY64-2326" fmla="*/ 1059898 h 1499831"/>
              <a:gd name="connsiteX65-2327" fmla="*/ 494925 w 1225855"/>
              <a:gd name="connsiteY65-2328" fmla="*/ 1097868 h 1499831"/>
              <a:gd name="connsiteX66-2329" fmla="*/ 507527 w 1225855"/>
              <a:gd name="connsiteY66-2330" fmla="*/ 1132729 h 1499831"/>
              <a:gd name="connsiteX67-2331" fmla="*/ 518656 w 1225855"/>
              <a:gd name="connsiteY67-2332" fmla="*/ 1135184 h 1499831"/>
              <a:gd name="connsiteX68-2333" fmla="*/ 542388 w 1225855"/>
              <a:gd name="connsiteY68-2334" fmla="*/ 1120127 h 1499831"/>
              <a:gd name="connsiteX69-2335" fmla="*/ 561045 w 1225855"/>
              <a:gd name="connsiteY69-2336" fmla="*/ 1080029 h 1499831"/>
              <a:gd name="connsiteX70-2337" fmla="*/ 638132 w 1225855"/>
              <a:gd name="connsiteY70-2338" fmla="*/ 1105888 h 1499831"/>
              <a:gd name="connsiteX71-2339" fmla="*/ 708344 w 1225855"/>
              <a:gd name="connsiteY71-2340" fmla="*/ 1124219 h 1499831"/>
              <a:gd name="connsiteX72-2341" fmla="*/ 692633 w 1225855"/>
              <a:gd name="connsiteY72-2342" fmla="*/ 1159079 h 1499831"/>
              <a:gd name="connsiteX73-2343" fmla="*/ 691487 w 1225855"/>
              <a:gd name="connsiteY73-2344" fmla="*/ 1177574 h 1499831"/>
              <a:gd name="connsiteX74-2345" fmla="*/ 705726 w 1225855"/>
              <a:gd name="connsiteY74-2346" fmla="*/ 1193776 h 1499831"/>
              <a:gd name="connsiteX75-2347" fmla="*/ 716528 w 1225855"/>
              <a:gd name="connsiteY75-2348" fmla="*/ 1196068 h 1499831"/>
              <a:gd name="connsiteX76-2349" fmla="*/ 733549 w 1225855"/>
              <a:gd name="connsiteY76-2350" fmla="*/ 1189848 h 1499831"/>
              <a:gd name="connsiteX77-2351" fmla="*/ 740423 w 1225855"/>
              <a:gd name="connsiteY77-2352" fmla="*/ 1180683 h 1499831"/>
              <a:gd name="connsiteX78-2353" fmla="*/ 760881 w 1225855"/>
              <a:gd name="connsiteY78-2354" fmla="*/ 1135184 h 1499831"/>
              <a:gd name="connsiteX79-2355" fmla="*/ 974628 w 1225855"/>
              <a:gd name="connsiteY79-2356" fmla="*/ 1161534 h 1499831"/>
              <a:gd name="connsiteX80-2357" fmla="*/ 736822 w 1225855"/>
              <a:gd name="connsiteY80-2358" fmla="*/ 1196559 h 1499831"/>
              <a:gd name="connsiteX81-2359" fmla="*/ 685431 w 1225855"/>
              <a:gd name="connsiteY81-2360" fmla="*/ 1447458 h 1499831"/>
              <a:gd name="connsiteX82-2361" fmla="*/ 540096 w 1225855"/>
              <a:gd name="connsiteY82-2362" fmla="*/ 1447458 h 1499831"/>
              <a:gd name="connsiteX83-2363" fmla="*/ 540096 w 1225855"/>
              <a:gd name="connsiteY83-2364" fmla="*/ 1251059 h 1499831"/>
              <a:gd name="connsiteX84-2365" fmla="*/ 620292 w 1225855"/>
              <a:gd name="connsiteY84-2366" fmla="*/ 1252860 h 1499831"/>
              <a:gd name="connsiteX85-2367" fmla="*/ 685431 w 1225855"/>
              <a:gd name="connsiteY85-2368" fmla="*/ 1251714 h 1499831"/>
              <a:gd name="connsiteX86-2369" fmla="*/ 685431 w 1225855"/>
              <a:gd name="connsiteY86-2370" fmla="*/ 1447458 h 1499831"/>
              <a:gd name="connsiteX87-2371" fmla="*/ 186415 w 1225855"/>
              <a:gd name="connsiteY87-2372" fmla="*/ 720292 h 1499831"/>
              <a:gd name="connsiteX88-2373" fmla="*/ 187070 w 1225855"/>
              <a:gd name="connsiteY88-2374" fmla="*/ 718819 h 1499831"/>
              <a:gd name="connsiteX89-2375" fmla="*/ 188543 w 1225855"/>
              <a:gd name="connsiteY89-2376" fmla="*/ 715873 h 1499831"/>
              <a:gd name="connsiteX90-2377" fmla="*/ 418567 w 1225855"/>
              <a:gd name="connsiteY90-2378" fmla="*/ 483352 h 1499831"/>
              <a:gd name="connsiteX91-2379" fmla="*/ 519474 w 1225855"/>
              <a:gd name="connsiteY91-2380" fmla="*/ 496356 h 1499831"/>
              <a:gd name="connsiteX92-2381" fmla="*/ 550480 w 1225855"/>
              <a:gd name="connsiteY92-2382" fmla="*/ 499138 h 1499831"/>
              <a:gd name="connsiteX93-2383" fmla="*/ 587396 w 1225855"/>
              <a:gd name="connsiteY93-2384" fmla="*/ 507919 h 1499831"/>
              <a:gd name="connsiteX94-2385" fmla="*/ 616692 w 1225855"/>
              <a:gd name="connsiteY94-2386" fmla="*/ 489360 h 1499831"/>
              <a:gd name="connsiteX95-2387" fmla="*/ 644277 w 1225855"/>
              <a:gd name="connsiteY95-2388" fmla="*/ 510465 h 1499831"/>
              <a:gd name="connsiteX96-2389" fmla="*/ 676430 w 1225855"/>
              <a:gd name="connsiteY96-2390" fmla="*/ 508991 h 1499831"/>
              <a:gd name="connsiteX97-2391" fmla="*/ 712198 w 1225855"/>
              <a:gd name="connsiteY97-2392" fmla="*/ 499229 h 1499831"/>
              <a:gd name="connsiteX98-2393" fmla="*/ 797706 w 1225855"/>
              <a:gd name="connsiteY98-2394" fmla="*/ 471684 h 1499831"/>
              <a:gd name="connsiteX99-2395" fmla="*/ 820292 w 1225855"/>
              <a:gd name="connsiteY99-2396" fmla="*/ 507036 h 1499831"/>
              <a:gd name="connsiteX100-2397" fmla="*/ 780194 w 1225855"/>
              <a:gd name="connsiteY100-2398" fmla="*/ 560391 h 1499831"/>
              <a:gd name="connsiteX101-2399" fmla="*/ 759081 w 1225855"/>
              <a:gd name="connsiteY101-2400" fmla="*/ 576103 h 1499831"/>
              <a:gd name="connsiteX102-2401" fmla="*/ 736822 w 1225855"/>
              <a:gd name="connsiteY102-2402" fmla="*/ 590669 h 1499831"/>
              <a:gd name="connsiteX103-2403" fmla="*/ 736331 w 1225855"/>
              <a:gd name="connsiteY103-2404" fmla="*/ 590996 h 1499831"/>
              <a:gd name="connsiteX104-2405" fmla="*/ 542060 w 1225855"/>
              <a:gd name="connsiteY104-2406" fmla="*/ 682485 h 1499831"/>
              <a:gd name="connsiteX105-2407" fmla="*/ 339115 w 1225855"/>
              <a:gd name="connsiteY105-2408" fmla="*/ 752370 h 1499831"/>
              <a:gd name="connsiteX106-2409" fmla="*/ 289033 w 1225855"/>
              <a:gd name="connsiteY106-2410" fmla="*/ 767428 h 1499831"/>
              <a:gd name="connsiteX107-2411" fmla="*/ 274958 w 1225855"/>
              <a:gd name="connsiteY107-2412" fmla="*/ 771519 h 1499831"/>
              <a:gd name="connsiteX108-2413" fmla="*/ 255809 w 1225855"/>
              <a:gd name="connsiteY108-2414" fmla="*/ 764482 h 1499831"/>
              <a:gd name="connsiteX109-2415" fmla="*/ 186415 w 1225855"/>
              <a:gd name="connsiteY109-2416" fmla="*/ 720292 h 1499831"/>
              <a:gd name="connsiteX110-2417" fmla="*/ 883794 w 1225855"/>
              <a:gd name="connsiteY110-2418" fmla="*/ 593451 h 1499831"/>
              <a:gd name="connsiteX111-2419" fmla="*/ 859244 w 1225855"/>
              <a:gd name="connsiteY111-2420" fmla="*/ 561536 h 1499831"/>
              <a:gd name="connsiteX112-2421" fmla="*/ 854989 w 1225855"/>
              <a:gd name="connsiteY112-2422" fmla="*/ 557117 h 1499831"/>
              <a:gd name="connsiteX113-2423" fmla="*/ 867100 w 1225855"/>
              <a:gd name="connsiteY113-2424" fmla="*/ 534204 h 1499831"/>
              <a:gd name="connsiteX114-2425" fmla="*/ 1036167 w 1225855"/>
              <a:gd name="connsiteY114-2426" fmla="*/ 715218 h 1499831"/>
              <a:gd name="connsiteX115-2427" fmla="*/ 1037803 w 1225855"/>
              <a:gd name="connsiteY115-2428" fmla="*/ 717837 h 1499831"/>
              <a:gd name="connsiteX116-2429" fmla="*/ 1038949 w 1225855"/>
              <a:gd name="connsiteY116-2430" fmla="*/ 720128 h 1499831"/>
              <a:gd name="connsiteX117-2431" fmla="*/ 971519 w 1225855"/>
              <a:gd name="connsiteY117-2432" fmla="*/ 764973 h 1499831"/>
              <a:gd name="connsiteX118-2433" fmla="*/ 944841 w 1225855"/>
              <a:gd name="connsiteY118-2434" fmla="*/ 774793 h 1499831"/>
              <a:gd name="connsiteX119-2435" fmla="*/ 927165 w 1225855"/>
              <a:gd name="connsiteY119-2436" fmla="*/ 780357 h 1499831"/>
              <a:gd name="connsiteX120-2437" fmla="*/ 917018 w 1225855"/>
              <a:gd name="connsiteY120-2438" fmla="*/ 783303 h 1499831"/>
              <a:gd name="connsiteX121-2439" fmla="*/ 618492 w 1225855"/>
              <a:gd name="connsiteY121-2440" fmla="*/ 820292 h 1499831"/>
              <a:gd name="connsiteX122-2441" fmla="*/ 372175 w 1225855"/>
              <a:gd name="connsiteY122-2442" fmla="*/ 797051 h 1499831"/>
              <a:gd name="connsiteX123-2443" fmla="*/ 481668 w 1225855"/>
              <a:gd name="connsiteY123-2444" fmla="*/ 760717 h 1499831"/>
              <a:gd name="connsiteX124-2445" fmla="*/ 497707 w 1225855"/>
              <a:gd name="connsiteY124-2446" fmla="*/ 799015 h 1499831"/>
              <a:gd name="connsiteX125-2447" fmla="*/ 521929 w 1225855"/>
              <a:gd name="connsiteY125-2448" fmla="*/ 815054 h 1499831"/>
              <a:gd name="connsiteX126-2449" fmla="*/ 532077 w 1225855"/>
              <a:gd name="connsiteY126-2450" fmla="*/ 812927 h 1499831"/>
              <a:gd name="connsiteX127-2451" fmla="*/ 545988 w 1225855"/>
              <a:gd name="connsiteY127-2452" fmla="*/ 778557 h 1499831"/>
              <a:gd name="connsiteX128-2453" fmla="*/ 530931 w 1225855"/>
              <a:gd name="connsiteY128-2454" fmla="*/ 742878 h 1499831"/>
              <a:gd name="connsiteX129-2455" fmla="*/ 560882 w 1225855"/>
              <a:gd name="connsiteY129-2456" fmla="*/ 731421 h 1499831"/>
              <a:gd name="connsiteX130-2457" fmla="*/ 660881 w 1225855"/>
              <a:gd name="connsiteY130-2458" fmla="*/ 689359 h 1499831"/>
              <a:gd name="connsiteX131-2459" fmla="*/ 682158 w 1225855"/>
              <a:gd name="connsiteY131-2460" fmla="*/ 735677 h 1499831"/>
              <a:gd name="connsiteX132-2461" fmla="*/ 706053 w 1225855"/>
              <a:gd name="connsiteY132-2462" fmla="*/ 750897 h 1499831"/>
              <a:gd name="connsiteX133-2463" fmla="*/ 717019 w 1225855"/>
              <a:gd name="connsiteY133-2464" fmla="*/ 748442 h 1499831"/>
              <a:gd name="connsiteX134-2465" fmla="*/ 729948 w 1225855"/>
              <a:gd name="connsiteY134-2466" fmla="*/ 713745 h 1499831"/>
              <a:gd name="connsiteX135-2467" fmla="*/ 708181 w 1225855"/>
              <a:gd name="connsiteY135-2468" fmla="*/ 666446 h 1499831"/>
              <a:gd name="connsiteX136-2469" fmla="*/ 763991 w 1225855"/>
              <a:gd name="connsiteY136-2470" fmla="*/ 635350 h 1499831"/>
              <a:gd name="connsiteX137-2471" fmla="*/ 773483 w 1225855"/>
              <a:gd name="connsiteY137-2472" fmla="*/ 629294 h 1499831"/>
              <a:gd name="connsiteX138-2473" fmla="*/ 795414 w 1225855"/>
              <a:gd name="connsiteY138-2474" fmla="*/ 614400 h 1499831"/>
              <a:gd name="connsiteX139-2475" fmla="*/ 816200 w 1225855"/>
              <a:gd name="connsiteY139-2476" fmla="*/ 598361 h 1499831"/>
              <a:gd name="connsiteX140-2477" fmla="*/ 819473 w 1225855"/>
              <a:gd name="connsiteY140-2478" fmla="*/ 595579 h 1499831"/>
              <a:gd name="connsiteX141-2479" fmla="*/ 842223 w 1225855"/>
              <a:gd name="connsiteY141-2480" fmla="*/ 625202 h 1499831"/>
              <a:gd name="connsiteX142-2481" fmla="*/ 863008 w 1225855"/>
              <a:gd name="connsiteY142-2482" fmla="*/ 635350 h 1499831"/>
              <a:gd name="connsiteX143-2483" fmla="*/ 878884 w 1225855"/>
              <a:gd name="connsiteY143-2484" fmla="*/ 629949 h 1499831"/>
              <a:gd name="connsiteX144-2485" fmla="*/ 883794 w 1225855"/>
              <a:gd name="connsiteY144-2486" fmla="*/ 593451 h 1499831"/>
              <a:gd name="connsiteX145-2487" fmla="*/ 513091 w 1225855"/>
              <a:gd name="connsiteY145-2488" fmla="*/ 183796 h 1499831"/>
              <a:gd name="connsiteX146-2489" fmla="*/ 520784 w 1225855"/>
              <a:gd name="connsiteY146-2490" fmla="*/ 163175 h 1499831"/>
              <a:gd name="connsiteX147-2491" fmla="*/ 613746 w 1225855"/>
              <a:gd name="connsiteY147-2492" fmla="*/ 64648 h 1499831"/>
              <a:gd name="connsiteX148-2493" fmla="*/ 903434 w 1225855"/>
              <a:gd name="connsiteY148-2494" fmla="*/ 374630 h 1499831"/>
              <a:gd name="connsiteX149-2495" fmla="*/ 823892 w 1225855"/>
              <a:gd name="connsiteY149-2496" fmla="*/ 411455 h 1499831"/>
              <a:gd name="connsiteX150-2497" fmla="*/ 821110 w 1225855"/>
              <a:gd name="connsiteY150-2498" fmla="*/ 412273 h 1499831"/>
              <a:gd name="connsiteX151-2499" fmla="*/ 807689 w 1225855"/>
              <a:gd name="connsiteY151-2500" fmla="*/ 415710 h 1499831"/>
              <a:gd name="connsiteX152-2501" fmla="*/ 791159 w 1225855"/>
              <a:gd name="connsiteY152-2502" fmla="*/ 406873 h 1499831"/>
              <a:gd name="connsiteX153-2503" fmla="*/ 777084 w 1225855"/>
              <a:gd name="connsiteY153-2504" fmla="*/ 399835 h 1499831"/>
              <a:gd name="connsiteX154-2505" fmla="*/ 706053 w 1225855"/>
              <a:gd name="connsiteY154-2506" fmla="*/ 362192 h 1499831"/>
              <a:gd name="connsiteX155-2507" fmla="*/ 591160 w 1225855"/>
              <a:gd name="connsiteY155-2508" fmla="*/ 288542 h 1499831"/>
              <a:gd name="connsiteX156-2509" fmla="*/ 570702 w 1225855"/>
              <a:gd name="connsiteY156-2510" fmla="*/ 272176 h 1499831"/>
              <a:gd name="connsiteX157-2511" fmla="*/ 567919 w 1225855"/>
              <a:gd name="connsiteY157-2512" fmla="*/ 269721 h 1499831"/>
              <a:gd name="connsiteX158-2513" fmla="*/ 551226 w 1225855"/>
              <a:gd name="connsiteY158-2514" fmla="*/ 254500 h 1499831"/>
              <a:gd name="connsiteX159-2515" fmla="*/ 512109 w 1225855"/>
              <a:gd name="connsiteY159-2516" fmla="*/ 197708 h 1499831"/>
              <a:gd name="connsiteX160-2517" fmla="*/ 513091 w 1225855"/>
              <a:gd name="connsiteY160-2518" fmla="*/ 183796 h 1499831"/>
              <a:gd name="connsiteX161-2519" fmla="*/ 322094 w 1225855"/>
              <a:gd name="connsiteY161-2520" fmla="*/ 374303 h 1499831"/>
              <a:gd name="connsiteX162-2521" fmla="*/ 464974 w 1225855"/>
              <a:gd name="connsiteY162-2522" fmla="*/ 222421 h 1499831"/>
              <a:gd name="connsiteX163-2523" fmla="*/ 508345 w 1225855"/>
              <a:gd name="connsiteY163-2524" fmla="*/ 285596 h 1499831"/>
              <a:gd name="connsiteX164-2525" fmla="*/ 482486 w 1225855"/>
              <a:gd name="connsiteY164-2526" fmla="*/ 314729 h 1499831"/>
              <a:gd name="connsiteX165-2527" fmla="*/ 475939 w 1225855"/>
              <a:gd name="connsiteY165-2528" fmla="*/ 334205 h 1499831"/>
              <a:gd name="connsiteX166-2529" fmla="*/ 484614 w 1225855"/>
              <a:gd name="connsiteY166-2530" fmla="*/ 351717 h 1499831"/>
              <a:gd name="connsiteX167-2531" fmla="*/ 491324 w 1225855"/>
              <a:gd name="connsiteY167-2532" fmla="*/ 355973 h 1499831"/>
              <a:gd name="connsiteX168-2533" fmla="*/ 501962 w 1225855"/>
              <a:gd name="connsiteY168-2534" fmla="*/ 358264 h 1499831"/>
              <a:gd name="connsiteX169-2535" fmla="*/ 521602 w 1225855"/>
              <a:gd name="connsiteY169-2536" fmla="*/ 349426 h 1499831"/>
              <a:gd name="connsiteX170-2537" fmla="*/ 547298 w 1225855"/>
              <a:gd name="connsiteY170-2538" fmla="*/ 320621 h 1499831"/>
              <a:gd name="connsiteX171-2539" fmla="*/ 554990 w 1225855"/>
              <a:gd name="connsiteY171-2540" fmla="*/ 326676 h 1499831"/>
              <a:gd name="connsiteX172-2541" fmla="*/ 722747 w 1225855"/>
              <a:gd name="connsiteY172-2542" fmla="*/ 430768 h 1499831"/>
              <a:gd name="connsiteX173-2543" fmla="*/ 663827 w 1225855"/>
              <a:gd name="connsiteY173-2544" fmla="*/ 435678 h 1499831"/>
              <a:gd name="connsiteX174-2545" fmla="*/ 628967 w 1225855"/>
              <a:gd name="connsiteY174-2546" fmla="*/ 436823 h 1499831"/>
              <a:gd name="connsiteX175-2547" fmla="*/ 616692 w 1225855"/>
              <a:gd name="connsiteY175-2548" fmla="*/ 436987 h 1499831"/>
              <a:gd name="connsiteX176-2549" fmla="*/ 600489 w 1225855"/>
              <a:gd name="connsiteY176-2550" fmla="*/ 436823 h 1499831"/>
              <a:gd name="connsiteX177-2551" fmla="*/ 565628 w 1225855"/>
              <a:gd name="connsiteY177-2552" fmla="*/ 435514 h 1499831"/>
              <a:gd name="connsiteX178-2553" fmla="*/ 463337 w 1225855"/>
              <a:gd name="connsiteY178-2554" fmla="*/ 424057 h 1499831"/>
              <a:gd name="connsiteX179-2555" fmla="*/ 433059 w 1225855"/>
              <a:gd name="connsiteY179-2556" fmla="*/ 418165 h 1499831"/>
              <a:gd name="connsiteX180-2557" fmla="*/ 409164 w 1225855"/>
              <a:gd name="connsiteY180-2558" fmla="*/ 412437 h 1499831"/>
              <a:gd name="connsiteX181-2559" fmla="*/ 403927 w 1225855"/>
              <a:gd name="connsiteY181-2560" fmla="*/ 410964 h 1499831"/>
              <a:gd name="connsiteX182-2561" fmla="*/ 322094 w 1225855"/>
              <a:gd name="connsiteY182-2562" fmla="*/ 374303 h 1499831"/>
              <a:gd name="connsiteX0-2563" fmla="*/ 1219145 w 1225855"/>
              <a:gd name="connsiteY0-2564" fmla="*/ 1035512 h 1499831"/>
              <a:gd name="connsiteX1-2565" fmla="*/ 1212598 w 1225855"/>
              <a:gd name="connsiteY1-2566" fmla="*/ 1022910 h 1499831"/>
              <a:gd name="connsiteX2-2567" fmla="*/ 1009653 w 1225855"/>
              <a:gd name="connsiteY2-2568" fmla="*/ 805725 h 1499831"/>
              <a:gd name="connsiteX3-2569" fmla="*/ 1091485 w 1225855"/>
              <a:gd name="connsiteY3-2570" fmla="*/ 720128 h 1499831"/>
              <a:gd name="connsiteX4-2571" fmla="*/ 1086085 w 1225855"/>
              <a:gd name="connsiteY4-2572" fmla="*/ 697052 h 1499831"/>
              <a:gd name="connsiteX5-2573" fmla="*/ 1079702 w 1225855"/>
              <a:gd name="connsiteY5-2574" fmla="*/ 685104 h 1499831"/>
              <a:gd name="connsiteX6-2575" fmla="*/ 863663 w 1225855"/>
              <a:gd name="connsiteY6-2576" fmla="*/ 454008 h 1499831"/>
              <a:gd name="connsiteX7-2577" fmla="*/ 957280 w 1225855"/>
              <a:gd name="connsiteY7-2578" fmla="*/ 374303 h 1499831"/>
              <a:gd name="connsiteX8-2579" fmla="*/ 953024 w 1225855"/>
              <a:gd name="connsiteY8-2580" fmla="*/ 355482 h 1499831"/>
              <a:gd name="connsiteX9-2581" fmla="*/ 946969 w 1225855"/>
              <a:gd name="connsiteY9-2582" fmla="*/ 344516 h 1499831"/>
              <a:gd name="connsiteX10-2583" fmla="*/ 633058 w 1225855"/>
              <a:gd name="connsiteY10-2584" fmla="*/ 8347 h 1499831"/>
              <a:gd name="connsiteX11-2585" fmla="*/ 613909 w 1225855"/>
              <a:gd name="connsiteY11-2586" fmla="*/ 0 h 1499831"/>
              <a:gd name="connsiteX12-2587" fmla="*/ 594761 w 1225855"/>
              <a:gd name="connsiteY12-2588" fmla="*/ 8183 h 1499831"/>
              <a:gd name="connsiteX13-2589" fmla="*/ 276922 w 1225855"/>
              <a:gd name="connsiteY13-2590" fmla="*/ 345825 h 1499831"/>
              <a:gd name="connsiteX14-2591" fmla="*/ 269884 w 1225855"/>
              <a:gd name="connsiteY14-2592" fmla="*/ 362028 h 1499831"/>
              <a:gd name="connsiteX15-2593" fmla="*/ 268248 w 1225855"/>
              <a:gd name="connsiteY15-2594" fmla="*/ 374139 h 1499831"/>
              <a:gd name="connsiteX16-2595" fmla="*/ 363828 w 1225855"/>
              <a:gd name="connsiteY16-2596" fmla="*/ 453354 h 1499831"/>
              <a:gd name="connsiteX17-2597" fmla="*/ 143535 w 1225855"/>
              <a:gd name="connsiteY17-2598" fmla="*/ 687395 h 1499831"/>
              <a:gd name="connsiteX18-2599" fmla="*/ 136497 w 1225855"/>
              <a:gd name="connsiteY18-2600" fmla="*/ 704744 h 1499831"/>
              <a:gd name="connsiteX19-2601" fmla="*/ 134206 w 1225855"/>
              <a:gd name="connsiteY19-2602" fmla="*/ 720128 h 1499831"/>
              <a:gd name="connsiteX20-2603" fmla="*/ 182978 w 1225855"/>
              <a:gd name="connsiteY20-2604" fmla="*/ 786740 h 1499831"/>
              <a:gd name="connsiteX21-2605" fmla="*/ 217839 w 1225855"/>
              <a:gd name="connsiteY21-2606" fmla="*/ 805071 h 1499831"/>
              <a:gd name="connsiteX22-2607" fmla="*/ 9984 w 1225855"/>
              <a:gd name="connsiteY22-2608" fmla="*/ 1025692 h 1499831"/>
              <a:gd name="connsiteX23-2609" fmla="*/ 2946 w 1225855"/>
              <a:gd name="connsiteY23-2610" fmla="*/ 1044186 h 1499831"/>
              <a:gd name="connsiteX24-2611" fmla="*/ 0 w 1225855"/>
              <a:gd name="connsiteY24-2612" fmla="*/ 1062844 h 1499831"/>
              <a:gd name="connsiteX25-2613" fmla="*/ 194435 w 1225855"/>
              <a:gd name="connsiteY25-2614" fmla="*/ 1198195 h 1499831"/>
              <a:gd name="connsiteX26-2615" fmla="*/ 487887 w 1225855"/>
              <a:gd name="connsiteY26-2616" fmla="*/ 1247950 h 1499831"/>
              <a:gd name="connsiteX27-2617" fmla="*/ 487887 w 1225855"/>
              <a:gd name="connsiteY27-2618" fmla="*/ 1473645 h 1499831"/>
              <a:gd name="connsiteX28-2619" fmla="*/ 514073 w 1225855"/>
              <a:gd name="connsiteY28-2620" fmla="*/ 1499831 h 1499831"/>
              <a:gd name="connsiteX29-2621" fmla="*/ 711781 w 1225855"/>
              <a:gd name="connsiteY29-2622" fmla="*/ 1499831 h 1499831"/>
              <a:gd name="connsiteX30-2623" fmla="*/ 737968 w 1225855"/>
              <a:gd name="connsiteY30-2624" fmla="*/ 1473645 h 1499831"/>
              <a:gd name="connsiteX31-2625" fmla="*/ 737968 w 1225855"/>
              <a:gd name="connsiteY31-2626" fmla="*/ 1248932 h 1499831"/>
              <a:gd name="connsiteX32-2627" fmla="*/ 1039112 w 1225855"/>
              <a:gd name="connsiteY32-2628" fmla="*/ 1198195 h 1499831"/>
              <a:gd name="connsiteX33-2629" fmla="*/ 1225855 w 1225855"/>
              <a:gd name="connsiteY33-2630" fmla="*/ 1062844 h 1499831"/>
              <a:gd name="connsiteX34-2631" fmla="*/ 1219145 w 1225855"/>
              <a:gd name="connsiteY34-2632" fmla="*/ 1035512 h 1499831"/>
              <a:gd name="connsiteX35-2633" fmla="*/ 1099178 w 1225855"/>
              <a:gd name="connsiteY35-2634" fmla="*/ 1120454 h 1499831"/>
              <a:gd name="connsiteX36-2635" fmla="*/ 1082157 w 1225855"/>
              <a:gd name="connsiteY36-2636" fmla="*/ 1113580 h 1499831"/>
              <a:gd name="connsiteX37-2637" fmla="*/ 657608 w 1225855"/>
              <a:gd name="connsiteY37-2638" fmla="*/ 1056788 h 1499831"/>
              <a:gd name="connsiteX38-2639" fmla="*/ 560882 w 1225855"/>
              <a:gd name="connsiteY38-2640" fmla="*/ 1023564 h 1499831"/>
              <a:gd name="connsiteX39-2641" fmla="*/ 558918 w 1225855"/>
              <a:gd name="connsiteY39-2642" fmla="*/ 1022582 h 1499831"/>
              <a:gd name="connsiteX40-2643" fmla="*/ 554663 w 1225855"/>
              <a:gd name="connsiteY40-2644" fmla="*/ 1021109 h 1499831"/>
              <a:gd name="connsiteX41-2645" fmla="*/ 419966 w 1225855"/>
              <a:gd name="connsiteY41-2646" fmla="*/ 947296 h 1499831"/>
              <a:gd name="connsiteX42-2647" fmla="*/ 312928 w 1225855"/>
              <a:gd name="connsiteY42-2648" fmla="*/ 837313 h 1499831"/>
              <a:gd name="connsiteX43-2649" fmla="*/ 618656 w 1225855"/>
              <a:gd name="connsiteY43-2650" fmla="*/ 872828 h 1499831"/>
              <a:gd name="connsiteX44-2651" fmla="*/ 943368 w 1225855"/>
              <a:gd name="connsiteY44-2652" fmla="*/ 830439 h 1499831"/>
              <a:gd name="connsiteX45-2653" fmla="*/ 957116 w 1225855"/>
              <a:gd name="connsiteY45-2654" fmla="*/ 826184 h 1499831"/>
              <a:gd name="connsiteX46-2655" fmla="*/ 1168408 w 1225855"/>
              <a:gd name="connsiteY46-2656" fmla="*/ 1052369 h 1499831"/>
              <a:gd name="connsiteX47-2657" fmla="*/ 1170536 w 1225855"/>
              <a:gd name="connsiteY47-2658" fmla="*/ 1055806 h 1499831"/>
              <a:gd name="connsiteX48-2659" fmla="*/ 1173482 w 1225855"/>
              <a:gd name="connsiteY48-2660" fmla="*/ 1063008 h 1499831"/>
              <a:gd name="connsiteX49-2661" fmla="*/ 1099178 w 1225855"/>
              <a:gd name="connsiteY49-2662" fmla="*/ 1120454 h 1499831"/>
              <a:gd name="connsiteX50-2663" fmla="*/ 736822 w 1225855"/>
              <a:gd name="connsiteY50-2664" fmla="*/ 1196559 h 1499831"/>
              <a:gd name="connsiteX51-2665" fmla="*/ 620292 w 1225855"/>
              <a:gd name="connsiteY51-2666" fmla="*/ 1200487 h 1499831"/>
              <a:gd name="connsiteX52-2667" fmla="*/ 489033 w 1225855"/>
              <a:gd name="connsiteY52-2668" fmla="*/ 1195577 h 1499831"/>
              <a:gd name="connsiteX53-2669" fmla="*/ 209001 w 1225855"/>
              <a:gd name="connsiteY53-2670" fmla="*/ 1148114 h 1499831"/>
              <a:gd name="connsiteX54-2671" fmla="*/ 52209 w 1225855"/>
              <a:gd name="connsiteY54-2672" fmla="*/ 1063008 h 1499831"/>
              <a:gd name="connsiteX55-2673" fmla="*/ 54173 w 1225855"/>
              <a:gd name="connsiteY55-2674" fmla="*/ 1057279 h 1499831"/>
              <a:gd name="connsiteX56-2675" fmla="*/ 56137 w 1225855"/>
              <a:gd name="connsiteY56-2676" fmla="*/ 1053188 h 1499831"/>
              <a:gd name="connsiteX57-2677" fmla="*/ 255155 w 1225855"/>
              <a:gd name="connsiteY57-2678" fmla="*/ 841896 h 1499831"/>
              <a:gd name="connsiteX58-2679" fmla="*/ 346971 w 1225855"/>
              <a:gd name="connsiteY58-2680" fmla="*/ 956134 h 1499831"/>
              <a:gd name="connsiteX59-2681" fmla="*/ 318984 w 1225855"/>
              <a:gd name="connsiteY59-2682" fmla="*/ 987558 h 1499831"/>
              <a:gd name="connsiteX60-2683" fmla="*/ 321112 w 1225855"/>
              <a:gd name="connsiteY60-2684" fmla="*/ 1024546 h 1499831"/>
              <a:gd name="connsiteX61-2685" fmla="*/ 338460 w 1225855"/>
              <a:gd name="connsiteY61-2686" fmla="*/ 1031093 h 1499831"/>
              <a:gd name="connsiteX62-2687" fmla="*/ 358100 w 1225855"/>
              <a:gd name="connsiteY62-2688" fmla="*/ 1022255 h 1499831"/>
              <a:gd name="connsiteX63-2689" fmla="*/ 387887 w 1225855"/>
              <a:gd name="connsiteY63-2690" fmla="*/ 988703 h 1499831"/>
              <a:gd name="connsiteX64-2691" fmla="*/ 512600 w 1225855"/>
              <a:gd name="connsiteY64-2692" fmla="*/ 1059898 h 1499831"/>
              <a:gd name="connsiteX65-2693" fmla="*/ 494925 w 1225855"/>
              <a:gd name="connsiteY65-2694" fmla="*/ 1097868 h 1499831"/>
              <a:gd name="connsiteX66-2695" fmla="*/ 507527 w 1225855"/>
              <a:gd name="connsiteY66-2696" fmla="*/ 1132729 h 1499831"/>
              <a:gd name="connsiteX67-2697" fmla="*/ 518656 w 1225855"/>
              <a:gd name="connsiteY67-2698" fmla="*/ 1135184 h 1499831"/>
              <a:gd name="connsiteX68-2699" fmla="*/ 542388 w 1225855"/>
              <a:gd name="connsiteY68-2700" fmla="*/ 1120127 h 1499831"/>
              <a:gd name="connsiteX69-2701" fmla="*/ 561045 w 1225855"/>
              <a:gd name="connsiteY69-2702" fmla="*/ 1080029 h 1499831"/>
              <a:gd name="connsiteX70-2703" fmla="*/ 638132 w 1225855"/>
              <a:gd name="connsiteY70-2704" fmla="*/ 1105888 h 1499831"/>
              <a:gd name="connsiteX71-2705" fmla="*/ 708344 w 1225855"/>
              <a:gd name="connsiteY71-2706" fmla="*/ 1124219 h 1499831"/>
              <a:gd name="connsiteX72-2707" fmla="*/ 692633 w 1225855"/>
              <a:gd name="connsiteY72-2708" fmla="*/ 1159079 h 1499831"/>
              <a:gd name="connsiteX73-2709" fmla="*/ 691487 w 1225855"/>
              <a:gd name="connsiteY73-2710" fmla="*/ 1177574 h 1499831"/>
              <a:gd name="connsiteX74-2711" fmla="*/ 705726 w 1225855"/>
              <a:gd name="connsiteY74-2712" fmla="*/ 1193776 h 1499831"/>
              <a:gd name="connsiteX75-2713" fmla="*/ 716528 w 1225855"/>
              <a:gd name="connsiteY75-2714" fmla="*/ 1196068 h 1499831"/>
              <a:gd name="connsiteX76-2715" fmla="*/ 733549 w 1225855"/>
              <a:gd name="connsiteY76-2716" fmla="*/ 1189848 h 1499831"/>
              <a:gd name="connsiteX77-2717" fmla="*/ 740423 w 1225855"/>
              <a:gd name="connsiteY77-2718" fmla="*/ 1180683 h 1499831"/>
              <a:gd name="connsiteX78-2719" fmla="*/ 760881 w 1225855"/>
              <a:gd name="connsiteY78-2720" fmla="*/ 1135184 h 1499831"/>
              <a:gd name="connsiteX79-2721" fmla="*/ 974628 w 1225855"/>
              <a:gd name="connsiteY79-2722" fmla="*/ 1161534 h 1499831"/>
              <a:gd name="connsiteX80-2723" fmla="*/ 736822 w 1225855"/>
              <a:gd name="connsiteY80-2724" fmla="*/ 1196559 h 1499831"/>
              <a:gd name="connsiteX81-2725" fmla="*/ 685431 w 1225855"/>
              <a:gd name="connsiteY81-2726" fmla="*/ 1447458 h 1499831"/>
              <a:gd name="connsiteX82-2727" fmla="*/ 540096 w 1225855"/>
              <a:gd name="connsiteY82-2728" fmla="*/ 1447458 h 1499831"/>
              <a:gd name="connsiteX83-2729" fmla="*/ 540096 w 1225855"/>
              <a:gd name="connsiteY83-2730" fmla="*/ 1251059 h 1499831"/>
              <a:gd name="connsiteX84-2731" fmla="*/ 620292 w 1225855"/>
              <a:gd name="connsiteY84-2732" fmla="*/ 1252860 h 1499831"/>
              <a:gd name="connsiteX85-2733" fmla="*/ 685431 w 1225855"/>
              <a:gd name="connsiteY85-2734" fmla="*/ 1251714 h 1499831"/>
              <a:gd name="connsiteX86-2735" fmla="*/ 685431 w 1225855"/>
              <a:gd name="connsiteY86-2736" fmla="*/ 1447458 h 1499831"/>
              <a:gd name="connsiteX87-2737" fmla="*/ 186415 w 1225855"/>
              <a:gd name="connsiteY87-2738" fmla="*/ 720292 h 1499831"/>
              <a:gd name="connsiteX88-2739" fmla="*/ 187070 w 1225855"/>
              <a:gd name="connsiteY88-2740" fmla="*/ 718819 h 1499831"/>
              <a:gd name="connsiteX89-2741" fmla="*/ 188543 w 1225855"/>
              <a:gd name="connsiteY89-2742" fmla="*/ 715873 h 1499831"/>
              <a:gd name="connsiteX90-2743" fmla="*/ 418567 w 1225855"/>
              <a:gd name="connsiteY90-2744" fmla="*/ 483352 h 1499831"/>
              <a:gd name="connsiteX91-2745" fmla="*/ 519474 w 1225855"/>
              <a:gd name="connsiteY91-2746" fmla="*/ 496356 h 1499831"/>
              <a:gd name="connsiteX92-2747" fmla="*/ 550480 w 1225855"/>
              <a:gd name="connsiteY92-2748" fmla="*/ 499138 h 1499831"/>
              <a:gd name="connsiteX93-2749" fmla="*/ 587396 w 1225855"/>
              <a:gd name="connsiteY93-2750" fmla="*/ 507919 h 1499831"/>
              <a:gd name="connsiteX94-2751" fmla="*/ 611929 w 1225855"/>
              <a:gd name="connsiteY94-2752" fmla="*/ 498885 h 1499831"/>
              <a:gd name="connsiteX95-2753" fmla="*/ 644277 w 1225855"/>
              <a:gd name="connsiteY95-2754" fmla="*/ 510465 h 1499831"/>
              <a:gd name="connsiteX96-2755" fmla="*/ 676430 w 1225855"/>
              <a:gd name="connsiteY96-2756" fmla="*/ 508991 h 1499831"/>
              <a:gd name="connsiteX97-2757" fmla="*/ 712198 w 1225855"/>
              <a:gd name="connsiteY97-2758" fmla="*/ 499229 h 1499831"/>
              <a:gd name="connsiteX98-2759" fmla="*/ 797706 w 1225855"/>
              <a:gd name="connsiteY98-2760" fmla="*/ 471684 h 1499831"/>
              <a:gd name="connsiteX99-2761" fmla="*/ 820292 w 1225855"/>
              <a:gd name="connsiteY99-2762" fmla="*/ 507036 h 1499831"/>
              <a:gd name="connsiteX100-2763" fmla="*/ 780194 w 1225855"/>
              <a:gd name="connsiteY100-2764" fmla="*/ 560391 h 1499831"/>
              <a:gd name="connsiteX101-2765" fmla="*/ 759081 w 1225855"/>
              <a:gd name="connsiteY101-2766" fmla="*/ 576103 h 1499831"/>
              <a:gd name="connsiteX102-2767" fmla="*/ 736822 w 1225855"/>
              <a:gd name="connsiteY102-2768" fmla="*/ 590669 h 1499831"/>
              <a:gd name="connsiteX103-2769" fmla="*/ 736331 w 1225855"/>
              <a:gd name="connsiteY103-2770" fmla="*/ 590996 h 1499831"/>
              <a:gd name="connsiteX104-2771" fmla="*/ 542060 w 1225855"/>
              <a:gd name="connsiteY104-2772" fmla="*/ 682485 h 1499831"/>
              <a:gd name="connsiteX105-2773" fmla="*/ 339115 w 1225855"/>
              <a:gd name="connsiteY105-2774" fmla="*/ 752370 h 1499831"/>
              <a:gd name="connsiteX106-2775" fmla="*/ 289033 w 1225855"/>
              <a:gd name="connsiteY106-2776" fmla="*/ 767428 h 1499831"/>
              <a:gd name="connsiteX107-2777" fmla="*/ 274958 w 1225855"/>
              <a:gd name="connsiteY107-2778" fmla="*/ 771519 h 1499831"/>
              <a:gd name="connsiteX108-2779" fmla="*/ 255809 w 1225855"/>
              <a:gd name="connsiteY108-2780" fmla="*/ 764482 h 1499831"/>
              <a:gd name="connsiteX109-2781" fmla="*/ 186415 w 1225855"/>
              <a:gd name="connsiteY109-2782" fmla="*/ 720292 h 1499831"/>
              <a:gd name="connsiteX110-2783" fmla="*/ 883794 w 1225855"/>
              <a:gd name="connsiteY110-2784" fmla="*/ 593451 h 1499831"/>
              <a:gd name="connsiteX111-2785" fmla="*/ 859244 w 1225855"/>
              <a:gd name="connsiteY111-2786" fmla="*/ 561536 h 1499831"/>
              <a:gd name="connsiteX112-2787" fmla="*/ 854989 w 1225855"/>
              <a:gd name="connsiteY112-2788" fmla="*/ 557117 h 1499831"/>
              <a:gd name="connsiteX113-2789" fmla="*/ 867100 w 1225855"/>
              <a:gd name="connsiteY113-2790" fmla="*/ 534204 h 1499831"/>
              <a:gd name="connsiteX114-2791" fmla="*/ 1036167 w 1225855"/>
              <a:gd name="connsiteY114-2792" fmla="*/ 715218 h 1499831"/>
              <a:gd name="connsiteX115-2793" fmla="*/ 1037803 w 1225855"/>
              <a:gd name="connsiteY115-2794" fmla="*/ 717837 h 1499831"/>
              <a:gd name="connsiteX116-2795" fmla="*/ 1038949 w 1225855"/>
              <a:gd name="connsiteY116-2796" fmla="*/ 720128 h 1499831"/>
              <a:gd name="connsiteX117-2797" fmla="*/ 971519 w 1225855"/>
              <a:gd name="connsiteY117-2798" fmla="*/ 764973 h 1499831"/>
              <a:gd name="connsiteX118-2799" fmla="*/ 944841 w 1225855"/>
              <a:gd name="connsiteY118-2800" fmla="*/ 774793 h 1499831"/>
              <a:gd name="connsiteX119-2801" fmla="*/ 927165 w 1225855"/>
              <a:gd name="connsiteY119-2802" fmla="*/ 780357 h 1499831"/>
              <a:gd name="connsiteX120-2803" fmla="*/ 917018 w 1225855"/>
              <a:gd name="connsiteY120-2804" fmla="*/ 783303 h 1499831"/>
              <a:gd name="connsiteX121-2805" fmla="*/ 618492 w 1225855"/>
              <a:gd name="connsiteY121-2806" fmla="*/ 820292 h 1499831"/>
              <a:gd name="connsiteX122-2807" fmla="*/ 372175 w 1225855"/>
              <a:gd name="connsiteY122-2808" fmla="*/ 797051 h 1499831"/>
              <a:gd name="connsiteX123-2809" fmla="*/ 481668 w 1225855"/>
              <a:gd name="connsiteY123-2810" fmla="*/ 760717 h 1499831"/>
              <a:gd name="connsiteX124-2811" fmla="*/ 497707 w 1225855"/>
              <a:gd name="connsiteY124-2812" fmla="*/ 799015 h 1499831"/>
              <a:gd name="connsiteX125-2813" fmla="*/ 521929 w 1225855"/>
              <a:gd name="connsiteY125-2814" fmla="*/ 815054 h 1499831"/>
              <a:gd name="connsiteX126-2815" fmla="*/ 532077 w 1225855"/>
              <a:gd name="connsiteY126-2816" fmla="*/ 812927 h 1499831"/>
              <a:gd name="connsiteX127-2817" fmla="*/ 545988 w 1225855"/>
              <a:gd name="connsiteY127-2818" fmla="*/ 778557 h 1499831"/>
              <a:gd name="connsiteX128-2819" fmla="*/ 530931 w 1225855"/>
              <a:gd name="connsiteY128-2820" fmla="*/ 742878 h 1499831"/>
              <a:gd name="connsiteX129-2821" fmla="*/ 560882 w 1225855"/>
              <a:gd name="connsiteY129-2822" fmla="*/ 731421 h 1499831"/>
              <a:gd name="connsiteX130-2823" fmla="*/ 660881 w 1225855"/>
              <a:gd name="connsiteY130-2824" fmla="*/ 689359 h 1499831"/>
              <a:gd name="connsiteX131-2825" fmla="*/ 682158 w 1225855"/>
              <a:gd name="connsiteY131-2826" fmla="*/ 735677 h 1499831"/>
              <a:gd name="connsiteX132-2827" fmla="*/ 706053 w 1225855"/>
              <a:gd name="connsiteY132-2828" fmla="*/ 750897 h 1499831"/>
              <a:gd name="connsiteX133-2829" fmla="*/ 717019 w 1225855"/>
              <a:gd name="connsiteY133-2830" fmla="*/ 748442 h 1499831"/>
              <a:gd name="connsiteX134-2831" fmla="*/ 729948 w 1225855"/>
              <a:gd name="connsiteY134-2832" fmla="*/ 713745 h 1499831"/>
              <a:gd name="connsiteX135-2833" fmla="*/ 708181 w 1225855"/>
              <a:gd name="connsiteY135-2834" fmla="*/ 666446 h 1499831"/>
              <a:gd name="connsiteX136-2835" fmla="*/ 763991 w 1225855"/>
              <a:gd name="connsiteY136-2836" fmla="*/ 635350 h 1499831"/>
              <a:gd name="connsiteX137-2837" fmla="*/ 773483 w 1225855"/>
              <a:gd name="connsiteY137-2838" fmla="*/ 629294 h 1499831"/>
              <a:gd name="connsiteX138-2839" fmla="*/ 795414 w 1225855"/>
              <a:gd name="connsiteY138-2840" fmla="*/ 614400 h 1499831"/>
              <a:gd name="connsiteX139-2841" fmla="*/ 816200 w 1225855"/>
              <a:gd name="connsiteY139-2842" fmla="*/ 598361 h 1499831"/>
              <a:gd name="connsiteX140-2843" fmla="*/ 819473 w 1225855"/>
              <a:gd name="connsiteY140-2844" fmla="*/ 595579 h 1499831"/>
              <a:gd name="connsiteX141-2845" fmla="*/ 842223 w 1225855"/>
              <a:gd name="connsiteY141-2846" fmla="*/ 625202 h 1499831"/>
              <a:gd name="connsiteX142-2847" fmla="*/ 863008 w 1225855"/>
              <a:gd name="connsiteY142-2848" fmla="*/ 635350 h 1499831"/>
              <a:gd name="connsiteX143-2849" fmla="*/ 878884 w 1225855"/>
              <a:gd name="connsiteY143-2850" fmla="*/ 629949 h 1499831"/>
              <a:gd name="connsiteX144-2851" fmla="*/ 883794 w 1225855"/>
              <a:gd name="connsiteY144-2852" fmla="*/ 593451 h 1499831"/>
              <a:gd name="connsiteX145-2853" fmla="*/ 513091 w 1225855"/>
              <a:gd name="connsiteY145-2854" fmla="*/ 183796 h 1499831"/>
              <a:gd name="connsiteX146-2855" fmla="*/ 520784 w 1225855"/>
              <a:gd name="connsiteY146-2856" fmla="*/ 163175 h 1499831"/>
              <a:gd name="connsiteX147-2857" fmla="*/ 613746 w 1225855"/>
              <a:gd name="connsiteY147-2858" fmla="*/ 64648 h 1499831"/>
              <a:gd name="connsiteX148-2859" fmla="*/ 903434 w 1225855"/>
              <a:gd name="connsiteY148-2860" fmla="*/ 374630 h 1499831"/>
              <a:gd name="connsiteX149-2861" fmla="*/ 823892 w 1225855"/>
              <a:gd name="connsiteY149-2862" fmla="*/ 411455 h 1499831"/>
              <a:gd name="connsiteX150-2863" fmla="*/ 821110 w 1225855"/>
              <a:gd name="connsiteY150-2864" fmla="*/ 412273 h 1499831"/>
              <a:gd name="connsiteX151-2865" fmla="*/ 807689 w 1225855"/>
              <a:gd name="connsiteY151-2866" fmla="*/ 415710 h 1499831"/>
              <a:gd name="connsiteX152-2867" fmla="*/ 791159 w 1225855"/>
              <a:gd name="connsiteY152-2868" fmla="*/ 406873 h 1499831"/>
              <a:gd name="connsiteX153-2869" fmla="*/ 777084 w 1225855"/>
              <a:gd name="connsiteY153-2870" fmla="*/ 399835 h 1499831"/>
              <a:gd name="connsiteX154-2871" fmla="*/ 706053 w 1225855"/>
              <a:gd name="connsiteY154-2872" fmla="*/ 362192 h 1499831"/>
              <a:gd name="connsiteX155-2873" fmla="*/ 591160 w 1225855"/>
              <a:gd name="connsiteY155-2874" fmla="*/ 288542 h 1499831"/>
              <a:gd name="connsiteX156-2875" fmla="*/ 570702 w 1225855"/>
              <a:gd name="connsiteY156-2876" fmla="*/ 272176 h 1499831"/>
              <a:gd name="connsiteX157-2877" fmla="*/ 567919 w 1225855"/>
              <a:gd name="connsiteY157-2878" fmla="*/ 269721 h 1499831"/>
              <a:gd name="connsiteX158-2879" fmla="*/ 551226 w 1225855"/>
              <a:gd name="connsiteY158-2880" fmla="*/ 254500 h 1499831"/>
              <a:gd name="connsiteX159-2881" fmla="*/ 512109 w 1225855"/>
              <a:gd name="connsiteY159-2882" fmla="*/ 197708 h 1499831"/>
              <a:gd name="connsiteX160-2883" fmla="*/ 513091 w 1225855"/>
              <a:gd name="connsiteY160-2884" fmla="*/ 183796 h 1499831"/>
              <a:gd name="connsiteX161-2885" fmla="*/ 322094 w 1225855"/>
              <a:gd name="connsiteY161-2886" fmla="*/ 374303 h 1499831"/>
              <a:gd name="connsiteX162-2887" fmla="*/ 464974 w 1225855"/>
              <a:gd name="connsiteY162-2888" fmla="*/ 222421 h 1499831"/>
              <a:gd name="connsiteX163-2889" fmla="*/ 508345 w 1225855"/>
              <a:gd name="connsiteY163-2890" fmla="*/ 285596 h 1499831"/>
              <a:gd name="connsiteX164-2891" fmla="*/ 482486 w 1225855"/>
              <a:gd name="connsiteY164-2892" fmla="*/ 314729 h 1499831"/>
              <a:gd name="connsiteX165-2893" fmla="*/ 475939 w 1225855"/>
              <a:gd name="connsiteY165-2894" fmla="*/ 334205 h 1499831"/>
              <a:gd name="connsiteX166-2895" fmla="*/ 484614 w 1225855"/>
              <a:gd name="connsiteY166-2896" fmla="*/ 351717 h 1499831"/>
              <a:gd name="connsiteX167-2897" fmla="*/ 491324 w 1225855"/>
              <a:gd name="connsiteY167-2898" fmla="*/ 355973 h 1499831"/>
              <a:gd name="connsiteX168-2899" fmla="*/ 501962 w 1225855"/>
              <a:gd name="connsiteY168-2900" fmla="*/ 358264 h 1499831"/>
              <a:gd name="connsiteX169-2901" fmla="*/ 521602 w 1225855"/>
              <a:gd name="connsiteY169-2902" fmla="*/ 349426 h 1499831"/>
              <a:gd name="connsiteX170-2903" fmla="*/ 547298 w 1225855"/>
              <a:gd name="connsiteY170-2904" fmla="*/ 320621 h 1499831"/>
              <a:gd name="connsiteX171-2905" fmla="*/ 554990 w 1225855"/>
              <a:gd name="connsiteY171-2906" fmla="*/ 326676 h 1499831"/>
              <a:gd name="connsiteX172-2907" fmla="*/ 722747 w 1225855"/>
              <a:gd name="connsiteY172-2908" fmla="*/ 430768 h 1499831"/>
              <a:gd name="connsiteX173-2909" fmla="*/ 663827 w 1225855"/>
              <a:gd name="connsiteY173-2910" fmla="*/ 435678 h 1499831"/>
              <a:gd name="connsiteX174-2911" fmla="*/ 628967 w 1225855"/>
              <a:gd name="connsiteY174-2912" fmla="*/ 436823 h 1499831"/>
              <a:gd name="connsiteX175-2913" fmla="*/ 616692 w 1225855"/>
              <a:gd name="connsiteY175-2914" fmla="*/ 436987 h 1499831"/>
              <a:gd name="connsiteX176-2915" fmla="*/ 600489 w 1225855"/>
              <a:gd name="connsiteY176-2916" fmla="*/ 436823 h 1499831"/>
              <a:gd name="connsiteX177-2917" fmla="*/ 565628 w 1225855"/>
              <a:gd name="connsiteY177-2918" fmla="*/ 435514 h 1499831"/>
              <a:gd name="connsiteX178-2919" fmla="*/ 463337 w 1225855"/>
              <a:gd name="connsiteY178-2920" fmla="*/ 424057 h 1499831"/>
              <a:gd name="connsiteX179-2921" fmla="*/ 433059 w 1225855"/>
              <a:gd name="connsiteY179-2922" fmla="*/ 418165 h 1499831"/>
              <a:gd name="connsiteX180-2923" fmla="*/ 409164 w 1225855"/>
              <a:gd name="connsiteY180-2924" fmla="*/ 412437 h 1499831"/>
              <a:gd name="connsiteX181-2925" fmla="*/ 403927 w 1225855"/>
              <a:gd name="connsiteY181-2926" fmla="*/ 410964 h 1499831"/>
              <a:gd name="connsiteX182-2927" fmla="*/ 322094 w 1225855"/>
              <a:gd name="connsiteY182-2928" fmla="*/ 374303 h 1499831"/>
              <a:gd name="connsiteX0-2929" fmla="*/ 1219145 w 1225855"/>
              <a:gd name="connsiteY0-2930" fmla="*/ 1035512 h 1499831"/>
              <a:gd name="connsiteX1-2931" fmla="*/ 1212598 w 1225855"/>
              <a:gd name="connsiteY1-2932" fmla="*/ 1022910 h 1499831"/>
              <a:gd name="connsiteX2-2933" fmla="*/ 1009653 w 1225855"/>
              <a:gd name="connsiteY2-2934" fmla="*/ 805725 h 1499831"/>
              <a:gd name="connsiteX3-2935" fmla="*/ 1091485 w 1225855"/>
              <a:gd name="connsiteY3-2936" fmla="*/ 720128 h 1499831"/>
              <a:gd name="connsiteX4-2937" fmla="*/ 1086085 w 1225855"/>
              <a:gd name="connsiteY4-2938" fmla="*/ 697052 h 1499831"/>
              <a:gd name="connsiteX5-2939" fmla="*/ 1079702 w 1225855"/>
              <a:gd name="connsiteY5-2940" fmla="*/ 685104 h 1499831"/>
              <a:gd name="connsiteX6-2941" fmla="*/ 863663 w 1225855"/>
              <a:gd name="connsiteY6-2942" fmla="*/ 454008 h 1499831"/>
              <a:gd name="connsiteX7-2943" fmla="*/ 957280 w 1225855"/>
              <a:gd name="connsiteY7-2944" fmla="*/ 374303 h 1499831"/>
              <a:gd name="connsiteX8-2945" fmla="*/ 953024 w 1225855"/>
              <a:gd name="connsiteY8-2946" fmla="*/ 355482 h 1499831"/>
              <a:gd name="connsiteX9-2947" fmla="*/ 946969 w 1225855"/>
              <a:gd name="connsiteY9-2948" fmla="*/ 344516 h 1499831"/>
              <a:gd name="connsiteX10-2949" fmla="*/ 633058 w 1225855"/>
              <a:gd name="connsiteY10-2950" fmla="*/ 8347 h 1499831"/>
              <a:gd name="connsiteX11-2951" fmla="*/ 613909 w 1225855"/>
              <a:gd name="connsiteY11-2952" fmla="*/ 0 h 1499831"/>
              <a:gd name="connsiteX12-2953" fmla="*/ 594761 w 1225855"/>
              <a:gd name="connsiteY12-2954" fmla="*/ 8183 h 1499831"/>
              <a:gd name="connsiteX13-2955" fmla="*/ 276922 w 1225855"/>
              <a:gd name="connsiteY13-2956" fmla="*/ 345825 h 1499831"/>
              <a:gd name="connsiteX14-2957" fmla="*/ 269884 w 1225855"/>
              <a:gd name="connsiteY14-2958" fmla="*/ 362028 h 1499831"/>
              <a:gd name="connsiteX15-2959" fmla="*/ 268248 w 1225855"/>
              <a:gd name="connsiteY15-2960" fmla="*/ 374139 h 1499831"/>
              <a:gd name="connsiteX16-2961" fmla="*/ 363828 w 1225855"/>
              <a:gd name="connsiteY16-2962" fmla="*/ 453354 h 1499831"/>
              <a:gd name="connsiteX17-2963" fmla="*/ 143535 w 1225855"/>
              <a:gd name="connsiteY17-2964" fmla="*/ 687395 h 1499831"/>
              <a:gd name="connsiteX18-2965" fmla="*/ 136497 w 1225855"/>
              <a:gd name="connsiteY18-2966" fmla="*/ 704744 h 1499831"/>
              <a:gd name="connsiteX19-2967" fmla="*/ 134206 w 1225855"/>
              <a:gd name="connsiteY19-2968" fmla="*/ 720128 h 1499831"/>
              <a:gd name="connsiteX20-2969" fmla="*/ 182978 w 1225855"/>
              <a:gd name="connsiteY20-2970" fmla="*/ 786740 h 1499831"/>
              <a:gd name="connsiteX21-2971" fmla="*/ 217839 w 1225855"/>
              <a:gd name="connsiteY21-2972" fmla="*/ 805071 h 1499831"/>
              <a:gd name="connsiteX22-2973" fmla="*/ 9984 w 1225855"/>
              <a:gd name="connsiteY22-2974" fmla="*/ 1025692 h 1499831"/>
              <a:gd name="connsiteX23-2975" fmla="*/ 2946 w 1225855"/>
              <a:gd name="connsiteY23-2976" fmla="*/ 1044186 h 1499831"/>
              <a:gd name="connsiteX24-2977" fmla="*/ 0 w 1225855"/>
              <a:gd name="connsiteY24-2978" fmla="*/ 1062844 h 1499831"/>
              <a:gd name="connsiteX25-2979" fmla="*/ 194435 w 1225855"/>
              <a:gd name="connsiteY25-2980" fmla="*/ 1198195 h 1499831"/>
              <a:gd name="connsiteX26-2981" fmla="*/ 487887 w 1225855"/>
              <a:gd name="connsiteY26-2982" fmla="*/ 1247950 h 1499831"/>
              <a:gd name="connsiteX27-2983" fmla="*/ 487887 w 1225855"/>
              <a:gd name="connsiteY27-2984" fmla="*/ 1473645 h 1499831"/>
              <a:gd name="connsiteX28-2985" fmla="*/ 514073 w 1225855"/>
              <a:gd name="connsiteY28-2986" fmla="*/ 1499831 h 1499831"/>
              <a:gd name="connsiteX29-2987" fmla="*/ 711781 w 1225855"/>
              <a:gd name="connsiteY29-2988" fmla="*/ 1499831 h 1499831"/>
              <a:gd name="connsiteX30-2989" fmla="*/ 737968 w 1225855"/>
              <a:gd name="connsiteY30-2990" fmla="*/ 1473645 h 1499831"/>
              <a:gd name="connsiteX31-2991" fmla="*/ 737968 w 1225855"/>
              <a:gd name="connsiteY31-2992" fmla="*/ 1248932 h 1499831"/>
              <a:gd name="connsiteX32-2993" fmla="*/ 1039112 w 1225855"/>
              <a:gd name="connsiteY32-2994" fmla="*/ 1198195 h 1499831"/>
              <a:gd name="connsiteX33-2995" fmla="*/ 1225855 w 1225855"/>
              <a:gd name="connsiteY33-2996" fmla="*/ 1062844 h 1499831"/>
              <a:gd name="connsiteX34-2997" fmla="*/ 1219145 w 1225855"/>
              <a:gd name="connsiteY34-2998" fmla="*/ 1035512 h 1499831"/>
              <a:gd name="connsiteX35-2999" fmla="*/ 1099178 w 1225855"/>
              <a:gd name="connsiteY35-3000" fmla="*/ 1120454 h 1499831"/>
              <a:gd name="connsiteX36-3001" fmla="*/ 1082157 w 1225855"/>
              <a:gd name="connsiteY36-3002" fmla="*/ 1113580 h 1499831"/>
              <a:gd name="connsiteX37-3003" fmla="*/ 657608 w 1225855"/>
              <a:gd name="connsiteY37-3004" fmla="*/ 1056788 h 1499831"/>
              <a:gd name="connsiteX38-3005" fmla="*/ 560882 w 1225855"/>
              <a:gd name="connsiteY38-3006" fmla="*/ 1023564 h 1499831"/>
              <a:gd name="connsiteX39-3007" fmla="*/ 558918 w 1225855"/>
              <a:gd name="connsiteY39-3008" fmla="*/ 1022582 h 1499831"/>
              <a:gd name="connsiteX40-3009" fmla="*/ 554663 w 1225855"/>
              <a:gd name="connsiteY40-3010" fmla="*/ 1021109 h 1499831"/>
              <a:gd name="connsiteX41-3011" fmla="*/ 419966 w 1225855"/>
              <a:gd name="connsiteY41-3012" fmla="*/ 947296 h 1499831"/>
              <a:gd name="connsiteX42-3013" fmla="*/ 312928 w 1225855"/>
              <a:gd name="connsiteY42-3014" fmla="*/ 837313 h 1499831"/>
              <a:gd name="connsiteX43-3015" fmla="*/ 618656 w 1225855"/>
              <a:gd name="connsiteY43-3016" fmla="*/ 872828 h 1499831"/>
              <a:gd name="connsiteX44-3017" fmla="*/ 943368 w 1225855"/>
              <a:gd name="connsiteY44-3018" fmla="*/ 830439 h 1499831"/>
              <a:gd name="connsiteX45-3019" fmla="*/ 957116 w 1225855"/>
              <a:gd name="connsiteY45-3020" fmla="*/ 826184 h 1499831"/>
              <a:gd name="connsiteX46-3021" fmla="*/ 1168408 w 1225855"/>
              <a:gd name="connsiteY46-3022" fmla="*/ 1052369 h 1499831"/>
              <a:gd name="connsiteX47-3023" fmla="*/ 1170536 w 1225855"/>
              <a:gd name="connsiteY47-3024" fmla="*/ 1055806 h 1499831"/>
              <a:gd name="connsiteX48-3025" fmla="*/ 1173482 w 1225855"/>
              <a:gd name="connsiteY48-3026" fmla="*/ 1063008 h 1499831"/>
              <a:gd name="connsiteX49-3027" fmla="*/ 1099178 w 1225855"/>
              <a:gd name="connsiteY49-3028" fmla="*/ 1120454 h 1499831"/>
              <a:gd name="connsiteX50-3029" fmla="*/ 736822 w 1225855"/>
              <a:gd name="connsiteY50-3030" fmla="*/ 1196559 h 1499831"/>
              <a:gd name="connsiteX51-3031" fmla="*/ 620292 w 1225855"/>
              <a:gd name="connsiteY51-3032" fmla="*/ 1200487 h 1499831"/>
              <a:gd name="connsiteX52-3033" fmla="*/ 489033 w 1225855"/>
              <a:gd name="connsiteY52-3034" fmla="*/ 1195577 h 1499831"/>
              <a:gd name="connsiteX53-3035" fmla="*/ 209001 w 1225855"/>
              <a:gd name="connsiteY53-3036" fmla="*/ 1148114 h 1499831"/>
              <a:gd name="connsiteX54-3037" fmla="*/ 52209 w 1225855"/>
              <a:gd name="connsiteY54-3038" fmla="*/ 1063008 h 1499831"/>
              <a:gd name="connsiteX55-3039" fmla="*/ 54173 w 1225855"/>
              <a:gd name="connsiteY55-3040" fmla="*/ 1057279 h 1499831"/>
              <a:gd name="connsiteX56-3041" fmla="*/ 56137 w 1225855"/>
              <a:gd name="connsiteY56-3042" fmla="*/ 1053188 h 1499831"/>
              <a:gd name="connsiteX57-3043" fmla="*/ 255155 w 1225855"/>
              <a:gd name="connsiteY57-3044" fmla="*/ 841896 h 1499831"/>
              <a:gd name="connsiteX58-3045" fmla="*/ 346971 w 1225855"/>
              <a:gd name="connsiteY58-3046" fmla="*/ 956134 h 1499831"/>
              <a:gd name="connsiteX59-3047" fmla="*/ 318984 w 1225855"/>
              <a:gd name="connsiteY59-3048" fmla="*/ 987558 h 1499831"/>
              <a:gd name="connsiteX60-3049" fmla="*/ 321112 w 1225855"/>
              <a:gd name="connsiteY60-3050" fmla="*/ 1024546 h 1499831"/>
              <a:gd name="connsiteX61-3051" fmla="*/ 338460 w 1225855"/>
              <a:gd name="connsiteY61-3052" fmla="*/ 1031093 h 1499831"/>
              <a:gd name="connsiteX62-3053" fmla="*/ 358100 w 1225855"/>
              <a:gd name="connsiteY62-3054" fmla="*/ 1022255 h 1499831"/>
              <a:gd name="connsiteX63-3055" fmla="*/ 387887 w 1225855"/>
              <a:gd name="connsiteY63-3056" fmla="*/ 988703 h 1499831"/>
              <a:gd name="connsiteX64-3057" fmla="*/ 512600 w 1225855"/>
              <a:gd name="connsiteY64-3058" fmla="*/ 1059898 h 1499831"/>
              <a:gd name="connsiteX65-3059" fmla="*/ 494925 w 1225855"/>
              <a:gd name="connsiteY65-3060" fmla="*/ 1097868 h 1499831"/>
              <a:gd name="connsiteX66-3061" fmla="*/ 507527 w 1225855"/>
              <a:gd name="connsiteY66-3062" fmla="*/ 1132729 h 1499831"/>
              <a:gd name="connsiteX67-3063" fmla="*/ 518656 w 1225855"/>
              <a:gd name="connsiteY67-3064" fmla="*/ 1135184 h 1499831"/>
              <a:gd name="connsiteX68-3065" fmla="*/ 542388 w 1225855"/>
              <a:gd name="connsiteY68-3066" fmla="*/ 1120127 h 1499831"/>
              <a:gd name="connsiteX69-3067" fmla="*/ 561045 w 1225855"/>
              <a:gd name="connsiteY69-3068" fmla="*/ 1080029 h 1499831"/>
              <a:gd name="connsiteX70-3069" fmla="*/ 638132 w 1225855"/>
              <a:gd name="connsiteY70-3070" fmla="*/ 1105888 h 1499831"/>
              <a:gd name="connsiteX71-3071" fmla="*/ 708344 w 1225855"/>
              <a:gd name="connsiteY71-3072" fmla="*/ 1124219 h 1499831"/>
              <a:gd name="connsiteX72-3073" fmla="*/ 692633 w 1225855"/>
              <a:gd name="connsiteY72-3074" fmla="*/ 1159079 h 1499831"/>
              <a:gd name="connsiteX73-3075" fmla="*/ 691487 w 1225855"/>
              <a:gd name="connsiteY73-3076" fmla="*/ 1177574 h 1499831"/>
              <a:gd name="connsiteX74-3077" fmla="*/ 705726 w 1225855"/>
              <a:gd name="connsiteY74-3078" fmla="*/ 1193776 h 1499831"/>
              <a:gd name="connsiteX75-3079" fmla="*/ 716528 w 1225855"/>
              <a:gd name="connsiteY75-3080" fmla="*/ 1196068 h 1499831"/>
              <a:gd name="connsiteX76-3081" fmla="*/ 733549 w 1225855"/>
              <a:gd name="connsiteY76-3082" fmla="*/ 1189848 h 1499831"/>
              <a:gd name="connsiteX77-3083" fmla="*/ 740423 w 1225855"/>
              <a:gd name="connsiteY77-3084" fmla="*/ 1180683 h 1499831"/>
              <a:gd name="connsiteX78-3085" fmla="*/ 760881 w 1225855"/>
              <a:gd name="connsiteY78-3086" fmla="*/ 1135184 h 1499831"/>
              <a:gd name="connsiteX79-3087" fmla="*/ 974628 w 1225855"/>
              <a:gd name="connsiteY79-3088" fmla="*/ 1161534 h 1499831"/>
              <a:gd name="connsiteX80-3089" fmla="*/ 736822 w 1225855"/>
              <a:gd name="connsiteY80-3090" fmla="*/ 1196559 h 1499831"/>
              <a:gd name="connsiteX81-3091" fmla="*/ 685431 w 1225855"/>
              <a:gd name="connsiteY81-3092" fmla="*/ 1447458 h 1499831"/>
              <a:gd name="connsiteX82-3093" fmla="*/ 540096 w 1225855"/>
              <a:gd name="connsiteY82-3094" fmla="*/ 1447458 h 1499831"/>
              <a:gd name="connsiteX83-3095" fmla="*/ 540096 w 1225855"/>
              <a:gd name="connsiteY83-3096" fmla="*/ 1251059 h 1499831"/>
              <a:gd name="connsiteX84-3097" fmla="*/ 620292 w 1225855"/>
              <a:gd name="connsiteY84-3098" fmla="*/ 1252860 h 1499831"/>
              <a:gd name="connsiteX85-3099" fmla="*/ 685431 w 1225855"/>
              <a:gd name="connsiteY85-3100" fmla="*/ 1251714 h 1499831"/>
              <a:gd name="connsiteX86-3101" fmla="*/ 685431 w 1225855"/>
              <a:gd name="connsiteY86-3102" fmla="*/ 1447458 h 1499831"/>
              <a:gd name="connsiteX87-3103" fmla="*/ 186415 w 1225855"/>
              <a:gd name="connsiteY87-3104" fmla="*/ 720292 h 1499831"/>
              <a:gd name="connsiteX88-3105" fmla="*/ 187070 w 1225855"/>
              <a:gd name="connsiteY88-3106" fmla="*/ 718819 h 1499831"/>
              <a:gd name="connsiteX89-3107" fmla="*/ 188543 w 1225855"/>
              <a:gd name="connsiteY89-3108" fmla="*/ 715873 h 1499831"/>
              <a:gd name="connsiteX90-3109" fmla="*/ 418567 w 1225855"/>
              <a:gd name="connsiteY90-3110" fmla="*/ 483352 h 1499831"/>
              <a:gd name="connsiteX91-3111" fmla="*/ 493280 w 1225855"/>
              <a:gd name="connsiteY91-3112" fmla="*/ 505881 h 1499831"/>
              <a:gd name="connsiteX92-3113" fmla="*/ 550480 w 1225855"/>
              <a:gd name="connsiteY92-3114" fmla="*/ 499138 h 1499831"/>
              <a:gd name="connsiteX93-3115" fmla="*/ 587396 w 1225855"/>
              <a:gd name="connsiteY93-3116" fmla="*/ 507919 h 1499831"/>
              <a:gd name="connsiteX94-3117" fmla="*/ 611929 w 1225855"/>
              <a:gd name="connsiteY94-3118" fmla="*/ 498885 h 1499831"/>
              <a:gd name="connsiteX95-3119" fmla="*/ 644277 w 1225855"/>
              <a:gd name="connsiteY95-3120" fmla="*/ 510465 h 1499831"/>
              <a:gd name="connsiteX96-3121" fmla="*/ 676430 w 1225855"/>
              <a:gd name="connsiteY96-3122" fmla="*/ 508991 h 1499831"/>
              <a:gd name="connsiteX97-3123" fmla="*/ 712198 w 1225855"/>
              <a:gd name="connsiteY97-3124" fmla="*/ 499229 h 1499831"/>
              <a:gd name="connsiteX98-3125" fmla="*/ 797706 w 1225855"/>
              <a:gd name="connsiteY98-3126" fmla="*/ 471684 h 1499831"/>
              <a:gd name="connsiteX99-3127" fmla="*/ 820292 w 1225855"/>
              <a:gd name="connsiteY99-3128" fmla="*/ 507036 h 1499831"/>
              <a:gd name="connsiteX100-3129" fmla="*/ 780194 w 1225855"/>
              <a:gd name="connsiteY100-3130" fmla="*/ 560391 h 1499831"/>
              <a:gd name="connsiteX101-3131" fmla="*/ 759081 w 1225855"/>
              <a:gd name="connsiteY101-3132" fmla="*/ 576103 h 1499831"/>
              <a:gd name="connsiteX102-3133" fmla="*/ 736822 w 1225855"/>
              <a:gd name="connsiteY102-3134" fmla="*/ 590669 h 1499831"/>
              <a:gd name="connsiteX103-3135" fmla="*/ 736331 w 1225855"/>
              <a:gd name="connsiteY103-3136" fmla="*/ 590996 h 1499831"/>
              <a:gd name="connsiteX104-3137" fmla="*/ 542060 w 1225855"/>
              <a:gd name="connsiteY104-3138" fmla="*/ 682485 h 1499831"/>
              <a:gd name="connsiteX105-3139" fmla="*/ 339115 w 1225855"/>
              <a:gd name="connsiteY105-3140" fmla="*/ 752370 h 1499831"/>
              <a:gd name="connsiteX106-3141" fmla="*/ 289033 w 1225855"/>
              <a:gd name="connsiteY106-3142" fmla="*/ 767428 h 1499831"/>
              <a:gd name="connsiteX107-3143" fmla="*/ 274958 w 1225855"/>
              <a:gd name="connsiteY107-3144" fmla="*/ 771519 h 1499831"/>
              <a:gd name="connsiteX108-3145" fmla="*/ 255809 w 1225855"/>
              <a:gd name="connsiteY108-3146" fmla="*/ 764482 h 1499831"/>
              <a:gd name="connsiteX109-3147" fmla="*/ 186415 w 1225855"/>
              <a:gd name="connsiteY109-3148" fmla="*/ 720292 h 1499831"/>
              <a:gd name="connsiteX110-3149" fmla="*/ 883794 w 1225855"/>
              <a:gd name="connsiteY110-3150" fmla="*/ 593451 h 1499831"/>
              <a:gd name="connsiteX111-3151" fmla="*/ 859244 w 1225855"/>
              <a:gd name="connsiteY111-3152" fmla="*/ 561536 h 1499831"/>
              <a:gd name="connsiteX112-3153" fmla="*/ 854989 w 1225855"/>
              <a:gd name="connsiteY112-3154" fmla="*/ 557117 h 1499831"/>
              <a:gd name="connsiteX113-3155" fmla="*/ 867100 w 1225855"/>
              <a:gd name="connsiteY113-3156" fmla="*/ 534204 h 1499831"/>
              <a:gd name="connsiteX114-3157" fmla="*/ 1036167 w 1225855"/>
              <a:gd name="connsiteY114-3158" fmla="*/ 715218 h 1499831"/>
              <a:gd name="connsiteX115-3159" fmla="*/ 1037803 w 1225855"/>
              <a:gd name="connsiteY115-3160" fmla="*/ 717837 h 1499831"/>
              <a:gd name="connsiteX116-3161" fmla="*/ 1038949 w 1225855"/>
              <a:gd name="connsiteY116-3162" fmla="*/ 720128 h 1499831"/>
              <a:gd name="connsiteX117-3163" fmla="*/ 971519 w 1225855"/>
              <a:gd name="connsiteY117-3164" fmla="*/ 764973 h 1499831"/>
              <a:gd name="connsiteX118-3165" fmla="*/ 944841 w 1225855"/>
              <a:gd name="connsiteY118-3166" fmla="*/ 774793 h 1499831"/>
              <a:gd name="connsiteX119-3167" fmla="*/ 927165 w 1225855"/>
              <a:gd name="connsiteY119-3168" fmla="*/ 780357 h 1499831"/>
              <a:gd name="connsiteX120-3169" fmla="*/ 917018 w 1225855"/>
              <a:gd name="connsiteY120-3170" fmla="*/ 783303 h 1499831"/>
              <a:gd name="connsiteX121-3171" fmla="*/ 618492 w 1225855"/>
              <a:gd name="connsiteY121-3172" fmla="*/ 820292 h 1499831"/>
              <a:gd name="connsiteX122-3173" fmla="*/ 372175 w 1225855"/>
              <a:gd name="connsiteY122-3174" fmla="*/ 797051 h 1499831"/>
              <a:gd name="connsiteX123-3175" fmla="*/ 481668 w 1225855"/>
              <a:gd name="connsiteY123-3176" fmla="*/ 760717 h 1499831"/>
              <a:gd name="connsiteX124-3177" fmla="*/ 497707 w 1225855"/>
              <a:gd name="connsiteY124-3178" fmla="*/ 799015 h 1499831"/>
              <a:gd name="connsiteX125-3179" fmla="*/ 521929 w 1225855"/>
              <a:gd name="connsiteY125-3180" fmla="*/ 815054 h 1499831"/>
              <a:gd name="connsiteX126-3181" fmla="*/ 532077 w 1225855"/>
              <a:gd name="connsiteY126-3182" fmla="*/ 812927 h 1499831"/>
              <a:gd name="connsiteX127-3183" fmla="*/ 545988 w 1225855"/>
              <a:gd name="connsiteY127-3184" fmla="*/ 778557 h 1499831"/>
              <a:gd name="connsiteX128-3185" fmla="*/ 530931 w 1225855"/>
              <a:gd name="connsiteY128-3186" fmla="*/ 742878 h 1499831"/>
              <a:gd name="connsiteX129-3187" fmla="*/ 560882 w 1225855"/>
              <a:gd name="connsiteY129-3188" fmla="*/ 731421 h 1499831"/>
              <a:gd name="connsiteX130-3189" fmla="*/ 660881 w 1225855"/>
              <a:gd name="connsiteY130-3190" fmla="*/ 689359 h 1499831"/>
              <a:gd name="connsiteX131-3191" fmla="*/ 682158 w 1225855"/>
              <a:gd name="connsiteY131-3192" fmla="*/ 735677 h 1499831"/>
              <a:gd name="connsiteX132-3193" fmla="*/ 706053 w 1225855"/>
              <a:gd name="connsiteY132-3194" fmla="*/ 750897 h 1499831"/>
              <a:gd name="connsiteX133-3195" fmla="*/ 717019 w 1225855"/>
              <a:gd name="connsiteY133-3196" fmla="*/ 748442 h 1499831"/>
              <a:gd name="connsiteX134-3197" fmla="*/ 729948 w 1225855"/>
              <a:gd name="connsiteY134-3198" fmla="*/ 713745 h 1499831"/>
              <a:gd name="connsiteX135-3199" fmla="*/ 708181 w 1225855"/>
              <a:gd name="connsiteY135-3200" fmla="*/ 666446 h 1499831"/>
              <a:gd name="connsiteX136-3201" fmla="*/ 763991 w 1225855"/>
              <a:gd name="connsiteY136-3202" fmla="*/ 635350 h 1499831"/>
              <a:gd name="connsiteX137-3203" fmla="*/ 773483 w 1225855"/>
              <a:gd name="connsiteY137-3204" fmla="*/ 629294 h 1499831"/>
              <a:gd name="connsiteX138-3205" fmla="*/ 795414 w 1225855"/>
              <a:gd name="connsiteY138-3206" fmla="*/ 614400 h 1499831"/>
              <a:gd name="connsiteX139-3207" fmla="*/ 816200 w 1225855"/>
              <a:gd name="connsiteY139-3208" fmla="*/ 598361 h 1499831"/>
              <a:gd name="connsiteX140-3209" fmla="*/ 819473 w 1225855"/>
              <a:gd name="connsiteY140-3210" fmla="*/ 595579 h 1499831"/>
              <a:gd name="connsiteX141-3211" fmla="*/ 842223 w 1225855"/>
              <a:gd name="connsiteY141-3212" fmla="*/ 625202 h 1499831"/>
              <a:gd name="connsiteX142-3213" fmla="*/ 863008 w 1225855"/>
              <a:gd name="connsiteY142-3214" fmla="*/ 635350 h 1499831"/>
              <a:gd name="connsiteX143-3215" fmla="*/ 878884 w 1225855"/>
              <a:gd name="connsiteY143-3216" fmla="*/ 629949 h 1499831"/>
              <a:gd name="connsiteX144-3217" fmla="*/ 883794 w 1225855"/>
              <a:gd name="connsiteY144-3218" fmla="*/ 593451 h 1499831"/>
              <a:gd name="connsiteX145-3219" fmla="*/ 513091 w 1225855"/>
              <a:gd name="connsiteY145-3220" fmla="*/ 183796 h 1499831"/>
              <a:gd name="connsiteX146-3221" fmla="*/ 520784 w 1225855"/>
              <a:gd name="connsiteY146-3222" fmla="*/ 163175 h 1499831"/>
              <a:gd name="connsiteX147-3223" fmla="*/ 613746 w 1225855"/>
              <a:gd name="connsiteY147-3224" fmla="*/ 64648 h 1499831"/>
              <a:gd name="connsiteX148-3225" fmla="*/ 903434 w 1225855"/>
              <a:gd name="connsiteY148-3226" fmla="*/ 374630 h 1499831"/>
              <a:gd name="connsiteX149-3227" fmla="*/ 823892 w 1225855"/>
              <a:gd name="connsiteY149-3228" fmla="*/ 411455 h 1499831"/>
              <a:gd name="connsiteX150-3229" fmla="*/ 821110 w 1225855"/>
              <a:gd name="connsiteY150-3230" fmla="*/ 412273 h 1499831"/>
              <a:gd name="connsiteX151-3231" fmla="*/ 807689 w 1225855"/>
              <a:gd name="connsiteY151-3232" fmla="*/ 415710 h 1499831"/>
              <a:gd name="connsiteX152-3233" fmla="*/ 791159 w 1225855"/>
              <a:gd name="connsiteY152-3234" fmla="*/ 406873 h 1499831"/>
              <a:gd name="connsiteX153-3235" fmla="*/ 777084 w 1225855"/>
              <a:gd name="connsiteY153-3236" fmla="*/ 399835 h 1499831"/>
              <a:gd name="connsiteX154-3237" fmla="*/ 706053 w 1225855"/>
              <a:gd name="connsiteY154-3238" fmla="*/ 362192 h 1499831"/>
              <a:gd name="connsiteX155-3239" fmla="*/ 591160 w 1225855"/>
              <a:gd name="connsiteY155-3240" fmla="*/ 288542 h 1499831"/>
              <a:gd name="connsiteX156-3241" fmla="*/ 570702 w 1225855"/>
              <a:gd name="connsiteY156-3242" fmla="*/ 272176 h 1499831"/>
              <a:gd name="connsiteX157-3243" fmla="*/ 567919 w 1225855"/>
              <a:gd name="connsiteY157-3244" fmla="*/ 269721 h 1499831"/>
              <a:gd name="connsiteX158-3245" fmla="*/ 551226 w 1225855"/>
              <a:gd name="connsiteY158-3246" fmla="*/ 254500 h 1499831"/>
              <a:gd name="connsiteX159-3247" fmla="*/ 512109 w 1225855"/>
              <a:gd name="connsiteY159-3248" fmla="*/ 197708 h 1499831"/>
              <a:gd name="connsiteX160-3249" fmla="*/ 513091 w 1225855"/>
              <a:gd name="connsiteY160-3250" fmla="*/ 183796 h 1499831"/>
              <a:gd name="connsiteX161-3251" fmla="*/ 322094 w 1225855"/>
              <a:gd name="connsiteY161-3252" fmla="*/ 374303 h 1499831"/>
              <a:gd name="connsiteX162-3253" fmla="*/ 464974 w 1225855"/>
              <a:gd name="connsiteY162-3254" fmla="*/ 222421 h 1499831"/>
              <a:gd name="connsiteX163-3255" fmla="*/ 508345 w 1225855"/>
              <a:gd name="connsiteY163-3256" fmla="*/ 285596 h 1499831"/>
              <a:gd name="connsiteX164-3257" fmla="*/ 482486 w 1225855"/>
              <a:gd name="connsiteY164-3258" fmla="*/ 314729 h 1499831"/>
              <a:gd name="connsiteX165-3259" fmla="*/ 475939 w 1225855"/>
              <a:gd name="connsiteY165-3260" fmla="*/ 334205 h 1499831"/>
              <a:gd name="connsiteX166-3261" fmla="*/ 484614 w 1225855"/>
              <a:gd name="connsiteY166-3262" fmla="*/ 351717 h 1499831"/>
              <a:gd name="connsiteX167-3263" fmla="*/ 491324 w 1225855"/>
              <a:gd name="connsiteY167-3264" fmla="*/ 355973 h 1499831"/>
              <a:gd name="connsiteX168-3265" fmla="*/ 501962 w 1225855"/>
              <a:gd name="connsiteY168-3266" fmla="*/ 358264 h 1499831"/>
              <a:gd name="connsiteX169-3267" fmla="*/ 521602 w 1225855"/>
              <a:gd name="connsiteY169-3268" fmla="*/ 349426 h 1499831"/>
              <a:gd name="connsiteX170-3269" fmla="*/ 547298 w 1225855"/>
              <a:gd name="connsiteY170-3270" fmla="*/ 320621 h 1499831"/>
              <a:gd name="connsiteX171-3271" fmla="*/ 554990 w 1225855"/>
              <a:gd name="connsiteY171-3272" fmla="*/ 326676 h 1499831"/>
              <a:gd name="connsiteX172-3273" fmla="*/ 722747 w 1225855"/>
              <a:gd name="connsiteY172-3274" fmla="*/ 430768 h 1499831"/>
              <a:gd name="connsiteX173-3275" fmla="*/ 663827 w 1225855"/>
              <a:gd name="connsiteY173-3276" fmla="*/ 435678 h 1499831"/>
              <a:gd name="connsiteX174-3277" fmla="*/ 628967 w 1225855"/>
              <a:gd name="connsiteY174-3278" fmla="*/ 436823 h 1499831"/>
              <a:gd name="connsiteX175-3279" fmla="*/ 616692 w 1225855"/>
              <a:gd name="connsiteY175-3280" fmla="*/ 436987 h 1499831"/>
              <a:gd name="connsiteX176-3281" fmla="*/ 600489 w 1225855"/>
              <a:gd name="connsiteY176-3282" fmla="*/ 436823 h 1499831"/>
              <a:gd name="connsiteX177-3283" fmla="*/ 565628 w 1225855"/>
              <a:gd name="connsiteY177-3284" fmla="*/ 435514 h 1499831"/>
              <a:gd name="connsiteX178-3285" fmla="*/ 463337 w 1225855"/>
              <a:gd name="connsiteY178-3286" fmla="*/ 424057 h 1499831"/>
              <a:gd name="connsiteX179-3287" fmla="*/ 433059 w 1225855"/>
              <a:gd name="connsiteY179-3288" fmla="*/ 418165 h 1499831"/>
              <a:gd name="connsiteX180-3289" fmla="*/ 409164 w 1225855"/>
              <a:gd name="connsiteY180-3290" fmla="*/ 412437 h 1499831"/>
              <a:gd name="connsiteX181-3291" fmla="*/ 403927 w 1225855"/>
              <a:gd name="connsiteY181-3292" fmla="*/ 410964 h 1499831"/>
              <a:gd name="connsiteX182-3293" fmla="*/ 322094 w 1225855"/>
              <a:gd name="connsiteY182-3294" fmla="*/ 374303 h 1499831"/>
              <a:gd name="connsiteX0-3295" fmla="*/ 1219145 w 1225855"/>
              <a:gd name="connsiteY0-3296" fmla="*/ 1035512 h 1499831"/>
              <a:gd name="connsiteX1-3297" fmla="*/ 1212598 w 1225855"/>
              <a:gd name="connsiteY1-3298" fmla="*/ 1022910 h 1499831"/>
              <a:gd name="connsiteX2-3299" fmla="*/ 1009653 w 1225855"/>
              <a:gd name="connsiteY2-3300" fmla="*/ 805725 h 1499831"/>
              <a:gd name="connsiteX3-3301" fmla="*/ 1091485 w 1225855"/>
              <a:gd name="connsiteY3-3302" fmla="*/ 720128 h 1499831"/>
              <a:gd name="connsiteX4-3303" fmla="*/ 1086085 w 1225855"/>
              <a:gd name="connsiteY4-3304" fmla="*/ 697052 h 1499831"/>
              <a:gd name="connsiteX5-3305" fmla="*/ 1079702 w 1225855"/>
              <a:gd name="connsiteY5-3306" fmla="*/ 685104 h 1499831"/>
              <a:gd name="connsiteX6-3307" fmla="*/ 863663 w 1225855"/>
              <a:gd name="connsiteY6-3308" fmla="*/ 454008 h 1499831"/>
              <a:gd name="connsiteX7-3309" fmla="*/ 957280 w 1225855"/>
              <a:gd name="connsiteY7-3310" fmla="*/ 374303 h 1499831"/>
              <a:gd name="connsiteX8-3311" fmla="*/ 953024 w 1225855"/>
              <a:gd name="connsiteY8-3312" fmla="*/ 355482 h 1499831"/>
              <a:gd name="connsiteX9-3313" fmla="*/ 946969 w 1225855"/>
              <a:gd name="connsiteY9-3314" fmla="*/ 344516 h 1499831"/>
              <a:gd name="connsiteX10-3315" fmla="*/ 633058 w 1225855"/>
              <a:gd name="connsiteY10-3316" fmla="*/ 8347 h 1499831"/>
              <a:gd name="connsiteX11-3317" fmla="*/ 613909 w 1225855"/>
              <a:gd name="connsiteY11-3318" fmla="*/ 0 h 1499831"/>
              <a:gd name="connsiteX12-3319" fmla="*/ 594761 w 1225855"/>
              <a:gd name="connsiteY12-3320" fmla="*/ 8183 h 1499831"/>
              <a:gd name="connsiteX13-3321" fmla="*/ 276922 w 1225855"/>
              <a:gd name="connsiteY13-3322" fmla="*/ 345825 h 1499831"/>
              <a:gd name="connsiteX14-3323" fmla="*/ 269884 w 1225855"/>
              <a:gd name="connsiteY14-3324" fmla="*/ 362028 h 1499831"/>
              <a:gd name="connsiteX15-3325" fmla="*/ 268248 w 1225855"/>
              <a:gd name="connsiteY15-3326" fmla="*/ 374139 h 1499831"/>
              <a:gd name="connsiteX16-3327" fmla="*/ 363828 w 1225855"/>
              <a:gd name="connsiteY16-3328" fmla="*/ 453354 h 1499831"/>
              <a:gd name="connsiteX17-3329" fmla="*/ 143535 w 1225855"/>
              <a:gd name="connsiteY17-3330" fmla="*/ 687395 h 1499831"/>
              <a:gd name="connsiteX18-3331" fmla="*/ 136497 w 1225855"/>
              <a:gd name="connsiteY18-3332" fmla="*/ 704744 h 1499831"/>
              <a:gd name="connsiteX19-3333" fmla="*/ 134206 w 1225855"/>
              <a:gd name="connsiteY19-3334" fmla="*/ 720128 h 1499831"/>
              <a:gd name="connsiteX20-3335" fmla="*/ 182978 w 1225855"/>
              <a:gd name="connsiteY20-3336" fmla="*/ 786740 h 1499831"/>
              <a:gd name="connsiteX21-3337" fmla="*/ 217839 w 1225855"/>
              <a:gd name="connsiteY21-3338" fmla="*/ 805071 h 1499831"/>
              <a:gd name="connsiteX22-3339" fmla="*/ 9984 w 1225855"/>
              <a:gd name="connsiteY22-3340" fmla="*/ 1025692 h 1499831"/>
              <a:gd name="connsiteX23-3341" fmla="*/ 2946 w 1225855"/>
              <a:gd name="connsiteY23-3342" fmla="*/ 1044186 h 1499831"/>
              <a:gd name="connsiteX24-3343" fmla="*/ 0 w 1225855"/>
              <a:gd name="connsiteY24-3344" fmla="*/ 1062844 h 1499831"/>
              <a:gd name="connsiteX25-3345" fmla="*/ 194435 w 1225855"/>
              <a:gd name="connsiteY25-3346" fmla="*/ 1198195 h 1499831"/>
              <a:gd name="connsiteX26-3347" fmla="*/ 487887 w 1225855"/>
              <a:gd name="connsiteY26-3348" fmla="*/ 1247950 h 1499831"/>
              <a:gd name="connsiteX27-3349" fmla="*/ 487887 w 1225855"/>
              <a:gd name="connsiteY27-3350" fmla="*/ 1473645 h 1499831"/>
              <a:gd name="connsiteX28-3351" fmla="*/ 514073 w 1225855"/>
              <a:gd name="connsiteY28-3352" fmla="*/ 1499831 h 1499831"/>
              <a:gd name="connsiteX29-3353" fmla="*/ 711781 w 1225855"/>
              <a:gd name="connsiteY29-3354" fmla="*/ 1499831 h 1499831"/>
              <a:gd name="connsiteX30-3355" fmla="*/ 737968 w 1225855"/>
              <a:gd name="connsiteY30-3356" fmla="*/ 1473645 h 1499831"/>
              <a:gd name="connsiteX31-3357" fmla="*/ 737968 w 1225855"/>
              <a:gd name="connsiteY31-3358" fmla="*/ 1248932 h 1499831"/>
              <a:gd name="connsiteX32-3359" fmla="*/ 1039112 w 1225855"/>
              <a:gd name="connsiteY32-3360" fmla="*/ 1198195 h 1499831"/>
              <a:gd name="connsiteX33-3361" fmla="*/ 1225855 w 1225855"/>
              <a:gd name="connsiteY33-3362" fmla="*/ 1062844 h 1499831"/>
              <a:gd name="connsiteX34-3363" fmla="*/ 1219145 w 1225855"/>
              <a:gd name="connsiteY34-3364" fmla="*/ 1035512 h 1499831"/>
              <a:gd name="connsiteX35-3365" fmla="*/ 1099178 w 1225855"/>
              <a:gd name="connsiteY35-3366" fmla="*/ 1120454 h 1499831"/>
              <a:gd name="connsiteX36-3367" fmla="*/ 1082157 w 1225855"/>
              <a:gd name="connsiteY36-3368" fmla="*/ 1113580 h 1499831"/>
              <a:gd name="connsiteX37-3369" fmla="*/ 657608 w 1225855"/>
              <a:gd name="connsiteY37-3370" fmla="*/ 1056788 h 1499831"/>
              <a:gd name="connsiteX38-3371" fmla="*/ 560882 w 1225855"/>
              <a:gd name="connsiteY38-3372" fmla="*/ 1023564 h 1499831"/>
              <a:gd name="connsiteX39-3373" fmla="*/ 558918 w 1225855"/>
              <a:gd name="connsiteY39-3374" fmla="*/ 1022582 h 1499831"/>
              <a:gd name="connsiteX40-3375" fmla="*/ 554663 w 1225855"/>
              <a:gd name="connsiteY40-3376" fmla="*/ 1021109 h 1499831"/>
              <a:gd name="connsiteX41-3377" fmla="*/ 419966 w 1225855"/>
              <a:gd name="connsiteY41-3378" fmla="*/ 947296 h 1499831"/>
              <a:gd name="connsiteX42-3379" fmla="*/ 312928 w 1225855"/>
              <a:gd name="connsiteY42-3380" fmla="*/ 837313 h 1499831"/>
              <a:gd name="connsiteX43-3381" fmla="*/ 618656 w 1225855"/>
              <a:gd name="connsiteY43-3382" fmla="*/ 872828 h 1499831"/>
              <a:gd name="connsiteX44-3383" fmla="*/ 943368 w 1225855"/>
              <a:gd name="connsiteY44-3384" fmla="*/ 830439 h 1499831"/>
              <a:gd name="connsiteX45-3385" fmla="*/ 957116 w 1225855"/>
              <a:gd name="connsiteY45-3386" fmla="*/ 826184 h 1499831"/>
              <a:gd name="connsiteX46-3387" fmla="*/ 1168408 w 1225855"/>
              <a:gd name="connsiteY46-3388" fmla="*/ 1052369 h 1499831"/>
              <a:gd name="connsiteX47-3389" fmla="*/ 1170536 w 1225855"/>
              <a:gd name="connsiteY47-3390" fmla="*/ 1055806 h 1499831"/>
              <a:gd name="connsiteX48-3391" fmla="*/ 1173482 w 1225855"/>
              <a:gd name="connsiteY48-3392" fmla="*/ 1063008 h 1499831"/>
              <a:gd name="connsiteX49-3393" fmla="*/ 1099178 w 1225855"/>
              <a:gd name="connsiteY49-3394" fmla="*/ 1120454 h 1499831"/>
              <a:gd name="connsiteX50-3395" fmla="*/ 736822 w 1225855"/>
              <a:gd name="connsiteY50-3396" fmla="*/ 1196559 h 1499831"/>
              <a:gd name="connsiteX51-3397" fmla="*/ 620292 w 1225855"/>
              <a:gd name="connsiteY51-3398" fmla="*/ 1200487 h 1499831"/>
              <a:gd name="connsiteX52-3399" fmla="*/ 489033 w 1225855"/>
              <a:gd name="connsiteY52-3400" fmla="*/ 1195577 h 1499831"/>
              <a:gd name="connsiteX53-3401" fmla="*/ 209001 w 1225855"/>
              <a:gd name="connsiteY53-3402" fmla="*/ 1148114 h 1499831"/>
              <a:gd name="connsiteX54-3403" fmla="*/ 52209 w 1225855"/>
              <a:gd name="connsiteY54-3404" fmla="*/ 1063008 h 1499831"/>
              <a:gd name="connsiteX55-3405" fmla="*/ 54173 w 1225855"/>
              <a:gd name="connsiteY55-3406" fmla="*/ 1057279 h 1499831"/>
              <a:gd name="connsiteX56-3407" fmla="*/ 56137 w 1225855"/>
              <a:gd name="connsiteY56-3408" fmla="*/ 1053188 h 1499831"/>
              <a:gd name="connsiteX57-3409" fmla="*/ 255155 w 1225855"/>
              <a:gd name="connsiteY57-3410" fmla="*/ 841896 h 1499831"/>
              <a:gd name="connsiteX58-3411" fmla="*/ 346971 w 1225855"/>
              <a:gd name="connsiteY58-3412" fmla="*/ 956134 h 1499831"/>
              <a:gd name="connsiteX59-3413" fmla="*/ 318984 w 1225855"/>
              <a:gd name="connsiteY59-3414" fmla="*/ 987558 h 1499831"/>
              <a:gd name="connsiteX60-3415" fmla="*/ 321112 w 1225855"/>
              <a:gd name="connsiteY60-3416" fmla="*/ 1024546 h 1499831"/>
              <a:gd name="connsiteX61-3417" fmla="*/ 338460 w 1225855"/>
              <a:gd name="connsiteY61-3418" fmla="*/ 1031093 h 1499831"/>
              <a:gd name="connsiteX62-3419" fmla="*/ 358100 w 1225855"/>
              <a:gd name="connsiteY62-3420" fmla="*/ 1022255 h 1499831"/>
              <a:gd name="connsiteX63-3421" fmla="*/ 387887 w 1225855"/>
              <a:gd name="connsiteY63-3422" fmla="*/ 988703 h 1499831"/>
              <a:gd name="connsiteX64-3423" fmla="*/ 512600 w 1225855"/>
              <a:gd name="connsiteY64-3424" fmla="*/ 1059898 h 1499831"/>
              <a:gd name="connsiteX65-3425" fmla="*/ 494925 w 1225855"/>
              <a:gd name="connsiteY65-3426" fmla="*/ 1097868 h 1499831"/>
              <a:gd name="connsiteX66-3427" fmla="*/ 507527 w 1225855"/>
              <a:gd name="connsiteY66-3428" fmla="*/ 1132729 h 1499831"/>
              <a:gd name="connsiteX67-3429" fmla="*/ 518656 w 1225855"/>
              <a:gd name="connsiteY67-3430" fmla="*/ 1135184 h 1499831"/>
              <a:gd name="connsiteX68-3431" fmla="*/ 542388 w 1225855"/>
              <a:gd name="connsiteY68-3432" fmla="*/ 1120127 h 1499831"/>
              <a:gd name="connsiteX69-3433" fmla="*/ 561045 w 1225855"/>
              <a:gd name="connsiteY69-3434" fmla="*/ 1080029 h 1499831"/>
              <a:gd name="connsiteX70-3435" fmla="*/ 638132 w 1225855"/>
              <a:gd name="connsiteY70-3436" fmla="*/ 1105888 h 1499831"/>
              <a:gd name="connsiteX71-3437" fmla="*/ 708344 w 1225855"/>
              <a:gd name="connsiteY71-3438" fmla="*/ 1124219 h 1499831"/>
              <a:gd name="connsiteX72-3439" fmla="*/ 692633 w 1225855"/>
              <a:gd name="connsiteY72-3440" fmla="*/ 1159079 h 1499831"/>
              <a:gd name="connsiteX73-3441" fmla="*/ 691487 w 1225855"/>
              <a:gd name="connsiteY73-3442" fmla="*/ 1177574 h 1499831"/>
              <a:gd name="connsiteX74-3443" fmla="*/ 705726 w 1225855"/>
              <a:gd name="connsiteY74-3444" fmla="*/ 1193776 h 1499831"/>
              <a:gd name="connsiteX75-3445" fmla="*/ 716528 w 1225855"/>
              <a:gd name="connsiteY75-3446" fmla="*/ 1196068 h 1499831"/>
              <a:gd name="connsiteX76-3447" fmla="*/ 733549 w 1225855"/>
              <a:gd name="connsiteY76-3448" fmla="*/ 1189848 h 1499831"/>
              <a:gd name="connsiteX77-3449" fmla="*/ 740423 w 1225855"/>
              <a:gd name="connsiteY77-3450" fmla="*/ 1180683 h 1499831"/>
              <a:gd name="connsiteX78-3451" fmla="*/ 760881 w 1225855"/>
              <a:gd name="connsiteY78-3452" fmla="*/ 1135184 h 1499831"/>
              <a:gd name="connsiteX79-3453" fmla="*/ 974628 w 1225855"/>
              <a:gd name="connsiteY79-3454" fmla="*/ 1161534 h 1499831"/>
              <a:gd name="connsiteX80-3455" fmla="*/ 736822 w 1225855"/>
              <a:gd name="connsiteY80-3456" fmla="*/ 1196559 h 1499831"/>
              <a:gd name="connsiteX81-3457" fmla="*/ 685431 w 1225855"/>
              <a:gd name="connsiteY81-3458" fmla="*/ 1447458 h 1499831"/>
              <a:gd name="connsiteX82-3459" fmla="*/ 540096 w 1225855"/>
              <a:gd name="connsiteY82-3460" fmla="*/ 1447458 h 1499831"/>
              <a:gd name="connsiteX83-3461" fmla="*/ 540096 w 1225855"/>
              <a:gd name="connsiteY83-3462" fmla="*/ 1251059 h 1499831"/>
              <a:gd name="connsiteX84-3463" fmla="*/ 620292 w 1225855"/>
              <a:gd name="connsiteY84-3464" fmla="*/ 1252860 h 1499831"/>
              <a:gd name="connsiteX85-3465" fmla="*/ 685431 w 1225855"/>
              <a:gd name="connsiteY85-3466" fmla="*/ 1251714 h 1499831"/>
              <a:gd name="connsiteX86-3467" fmla="*/ 685431 w 1225855"/>
              <a:gd name="connsiteY86-3468" fmla="*/ 1447458 h 1499831"/>
              <a:gd name="connsiteX87-3469" fmla="*/ 186415 w 1225855"/>
              <a:gd name="connsiteY87-3470" fmla="*/ 720292 h 1499831"/>
              <a:gd name="connsiteX88-3471" fmla="*/ 187070 w 1225855"/>
              <a:gd name="connsiteY88-3472" fmla="*/ 718819 h 1499831"/>
              <a:gd name="connsiteX89-3473" fmla="*/ 188543 w 1225855"/>
              <a:gd name="connsiteY89-3474" fmla="*/ 715873 h 1499831"/>
              <a:gd name="connsiteX90-3475" fmla="*/ 418567 w 1225855"/>
              <a:gd name="connsiteY90-3476" fmla="*/ 483352 h 1499831"/>
              <a:gd name="connsiteX91-3477" fmla="*/ 493280 w 1225855"/>
              <a:gd name="connsiteY91-3478" fmla="*/ 505881 h 1499831"/>
              <a:gd name="connsiteX92-3479" fmla="*/ 550480 w 1225855"/>
              <a:gd name="connsiteY92-3480" fmla="*/ 513426 h 1499831"/>
              <a:gd name="connsiteX93-3481" fmla="*/ 587396 w 1225855"/>
              <a:gd name="connsiteY93-3482" fmla="*/ 507919 h 1499831"/>
              <a:gd name="connsiteX94-3483" fmla="*/ 611929 w 1225855"/>
              <a:gd name="connsiteY94-3484" fmla="*/ 498885 h 1499831"/>
              <a:gd name="connsiteX95-3485" fmla="*/ 644277 w 1225855"/>
              <a:gd name="connsiteY95-3486" fmla="*/ 510465 h 1499831"/>
              <a:gd name="connsiteX96-3487" fmla="*/ 676430 w 1225855"/>
              <a:gd name="connsiteY96-3488" fmla="*/ 508991 h 1499831"/>
              <a:gd name="connsiteX97-3489" fmla="*/ 712198 w 1225855"/>
              <a:gd name="connsiteY97-3490" fmla="*/ 499229 h 1499831"/>
              <a:gd name="connsiteX98-3491" fmla="*/ 797706 w 1225855"/>
              <a:gd name="connsiteY98-3492" fmla="*/ 471684 h 1499831"/>
              <a:gd name="connsiteX99-3493" fmla="*/ 820292 w 1225855"/>
              <a:gd name="connsiteY99-3494" fmla="*/ 507036 h 1499831"/>
              <a:gd name="connsiteX100-3495" fmla="*/ 780194 w 1225855"/>
              <a:gd name="connsiteY100-3496" fmla="*/ 560391 h 1499831"/>
              <a:gd name="connsiteX101-3497" fmla="*/ 759081 w 1225855"/>
              <a:gd name="connsiteY101-3498" fmla="*/ 576103 h 1499831"/>
              <a:gd name="connsiteX102-3499" fmla="*/ 736822 w 1225855"/>
              <a:gd name="connsiteY102-3500" fmla="*/ 590669 h 1499831"/>
              <a:gd name="connsiteX103-3501" fmla="*/ 736331 w 1225855"/>
              <a:gd name="connsiteY103-3502" fmla="*/ 590996 h 1499831"/>
              <a:gd name="connsiteX104-3503" fmla="*/ 542060 w 1225855"/>
              <a:gd name="connsiteY104-3504" fmla="*/ 682485 h 1499831"/>
              <a:gd name="connsiteX105-3505" fmla="*/ 339115 w 1225855"/>
              <a:gd name="connsiteY105-3506" fmla="*/ 752370 h 1499831"/>
              <a:gd name="connsiteX106-3507" fmla="*/ 289033 w 1225855"/>
              <a:gd name="connsiteY106-3508" fmla="*/ 767428 h 1499831"/>
              <a:gd name="connsiteX107-3509" fmla="*/ 274958 w 1225855"/>
              <a:gd name="connsiteY107-3510" fmla="*/ 771519 h 1499831"/>
              <a:gd name="connsiteX108-3511" fmla="*/ 255809 w 1225855"/>
              <a:gd name="connsiteY108-3512" fmla="*/ 764482 h 1499831"/>
              <a:gd name="connsiteX109-3513" fmla="*/ 186415 w 1225855"/>
              <a:gd name="connsiteY109-3514" fmla="*/ 720292 h 1499831"/>
              <a:gd name="connsiteX110-3515" fmla="*/ 883794 w 1225855"/>
              <a:gd name="connsiteY110-3516" fmla="*/ 593451 h 1499831"/>
              <a:gd name="connsiteX111-3517" fmla="*/ 859244 w 1225855"/>
              <a:gd name="connsiteY111-3518" fmla="*/ 561536 h 1499831"/>
              <a:gd name="connsiteX112-3519" fmla="*/ 854989 w 1225855"/>
              <a:gd name="connsiteY112-3520" fmla="*/ 557117 h 1499831"/>
              <a:gd name="connsiteX113-3521" fmla="*/ 867100 w 1225855"/>
              <a:gd name="connsiteY113-3522" fmla="*/ 534204 h 1499831"/>
              <a:gd name="connsiteX114-3523" fmla="*/ 1036167 w 1225855"/>
              <a:gd name="connsiteY114-3524" fmla="*/ 715218 h 1499831"/>
              <a:gd name="connsiteX115-3525" fmla="*/ 1037803 w 1225855"/>
              <a:gd name="connsiteY115-3526" fmla="*/ 717837 h 1499831"/>
              <a:gd name="connsiteX116-3527" fmla="*/ 1038949 w 1225855"/>
              <a:gd name="connsiteY116-3528" fmla="*/ 720128 h 1499831"/>
              <a:gd name="connsiteX117-3529" fmla="*/ 971519 w 1225855"/>
              <a:gd name="connsiteY117-3530" fmla="*/ 764973 h 1499831"/>
              <a:gd name="connsiteX118-3531" fmla="*/ 944841 w 1225855"/>
              <a:gd name="connsiteY118-3532" fmla="*/ 774793 h 1499831"/>
              <a:gd name="connsiteX119-3533" fmla="*/ 927165 w 1225855"/>
              <a:gd name="connsiteY119-3534" fmla="*/ 780357 h 1499831"/>
              <a:gd name="connsiteX120-3535" fmla="*/ 917018 w 1225855"/>
              <a:gd name="connsiteY120-3536" fmla="*/ 783303 h 1499831"/>
              <a:gd name="connsiteX121-3537" fmla="*/ 618492 w 1225855"/>
              <a:gd name="connsiteY121-3538" fmla="*/ 820292 h 1499831"/>
              <a:gd name="connsiteX122-3539" fmla="*/ 372175 w 1225855"/>
              <a:gd name="connsiteY122-3540" fmla="*/ 797051 h 1499831"/>
              <a:gd name="connsiteX123-3541" fmla="*/ 481668 w 1225855"/>
              <a:gd name="connsiteY123-3542" fmla="*/ 760717 h 1499831"/>
              <a:gd name="connsiteX124-3543" fmla="*/ 497707 w 1225855"/>
              <a:gd name="connsiteY124-3544" fmla="*/ 799015 h 1499831"/>
              <a:gd name="connsiteX125-3545" fmla="*/ 521929 w 1225855"/>
              <a:gd name="connsiteY125-3546" fmla="*/ 815054 h 1499831"/>
              <a:gd name="connsiteX126-3547" fmla="*/ 532077 w 1225855"/>
              <a:gd name="connsiteY126-3548" fmla="*/ 812927 h 1499831"/>
              <a:gd name="connsiteX127-3549" fmla="*/ 545988 w 1225855"/>
              <a:gd name="connsiteY127-3550" fmla="*/ 778557 h 1499831"/>
              <a:gd name="connsiteX128-3551" fmla="*/ 530931 w 1225855"/>
              <a:gd name="connsiteY128-3552" fmla="*/ 742878 h 1499831"/>
              <a:gd name="connsiteX129-3553" fmla="*/ 560882 w 1225855"/>
              <a:gd name="connsiteY129-3554" fmla="*/ 731421 h 1499831"/>
              <a:gd name="connsiteX130-3555" fmla="*/ 660881 w 1225855"/>
              <a:gd name="connsiteY130-3556" fmla="*/ 689359 h 1499831"/>
              <a:gd name="connsiteX131-3557" fmla="*/ 682158 w 1225855"/>
              <a:gd name="connsiteY131-3558" fmla="*/ 735677 h 1499831"/>
              <a:gd name="connsiteX132-3559" fmla="*/ 706053 w 1225855"/>
              <a:gd name="connsiteY132-3560" fmla="*/ 750897 h 1499831"/>
              <a:gd name="connsiteX133-3561" fmla="*/ 717019 w 1225855"/>
              <a:gd name="connsiteY133-3562" fmla="*/ 748442 h 1499831"/>
              <a:gd name="connsiteX134-3563" fmla="*/ 729948 w 1225855"/>
              <a:gd name="connsiteY134-3564" fmla="*/ 713745 h 1499831"/>
              <a:gd name="connsiteX135-3565" fmla="*/ 708181 w 1225855"/>
              <a:gd name="connsiteY135-3566" fmla="*/ 666446 h 1499831"/>
              <a:gd name="connsiteX136-3567" fmla="*/ 763991 w 1225855"/>
              <a:gd name="connsiteY136-3568" fmla="*/ 635350 h 1499831"/>
              <a:gd name="connsiteX137-3569" fmla="*/ 773483 w 1225855"/>
              <a:gd name="connsiteY137-3570" fmla="*/ 629294 h 1499831"/>
              <a:gd name="connsiteX138-3571" fmla="*/ 795414 w 1225855"/>
              <a:gd name="connsiteY138-3572" fmla="*/ 614400 h 1499831"/>
              <a:gd name="connsiteX139-3573" fmla="*/ 816200 w 1225855"/>
              <a:gd name="connsiteY139-3574" fmla="*/ 598361 h 1499831"/>
              <a:gd name="connsiteX140-3575" fmla="*/ 819473 w 1225855"/>
              <a:gd name="connsiteY140-3576" fmla="*/ 595579 h 1499831"/>
              <a:gd name="connsiteX141-3577" fmla="*/ 842223 w 1225855"/>
              <a:gd name="connsiteY141-3578" fmla="*/ 625202 h 1499831"/>
              <a:gd name="connsiteX142-3579" fmla="*/ 863008 w 1225855"/>
              <a:gd name="connsiteY142-3580" fmla="*/ 635350 h 1499831"/>
              <a:gd name="connsiteX143-3581" fmla="*/ 878884 w 1225855"/>
              <a:gd name="connsiteY143-3582" fmla="*/ 629949 h 1499831"/>
              <a:gd name="connsiteX144-3583" fmla="*/ 883794 w 1225855"/>
              <a:gd name="connsiteY144-3584" fmla="*/ 593451 h 1499831"/>
              <a:gd name="connsiteX145-3585" fmla="*/ 513091 w 1225855"/>
              <a:gd name="connsiteY145-3586" fmla="*/ 183796 h 1499831"/>
              <a:gd name="connsiteX146-3587" fmla="*/ 520784 w 1225855"/>
              <a:gd name="connsiteY146-3588" fmla="*/ 163175 h 1499831"/>
              <a:gd name="connsiteX147-3589" fmla="*/ 613746 w 1225855"/>
              <a:gd name="connsiteY147-3590" fmla="*/ 64648 h 1499831"/>
              <a:gd name="connsiteX148-3591" fmla="*/ 903434 w 1225855"/>
              <a:gd name="connsiteY148-3592" fmla="*/ 374630 h 1499831"/>
              <a:gd name="connsiteX149-3593" fmla="*/ 823892 w 1225855"/>
              <a:gd name="connsiteY149-3594" fmla="*/ 411455 h 1499831"/>
              <a:gd name="connsiteX150-3595" fmla="*/ 821110 w 1225855"/>
              <a:gd name="connsiteY150-3596" fmla="*/ 412273 h 1499831"/>
              <a:gd name="connsiteX151-3597" fmla="*/ 807689 w 1225855"/>
              <a:gd name="connsiteY151-3598" fmla="*/ 415710 h 1499831"/>
              <a:gd name="connsiteX152-3599" fmla="*/ 791159 w 1225855"/>
              <a:gd name="connsiteY152-3600" fmla="*/ 406873 h 1499831"/>
              <a:gd name="connsiteX153-3601" fmla="*/ 777084 w 1225855"/>
              <a:gd name="connsiteY153-3602" fmla="*/ 399835 h 1499831"/>
              <a:gd name="connsiteX154-3603" fmla="*/ 706053 w 1225855"/>
              <a:gd name="connsiteY154-3604" fmla="*/ 362192 h 1499831"/>
              <a:gd name="connsiteX155-3605" fmla="*/ 591160 w 1225855"/>
              <a:gd name="connsiteY155-3606" fmla="*/ 288542 h 1499831"/>
              <a:gd name="connsiteX156-3607" fmla="*/ 570702 w 1225855"/>
              <a:gd name="connsiteY156-3608" fmla="*/ 272176 h 1499831"/>
              <a:gd name="connsiteX157-3609" fmla="*/ 567919 w 1225855"/>
              <a:gd name="connsiteY157-3610" fmla="*/ 269721 h 1499831"/>
              <a:gd name="connsiteX158-3611" fmla="*/ 551226 w 1225855"/>
              <a:gd name="connsiteY158-3612" fmla="*/ 254500 h 1499831"/>
              <a:gd name="connsiteX159-3613" fmla="*/ 512109 w 1225855"/>
              <a:gd name="connsiteY159-3614" fmla="*/ 197708 h 1499831"/>
              <a:gd name="connsiteX160-3615" fmla="*/ 513091 w 1225855"/>
              <a:gd name="connsiteY160-3616" fmla="*/ 183796 h 1499831"/>
              <a:gd name="connsiteX161-3617" fmla="*/ 322094 w 1225855"/>
              <a:gd name="connsiteY161-3618" fmla="*/ 374303 h 1499831"/>
              <a:gd name="connsiteX162-3619" fmla="*/ 464974 w 1225855"/>
              <a:gd name="connsiteY162-3620" fmla="*/ 222421 h 1499831"/>
              <a:gd name="connsiteX163-3621" fmla="*/ 508345 w 1225855"/>
              <a:gd name="connsiteY163-3622" fmla="*/ 285596 h 1499831"/>
              <a:gd name="connsiteX164-3623" fmla="*/ 482486 w 1225855"/>
              <a:gd name="connsiteY164-3624" fmla="*/ 314729 h 1499831"/>
              <a:gd name="connsiteX165-3625" fmla="*/ 475939 w 1225855"/>
              <a:gd name="connsiteY165-3626" fmla="*/ 334205 h 1499831"/>
              <a:gd name="connsiteX166-3627" fmla="*/ 484614 w 1225855"/>
              <a:gd name="connsiteY166-3628" fmla="*/ 351717 h 1499831"/>
              <a:gd name="connsiteX167-3629" fmla="*/ 491324 w 1225855"/>
              <a:gd name="connsiteY167-3630" fmla="*/ 355973 h 1499831"/>
              <a:gd name="connsiteX168-3631" fmla="*/ 501962 w 1225855"/>
              <a:gd name="connsiteY168-3632" fmla="*/ 358264 h 1499831"/>
              <a:gd name="connsiteX169-3633" fmla="*/ 521602 w 1225855"/>
              <a:gd name="connsiteY169-3634" fmla="*/ 349426 h 1499831"/>
              <a:gd name="connsiteX170-3635" fmla="*/ 547298 w 1225855"/>
              <a:gd name="connsiteY170-3636" fmla="*/ 320621 h 1499831"/>
              <a:gd name="connsiteX171-3637" fmla="*/ 554990 w 1225855"/>
              <a:gd name="connsiteY171-3638" fmla="*/ 326676 h 1499831"/>
              <a:gd name="connsiteX172-3639" fmla="*/ 722747 w 1225855"/>
              <a:gd name="connsiteY172-3640" fmla="*/ 430768 h 1499831"/>
              <a:gd name="connsiteX173-3641" fmla="*/ 663827 w 1225855"/>
              <a:gd name="connsiteY173-3642" fmla="*/ 435678 h 1499831"/>
              <a:gd name="connsiteX174-3643" fmla="*/ 628967 w 1225855"/>
              <a:gd name="connsiteY174-3644" fmla="*/ 436823 h 1499831"/>
              <a:gd name="connsiteX175-3645" fmla="*/ 616692 w 1225855"/>
              <a:gd name="connsiteY175-3646" fmla="*/ 436987 h 1499831"/>
              <a:gd name="connsiteX176-3647" fmla="*/ 600489 w 1225855"/>
              <a:gd name="connsiteY176-3648" fmla="*/ 436823 h 1499831"/>
              <a:gd name="connsiteX177-3649" fmla="*/ 565628 w 1225855"/>
              <a:gd name="connsiteY177-3650" fmla="*/ 435514 h 1499831"/>
              <a:gd name="connsiteX178-3651" fmla="*/ 463337 w 1225855"/>
              <a:gd name="connsiteY178-3652" fmla="*/ 424057 h 1499831"/>
              <a:gd name="connsiteX179-3653" fmla="*/ 433059 w 1225855"/>
              <a:gd name="connsiteY179-3654" fmla="*/ 418165 h 1499831"/>
              <a:gd name="connsiteX180-3655" fmla="*/ 409164 w 1225855"/>
              <a:gd name="connsiteY180-3656" fmla="*/ 412437 h 1499831"/>
              <a:gd name="connsiteX181-3657" fmla="*/ 403927 w 1225855"/>
              <a:gd name="connsiteY181-3658" fmla="*/ 410964 h 1499831"/>
              <a:gd name="connsiteX182-3659" fmla="*/ 322094 w 1225855"/>
              <a:gd name="connsiteY182-3660" fmla="*/ 374303 h 1499831"/>
              <a:gd name="connsiteX0-3661" fmla="*/ 1219145 w 1225855"/>
              <a:gd name="connsiteY0-3662" fmla="*/ 1035512 h 1499831"/>
              <a:gd name="connsiteX1-3663" fmla="*/ 1212598 w 1225855"/>
              <a:gd name="connsiteY1-3664" fmla="*/ 1022910 h 1499831"/>
              <a:gd name="connsiteX2-3665" fmla="*/ 1009653 w 1225855"/>
              <a:gd name="connsiteY2-3666" fmla="*/ 805725 h 1499831"/>
              <a:gd name="connsiteX3-3667" fmla="*/ 1091485 w 1225855"/>
              <a:gd name="connsiteY3-3668" fmla="*/ 720128 h 1499831"/>
              <a:gd name="connsiteX4-3669" fmla="*/ 1086085 w 1225855"/>
              <a:gd name="connsiteY4-3670" fmla="*/ 697052 h 1499831"/>
              <a:gd name="connsiteX5-3671" fmla="*/ 1079702 w 1225855"/>
              <a:gd name="connsiteY5-3672" fmla="*/ 685104 h 1499831"/>
              <a:gd name="connsiteX6-3673" fmla="*/ 863663 w 1225855"/>
              <a:gd name="connsiteY6-3674" fmla="*/ 454008 h 1499831"/>
              <a:gd name="connsiteX7-3675" fmla="*/ 957280 w 1225855"/>
              <a:gd name="connsiteY7-3676" fmla="*/ 374303 h 1499831"/>
              <a:gd name="connsiteX8-3677" fmla="*/ 953024 w 1225855"/>
              <a:gd name="connsiteY8-3678" fmla="*/ 355482 h 1499831"/>
              <a:gd name="connsiteX9-3679" fmla="*/ 946969 w 1225855"/>
              <a:gd name="connsiteY9-3680" fmla="*/ 344516 h 1499831"/>
              <a:gd name="connsiteX10-3681" fmla="*/ 633058 w 1225855"/>
              <a:gd name="connsiteY10-3682" fmla="*/ 8347 h 1499831"/>
              <a:gd name="connsiteX11-3683" fmla="*/ 613909 w 1225855"/>
              <a:gd name="connsiteY11-3684" fmla="*/ 0 h 1499831"/>
              <a:gd name="connsiteX12-3685" fmla="*/ 594761 w 1225855"/>
              <a:gd name="connsiteY12-3686" fmla="*/ 8183 h 1499831"/>
              <a:gd name="connsiteX13-3687" fmla="*/ 276922 w 1225855"/>
              <a:gd name="connsiteY13-3688" fmla="*/ 345825 h 1499831"/>
              <a:gd name="connsiteX14-3689" fmla="*/ 269884 w 1225855"/>
              <a:gd name="connsiteY14-3690" fmla="*/ 362028 h 1499831"/>
              <a:gd name="connsiteX15-3691" fmla="*/ 268248 w 1225855"/>
              <a:gd name="connsiteY15-3692" fmla="*/ 374139 h 1499831"/>
              <a:gd name="connsiteX16-3693" fmla="*/ 363828 w 1225855"/>
              <a:gd name="connsiteY16-3694" fmla="*/ 453354 h 1499831"/>
              <a:gd name="connsiteX17-3695" fmla="*/ 143535 w 1225855"/>
              <a:gd name="connsiteY17-3696" fmla="*/ 687395 h 1499831"/>
              <a:gd name="connsiteX18-3697" fmla="*/ 136497 w 1225855"/>
              <a:gd name="connsiteY18-3698" fmla="*/ 704744 h 1499831"/>
              <a:gd name="connsiteX19-3699" fmla="*/ 134206 w 1225855"/>
              <a:gd name="connsiteY19-3700" fmla="*/ 720128 h 1499831"/>
              <a:gd name="connsiteX20-3701" fmla="*/ 182978 w 1225855"/>
              <a:gd name="connsiteY20-3702" fmla="*/ 786740 h 1499831"/>
              <a:gd name="connsiteX21-3703" fmla="*/ 217839 w 1225855"/>
              <a:gd name="connsiteY21-3704" fmla="*/ 805071 h 1499831"/>
              <a:gd name="connsiteX22-3705" fmla="*/ 9984 w 1225855"/>
              <a:gd name="connsiteY22-3706" fmla="*/ 1025692 h 1499831"/>
              <a:gd name="connsiteX23-3707" fmla="*/ 2946 w 1225855"/>
              <a:gd name="connsiteY23-3708" fmla="*/ 1044186 h 1499831"/>
              <a:gd name="connsiteX24-3709" fmla="*/ 0 w 1225855"/>
              <a:gd name="connsiteY24-3710" fmla="*/ 1062844 h 1499831"/>
              <a:gd name="connsiteX25-3711" fmla="*/ 194435 w 1225855"/>
              <a:gd name="connsiteY25-3712" fmla="*/ 1198195 h 1499831"/>
              <a:gd name="connsiteX26-3713" fmla="*/ 487887 w 1225855"/>
              <a:gd name="connsiteY26-3714" fmla="*/ 1247950 h 1499831"/>
              <a:gd name="connsiteX27-3715" fmla="*/ 487887 w 1225855"/>
              <a:gd name="connsiteY27-3716" fmla="*/ 1473645 h 1499831"/>
              <a:gd name="connsiteX28-3717" fmla="*/ 514073 w 1225855"/>
              <a:gd name="connsiteY28-3718" fmla="*/ 1499831 h 1499831"/>
              <a:gd name="connsiteX29-3719" fmla="*/ 711781 w 1225855"/>
              <a:gd name="connsiteY29-3720" fmla="*/ 1499831 h 1499831"/>
              <a:gd name="connsiteX30-3721" fmla="*/ 737968 w 1225855"/>
              <a:gd name="connsiteY30-3722" fmla="*/ 1473645 h 1499831"/>
              <a:gd name="connsiteX31-3723" fmla="*/ 737968 w 1225855"/>
              <a:gd name="connsiteY31-3724" fmla="*/ 1248932 h 1499831"/>
              <a:gd name="connsiteX32-3725" fmla="*/ 1039112 w 1225855"/>
              <a:gd name="connsiteY32-3726" fmla="*/ 1198195 h 1499831"/>
              <a:gd name="connsiteX33-3727" fmla="*/ 1225855 w 1225855"/>
              <a:gd name="connsiteY33-3728" fmla="*/ 1062844 h 1499831"/>
              <a:gd name="connsiteX34-3729" fmla="*/ 1219145 w 1225855"/>
              <a:gd name="connsiteY34-3730" fmla="*/ 1035512 h 1499831"/>
              <a:gd name="connsiteX35-3731" fmla="*/ 1099178 w 1225855"/>
              <a:gd name="connsiteY35-3732" fmla="*/ 1120454 h 1499831"/>
              <a:gd name="connsiteX36-3733" fmla="*/ 1082157 w 1225855"/>
              <a:gd name="connsiteY36-3734" fmla="*/ 1113580 h 1499831"/>
              <a:gd name="connsiteX37-3735" fmla="*/ 657608 w 1225855"/>
              <a:gd name="connsiteY37-3736" fmla="*/ 1056788 h 1499831"/>
              <a:gd name="connsiteX38-3737" fmla="*/ 560882 w 1225855"/>
              <a:gd name="connsiteY38-3738" fmla="*/ 1023564 h 1499831"/>
              <a:gd name="connsiteX39-3739" fmla="*/ 558918 w 1225855"/>
              <a:gd name="connsiteY39-3740" fmla="*/ 1022582 h 1499831"/>
              <a:gd name="connsiteX40-3741" fmla="*/ 554663 w 1225855"/>
              <a:gd name="connsiteY40-3742" fmla="*/ 1021109 h 1499831"/>
              <a:gd name="connsiteX41-3743" fmla="*/ 419966 w 1225855"/>
              <a:gd name="connsiteY41-3744" fmla="*/ 947296 h 1499831"/>
              <a:gd name="connsiteX42-3745" fmla="*/ 312928 w 1225855"/>
              <a:gd name="connsiteY42-3746" fmla="*/ 837313 h 1499831"/>
              <a:gd name="connsiteX43-3747" fmla="*/ 618656 w 1225855"/>
              <a:gd name="connsiteY43-3748" fmla="*/ 872828 h 1499831"/>
              <a:gd name="connsiteX44-3749" fmla="*/ 943368 w 1225855"/>
              <a:gd name="connsiteY44-3750" fmla="*/ 830439 h 1499831"/>
              <a:gd name="connsiteX45-3751" fmla="*/ 957116 w 1225855"/>
              <a:gd name="connsiteY45-3752" fmla="*/ 826184 h 1499831"/>
              <a:gd name="connsiteX46-3753" fmla="*/ 1168408 w 1225855"/>
              <a:gd name="connsiteY46-3754" fmla="*/ 1052369 h 1499831"/>
              <a:gd name="connsiteX47-3755" fmla="*/ 1170536 w 1225855"/>
              <a:gd name="connsiteY47-3756" fmla="*/ 1055806 h 1499831"/>
              <a:gd name="connsiteX48-3757" fmla="*/ 1173482 w 1225855"/>
              <a:gd name="connsiteY48-3758" fmla="*/ 1063008 h 1499831"/>
              <a:gd name="connsiteX49-3759" fmla="*/ 1099178 w 1225855"/>
              <a:gd name="connsiteY49-3760" fmla="*/ 1120454 h 1499831"/>
              <a:gd name="connsiteX50-3761" fmla="*/ 736822 w 1225855"/>
              <a:gd name="connsiteY50-3762" fmla="*/ 1196559 h 1499831"/>
              <a:gd name="connsiteX51-3763" fmla="*/ 620292 w 1225855"/>
              <a:gd name="connsiteY51-3764" fmla="*/ 1200487 h 1499831"/>
              <a:gd name="connsiteX52-3765" fmla="*/ 489033 w 1225855"/>
              <a:gd name="connsiteY52-3766" fmla="*/ 1195577 h 1499831"/>
              <a:gd name="connsiteX53-3767" fmla="*/ 209001 w 1225855"/>
              <a:gd name="connsiteY53-3768" fmla="*/ 1148114 h 1499831"/>
              <a:gd name="connsiteX54-3769" fmla="*/ 52209 w 1225855"/>
              <a:gd name="connsiteY54-3770" fmla="*/ 1063008 h 1499831"/>
              <a:gd name="connsiteX55-3771" fmla="*/ 54173 w 1225855"/>
              <a:gd name="connsiteY55-3772" fmla="*/ 1057279 h 1499831"/>
              <a:gd name="connsiteX56-3773" fmla="*/ 56137 w 1225855"/>
              <a:gd name="connsiteY56-3774" fmla="*/ 1053188 h 1499831"/>
              <a:gd name="connsiteX57-3775" fmla="*/ 255155 w 1225855"/>
              <a:gd name="connsiteY57-3776" fmla="*/ 841896 h 1499831"/>
              <a:gd name="connsiteX58-3777" fmla="*/ 346971 w 1225855"/>
              <a:gd name="connsiteY58-3778" fmla="*/ 956134 h 1499831"/>
              <a:gd name="connsiteX59-3779" fmla="*/ 318984 w 1225855"/>
              <a:gd name="connsiteY59-3780" fmla="*/ 987558 h 1499831"/>
              <a:gd name="connsiteX60-3781" fmla="*/ 321112 w 1225855"/>
              <a:gd name="connsiteY60-3782" fmla="*/ 1024546 h 1499831"/>
              <a:gd name="connsiteX61-3783" fmla="*/ 338460 w 1225855"/>
              <a:gd name="connsiteY61-3784" fmla="*/ 1031093 h 1499831"/>
              <a:gd name="connsiteX62-3785" fmla="*/ 358100 w 1225855"/>
              <a:gd name="connsiteY62-3786" fmla="*/ 1022255 h 1499831"/>
              <a:gd name="connsiteX63-3787" fmla="*/ 387887 w 1225855"/>
              <a:gd name="connsiteY63-3788" fmla="*/ 988703 h 1499831"/>
              <a:gd name="connsiteX64-3789" fmla="*/ 512600 w 1225855"/>
              <a:gd name="connsiteY64-3790" fmla="*/ 1059898 h 1499831"/>
              <a:gd name="connsiteX65-3791" fmla="*/ 494925 w 1225855"/>
              <a:gd name="connsiteY65-3792" fmla="*/ 1097868 h 1499831"/>
              <a:gd name="connsiteX66-3793" fmla="*/ 507527 w 1225855"/>
              <a:gd name="connsiteY66-3794" fmla="*/ 1132729 h 1499831"/>
              <a:gd name="connsiteX67-3795" fmla="*/ 518656 w 1225855"/>
              <a:gd name="connsiteY67-3796" fmla="*/ 1135184 h 1499831"/>
              <a:gd name="connsiteX68-3797" fmla="*/ 542388 w 1225855"/>
              <a:gd name="connsiteY68-3798" fmla="*/ 1120127 h 1499831"/>
              <a:gd name="connsiteX69-3799" fmla="*/ 561045 w 1225855"/>
              <a:gd name="connsiteY69-3800" fmla="*/ 1080029 h 1499831"/>
              <a:gd name="connsiteX70-3801" fmla="*/ 638132 w 1225855"/>
              <a:gd name="connsiteY70-3802" fmla="*/ 1105888 h 1499831"/>
              <a:gd name="connsiteX71-3803" fmla="*/ 708344 w 1225855"/>
              <a:gd name="connsiteY71-3804" fmla="*/ 1124219 h 1499831"/>
              <a:gd name="connsiteX72-3805" fmla="*/ 692633 w 1225855"/>
              <a:gd name="connsiteY72-3806" fmla="*/ 1159079 h 1499831"/>
              <a:gd name="connsiteX73-3807" fmla="*/ 691487 w 1225855"/>
              <a:gd name="connsiteY73-3808" fmla="*/ 1177574 h 1499831"/>
              <a:gd name="connsiteX74-3809" fmla="*/ 705726 w 1225855"/>
              <a:gd name="connsiteY74-3810" fmla="*/ 1193776 h 1499831"/>
              <a:gd name="connsiteX75-3811" fmla="*/ 716528 w 1225855"/>
              <a:gd name="connsiteY75-3812" fmla="*/ 1196068 h 1499831"/>
              <a:gd name="connsiteX76-3813" fmla="*/ 733549 w 1225855"/>
              <a:gd name="connsiteY76-3814" fmla="*/ 1189848 h 1499831"/>
              <a:gd name="connsiteX77-3815" fmla="*/ 740423 w 1225855"/>
              <a:gd name="connsiteY77-3816" fmla="*/ 1180683 h 1499831"/>
              <a:gd name="connsiteX78-3817" fmla="*/ 760881 w 1225855"/>
              <a:gd name="connsiteY78-3818" fmla="*/ 1135184 h 1499831"/>
              <a:gd name="connsiteX79-3819" fmla="*/ 974628 w 1225855"/>
              <a:gd name="connsiteY79-3820" fmla="*/ 1161534 h 1499831"/>
              <a:gd name="connsiteX80-3821" fmla="*/ 736822 w 1225855"/>
              <a:gd name="connsiteY80-3822" fmla="*/ 1196559 h 1499831"/>
              <a:gd name="connsiteX81-3823" fmla="*/ 685431 w 1225855"/>
              <a:gd name="connsiteY81-3824" fmla="*/ 1447458 h 1499831"/>
              <a:gd name="connsiteX82-3825" fmla="*/ 540096 w 1225855"/>
              <a:gd name="connsiteY82-3826" fmla="*/ 1447458 h 1499831"/>
              <a:gd name="connsiteX83-3827" fmla="*/ 540096 w 1225855"/>
              <a:gd name="connsiteY83-3828" fmla="*/ 1251059 h 1499831"/>
              <a:gd name="connsiteX84-3829" fmla="*/ 620292 w 1225855"/>
              <a:gd name="connsiteY84-3830" fmla="*/ 1252860 h 1499831"/>
              <a:gd name="connsiteX85-3831" fmla="*/ 685431 w 1225855"/>
              <a:gd name="connsiteY85-3832" fmla="*/ 1251714 h 1499831"/>
              <a:gd name="connsiteX86-3833" fmla="*/ 685431 w 1225855"/>
              <a:gd name="connsiteY86-3834" fmla="*/ 1447458 h 1499831"/>
              <a:gd name="connsiteX87-3835" fmla="*/ 186415 w 1225855"/>
              <a:gd name="connsiteY87-3836" fmla="*/ 720292 h 1499831"/>
              <a:gd name="connsiteX88-3837" fmla="*/ 187070 w 1225855"/>
              <a:gd name="connsiteY88-3838" fmla="*/ 718819 h 1499831"/>
              <a:gd name="connsiteX89-3839" fmla="*/ 188543 w 1225855"/>
              <a:gd name="connsiteY89-3840" fmla="*/ 715873 h 1499831"/>
              <a:gd name="connsiteX90-3841" fmla="*/ 418567 w 1225855"/>
              <a:gd name="connsiteY90-3842" fmla="*/ 483352 h 1499831"/>
              <a:gd name="connsiteX91-3843" fmla="*/ 493280 w 1225855"/>
              <a:gd name="connsiteY91-3844" fmla="*/ 505881 h 1499831"/>
              <a:gd name="connsiteX92-3845" fmla="*/ 550480 w 1225855"/>
              <a:gd name="connsiteY92-3846" fmla="*/ 513426 h 1499831"/>
              <a:gd name="connsiteX93-3847" fmla="*/ 587396 w 1225855"/>
              <a:gd name="connsiteY93-3848" fmla="*/ 507919 h 1499831"/>
              <a:gd name="connsiteX94-3849" fmla="*/ 609547 w 1225855"/>
              <a:gd name="connsiteY94-3850" fmla="*/ 513172 h 1499831"/>
              <a:gd name="connsiteX95-3851" fmla="*/ 644277 w 1225855"/>
              <a:gd name="connsiteY95-3852" fmla="*/ 510465 h 1499831"/>
              <a:gd name="connsiteX96-3853" fmla="*/ 676430 w 1225855"/>
              <a:gd name="connsiteY96-3854" fmla="*/ 508991 h 1499831"/>
              <a:gd name="connsiteX97-3855" fmla="*/ 712198 w 1225855"/>
              <a:gd name="connsiteY97-3856" fmla="*/ 499229 h 1499831"/>
              <a:gd name="connsiteX98-3857" fmla="*/ 797706 w 1225855"/>
              <a:gd name="connsiteY98-3858" fmla="*/ 471684 h 1499831"/>
              <a:gd name="connsiteX99-3859" fmla="*/ 820292 w 1225855"/>
              <a:gd name="connsiteY99-3860" fmla="*/ 507036 h 1499831"/>
              <a:gd name="connsiteX100-3861" fmla="*/ 780194 w 1225855"/>
              <a:gd name="connsiteY100-3862" fmla="*/ 560391 h 1499831"/>
              <a:gd name="connsiteX101-3863" fmla="*/ 759081 w 1225855"/>
              <a:gd name="connsiteY101-3864" fmla="*/ 576103 h 1499831"/>
              <a:gd name="connsiteX102-3865" fmla="*/ 736822 w 1225855"/>
              <a:gd name="connsiteY102-3866" fmla="*/ 590669 h 1499831"/>
              <a:gd name="connsiteX103-3867" fmla="*/ 736331 w 1225855"/>
              <a:gd name="connsiteY103-3868" fmla="*/ 590996 h 1499831"/>
              <a:gd name="connsiteX104-3869" fmla="*/ 542060 w 1225855"/>
              <a:gd name="connsiteY104-3870" fmla="*/ 682485 h 1499831"/>
              <a:gd name="connsiteX105-3871" fmla="*/ 339115 w 1225855"/>
              <a:gd name="connsiteY105-3872" fmla="*/ 752370 h 1499831"/>
              <a:gd name="connsiteX106-3873" fmla="*/ 289033 w 1225855"/>
              <a:gd name="connsiteY106-3874" fmla="*/ 767428 h 1499831"/>
              <a:gd name="connsiteX107-3875" fmla="*/ 274958 w 1225855"/>
              <a:gd name="connsiteY107-3876" fmla="*/ 771519 h 1499831"/>
              <a:gd name="connsiteX108-3877" fmla="*/ 255809 w 1225855"/>
              <a:gd name="connsiteY108-3878" fmla="*/ 764482 h 1499831"/>
              <a:gd name="connsiteX109-3879" fmla="*/ 186415 w 1225855"/>
              <a:gd name="connsiteY109-3880" fmla="*/ 720292 h 1499831"/>
              <a:gd name="connsiteX110-3881" fmla="*/ 883794 w 1225855"/>
              <a:gd name="connsiteY110-3882" fmla="*/ 593451 h 1499831"/>
              <a:gd name="connsiteX111-3883" fmla="*/ 859244 w 1225855"/>
              <a:gd name="connsiteY111-3884" fmla="*/ 561536 h 1499831"/>
              <a:gd name="connsiteX112-3885" fmla="*/ 854989 w 1225855"/>
              <a:gd name="connsiteY112-3886" fmla="*/ 557117 h 1499831"/>
              <a:gd name="connsiteX113-3887" fmla="*/ 867100 w 1225855"/>
              <a:gd name="connsiteY113-3888" fmla="*/ 534204 h 1499831"/>
              <a:gd name="connsiteX114-3889" fmla="*/ 1036167 w 1225855"/>
              <a:gd name="connsiteY114-3890" fmla="*/ 715218 h 1499831"/>
              <a:gd name="connsiteX115-3891" fmla="*/ 1037803 w 1225855"/>
              <a:gd name="connsiteY115-3892" fmla="*/ 717837 h 1499831"/>
              <a:gd name="connsiteX116-3893" fmla="*/ 1038949 w 1225855"/>
              <a:gd name="connsiteY116-3894" fmla="*/ 720128 h 1499831"/>
              <a:gd name="connsiteX117-3895" fmla="*/ 971519 w 1225855"/>
              <a:gd name="connsiteY117-3896" fmla="*/ 764973 h 1499831"/>
              <a:gd name="connsiteX118-3897" fmla="*/ 944841 w 1225855"/>
              <a:gd name="connsiteY118-3898" fmla="*/ 774793 h 1499831"/>
              <a:gd name="connsiteX119-3899" fmla="*/ 927165 w 1225855"/>
              <a:gd name="connsiteY119-3900" fmla="*/ 780357 h 1499831"/>
              <a:gd name="connsiteX120-3901" fmla="*/ 917018 w 1225855"/>
              <a:gd name="connsiteY120-3902" fmla="*/ 783303 h 1499831"/>
              <a:gd name="connsiteX121-3903" fmla="*/ 618492 w 1225855"/>
              <a:gd name="connsiteY121-3904" fmla="*/ 820292 h 1499831"/>
              <a:gd name="connsiteX122-3905" fmla="*/ 372175 w 1225855"/>
              <a:gd name="connsiteY122-3906" fmla="*/ 797051 h 1499831"/>
              <a:gd name="connsiteX123-3907" fmla="*/ 481668 w 1225855"/>
              <a:gd name="connsiteY123-3908" fmla="*/ 760717 h 1499831"/>
              <a:gd name="connsiteX124-3909" fmla="*/ 497707 w 1225855"/>
              <a:gd name="connsiteY124-3910" fmla="*/ 799015 h 1499831"/>
              <a:gd name="connsiteX125-3911" fmla="*/ 521929 w 1225855"/>
              <a:gd name="connsiteY125-3912" fmla="*/ 815054 h 1499831"/>
              <a:gd name="connsiteX126-3913" fmla="*/ 532077 w 1225855"/>
              <a:gd name="connsiteY126-3914" fmla="*/ 812927 h 1499831"/>
              <a:gd name="connsiteX127-3915" fmla="*/ 545988 w 1225855"/>
              <a:gd name="connsiteY127-3916" fmla="*/ 778557 h 1499831"/>
              <a:gd name="connsiteX128-3917" fmla="*/ 530931 w 1225855"/>
              <a:gd name="connsiteY128-3918" fmla="*/ 742878 h 1499831"/>
              <a:gd name="connsiteX129-3919" fmla="*/ 560882 w 1225855"/>
              <a:gd name="connsiteY129-3920" fmla="*/ 731421 h 1499831"/>
              <a:gd name="connsiteX130-3921" fmla="*/ 660881 w 1225855"/>
              <a:gd name="connsiteY130-3922" fmla="*/ 689359 h 1499831"/>
              <a:gd name="connsiteX131-3923" fmla="*/ 682158 w 1225855"/>
              <a:gd name="connsiteY131-3924" fmla="*/ 735677 h 1499831"/>
              <a:gd name="connsiteX132-3925" fmla="*/ 706053 w 1225855"/>
              <a:gd name="connsiteY132-3926" fmla="*/ 750897 h 1499831"/>
              <a:gd name="connsiteX133-3927" fmla="*/ 717019 w 1225855"/>
              <a:gd name="connsiteY133-3928" fmla="*/ 748442 h 1499831"/>
              <a:gd name="connsiteX134-3929" fmla="*/ 729948 w 1225855"/>
              <a:gd name="connsiteY134-3930" fmla="*/ 713745 h 1499831"/>
              <a:gd name="connsiteX135-3931" fmla="*/ 708181 w 1225855"/>
              <a:gd name="connsiteY135-3932" fmla="*/ 666446 h 1499831"/>
              <a:gd name="connsiteX136-3933" fmla="*/ 763991 w 1225855"/>
              <a:gd name="connsiteY136-3934" fmla="*/ 635350 h 1499831"/>
              <a:gd name="connsiteX137-3935" fmla="*/ 773483 w 1225855"/>
              <a:gd name="connsiteY137-3936" fmla="*/ 629294 h 1499831"/>
              <a:gd name="connsiteX138-3937" fmla="*/ 795414 w 1225855"/>
              <a:gd name="connsiteY138-3938" fmla="*/ 614400 h 1499831"/>
              <a:gd name="connsiteX139-3939" fmla="*/ 816200 w 1225855"/>
              <a:gd name="connsiteY139-3940" fmla="*/ 598361 h 1499831"/>
              <a:gd name="connsiteX140-3941" fmla="*/ 819473 w 1225855"/>
              <a:gd name="connsiteY140-3942" fmla="*/ 595579 h 1499831"/>
              <a:gd name="connsiteX141-3943" fmla="*/ 842223 w 1225855"/>
              <a:gd name="connsiteY141-3944" fmla="*/ 625202 h 1499831"/>
              <a:gd name="connsiteX142-3945" fmla="*/ 863008 w 1225855"/>
              <a:gd name="connsiteY142-3946" fmla="*/ 635350 h 1499831"/>
              <a:gd name="connsiteX143-3947" fmla="*/ 878884 w 1225855"/>
              <a:gd name="connsiteY143-3948" fmla="*/ 629949 h 1499831"/>
              <a:gd name="connsiteX144-3949" fmla="*/ 883794 w 1225855"/>
              <a:gd name="connsiteY144-3950" fmla="*/ 593451 h 1499831"/>
              <a:gd name="connsiteX145-3951" fmla="*/ 513091 w 1225855"/>
              <a:gd name="connsiteY145-3952" fmla="*/ 183796 h 1499831"/>
              <a:gd name="connsiteX146-3953" fmla="*/ 520784 w 1225855"/>
              <a:gd name="connsiteY146-3954" fmla="*/ 163175 h 1499831"/>
              <a:gd name="connsiteX147-3955" fmla="*/ 613746 w 1225855"/>
              <a:gd name="connsiteY147-3956" fmla="*/ 64648 h 1499831"/>
              <a:gd name="connsiteX148-3957" fmla="*/ 903434 w 1225855"/>
              <a:gd name="connsiteY148-3958" fmla="*/ 374630 h 1499831"/>
              <a:gd name="connsiteX149-3959" fmla="*/ 823892 w 1225855"/>
              <a:gd name="connsiteY149-3960" fmla="*/ 411455 h 1499831"/>
              <a:gd name="connsiteX150-3961" fmla="*/ 821110 w 1225855"/>
              <a:gd name="connsiteY150-3962" fmla="*/ 412273 h 1499831"/>
              <a:gd name="connsiteX151-3963" fmla="*/ 807689 w 1225855"/>
              <a:gd name="connsiteY151-3964" fmla="*/ 415710 h 1499831"/>
              <a:gd name="connsiteX152-3965" fmla="*/ 791159 w 1225855"/>
              <a:gd name="connsiteY152-3966" fmla="*/ 406873 h 1499831"/>
              <a:gd name="connsiteX153-3967" fmla="*/ 777084 w 1225855"/>
              <a:gd name="connsiteY153-3968" fmla="*/ 399835 h 1499831"/>
              <a:gd name="connsiteX154-3969" fmla="*/ 706053 w 1225855"/>
              <a:gd name="connsiteY154-3970" fmla="*/ 362192 h 1499831"/>
              <a:gd name="connsiteX155-3971" fmla="*/ 591160 w 1225855"/>
              <a:gd name="connsiteY155-3972" fmla="*/ 288542 h 1499831"/>
              <a:gd name="connsiteX156-3973" fmla="*/ 570702 w 1225855"/>
              <a:gd name="connsiteY156-3974" fmla="*/ 272176 h 1499831"/>
              <a:gd name="connsiteX157-3975" fmla="*/ 567919 w 1225855"/>
              <a:gd name="connsiteY157-3976" fmla="*/ 269721 h 1499831"/>
              <a:gd name="connsiteX158-3977" fmla="*/ 551226 w 1225855"/>
              <a:gd name="connsiteY158-3978" fmla="*/ 254500 h 1499831"/>
              <a:gd name="connsiteX159-3979" fmla="*/ 512109 w 1225855"/>
              <a:gd name="connsiteY159-3980" fmla="*/ 197708 h 1499831"/>
              <a:gd name="connsiteX160-3981" fmla="*/ 513091 w 1225855"/>
              <a:gd name="connsiteY160-3982" fmla="*/ 183796 h 1499831"/>
              <a:gd name="connsiteX161-3983" fmla="*/ 322094 w 1225855"/>
              <a:gd name="connsiteY161-3984" fmla="*/ 374303 h 1499831"/>
              <a:gd name="connsiteX162-3985" fmla="*/ 464974 w 1225855"/>
              <a:gd name="connsiteY162-3986" fmla="*/ 222421 h 1499831"/>
              <a:gd name="connsiteX163-3987" fmla="*/ 508345 w 1225855"/>
              <a:gd name="connsiteY163-3988" fmla="*/ 285596 h 1499831"/>
              <a:gd name="connsiteX164-3989" fmla="*/ 482486 w 1225855"/>
              <a:gd name="connsiteY164-3990" fmla="*/ 314729 h 1499831"/>
              <a:gd name="connsiteX165-3991" fmla="*/ 475939 w 1225855"/>
              <a:gd name="connsiteY165-3992" fmla="*/ 334205 h 1499831"/>
              <a:gd name="connsiteX166-3993" fmla="*/ 484614 w 1225855"/>
              <a:gd name="connsiteY166-3994" fmla="*/ 351717 h 1499831"/>
              <a:gd name="connsiteX167-3995" fmla="*/ 491324 w 1225855"/>
              <a:gd name="connsiteY167-3996" fmla="*/ 355973 h 1499831"/>
              <a:gd name="connsiteX168-3997" fmla="*/ 501962 w 1225855"/>
              <a:gd name="connsiteY168-3998" fmla="*/ 358264 h 1499831"/>
              <a:gd name="connsiteX169-3999" fmla="*/ 521602 w 1225855"/>
              <a:gd name="connsiteY169-4000" fmla="*/ 349426 h 1499831"/>
              <a:gd name="connsiteX170-4001" fmla="*/ 547298 w 1225855"/>
              <a:gd name="connsiteY170-4002" fmla="*/ 320621 h 1499831"/>
              <a:gd name="connsiteX171-4003" fmla="*/ 554990 w 1225855"/>
              <a:gd name="connsiteY171-4004" fmla="*/ 326676 h 1499831"/>
              <a:gd name="connsiteX172-4005" fmla="*/ 722747 w 1225855"/>
              <a:gd name="connsiteY172-4006" fmla="*/ 430768 h 1499831"/>
              <a:gd name="connsiteX173-4007" fmla="*/ 663827 w 1225855"/>
              <a:gd name="connsiteY173-4008" fmla="*/ 435678 h 1499831"/>
              <a:gd name="connsiteX174-4009" fmla="*/ 628967 w 1225855"/>
              <a:gd name="connsiteY174-4010" fmla="*/ 436823 h 1499831"/>
              <a:gd name="connsiteX175-4011" fmla="*/ 616692 w 1225855"/>
              <a:gd name="connsiteY175-4012" fmla="*/ 436987 h 1499831"/>
              <a:gd name="connsiteX176-4013" fmla="*/ 600489 w 1225855"/>
              <a:gd name="connsiteY176-4014" fmla="*/ 436823 h 1499831"/>
              <a:gd name="connsiteX177-4015" fmla="*/ 565628 w 1225855"/>
              <a:gd name="connsiteY177-4016" fmla="*/ 435514 h 1499831"/>
              <a:gd name="connsiteX178-4017" fmla="*/ 463337 w 1225855"/>
              <a:gd name="connsiteY178-4018" fmla="*/ 424057 h 1499831"/>
              <a:gd name="connsiteX179-4019" fmla="*/ 433059 w 1225855"/>
              <a:gd name="connsiteY179-4020" fmla="*/ 418165 h 1499831"/>
              <a:gd name="connsiteX180-4021" fmla="*/ 409164 w 1225855"/>
              <a:gd name="connsiteY180-4022" fmla="*/ 412437 h 1499831"/>
              <a:gd name="connsiteX181-4023" fmla="*/ 403927 w 1225855"/>
              <a:gd name="connsiteY181-4024" fmla="*/ 410964 h 1499831"/>
              <a:gd name="connsiteX182-4025" fmla="*/ 322094 w 1225855"/>
              <a:gd name="connsiteY182-4026" fmla="*/ 374303 h 1499831"/>
              <a:gd name="connsiteX0-4027" fmla="*/ 1219145 w 1225855"/>
              <a:gd name="connsiteY0-4028" fmla="*/ 1035512 h 1499831"/>
              <a:gd name="connsiteX1-4029" fmla="*/ 1212598 w 1225855"/>
              <a:gd name="connsiteY1-4030" fmla="*/ 1022910 h 1499831"/>
              <a:gd name="connsiteX2-4031" fmla="*/ 1009653 w 1225855"/>
              <a:gd name="connsiteY2-4032" fmla="*/ 805725 h 1499831"/>
              <a:gd name="connsiteX3-4033" fmla="*/ 1091485 w 1225855"/>
              <a:gd name="connsiteY3-4034" fmla="*/ 720128 h 1499831"/>
              <a:gd name="connsiteX4-4035" fmla="*/ 1086085 w 1225855"/>
              <a:gd name="connsiteY4-4036" fmla="*/ 697052 h 1499831"/>
              <a:gd name="connsiteX5-4037" fmla="*/ 1079702 w 1225855"/>
              <a:gd name="connsiteY5-4038" fmla="*/ 685104 h 1499831"/>
              <a:gd name="connsiteX6-4039" fmla="*/ 863663 w 1225855"/>
              <a:gd name="connsiteY6-4040" fmla="*/ 454008 h 1499831"/>
              <a:gd name="connsiteX7-4041" fmla="*/ 957280 w 1225855"/>
              <a:gd name="connsiteY7-4042" fmla="*/ 374303 h 1499831"/>
              <a:gd name="connsiteX8-4043" fmla="*/ 953024 w 1225855"/>
              <a:gd name="connsiteY8-4044" fmla="*/ 355482 h 1499831"/>
              <a:gd name="connsiteX9-4045" fmla="*/ 946969 w 1225855"/>
              <a:gd name="connsiteY9-4046" fmla="*/ 344516 h 1499831"/>
              <a:gd name="connsiteX10-4047" fmla="*/ 633058 w 1225855"/>
              <a:gd name="connsiteY10-4048" fmla="*/ 8347 h 1499831"/>
              <a:gd name="connsiteX11-4049" fmla="*/ 613909 w 1225855"/>
              <a:gd name="connsiteY11-4050" fmla="*/ 0 h 1499831"/>
              <a:gd name="connsiteX12-4051" fmla="*/ 594761 w 1225855"/>
              <a:gd name="connsiteY12-4052" fmla="*/ 8183 h 1499831"/>
              <a:gd name="connsiteX13-4053" fmla="*/ 276922 w 1225855"/>
              <a:gd name="connsiteY13-4054" fmla="*/ 345825 h 1499831"/>
              <a:gd name="connsiteX14-4055" fmla="*/ 269884 w 1225855"/>
              <a:gd name="connsiteY14-4056" fmla="*/ 362028 h 1499831"/>
              <a:gd name="connsiteX15-4057" fmla="*/ 268248 w 1225855"/>
              <a:gd name="connsiteY15-4058" fmla="*/ 374139 h 1499831"/>
              <a:gd name="connsiteX16-4059" fmla="*/ 363828 w 1225855"/>
              <a:gd name="connsiteY16-4060" fmla="*/ 453354 h 1499831"/>
              <a:gd name="connsiteX17-4061" fmla="*/ 143535 w 1225855"/>
              <a:gd name="connsiteY17-4062" fmla="*/ 687395 h 1499831"/>
              <a:gd name="connsiteX18-4063" fmla="*/ 136497 w 1225855"/>
              <a:gd name="connsiteY18-4064" fmla="*/ 704744 h 1499831"/>
              <a:gd name="connsiteX19-4065" fmla="*/ 134206 w 1225855"/>
              <a:gd name="connsiteY19-4066" fmla="*/ 720128 h 1499831"/>
              <a:gd name="connsiteX20-4067" fmla="*/ 182978 w 1225855"/>
              <a:gd name="connsiteY20-4068" fmla="*/ 786740 h 1499831"/>
              <a:gd name="connsiteX21-4069" fmla="*/ 217839 w 1225855"/>
              <a:gd name="connsiteY21-4070" fmla="*/ 805071 h 1499831"/>
              <a:gd name="connsiteX22-4071" fmla="*/ 9984 w 1225855"/>
              <a:gd name="connsiteY22-4072" fmla="*/ 1025692 h 1499831"/>
              <a:gd name="connsiteX23-4073" fmla="*/ 2946 w 1225855"/>
              <a:gd name="connsiteY23-4074" fmla="*/ 1044186 h 1499831"/>
              <a:gd name="connsiteX24-4075" fmla="*/ 0 w 1225855"/>
              <a:gd name="connsiteY24-4076" fmla="*/ 1062844 h 1499831"/>
              <a:gd name="connsiteX25-4077" fmla="*/ 194435 w 1225855"/>
              <a:gd name="connsiteY25-4078" fmla="*/ 1198195 h 1499831"/>
              <a:gd name="connsiteX26-4079" fmla="*/ 487887 w 1225855"/>
              <a:gd name="connsiteY26-4080" fmla="*/ 1247950 h 1499831"/>
              <a:gd name="connsiteX27-4081" fmla="*/ 487887 w 1225855"/>
              <a:gd name="connsiteY27-4082" fmla="*/ 1473645 h 1499831"/>
              <a:gd name="connsiteX28-4083" fmla="*/ 514073 w 1225855"/>
              <a:gd name="connsiteY28-4084" fmla="*/ 1499831 h 1499831"/>
              <a:gd name="connsiteX29-4085" fmla="*/ 711781 w 1225855"/>
              <a:gd name="connsiteY29-4086" fmla="*/ 1499831 h 1499831"/>
              <a:gd name="connsiteX30-4087" fmla="*/ 737968 w 1225855"/>
              <a:gd name="connsiteY30-4088" fmla="*/ 1473645 h 1499831"/>
              <a:gd name="connsiteX31-4089" fmla="*/ 737968 w 1225855"/>
              <a:gd name="connsiteY31-4090" fmla="*/ 1248932 h 1499831"/>
              <a:gd name="connsiteX32-4091" fmla="*/ 1039112 w 1225855"/>
              <a:gd name="connsiteY32-4092" fmla="*/ 1198195 h 1499831"/>
              <a:gd name="connsiteX33-4093" fmla="*/ 1225855 w 1225855"/>
              <a:gd name="connsiteY33-4094" fmla="*/ 1062844 h 1499831"/>
              <a:gd name="connsiteX34-4095" fmla="*/ 1219145 w 1225855"/>
              <a:gd name="connsiteY34-4096" fmla="*/ 1035512 h 1499831"/>
              <a:gd name="connsiteX35-4097" fmla="*/ 1099178 w 1225855"/>
              <a:gd name="connsiteY35-4098" fmla="*/ 1120454 h 1499831"/>
              <a:gd name="connsiteX36-4099" fmla="*/ 1082157 w 1225855"/>
              <a:gd name="connsiteY36-4100" fmla="*/ 1113580 h 1499831"/>
              <a:gd name="connsiteX37-4101" fmla="*/ 657608 w 1225855"/>
              <a:gd name="connsiteY37-4102" fmla="*/ 1056788 h 1499831"/>
              <a:gd name="connsiteX38-4103" fmla="*/ 560882 w 1225855"/>
              <a:gd name="connsiteY38-4104" fmla="*/ 1023564 h 1499831"/>
              <a:gd name="connsiteX39-4105" fmla="*/ 558918 w 1225855"/>
              <a:gd name="connsiteY39-4106" fmla="*/ 1022582 h 1499831"/>
              <a:gd name="connsiteX40-4107" fmla="*/ 554663 w 1225855"/>
              <a:gd name="connsiteY40-4108" fmla="*/ 1021109 h 1499831"/>
              <a:gd name="connsiteX41-4109" fmla="*/ 419966 w 1225855"/>
              <a:gd name="connsiteY41-4110" fmla="*/ 947296 h 1499831"/>
              <a:gd name="connsiteX42-4111" fmla="*/ 312928 w 1225855"/>
              <a:gd name="connsiteY42-4112" fmla="*/ 837313 h 1499831"/>
              <a:gd name="connsiteX43-4113" fmla="*/ 618656 w 1225855"/>
              <a:gd name="connsiteY43-4114" fmla="*/ 872828 h 1499831"/>
              <a:gd name="connsiteX44-4115" fmla="*/ 943368 w 1225855"/>
              <a:gd name="connsiteY44-4116" fmla="*/ 830439 h 1499831"/>
              <a:gd name="connsiteX45-4117" fmla="*/ 957116 w 1225855"/>
              <a:gd name="connsiteY45-4118" fmla="*/ 826184 h 1499831"/>
              <a:gd name="connsiteX46-4119" fmla="*/ 1168408 w 1225855"/>
              <a:gd name="connsiteY46-4120" fmla="*/ 1052369 h 1499831"/>
              <a:gd name="connsiteX47-4121" fmla="*/ 1170536 w 1225855"/>
              <a:gd name="connsiteY47-4122" fmla="*/ 1055806 h 1499831"/>
              <a:gd name="connsiteX48-4123" fmla="*/ 1173482 w 1225855"/>
              <a:gd name="connsiteY48-4124" fmla="*/ 1063008 h 1499831"/>
              <a:gd name="connsiteX49-4125" fmla="*/ 1099178 w 1225855"/>
              <a:gd name="connsiteY49-4126" fmla="*/ 1120454 h 1499831"/>
              <a:gd name="connsiteX50-4127" fmla="*/ 736822 w 1225855"/>
              <a:gd name="connsiteY50-4128" fmla="*/ 1196559 h 1499831"/>
              <a:gd name="connsiteX51-4129" fmla="*/ 620292 w 1225855"/>
              <a:gd name="connsiteY51-4130" fmla="*/ 1200487 h 1499831"/>
              <a:gd name="connsiteX52-4131" fmla="*/ 489033 w 1225855"/>
              <a:gd name="connsiteY52-4132" fmla="*/ 1195577 h 1499831"/>
              <a:gd name="connsiteX53-4133" fmla="*/ 209001 w 1225855"/>
              <a:gd name="connsiteY53-4134" fmla="*/ 1148114 h 1499831"/>
              <a:gd name="connsiteX54-4135" fmla="*/ 52209 w 1225855"/>
              <a:gd name="connsiteY54-4136" fmla="*/ 1063008 h 1499831"/>
              <a:gd name="connsiteX55-4137" fmla="*/ 54173 w 1225855"/>
              <a:gd name="connsiteY55-4138" fmla="*/ 1057279 h 1499831"/>
              <a:gd name="connsiteX56-4139" fmla="*/ 56137 w 1225855"/>
              <a:gd name="connsiteY56-4140" fmla="*/ 1053188 h 1499831"/>
              <a:gd name="connsiteX57-4141" fmla="*/ 255155 w 1225855"/>
              <a:gd name="connsiteY57-4142" fmla="*/ 841896 h 1499831"/>
              <a:gd name="connsiteX58-4143" fmla="*/ 346971 w 1225855"/>
              <a:gd name="connsiteY58-4144" fmla="*/ 956134 h 1499831"/>
              <a:gd name="connsiteX59-4145" fmla="*/ 318984 w 1225855"/>
              <a:gd name="connsiteY59-4146" fmla="*/ 987558 h 1499831"/>
              <a:gd name="connsiteX60-4147" fmla="*/ 321112 w 1225855"/>
              <a:gd name="connsiteY60-4148" fmla="*/ 1024546 h 1499831"/>
              <a:gd name="connsiteX61-4149" fmla="*/ 338460 w 1225855"/>
              <a:gd name="connsiteY61-4150" fmla="*/ 1031093 h 1499831"/>
              <a:gd name="connsiteX62-4151" fmla="*/ 358100 w 1225855"/>
              <a:gd name="connsiteY62-4152" fmla="*/ 1022255 h 1499831"/>
              <a:gd name="connsiteX63-4153" fmla="*/ 387887 w 1225855"/>
              <a:gd name="connsiteY63-4154" fmla="*/ 988703 h 1499831"/>
              <a:gd name="connsiteX64-4155" fmla="*/ 512600 w 1225855"/>
              <a:gd name="connsiteY64-4156" fmla="*/ 1059898 h 1499831"/>
              <a:gd name="connsiteX65-4157" fmla="*/ 494925 w 1225855"/>
              <a:gd name="connsiteY65-4158" fmla="*/ 1097868 h 1499831"/>
              <a:gd name="connsiteX66-4159" fmla="*/ 507527 w 1225855"/>
              <a:gd name="connsiteY66-4160" fmla="*/ 1132729 h 1499831"/>
              <a:gd name="connsiteX67-4161" fmla="*/ 518656 w 1225855"/>
              <a:gd name="connsiteY67-4162" fmla="*/ 1135184 h 1499831"/>
              <a:gd name="connsiteX68-4163" fmla="*/ 542388 w 1225855"/>
              <a:gd name="connsiteY68-4164" fmla="*/ 1120127 h 1499831"/>
              <a:gd name="connsiteX69-4165" fmla="*/ 561045 w 1225855"/>
              <a:gd name="connsiteY69-4166" fmla="*/ 1080029 h 1499831"/>
              <a:gd name="connsiteX70-4167" fmla="*/ 638132 w 1225855"/>
              <a:gd name="connsiteY70-4168" fmla="*/ 1105888 h 1499831"/>
              <a:gd name="connsiteX71-4169" fmla="*/ 708344 w 1225855"/>
              <a:gd name="connsiteY71-4170" fmla="*/ 1124219 h 1499831"/>
              <a:gd name="connsiteX72-4171" fmla="*/ 692633 w 1225855"/>
              <a:gd name="connsiteY72-4172" fmla="*/ 1159079 h 1499831"/>
              <a:gd name="connsiteX73-4173" fmla="*/ 691487 w 1225855"/>
              <a:gd name="connsiteY73-4174" fmla="*/ 1177574 h 1499831"/>
              <a:gd name="connsiteX74-4175" fmla="*/ 705726 w 1225855"/>
              <a:gd name="connsiteY74-4176" fmla="*/ 1193776 h 1499831"/>
              <a:gd name="connsiteX75-4177" fmla="*/ 716528 w 1225855"/>
              <a:gd name="connsiteY75-4178" fmla="*/ 1196068 h 1499831"/>
              <a:gd name="connsiteX76-4179" fmla="*/ 733549 w 1225855"/>
              <a:gd name="connsiteY76-4180" fmla="*/ 1189848 h 1499831"/>
              <a:gd name="connsiteX77-4181" fmla="*/ 740423 w 1225855"/>
              <a:gd name="connsiteY77-4182" fmla="*/ 1180683 h 1499831"/>
              <a:gd name="connsiteX78-4183" fmla="*/ 760881 w 1225855"/>
              <a:gd name="connsiteY78-4184" fmla="*/ 1135184 h 1499831"/>
              <a:gd name="connsiteX79-4185" fmla="*/ 974628 w 1225855"/>
              <a:gd name="connsiteY79-4186" fmla="*/ 1161534 h 1499831"/>
              <a:gd name="connsiteX80-4187" fmla="*/ 736822 w 1225855"/>
              <a:gd name="connsiteY80-4188" fmla="*/ 1196559 h 1499831"/>
              <a:gd name="connsiteX81-4189" fmla="*/ 685431 w 1225855"/>
              <a:gd name="connsiteY81-4190" fmla="*/ 1447458 h 1499831"/>
              <a:gd name="connsiteX82-4191" fmla="*/ 540096 w 1225855"/>
              <a:gd name="connsiteY82-4192" fmla="*/ 1447458 h 1499831"/>
              <a:gd name="connsiteX83-4193" fmla="*/ 540096 w 1225855"/>
              <a:gd name="connsiteY83-4194" fmla="*/ 1251059 h 1499831"/>
              <a:gd name="connsiteX84-4195" fmla="*/ 620292 w 1225855"/>
              <a:gd name="connsiteY84-4196" fmla="*/ 1252860 h 1499831"/>
              <a:gd name="connsiteX85-4197" fmla="*/ 685431 w 1225855"/>
              <a:gd name="connsiteY85-4198" fmla="*/ 1251714 h 1499831"/>
              <a:gd name="connsiteX86-4199" fmla="*/ 685431 w 1225855"/>
              <a:gd name="connsiteY86-4200" fmla="*/ 1447458 h 1499831"/>
              <a:gd name="connsiteX87-4201" fmla="*/ 186415 w 1225855"/>
              <a:gd name="connsiteY87-4202" fmla="*/ 720292 h 1499831"/>
              <a:gd name="connsiteX88-4203" fmla="*/ 187070 w 1225855"/>
              <a:gd name="connsiteY88-4204" fmla="*/ 718819 h 1499831"/>
              <a:gd name="connsiteX89-4205" fmla="*/ 188543 w 1225855"/>
              <a:gd name="connsiteY89-4206" fmla="*/ 715873 h 1499831"/>
              <a:gd name="connsiteX90-4207" fmla="*/ 418567 w 1225855"/>
              <a:gd name="connsiteY90-4208" fmla="*/ 483352 h 1499831"/>
              <a:gd name="connsiteX91-4209" fmla="*/ 493280 w 1225855"/>
              <a:gd name="connsiteY91-4210" fmla="*/ 505881 h 1499831"/>
              <a:gd name="connsiteX92-4211" fmla="*/ 550480 w 1225855"/>
              <a:gd name="connsiteY92-4212" fmla="*/ 513426 h 1499831"/>
              <a:gd name="connsiteX93-4213" fmla="*/ 587396 w 1225855"/>
              <a:gd name="connsiteY93-4214" fmla="*/ 507919 h 1499831"/>
              <a:gd name="connsiteX94-4215" fmla="*/ 609547 w 1225855"/>
              <a:gd name="connsiteY94-4216" fmla="*/ 513172 h 1499831"/>
              <a:gd name="connsiteX95-4217" fmla="*/ 644277 w 1225855"/>
              <a:gd name="connsiteY95-4218" fmla="*/ 510465 h 1499831"/>
              <a:gd name="connsiteX96-4219" fmla="*/ 676430 w 1225855"/>
              <a:gd name="connsiteY96-4220" fmla="*/ 508991 h 1499831"/>
              <a:gd name="connsiteX97-4221" fmla="*/ 712198 w 1225855"/>
              <a:gd name="connsiteY97-4222" fmla="*/ 499229 h 1499831"/>
              <a:gd name="connsiteX98-4223" fmla="*/ 797706 w 1225855"/>
              <a:gd name="connsiteY98-4224" fmla="*/ 471684 h 1499831"/>
              <a:gd name="connsiteX99-4225" fmla="*/ 820292 w 1225855"/>
              <a:gd name="connsiteY99-4226" fmla="*/ 507036 h 1499831"/>
              <a:gd name="connsiteX100-4227" fmla="*/ 780194 w 1225855"/>
              <a:gd name="connsiteY100-4228" fmla="*/ 560391 h 1499831"/>
              <a:gd name="connsiteX101-4229" fmla="*/ 759081 w 1225855"/>
              <a:gd name="connsiteY101-4230" fmla="*/ 576103 h 1499831"/>
              <a:gd name="connsiteX102-4231" fmla="*/ 736822 w 1225855"/>
              <a:gd name="connsiteY102-4232" fmla="*/ 590669 h 1499831"/>
              <a:gd name="connsiteX103-4233" fmla="*/ 736331 w 1225855"/>
              <a:gd name="connsiteY103-4234" fmla="*/ 590996 h 1499831"/>
              <a:gd name="connsiteX104-4235" fmla="*/ 537297 w 1225855"/>
              <a:gd name="connsiteY104-4236" fmla="*/ 672960 h 1499831"/>
              <a:gd name="connsiteX105-4237" fmla="*/ 339115 w 1225855"/>
              <a:gd name="connsiteY105-4238" fmla="*/ 752370 h 1499831"/>
              <a:gd name="connsiteX106-4239" fmla="*/ 289033 w 1225855"/>
              <a:gd name="connsiteY106-4240" fmla="*/ 767428 h 1499831"/>
              <a:gd name="connsiteX107-4241" fmla="*/ 274958 w 1225855"/>
              <a:gd name="connsiteY107-4242" fmla="*/ 771519 h 1499831"/>
              <a:gd name="connsiteX108-4243" fmla="*/ 255809 w 1225855"/>
              <a:gd name="connsiteY108-4244" fmla="*/ 764482 h 1499831"/>
              <a:gd name="connsiteX109-4245" fmla="*/ 186415 w 1225855"/>
              <a:gd name="connsiteY109-4246" fmla="*/ 720292 h 1499831"/>
              <a:gd name="connsiteX110-4247" fmla="*/ 883794 w 1225855"/>
              <a:gd name="connsiteY110-4248" fmla="*/ 593451 h 1499831"/>
              <a:gd name="connsiteX111-4249" fmla="*/ 859244 w 1225855"/>
              <a:gd name="connsiteY111-4250" fmla="*/ 561536 h 1499831"/>
              <a:gd name="connsiteX112-4251" fmla="*/ 854989 w 1225855"/>
              <a:gd name="connsiteY112-4252" fmla="*/ 557117 h 1499831"/>
              <a:gd name="connsiteX113-4253" fmla="*/ 867100 w 1225855"/>
              <a:gd name="connsiteY113-4254" fmla="*/ 534204 h 1499831"/>
              <a:gd name="connsiteX114-4255" fmla="*/ 1036167 w 1225855"/>
              <a:gd name="connsiteY114-4256" fmla="*/ 715218 h 1499831"/>
              <a:gd name="connsiteX115-4257" fmla="*/ 1037803 w 1225855"/>
              <a:gd name="connsiteY115-4258" fmla="*/ 717837 h 1499831"/>
              <a:gd name="connsiteX116-4259" fmla="*/ 1038949 w 1225855"/>
              <a:gd name="connsiteY116-4260" fmla="*/ 720128 h 1499831"/>
              <a:gd name="connsiteX117-4261" fmla="*/ 971519 w 1225855"/>
              <a:gd name="connsiteY117-4262" fmla="*/ 764973 h 1499831"/>
              <a:gd name="connsiteX118-4263" fmla="*/ 944841 w 1225855"/>
              <a:gd name="connsiteY118-4264" fmla="*/ 774793 h 1499831"/>
              <a:gd name="connsiteX119-4265" fmla="*/ 927165 w 1225855"/>
              <a:gd name="connsiteY119-4266" fmla="*/ 780357 h 1499831"/>
              <a:gd name="connsiteX120-4267" fmla="*/ 917018 w 1225855"/>
              <a:gd name="connsiteY120-4268" fmla="*/ 783303 h 1499831"/>
              <a:gd name="connsiteX121-4269" fmla="*/ 618492 w 1225855"/>
              <a:gd name="connsiteY121-4270" fmla="*/ 820292 h 1499831"/>
              <a:gd name="connsiteX122-4271" fmla="*/ 372175 w 1225855"/>
              <a:gd name="connsiteY122-4272" fmla="*/ 797051 h 1499831"/>
              <a:gd name="connsiteX123-4273" fmla="*/ 481668 w 1225855"/>
              <a:gd name="connsiteY123-4274" fmla="*/ 760717 h 1499831"/>
              <a:gd name="connsiteX124-4275" fmla="*/ 497707 w 1225855"/>
              <a:gd name="connsiteY124-4276" fmla="*/ 799015 h 1499831"/>
              <a:gd name="connsiteX125-4277" fmla="*/ 521929 w 1225855"/>
              <a:gd name="connsiteY125-4278" fmla="*/ 815054 h 1499831"/>
              <a:gd name="connsiteX126-4279" fmla="*/ 532077 w 1225855"/>
              <a:gd name="connsiteY126-4280" fmla="*/ 812927 h 1499831"/>
              <a:gd name="connsiteX127-4281" fmla="*/ 545988 w 1225855"/>
              <a:gd name="connsiteY127-4282" fmla="*/ 778557 h 1499831"/>
              <a:gd name="connsiteX128-4283" fmla="*/ 530931 w 1225855"/>
              <a:gd name="connsiteY128-4284" fmla="*/ 742878 h 1499831"/>
              <a:gd name="connsiteX129-4285" fmla="*/ 560882 w 1225855"/>
              <a:gd name="connsiteY129-4286" fmla="*/ 731421 h 1499831"/>
              <a:gd name="connsiteX130-4287" fmla="*/ 660881 w 1225855"/>
              <a:gd name="connsiteY130-4288" fmla="*/ 689359 h 1499831"/>
              <a:gd name="connsiteX131-4289" fmla="*/ 682158 w 1225855"/>
              <a:gd name="connsiteY131-4290" fmla="*/ 735677 h 1499831"/>
              <a:gd name="connsiteX132-4291" fmla="*/ 706053 w 1225855"/>
              <a:gd name="connsiteY132-4292" fmla="*/ 750897 h 1499831"/>
              <a:gd name="connsiteX133-4293" fmla="*/ 717019 w 1225855"/>
              <a:gd name="connsiteY133-4294" fmla="*/ 748442 h 1499831"/>
              <a:gd name="connsiteX134-4295" fmla="*/ 729948 w 1225855"/>
              <a:gd name="connsiteY134-4296" fmla="*/ 713745 h 1499831"/>
              <a:gd name="connsiteX135-4297" fmla="*/ 708181 w 1225855"/>
              <a:gd name="connsiteY135-4298" fmla="*/ 666446 h 1499831"/>
              <a:gd name="connsiteX136-4299" fmla="*/ 763991 w 1225855"/>
              <a:gd name="connsiteY136-4300" fmla="*/ 635350 h 1499831"/>
              <a:gd name="connsiteX137-4301" fmla="*/ 773483 w 1225855"/>
              <a:gd name="connsiteY137-4302" fmla="*/ 629294 h 1499831"/>
              <a:gd name="connsiteX138-4303" fmla="*/ 795414 w 1225855"/>
              <a:gd name="connsiteY138-4304" fmla="*/ 614400 h 1499831"/>
              <a:gd name="connsiteX139-4305" fmla="*/ 816200 w 1225855"/>
              <a:gd name="connsiteY139-4306" fmla="*/ 598361 h 1499831"/>
              <a:gd name="connsiteX140-4307" fmla="*/ 819473 w 1225855"/>
              <a:gd name="connsiteY140-4308" fmla="*/ 595579 h 1499831"/>
              <a:gd name="connsiteX141-4309" fmla="*/ 842223 w 1225855"/>
              <a:gd name="connsiteY141-4310" fmla="*/ 625202 h 1499831"/>
              <a:gd name="connsiteX142-4311" fmla="*/ 863008 w 1225855"/>
              <a:gd name="connsiteY142-4312" fmla="*/ 635350 h 1499831"/>
              <a:gd name="connsiteX143-4313" fmla="*/ 878884 w 1225855"/>
              <a:gd name="connsiteY143-4314" fmla="*/ 629949 h 1499831"/>
              <a:gd name="connsiteX144-4315" fmla="*/ 883794 w 1225855"/>
              <a:gd name="connsiteY144-4316" fmla="*/ 593451 h 1499831"/>
              <a:gd name="connsiteX145-4317" fmla="*/ 513091 w 1225855"/>
              <a:gd name="connsiteY145-4318" fmla="*/ 183796 h 1499831"/>
              <a:gd name="connsiteX146-4319" fmla="*/ 520784 w 1225855"/>
              <a:gd name="connsiteY146-4320" fmla="*/ 163175 h 1499831"/>
              <a:gd name="connsiteX147-4321" fmla="*/ 613746 w 1225855"/>
              <a:gd name="connsiteY147-4322" fmla="*/ 64648 h 1499831"/>
              <a:gd name="connsiteX148-4323" fmla="*/ 903434 w 1225855"/>
              <a:gd name="connsiteY148-4324" fmla="*/ 374630 h 1499831"/>
              <a:gd name="connsiteX149-4325" fmla="*/ 823892 w 1225855"/>
              <a:gd name="connsiteY149-4326" fmla="*/ 411455 h 1499831"/>
              <a:gd name="connsiteX150-4327" fmla="*/ 821110 w 1225855"/>
              <a:gd name="connsiteY150-4328" fmla="*/ 412273 h 1499831"/>
              <a:gd name="connsiteX151-4329" fmla="*/ 807689 w 1225855"/>
              <a:gd name="connsiteY151-4330" fmla="*/ 415710 h 1499831"/>
              <a:gd name="connsiteX152-4331" fmla="*/ 791159 w 1225855"/>
              <a:gd name="connsiteY152-4332" fmla="*/ 406873 h 1499831"/>
              <a:gd name="connsiteX153-4333" fmla="*/ 777084 w 1225855"/>
              <a:gd name="connsiteY153-4334" fmla="*/ 399835 h 1499831"/>
              <a:gd name="connsiteX154-4335" fmla="*/ 706053 w 1225855"/>
              <a:gd name="connsiteY154-4336" fmla="*/ 362192 h 1499831"/>
              <a:gd name="connsiteX155-4337" fmla="*/ 591160 w 1225855"/>
              <a:gd name="connsiteY155-4338" fmla="*/ 288542 h 1499831"/>
              <a:gd name="connsiteX156-4339" fmla="*/ 570702 w 1225855"/>
              <a:gd name="connsiteY156-4340" fmla="*/ 272176 h 1499831"/>
              <a:gd name="connsiteX157-4341" fmla="*/ 567919 w 1225855"/>
              <a:gd name="connsiteY157-4342" fmla="*/ 269721 h 1499831"/>
              <a:gd name="connsiteX158-4343" fmla="*/ 551226 w 1225855"/>
              <a:gd name="connsiteY158-4344" fmla="*/ 254500 h 1499831"/>
              <a:gd name="connsiteX159-4345" fmla="*/ 512109 w 1225855"/>
              <a:gd name="connsiteY159-4346" fmla="*/ 197708 h 1499831"/>
              <a:gd name="connsiteX160-4347" fmla="*/ 513091 w 1225855"/>
              <a:gd name="connsiteY160-4348" fmla="*/ 183796 h 1499831"/>
              <a:gd name="connsiteX161-4349" fmla="*/ 322094 w 1225855"/>
              <a:gd name="connsiteY161-4350" fmla="*/ 374303 h 1499831"/>
              <a:gd name="connsiteX162-4351" fmla="*/ 464974 w 1225855"/>
              <a:gd name="connsiteY162-4352" fmla="*/ 222421 h 1499831"/>
              <a:gd name="connsiteX163-4353" fmla="*/ 508345 w 1225855"/>
              <a:gd name="connsiteY163-4354" fmla="*/ 285596 h 1499831"/>
              <a:gd name="connsiteX164-4355" fmla="*/ 482486 w 1225855"/>
              <a:gd name="connsiteY164-4356" fmla="*/ 314729 h 1499831"/>
              <a:gd name="connsiteX165-4357" fmla="*/ 475939 w 1225855"/>
              <a:gd name="connsiteY165-4358" fmla="*/ 334205 h 1499831"/>
              <a:gd name="connsiteX166-4359" fmla="*/ 484614 w 1225855"/>
              <a:gd name="connsiteY166-4360" fmla="*/ 351717 h 1499831"/>
              <a:gd name="connsiteX167-4361" fmla="*/ 491324 w 1225855"/>
              <a:gd name="connsiteY167-4362" fmla="*/ 355973 h 1499831"/>
              <a:gd name="connsiteX168-4363" fmla="*/ 501962 w 1225855"/>
              <a:gd name="connsiteY168-4364" fmla="*/ 358264 h 1499831"/>
              <a:gd name="connsiteX169-4365" fmla="*/ 521602 w 1225855"/>
              <a:gd name="connsiteY169-4366" fmla="*/ 349426 h 1499831"/>
              <a:gd name="connsiteX170-4367" fmla="*/ 547298 w 1225855"/>
              <a:gd name="connsiteY170-4368" fmla="*/ 320621 h 1499831"/>
              <a:gd name="connsiteX171-4369" fmla="*/ 554990 w 1225855"/>
              <a:gd name="connsiteY171-4370" fmla="*/ 326676 h 1499831"/>
              <a:gd name="connsiteX172-4371" fmla="*/ 722747 w 1225855"/>
              <a:gd name="connsiteY172-4372" fmla="*/ 430768 h 1499831"/>
              <a:gd name="connsiteX173-4373" fmla="*/ 663827 w 1225855"/>
              <a:gd name="connsiteY173-4374" fmla="*/ 435678 h 1499831"/>
              <a:gd name="connsiteX174-4375" fmla="*/ 628967 w 1225855"/>
              <a:gd name="connsiteY174-4376" fmla="*/ 436823 h 1499831"/>
              <a:gd name="connsiteX175-4377" fmla="*/ 616692 w 1225855"/>
              <a:gd name="connsiteY175-4378" fmla="*/ 436987 h 1499831"/>
              <a:gd name="connsiteX176-4379" fmla="*/ 600489 w 1225855"/>
              <a:gd name="connsiteY176-4380" fmla="*/ 436823 h 1499831"/>
              <a:gd name="connsiteX177-4381" fmla="*/ 565628 w 1225855"/>
              <a:gd name="connsiteY177-4382" fmla="*/ 435514 h 1499831"/>
              <a:gd name="connsiteX178-4383" fmla="*/ 463337 w 1225855"/>
              <a:gd name="connsiteY178-4384" fmla="*/ 424057 h 1499831"/>
              <a:gd name="connsiteX179-4385" fmla="*/ 433059 w 1225855"/>
              <a:gd name="connsiteY179-4386" fmla="*/ 418165 h 1499831"/>
              <a:gd name="connsiteX180-4387" fmla="*/ 409164 w 1225855"/>
              <a:gd name="connsiteY180-4388" fmla="*/ 412437 h 1499831"/>
              <a:gd name="connsiteX181-4389" fmla="*/ 403927 w 1225855"/>
              <a:gd name="connsiteY181-4390" fmla="*/ 410964 h 1499831"/>
              <a:gd name="connsiteX182-4391" fmla="*/ 322094 w 1225855"/>
              <a:gd name="connsiteY182-4392" fmla="*/ 374303 h 1499831"/>
              <a:gd name="connsiteX0-4393" fmla="*/ 1219145 w 1225855"/>
              <a:gd name="connsiteY0-4394" fmla="*/ 1035512 h 1499831"/>
              <a:gd name="connsiteX1-4395" fmla="*/ 1212598 w 1225855"/>
              <a:gd name="connsiteY1-4396" fmla="*/ 1022910 h 1499831"/>
              <a:gd name="connsiteX2-4397" fmla="*/ 1009653 w 1225855"/>
              <a:gd name="connsiteY2-4398" fmla="*/ 805725 h 1499831"/>
              <a:gd name="connsiteX3-4399" fmla="*/ 1091485 w 1225855"/>
              <a:gd name="connsiteY3-4400" fmla="*/ 720128 h 1499831"/>
              <a:gd name="connsiteX4-4401" fmla="*/ 1086085 w 1225855"/>
              <a:gd name="connsiteY4-4402" fmla="*/ 697052 h 1499831"/>
              <a:gd name="connsiteX5-4403" fmla="*/ 1079702 w 1225855"/>
              <a:gd name="connsiteY5-4404" fmla="*/ 685104 h 1499831"/>
              <a:gd name="connsiteX6-4405" fmla="*/ 863663 w 1225855"/>
              <a:gd name="connsiteY6-4406" fmla="*/ 454008 h 1499831"/>
              <a:gd name="connsiteX7-4407" fmla="*/ 957280 w 1225855"/>
              <a:gd name="connsiteY7-4408" fmla="*/ 374303 h 1499831"/>
              <a:gd name="connsiteX8-4409" fmla="*/ 953024 w 1225855"/>
              <a:gd name="connsiteY8-4410" fmla="*/ 355482 h 1499831"/>
              <a:gd name="connsiteX9-4411" fmla="*/ 946969 w 1225855"/>
              <a:gd name="connsiteY9-4412" fmla="*/ 344516 h 1499831"/>
              <a:gd name="connsiteX10-4413" fmla="*/ 633058 w 1225855"/>
              <a:gd name="connsiteY10-4414" fmla="*/ 8347 h 1499831"/>
              <a:gd name="connsiteX11-4415" fmla="*/ 613909 w 1225855"/>
              <a:gd name="connsiteY11-4416" fmla="*/ 0 h 1499831"/>
              <a:gd name="connsiteX12-4417" fmla="*/ 594761 w 1225855"/>
              <a:gd name="connsiteY12-4418" fmla="*/ 8183 h 1499831"/>
              <a:gd name="connsiteX13-4419" fmla="*/ 276922 w 1225855"/>
              <a:gd name="connsiteY13-4420" fmla="*/ 345825 h 1499831"/>
              <a:gd name="connsiteX14-4421" fmla="*/ 269884 w 1225855"/>
              <a:gd name="connsiteY14-4422" fmla="*/ 362028 h 1499831"/>
              <a:gd name="connsiteX15-4423" fmla="*/ 268248 w 1225855"/>
              <a:gd name="connsiteY15-4424" fmla="*/ 374139 h 1499831"/>
              <a:gd name="connsiteX16-4425" fmla="*/ 363828 w 1225855"/>
              <a:gd name="connsiteY16-4426" fmla="*/ 453354 h 1499831"/>
              <a:gd name="connsiteX17-4427" fmla="*/ 143535 w 1225855"/>
              <a:gd name="connsiteY17-4428" fmla="*/ 687395 h 1499831"/>
              <a:gd name="connsiteX18-4429" fmla="*/ 136497 w 1225855"/>
              <a:gd name="connsiteY18-4430" fmla="*/ 704744 h 1499831"/>
              <a:gd name="connsiteX19-4431" fmla="*/ 134206 w 1225855"/>
              <a:gd name="connsiteY19-4432" fmla="*/ 720128 h 1499831"/>
              <a:gd name="connsiteX20-4433" fmla="*/ 182978 w 1225855"/>
              <a:gd name="connsiteY20-4434" fmla="*/ 786740 h 1499831"/>
              <a:gd name="connsiteX21-4435" fmla="*/ 217839 w 1225855"/>
              <a:gd name="connsiteY21-4436" fmla="*/ 805071 h 1499831"/>
              <a:gd name="connsiteX22-4437" fmla="*/ 9984 w 1225855"/>
              <a:gd name="connsiteY22-4438" fmla="*/ 1025692 h 1499831"/>
              <a:gd name="connsiteX23-4439" fmla="*/ 2946 w 1225855"/>
              <a:gd name="connsiteY23-4440" fmla="*/ 1044186 h 1499831"/>
              <a:gd name="connsiteX24-4441" fmla="*/ 0 w 1225855"/>
              <a:gd name="connsiteY24-4442" fmla="*/ 1062844 h 1499831"/>
              <a:gd name="connsiteX25-4443" fmla="*/ 194435 w 1225855"/>
              <a:gd name="connsiteY25-4444" fmla="*/ 1198195 h 1499831"/>
              <a:gd name="connsiteX26-4445" fmla="*/ 487887 w 1225855"/>
              <a:gd name="connsiteY26-4446" fmla="*/ 1247950 h 1499831"/>
              <a:gd name="connsiteX27-4447" fmla="*/ 487887 w 1225855"/>
              <a:gd name="connsiteY27-4448" fmla="*/ 1473645 h 1499831"/>
              <a:gd name="connsiteX28-4449" fmla="*/ 514073 w 1225855"/>
              <a:gd name="connsiteY28-4450" fmla="*/ 1499831 h 1499831"/>
              <a:gd name="connsiteX29-4451" fmla="*/ 711781 w 1225855"/>
              <a:gd name="connsiteY29-4452" fmla="*/ 1499831 h 1499831"/>
              <a:gd name="connsiteX30-4453" fmla="*/ 737968 w 1225855"/>
              <a:gd name="connsiteY30-4454" fmla="*/ 1473645 h 1499831"/>
              <a:gd name="connsiteX31-4455" fmla="*/ 737968 w 1225855"/>
              <a:gd name="connsiteY31-4456" fmla="*/ 1248932 h 1499831"/>
              <a:gd name="connsiteX32-4457" fmla="*/ 1039112 w 1225855"/>
              <a:gd name="connsiteY32-4458" fmla="*/ 1198195 h 1499831"/>
              <a:gd name="connsiteX33-4459" fmla="*/ 1225855 w 1225855"/>
              <a:gd name="connsiteY33-4460" fmla="*/ 1062844 h 1499831"/>
              <a:gd name="connsiteX34-4461" fmla="*/ 1219145 w 1225855"/>
              <a:gd name="connsiteY34-4462" fmla="*/ 1035512 h 1499831"/>
              <a:gd name="connsiteX35-4463" fmla="*/ 1099178 w 1225855"/>
              <a:gd name="connsiteY35-4464" fmla="*/ 1120454 h 1499831"/>
              <a:gd name="connsiteX36-4465" fmla="*/ 1082157 w 1225855"/>
              <a:gd name="connsiteY36-4466" fmla="*/ 1113580 h 1499831"/>
              <a:gd name="connsiteX37-4467" fmla="*/ 657608 w 1225855"/>
              <a:gd name="connsiteY37-4468" fmla="*/ 1056788 h 1499831"/>
              <a:gd name="connsiteX38-4469" fmla="*/ 560882 w 1225855"/>
              <a:gd name="connsiteY38-4470" fmla="*/ 1023564 h 1499831"/>
              <a:gd name="connsiteX39-4471" fmla="*/ 558918 w 1225855"/>
              <a:gd name="connsiteY39-4472" fmla="*/ 1022582 h 1499831"/>
              <a:gd name="connsiteX40-4473" fmla="*/ 554663 w 1225855"/>
              <a:gd name="connsiteY40-4474" fmla="*/ 1021109 h 1499831"/>
              <a:gd name="connsiteX41-4475" fmla="*/ 419966 w 1225855"/>
              <a:gd name="connsiteY41-4476" fmla="*/ 947296 h 1499831"/>
              <a:gd name="connsiteX42-4477" fmla="*/ 312928 w 1225855"/>
              <a:gd name="connsiteY42-4478" fmla="*/ 837313 h 1499831"/>
              <a:gd name="connsiteX43-4479" fmla="*/ 618656 w 1225855"/>
              <a:gd name="connsiteY43-4480" fmla="*/ 887115 h 1499831"/>
              <a:gd name="connsiteX44-4481" fmla="*/ 943368 w 1225855"/>
              <a:gd name="connsiteY44-4482" fmla="*/ 830439 h 1499831"/>
              <a:gd name="connsiteX45-4483" fmla="*/ 957116 w 1225855"/>
              <a:gd name="connsiteY45-4484" fmla="*/ 826184 h 1499831"/>
              <a:gd name="connsiteX46-4485" fmla="*/ 1168408 w 1225855"/>
              <a:gd name="connsiteY46-4486" fmla="*/ 1052369 h 1499831"/>
              <a:gd name="connsiteX47-4487" fmla="*/ 1170536 w 1225855"/>
              <a:gd name="connsiteY47-4488" fmla="*/ 1055806 h 1499831"/>
              <a:gd name="connsiteX48-4489" fmla="*/ 1173482 w 1225855"/>
              <a:gd name="connsiteY48-4490" fmla="*/ 1063008 h 1499831"/>
              <a:gd name="connsiteX49-4491" fmla="*/ 1099178 w 1225855"/>
              <a:gd name="connsiteY49-4492" fmla="*/ 1120454 h 1499831"/>
              <a:gd name="connsiteX50-4493" fmla="*/ 736822 w 1225855"/>
              <a:gd name="connsiteY50-4494" fmla="*/ 1196559 h 1499831"/>
              <a:gd name="connsiteX51-4495" fmla="*/ 620292 w 1225855"/>
              <a:gd name="connsiteY51-4496" fmla="*/ 1200487 h 1499831"/>
              <a:gd name="connsiteX52-4497" fmla="*/ 489033 w 1225855"/>
              <a:gd name="connsiteY52-4498" fmla="*/ 1195577 h 1499831"/>
              <a:gd name="connsiteX53-4499" fmla="*/ 209001 w 1225855"/>
              <a:gd name="connsiteY53-4500" fmla="*/ 1148114 h 1499831"/>
              <a:gd name="connsiteX54-4501" fmla="*/ 52209 w 1225855"/>
              <a:gd name="connsiteY54-4502" fmla="*/ 1063008 h 1499831"/>
              <a:gd name="connsiteX55-4503" fmla="*/ 54173 w 1225855"/>
              <a:gd name="connsiteY55-4504" fmla="*/ 1057279 h 1499831"/>
              <a:gd name="connsiteX56-4505" fmla="*/ 56137 w 1225855"/>
              <a:gd name="connsiteY56-4506" fmla="*/ 1053188 h 1499831"/>
              <a:gd name="connsiteX57-4507" fmla="*/ 255155 w 1225855"/>
              <a:gd name="connsiteY57-4508" fmla="*/ 841896 h 1499831"/>
              <a:gd name="connsiteX58-4509" fmla="*/ 346971 w 1225855"/>
              <a:gd name="connsiteY58-4510" fmla="*/ 956134 h 1499831"/>
              <a:gd name="connsiteX59-4511" fmla="*/ 318984 w 1225855"/>
              <a:gd name="connsiteY59-4512" fmla="*/ 987558 h 1499831"/>
              <a:gd name="connsiteX60-4513" fmla="*/ 321112 w 1225855"/>
              <a:gd name="connsiteY60-4514" fmla="*/ 1024546 h 1499831"/>
              <a:gd name="connsiteX61-4515" fmla="*/ 338460 w 1225855"/>
              <a:gd name="connsiteY61-4516" fmla="*/ 1031093 h 1499831"/>
              <a:gd name="connsiteX62-4517" fmla="*/ 358100 w 1225855"/>
              <a:gd name="connsiteY62-4518" fmla="*/ 1022255 h 1499831"/>
              <a:gd name="connsiteX63-4519" fmla="*/ 387887 w 1225855"/>
              <a:gd name="connsiteY63-4520" fmla="*/ 988703 h 1499831"/>
              <a:gd name="connsiteX64-4521" fmla="*/ 512600 w 1225855"/>
              <a:gd name="connsiteY64-4522" fmla="*/ 1059898 h 1499831"/>
              <a:gd name="connsiteX65-4523" fmla="*/ 494925 w 1225855"/>
              <a:gd name="connsiteY65-4524" fmla="*/ 1097868 h 1499831"/>
              <a:gd name="connsiteX66-4525" fmla="*/ 507527 w 1225855"/>
              <a:gd name="connsiteY66-4526" fmla="*/ 1132729 h 1499831"/>
              <a:gd name="connsiteX67-4527" fmla="*/ 518656 w 1225855"/>
              <a:gd name="connsiteY67-4528" fmla="*/ 1135184 h 1499831"/>
              <a:gd name="connsiteX68-4529" fmla="*/ 542388 w 1225855"/>
              <a:gd name="connsiteY68-4530" fmla="*/ 1120127 h 1499831"/>
              <a:gd name="connsiteX69-4531" fmla="*/ 561045 w 1225855"/>
              <a:gd name="connsiteY69-4532" fmla="*/ 1080029 h 1499831"/>
              <a:gd name="connsiteX70-4533" fmla="*/ 638132 w 1225855"/>
              <a:gd name="connsiteY70-4534" fmla="*/ 1105888 h 1499831"/>
              <a:gd name="connsiteX71-4535" fmla="*/ 708344 w 1225855"/>
              <a:gd name="connsiteY71-4536" fmla="*/ 1124219 h 1499831"/>
              <a:gd name="connsiteX72-4537" fmla="*/ 692633 w 1225855"/>
              <a:gd name="connsiteY72-4538" fmla="*/ 1159079 h 1499831"/>
              <a:gd name="connsiteX73-4539" fmla="*/ 691487 w 1225855"/>
              <a:gd name="connsiteY73-4540" fmla="*/ 1177574 h 1499831"/>
              <a:gd name="connsiteX74-4541" fmla="*/ 705726 w 1225855"/>
              <a:gd name="connsiteY74-4542" fmla="*/ 1193776 h 1499831"/>
              <a:gd name="connsiteX75-4543" fmla="*/ 716528 w 1225855"/>
              <a:gd name="connsiteY75-4544" fmla="*/ 1196068 h 1499831"/>
              <a:gd name="connsiteX76-4545" fmla="*/ 733549 w 1225855"/>
              <a:gd name="connsiteY76-4546" fmla="*/ 1189848 h 1499831"/>
              <a:gd name="connsiteX77-4547" fmla="*/ 740423 w 1225855"/>
              <a:gd name="connsiteY77-4548" fmla="*/ 1180683 h 1499831"/>
              <a:gd name="connsiteX78-4549" fmla="*/ 760881 w 1225855"/>
              <a:gd name="connsiteY78-4550" fmla="*/ 1135184 h 1499831"/>
              <a:gd name="connsiteX79-4551" fmla="*/ 974628 w 1225855"/>
              <a:gd name="connsiteY79-4552" fmla="*/ 1161534 h 1499831"/>
              <a:gd name="connsiteX80-4553" fmla="*/ 736822 w 1225855"/>
              <a:gd name="connsiteY80-4554" fmla="*/ 1196559 h 1499831"/>
              <a:gd name="connsiteX81-4555" fmla="*/ 685431 w 1225855"/>
              <a:gd name="connsiteY81-4556" fmla="*/ 1447458 h 1499831"/>
              <a:gd name="connsiteX82-4557" fmla="*/ 540096 w 1225855"/>
              <a:gd name="connsiteY82-4558" fmla="*/ 1447458 h 1499831"/>
              <a:gd name="connsiteX83-4559" fmla="*/ 540096 w 1225855"/>
              <a:gd name="connsiteY83-4560" fmla="*/ 1251059 h 1499831"/>
              <a:gd name="connsiteX84-4561" fmla="*/ 620292 w 1225855"/>
              <a:gd name="connsiteY84-4562" fmla="*/ 1252860 h 1499831"/>
              <a:gd name="connsiteX85-4563" fmla="*/ 685431 w 1225855"/>
              <a:gd name="connsiteY85-4564" fmla="*/ 1251714 h 1499831"/>
              <a:gd name="connsiteX86-4565" fmla="*/ 685431 w 1225855"/>
              <a:gd name="connsiteY86-4566" fmla="*/ 1447458 h 1499831"/>
              <a:gd name="connsiteX87-4567" fmla="*/ 186415 w 1225855"/>
              <a:gd name="connsiteY87-4568" fmla="*/ 720292 h 1499831"/>
              <a:gd name="connsiteX88-4569" fmla="*/ 187070 w 1225855"/>
              <a:gd name="connsiteY88-4570" fmla="*/ 718819 h 1499831"/>
              <a:gd name="connsiteX89-4571" fmla="*/ 188543 w 1225855"/>
              <a:gd name="connsiteY89-4572" fmla="*/ 715873 h 1499831"/>
              <a:gd name="connsiteX90-4573" fmla="*/ 418567 w 1225855"/>
              <a:gd name="connsiteY90-4574" fmla="*/ 483352 h 1499831"/>
              <a:gd name="connsiteX91-4575" fmla="*/ 493280 w 1225855"/>
              <a:gd name="connsiteY91-4576" fmla="*/ 505881 h 1499831"/>
              <a:gd name="connsiteX92-4577" fmla="*/ 550480 w 1225855"/>
              <a:gd name="connsiteY92-4578" fmla="*/ 513426 h 1499831"/>
              <a:gd name="connsiteX93-4579" fmla="*/ 587396 w 1225855"/>
              <a:gd name="connsiteY93-4580" fmla="*/ 507919 h 1499831"/>
              <a:gd name="connsiteX94-4581" fmla="*/ 609547 w 1225855"/>
              <a:gd name="connsiteY94-4582" fmla="*/ 513172 h 1499831"/>
              <a:gd name="connsiteX95-4583" fmla="*/ 644277 w 1225855"/>
              <a:gd name="connsiteY95-4584" fmla="*/ 510465 h 1499831"/>
              <a:gd name="connsiteX96-4585" fmla="*/ 676430 w 1225855"/>
              <a:gd name="connsiteY96-4586" fmla="*/ 508991 h 1499831"/>
              <a:gd name="connsiteX97-4587" fmla="*/ 712198 w 1225855"/>
              <a:gd name="connsiteY97-4588" fmla="*/ 499229 h 1499831"/>
              <a:gd name="connsiteX98-4589" fmla="*/ 797706 w 1225855"/>
              <a:gd name="connsiteY98-4590" fmla="*/ 471684 h 1499831"/>
              <a:gd name="connsiteX99-4591" fmla="*/ 820292 w 1225855"/>
              <a:gd name="connsiteY99-4592" fmla="*/ 507036 h 1499831"/>
              <a:gd name="connsiteX100-4593" fmla="*/ 780194 w 1225855"/>
              <a:gd name="connsiteY100-4594" fmla="*/ 560391 h 1499831"/>
              <a:gd name="connsiteX101-4595" fmla="*/ 759081 w 1225855"/>
              <a:gd name="connsiteY101-4596" fmla="*/ 576103 h 1499831"/>
              <a:gd name="connsiteX102-4597" fmla="*/ 736822 w 1225855"/>
              <a:gd name="connsiteY102-4598" fmla="*/ 590669 h 1499831"/>
              <a:gd name="connsiteX103-4599" fmla="*/ 736331 w 1225855"/>
              <a:gd name="connsiteY103-4600" fmla="*/ 590996 h 1499831"/>
              <a:gd name="connsiteX104-4601" fmla="*/ 537297 w 1225855"/>
              <a:gd name="connsiteY104-4602" fmla="*/ 672960 h 1499831"/>
              <a:gd name="connsiteX105-4603" fmla="*/ 339115 w 1225855"/>
              <a:gd name="connsiteY105-4604" fmla="*/ 752370 h 1499831"/>
              <a:gd name="connsiteX106-4605" fmla="*/ 289033 w 1225855"/>
              <a:gd name="connsiteY106-4606" fmla="*/ 767428 h 1499831"/>
              <a:gd name="connsiteX107-4607" fmla="*/ 274958 w 1225855"/>
              <a:gd name="connsiteY107-4608" fmla="*/ 771519 h 1499831"/>
              <a:gd name="connsiteX108-4609" fmla="*/ 255809 w 1225855"/>
              <a:gd name="connsiteY108-4610" fmla="*/ 764482 h 1499831"/>
              <a:gd name="connsiteX109-4611" fmla="*/ 186415 w 1225855"/>
              <a:gd name="connsiteY109-4612" fmla="*/ 720292 h 1499831"/>
              <a:gd name="connsiteX110-4613" fmla="*/ 883794 w 1225855"/>
              <a:gd name="connsiteY110-4614" fmla="*/ 593451 h 1499831"/>
              <a:gd name="connsiteX111-4615" fmla="*/ 859244 w 1225855"/>
              <a:gd name="connsiteY111-4616" fmla="*/ 561536 h 1499831"/>
              <a:gd name="connsiteX112-4617" fmla="*/ 854989 w 1225855"/>
              <a:gd name="connsiteY112-4618" fmla="*/ 557117 h 1499831"/>
              <a:gd name="connsiteX113-4619" fmla="*/ 867100 w 1225855"/>
              <a:gd name="connsiteY113-4620" fmla="*/ 534204 h 1499831"/>
              <a:gd name="connsiteX114-4621" fmla="*/ 1036167 w 1225855"/>
              <a:gd name="connsiteY114-4622" fmla="*/ 715218 h 1499831"/>
              <a:gd name="connsiteX115-4623" fmla="*/ 1037803 w 1225855"/>
              <a:gd name="connsiteY115-4624" fmla="*/ 717837 h 1499831"/>
              <a:gd name="connsiteX116-4625" fmla="*/ 1038949 w 1225855"/>
              <a:gd name="connsiteY116-4626" fmla="*/ 720128 h 1499831"/>
              <a:gd name="connsiteX117-4627" fmla="*/ 971519 w 1225855"/>
              <a:gd name="connsiteY117-4628" fmla="*/ 764973 h 1499831"/>
              <a:gd name="connsiteX118-4629" fmla="*/ 944841 w 1225855"/>
              <a:gd name="connsiteY118-4630" fmla="*/ 774793 h 1499831"/>
              <a:gd name="connsiteX119-4631" fmla="*/ 927165 w 1225855"/>
              <a:gd name="connsiteY119-4632" fmla="*/ 780357 h 1499831"/>
              <a:gd name="connsiteX120-4633" fmla="*/ 917018 w 1225855"/>
              <a:gd name="connsiteY120-4634" fmla="*/ 783303 h 1499831"/>
              <a:gd name="connsiteX121-4635" fmla="*/ 618492 w 1225855"/>
              <a:gd name="connsiteY121-4636" fmla="*/ 820292 h 1499831"/>
              <a:gd name="connsiteX122-4637" fmla="*/ 372175 w 1225855"/>
              <a:gd name="connsiteY122-4638" fmla="*/ 797051 h 1499831"/>
              <a:gd name="connsiteX123-4639" fmla="*/ 481668 w 1225855"/>
              <a:gd name="connsiteY123-4640" fmla="*/ 760717 h 1499831"/>
              <a:gd name="connsiteX124-4641" fmla="*/ 497707 w 1225855"/>
              <a:gd name="connsiteY124-4642" fmla="*/ 799015 h 1499831"/>
              <a:gd name="connsiteX125-4643" fmla="*/ 521929 w 1225855"/>
              <a:gd name="connsiteY125-4644" fmla="*/ 815054 h 1499831"/>
              <a:gd name="connsiteX126-4645" fmla="*/ 532077 w 1225855"/>
              <a:gd name="connsiteY126-4646" fmla="*/ 812927 h 1499831"/>
              <a:gd name="connsiteX127-4647" fmla="*/ 545988 w 1225855"/>
              <a:gd name="connsiteY127-4648" fmla="*/ 778557 h 1499831"/>
              <a:gd name="connsiteX128-4649" fmla="*/ 530931 w 1225855"/>
              <a:gd name="connsiteY128-4650" fmla="*/ 742878 h 1499831"/>
              <a:gd name="connsiteX129-4651" fmla="*/ 560882 w 1225855"/>
              <a:gd name="connsiteY129-4652" fmla="*/ 731421 h 1499831"/>
              <a:gd name="connsiteX130-4653" fmla="*/ 660881 w 1225855"/>
              <a:gd name="connsiteY130-4654" fmla="*/ 689359 h 1499831"/>
              <a:gd name="connsiteX131-4655" fmla="*/ 682158 w 1225855"/>
              <a:gd name="connsiteY131-4656" fmla="*/ 735677 h 1499831"/>
              <a:gd name="connsiteX132-4657" fmla="*/ 706053 w 1225855"/>
              <a:gd name="connsiteY132-4658" fmla="*/ 750897 h 1499831"/>
              <a:gd name="connsiteX133-4659" fmla="*/ 717019 w 1225855"/>
              <a:gd name="connsiteY133-4660" fmla="*/ 748442 h 1499831"/>
              <a:gd name="connsiteX134-4661" fmla="*/ 729948 w 1225855"/>
              <a:gd name="connsiteY134-4662" fmla="*/ 713745 h 1499831"/>
              <a:gd name="connsiteX135-4663" fmla="*/ 708181 w 1225855"/>
              <a:gd name="connsiteY135-4664" fmla="*/ 666446 h 1499831"/>
              <a:gd name="connsiteX136-4665" fmla="*/ 763991 w 1225855"/>
              <a:gd name="connsiteY136-4666" fmla="*/ 635350 h 1499831"/>
              <a:gd name="connsiteX137-4667" fmla="*/ 773483 w 1225855"/>
              <a:gd name="connsiteY137-4668" fmla="*/ 629294 h 1499831"/>
              <a:gd name="connsiteX138-4669" fmla="*/ 795414 w 1225855"/>
              <a:gd name="connsiteY138-4670" fmla="*/ 614400 h 1499831"/>
              <a:gd name="connsiteX139-4671" fmla="*/ 816200 w 1225855"/>
              <a:gd name="connsiteY139-4672" fmla="*/ 598361 h 1499831"/>
              <a:gd name="connsiteX140-4673" fmla="*/ 819473 w 1225855"/>
              <a:gd name="connsiteY140-4674" fmla="*/ 595579 h 1499831"/>
              <a:gd name="connsiteX141-4675" fmla="*/ 842223 w 1225855"/>
              <a:gd name="connsiteY141-4676" fmla="*/ 625202 h 1499831"/>
              <a:gd name="connsiteX142-4677" fmla="*/ 863008 w 1225855"/>
              <a:gd name="connsiteY142-4678" fmla="*/ 635350 h 1499831"/>
              <a:gd name="connsiteX143-4679" fmla="*/ 878884 w 1225855"/>
              <a:gd name="connsiteY143-4680" fmla="*/ 629949 h 1499831"/>
              <a:gd name="connsiteX144-4681" fmla="*/ 883794 w 1225855"/>
              <a:gd name="connsiteY144-4682" fmla="*/ 593451 h 1499831"/>
              <a:gd name="connsiteX145-4683" fmla="*/ 513091 w 1225855"/>
              <a:gd name="connsiteY145-4684" fmla="*/ 183796 h 1499831"/>
              <a:gd name="connsiteX146-4685" fmla="*/ 520784 w 1225855"/>
              <a:gd name="connsiteY146-4686" fmla="*/ 163175 h 1499831"/>
              <a:gd name="connsiteX147-4687" fmla="*/ 613746 w 1225855"/>
              <a:gd name="connsiteY147-4688" fmla="*/ 64648 h 1499831"/>
              <a:gd name="connsiteX148-4689" fmla="*/ 903434 w 1225855"/>
              <a:gd name="connsiteY148-4690" fmla="*/ 374630 h 1499831"/>
              <a:gd name="connsiteX149-4691" fmla="*/ 823892 w 1225855"/>
              <a:gd name="connsiteY149-4692" fmla="*/ 411455 h 1499831"/>
              <a:gd name="connsiteX150-4693" fmla="*/ 821110 w 1225855"/>
              <a:gd name="connsiteY150-4694" fmla="*/ 412273 h 1499831"/>
              <a:gd name="connsiteX151-4695" fmla="*/ 807689 w 1225855"/>
              <a:gd name="connsiteY151-4696" fmla="*/ 415710 h 1499831"/>
              <a:gd name="connsiteX152-4697" fmla="*/ 791159 w 1225855"/>
              <a:gd name="connsiteY152-4698" fmla="*/ 406873 h 1499831"/>
              <a:gd name="connsiteX153-4699" fmla="*/ 777084 w 1225855"/>
              <a:gd name="connsiteY153-4700" fmla="*/ 399835 h 1499831"/>
              <a:gd name="connsiteX154-4701" fmla="*/ 706053 w 1225855"/>
              <a:gd name="connsiteY154-4702" fmla="*/ 362192 h 1499831"/>
              <a:gd name="connsiteX155-4703" fmla="*/ 591160 w 1225855"/>
              <a:gd name="connsiteY155-4704" fmla="*/ 288542 h 1499831"/>
              <a:gd name="connsiteX156-4705" fmla="*/ 570702 w 1225855"/>
              <a:gd name="connsiteY156-4706" fmla="*/ 272176 h 1499831"/>
              <a:gd name="connsiteX157-4707" fmla="*/ 567919 w 1225855"/>
              <a:gd name="connsiteY157-4708" fmla="*/ 269721 h 1499831"/>
              <a:gd name="connsiteX158-4709" fmla="*/ 551226 w 1225855"/>
              <a:gd name="connsiteY158-4710" fmla="*/ 254500 h 1499831"/>
              <a:gd name="connsiteX159-4711" fmla="*/ 512109 w 1225855"/>
              <a:gd name="connsiteY159-4712" fmla="*/ 197708 h 1499831"/>
              <a:gd name="connsiteX160-4713" fmla="*/ 513091 w 1225855"/>
              <a:gd name="connsiteY160-4714" fmla="*/ 183796 h 1499831"/>
              <a:gd name="connsiteX161-4715" fmla="*/ 322094 w 1225855"/>
              <a:gd name="connsiteY161-4716" fmla="*/ 374303 h 1499831"/>
              <a:gd name="connsiteX162-4717" fmla="*/ 464974 w 1225855"/>
              <a:gd name="connsiteY162-4718" fmla="*/ 222421 h 1499831"/>
              <a:gd name="connsiteX163-4719" fmla="*/ 508345 w 1225855"/>
              <a:gd name="connsiteY163-4720" fmla="*/ 285596 h 1499831"/>
              <a:gd name="connsiteX164-4721" fmla="*/ 482486 w 1225855"/>
              <a:gd name="connsiteY164-4722" fmla="*/ 314729 h 1499831"/>
              <a:gd name="connsiteX165-4723" fmla="*/ 475939 w 1225855"/>
              <a:gd name="connsiteY165-4724" fmla="*/ 334205 h 1499831"/>
              <a:gd name="connsiteX166-4725" fmla="*/ 484614 w 1225855"/>
              <a:gd name="connsiteY166-4726" fmla="*/ 351717 h 1499831"/>
              <a:gd name="connsiteX167-4727" fmla="*/ 491324 w 1225855"/>
              <a:gd name="connsiteY167-4728" fmla="*/ 355973 h 1499831"/>
              <a:gd name="connsiteX168-4729" fmla="*/ 501962 w 1225855"/>
              <a:gd name="connsiteY168-4730" fmla="*/ 358264 h 1499831"/>
              <a:gd name="connsiteX169-4731" fmla="*/ 521602 w 1225855"/>
              <a:gd name="connsiteY169-4732" fmla="*/ 349426 h 1499831"/>
              <a:gd name="connsiteX170-4733" fmla="*/ 547298 w 1225855"/>
              <a:gd name="connsiteY170-4734" fmla="*/ 320621 h 1499831"/>
              <a:gd name="connsiteX171-4735" fmla="*/ 554990 w 1225855"/>
              <a:gd name="connsiteY171-4736" fmla="*/ 326676 h 1499831"/>
              <a:gd name="connsiteX172-4737" fmla="*/ 722747 w 1225855"/>
              <a:gd name="connsiteY172-4738" fmla="*/ 430768 h 1499831"/>
              <a:gd name="connsiteX173-4739" fmla="*/ 663827 w 1225855"/>
              <a:gd name="connsiteY173-4740" fmla="*/ 435678 h 1499831"/>
              <a:gd name="connsiteX174-4741" fmla="*/ 628967 w 1225855"/>
              <a:gd name="connsiteY174-4742" fmla="*/ 436823 h 1499831"/>
              <a:gd name="connsiteX175-4743" fmla="*/ 616692 w 1225855"/>
              <a:gd name="connsiteY175-4744" fmla="*/ 436987 h 1499831"/>
              <a:gd name="connsiteX176-4745" fmla="*/ 600489 w 1225855"/>
              <a:gd name="connsiteY176-4746" fmla="*/ 436823 h 1499831"/>
              <a:gd name="connsiteX177-4747" fmla="*/ 565628 w 1225855"/>
              <a:gd name="connsiteY177-4748" fmla="*/ 435514 h 1499831"/>
              <a:gd name="connsiteX178-4749" fmla="*/ 463337 w 1225855"/>
              <a:gd name="connsiteY178-4750" fmla="*/ 424057 h 1499831"/>
              <a:gd name="connsiteX179-4751" fmla="*/ 433059 w 1225855"/>
              <a:gd name="connsiteY179-4752" fmla="*/ 418165 h 1499831"/>
              <a:gd name="connsiteX180-4753" fmla="*/ 409164 w 1225855"/>
              <a:gd name="connsiteY180-4754" fmla="*/ 412437 h 1499831"/>
              <a:gd name="connsiteX181-4755" fmla="*/ 403927 w 1225855"/>
              <a:gd name="connsiteY181-4756" fmla="*/ 410964 h 1499831"/>
              <a:gd name="connsiteX182-4757" fmla="*/ 322094 w 1225855"/>
              <a:gd name="connsiteY182-4758" fmla="*/ 374303 h 1499831"/>
              <a:gd name="connsiteX0-4759" fmla="*/ 1219145 w 1225855"/>
              <a:gd name="connsiteY0-4760" fmla="*/ 1035512 h 1499831"/>
              <a:gd name="connsiteX1-4761" fmla="*/ 1212598 w 1225855"/>
              <a:gd name="connsiteY1-4762" fmla="*/ 1022910 h 1499831"/>
              <a:gd name="connsiteX2-4763" fmla="*/ 1009653 w 1225855"/>
              <a:gd name="connsiteY2-4764" fmla="*/ 805725 h 1499831"/>
              <a:gd name="connsiteX3-4765" fmla="*/ 1091485 w 1225855"/>
              <a:gd name="connsiteY3-4766" fmla="*/ 720128 h 1499831"/>
              <a:gd name="connsiteX4-4767" fmla="*/ 1086085 w 1225855"/>
              <a:gd name="connsiteY4-4768" fmla="*/ 697052 h 1499831"/>
              <a:gd name="connsiteX5-4769" fmla="*/ 1079702 w 1225855"/>
              <a:gd name="connsiteY5-4770" fmla="*/ 685104 h 1499831"/>
              <a:gd name="connsiteX6-4771" fmla="*/ 863663 w 1225855"/>
              <a:gd name="connsiteY6-4772" fmla="*/ 454008 h 1499831"/>
              <a:gd name="connsiteX7-4773" fmla="*/ 957280 w 1225855"/>
              <a:gd name="connsiteY7-4774" fmla="*/ 374303 h 1499831"/>
              <a:gd name="connsiteX8-4775" fmla="*/ 953024 w 1225855"/>
              <a:gd name="connsiteY8-4776" fmla="*/ 355482 h 1499831"/>
              <a:gd name="connsiteX9-4777" fmla="*/ 946969 w 1225855"/>
              <a:gd name="connsiteY9-4778" fmla="*/ 344516 h 1499831"/>
              <a:gd name="connsiteX10-4779" fmla="*/ 633058 w 1225855"/>
              <a:gd name="connsiteY10-4780" fmla="*/ 8347 h 1499831"/>
              <a:gd name="connsiteX11-4781" fmla="*/ 613909 w 1225855"/>
              <a:gd name="connsiteY11-4782" fmla="*/ 0 h 1499831"/>
              <a:gd name="connsiteX12-4783" fmla="*/ 594761 w 1225855"/>
              <a:gd name="connsiteY12-4784" fmla="*/ 8183 h 1499831"/>
              <a:gd name="connsiteX13-4785" fmla="*/ 276922 w 1225855"/>
              <a:gd name="connsiteY13-4786" fmla="*/ 345825 h 1499831"/>
              <a:gd name="connsiteX14-4787" fmla="*/ 269884 w 1225855"/>
              <a:gd name="connsiteY14-4788" fmla="*/ 362028 h 1499831"/>
              <a:gd name="connsiteX15-4789" fmla="*/ 268248 w 1225855"/>
              <a:gd name="connsiteY15-4790" fmla="*/ 374139 h 1499831"/>
              <a:gd name="connsiteX16-4791" fmla="*/ 363828 w 1225855"/>
              <a:gd name="connsiteY16-4792" fmla="*/ 453354 h 1499831"/>
              <a:gd name="connsiteX17-4793" fmla="*/ 143535 w 1225855"/>
              <a:gd name="connsiteY17-4794" fmla="*/ 687395 h 1499831"/>
              <a:gd name="connsiteX18-4795" fmla="*/ 136497 w 1225855"/>
              <a:gd name="connsiteY18-4796" fmla="*/ 704744 h 1499831"/>
              <a:gd name="connsiteX19-4797" fmla="*/ 134206 w 1225855"/>
              <a:gd name="connsiteY19-4798" fmla="*/ 720128 h 1499831"/>
              <a:gd name="connsiteX20-4799" fmla="*/ 182978 w 1225855"/>
              <a:gd name="connsiteY20-4800" fmla="*/ 786740 h 1499831"/>
              <a:gd name="connsiteX21-4801" fmla="*/ 217839 w 1225855"/>
              <a:gd name="connsiteY21-4802" fmla="*/ 805071 h 1499831"/>
              <a:gd name="connsiteX22-4803" fmla="*/ 9984 w 1225855"/>
              <a:gd name="connsiteY22-4804" fmla="*/ 1025692 h 1499831"/>
              <a:gd name="connsiteX23-4805" fmla="*/ 2946 w 1225855"/>
              <a:gd name="connsiteY23-4806" fmla="*/ 1044186 h 1499831"/>
              <a:gd name="connsiteX24-4807" fmla="*/ 0 w 1225855"/>
              <a:gd name="connsiteY24-4808" fmla="*/ 1062844 h 1499831"/>
              <a:gd name="connsiteX25-4809" fmla="*/ 194435 w 1225855"/>
              <a:gd name="connsiteY25-4810" fmla="*/ 1198195 h 1499831"/>
              <a:gd name="connsiteX26-4811" fmla="*/ 487887 w 1225855"/>
              <a:gd name="connsiteY26-4812" fmla="*/ 1247950 h 1499831"/>
              <a:gd name="connsiteX27-4813" fmla="*/ 487887 w 1225855"/>
              <a:gd name="connsiteY27-4814" fmla="*/ 1473645 h 1499831"/>
              <a:gd name="connsiteX28-4815" fmla="*/ 514073 w 1225855"/>
              <a:gd name="connsiteY28-4816" fmla="*/ 1499831 h 1499831"/>
              <a:gd name="connsiteX29-4817" fmla="*/ 711781 w 1225855"/>
              <a:gd name="connsiteY29-4818" fmla="*/ 1499831 h 1499831"/>
              <a:gd name="connsiteX30-4819" fmla="*/ 737968 w 1225855"/>
              <a:gd name="connsiteY30-4820" fmla="*/ 1473645 h 1499831"/>
              <a:gd name="connsiteX31-4821" fmla="*/ 737968 w 1225855"/>
              <a:gd name="connsiteY31-4822" fmla="*/ 1248932 h 1499831"/>
              <a:gd name="connsiteX32-4823" fmla="*/ 1039112 w 1225855"/>
              <a:gd name="connsiteY32-4824" fmla="*/ 1198195 h 1499831"/>
              <a:gd name="connsiteX33-4825" fmla="*/ 1225855 w 1225855"/>
              <a:gd name="connsiteY33-4826" fmla="*/ 1062844 h 1499831"/>
              <a:gd name="connsiteX34-4827" fmla="*/ 1219145 w 1225855"/>
              <a:gd name="connsiteY34-4828" fmla="*/ 1035512 h 1499831"/>
              <a:gd name="connsiteX35-4829" fmla="*/ 1099178 w 1225855"/>
              <a:gd name="connsiteY35-4830" fmla="*/ 1120454 h 1499831"/>
              <a:gd name="connsiteX36-4831" fmla="*/ 1082157 w 1225855"/>
              <a:gd name="connsiteY36-4832" fmla="*/ 1113580 h 1499831"/>
              <a:gd name="connsiteX37-4833" fmla="*/ 657608 w 1225855"/>
              <a:gd name="connsiteY37-4834" fmla="*/ 1056788 h 1499831"/>
              <a:gd name="connsiteX38-4835" fmla="*/ 560882 w 1225855"/>
              <a:gd name="connsiteY38-4836" fmla="*/ 1023564 h 1499831"/>
              <a:gd name="connsiteX39-4837" fmla="*/ 558918 w 1225855"/>
              <a:gd name="connsiteY39-4838" fmla="*/ 1022582 h 1499831"/>
              <a:gd name="connsiteX40-4839" fmla="*/ 554663 w 1225855"/>
              <a:gd name="connsiteY40-4840" fmla="*/ 1021109 h 1499831"/>
              <a:gd name="connsiteX41-4841" fmla="*/ 419966 w 1225855"/>
              <a:gd name="connsiteY41-4842" fmla="*/ 947296 h 1499831"/>
              <a:gd name="connsiteX42-4843" fmla="*/ 312928 w 1225855"/>
              <a:gd name="connsiteY42-4844" fmla="*/ 837313 h 1499831"/>
              <a:gd name="connsiteX43-4845" fmla="*/ 618656 w 1225855"/>
              <a:gd name="connsiteY43-4846" fmla="*/ 887115 h 1499831"/>
              <a:gd name="connsiteX44-4847" fmla="*/ 943368 w 1225855"/>
              <a:gd name="connsiteY44-4848" fmla="*/ 830439 h 1499831"/>
              <a:gd name="connsiteX45-4849" fmla="*/ 957116 w 1225855"/>
              <a:gd name="connsiteY45-4850" fmla="*/ 826184 h 1499831"/>
              <a:gd name="connsiteX46-4851" fmla="*/ 1168408 w 1225855"/>
              <a:gd name="connsiteY46-4852" fmla="*/ 1052369 h 1499831"/>
              <a:gd name="connsiteX47-4853" fmla="*/ 1170536 w 1225855"/>
              <a:gd name="connsiteY47-4854" fmla="*/ 1055806 h 1499831"/>
              <a:gd name="connsiteX48-4855" fmla="*/ 1173482 w 1225855"/>
              <a:gd name="connsiteY48-4856" fmla="*/ 1063008 h 1499831"/>
              <a:gd name="connsiteX49-4857" fmla="*/ 1099178 w 1225855"/>
              <a:gd name="connsiteY49-4858" fmla="*/ 1120454 h 1499831"/>
              <a:gd name="connsiteX50-4859" fmla="*/ 736822 w 1225855"/>
              <a:gd name="connsiteY50-4860" fmla="*/ 1196559 h 1499831"/>
              <a:gd name="connsiteX51-4861" fmla="*/ 620292 w 1225855"/>
              <a:gd name="connsiteY51-4862" fmla="*/ 1200487 h 1499831"/>
              <a:gd name="connsiteX52-4863" fmla="*/ 489033 w 1225855"/>
              <a:gd name="connsiteY52-4864" fmla="*/ 1195577 h 1499831"/>
              <a:gd name="connsiteX53-4865" fmla="*/ 209001 w 1225855"/>
              <a:gd name="connsiteY53-4866" fmla="*/ 1148114 h 1499831"/>
              <a:gd name="connsiteX54-4867" fmla="*/ 52209 w 1225855"/>
              <a:gd name="connsiteY54-4868" fmla="*/ 1063008 h 1499831"/>
              <a:gd name="connsiteX55-4869" fmla="*/ 54173 w 1225855"/>
              <a:gd name="connsiteY55-4870" fmla="*/ 1057279 h 1499831"/>
              <a:gd name="connsiteX56-4871" fmla="*/ 56137 w 1225855"/>
              <a:gd name="connsiteY56-4872" fmla="*/ 1053188 h 1499831"/>
              <a:gd name="connsiteX57-4873" fmla="*/ 255155 w 1225855"/>
              <a:gd name="connsiteY57-4874" fmla="*/ 841896 h 1499831"/>
              <a:gd name="connsiteX58-4875" fmla="*/ 346971 w 1225855"/>
              <a:gd name="connsiteY58-4876" fmla="*/ 956134 h 1499831"/>
              <a:gd name="connsiteX59-4877" fmla="*/ 318984 w 1225855"/>
              <a:gd name="connsiteY59-4878" fmla="*/ 987558 h 1499831"/>
              <a:gd name="connsiteX60-4879" fmla="*/ 321112 w 1225855"/>
              <a:gd name="connsiteY60-4880" fmla="*/ 1024546 h 1499831"/>
              <a:gd name="connsiteX61-4881" fmla="*/ 338460 w 1225855"/>
              <a:gd name="connsiteY61-4882" fmla="*/ 1031093 h 1499831"/>
              <a:gd name="connsiteX62-4883" fmla="*/ 358100 w 1225855"/>
              <a:gd name="connsiteY62-4884" fmla="*/ 1022255 h 1499831"/>
              <a:gd name="connsiteX63-4885" fmla="*/ 387887 w 1225855"/>
              <a:gd name="connsiteY63-4886" fmla="*/ 988703 h 1499831"/>
              <a:gd name="connsiteX64-4887" fmla="*/ 512600 w 1225855"/>
              <a:gd name="connsiteY64-4888" fmla="*/ 1059898 h 1499831"/>
              <a:gd name="connsiteX65-4889" fmla="*/ 494925 w 1225855"/>
              <a:gd name="connsiteY65-4890" fmla="*/ 1097868 h 1499831"/>
              <a:gd name="connsiteX66-4891" fmla="*/ 507527 w 1225855"/>
              <a:gd name="connsiteY66-4892" fmla="*/ 1132729 h 1499831"/>
              <a:gd name="connsiteX67-4893" fmla="*/ 518656 w 1225855"/>
              <a:gd name="connsiteY67-4894" fmla="*/ 1135184 h 1499831"/>
              <a:gd name="connsiteX68-4895" fmla="*/ 542388 w 1225855"/>
              <a:gd name="connsiteY68-4896" fmla="*/ 1120127 h 1499831"/>
              <a:gd name="connsiteX69-4897" fmla="*/ 561045 w 1225855"/>
              <a:gd name="connsiteY69-4898" fmla="*/ 1080029 h 1499831"/>
              <a:gd name="connsiteX70-4899" fmla="*/ 638132 w 1225855"/>
              <a:gd name="connsiteY70-4900" fmla="*/ 1105888 h 1499831"/>
              <a:gd name="connsiteX71-4901" fmla="*/ 708344 w 1225855"/>
              <a:gd name="connsiteY71-4902" fmla="*/ 1124219 h 1499831"/>
              <a:gd name="connsiteX72-4903" fmla="*/ 692633 w 1225855"/>
              <a:gd name="connsiteY72-4904" fmla="*/ 1159079 h 1499831"/>
              <a:gd name="connsiteX73-4905" fmla="*/ 691487 w 1225855"/>
              <a:gd name="connsiteY73-4906" fmla="*/ 1177574 h 1499831"/>
              <a:gd name="connsiteX74-4907" fmla="*/ 705726 w 1225855"/>
              <a:gd name="connsiteY74-4908" fmla="*/ 1193776 h 1499831"/>
              <a:gd name="connsiteX75-4909" fmla="*/ 716528 w 1225855"/>
              <a:gd name="connsiteY75-4910" fmla="*/ 1196068 h 1499831"/>
              <a:gd name="connsiteX76-4911" fmla="*/ 733549 w 1225855"/>
              <a:gd name="connsiteY76-4912" fmla="*/ 1189848 h 1499831"/>
              <a:gd name="connsiteX77-4913" fmla="*/ 740423 w 1225855"/>
              <a:gd name="connsiteY77-4914" fmla="*/ 1180683 h 1499831"/>
              <a:gd name="connsiteX78-4915" fmla="*/ 760881 w 1225855"/>
              <a:gd name="connsiteY78-4916" fmla="*/ 1135184 h 1499831"/>
              <a:gd name="connsiteX79-4917" fmla="*/ 974628 w 1225855"/>
              <a:gd name="connsiteY79-4918" fmla="*/ 1161534 h 1499831"/>
              <a:gd name="connsiteX80-4919" fmla="*/ 736822 w 1225855"/>
              <a:gd name="connsiteY80-4920" fmla="*/ 1196559 h 1499831"/>
              <a:gd name="connsiteX81-4921" fmla="*/ 685431 w 1225855"/>
              <a:gd name="connsiteY81-4922" fmla="*/ 1447458 h 1499831"/>
              <a:gd name="connsiteX82-4923" fmla="*/ 540096 w 1225855"/>
              <a:gd name="connsiteY82-4924" fmla="*/ 1447458 h 1499831"/>
              <a:gd name="connsiteX83-4925" fmla="*/ 540096 w 1225855"/>
              <a:gd name="connsiteY83-4926" fmla="*/ 1251059 h 1499831"/>
              <a:gd name="connsiteX84-4927" fmla="*/ 620292 w 1225855"/>
              <a:gd name="connsiteY84-4928" fmla="*/ 1252860 h 1499831"/>
              <a:gd name="connsiteX85-4929" fmla="*/ 685431 w 1225855"/>
              <a:gd name="connsiteY85-4930" fmla="*/ 1251714 h 1499831"/>
              <a:gd name="connsiteX86-4931" fmla="*/ 685431 w 1225855"/>
              <a:gd name="connsiteY86-4932" fmla="*/ 1447458 h 1499831"/>
              <a:gd name="connsiteX87-4933" fmla="*/ 186415 w 1225855"/>
              <a:gd name="connsiteY87-4934" fmla="*/ 720292 h 1499831"/>
              <a:gd name="connsiteX88-4935" fmla="*/ 187070 w 1225855"/>
              <a:gd name="connsiteY88-4936" fmla="*/ 718819 h 1499831"/>
              <a:gd name="connsiteX89-4937" fmla="*/ 188543 w 1225855"/>
              <a:gd name="connsiteY89-4938" fmla="*/ 715873 h 1499831"/>
              <a:gd name="connsiteX90-4939" fmla="*/ 418567 w 1225855"/>
              <a:gd name="connsiteY90-4940" fmla="*/ 483352 h 1499831"/>
              <a:gd name="connsiteX91-4941" fmla="*/ 493280 w 1225855"/>
              <a:gd name="connsiteY91-4942" fmla="*/ 505881 h 1499831"/>
              <a:gd name="connsiteX92-4943" fmla="*/ 550480 w 1225855"/>
              <a:gd name="connsiteY92-4944" fmla="*/ 513426 h 1499831"/>
              <a:gd name="connsiteX93-4945" fmla="*/ 587396 w 1225855"/>
              <a:gd name="connsiteY93-4946" fmla="*/ 507919 h 1499831"/>
              <a:gd name="connsiteX94-4947" fmla="*/ 609547 w 1225855"/>
              <a:gd name="connsiteY94-4948" fmla="*/ 513172 h 1499831"/>
              <a:gd name="connsiteX95-4949" fmla="*/ 644277 w 1225855"/>
              <a:gd name="connsiteY95-4950" fmla="*/ 510465 h 1499831"/>
              <a:gd name="connsiteX96-4951" fmla="*/ 676430 w 1225855"/>
              <a:gd name="connsiteY96-4952" fmla="*/ 508991 h 1499831"/>
              <a:gd name="connsiteX97-4953" fmla="*/ 712198 w 1225855"/>
              <a:gd name="connsiteY97-4954" fmla="*/ 499229 h 1499831"/>
              <a:gd name="connsiteX98-4955" fmla="*/ 797706 w 1225855"/>
              <a:gd name="connsiteY98-4956" fmla="*/ 471684 h 1499831"/>
              <a:gd name="connsiteX99-4957" fmla="*/ 820292 w 1225855"/>
              <a:gd name="connsiteY99-4958" fmla="*/ 507036 h 1499831"/>
              <a:gd name="connsiteX100-4959" fmla="*/ 780194 w 1225855"/>
              <a:gd name="connsiteY100-4960" fmla="*/ 560391 h 1499831"/>
              <a:gd name="connsiteX101-4961" fmla="*/ 759081 w 1225855"/>
              <a:gd name="connsiteY101-4962" fmla="*/ 576103 h 1499831"/>
              <a:gd name="connsiteX102-4963" fmla="*/ 736822 w 1225855"/>
              <a:gd name="connsiteY102-4964" fmla="*/ 590669 h 1499831"/>
              <a:gd name="connsiteX103-4965" fmla="*/ 736331 w 1225855"/>
              <a:gd name="connsiteY103-4966" fmla="*/ 590996 h 1499831"/>
              <a:gd name="connsiteX104-4967" fmla="*/ 537297 w 1225855"/>
              <a:gd name="connsiteY104-4968" fmla="*/ 672960 h 1499831"/>
              <a:gd name="connsiteX105-4969" fmla="*/ 339115 w 1225855"/>
              <a:gd name="connsiteY105-4970" fmla="*/ 752370 h 1499831"/>
              <a:gd name="connsiteX106-4971" fmla="*/ 289033 w 1225855"/>
              <a:gd name="connsiteY106-4972" fmla="*/ 767428 h 1499831"/>
              <a:gd name="connsiteX107-4973" fmla="*/ 274958 w 1225855"/>
              <a:gd name="connsiteY107-4974" fmla="*/ 771519 h 1499831"/>
              <a:gd name="connsiteX108-4975" fmla="*/ 255809 w 1225855"/>
              <a:gd name="connsiteY108-4976" fmla="*/ 764482 h 1499831"/>
              <a:gd name="connsiteX109-4977" fmla="*/ 186415 w 1225855"/>
              <a:gd name="connsiteY109-4978" fmla="*/ 720292 h 1499831"/>
              <a:gd name="connsiteX110-4979" fmla="*/ 883794 w 1225855"/>
              <a:gd name="connsiteY110-4980" fmla="*/ 593451 h 1499831"/>
              <a:gd name="connsiteX111-4981" fmla="*/ 859244 w 1225855"/>
              <a:gd name="connsiteY111-4982" fmla="*/ 561536 h 1499831"/>
              <a:gd name="connsiteX112-4983" fmla="*/ 854989 w 1225855"/>
              <a:gd name="connsiteY112-4984" fmla="*/ 557117 h 1499831"/>
              <a:gd name="connsiteX113-4985" fmla="*/ 867100 w 1225855"/>
              <a:gd name="connsiteY113-4986" fmla="*/ 534204 h 1499831"/>
              <a:gd name="connsiteX114-4987" fmla="*/ 1036167 w 1225855"/>
              <a:gd name="connsiteY114-4988" fmla="*/ 715218 h 1499831"/>
              <a:gd name="connsiteX115-4989" fmla="*/ 1037803 w 1225855"/>
              <a:gd name="connsiteY115-4990" fmla="*/ 717837 h 1499831"/>
              <a:gd name="connsiteX116-4991" fmla="*/ 1038949 w 1225855"/>
              <a:gd name="connsiteY116-4992" fmla="*/ 720128 h 1499831"/>
              <a:gd name="connsiteX117-4993" fmla="*/ 971519 w 1225855"/>
              <a:gd name="connsiteY117-4994" fmla="*/ 764973 h 1499831"/>
              <a:gd name="connsiteX118-4995" fmla="*/ 944841 w 1225855"/>
              <a:gd name="connsiteY118-4996" fmla="*/ 774793 h 1499831"/>
              <a:gd name="connsiteX119-4997" fmla="*/ 927165 w 1225855"/>
              <a:gd name="connsiteY119-4998" fmla="*/ 780357 h 1499831"/>
              <a:gd name="connsiteX120-4999" fmla="*/ 917018 w 1225855"/>
              <a:gd name="connsiteY120-5000" fmla="*/ 783303 h 1499831"/>
              <a:gd name="connsiteX121-5001" fmla="*/ 616111 w 1225855"/>
              <a:gd name="connsiteY121-5002" fmla="*/ 832198 h 1499831"/>
              <a:gd name="connsiteX122-5003" fmla="*/ 372175 w 1225855"/>
              <a:gd name="connsiteY122-5004" fmla="*/ 797051 h 1499831"/>
              <a:gd name="connsiteX123-5005" fmla="*/ 481668 w 1225855"/>
              <a:gd name="connsiteY123-5006" fmla="*/ 760717 h 1499831"/>
              <a:gd name="connsiteX124-5007" fmla="*/ 497707 w 1225855"/>
              <a:gd name="connsiteY124-5008" fmla="*/ 799015 h 1499831"/>
              <a:gd name="connsiteX125-5009" fmla="*/ 521929 w 1225855"/>
              <a:gd name="connsiteY125-5010" fmla="*/ 815054 h 1499831"/>
              <a:gd name="connsiteX126-5011" fmla="*/ 532077 w 1225855"/>
              <a:gd name="connsiteY126-5012" fmla="*/ 812927 h 1499831"/>
              <a:gd name="connsiteX127-5013" fmla="*/ 545988 w 1225855"/>
              <a:gd name="connsiteY127-5014" fmla="*/ 778557 h 1499831"/>
              <a:gd name="connsiteX128-5015" fmla="*/ 530931 w 1225855"/>
              <a:gd name="connsiteY128-5016" fmla="*/ 742878 h 1499831"/>
              <a:gd name="connsiteX129-5017" fmla="*/ 560882 w 1225855"/>
              <a:gd name="connsiteY129-5018" fmla="*/ 731421 h 1499831"/>
              <a:gd name="connsiteX130-5019" fmla="*/ 660881 w 1225855"/>
              <a:gd name="connsiteY130-5020" fmla="*/ 689359 h 1499831"/>
              <a:gd name="connsiteX131-5021" fmla="*/ 682158 w 1225855"/>
              <a:gd name="connsiteY131-5022" fmla="*/ 735677 h 1499831"/>
              <a:gd name="connsiteX132-5023" fmla="*/ 706053 w 1225855"/>
              <a:gd name="connsiteY132-5024" fmla="*/ 750897 h 1499831"/>
              <a:gd name="connsiteX133-5025" fmla="*/ 717019 w 1225855"/>
              <a:gd name="connsiteY133-5026" fmla="*/ 748442 h 1499831"/>
              <a:gd name="connsiteX134-5027" fmla="*/ 729948 w 1225855"/>
              <a:gd name="connsiteY134-5028" fmla="*/ 713745 h 1499831"/>
              <a:gd name="connsiteX135-5029" fmla="*/ 708181 w 1225855"/>
              <a:gd name="connsiteY135-5030" fmla="*/ 666446 h 1499831"/>
              <a:gd name="connsiteX136-5031" fmla="*/ 763991 w 1225855"/>
              <a:gd name="connsiteY136-5032" fmla="*/ 635350 h 1499831"/>
              <a:gd name="connsiteX137-5033" fmla="*/ 773483 w 1225855"/>
              <a:gd name="connsiteY137-5034" fmla="*/ 629294 h 1499831"/>
              <a:gd name="connsiteX138-5035" fmla="*/ 795414 w 1225855"/>
              <a:gd name="connsiteY138-5036" fmla="*/ 614400 h 1499831"/>
              <a:gd name="connsiteX139-5037" fmla="*/ 816200 w 1225855"/>
              <a:gd name="connsiteY139-5038" fmla="*/ 598361 h 1499831"/>
              <a:gd name="connsiteX140-5039" fmla="*/ 819473 w 1225855"/>
              <a:gd name="connsiteY140-5040" fmla="*/ 595579 h 1499831"/>
              <a:gd name="connsiteX141-5041" fmla="*/ 842223 w 1225855"/>
              <a:gd name="connsiteY141-5042" fmla="*/ 625202 h 1499831"/>
              <a:gd name="connsiteX142-5043" fmla="*/ 863008 w 1225855"/>
              <a:gd name="connsiteY142-5044" fmla="*/ 635350 h 1499831"/>
              <a:gd name="connsiteX143-5045" fmla="*/ 878884 w 1225855"/>
              <a:gd name="connsiteY143-5046" fmla="*/ 629949 h 1499831"/>
              <a:gd name="connsiteX144-5047" fmla="*/ 883794 w 1225855"/>
              <a:gd name="connsiteY144-5048" fmla="*/ 593451 h 1499831"/>
              <a:gd name="connsiteX145-5049" fmla="*/ 513091 w 1225855"/>
              <a:gd name="connsiteY145-5050" fmla="*/ 183796 h 1499831"/>
              <a:gd name="connsiteX146-5051" fmla="*/ 520784 w 1225855"/>
              <a:gd name="connsiteY146-5052" fmla="*/ 163175 h 1499831"/>
              <a:gd name="connsiteX147-5053" fmla="*/ 613746 w 1225855"/>
              <a:gd name="connsiteY147-5054" fmla="*/ 64648 h 1499831"/>
              <a:gd name="connsiteX148-5055" fmla="*/ 903434 w 1225855"/>
              <a:gd name="connsiteY148-5056" fmla="*/ 374630 h 1499831"/>
              <a:gd name="connsiteX149-5057" fmla="*/ 823892 w 1225855"/>
              <a:gd name="connsiteY149-5058" fmla="*/ 411455 h 1499831"/>
              <a:gd name="connsiteX150-5059" fmla="*/ 821110 w 1225855"/>
              <a:gd name="connsiteY150-5060" fmla="*/ 412273 h 1499831"/>
              <a:gd name="connsiteX151-5061" fmla="*/ 807689 w 1225855"/>
              <a:gd name="connsiteY151-5062" fmla="*/ 415710 h 1499831"/>
              <a:gd name="connsiteX152-5063" fmla="*/ 791159 w 1225855"/>
              <a:gd name="connsiteY152-5064" fmla="*/ 406873 h 1499831"/>
              <a:gd name="connsiteX153-5065" fmla="*/ 777084 w 1225855"/>
              <a:gd name="connsiteY153-5066" fmla="*/ 399835 h 1499831"/>
              <a:gd name="connsiteX154-5067" fmla="*/ 706053 w 1225855"/>
              <a:gd name="connsiteY154-5068" fmla="*/ 362192 h 1499831"/>
              <a:gd name="connsiteX155-5069" fmla="*/ 591160 w 1225855"/>
              <a:gd name="connsiteY155-5070" fmla="*/ 288542 h 1499831"/>
              <a:gd name="connsiteX156-5071" fmla="*/ 570702 w 1225855"/>
              <a:gd name="connsiteY156-5072" fmla="*/ 272176 h 1499831"/>
              <a:gd name="connsiteX157-5073" fmla="*/ 567919 w 1225855"/>
              <a:gd name="connsiteY157-5074" fmla="*/ 269721 h 1499831"/>
              <a:gd name="connsiteX158-5075" fmla="*/ 551226 w 1225855"/>
              <a:gd name="connsiteY158-5076" fmla="*/ 254500 h 1499831"/>
              <a:gd name="connsiteX159-5077" fmla="*/ 512109 w 1225855"/>
              <a:gd name="connsiteY159-5078" fmla="*/ 197708 h 1499831"/>
              <a:gd name="connsiteX160-5079" fmla="*/ 513091 w 1225855"/>
              <a:gd name="connsiteY160-5080" fmla="*/ 183796 h 1499831"/>
              <a:gd name="connsiteX161-5081" fmla="*/ 322094 w 1225855"/>
              <a:gd name="connsiteY161-5082" fmla="*/ 374303 h 1499831"/>
              <a:gd name="connsiteX162-5083" fmla="*/ 464974 w 1225855"/>
              <a:gd name="connsiteY162-5084" fmla="*/ 222421 h 1499831"/>
              <a:gd name="connsiteX163-5085" fmla="*/ 508345 w 1225855"/>
              <a:gd name="connsiteY163-5086" fmla="*/ 285596 h 1499831"/>
              <a:gd name="connsiteX164-5087" fmla="*/ 482486 w 1225855"/>
              <a:gd name="connsiteY164-5088" fmla="*/ 314729 h 1499831"/>
              <a:gd name="connsiteX165-5089" fmla="*/ 475939 w 1225855"/>
              <a:gd name="connsiteY165-5090" fmla="*/ 334205 h 1499831"/>
              <a:gd name="connsiteX166-5091" fmla="*/ 484614 w 1225855"/>
              <a:gd name="connsiteY166-5092" fmla="*/ 351717 h 1499831"/>
              <a:gd name="connsiteX167-5093" fmla="*/ 491324 w 1225855"/>
              <a:gd name="connsiteY167-5094" fmla="*/ 355973 h 1499831"/>
              <a:gd name="connsiteX168-5095" fmla="*/ 501962 w 1225855"/>
              <a:gd name="connsiteY168-5096" fmla="*/ 358264 h 1499831"/>
              <a:gd name="connsiteX169-5097" fmla="*/ 521602 w 1225855"/>
              <a:gd name="connsiteY169-5098" fmla="*/ 349426 h 1499831"/>
              <a:gd name="connsiteX170-5099" fmla="*/ 547298 w 1225855"/>
              <a:gd name="connsiteY170-5100" fmla="*/ 320621 h 1499831"/>
              <a:gd name="connsiteX171-5101" fmla="*/ 554990 w 1225855"/>
              <a:gd name="connsiteY171-5102" fmla="*/ 326676 h 1499831"/>
              <a:gd name="connsiteX172-5103" fmla="*/ 722747 w 1225855"/>
              <a:gd name="connsiteY172-5104" fmla="*/ 430768 h 1499831"/>
              <a:gd name="connsiteX173-5105" fmla="*/ 663827 w 1225855"/>
              <a:gd name="connsiteY173-5106" fmla="*/ 435678 h 1499831"/>
              <a:gd name="connsiteX174-5107" fmla="*/ 628967 w 1225855"/>
              <a:gd name="connsiteY174-5108" fmla="*/ 436823 h 1499831"/>
              <a:gd name="connsiteX175-5109" fmla="*/ 616692 w 1225855"/>
              <a:gd name="connsiteY175-5110" fmla="*/ 436987 h 1499831"/>
              <a:gd name="connsiteX176-5111" fmla="*/ 600489 w 1225855"/>
              <a:gd name="connsiteY176-5112" fmla="*/ 436823 h 1499831"/>
              <a:gd name="connsiteX177-5113" fmla="*/ 565628 w 1225855"/>
              <a:gd name="connsiteY177-5114" fmla="*/ 435514 h 1499831"/>
              <a:gd name="connsiteX178-5115" fmla="*/ 463337 w 1225855"/>
              <a:gd name="connsiteY178-5116" fmla="*/ 424057 h 1499831"/>
              <a:gd name="connsiteX179-5117" fmla="*/ 433059 w 1225855"/>
              <a:gd name="connsiteY179-5118" fmla="*/ 418165 h 1499831"/>
              <a:gd name="connsiteX180-5119" fmla="*/ 409164 w 1225855"/>
              <a:gd name="connsiteY180-5120" fmla="*/ 412437 h 1499831"/>
              <a:gd name="connsiteX181-5121" fmla="*/ 403927 w 1225855"/>
              <a:gd name="connsiteY181-5122" fmla="*/ 410964 h 1499831"/>
              <a:gd name="connsiteX182-5123" fmla="*/ 322094 w 1225855"/>
              <a:gd name="connsiteY182-5124" fmla="*/ 374303 h 1499831"/>
              <a:gd name="connsiteX0-5125" fmla="*/ 1219145 w 1225855"/>
              <a:gd name="connsiteY0-5126" fmla="*/ 1035512 h 1499831"/>
              <a:gd name="connsiteX1-5127" fmla="*/ 1212598 w 1225855"/>
              <a:gd name="connsiteY1-5128" fmla="*/ 1022910 h 1499831"/>
              <a:gd name="connsiteX2-5129" fmla="*/ 1009653 w 1225855"/>
              <a:gd name="connsiteY2-5130" fmla="*/ 805725 h 1499831"/>
              <a:gd name="connsiteX3-5131" fmla="*/ 1091485 w 1225855"/>
              <a:gd name="connsiteY3-5132" fmla="*/ 720128 h 1499831"/>
              <a:gd name="connsiteX4-5133" fmla="*/ 1086085 w 1225855"/>
              <a:gd name="connsiteY4-5134" fmla="*/ 697052 h 1499831"/>
              <a:gd name="connsiteX5-5135" fmla="*/ 1079702 w 1225855"/>
              <a:gd name="connsiteY5-5136" fmla="*/ 685104 h 1499831"/>
              <a:gd name="connsiteX6-5137" fmla="*/ 863663 w 1225855"/>
              <a:gd name="connsiteY6-5138" fmla="*/ 454008 h 1499831"/>
              <a:gd name="connsiteX7-5139" fmla="*/ 957280 w 1225855"/>
              <a:gd name="connsiteY7-5140" fmla="*/ 374303 h 1499831"/>
              <a:gd name="connsiteX8-5141" fmla="*/ 953024 w 1225855"/>
              <a:gd name="connsiteY8-5142" fmla="*/ 355482 h 1499831"/>
              <a:gd name="connsiteX9-5143" fmla="*/ 946969 w 1225855"/>
              <a:gd name="connsiteY9-5144" fmla="*/ 344516 h 1499831"/>
              <a:gd name="connsiteX10-5145" fmla="*/ 633058 w 1225855"/>
              <a:gd name="connsiteY10-5146" fmla="*/ 8347 h 1499831"/>
              <a:gd name="connsiteX11-5147" fmla="*/ 613909 w 1225855"/>
              <a:gd name="connsiteY11-5148" fmla="*/ 0 h 1499831"/>
              <a:gd name="connsiteX12-5149" fmla="*/ 594761 w 1225855"/>
              <a:gd name="connsiteY12-5150" fmla="*/ 8183 h 1499831"/>
              <a:gd name="connsiteX13-5151" fmla="*/ 276922 w 1225855"/>
              <a:gd name="connsiteY13-5152" fmla="*/ 345825 h 1499831"/>
              <a:gd name="connsiteX14-5153" fmla="*/ 269884 w 1225855"/>
              <a:gd name="connsiteY14-5154" fmla="*/ 362028 h 1499831"/>
              <a:gd name="connsiteX15-5155" fmla="*/ 268248 w 1225855"/>
              <a:gd name="connsiteY15-5156" fmla="*/ 374139 h 1499831"/>
              <a:gd name="connsiteX16-5157" fmla="*/ 363828 w 1225855"/>
              <a:gd name="connsiteY16-5158" fmla="*/ 453354 h 1499831"/>
              <a:gd name="connsiteX17-5159" fmla="*/ 143535 w 1225855"/>
              <a:gd name="connsiteY17-5160" fmla="*/ 687395 h 1499831"/>
              <a:gd name="connsiteX18-5161" fmla="*/ 136497 w 1225855"/>
              <a:gd name="connsiteY18-5162" fmla="*/ 704744 h 1499831"/>
              <a:gd name="connsiteX19-5163" fmla="*/ 134206 w 1225855"/>
              <a:gd name="connsiteY19-5164" fmla="*/ 720128 h 1499831"/>
              <a:gd name="connsiteX20-5165" fmla="*/ 182978 w 1225855"/>
              <a:gd name="connsiteY20-5166" fmla="*/ 786740 h 1499831"/>
              <a:gd name="connsiteX21-5167" fmla="*/ 217839 w 1225855"/>
              <a:gd name="connsiteY21-5168" fmla="*/ 805071 h 1499831"/>
              <a:gd name="connsiteX22-5169" fmla="*/ 9984 w 1225855"/>
              <a:gd name="connsiteY22-5170" fmla="*/ 1025692 h 1499831"/>
              <a:gd name="connsiteX23-5171" fmla="*/ 2946 w 1225855"/>
              <a:gd name="connsiteY23-5172" fmla="*/ 1044186 h 1499831"/>
              <a:gd name="connsiteX24-5173" fmla="*/ 0 w 1225855"/>
              <a:gd name="connsiteY24-5174" fmla="*/ 1062844 h 1499831"/>
              <a:gd name="connsiteX25-5175" fmla="*/ 194435 w 1225855"/>
              <a:gd name="connsiteY25-5176" fmla="*/ 1198195 h 1499831"/>
              <a:gd name="connsiteX26-5177" fmla="*/ 487887 w 1225855"/>
              <a:gd name="connsiteY26-5178" fmla="*/ 1247950 h 1499831"/>
              <a:gd name="connsiteX27-5179" fmla="*/ 487887 w 1225855"/>
              <a:gd name="connsiteY27-5180" fmla="*/ 1473645 h 1499831"/>
              <a:gd name="connsiteX28-5181" fmla="*/ 514073 w 1225855"/>
              <a:gd name="connsiteY28-5182" fmla="*/ 1499831 h 1499831"/>
              <a:gd name="connsiteX29-5183" fmla="*/ 711781 w 1225855"/>
              <a:gd name="connsiteY29-5184" fmla="*/ 1499831 h 1499831"/>
              <a:gd name="connsiteX30-5185" fmla="*/ 737968 w 1225855"/>
              <a:gd name="connsiteY30-5186" fmla="*/ 1473645 h 1499831"/>
              <a:gd name="connsiteX31-5187" fmla="*/ 737968 w 1225855"/>
              <a:gd name="connsiteY31-5188" fmla="*/ 1248932 h 1499831"/>
              <a:gd name="connsiteX32-5189" fmla="*/ 1039112 w 1225855"/>
              <a:gd name="connsiteY32-5190" fmla="*/ 1198195 h 1499831"/>
              <a:gd name="connsiteX33-5191" fmla="*/ 1225855 w 1225855"/>
              <a:gd name="connsiteY33-5192" fmla="*/ 1062844 h 1499831"/>
              <a:gd name="connsiteX34-5193" fmla="*/ 1219145 w 1225855"/>
              <a:gd name="connsiteY34-5194" fmla="*/ 1035512 h 1499831"/>
              <a:gd name="connsiteX35-5195" fmla="*/ 1099178 w 1225855"/>
              <a:gd name="connsiteY35-5196" fmla="*/ 1120454 h 1499831"/>
              <a:gd name="connsiteX36-5197" fmla="*/ 1082157 w 1225855"/>
              <a:gd name="connsiteY36-5198" fmla="*/ 1113580 h 1499831"/>
              <a:gd name="connsiteX37-5199" fmla="*/ 657608 w 1225855"/>
              <a:gd name="connsiteY37-5200" fmla="*/ 1056788 h 1499831"/>
              <a:gd name="connsiteX38-5201" fmla="*/ 560882 w 1225855"/>
              <a:gd name="connsiteY38-5202" fmla="*/ 1023564 h 1499831"/>
              <a:gd name="connsiteX39-5203" fmla="*/ 558918 w 1225855"/>
              <a:gd name="connsiteY39-5204" fmla="*/ 1022582 h 1499831"/>
              <a:gd name="connsiteX40-5205" fmla="*/ 554663 w 1225855"/>
              <a:gd name="connsiteY40-5206" fmla="*/ 1021109 h 1499831"/>
              <a:gd name="connsiteX41-5207" fmla="*/ 419966 w 1225855"/>
              <a:gd name="connsiteY41-5208" fmla="*/ 947296 h 1499831"/>
              <a:gd name="connsiteX42-5209" fmla="*/ 312928 w 1225855"/>
              <a:gd name="connsiteY42-5210" fmla="*/ 837313 h 1499831"/>
              <a:gd name="connsiteX43-5211" fmla="*/ 618656 w 1225855"/>
              <a:gd name="connsiteY43-5212" fmla="*/ 887115 h 1499831"/>
              <a:gd name="connsiteX44-5213" fmla="*/ 943368 w 1225855"/>
              <a:gd name="connsiteY44-5214" fmla="*/ 830439 h 1499831"/>
              <a:gd name="connsiteX45-5215" fmla="*/ 957116 w 1225855"/>
              <a:gd name="connsiteY45-5216" fmla="*/ 826184 h 1499831"/>
              <a:gd name="connsiteX46-5217" fmla="*/ 1168408 w 1225855"/>
              <a:gd name="connsiteY46-5218" fmla="*/ 1052369 h 1499831"/>
              <a:gd name="connsiteX47-5219" fmla="*/ 1170536 w 1225855"/>
              <a:gd name="connsiteY47-5220" fmla="*/ 1055806 h 1499831"/>
              <a:gd name="connsiteX48-5221" fmla="*/ 1173482 w 1225855"/>
              <a:gd name="connsiteY48-5222" fmla="*/ 1063008 h 1499831"/>
              <a:gd name="connsiteX49-5223" fmla="*/ 1099178 w 1225855"/>
              <a:gd name="connsiteY49-5224" fmla="*/ 1120454 h 1499831"/>
              <a:gd name="connsiteX50-5225" fmla="*/ 736822 w 1225855"/>
              <a:gd name="connsiteY50-5226" fmla="*/ 1196559 h 1499831"/>
              <a:gd name="connsiteX51-5227" fmla="*/ 620292 w 1225855"/>
              <a:gd name="connsiteY51-5228" fmla="*/ 1200487 h 1499831"/>
              <a:gd name="connsiteX52-5229" fmla="*/ 489033 w 1225855"/>
              <a:gd name="connsiteY52-5230" fmla="*/ 1195577 h 1499831"/>
              <a:gd name="connsiteX53-5231" fmla="*/ 209001 w 1225855"/>
              <a:gd name="connsiteY53-5232" fmla="*/ 1148114 h 1499831"/>
              <a:gd name="connsiteX54-5233" fmla="*/ 52209 w 1225855"/>
              <a:gd name="connsiteY54-5234" fmla="*/ 1063008 h 1499831"/>
              <a:gd name="connsiteX55-5235" fmla="*/ 54173 w 1225855"/>
              <a:gd name="connsiteY55-5236" fmla="*/ 1057279 h 1499831"/>
              <a:gd name="connsiteX56-5237" fmla="*/ 56137 w 1225855"/>
              <a:gd name="connsiteY56-5238" fmla="*/ 1053188 h 1499831"/>
              <a:gd name="connsiteX57-5239" fmla="*/ 255155 w 1225855"/>
              <a:gd name="connsiteY57-5240" fmla="*/ 841896 h 1499831"/>
              <a:gd name="connsiteX58-5241" fmla="*/ 346971 w 1225855"/>
              <a:gd name="connsiteY58-5242" fmla="*/ 956134 h 1499831"/>
              <a:gd name="connsiteX59-5243" fmla="*/ 318984 w 1225855"/>
              <a:gd name="connsiteY59-5244" fmla="*/ 987558 h 1499831"/>
              <a:gd name="connsiteX60-5245" fmla="*/ 321112 w 1225855"/>
              <a:gd name="connsiteY60-5246" fmla="*/ 1024546 h 1499831"/>
              <a:gd name="connsiteX61-5247" fmla="*/ 338460 w 1225855"/>
              <a:gd name="connsiteY61-5248" fmla="*/ 1031093 h 1499831"/>
              <a:gd name="connsiteX62-5249" fmla="*/ 358100 w 1225855"/>
              <a:gd name="connsiteY62-5250" fmla="*/ 1022255 h 1499831"/>
              <a:gd name="connsiteX63-5251" fmla="*/ 387887 w 1225855"/>
              <a:gd name="connsiteY63-5252" fmla="*/ 988703 h 1499831"/>
              <a:gd name="connsiteX64-5253" fmla="*/ 512600 w 1225855"/>
              <a:gd name="connsiteY64-5254" fmla="*/ 1059898 h 1499831"/>
              <a:gd name="connsiteX65-5255" fmla="*/ 494925 w 1225855"/>
              <a:gd name="connsiteY65-5256" fmla="*/ 1097868 h 1499831"/>
              <a:gd name="connsiteX66-5257" fmla="*/ 507527 w 1225855"/>
              <a:gd name="connsiteY66-5258" fmla="*/ 1132729 h 1499831"/>
              <a:gd name="connsiteX67-5259" fmla="*/ 518656 w 1225855"/>
              <a:gd name="connsiteY67-5260" fmla="*/ 1135184 h 1499831"/>
              <a:gd name="connsiteX68-5261" fmla="*/ 542388 w 1225855"/>
              <a:gd name="connsiteY68-5262" fmla="*/ 1120127 h 1499831"/>
              <a:gd name="connsiteX69-5263" fmla="*/ 561045 w 1225855"/>
              <a:gd name="connsiteY69-5264" fmla="*/ 1080029 h 1499831"/>
              <a:gd name="connsiteX70-5265" fmla="*/ 638132 w 1225855"/>
              <a:gd name="connsiteY70-5266" fmla="*/ 1105888 h 1499831"/>
              <a:gd name="connsiteX71-5267" fmla="*/ 708344 w 1225855"/>
              <a:gd name="connsiteY71-5268" fmla="*/ 1124219 h 1499831"/>
              <a:gd name="connsiteX72-5269" fmla="*/ 692633 w 1225855"/>
              <a:gd name="connsiteY72-5270" fmla="*/ 1159079 h 1499831"/>
              <a:gd name="connsiteX73-5271" fmla="*/ 691487 w 1225855"/>
              <a:gd name="connsiteY73-5272" fmla="*/ 1177574 h 1499831"/>
              <a:gd name="connsiteX74-5273" fmla="*/ 705726 w 1225855"/>
              <a:gd name="connsiteY74-5274" fmla="*/ 1193776 h 1499831"/>
              <a:gd name="connsiteX75-5275" fmla="*/ 716528 w 1225855"/>
              <a:gd name="connsiteY75-5276" fmla="*/ 1196068 h 1499831"/>
              <a:gd name="connsiteX76-5277" fmla="*/ 733549 w 1225855"/>
              <a:gd name="connsiteY76-5278" fmla="*/ 1189848 h 1499831"/>
              <a:gd name="connsiteX77-5279" fmla="*/ 740423 w 1225855"/>
              <a:gd name="connsiteY77-5280" fmla="*/ 1180683 h 1499831"/>
              <a:gd name="connsiteX78-5281" fmla="*/ 760881 w 1225855"/>
              <a:gd name="connsiteY78-5282" fmla="*/ 1135184 h 1499831"/>
              <a:gd name="connsiteX79-5283" fmla="*/ 974628 w 1225855"/>
              <a:gd name="connsiteY79-5284" fmla="*/ 1161534 h 1499831"/>
              <a:gd name="connsiteX80-5285" fmla="*/ 736822 w 1225855"/>
              <a:gd name="connsiteY80-5286" fmla="*/ 1196559 h 1499831"/>
              <a:gd name="connsiteX81-5287" fmla="*/ 685431 w 1225855"/>
              <a:gd name="connsiteY81-5288" fmla="*/ 1447458 h 1499831"/>
              <a:gd name="connsiteX82-5289" fmla="*/ 540096 w 1225855"/>
              <a:gd name="connsiteY82-5290" fmla="*/ 1447458 h 1499831"/>
              <a:gd name="connsiteX83-5291" fmla="*/ 540096 w 1225855"/>
              <a:gd name="connsiteY83-5292" fmla="*/ 1251059 h 1499831"/>
              <a:gd name="connsiteX84-5293" fmla="*/ 620292 w 1225855"/>
              <a:gd name="connsiteY84-5294" fmla="*/ 1252860 h 1499831"/>
              <a:gd name="connsiteX85-5295" fmla="*/ 685431 w 1225855"/>
              <a:gd name="connsiteY85-5296" fmla="*/ 1251714 h 1499831"/>
              <a:gd name="connsiteX86-5297" fmla="*/ 685431 w 1225855"/>
              <a:gd name="connsiteY86-5298" fmla="*/ 1447458 h 1499831"/>
              <a:gd name="connsiteX87-5299" fmla="*/ 186415 w 1225855"/>
              <a:gd name="connsiteY87-5300" fmla="*/ 720292 h 1499831"/>
              <a:gd name="connsiteX88-5301" fmla="*/ 187070 w 1225855"/>
              <a:gd name="connsiteY88-5302" fmla="*/ 718819 h 1499831"/>
              <a:gd name="connsiteX89-5303" fmla="*/ 188543 w 1225855"/>
              <a:gd name="connsiteY89-5304" fmla="*/ 715873 h 1499831"/>
              <a:gd name="connsiteX90-5305" fmla="*/ 418567 w 1225855"/>
              <a:gd name="connsiteY90-5306" fmla="*/ 483352 h 1499831"/>
              <a:gd name="connsiteX91-5307" fmla="*/ 493280 w 1225855"/>
              <a:gd name="connsiteY91-5308" fmla="*/ 505881 h 1499831"/>
              <a:gd name="connsiteX92-5309" fmla="*/ 550480 w 1225855"/>
              <a:gd name="connsiteY92-5310" fmla="*/ 513426 h 1499831"/>
              <a:gd name="connsiteX93-5311" fmla="*/ 587396 w 1225855"/>
              <a:gd name="connsiteY93-5312" fmla="*/ 507919 h 1499831"/>
              <a:gd name="connsiteX94-5313" fmla="*/ 609547 w 1225855"/>
              <a:gd name="connsiteY94-5314" fmla="*/ 513172 h 1499831"/>
              <a:gd name="connsiteX95-5315" fmla="*/ 644277 w 1225855"/>
              <a:gd name="connsiteY95-5316" fmla="*/ 510465 h 1499831"/>
              <a:gd name="connsiteX96-5317" fmla="*/ 676430 w 1225855"/>
              <a:gd name="connsiteY96-5318" fmla="*/ 508991 h 1499831"/>
              <a:gd name="connsiteX97-5319" fmla="*/ 712198 w 1225855"/>
              <a:gd name="connsiteY97-5320" fmla="*/ 499229 h 1499831"/>
              <a:gd name="connsiteX98-5321" fmla="*/ 797706 w 1225855"/>
              <a:gd name="connsiteY98-5322" fmla="*/ 471684 h 1499831"/>
              <a:gd name="connsiteX99-5323" fmla="*/ 820292 w 1225855"/>
              <a:gd name="connsiteY99-5324" fmla="*/ 507036 h 1499831"/>
              <a:gd name="connsiteX100-5325" fmla="*/ 780194 w 1225855"/>
              <a:gd name="connsiteY100-5326" fmla="*/ 560391 h 1499831"/>
              <a:gd name="connsiteX101-5327" fmla="*/ 759081 w 1225855"/>
              <a:gd name="connsiteY101-5328" fmla="*/ 576103 h 1499831"/>
              <a:gd name="connsiteX102-5329" fmla="*/ 736822 w 1225855"/>
              <a:gd name="connsiteY102-5330" fmla="*/ 590669 h 1499831"/>
              <a:gd name="connsiteX103-5331" fmla="*/ 736331 w 1225855"/>
              <a:gd name="connsiteY103-5332" fmla="*/ 590996 h 1499831"/>
              <a:gd name="connsiteX104-5333" fmla="*/ 537297 w 1225855"/>
              <a:gd name="connsiteY104-5334" fmla="*/ 672960 h 1499831"/>
              <a:gd name="connsiteX105-5335" fmla="*/ 339115 w 1225855"/>
              <a:gd name="connsiteY105-5336" fmla="*/ 752370 h 1499831"/>
              <a:gd name="connsiteX106-5337" fmla="*/ 289033 w 1225855"/>
              <a:gd name="connsiteY106-5338" fmla="*/ 767428 h 1499831"/>
              <a:gd name="connsiteX107-5339" fmla="*/ 274958 w 1225855"/>
              <a:gd name="connsiteY107-5340" fmla="*/ 771519 h 1499831"/>
              <a:gd name="connsiteX108-5341" fmla="*/ 255809 w 1225855"/>
              <a:gd name="connsiteY108-5342" fmla="*/ 764482 h 1499831"/>
              <a:gd name="connsiteX109-5343" fmla="*/ 186415 w 1225855"/>
              <a:gd name="connsiteY109-5344" fmla="*/ 720292 h 1499831"/>
              <a:gd name="connsiteX110-5345" fmla="*/ 883794 w 1225855"/>
              <a:gd name="connsiteY110-5346" fmla="*/ 593451 h 1499831"/>
              <a:gd name="connsiteX111-5347" fmla="*/ 859244 w 1225855"/>
              <a:gd name="connsiteY111-5348" fmla="*/ 561536 h 1499831"/>
              <a:gd name="connsiteX112-5349" fmla="*/ 854989 w 1225855"/>
              <a:gd name="connsiteY112-5350" fmla="*/ 557117 h 1499831"/>
              <a:gd name="connsiteX113-5351" fmla="*/ 867100 w 1225855"/>
              <a:gd name="connsiteY113-5352" fmla="*/ 534204 h 1499831"/>
              <a:gd name="connsiteX114-5353" fmla="*/ 1036167 w 1225855"/>
              <a:gd name="connsiteY114-5354" fmla="*/ 715218 h 1499831"/>
              <a:gd name="connsiteX115-5355" fmla="*/ 1037803 w 1225855"/>
              <a:gd name="connsiteY115-5356" fmla="*/ 717837 h 1499831"/>
              <a:gd name="connsiteX116-5357" fmla="*/ 1038949 w 1225855"/>
              <a:gd name="connsiteY116-5358" fmla="*/ 720128 h 1499831"/>
              <a:gd name="connsiteX117-5359" fmla="*/ 971519 w 1225855"/>
              <a:gd name="connsiteY117-5360" fmla="*/ 764973 h 1499831"/>
              <a:gd name="connsiteX118-5361" fmla="*/ 944841 w 1225855"/>
              <a:gd name="connsiteY118-5362" fmla="*/ 774793 h 1499831"/>
              <a:gd name="connsiteX119-5363" fmla="*/ 927165 w 1225855"/>
              <a:gd name="connsiteY119-5364" fmla="*/ 780357 h 1499831"/>
              <a:gd name="connsiteX120-5365" fmla="*/ 917018 w 1225855"/>
              <a:gd name="connsiteY120-5366" fmla="*/ 783303 h 1499831"/>
              <a:gd name="connsiteX121-5367" fmla="*/ 611348 w 1225855"/>
              <a:gd name="connsiteY121-5368" fmla="*/ 844104 h 1499831"/>
              <a:gd name="connsiteX122-5369" fmla="*/ 372175 w 1225855"/>
              <a:gd name="connsiteY122-5370" fmla="*/ 797051 h 1499831"/>
              <a:gd name="connsiteX123-5371" fmla="*/ 481668 w 1225855"/>
              <a:gd name="connsiteY123-5372" fmla="*/ 760717 h 1499831"/>
              <a:gd name="connsiteX124-5373" fmla="*/ 497707 w 1225855"/>
              <a:gd name="connsiteY124-5374" fmla="*/ 799015 h 1499831"/>
              <a:gd name="connsiteX125-5375" fmla="*/ 521929 w 1225855"/>
              <a:gd name="connsiteY125-5376" fmla="*/ 815054 h 1499831"/>
              <a:gd name="connsiteX126-5377" fmla="*/ 532077 w 1225855"/>
              <a:gd name="connsiteY126-5378" fmla="*/ 812927 h 1499831"/>
              <a:gd name="connsiteX127-5379" fmla="*/ 545988 w 1225855"/>
              <a:gd name="connsiteY127-5380" fmla="*/ 778557 h 1499831"/>
              <a:gd name="connsiteX128-5381" fmla="*/ 530931 w 1225855"/>
              <a:gd name="connsiteY128-5382" fmla="*/ 742878 h 1499831"/>
              <a:gd name="connsiteX129-5383" fmla="*/ 560882 w 1225855"/>
              <a:gd name="connsiteY129-5384" fmla="*/ 731421 h 1499831"/>
              <a:gd name="connsiteX130-5385" fmla="*/ 660881 w 1225855"/>
              <a:gd name="connsiteY130-5386" fmla="*/ 689359 h 1499831"/>
              <a:gd name="connsiteX131-5387" fmla="*/ 682158 w 1225855"/>
              <a:gd name="connsiteY131-5388" fmla="*/ 735677 h 1499831"/>
              <a:gd name="connsiteX132-5389" fmla="*/ 706053 w 1225855"/>
              <a:gd name="connsiteY132-5390" fmla="*/ 750897 h 1499831"/>
              <a:gd name="connsiteX133-5391" fmla="*/ 717019 w 1225855"/>
              <a:gd name="connsiteY133-5392" fmla="*/ 748442 h 1499831"/>
              <a:gd name="connsiteX134-5393" fmla="*/ 729948 w 1225855"/>
              <a:gd name="connsiteY134-5394" fmla="*/ 713745 h 1499831"/>
              <a:gd name="connsiteX135-5395" fmla="*/ 708181 w 1225855"/>
              <a:gd name="connsiteY135-5396" fmla="*/ 666446 h 1499831"/>
              <a:gd name="connsiteX136-5397" fmla="*/ 763991 w 1225855"/>
              <a:gd name="connsiteY136-5398" fmla="*/ 635350 h 1499831"/>
              <a:gd name="connsiteX137-5399" fmla="*/ 773483 w 1225855"/>
              <a:gd name="connsiteY137-5400" fmla="*/ 629294 h 1499831"/>
              <a:gd name="connsiteX138-5401" fmla="*/ 795414 w 1225855"/>
              <a:gd name="connsiteY138-5402" fmla="*/ 614400 h 1499831"/>
              <a:gd name="connsiteX139-5403" fmla="*/ 816200 w 1225855"/>
              <a:gd name="connsiteY139-5404" fmla="*/ 598361 h 1499831"/>
              <a:gd name="connsiteX140-5405" fmla="*/ 819473 w 1225855"/>
              <a:gd name="connsiteY140-5406" fmla="*/ 595579 h 1499831"/>
              <a:gd name="connsiteX141-5407" fmla="*/ 842223 w 1225855"/>
              <a:gd name="connsiteY141-5408" fmla="*/ 625202 h 1499831"/>
              <a:gd name="connsiteX142-5409" fmla="*/ 863008 w 1225855"/>
              <a:gd name="connsiteY142-5410" fmla="*/ 635350 h 1499831"/>
              <a:gd name="connsiteX143-5411" fmla="*/ 878884 w 1225855"/>
              <a:gd name="connsiteY143-5412" fmla="*/ 629949 h 1499831"/>
              <a:gd name="connsiteX144-5413" fmla="*/ 883794 w 1225855"/>
              <a:gd name="connsiteY144-5414" fmla="*/ 593451 h 1499831"/>
              <a:gd name="connsiteX145-5415" fmla="*/ 513091 w 1225855"/>
              <a:gd name="connsiteY145-5416" fmla="*/ 183796 h 1499831"/>
              <a:gd name="connsiteX146-5417" fmla="*/ 520784 w 1225855"/>
              <a:gd name="connsiteY146-5418" fmla="*/ 163175 h 1499831"/>
              <a:gd name="connsiteX147-5419" fmla="*/ 613746 w 1225855"/>
              <a:gd name="connsiteY147-5420" fmla="*/ 64648 h 1499831"/>
              <a:gd name="connsiteX148-5421" fmla="*/ 903434 w 1225855"/>
              <a:gd name="connsiteY148-5422" fmla="*/ 374630 h 1499831"/>
              <a:gd name="connsiteX149-5423" fmla="*/ 823892 w 1225855"/>
              <a:gd name="connsiteY149-5424" fmla="*/ 411455 h 1499831"/>
              <a:gd name="connsiteX150-5425" fmla="*/ 821110 w 1225855"/>
              <a:gd name="connsiteY150-5426" fmla="*/ 412273 h 1499831"/>
              <a:gd name="connsiteX151-5427" fmla="*/ 807689 w 1225855"/>
              <a:gd name="connsiteY151-5428" fmla="*/ 415710 h 1499831"/>
              <a:gd name="connsiteX152-5429" fmla="*/ 791159 w 1225855"/>
              <a:gd name="connsiteY152-5430" fmla="*/ 406873 h 1499831"/>
              <a:gd name="connsiteX153-5431" fmla="*/ 777084 w 1225855"/>
              <a:gd name="connsiteY153-5432" fmla="*/ 399835 h 1499831"/>
              <a:gd name="connsiteX154-5433" fmla="*/ 706053 w 1225855"/>
              <a:gd name="connsiteY154-5434" fmla="*/ 362192 h 1499831"/>
              <a:gd name="connsiteX155-5435" fmla="*/ 591160 w 1225855"/>
              <a:gd name="connsiteY155-5436" fmla="*/ 288542 h 1499831"/>
              <a:gd name="connsiteX156-5437" fmla="*/ 570702 w 1225855"/>
              <a:gd name="connsiteY156-5438" fmla="*/ 272176 h 1499831"/>
              <a:gd name="connsiteX157-5439" fmla="*/ 567919 w 1225855"/>
              <a:gd name="connsiteY157-5440" fmla="*/ 269721 h 1499831"/>
              <a:gd name="connsiteX158-5441" fmla="*/ 551226 w 1225855"/>
              <a:gd name="connsiteY158-5442" fmla="*/ 254500 h 1499831"/>
              <a:gd name="connsiteX159-5443" fmla="*/ 512109 w 1225855"/>
              <a:gd name="connsiteY159-5444" fmla="*/ 197708 h 1499831"/>
              <a:gd name="connsiteX160-5445" fmla="*/ 513091 w 1225855"/>
              <a:gd name="connsiteY160-5446" fmla="*/ 183796 h 1499831"/>
              <a:gd name="connsiteX161-5447" fmla="*/ 322094 w 1225855"/>
              <a:gd name="connsiteY161-5448" fmla="*/ 374303 h 1499831"/>
              <a:gd name="connsiteX162-5449" fmla="*/ 464974 w 1225855"/>
              <a:gd name="connsiteY162-5450" fmla="*/ 222421 h 1499831"/>
              <a:gd name="connsiteX163-5451" fmla="*/ 508345 w 1225855"/>
              <a:gd name="connsiteY163-5452" fmla="*/ 285596 h 1499831"/>
              <a:gd name="connsiteX164-5453" fmla="*/ 482486 w 1225855"/>
              <a:gd name="connsiteY164-5454" fmla="*/ 314729 h 1499831"/>
              <a:gd name="connsiteX165-5455" fmla="*/ 475939 w 1225855"/>
              <a:gd name="connsiteY165-5456" fmla="*/ 334205 h 1499831"/>
              <a:gd name="connsiteX166-5457" fmla="*/ 484614 w 1225855"/>
              <a:gd name="connsiteY166-5458" fmla="*/ 351717 h 1499831"/>
              <a:gd name="connsiteX167-5459" fmla="*/ 491324 w 1225855"/>
              <a:gd name="connsiteY167-5460" fmla="*/ 355973 h 1499831"/>
              <a:gd name="connsiteX168-5461" fmla="*/ 501962 w 1225855"/>
              <a:gd name="connsiteY168-5462" fmla="*/ 358264 h 1499831"/>
              <a:gd name="connsiteX169-5463" fmla="*/ 521602 w 1225855"/>
              <a:gd name="connsiteY169-5464" fmla="*/ 349426 h 1499831"/>
              <a:gd name="connsiteX170-5465" fmla="*/ 547298 w 1225855"/>
              <a:gd name="connsiteY170-5466" fmla="*/ 320621 h 1499831"/>
              <a:gd name="connsiteX171-5467" fmla="*/ 554990 w 1225855"/>
              <a:gd name="connsiteY171-5468" fmla="*/ 326676 h 1499831"/>
              <a:gd name="connsiteX172-5469" fmla="*/ 722747 w 1225855"/>
              <a:gd name="connsiteY172-5470" fmla="*/ 430768 h 1499831"/>
              <a:gd name="connsiteX173-5471" fmla="*/ 663827 w 1225855"/>
              <a:gd name="connsiteY173-5472" fmla="*/ 435678 h 1499831"/>
              <a:gd name="connsiteX174-5473" fmla="*/ 628967 w 1225855"/>
              <a:gd name="connsiteY174-5474" fmla="*/ 436823 h 1499831"/>
              <a:gd name="connsiteX175-5475" fmla="*/ 616692 w 1225855"/>
              <a:gd name="connsiteY175-5476" fmla="*/ 436987 h 1499831"/>
              <a:gd name="connsiteX176-5477" fmla="*/ 600489 w 1225855"/>
              <a:gd name="connsiteY176-5478" fmla="*/ 436823 h 1499831"/>
              <a:gd name="connsiteX177-5479" fmla="*/ 565628 w 1225855"/>
              <a:gd name="connsiteY177-5480" fmla="*/ 435514 h 1499831"/>
              <a:gd name="connsiteX178-5481" fmla="*/ 463337 w 1225855"/>
              <a:gd name="connsiteY178-5482" fmla="*/ 424057 h 1499831"/>
              <a:gd name="connsiteX179-5483" fmla="*/ 433059 w 1225855"/>
              <a:gd name="connsiteY179-5484" fmla="*/ 418165 h 1499831"/>
              <a:gd name="connsiteX180-5485" fmla="*/ 409164 w 1225855"/>
              <a:gd name="connsiteY180-5486" fmla="*/ 412437 h 1499831"/>
              <a:gd name="connsiteX181-5487" fmla="*/ 403927 w 1225855"/>
              <a:gd name="connsiteY181-5488" fmla="*/ 410964 h 1499831"/>
              <a:gd name="connsiteX182-5489" fmla="*/ 322094 w 1225855"/>
              <a:gd name="connsiteY182-5490" fmla="*/ 374303 h 1499831"/>
              <a:gd name="connsiteX0-5491" fmla="*/ 1219145 w 1225855"/>
              <a:gd name="connsiteY0-5492" fmla="*/ 1035512 h 1499831"/>
              <a:gd name="connsiteX1-5493" fmla="*/ 1212598 w 1225855"/>
              <a:gd name="connsiteY1-5494" fmla="*/ 1022910 h 1499831"/>
              <a:gd name="connsiteX2-5495" fmla="*/ 1009653 w 1225855"/>
              <a:gd name="connsiteY2-5496" fmla="*/ 805725 h 1499831"/>
              <a:gd name="connsiteX3-5497" fmla="*/ 1091485 w 1225855"/>
              <a:gd name="connsiteY3-5498" fmla="*/ 720128 h 1499831"/>
              <a:gd name="connsiteX4-5499" fmla="*/ 1086085 w 1225855"/>
              <a:gd name="connsiteY4-5500" fmla="*/ 697052 h 1499831"/>
              <a:gd name="connsiteX5-5501" fmla="*/ 1079702 w 1225855"/>
              <a:gd name="connsiteY5-5502" fmla="*/ 685104 h 1499831"/>
              <a:gd name="connsiteX6-5503" fmla="*/ 863663 w 1225855"/>
              <a:gd name="connsiteY6-5504" fmla="*/ 454008 h 1499831"/>
              <a:gd name="connsiteX7-5505" fmla="*/ 957280 w 1225855"/>
              <a:gd name="connsiteY7-5506" fmla="*/ 374303 h 1499831"/>
              <a:gd name="connsiteX8-5507" fmla="*/ 953024 w 1225855"/>
              <a:gd name="connsiteY8-5508" fmla="*/ 355482 h 1499831"/>
              <a:gd name="connsiteX9-5509" fmla="*/ 946969 w 1225855"/>
              <a:gd name="connsiteY9-5510" fmla="*/ 344516 h 1499831"/>
              <a:gd name="connsiteX10-5511" fmla="*/ 633058 w 1225855"/>
              <a:gd name="connsiteY10-5512" fmla="*/ 8347 h 1499831"/>
              <a:gd name="connsiteX11-5513" fmla="*/ 613909 w 1225855"/>
              <a:gd name="connsiteY11-5514" fmla="*/ 0 h 1499831"/>
              <a:gd name="connsiteX12-5515" fmla="*/ 594761 w 1225855"/>
              <a:gd name="connsiteY12-5516" fmla="*/ 8183 h 1499831"/>
              <a:gd name="connsiteX13-5517" fmla="*/ 276922 w 1225855"/>
              <a:gd name="connsiteY13-5518" fmla="*/ 345825 h 1499831"/>
              <a:gd name="connsiteX14-5519" fmla="*/ 269884 w 1225855"/>
              <a:gd name="connsiteY14-5520" fmla="*/ 362028 h 1499831"/>
              <a:gd name="connsiteX15-5521" fmla="*/ 268248 w 1225855"/>
              <a:gd name="connsiteY15-5522" fmla="*/ 374139 h 1499831"/>
              <a:gd name="connsiteX16-5523" fmla="*/ 363828 w 1225855"/>
              <a:gd name="connsiteY16-5524" fmla="*/ 453354 h 1499831"/>
              <a:gd name="connsiteX17-5525" fmla="*/ 143535 w 1225855"/>
              <a:gd name="connsiteY17-5526" fmla="*/ 687395 h 1499831"/>
              <a:gd name="connsiteX18-5527" fmla="*/ 136497 w 1225855"/>
              <a:gd name="connsiteY18-5528" fmla="*/ 704744 h 1499831"/>
              <a:gd name="connsiteX19-5529" fmla="*/ 134206 w 1225855"/>
              <a:gd name="connsiteY19-5530" fmla="*/ 720128 h 1499831"/>
              <a:gd name="connsiteX20-5531" fmla="*/ 182978 w 1225855"/>
              <a:gd name="connsiteY20-5532" fmla="*/ 786740 h 1499831"/>
              <a:gd name="connsiteX21-5533" fmla="*/ 217839 w 1225855"/>
              <a:gd name="connsiteY21-5534" fmla="*/ 805071 h 1499831"/>
              <a:gd name="connsiteX22-5535" fmla="*/ 9984 w 1225855"/>
              <a:gd name="connsiteY22-5536" fmla="*/ 1025692 h 1499831"/>
              <a:gd name="connsiteX23-5537" fmla="*/ 2946 w 1225855"/>
              <a:gd name="connsiteY23-5538" fmla="*/ 1044186 h 1499831"/>
              <a:gd name="connsiteX24-5539" fmla="*/ 0 w 1225855"/>
              <a:gd name="connsiteY24-5540" fmla="*/ 1062844 h 1499831"/>
              <a:gd name="connsiteX25-5541" fmla="*/ 194435 w 1225855"/>
              <a:gd name="connsiteY25-5542" fmla="*/ 1198195 h 1499831"/>
              <a:gd name="connsiteX26-5543" fmla="*/ 487887 w 1225855"/>
              <a:gd name="connsiteY26-5544" fmla="*/ 1247950 h 1499831"/>
              <a:gd name="connsiteX27-5545" fmla="*/ 487887 w 1225855"/>
              <a:gd name="connsiteY27-5546" fmla="*/ 1473645 h 1499831"/>
              <a:gd name="connsiteX28-5547" fmla="*/ 514073 w 1225855"/>
              <a:gd name="connsiteY28-5548" fmla="*/ 1499831 h 1499831"/>
              <a:gd name="connsiteX29-5549" fmla="*/ 711781 w 1225855"/>
              <a:gd name="connsiteY29-5550" fmla="*/ 1499831 h 1499831"/>
              <a:gd name="connsiteX30-5551" fmla="*/ 737968 w 1225855"/>
              <a:gd name="connsiteY30-5552" fmla="*/ 1473645 h 1499831"/>
              <a:gd name="connsiteX31-5553" fmla="*/ 737968 w 1225855"/>
              <a:gd name="connsiteY31-5554" fmla="*/ 1248932 h 1499831"/>
              <a:gd name="connsiteX32-5555" fmla="*/ 1039112 w 1225855"/>
              <a:gd name="connsiteY32-5556" fmla="*/ 1198195 h 1499831"/>
              <a:gd name="connsiteX33-5557" fmla="*/ 1225855 w 1225855"/>
              <a:gd name="connsiteY33-5558" fmla="*/ 1062844 h 1499831"/>
              <a:gd name="connsiteX34-5559" fmla="*/ 1219145 w 1225855"/>
              <a:gd name="connsiteY34-5560" fmla="*/ 1035512 h 1499831"/>
              <a:gd name="connsiteX35-5561" fmla="*/ 1099178 w 1225855"/>
              <a:gd name="connsiteY35-5562" fmla="*/ 1120454 h 1499831"/>
              <a:gd name="connsiteX36-5563" fmla="*/ 1082157 w 1225855"/>
              <a:gd name="connsiteY36-5564" fmla="*/ 1113580 h 1499831"/>
              <a:gd name="connsiteX37-5565" fmla="*/ 657608 w 1225855"/>
              <a:gd name="connsiteY37-5566" fmla="*/ 1056788 h 1499831"/>
              <a:gd name="connsiteX38-5567" fmla="*/ 560882 w 1225855"/>
              <a:gd name="connsiteY38-5568" fmla="*/ 1023564 h 1499831"/>
              <a:gd name="connsiteX39-5569" fmla="*/ 558918 w 1225855"/>
              <a:gd name="connsiteY39-5570" fmla="*/ 1022582 h 1499831"/>
              <a:gd name="connsiteX40-5571" fmla="*/ 554663 w 1225855"/>
              <a:gd name="connsiteY40-5572" fmla="*/ 1021109 h 1499831"/>
              <a:gd name="connsiteX41-5573" fmla="*/ 419966 w 1225855"/>
              <a:gd name="connsiteY41-5574" fmla="*/ 947296 h 1499831"/>
              <a:gd name="connsiteX42-5575" fmla="*/ 312928 w 1225855"/>
              <a:gd name="connsiteY42-5576" fmla="*/ 837313 h 1499831"/>
              <a:gd name="connsiteX43-5577" fmla="*/ 618656 w 1225855"/>
              <a:gd name="connsiteY43-5578" fmla="*/ 887115 h 1499831"/>
              <a:gd name="connsiteX44-5579" fmla="*/ 943368 w 1225855"/>
              <a:gd name="connsiteY44-5580" fmla="*/ 830439 h 1499831"/>
              <a:gd name="connsiteX45-5581" fmla="*/ 957116 w 1225855"/>
              <a:gd name="connsiteY45-5582" fmla="*/ 826184 h 1499831"/>
              <a:gd name="connsiteX46-5583" fmla="*/ 1168408 w 1225855"/>
              <a:gd name="connsiteY46-5584" fmla="*/ 1052369 h 1499831"/>
              <a:gd name="connsiteX47-5585" fmla="*/ 1170536 w 1225855"/>
              <a:gd name="connsiteY47-5586" fmla="*/ 1055806 h 1499831"/>
              <a:gd name="connsiteX48-5587" fmla="*/ 1173482 w 1225855"/>
              <a:gd name="connsiteY48-5588" fmla="*/ 1063008 h 1499831"/>
              <a:gd name="connsiteX49-5589" fmla="*/ 1099178 w 1225855"/>
              <a:gd name="connsiteY49-5590" fmla="*/ 1120454 h 1499831"/>
              <a:gd name="connsiteX50-5591" fmla="*/ 736822 w 1225855"/>
              <a:gd name="connsiteY50-5592" fmla="*/ 1196559 h 1499831"/>
              <a:gd name="connsiteX51-5593" fmla="*/ 620292 w 1225855"/>
              <a:gd name="connsiteY51-5594" fmla="*/ 1200487 h 1499831"/>
              <a:gd name="connsiteX52-5595" fmla="*/ 489033 w 1225855"/>
              <a:gd name="connsiteY52-5596" fmla="*/ 1195577 h 1499831"/>
              <a:gd name="connsiteX53-5597" fmla="*/ 209001 w 1225855"/>
              <a:gd name="connsiteY53-5598" fmla="*/ 1148114 h 1499831"/>
              <a:gd name="connsiteX54-5599" fmla="*/ 52209 w 1225855"/>
              <a:gd name="connsiteY54-5600" fmla="*/ 1063008 h 1499831"/>
              <a:gd name="connsiteX55-5601" fmla="*/ 54173 w 1225855"/>
              <a:gd name="connsiteY55-5602" fmla="*/ 1057279 h 1499831"/>
              <a:gd name="connsiteX56-5603" fmla="*/ 56137 w 1225855"/>
              <a:gd name="connsiteY56-5604" fmla="*/ 1053188 h 1499831"/>
              <a:gd name="connsiteX57-5605" fmla="*/ 255155 w 1225855"/>
              <a:gd name="connsiteY57-5606" fmla="*/ 841896 h 1499831"/>
              <a:gd name="connsiteX58-5607" fmla="*/ 346971 w 1225855"/>
              <a:gd name="connsiteY58-5608" fmla="*/ 956134 h 1499831"/>
              <a:gd name="connsiteX59-5609" fmla="*/ 318984 w 1225855"/>
              <a:gd name="connsiteY59-5610" fmla="*/ 987558 h 1499831"/>
              <a:gd name="connsiteX60-5611" fmla="*/ 321112 w 1225855"/>
              <a:gd name="connsiteY60-5612" fmla="*/ 1024546 h 1499831"/>
              <a:gd name="connsiteX61-5613" fmla="*/ 338460 w 1225855"/>
              <a:gd name="connsiteY61-5614" fmla="*/ 1031093 h 1499831"/>
              <a:gd name="connsiteX62-5615" fmla="*/ 358100 w 1225855"/>
              <a:gd name="connsiteY62-5616" fmla="*/ 1022255 h 1499831"/>
              <a:gd name="connsiteX63-5617" fmla="*/ 387887 w 1225855"/>
              <a:gd name="connsiteY63-5618" fmla="*/ 988703 h 1499831"/>
              <a:gd name="connsiteX64-5619" fmla="*/ 512600 w 1225855"/>
              <a:gd name="connsiteY64-5620" fmla="*/ 1059898 h 1499831"/>
              <a:gd name="connsiteX65-5621" fmla="*/ 494925 w 1225855"/>
              <a:gd name="connsiteY65-5622" fmla="*/ 1097868 h 1499831"/>
              <a:gd name="connsiteX66-5623" fmla="*/ 507527 w 1225855"/>
              <a:gd name="connsiteY66-5624" fmla="*/ 1132729 h 1499831"/>
              <a:gd name="connsiteX67-5625" fmla="*/ 518656 w 1225855"/>
              <a:gd name="connsiteY67-5626" fmla="*/ 1135184 h 1499831"/>
              <a:gd name="connsiteX68-5627" fmla="*/ 542388 w 1225855"/>
              <a:gd name="connsiteY68-5628" fmla="*/ 1120127 h 1499831"/>
              <a:gd name="connsiteX69-5629" fmla="*/ 561045 w 1225855"/>
              <a:gd name="connsiteY69-5630" fmla="*/ 1080029 h 1499831"/>
              <a:gd name="connsiteX70-5631" fmla="*/ 638132 w 1225855"/>
              <a:gd name="connsiteY70-5632" fmla="*/ 1105888 h 1499831"/>
              <a:gd name="connsiteX71-5633" fmla="*/ 708344 w 1225855"/>
              <a:gd name="connsiteY71-5634" fmla="*/ 1124219 h 1499831"/>
              <a:gd name="connsiteX72-5635" fmla="*/ 692633 w 1225855"/>
              <a:gd name="connsiteY72-5636" fmla="*/ 1159079 h 1499831"/>
              <a:gd name="connsiteX73-5637" fmla="*/ 691487 w 1225855"/>
              <a:gd name="connsiteY73-5638" fmla="*/ 1177574 h 1499831"/>
              <a:gd name="connsiteX74-5639" fmla="*/ 705726 w 1225855"/>
              <a:gd name="connsiteY74-5640" fmla="*/ 1193776 h 1499831"/>
              <a:gd name="connsiteX75-5641" fmla="*/ 716528 w 1225855"/>
              <a:gd name="connsiteY75-5642" fmla="*/ 1196068 h 1499831"/>
              <a:gd name="connsiteX76-5643" fmla="*/ 733549 w 1225855"/>
              <a:gd name="connsiteY76-5644" fmla="*/ 1189848 h 1499831"/>
              <a:gd name="connsiteX77-5645" fmla="*/ 740423 w 1225855"/>
              <a:gd name="connsiteY77-5646" fmla="*/ 1180683 h 1499831"/>
              <a:gd name="connsiteX78-5647" fmla="*/ 760881 w 1225855"/>
              <a:gd name="connsiteY78-5648" fmla="*/ 1135184 h 1499831"/>
              <a:gd name="connsiteX79-5649" fmla="*/ 974628 w 1225855"/>
              <a:gd name="connsiteY79-5650" fmla="*/ 1161534 h 1499831"/>
              <a:gd name="connsiteX80-5651" fmla="*/ 736822 w 1225855"/>
              <a:gd name="connsiteY80-5652" fmla="*/ 1196559 h 1499831"/>
              <a:gd name="connsiteX81-5653" fmla="*/ 685431 w 1225855"/>
              <a:gd name="connsiteY81-5654" fmla="*/ 1447458 h 1499831"/>
              <a:gd name="connsiteX82-5655" fmla="*/ 540096 w 1225855"/>
              <a:gd name="connsiteY82-5656" fmla="*/ 1447458 h 1499831"/>
              <a:gd name="connsiteX83-5657" fmla="*/ 540096 w 1225855"/>
              <a:gd name="connsiteY83-5658" fmla="*/ 1251059 h 1499831"/>
              <a:gd name="connsiteX84-5659" fmla="*/ 620292 w 1225855"/>
              <a:gd name="connsiteY84-5660" fmla="*/ 1252860 h 1499831"/>
              <a:gd name="connsiteX85-5661" fmla="*/ 685431 w 1225855"/>
              <a:gd name="connsiteY85-5662" fmla="*/ 1251714 h 1499831"/>
              <a:gd name="connsiteX86-5663" fmla="*/ 685431 w 1225855"/>
              <a:gd name="connsiteY86-5664" fmla="*/ 1447458 h 1499831"/>
              <a:gd name="connsiteX87-5665" fmla="*/ 186415 w 1225855"/>
              <a:gd name="connsiteY87-5666" fmla="*/ 720292 h 1499831"/>
              <a:gd name="connsiteX88-5667" fmla="*/ 187070 w 1225855"/>
              <a:gd name="connsiteY88-5668" fmla="*/ 718819 h 1499831"/>
              <a:gd name="connsiteX89-5669" fmla="*/ 188543 w 1225855"/>
              <a:gd name="connsiteY89-5670" fmla="*/ 715873 h 1499831"/>
              <a:gd name="connsiteX90-5671" fmla="*/ 418567 w 1225855"/>
              <a:gd name="connsiteY90-5672" fmla="*/ 483352 h 1499831"/>
              <a:gd name="connsiteX91-5673" fmla="*/ 493280 w 1225855"/>
              <a:gd name="connsiteY91-5674" fmla="*/ 505881 h 1499831"/>
              <a:gd name="connsiteX92-5675" fmla="*/ 550480 w 1225855"/>
              <a:gd name="connsiteY92-5676" fmla="*/ 513426 h 1499831"/>
              <a:gd name="connsiteX93-5677" fmla="*/ 587396 w 1225855"/>
              <a:gd name="connsiteY93-5678" fmla="*/ 507919 h 1499831"/>
              <a:gd name="connsiteX94-5679" fmla="*/ 609547 w 1225855"/>
              <a:gd name="connsiteY94-5680" fmla="*/ 513172 h 1499831"/>
              <a:gd name="connsiteX95-5681" fmla="*/ 644277 w 1225855"/>
              <a:gd name="connsiteY95-5682" fmla="*/ 510465 h 1499831"/>
              <a:gd name="connsiteX96-5683" fmla="*/ 676430 w 1225855"/>
              <a:gd name="connsiteY96-5684" fmla="*/ 508991 h 1499831"/>
              <a:gd name="connsiteX97-5685" fmla="*/ 712198 w 1225855"/>
              <a:gd name="connsiteY97-5686" fmla="*/ 499229 h 1499831"/>
              <a:gd name="connsiteX98-5687" fmla="*/ 797706 w 1225855"/>
              <a:gd name="connsiteY98-5688" fmla="*/ 471684 h 1499831"/>
              <a:gd name="connsiteX99-5689" fmla="*/ 820292 w 1225855"/>
              <a:gd name="connsiteY99-5690" fmla="*/ 507036 h 1499831"/>
              <a:gd name="connsiteX100-5691" fmla="*/ 780194 w 1225855"/>
              <a:gd name="connsiteY100-5692" fmla="*/ 560391 h 1499831"/>
              <a:gd name="connsiteX101-5693" fmla="*/ 759081 w 1225855"/>
              <a:gd name="connsiteY101-5694" fmla="*/ 576103 h 1499831"/>
              <a:gd name="connsiteX102-5695" fmla="*/ 736822 w 1225855"/>
              <a:gd name="connsiteY102-5696" fmla="*/ 590669 h 1499831"/>
              <a:gd name="connsiteX103-5697" fmla="*/ 736331 w 1225855"/>
              <a:gd name="connsiteY103-5698" fmla="*/ 590996 h 1499831"/>
              <a:gd name="connsiteX104-5699" fmla="*/ 537297 w 1225855"/>
              <a:gd name="connsiteY104-5700" fmla="*/ 672960 h 1499831"/>
              <a:gd name="connsiteX105-5701" fmla="*/ 339115 w 1225855"/>
              <a:gd name="connsiteY105-5702" fmla="*/ 752370 h 1499831"/>
              <a:gd name="connsiteX106-5703" fmla="*/ 289033 w 1225855"/>
              <a:gd name="connsiteY106-5704" fmla="*/ 767428 h 1499831"/>
              <a:gd name="connsiteX107-5705" fmla="*/ 274958 w 1225855"/>
              <a:gd name="connsiteY107-5706" fmla="*/ 771519 h 1499831"/>
              <a:gd name="connsiteX108-5707" fmla="*/ 255809 w 1225855"/>
              <a:gd name="connsiteY108-5708" fmla="*/ 764482 h 1499831"/>
              <a:gd name="connsiteX109-5709" fmla="*/ 186415 w 1225855"/>
              <a:gd name="connsiteY109-5710" fmla="*/ 720292 h 1499831"/>
              <a:gd name="connsiteX110-5711" fmla="*/ 883794 w 1225855"/>
              <a:gd name="connsiteY110-5712" fmla="*/ 593451 h 1499831"/>
              <a:gd name="connsiteX111-5713" fmla="*/ 859244 w 1225855"/>
              <a:gd name="connsiteY111-5714" fmla="*/ 561536 h 1499831"/>
              <a:gd name="connsiteX112-5715" fmla="*/ 854989 w 1225855"/>
              <a:gd name="connsiteY112-5716" fmla="*/ 557117 h 1499831"/>
              <a:gd name="connsiteX113-5717" fmla="*/ 867100 w 1225855"/>
              <a:gd name="connsiteY113-5718" fmla="*/ 534204 h 1499831"/>
              <a:gd name="connsiteX114-5719" fmla="*/ 1036167 w 1225855"/>
              <a:gd name="connsiteY114-5720" fmla="*/ 715218 h 1499831"/>
              <a:gd name="connsiteX115-5721" fmla="*/ 1037803 w 1225855"/>
              <a:gd name="connsiteY115-5722" fmla="*/ 717837 h 1499831"/>
              <a:gd name="connsiteX116-5723" fmla="*/ 1038949 w 1225855"/>
              <a:gd name="connsiteY116-5724" fmla="*/ 720128 h 1499831"/>
              <a:gd name="connsiteX117-5725" fmla="*/ 971519 w 1225855"/>
              <a:gd name="connsiteY117-5726" fmla="*/ 764973 h 1499831"/>
              <a:gd name="connsiteX118-5727" fmla="*/ 944841 w 1225855"/>
              <a:gd name="connsiteY118-5728" fmla="*/ 774793 h 1499831"/>
              <a:gd name="connsiteX119-5729" fmla="*/ 927165 w 1225855"/>
              <a:gd name="connsiteY119-5730" fmla="*/ 780357 h 1499831"/>
              <a:gd name="connsiteX120-5731" fmla="*/ 917018 w 1225855"/>
              <a:gd name="connsiteY120-5732" fmla="*/ 783303 h 1499831"/>
              <a:gd name="connsiteX121-5733" fmla="*/ 601823 w 1225855"/>
              <a:gd name="connsiteY121-5734" fmla="*/ 839342 h 1499831"/>
              <a:gd name="connsiteX122-5735" fmla="*/ 372175 w 1225855"/>
              <a:gd name="connsiteY122-5736" fmla="*/ 797051 h 1499831"/>
              <a:gd name="connsiteX123-5737" fmla="*/ 481668 w 1225855"/>
              <a:gd name="connsiteY123-5738" fmla="*/ 760717 h 1499831"/>
              <a:gd name="connsiteX124-5739" fmla="*/ 497707 w 1225855"/>
              <a:gd name="connsiteY124-5740" fmla="*/ 799015 h 1499831"/>
              <a:gd name="connsiteX125-5741" fmla="*/ 521929 w 1225855"/>
              <a:gd name="connsiteY125-5742" fmla="*/ 815054 h 1499831"/>
              <a:gd name="connsiteX126-5743" fmla="*/ 532077 w 1225855"/>
              <a:gd name="connsiteY126-5744" fmla="*/ 812927 h 1499831"/>
              <a:gd name="connsiteX127-5745" fmla="*/ 545988 w 1225855"/>
              <a:gd name="connsiteY127-5746" fmla="*/ 778557 h 1499831"/>
              <a:gd name="connsiteX128-5747" fmla="*/ 530931 w 1225855"/>
              <a:gd name="connsiteY128-5748" fmla="*/ 742878 h 1499831"/>
              <a:gd name="connsiteX129-5749" fmla="*/ 560882 w 1225855"/>
              <a:gd name="connsiteY129-5750" fmla="*/ 731421 h 1499831"/>
              <a:gd name="connsiteX130-5751" fmla="*/ 660881 w 1225855"/>
              <a:gd name="connsiteY130-5752" fmla="*/ 689359 h 1499831"/>
              <a:gd name="connsiteX131-5753" fmla="*/ 682158 w 1225855"/>
              <a:gd name="connsiteY131-5754" fmla="*/ 735677 h 1499831"/>
              <a:gd name="connsiteX132-5755" fmla="*/ 706053 w 1225855"/>
              <a:gd name="connsiteY132-5756" fmla="*/ 750897 h 1499831"/>
              <a:gd name="connsiteX133-5757" fmla="*/ 717019 w 1225855"/>
              <a:gd name="connsiteY133-5758" fmla="*/ 748442 h 1499831"/>
              <a:gd name="connsiteX134-5759" fmla="*/ 729948 w 1225855"/>
              <a:gd name="connsiteY134-5760" fmla="*/ 713745 h 1499831"/>
              <a:gd name="connsiteX135-5761" fmla="*/ 708181 w 1225855"/>
              <a:gd name="connsiteY135-5762" fmla="*/ 666446 h 1499831"/>
              <a:gd name="connsiteX136-5763" fmla="*/ 763991 w 1225855"/>
              <a:gd name="connsiteY136-5764" fmla="*/ 635350 h 1499831"/>
              <a:gd name="connsiteX137-5765" fmla="*/ 773483 w 1225855"/>
              <a:gd name="connsiteY137-5766" fmla="*/ 629294 h 1499831"/>
              <a:gd name="connsiteX138-5767" fmla="*/ 795414 w 1225855"/>
              <a:gd name="connsiteY138-5768" fmla="*/ 614400 h 1499831"/>
              <a:gd name="connsiteX139-5769" fmla="*/ 816200 w 1225855"/>
              <a:gd name="connsiteY139-5770" fmla="*/ 598361 h 1499831"/>
              <a:gd name="connsiteX140-5771" fmla="*/ 819473 w 1225855"/>
              <a:gd name="connsiteY140-5772" fmla="*/ 595579 h 1499831"/>
              <a:gd name="connsiteX141-5773" fmla="*/ 842223 w 1225855"/>
              <a:gd name="connsiteY141-5774" fmla="*/ 625202 h 1499831"/>
              <a:gd name="connsiteX142-5775" fmla="*/ 863008 w 1225855"/>
              <a:gd name="connsiteY142-5776" fmla="*/ 635350 h 1499831"/>
              <a:gd name="connsiteX143-5777" fmla="*/ 878884 w 1225855"/>
              <a:gd name="connsiteY143-5778" fmla="*/ 629949 h 1499831"/>
              <a:gd name="connsiteX144-5779" fmla="*/ 883794 w 1225855"/>
              <a:gd name="connsiteY144-5780" fmla="*/ 593451 h 1499831"/>
              <a:gd name="connsiteX145-5781" fmla="*/ 513091 w 1225855"/>
              <a:gd name="connsiteY145-5782" fmla="*/ 183796 h 1499831"/>
              <a:gd name="connsiteX146-5783" fmla="*/ 520784 w 1225855"/>
              <a:gd name="connsiteY146-5784" fmla="*/ 163175 h 1499831"/>
              <a:gd name="connsiteX147-5785" fmla="*/ 613746 w 1225855"/>
              <a:gd name="connsiteY147-5786" fmla="*/ 64648 h 1499831"/>
              <a:gd name="connsiteX148-5787" fmla="*/ 903434 w 1225855"/>
              <a:gd name="connsiteY148-5788" fmla="*/ 374630 h 1499831"/>
              <a:gd name="connsiteX149-5789" fmla="*/ 823892 w 1225855"/>
              <a:gd name="connsiteY149-5790" fmla="*/ 411455 h 1499831"/>
              <a:gd name="connsiteX150-5791" fmla="*/ 821110 w 1225855"/>
              <a:gd name="connsiteY150-5792" fmla="*/ 412273 h 1499831"/>
              <a:gd name="connsiteX151-5793" fmla="*/ 807689 w 1225855"/>
              <a:gd name="connsiteY151-5794" fmla="*/ 415710 h 1499831"/>
              <a:gd name="connsiteX152-5795" fmla="*/ 791159 w 1225855"/>
              <a:gd name="connsiteY152-5796" fmla="*/ 406873 h 1499831"/>
              <a:gd name="connsiteX153-5797" fmla="*/ 777084 w 1225855"/>
              <a:gd name="connsiteY153-5798" fmla="*/ 399835 h 1499831"/>
              <a:gd name="connsiteX154-5799" fmla="*/ 706053 w 1225855"/>
              <a:gd name="connsiteY154-5800" fmla="*/ 362192 h 1499831"/>
              <a:gd name="connsiteX155-5801" fmla="*/ 591160 w 1225855"/>
              <a:gd name="connsiteY155-5802" fmla="*/ 288542 h 1499831"/>
              <a:gd name="connsiteX156-5803" fmla="*/ 570702 w 1225855"/>
              <a:gd name="connsiteY156-5804" fmla="*/ 272176 h 1499831"/>
              <a:gd name="connsiteX157-5805" fmla="*/ 567919 w 1225855"/>
              <a:gd name="connsiteY157-5806" fmla="*/ 269721 h 1499831"/>
              <a:gd name="connsiteX158-5807" fmla="*/ 551226 w 1225855"/>
              <a:gd name="connsiteY158-5808" fmla="*/ 254500 h 1499831"/>
              <a:gd name="connsiteX159-5809" fmla="*/ 512109 w 1225855"/>
              <a:gd name="connsiteY159-5810" fmla="*/ 197708 h 1499831"/>
              <a:gd name="connsiteX160-5811" fmla="*/ 513091 w 1225855"/>
              <a:gd name="connsiteY160-5812" fmla="*/ 183796 h 1499831"/>
              <a:gd name="connsiteX161-5813" fmla="*/ 322094 w 1225855"/>
              <a:gd name="connsiteY161-5814" fmla="*/ 374303 h 1499831"/>
              <a:gd name="connsiteX162-5815" fmla="*/ 464974 w 1225855"/>
              <a:gd name="connsiteY162-5816" fmla="*/ 222421 h 1499831"/>
              <a:gd name="connsiteX163-5817" fmla="*/ 508345 w 1225855"/>
              <a:gd name="connsiteY163-5818" fmla="*/ 285596 h 1499831"/>
              <a:gd name="connsiteX164-5819" fmla="*/ 482486 w 1225855"/>
              <a:gd name="connsiteY164-5820" fmla="*/ 314729 h 1499831"/>
              <a:gd name="connsiteX165-5821" fmla="*/ 475939 w 1225855"/>
              <a:gd name="connsiteY165-5822" fmla="*/ 334205 h 1499831"/>
              <a:gd name="connsiteX166-5823" fmla="*/ 484614 w 1225855"/>
              <a:gd name="connsiteY166-5824" fmla="*/ 351717 h 1499831"/>
              <a:gd name="connsiteX167-5825" fmla="*/ 491324 w 1225855"/>
              <a:gd name="connsiteY167-5826" fmla="*/ 355973 h 1499831"/>
              <a:gd name="connsiteX168-5827" fmla="*/ 501962 w 1225855"/>
              <a:gd name="connsiteY168-5828" fmla="*/ 358264 h 1499831"/>
              <a:gd name="connsiteX169-5829" fmla="*/ 521602 w 1225855"/>
              <a:gd name="connsiteY169-5830" fmla="*/ 349426 h 1499831"/>
              <a:gd name="connsiteX170-5831" fmla="*/ 547298 w 1225855"/>
              <a:gd name="connsiteY170-5832" fmla="*/ 320621 h 1499831"/>
              <a:gd name="connsiteX171-5833" fmla="*/ 554990 w 1225855"/>
              <a:gd name="connsiteY171-5834" fmla="*/ 326676 h 1499831"/>
              <a:gd name="connsiteX172-5835" fmla="*/ 722747 w 1225855"/>
              <a:gd name="connsiteY172-5836" fmla="*/ 430768 h 1499831"/>
              <a:gd name="connsiteX173-5837" fmla="*/ 663827 w 1225855"/>
              <a:gd name="connsiteY173-5838" fmla="*/ 435678 h 1499831"/>
              <a:gd name="connsiteX174-5839" fmla="*/ 628967 w 1225855"/>
              <a:gd name="connsiteY174-5840" fmla="*/ 436823 h 1499831"/>
              <a:gd name="connsiteX175-5841" fmla="*/ 616692 w 1225855"/>
              <a:gd name="connsiteY175-5842" fmla="*/ 436987 h 1499831"/>
              <a:gd name="connsiteX176-5843" fmla="*/ 600489 w 1225855"/>
              <a:gd name="connsiteY176-5844" fmla="*/ 436823 h 1499831"/>
              <a:gd name="connsiteX177-5845" fmla="*/ 565628 w 1225855"/>
              <a:gd name="connsiteY177-5846" fmla="*/ 435514 h 1499831"/>
              <a:gd name="connsiteX178-5847" fmla="*/ 463337 w 1225855"/>
              <a:gd name="connsiteY178-5848" fmla="*/ 424057 h 1499831"/>
              <a:gd name="connsiteX179-5849" fmla="*/ 433059 w 1225855"/>
              <a:gd name="connsiteY179-5850" fmla="*/ 418165 h 1499831"/>
              <a:gd name="connsiteX180-5851" fmla="*/ 409164 w 1225855"/>
              <a:gd name="connsiteY180-5852" fmla="*/ 412437 h 1499831"/>
              <a:gd name="connsiteX181-5853" fmla="*/ 403927 w 1225855"/>
              <a:gd name="connsiteY181-5854" fmla="*/ 410964 h 1499831"/>
              <a:gd name="connsiteX182-5855" fmla="*/ 322094 w 1225855"/>
              <a:gd name="connsiteY182-5856" fmla="*/ 374303 h 1499831"/>
              <a:gd name="connsiteX0-5857" fmla="*/ 1219145 w 1225855"/>
              <a:gd name="connsiteY0-5858" fmla="*/ 1035512 h 1499831"/>
              <a:gd name="connsiteX1-5859" fmla="*/ 1212598 w 1225855"/>
              <a:gd name="connsiteY1-5860" fmla="*/ 1022910 h 1499831"/>
              <a:gd name="connsiteX2-5861" fmla="*/ 1009653 w 1225855"/>
              <a:gd name="connsiteY2-5862" fmla="*/ 805725 h 1499831"/>
              <a:gd name="connsiteX3-5863" fmla="*/ 1091485 w 1225855"/>
              <a:gd name="connsiteY3-5864" fmla="*/ 720128 h 1499831"/>
              <a:gd name="connsiteX4-5865" fmla="*/ 1086085 w 1225855"/>
              <a:gd name="connsiteY4-5866" fmla="*/ 697052 h 1499831"/>
              <a:gd name="connsiteX5-5867" fmla="*/ 1079702 w 1225855"/>
              <a:gd name="connsiteY5-5868" fmla="*/ 685104 h 1499831"/>
              <a:gd name="connsiteX6-5869" fmla="*/ 863663 w 1225855"/>
              <a:gd name="connsiteY6-5870" fmla="*/ 454008 h 1499831"/>
              <a:gd name="connsiteX7-5871" fmla="*/ 957280 w 1225855"/>
              <a:gd name="connsiteY7-5872" fmla="*/ 374303 h 1499831"/>
              <a:gd name="connsiteX8-5873" fmla="*/ 953024 w 1225855"/>
              <a:gd name="connsiteY8-5874" fmla="*/ 355482 h 1499831"/>
              <a:gd name="connsiteX9-5875" fmla="*/ 946969 w 1225855"/>
              <a:gd name="connsiteY9-5876" fmla="*/ 344516 h 1499831"/>
              <a:gd name="connsiteX10-5877" fmla="*/ 633058 w 1225855"/>
              <a:gd name="connsiteY10-5878" fmla="*/ 8347 h 1499831"/>
              <a:gd name="connsiteX11-5879" fmla="*/ 613909 w 1225855"/>
              <a:gd name="connsiteY11-5880" fmla="*/ 0 h 1499831"/>
              <a:gd name="connsiteX12-5881" fmla="*/ 594761 w 1225855"/>
              <a:gd name="connsiteY12-5882" fmla="*/ 8183 h 1499831"/>
              <a:gd name="connsiteX13-5883" fmla="*/ 276922 w 1225855"/>
              <a:gd name="connsiteY13-5884" fmla="*/ 345825 h 1499831"/>
              <a:gd name="connsiteX14-5885" fmla="*/ 269884 w 1225855"/>
              <a:gd name="connsiteY14-5886" fmla="*/ 362028 h 1499831"/>
              <a:gd name="connsiteX15-5887" fmla="*/ 268248 w 1225855"/>
              <a:gd name="connsiteY15-5888" fmla="*/ 374139 h 1499831"/>
              <a:gd name="connsiteX16-5889" fmla="*/ 363828 w 1225855"/>
              <a:gd name="connsiteY16-5890" fmla="*/ 453354 h 1499831"/>
              <a:gd name="connsiteX17-5891" fmla="*/ 143535 w 1225855"/>
              <a:gd name="connsiteY17-5892" fmla="*/ 687395 h 1499831"/>
              <a:gd name="connsiteX18-5893" fmla="*/ 136497 w 1225855"/>
              <a:gd name="connsiteY18-5894" fmla="*/ 704744 h 1499831"/>
              <a:gd name="connsiteX19-5895" fmla="*/ 134206 w 1225855"/>
              <a:gd name="connsiteY19-5896" fmla="*/ 720128 h 1499831"/>
              <a:gd name="connsiteX20-5897" fmla="*/ 182978 w 1225855"/>
              <a:gd name="connsiteY20-5898" fmla="*/ 786740 h 1499831"/>
              <a:gd name="connsiteX21-5899" fmla="*/ 217839 w 1225855"/>
              <a:gd name="connsiteY21-5900" fmla="*/ 805071 h 1499831"/>
              <a:gd name="connsiteX22-5901" fmla="*/ 9984 w 1225855"/>
              <a:gd name="connsiteY22-5902" fmla="*/ 1025692 h 1499831"/>
              <a:gd name="connsiteX23-5903" fmla="*/ 2946 w 1225855"/>
              <a:gd name="connsiteY23-5904" fmla="*/ 1044186 h 1499831"/>
              <a:gd name="connsiteX24-5905" fmla="*/ 0 w 1225855"/>
              <a:gd name="connsiteY24-5906" fmla="*/ 1062844 h 1499831"/>
              <a:gd name="connsiteX25-5907" fmla="*/ 194435 w 1225855"/>
              <a:gd name="connsiteY25-5908" fmla="*/ 1198195 h 1499831"/>
              <a:gd name="connsiteX26-5909" fmla="*/ 487887 w 1225855"/>
              <a:gd name="connsiteY26-5910" fmla="*/ 1247950 h 1499831"/>
              <a:gd name="connsiteX27-5911" fmla="*/ 487887 w 1225855"/>
              <a:gd name="connsiteY27-5912" fmla="*/ 1473645 h 1499831"/>
              <a:gd name="connsiteX28-5913" fmla="*/ 514073 w 1225855"/>
              <a:gd name="connsiteY28-5914" fmla="*/ 1499831 h 1499831"/>
              <a:gd name="connsiteX29-5915" fmla="*/ 711781 w 1225855"/>
              <a:gd name="connsiteY29-5916" fmla="*/ 1499831 h 1499831"/>
              <a:gd name="connsiteX30-5917" fmla="*/ 737968 w 1225855"/>
              <a:gd name="connsiteY30-5918" fmla="*/ 1473645 h 1499831"/>
              <a:gd name="connsiteX31-5919" fmla="*/ 737968 w 1225855"/>
              <a:gd name="connsiteY31-5920" fmla="*/ 1248932 h 1499831"/>
              <a:gd name="connsiteX32-5921" fmla="*/ 1039112 w 1225855"/>
              <a:gd name="connsiteY32-5922" fmla="*/ 1198195 h 1499831"/>
              <a:gd name="connsiteX33-5923" fmla="*/ 1225855 w 1225855"/>
              <a:gd name="connsiteY33-5924" fmla="*/ 1062844 h 1499831"/>
              <a:gd name="connsiteX34-5925" fmla="*/ 1219145 w 1225855"/>
              <a:gd name="connsiteY34-5926" fmla="*/ 1035512 h 1499831"/>
              <a:gd name="connsiteX35-5927" fmla="*/ 1099178 w 1225855"/>
              <a:gd name="connsiteY35-5928" fmla="*/ 1120454 h 1499831"/>
              <a:gd name="connsiteX36-5929" fmla="*/ 1082157 w 1225855"/>
              <a:gd name="connsiteY36-5930" fmla="*/ 1113580 h 1499831"/>
              <a:gd name="connsiteX37-5931" fmla="*/ 657608 w 1225855"/>
              <a:gd name="connsiteY37-5932" fmla="*/ 1056788 h 1499831"/>
              <a:gd name="connsiteX38-5933" fmla="*/ 560882 w 1225855"/>
              <a:gd name="connsiteY38-5934" fmla="*/ 1023564 h 1499831"/>
              <a:gd name="connsiteX39-5935" fmla="*/ 558918 w 1225855"/>
              <a:gd name="connsiteY39-5936" fmla="*/ 1022582 h 1499831"/>
              <a:gd name="connsiteX40-5937" fmla="*/ 554663 w 1225855"/>
              <a:gd name="connsiteY40-5938" fmla="*/ 1021109 h 1499831"/>
              <a:gd name="connsiteX41-5939" fmla="*/ 419966 w 1225855"/>
              <a:gd name="connsiteY41-5940" fmla="*/ 947296 h 1499831"/>
              <a:gd name="connsiteX42-5941" fmla="*/ 312928 w 1225855"/>
              <a:gd name="connsiteY42-5942" fmla="*/ 837313 h 1499831"/>
              <a:gd name="connsiteX43-5943" fmla="*/ 618656 w 1225855"/>
              <a:gd name="connsiteY43-5944" fmla="*/ 887115 h 1499831"/>
              <a:gd name="connsiteX44-5945" fmla="*/ 943368 w 1225855"/>
              <a:gd name="connsiteY44-5946" fmla="*/ 830439 h 1499831"/>
              <a:gd name="connsiteX45-5947" fmla="*/ 957116 w 1225855"/>
              <a:gd name="connsiteY45-5948" fmla="*/ 826184 h 1499831"/>
              <a:gd name="connsiteX46-5949" fmla="*/ 1168408 w 1225855"/>
              <a:gd name="connsiteY46-5950" fmla="*/ 1052369 h 1499831"/>
              <a:gd name="connsiteX47-5951" fmla="*/ 1170536 w 1225855"/>
              <a:gd name="connsiteY47-5952" fmla="*/ 1055806 h 1499831"/>
              <a:gd name="connsiteX48-5953" fmla="*/ 1173482 w 1225855"/>
              <a:gd name="connsiteY48-5954" fmla="*/ 1063008 h 1499831"/>
              <a:gd name="connsiteX49-5955" fmla="*/ 1099178 w 1225855"/>
              <a:gd name="connsiteY49-5956" fmla="*/ 1120454 h 1499831"/>
              <a:gd name="connsiteX50-5957" fmla="*/ 736822 w 1225855"/>
              <a:gd name="connsiteY50-5958" fmla="*/ 1196559 h 1499831"/>
              <a:gd name="connsiteX51-5959" fmla="*/ 620292 w 1225855"/>
              <a:gd name="connsiteY51-5960" fmla="*/ 1200487 h 1499831"/>
              <a:gd name="connsiteX52-5961" fmla="*/ 489033 w 1225855"/>
              <a:gd name="connsiteY52-5962" fmla="*/ 1195577 h 1499831"/>
              <a:gd name="connsiteX53-5963" fmla="*/ 209001 w 1225855"/>
              <a:gd name="connsiteY53-5964" fmla="*/ 1148114 h 1499831"/>
              <a:gd name="connsiteX54-5965" fmla="*/ 52209 w 1225855"/>
              <a:gd name="connsiteY54-5966" fmla="*/ 1063008 h 1499831"/>
              <a:gd name="connsiteX55-5967" fmla="*/ 54173 w 1225855"/>
              <a:gd name="connsiteY55-5968" fmla="*/ 1057279 h 1499831"/>
              <a:gd name="connsiteX56-5969" fmla="*/ 56137 w 1225855"/>
              <a:gd name="connsiteY56-5970" fmla="*/ 1053188 h 1499831"/>
              <a:gd name="connsiteX57-5971" fmla="*/ 255155 w 1225855"/>
              <a:gd name="connsiteY57-5972" fmla="*/ 841896 h 1499831"/>
              <a:gd name="connsiteX58-5973" fmla="*/ 346971 w 1225855"/>
              <a:gd name="connsiteY58-5974" fmla="*/ 956134 h 1499831"/>
              <a:gd name="connsiteX59-5975" fmla="*/ 318984 w 1225855"/>
              <a:gd name="connsiteY59-5976" fmla="*/ 987558 h 1499831"/>
              <a:gd name="connsiteX60-5977" fmla="*/ 321112 w 1225855"/>
              <a:gd name="connsiteY60-5978" fmla="*/ 1024546 h 1499831"/>
              <a:gd name="connsiteX61-5979" fmla="*/ 338460 w 1225855"/>
              <a:gd name="connsiteY61-5980" fmla="*/ 1031093 h 1499831"/>
              <a:gd name="connsiteX62-5981" fmla="*/ 358100 w 1225855"/>
              <a:gd name="connsiteY62-5982" fmla="*/ 1022255 h 1499831"/>
              <a:gd name="connsiteX63-5983" fmla="*/ 387887 w 1225855"/>
              <a:gd name="connsiteY63-5984" fmla="*/ 988703 h 1499831"/>
              <a:gd name="connsiteX64-5985" fmla="*/ 512600 w 1225855"/>
              <a:gd name="connsiteY64-5986" fmla="*/ 1059898 h 1499831"/>
              <a:gd name="connsiteX65-5987" fmla="*/ 494925 w 1225855"/>
              <a:gd name="connsiteY65-5988" fmla="*/ 1097868 h 1499831"/>
              <a:gd name="connsiteX66-5989" fmla="*/ 507527 w 1225855"/>
              <a:gd name="connsiteY66-5990" fmla="*/ 1132729 h 1499831"/>
              <a:gd name="connsiteX67-5991" fmla="*/ 518656 w 1225855"/>
              <a:gd name="connsiteY67-5992" fmla="*/ 1135184 h 1499831"/>
              <a:gd name="connsiteX68-5993" fmla="*/ 542388 w 1225855"/>
              <a:gd name="connsiteY68-5994" fmla="*/ 1120127 h 1499831"/>
              <a:gd name="connsiteX69-5995" fmla="*/ 561045 w 1225855"/>
              <a:gd name="connsiteY69-5996" fmla="*/ 1080029 h 1499831"/>
              <a:gd name="connsiteX70-5997" fmla="*/ 638132 w 1225855"/>
              <a:gd name="connsiteY70-5998" fmla="*/ 1105888 h 1499831"/>
              <a:gd name="connsiteX71-5999" fmla="*/ 708344 w 1225855"/>
              <a:gd name="connsiteY71-6000" fmla="*/ 1124219 h 1499831"/>
              <a:gd name="connsiteX72-6001" fmla="*/ 692633 w 1225855"/>
              <a:gd name="connsiteY72-6002" fmla="*/ 1159079 h 1499831"/>
              <a:gd name="connsiteX73-6003" fmla="*/ 691487 w 1225855"/>
              <a:gd name="connsiteY73-6004" fmla="*/ 1177574 h 1499831"/>
              <a:gd name="connsiteX74-6005" fmla="*/ 705726 w 1225855"/>
              <a:gd name="connsiteY74-6006" fmla="*/ 1193776 h 1499831"/>
              <a:gd name="connsiteX75-6007" fmla="*/ 716528 w 1225855"/>
              <a:gd name="connsiteY75-6008" fmla="*/ 1196068 h 1499831"/>
              <a:gd name="connsiteX76-6009" fmla="*/ 733549 w 1225855"/>
              <a:gd name="connsiteY76-6010" fmla="*/ 1189848 h 1499831"/>
              <a:gd name="connsiteX77-6011" fmla="*/ 740423 w 1225855"/>
              <a:gd name="connsiteY77-6012" fmla="*/ 1180683 h 1499831"/>
              <a:gd name="connsiteX78-6013" fmla="*/ 760881 w 1225855"/>
              <a:gd name="connsiteY78-6014" fmla="*/ 1135184 h 1499831"/>
              <a:gd name="connsiteX79-6015" fmla="*/ 974628 w 1225855"/>
              <a:gd name="connsiteY79-6016" fmla="*/ 1161534 h 1499831"/>
              <a:gd name="connsiteX80-6017" fmla="*/ 736822 w 1225855"/>
              <a:gd name="connsiteY80-6018" fmla="*/ 1196559 h 1499831"/>
              <a:gd name="connsiteX81-6019" fmla="*/ 685431 w 1225855"/>
              <a:gd name="connsiteY81-6020" fmla="*/ 1447458 h 1499831"/>
              <a:gd name="connsiteX82-6021" fmla="*/ 540096 w 1225855"/>
              <a:gd name="connsiteY82-6022" fmla="*/ 1447458 h 1499831"/>
              <a:gd name="connsiteX83-6023" fmla="*/ 540096 w 1225855"/>
              <a:gd name="connsiteY83-6024" fmla="*/ 1251059 h 1499831"/>
              <a:gd name="connsiteX84-6025" fmla="*/ 620292 w 1225855"/>
              <a:gd name="connsiteY84-6026" fmla="*/ 1252860 h 1499831"/>
              <a:gd name="connsiteX85-6027" fmla="*/ 685431 w 1225855"/>
              <a:gd name="connsiteY85-6028" fmla="*/ 1251714 h 1499831"/>
              <a:gd name="connsiteX86-6029" fmla="*/ 685431 w 1225855"/>
              <a:gd name="connsiteY86-6030" fmla="*/ 1447458 h 1499831"/>
              <a:gd name="connsiteX87-6031" fmla="*/ 186415 w 1225855"/>
              <a:gd name="connsiteY87-6032" fmla="*/ 720292 h 1499831"/>
              <a:gd name="connsiteX88-6033" fmla="*/ 187070 w 1225855"/>
              <a:gd name="connsiteY88-6034" fmla="*/ 718819 h 1499831"/>
              <a:gd name="connsiteX89-6035" fmla="*/ 188543 w 1225855"/>
              <a:gd name="connsiteY89-6036" fmla="*/ 715873 h 1499831"/>
              <a:gd name="connsiteX90-6037" fmla="*/ 418567 w 1225855"/>
              <a:gd name="connsiteY90-6038" fmla="*/ 483352 h 1499831"/>
              <a:gd name="connsiteX91-6039" fmla="*/ 493280 w 1225855"/>
              <a:gd name="connsiteY91-6040" fmla="*/ 505881 h 1499831"/>
              <a:gd name="connsiteX92-6041" fmla="*/ 550480 w 1225855"/>
              <a:gd name="connsiteY92-6042" fmla="*/ 513426 h 1499831"/>
              <a:gd name="connsiteX93-6043" fmla="*/ 587396 w 1225855"/>
              <a:gd name="connsiteY93-6044" fmla="*/ 507919 h 1499831"/>
              <a:gd name="connsiteX94-6045" fmla="*/ 609547 w 1225855"/>
              <a:gd name="connsiteY94-6046" fmla="*/ 513172 h 1499831"/>
              <a:gd name="connsiteX95-6047" fmla="*/ 644277 w 1225855"/>
              <a:gd name="connsiteY95-6048" fmla="*/ 510465 h 1499831"/>
              <a:gd name="connsiteX96-6049" fmla="*/ 676430 w 1225855"/>
              <a:gd name="connsiteY96-6050" fmla="*/ 508991 h 1499831"/>
              <a:gd name="connsiteX97-6051" fmla="*/ 712198 w 1225855"/>
              <a:gd name="connsiteY97-6052" fmla="*/ 499229 h 1499831"/>
              <a:gd name="connsiteX98-6053" fmla="*/ 797706 w 1225855"/>
              <a:gd name="connsiteY98-6054" fmla="*/ 471684 h 1499831"/>
              <a:gd name="connsiteX99-6055" fmla="*/ 820292 w 1225855"/>
              <a:gd name="connsiteY99-6056" fmla="*/ 507036 h 1499831"/>
              <a:gd name="connsiteX100-6057" fmla="*/ 780194 w 1225855"/>
              <a:gd name="connsiteY100-6058" fmla="*/ 560391 h 1499831"/>
              <a:gd name="connsiteX101-6059" fmla="*/ 759081 w 1225855"/>
              <a:gd name="connsiteY101-6060" fmla="*/ 576103 h 1499831"/>
              <a:gd name="connsiteX102-6061" fmla="*/ 736822 w 1225855"/>
              <a:gd name="connsiteY102-6062" fmla="*/ 590669 h 1499831"/>
              <a:gd name="connsiteX103-6063" fmla="*/ 736331 w 1225855"/>
              <a:gd name="connsiteY103-6064" fmla="*/ 590996 h 1499831"/>
              <a:gd name="connsiteX104-6065" fmla="*/ 537297 w 1225855"/>
              <a:gd name="connsiteY104-6066" fmla="*/ 689628 h 1499831"/>
              <a:gd name="connsiteX105-6067" fmla="*/ 339115 w 1225855"/>
              <a:gd name="connsiteY105-6068" fmla="*/ 752370 h 1499831"/>
              <a:gd name="connsiteX106-6069" fmla="*/ 289033 w 1225855"/>
              <a:gd name="connsiteY106-6070" fmla="*/ 767428 h 1499831"/>
              <a:gd name="connsiteX107-6071" fmla="*/ 274958 w 1225855"/>
              <a:gd name="connsiteY107-6072" fmla="*/ 771519 h 1499831"/>
              <a:gd name="connsiteX108-6073" fmla="*/ 255809 w 1225855"/>
              <a:gd name="connsiteY108-6074" fmla="*/ 764482 h 1499831"/>
              <a:gd name="connsiteX109-6075" fmla="*/ 186415 w 1225855"/>
              <a:gd name="connsiteY109-6076" fmla="*/ 720292 h 1499831"/>
              <a:gd name="connsiteX110-6077" fmla="*/ 883794 w 1225855"/>
              <a:gd name="connsiteY110-6078" fmla="*/ 593451 h 1499831"/>
              <a:gd name="connsiteX111-6079" fmla="*/ 859244 w 1225855"/>
              <a:gd name="connsiteY111-6080" fmla="*/ 561536 h 1499831"/>
              <a:gd name="connsiteX112-6081" fmla="*/ 854989 w 1225855"/>
              <a:gd name="connsiteY112-6082" fmla="*/ 557117 h 1499831"/>
              <a:gd name="connsiteX113-6083" fmla="*/ 867100 w 1225855"/>
              <a:gd name="connsiteY113-6084" fmla="*/ 534204 h 1499831"/>
              <a:gd name="connsiteX114-6085" fmla="*/ 1036167 w 1225855"/>
              <a:gd name="connsiteY114-6086" fmla="*/ 715218 h 1499831"/>
              <a:gd name="connsiteX115-6087" fmla="*/ 1037803 w 1225855"/>
              <a:gd name="connsiteY115-6088" fmla="*/ 717837 h 1499831"/>
              <a:gd name="connsiteX116-6089" fmla="*/ 1038949 w 1225855"/>
              <a:gd name="connsiteY116-6090" fmla="*/ 720128 h 1499831"/>
              <a:gd name="connsiteX117-6091" fmla="*/ 971519 w 1225855"/>
              <a:gd name="connsiteY117-6092" fmla="*/ 764973 h 1499831"/>
              <a:gd name="connsiteX118-6093" fmla="*/ 944841 w 1225855"/>
              <a:gd name="connsiteY118-6094" fmla="*/ 774793 h 1499831"/>
              <a:gd name="connsiteX119-6095" fmla="*/ 927165 w 1225855"/>
              <a:gd name="connsiteY119-6096" fmla="*/ 780357 h 1499831"/>
              <a:gd name="connsiteX120-6097" fmla="*/ 917018 w 1225855"/>
              <a:gd name="connsiteY120-6098" fmla="*/ 783303 h 1499831"/>
              <a:gd name="connsiteX121-6099" fmla="*/ 601823 w 1225855"/>
              <a:gd name="connsiteY121-6100" fmla="*/ 839342 h 1499831"/>
              <a:gd name="connsiteX122-6101" fmla="*/ 372175 w 1225855"/>
              <a:gd name="connsiteY122-6102" fmla="*/ 797051 h 1499831"/>
              <a:gd name="connsiteX123-6103" fmla="*/ 481668 w 1225855"/>
              <a:gd name="connsiteY123-6104" fmla="*/ 760717 h 1499831"/>
              <a:gd name="connsiteX124-6105" fmla="*/ 497707 w 1225855"/>
              <a:gd name="connsiteY124-6106" fmla="*/ 799015 h 1499831"/>
              <a:gd name="connsiteX125-6107" fmla="*/ 521929 w 1225855"/>
              <a:gd name="connsiteY125-6108" fmla="*/ 815054 h 1499831"/>
              <a:gd name="connsiteX126-6109" fmla="*/ 532077 w 1225855"/>
              <a:gd name="connsiteY126-6110" fmla="*/ 812927 h 1499831"/>
              <a:gd name="connsiteX127-6111" fmla="*/ 545988 w 1225855"/>
              <a:gd name="connsiteY127-6112" fmla="*/ 778557 h 1499831"/>
              <a:gd name="connsiteX128-6113" fmla="*/ 530931 w 1225855"/>
              <a:gd name="connsiteY128-6114" fmla="*/ 742878 h 1499831"/>
              <a:gd name="connsiteX129-6115" fmla="*/ 560882 w 1225855"/>
              <a:gd name="connsiteY129-6116" fmla="*/ 731421 h 1499831"/>
              <a:gd name="connsiteX130-6117" fmla="*/ 660881 w 1225855"/>
              <a:gd name="connsiteY130-6118" fmla="*/ 689359 h 1499831"/>
              <a:gd name="connsiteX131-6119" fmla="*/ 682158 w 1225855"/>
              <a:gd name="connsiteY131-6120" fmla="*/ 735677 h 1499831"/>
              <a:gd name="connsiteX132-6121" fmla="*/ 706053 w 1225855"/>
              <a:gd name="connsiteY132-6122" fmla="*/ 750897 h 1499831"/>
              <a:gd name="connsiteX133-6123" fmla="*/ 717019 w 1225855"/>
              <a:gd name="connsiteY133-6124" fmla="*/ 748442 h 1499831"/>
              <a:gd name="connsiteX134-6125" fmla="*/ 729948 w 1225855"/>
              <a:gd name="connsiteY134-6126" fmla="*/ 713745 h 1499831"/>
              <a:gd name="connsiteX135-6127" fmla="*/ 708181 w 1225855"/>
              <a:gd name="connsiteY135-6128" fmla="*/ 666446 h 1499831"/>
              <a:gd name="connsiteX136-6129" fmla="*/ 763991 w 1225855"/>
              <a:gd name="connsiteY136-6130" fmla="*/ 635350 h 1499831"/>
              <a:gd name="connsiteX137-6131" fmla="*/ 773483 w 1225855"/>
              <a:gd name="connsiteY137-6132" fmla="*/ 629294 h 1499831"/>
              <a:gd name="connsiteX138-6133" fmla="*/ 795414 w 1225855"/>
              <a:gd name="connsiteY138-6134" fmla="*/ 614400 h 1499831"/>
              <a:gd name="connsiteX139-6135" fmla="*/ 816200 w 1225855"/>
              <a:gd name="connsiteY139-6136" fmla="*/ 598361 h 1499831"/>
              <a:gd name="connsiteX140-6137" fmla="*/ 819473 w 1225855"/>
              <a:gd name="connsiteY140-6138" fmla="*/ 595579 h 1499831"/>
              <a:gd name="connsiteX141-6139" fmla="*/ 842223 w 1225855"/>
              <a:gd name="connsiteY141-6140" fmla="*/ 625202 h 1499831"/>
              <a:gd name="connsiteX142-6141" fmla="*/ 863008 w 1225855"/>
              <a:gd name="connsiteY142-6142" fmla="*/ 635350 h 1499831"/>
              <a:gd name="connsiteX143-6143" fmla="*/ 878884 w 1225855"/>
              <a:gd name="connsiteY143-6144" fmla="*/ 629949 h 1499831"/>
              <a:gd name="connsiteX144-6145" fmla="*/ 883794 w 1225855"/>
              <a:gd name="connsiteY144-6146" fmla="*/ 593451 h 1499831"/>
              <a:gd name="connsiteX145-6147" fmla="*/ 513091 w 1225855"/>
              <a:gd name="connsiteY145-6148" fmla="*/ 183796 h 1499831"/>
              <a:gd name="connsiteX146-6149" fmla="*/ 520784 w 1225855"/>
              <a:gd name="connsiteY146-6150" fmla="*/ 163175 h 1499831"/>
              <a:gd name="connsiteX147-6151" fmla="*/ 613746 w 1225855"/>
              <a:gd name="connsiteY147-6152" fmla="*/ 64648 h 1499831"/>
              <a:gd name="connsiteX148-6153" fmla="*/ 903434 w 1225855"/>
              <a:gd name="connsiteY148-6154" fmla="*/ 374630 h 1499831"/>
              <a:gd name="connsiteX149-6155" fmla="*/ 823892 w 1225855"/>
              <a:gd name="connsiteY149-6156" fmla="*/ 411455 h 1499831"/>
              <a:gd name="connsiteX150-6157" fmla="*/ 821110 w 1225855"/>
              <a:gd name="connsiteY150-6158" fmla="*/ 412273 h 1499831"/>
              <a:gd name="connsiteX151-6159" fmla="*/ 807689 w 1225855"/>
              <a:gd name="connsiteY151-6160" fmla="*/ 415710 h 1499831"/>
              <a:gd name="connsiteX152-6161" fmla="*/ 791159 w 1225855"/>
              <a:gd name="connsiteY152-6162" fmla="*/ 406873 h 1499831"/>
              <a:gd name="connsiteX153-6163" fmla="*/ 777084 w 1225855"/>
              <a:gd name="connsiteY153-6164" fmla="*/ 399835 h 1499831"/>
              <a:gd name="connsiteX154-6165" fmla="*/ 706053 w 1225855"/>
              <a:gd name="connsiteY154-6166" fmla="*/ 362192 h 1499831"/>
              <a:gd name="connsiteX155-6167" fmla="*/ 591160 w 1225855"/>
              <a:gd name="connsiteY155-6168" fmla="*/ 288542 h 1499831"/>
              <a:gd name="connsiteX156-6169" fmla="*/ 570702 w 1225855"/>
              <a:gd name="connsiteY156-6170" fmla="*/ 272176 h 1499831"/>
              <a:gd name="connsiteX157-6171" fmla="*/ 567919 w 1225855"/>
              <a:gd name="connsiteY157-6172" fmla="*/ 269721 h 1499831"/>
              <a:gd name="connsiteX158-6173" fmla="*/ 551226 w 1225855"/>
              <a:gd name="connsiteY158-6174" fmla="*/ 254500 h 1499831"/>
              <a:gd name="connsiteX159-6175" fmla="*/ 512109 w 1225855"/>
              <a:gd name="connsiteY159-6176" fmla="*/ 197708 h 1499831"/>
              <a:gd name="connsiteX160-6177" fmla="*/ 513091 w 1225855"/>
              <a:gd name="connsiteY160-6178" fmla="*/ 183796 h 1499831"/>
              <a:gd name="connsiteX161-6179" fmla="*/ 322094 w 1225855"/>
              <a:gd name="connsiteY161-6180" fmla="*/ 374303 h 1499831"/>
              <a:gd name="connsiteX162-6181" fmla="*/ 464974 w 1225855"/>
              <a:gd name="connsiteY162-6182" fmla="*/ 222421 h 1499831"/>
              <a:gd name="connsiteX163-6183" fmla="*/ 508345 w 1225855"/>
              <a:gd name="connsiteY163-6184" fmla="*/ 285596 h 1499831"/>
              <a:gd name="connsiteX164-6185" fmla="*/ 482486 w 1225855"/>
              <a:gd name="connsiteY164-6186" fmla="*/ 314729 h 1499831"/>
              <a:gd name="connsiteX165-6187" fmla="*/ 475939 w 1225855"/>
              <a:gd name="connsiteY165-6188" fmla="*/ 334205 h 1499831"/>
              <a:gd name="connsiteX166-6189" fmla="*/ 484614 w 1225855"/>
              <a:gd name="connsiteY166-6190" fmla="*/ 351717 h 1499831"/>
              <a:gd name="connsiteX167-6191" fmla="*/ 491324 w 1225855"/>
              <a:gd name="connsiteY167-6192" fmla="*/ 355973 h 1499831"/>
              <a:gd name="connsiteX168-6193" fmla="*/ 501962 w 1225855"/>
              <a:gd name="connsiteY168-6194" fmla="*/ 358264 h 1499831"/>
              <a:gd name="connsiteX169-6195" fmla="*/ 521602 w 1225855"/>
              <a:gd name="connsiteY169-6196" fmla="*/ 349426 h 1499831"/>
              <a:gd name="connsiteX170-6197" fmla="*/ 547298 w 1225855"/>
              <a:gd name="connsiteY170-6198" fmla="*/ 320621 h 1499831"/>
              <a:gd name="connsiteX171-6199" fmla="*/ 554990 w 1225855"/>
              <a:gd name="connsiteY171-6200" fmla="*/ 326676 h 1499831"/>
              <a:gd name="connsiteX172-6201" fmla="*/ 722747 w 1225855"/>
              <a:gd name="connsiteY172-6202" fmla="*/ 430768 h 1499831"/>
              <a:gd name="connsiteX173-6203" fmla="*/ 663827 w 1225855"/>
              <a:gd name="connsiteY173-6204" fmla="*/ 435678 h 1499831"/>
              <a:gd name="connsiteX174-6205" fmla="*/ 628967 w 1225855"/>
              <a:gd name="connsiteY174-6206" fmla="*/ 436823 h 1499831"/>
              <a:gd name="connsiteX175-6207" fmla="*/ 616692 w 1225855"/>
              <a:gd name="connsiteY175-6208" fmla="*/ 436987 h 1499831"/>
              <a:gd name="connsiteX176-6209" fmla="*/ 600489 w 1225855"/>
              <a:gd name="connsiteY176-6210" fmla="*/ 436823 h 1499831"/>
              <a:gd name="connsiteX177-6211" fmla="*/ 565628 w 1225855"/>
              <a:gd name="connsiteY177-6212" fmla="*/ 435514 h 1499831"/>
              <a:gd name="connsiteX178-6213" fmla="*/ 463337 w 1225855"/>
              <a:gd name="connsiteY178-6214" fmla="*/ 424057 h 1499831"/>
              <a:gd name="connsiteX179-6215" fmla="*/ 433059 w 1225855"/>
              <a:gd name="connsiteY179-6216" fmla="*/ 418165 h 1499831"/>
              <a:gd name="connsiteX180-6217" fmla="*/ 409164 w 1225855"/>
              <a:gd name="connsiteY180-6218" fmla="*/ 412437 h 1499831"/>
              <a:gd name="connsiteX181-6219" fmla="*/ 403927 w 1225855"/>
              <a:gd name="connsiteY181-6220" fmla="*/ 410964 h 1499831"/>
              <a:gd name="connsiteX182-6221" fmla="*/ 322094 w 1225855"/>
              <a:gd name="connsiteY182-6222" fmla="*/ 374303 h 1499831"/>
              <a:gd name="connsiteX0-6223" fmla="*/ 1219145 w 1225855"/>
              <a:gd name="connsiteY0-6224" fmla="*/ 1035512 h 1499831"/>
              <a:gd name="connsiteX1-6225" fmla="*/ 1212598 w 1225855"/>
              <a:gd name="connsiteY1-6226" fmla="*/ 1022910 h 1499831"/>
              <a:gd name="connsiteX2-6227" fmla="*/ 1009653 w 1225855"/>
              <a:gd name="connsiteY2-6228" fmla="*/ 805725 h 1499831"/>
              <a:gd name="connsiteX3-6229" fmla="*/ 1091485 w 1225855"/>
              <a:gd name="connsiteY3-6230" fmla="*/ 720128 h 1499831"/>
              <a:gd name="connsiteX4-6231" fmla="*/ 1086085 w 1225855"/>
              <a:gd name="connsiteY4-6232" fmla="*/ 697052 h 1499831"/>
              <a:gd name="connsiteX5-6233" fmla="*/ 1079702 w 1225855"/>
              <a:gd name="connsiteY5-6234" fmla="*/ 685104 h 1499831"/>
              <a:gd name="connsiteX6-6235" fmla="*/ 863663 w 1225855"/>
              <a:gd name="connsiteY6-6236" fmla="*/ 454008 h 1499831"/>
              <a:gd name="connsiteX7-6237" fmla="*/ 957280 w 1225855"/>
              <a:gd name="connsiteY7-6238" fmla="*/ 374303 h 1499831"/>
              <a:gd name="connsiteX8-6239" fmla="*/ 953024 w 1225855"/>
              <a:gd name="connsiteY8-6240" fmla="*/ 355482 h 1499831"/>
              <a:gd name="connsiteX9-6241" fmla="*/ 946969 w 1225855"/>
              <a:gd name="connsiteY9-6242" fmla="*/ 344516 h 1499831"/>
              <a:gd name="connsiteX10-6243" fmla="*/ 633058 w 1225855"/>
              <a:gd name="connsiteY10-6244" fmla="*/ 8347 h 1499831"/>
              <a:gd name="connsiteX11-6245" fmla="*/ 613909 w 1225855"/>
              <a:gd name="connsiteY11-6246" fmla="*/ 0 h 1499831"/>
              <a:gd name="connsiteX12-6247" fmla="*/ 594761 w 1225855"/>
              <a:gd name="connsiteY12-6248" fmla="*/ 8183 h 1499831"/>
              <a:gd name="connsiteX13-6249" fmla="*/ 276922 w 1225855"/>
              <a:gd name="connsiteY13-6250" fmla="*/ 345825 h 1499831"/>
              <a:gd name="connsiteX14-6251" fmla="*/ 269884 w 1225855"/>
              <a:gd name="connsiteY14-6252" fmla="*/ 362028 h 1499831"/>
              <a:gd name="connsiteX15-6253" fmla="*/ 268248 w 1225855"/>
              <a:gd name="connsiteY15-6254" fmla="*/ 374139 h 1499831"/>
              <a:gd name="connsiteX16-6255" fmla="*/ 363828 w 1225855"/>
              <a:gd name="connsiteY16-6256" fmla="*/ 453354 h 1499831"/>
              <a:gd name="connsiteX17-6257" fmla="*/ 143535 w 1225855"/>
              <a:gd name="connsiteY17-6258" fmla="*/ 687395 h 1499831"/>
              <a:gd name="connsiteX18-6259" fmla="*/ 136497 w 1225855"/>
              <a:gd name="connsiteY18-6260" fmla="*/ 704744 h 1499831"/>
              <a:gd name="connsiteX19-6261" fmla="*/ 134206 w 1225855"/>
              <a:gd name="connsiteY19-6262" fmla="*/ 720128 h 1499831"/>
              <a:gd name="connsiteX20-6263" fmla="*/ 182978 w 1225855"/>
              <a:gd name="connsiteY20-6264" fmla="*/ 786740 h 1499831"/>
              <a:gd name="connsiteX21-6265" fmla="*/ 217839 w 1225855"/>
              <a:gd name="connsiteY21-6266" fmla="*/ 805071 h 1499831"/>
              <a:gd name="connsiteX22-6267" fmla="*/ 9984 w 1225855"/>
              <a:gd name="connsiteY22-6268" fmla="*/ 1025692 h 1499831"/>
              <a:gd name="connsiteX23-6269" fmla="*/ 2946 w 1225855"/>
              <a:gd name="connsiteY23-6270" fmla="*/ 1044186 h 1499831"/>
              <a:gd name="connsiteX24-6271" fmla="*/ 0 w 1225855"/>
              <a:gd name="connsiteY24-6272" fmla="*/ 1062844 h 1499831"/>
              <a:gd name="connsiteX25-6273" fmla="*/ 194435 w 1225855"/>
              <a:gd name="connsiteY25-6274" fmla="*/ 1198195 h 1499831"/>
              <a:gd name="connsiteX26-6275" fmla="*/ 487887 w 1225855"/>
              <a:gd name="connsiteY26-6276" fmla="*/ 1247950 h 1499831"/>
              <a:gd name="connsiteX27-6277" fmla="*/ 487887 w 1225855"/>
              <a:gd name="connsiteY27-6278" fmla="*/ 1473645 h 1499831"/>
              <a:gd name="connsiteX28-6279" fmla="*/ 514073 w 1225855"/>
              <a:gd name="connsiteY28-6280" fmla="*/ 1499831 h 1499831"/>
              <a:gd name="connsiteX29-6281" fmla="*/ 711781 w 1225855"/>
              <a:gd name="connsiteY29-6282" fmla="*/ 1499831 h 1499831"/>
              <a:gd name="connsiteX30-6283" fmla="*/ 737968 w 1225855"/>
              <a:gd name="connsiteY30-6284" fmla="*/ 1473645 h 1499831"/>
              <a:gd name="connsiteX31-6285" fmla="*/ 737968 w 1225855"/>
              <a:gd name="connsiteY31-6286" fmla="*/ 1248932 h 1499831"/>
              <a:gd name="connsiteX32-6287" fmla="*/ 1039112 w 1225855"/>
              <a:gd name="connsiteY32-6288" fmla="*/ 1198195 h 1499831"/>
              <a:gd name="connsiteX33-6289" fmla="*/ 1225855 w 1225855"/>
              <a:gd name="connsiteY33-6290" fmla="*/ 1062844 h 1499831"/>
              <a:gd name="connsiteX34-6291" fmla="*/ 1219145 w 1225855"/>
              <a:gd name="connsiteY34-6292" fmla="*/ 1035512 h 1499831"/>
              <a:gd name="connsiteX35-6293" fmla="*/ 1099178 w 1225855"/>
              <a:gd name="connsiteY35-6294" fmla="*/ 1120454 h 1499831"/>
              <a:gd name="connsiteX36-6295" fmla="*/ 1082157 w 1225855"/>
              <a:gd name="connsiteY36-6296" fmla="*/ 1113580 h 1499831"/>
              <a:gd name="connsiteX37-6297" fmla="*/ 657608 w 1225855"/>
              <a:gd name="connsiteY37-6298" fmla="*/ 1056788 h 1499831"/>
              <a:gd name="connsiteX38-6299" fmla="*/ 560882 w 1225855"/>
              <a:gd name="connsiteY38-6300" fmla="*/ 1023564 h 1499831"/>
              <a:gd name="connsiteX39-6301" fmla="*/ 558918 w 1225855"/>
              <a:gd name="connsiteY39-6302" fmla="*/ 1022582 h 1499831"/>
              <a:gd name="connsiteX40-6303" fmla="*/ 554663 w 1225855"/>
              <a:gd name="connsiteY40-6304" fmla="*/ 1021109 h 1499831"/>
              <a:gd name="connsiteX41-6305" fmla="*/ 419966 w 1225855"/>
              <a:gd name="connsiteY41-6306" fmla="*/ 947296 h 1499831"/>
              <a:gd name="connsiteX42-6307" fmla="*/ 312928 w 1225855"/>
              <a:gd name="connsiteY42-6308" fmla="*/ 837313 h 1499831"/>
              <a:gd name="connsiteX43-6309" fmla="*/ 618656 w 1225855"/>
              <a:gd name="connsiteY43-6310" fmla="*/ 887115 h 1499831"/>
              <a:gd name="connsiteX44-6311" fmla="*/ 943368 w 1225855"/>
              <a:gd name="connsiteY44-6312" fmla="*/ 830439 h 1499831"/>
              <a:gd name="connsiteX45-6313" fmla="*/ 957116 w 1225855"/>
              <a:gd name="connsiteY45-6314" fmla="*/ 826184 h 1499831"/>
              <a:gd name="connsiteX46-6315" fmla="*/ 1168408 w 1225855"/>
              <a:gd name="connsiteY46-6316" fmla="*/ 1052369 h 1499831"/>
              <a:gd name="connsiteX47-6317" fmla="*/ 1170536 w 1225855"/>
              <a:gd name="connsiteY47-6318" fmla="*/ 1055806 h 1499831"/>
              <a:gd name="connsiteX48-6319" fmla="*/ 1173482 w 1225855"/>
              <a:gd name="connsiteY48-6320" fmla="*/ 1063008 h 1499831"/>
              <a:gd name="connsiteX49-6321" fmla="*/ 1099178 w 1225855"/>
              <a:gd name="connsiteY49-6322" fmla="*/ 1120454 h 1499831"/>
              <a:gd name="connsiteX50-6323" fmla="*/ 736822 w 1225855"/>
              <a:gd name="connsiteY50-6324" fmla="*/ 1196559 h 1499831"/>
              <a:gd name="connsiteX51-6325" fmla="*/ 620292 w 1225855"/>
              <a:gd name="connsiteY51-6326" fmla="*/ 1200487 h 1499831"/>
              <a:gd name="connsiteX52-6327" fmla="*/ 489033 w 1225855"/>
              <a:gd name="connsiteY52-6328" fmla="*/ 1195577 h 1499831"/>
              <a:gd name="connsiteX53-6329" fmla="*/ 209001 w 1225855"/>
              <a:gd name="connsiteY53-6330" fmla="*/ 1148114 h 1499831"/>
              <a:gd name="connsiteX54-6331" fmla="*/ 52209 w 1225855"/>
              <a:gd name="connsiteY54-6332" fmla="*/ 1063008 h 1499831"/>
              <a:gd name="connsiteX55-6333" fmla="*/ 54173 w 1225855"/>
              <a:gd name="connsiteY55-6334" fmla="*/ 1057279 h 1499831"/>
              <a:gd name="connsiteX56-6335" fmla="*/ 56137 w 1225855"/>
              <a:gd name="connsiteY56-6336" fmla="*/ 1053188 h 1499831"/>
              <a:gd name="connsiteX57-6337" fmla="*/ 255155 w 1225855"/>
              <a:gd name="connsiteY57-6338" fmla="*/ 841896 h 1499831"/>
              <a:gd name="connsiteX58-6339" fmla="*/ 346971 w 1225855"/>
              <a:gd name="connsiteY58-6340" fmla="*/ 956134 h 1499831"/>
              <a:gd name="connsiteX59-6341" fmla="*/ 318984 w 1225855"/>
              <a:gd name="connsiteY59-6342" fmla="*/ 987558 h 1499831"/>
              <a:gd name="connsiteX60-6343" fmla="*/ 321112 w 1225855"/>
              <a:gd name="connsiteY60-6344" fmla="*/ 1024546 h 1499831"/>
              <a:gd name="connsiteX61-6345" fmla="*/ 338460 w 1225855"/>
              <a:gd name="connsiteY61-6346" fmla="*/ 1031093 h 1499831"/>
              <a:gd name="connsiteX62-6347" fmla="*/ 358100 w 1225855"/>
              <a:gd name="connsiteY62-6348" fmla="*/ 1022255 h 1499831"/>
              <a:gd name="connsiteX63-6349" fmla="*/ 387887 w 1225855"/>
              <a:gd name="connsiteY63-6350" fmla="*/ 988703 h 1499831"/>
              <a:gd name="connsiteX64-6351" fmla="*/ 512600 w 1225855"/>
              <a:gd name="connsiteY64-6352" fmla="*/ 1059898 h 1499831"/>
              <a:gd name="connsiteX65-6353" fmla="*/ 494925 w 1225855"/>
              <a:gd name="connsiteY65-6354" fmla="*/ 1097868 h 1499831"/>
              <a:gd name="connsiteX66-6355" fmla="*/ 507527 w 1225855"/>
              <a:gd name="connsiteY66-6356" fmla="*/ 1132729 h 1499831"/>
              <a:gd name="connsiteX67-6357" fmla="*/ 518656 w 1225855"/>
              <a:gd name="connsiteY67-6358" fmla="*/ 1135184 h 1499831"/>
              <a:gd name="connsiteX68-6359" fmla="*/ 542388 w 1225855"/>
              <a:gd name="connsiteY68-6360" fmla="*/ 1120127 h 1499831"/>
              <a:gd name="connsiteX69-6361" fmla="*/ 561045 w 1225855"/>
              <a:gd name="connsiteY69-6362" fmla="*/ 1080029 h 1499831"/>
              <a:gd name="connsiteX70-6363" fmla="*/ 638132 w 1225855"/>
              <a:gd name="connsiteY70-6364" fmla="*/ 1105888 h 1499831"/>
              <a:gd name="connsiteX71-6365" fmla="*/ 708344 w 1225855"/>
              <a:gd name="connsiteY71-6366" fmla="*/ 1124219 h 1499831"/>
              <a:gd name="connsiteX72-6367" fmla="*/ 692633 w 1225855"/>
              <a:gd name="connsiteY72-6368" fmla="*/ 1159079 h 1499831"/>
              <a:gd name="connsiteX73-6369" fmla="*/ 691487 w 1225855"/>
              <a:gd name="connsiteY73-6370" fmla="*/ 1177574 h 1499831"/>
              <a:gd name="connsiteX74-6371" fmla="*/ 705726 w 1225855"/>
              <a:gd name="connsiteY74-6372" fmla="*/ 1193776 h 1499831"/>
              <a:gd name="connsiteX75-6373" fmla="*/ 716528 w 1225855"/>
              <a:gd name="connsiteY75-6374" fmla="*/ 1196068 h 1499831"/>
              <a:gd name="connsiteX76-6375" fmla="*/ 733549 w 1225855"/>
              <a:gd name="connsiteY76-6376" fmla="*/ 1189848 h 1499831"/>
              <a:gd name="connsiteX77-6377" fmla="*/ 740423 w 1225855"/>
              <a:gd name="connsiteY77-6378" fmla="*/ 1180683 h 1499831"/>
              <a:gd name="connsiteX78-6379" fmla="*/ 760881 w 1225855"/>
              <a:gd name="connsiteY78-6380" fmla="*/ 1135184 h 1499831"/>
              <a:gd name="connsiteX79-6381" fmla="*/ 974628 w 1225855"/>
              <a:gd name="connsiteY79-6382" fmla="*/ 1161534 h 1499831"/>
              <a:gd name="connsiteX80-6383" fmla="*/ 736822 w 1225855"/>
              <a:gd name="connsiteY80-6384" fmla="*/ 1196559 h 1499831"/>
              <a:gd name="connsiteX81-6385" fmla="*/ 685431 w 1225855"/>
              <a:gd name="connsiteY81-6386" fmla="*/ 1447458 h 1499831"/>
              <a:gd name="connsiteX82-6387" fmla="*/ 540096 w 1225855"/>
              <a:gd name="connsiteY82-6388" fmla="*/ 1447458 h 1499831"/>
              <a:gd name="connsiteX83-6389" fmla="*/ 540096 w 1225855"/>
              <a:gd name="connsiteY83-6390" fmla="*/ 1251059 h 1499831"/>
              <a:gd name="connsiteX84-6391" fmla="*/ 620292 w 1225855"/>
              <a:gd name="connsiteY84-6392" fmla="*/ 1252860 h 1499831"/>
              <a:gd name="connsiteX85-6393" fmla="*/ 685431 w 1225855"/>
              <a:gd name="connsiteY85-6394" fmla="*/ 1251714 h 1499831"/>
              <a:gd name="connsiteX86-6395" fmla="*/ 685431 w 1225855"/>
              <a:gd name="connsiteY86-6396" fmla="*/ 1447458 h 1499831"/>
              <a:gd name="connsiteX87-6397" fmla="*/ 186415 w 1225855"/>
              <a:gd name="connsiteY87-6398" fmla="*/ 720292 h 1499831"/>
              <a:gd name="connsiteX88-6399" fmla="*/ 187070 w 1225855"/>
              <a:gd name="connsiteY88-6400" fmla="*/ 718819 h 1499831"/>
              <a:gd name="connsiteX89-6401" fmla="*/ 188543 w 1225855"/>
              <a:gd name="connsiteY89-6402" fmla="*/ 715873 h 1499831"/>
              <a:gd name="connsiteX90-6403" fmla="*/ 418567 w 1225855"/>
              <a:gd name="connsiteY90-6404" fmla="*/ 483352 h 1499831"/>
              <a:gd name="connsiteX91-6405" fmla="*/ 483426 w 1225855"/>
              <a:gd name="connsiteY91-6406" fmla="*/ 492987 h 1499831"/>
              <a:gd name="connsiteX92-6407" fmla="*/ 493280 w 1225855"/>
              <a:gd name="connsiteY92-6408" fmla="*/ 505881 h 1499831"/>
              <a:gd name="connsiteX93-6409" fmla="*/ 550480 w 1225855"/>
              <a:gd name="connsiteY93-6410" fmla="*/ 513426 h 1499831"/>
              <a:gd name="connsiteX94-6411" fmla="*/ 587396 w 1225855"/>
              <a:gd name="connsiteY94-6412" fmla="*/ 507919 h 1499831"/>
              <a:gd name="connsiteX95-6413" fmla="*/ 609547 w 1225855"/>
              <a:gd name="connsiteY95-6414" fmla="*/ 513172 h 1499831"/>
              <a:gd name="connsiteX96-6415" fmla="*/ 644277 w 1225855"/>
              <a:gd name="connsiteY96-6416" fmla="*/ 510465 h 1499831"/>
              <a:gd name="connsiteX97-6417" fmla="*/ 676430 w 1225855"/>
              <a:gd name="connsiteY97-6418" fmla="*/ 508991 h 1499831"/>
              <a:gd name="connsiteX98-6419" fmla="*/ 712198 w 1225855"/>
              <a:gd name="connsiteY98-6420" fmla="*/ 499229 h 1499831"/>
              <a:gd name="connsiteX99-6421" fmla="*/ 797706 w 1225855"/>
              <a:gd name="connsiteY99-6422" fmla="*/ 471684 h 1499831"/>
              <a:gd name="connsiteX100-6423" fmla="*/ 820292 w 1225855"/>
              <a:gd name="connsiteY100-6424" fmla="*/ 507036 h 1499831"/>
              <a:gd name="connsiteX101-6425" fmla="*/ 780194 w 1225855"/>
              <a:gd name="connsiteY101-6426" fmla="*/ 560391 h 1499831"/>
              <a:gd name="connsiteX102-6427" fmla="*/ 759081 w 1225855"/>
              <a:gd name="connsiteY102-6428" fmla="*/ 576103 h 1499831"/>
              <a:gd name="connsiteX103-6429" fmla="*/ 736822 w 1225855"/>
              <a:gd name="connsiteY103-6430" fmla="*/ 590669 h 1499831"/>
              <a:gd name="connsiteX104-6431" fmla="*/ 736331 w 1225855"/>
              <a:gd name="connsiteY104-6432" fmla="*/ 590996 h 1499831"/>
              <a:gd name="connsiteX105-6433" fmla="*/ 537297 w 1225855"/>
              <a:gd name="connsiteY105-6434" fmla="*/ 689628 h 1499831"/>
              <a:gd name="connsiteX106-6435" fmla="*/ 339115 w 1225855"/>
              <a:gd name="connsiteY106-6436" fmla="*/ 752370 h 1499831"/>
              <a:gd name="connsiteX107-6437" fmla="*/ 289033 w 1225855"/>
              <a:gd name="connsiteY107-6438" fmla="*/ 767428 h 1499831"/>
              <a:gd name="connsiteX108-6439" fmla="*/ 274958 w 1225855"/>
              <a:gd name="connsiteY108-6440" fmla="*/ 771519 h 1499831"/>
              <a:gd name="connsiteX109-6441" fmla="*/ 255809 w 1225855"/>
              <a:gd name="connsiteY109-6442" fmla="*/ 764482 h 1499831"/>
              <a:gd name="connsiteX110-6443" fmla="*/ 186415 w 1225855"/>
              <a:gd name="connsiteY110-6444" fmla="*/ 720292 h 1499831"/>
              <a:gd name="connsiteX111-6445" fmla="*/ 883794 w 1225855"/>
              <a:gd name="connsiteY111-6446" fmla="*/ 593451 h 1499831"/>
              <a:gd name="connsiteX112-6447" fmla="*/ 859244 w 1225855"/>
              <a:gd name="connsiteY112-6448" fmla="*/ 561536 h 1499831"/>
              <a:gd name="connsiteX113-6449" fmla="*/ 854989 w 1225855"/>
              <a:gd name="connsiteY113-6450" fmla="*/ 557117 h 1499831"/>
              <a:gd name="connsiteX114-6451" fmla="*/ 867100 w 1225855"/>
              <a:gd name="connsiteY114-6452" fmla="*/ 534204 h 1499831"/>
              <a:gd name="connsiteX115-6453" fmla="*/ 1036167 w 1225855"/>
              <a:gd name="connsiteY115-6454" fmla="*/ 715218 h 1499831"/>
              <a:gd name="connsiteX116-6455" fmla="*/ 1037803 w 1225855"/>
              <a:gd name="connsiteY116-6456" fmla="*/ 717837 h 1499831"/>
              <a:gd name="connsiteX117-6457" fmla="*/ 1038949 w 1225855"/>
              <a:gd name="connsiteY117-6458" fmla="*/ 720128 h 1499831"/>
              <a:gd name="connsiteX118-6459" fmla="*/ 971519 w 1225855"/>
              <a:gd name="connsiteY118-6460" fmla="*/ 764973 h 1499831"/>
              <a:gd name="connsiteX119-6461" fmla="*/ 944841 w 1225855"/>
              <a:gd name="connsiteY119-6462" fmla="*/ 774793 h 1499831"/>
              <a:gd name="connsiteX120-6463" fmla="*/ 927165 w 1225855"/>
              <a:gd name="connsiteY120-6464" fmla="*/ 780357 h 1499831"/>
              <a:gd name="connsiteX121-6465" fmla="*/ 917018 w 1225855"/>
              <a:gd name="connsiteY121-6466" fmla="*/ 783303 h 1499831"/>
              <a:gd name="connsiteX122-6467" fmla="*/ 601823 w 1225855"/>
              <a:gd name="connsiteY122-6468" fmla="*/ 839342 h 1499831"/>
              <a:gd name="connsiteX123-6469" fmla="*/ 372175 w 1225855"/>
              <a:gd name="connsiteY123-6470" fmla="*/ 797051 h 1499831"/>
              <a:gd name="connsiteX124-6471" fmla="*/ 481668 w 1225855"/>
              <a:gd name="connsiteY124-6472" fmla="*/ 760717 h 1499831"/>
              <a:gd name="connsiteX125-6473" fmla="*/ 497707 w 1225855"/>
              <a:gd name="connsiteY125-6474" fmla="*/ 799015 h 1499831"/>
              <a:gd name="connsiteX126-6475" fmla="*/ 521929 w 1225855"/>
              <a:gd name="connsiteY126-6476" fmla="*/ 815054 h 1499831"/>
              <a:gd name="connsiteX127-6477" fmla="*/ 532077 w 1225855"/>
              <a:gd name="connsiteY127-6478" fmla="*/ 812927 h 1499831"/>
              <a:gd name="connsiteX128-6479" fmla="*/ 545988 w 1225855"/>
              <a:gd name="connsiteY128-6480" fmla="*/ 778557 h 1499831"/>
              <a:gd name="connsiteX129-6481" fmla="*/ 530931 w 1225855"/>
              <a:gd name="connsiteY129-6482" fmla="*/ 742878 h 1499831"/>
              <a:gd name="connsiteX130-6483" fmla="*/ 560882 w 1225855"/>
              <a:gd name="connsiteY130-6484" fmla="*/ 731421 h 1499831"/>
              <a:gd name="connsiteX131-6485" fmla="*/ 660881 w 1225855"/>
              <a:gd name="connsiteY131-6486" fmla="*/ 689359 h 1499831"/>
              <a:gd name="connsiteX132-6487" fmla="*/ 682158 w 1225855"/>
              <a:gd name="connsiteY132-6488" fmla="*/ 735677 h 1499831"/>
              <a:gd name="connsiteX133-6489" fmla="*/ 706053 w 1225855"/>
              <a:gd name="connsiteY133-6490" fmla="*/ 750897 h 1499831"/>
              <a:gd name="connsiteX134-6491" fmla="*/ 717019 w 1225855"/>
              <a:gd name="connsiteY134-6492" fmla="*/ 748442 h 1499831"/>
              <a:gd name="connsiteX135-6493" fmla="*/ 729948 w 1225855"/>
              <a:gd name="connsiteY135-6494" fmla="*/ 713745 h 1499831"/>
              <a:gd name="connsiteX136-6495" fmla="*/ 708181 w 1225855"/>
              <a:gd name="connsiteY136-6496" fmla="*/ 666446 h 1499831"/>
              <a:gd name="connsiteX137-6497" fmla="*/ 763991 w 1225855"/>
              <a:gd name="connsiteY137-6498" fmla="*/ 635350 h 1499831"/>
              <a:gd name="connsiteX138-6499" fmla="*/ 773483 w 1225855"/>
              <a:gd name="connsiteY138-6500" fmla="*/ 629294 h 1499831"/>
              <a:gd name="connsiteX139-6501" fmla="*/ 795414 w 1225855"/>
              <a:gd name="connsiteY139-6502" fmla="*/ 614400 h 1499831"/>
              <a:gd name="connsiteX140-6503" fmla="*/ 816200 w 1225855"/>
              <a:gd name="connsiteY140-6504" fmla="*/ 598361 h 1499831"/>
              <a:gd name="connsiteX141-6505" fmla="*/ 819473 w 1225855"/>
              <a:gd name="connsiteY141-6506" fmla="*/ 595579 h 1499831"/>
              <a:gd name="connsiteX142-6507" fmla="*/ 842223 w 1225855"/>
              <a:gd name="connsiteY142-6508" fmla="*/ 625202 h 1499831"/>
              <a:gd name="connsiteX143-6509" fmla="*/ 863008 w 1225855"/>
              <a:gd name="connsiteY143-6510" fmla="*/ 635350 h 1499831"/>
              <a:gd name="connsiteX144-6511" fmla="*/ 878884 w 1225855"/>
              <a:gd name="connsiteY144-6512" fmla="*/ 629949 h 1499831"/>
              <a:gd name="connsiteX145-6513" fmla="*/ 883794 w 1225855"/>
              <a:gd name="connsiteY145-6514" fmla="*/ 593451 h 1499831"/>
              <a:gd name="connsiteX146-6515" fmla="*/ 513091 w 1225855"/>
              <a:gd name="connsiteY146-6516" fmla="*/ 183796 h 1499831"/>
              <a:gd name="connsiteX147-6517" fmla="*/ 520784 w 1225855"/>
              <a:gd name="connsiteY147-6518" fmla="*/ 163175 h 1499831"/>
              <a:gd name="connsiteX148-6519" fmla="*/ 613746 w 1225855"/>
              <a:gd name="connsiteY148-6520" fmla="*/ 64648 h 1499831"/>
              <a:gd name="connsiteX149-6521" fmla="*/ 903434 w 1225855"/>
              <a:gd name="connsiteY149-6522" fmla="*/ 374630 h 1499831"/>
              <a:gd name="connsiteX150-6523" fmla="*/ 823892 w 1225855"/>
              <a:gd name="connsiteY150-6524" fmla="*/ 411455 h 1499831"/>
              <a:gd name="connsiteX151-6525" fmla="*/ 821110 w 1225855"/>
              <a:gd name="connsiteY151-6526" fmla="*/ 412273 h 1499831"/>
              <a:gd name="connsiteX152-6527" fmla="*/ 807689 w 1225855"/>
              <a:gd name="connsiteY152-6528" fmla="*/ 415710 h 1499831"/>
              <a:gd name="connsiteX153-6529" fmla="*/ 791159 w 1225855"/>
              <a:gd name="connsiteY153-6530" fmla="*/ 406873 h 1499831"/>
              <a:gd name="connsiteX154-6531" fmla="*/ 777084 w 1225855"/>
              <a:gd name="connsiteY154-6532" fmla="*/ 399835 h 1499831"/>
              <a:gd name="connsiteX155-6533" fmla="*/ 706053 w 1225855"/>
              <a:gd name="connsiteY155-6534" fmla="*/ 362192 h 1499831"/>
              <a:gd name="connsiteX156-6535" fmla="*/ 591160 w 1225855"/>
              <a:gd name="connsiteY156-6536" fmla="*/ 288542 h 1499831"/>
              <a:gd name="connsiteX157-6537" fmla="*/ 570702 w 1225855"/>
              <a:gd name="connsiteY157-6538" fmla="*/ 272176 h 1499831"/>
              <a:gd name="connsiteX158-6539" fmla="*/ 567919 w 1225855"/>
              <a:gd name="connsiteY158-6540" fmla="*/ 269721 h 1499831"/>
              <a:gd name="connsiteX159-6541" fmla="*/ 551226 w 1225855"/>
              <a:gd name="connsiteY159-6542" fmla="*/ 254500 h 1499831"/>
              <a:gd name="connsiteX160-6543" fmla="*/ 512109 w 1225855"/>
              <a:gd name="connsiteY160-6544" fmla="*/ 197708 h 1499831"/>
              <a:gd name="connsiteX161-6545" fmla="*/ 513091 w 1225855"/>
              <a:gd name="connsiteY161-6546" fmla="*/ 183796 h 1499831"/>
              <a:gd name="connsiteX162-6547" fmla="*/ 322094 w 1225855"/>
              <a:gd name="connsiteY162-6548" fmla="*/ 374303 h 1499831"/>
              <a:gd name="connsiteX163-6549" fmla="*/ 464974 w 1225855"/>
              <a:gd name="connsiteY163-6550" fmla="*/ 222421 h 1499831"/>
              <a:gd name="connsiteX164-6551" fmla="*/ 508345 w 1225855"/>
              <a:gd name="connsiteY164-6552" fmla="*/ 285596 h 1499831"/>
              <a:gd name="connsiteX165-6553" fmla="*/ 482486 w 1225855"/>
              <a:gd name="connsiteY165-6554" fmla="*/ 314729 h 1499831"/>
              <a:gd name="connsiteX166-6555" fmla="*/ 475939 w 1225855"/>
              <a:gd name="connsiteY166-6556" fmla="*/ 334205 h 1499831"/>
              <a:gd name="connsiteX167-6557" fmla="*/ 484614 w 1225855"/>
              <a:gd name="connsiteY167-6558" fmla="*/ 351717 h 1499831"/>
              <a:gd name="connsiteX168-6559" fmla="*/ 491324 w 1225855"/>
              <a:gd name="connsiteY168-6560" fmla="*/ 355973 h 1499831"/>
              <a:gd name="connsiteX169-6561" fmla="*/ 501962 w 1225855"/>
              <a:gd name="connsiteY169-6562" fmla="*/ 358264 h 1499831"/>
              <a:gd name="connsiteX170-6563" fmla="*/ 521602 w 1225855"/>
              <a:gd name="connsiteY170-6564" fmla="*/ 349426 h 1499831"/>
              <a:gd name="connsiteX171-6565" fmla="*/ 547298 w 1225855"/>
              <a:gd name="connsiteY171-6566" fmla="*/ 320621 h 1499831"/>
              <a:gd name="connsiteX172-6567" fmla="*/ 554990 w 1225855"/>
              <a:gd name="connsiteY172-6568" fmla="*/ 326676 h 1499831"/>
              <a:gd name="connsiteX173-6569" fmla="*/ 722747 w 1225855"/>
              <a:gd name="connsiteY173-6570" fmla="*/ 430768 h 1499831"/>
              <a:gd name="connsiteX174-6571" fmla="*/ 663827 w 1225855"/>
              <a:gd name="connsiteY174-6572" fmla="*/ 435678 h 1499831"/>
              <a:gd name="connsiteX175-6573" fmla="*/ 628967 w 1225855"/>
              <a:gd name="connsiteY175-6574" fmla="*/ 436823 h 1499831"/>
              <a:gd name="connsiteX176-6575" fmla="*/ 616692 w 1225855"/>
              <a:gd name="connsiteY176-6576" fmla="*/ 436987 h 1499831"/>
              <a:gd name="connsiteX177-6577" fmla="*/ 600489 w 1225855"/>
              <a:gd name="connsiteY177-6578" fmla="*/ 436823 h 1499831"/>
              <a:gd name="connsiteX178-6579" fmla="*/ 565628 w 1225855"/>
              <a:gd name="connsiteY178-6580" fmla="*/ 435514 h 1499831"/>
              <a:gd name="connsiteX179-6581" fmla="*/ 463337 w 1225855"/>
              <a:gd name="connsiteY179-6582" fmla="*/ 424057 h 1499831"/>
              <a:gd name="connsiteX180-6583" fmla="*/ 433059 w 1225855"/>
              <a:gd name="connsiteY180-6584" fmla="*/ 418165 h 1499831"/>
              <a:gd name="connsiteX181-6585" fmla="*/ 409164 w 1225855"/>
              <a:gd name="connsiteY181-6586" fmla="*/ 412437 h 1499831"/>
              <a:gd name="connsiteX182-6587" fmla="*/ 403927 w 1225855"/>
              <a:gd name="connsiteY182-6588" fmla="*/ 410964 h 1499831"/>
              <a:gd name="connsiteX183" fmla="*/ 322094 w 1225855"/>
              <a:gd name="connsiteY183" fmla="*/ 374303 h 1499831"/>
              <a:gd name="connsiteX0-6589" fmla="*/ 1219145 w 1225855"/>
              <a:gd name="connsiteY0-6590" fmla="*/ 1035512 h 1499831"/>
              <a:gd name="connsiteX1-6591" fmla="*/ 1212598 w 1225855"/>
              <a:gd name="connsiteY1-6592" fmla="*/ 1022910 h 1499831"/>
              <a:gd name="connsiteX2-6593" fmla="*/ 1009653 w 1225855"/>
              <a:gd name="connsiteY2-6594" fmla="*/ 805725 h 1499831"/>
              <a:gd name="connsiteX3-6595" fmla="*/ 1091485 w 1225855"/>
              <a:gd name="connsiteY3-6596" fmla="*/ 720128 h 1499831"/>
              <a:gd name="connsiteX4-6597" fmla="*/ 1086085 w 1225855"/>
              <a:gd name="connsiteY4-6598" fmla="*/ 697052 h 1499831"/>
              <a:gd name="connsiteX5-6599" fmla="*/ 1079702 w 1225855"/>
              <a:gd name="connsiteY5-6600" fmla="*/ 685104 h 1499831"/>
              <a:gd name="connsiteX6-6601" fmla="*/ 863663 w 1225855"/>
              <a:gd name="connsiteY6-6602" fmla="*/ 454008 h 1499831"/>
              <a:gd name="connsiteX7-6603" fmla="*/ 957280 w 1225855"/>
              <a:gd name="connsiteY7-6604" fmla="*/ 374303 h 1499831"/>
              <a:gd name="connsiteX8-6605" fmla="*/ 953024 w 1225855"/>
              <a:gd name="connsiteY8-6606" fmla="*/ 355482 h 1499831"/>
              <a:gd name="connsiteX9-6607" fmla="*/ 946969 w 1225855"/>
              <a:gd name="connsiteY9-6608" fmla="*/ 344516 h 1499831"/>
              <a:gd name="connsiteX10-6609" fmla="*/ 633058 w 1225855"/>
              <a:gd name="connsiteY10-6610" fmla="*/ 8347 h 1499831"/>
              <a:gd name="connsiteX11-6611" fmla="*/ 613909 w 1225855"/>
              <a:gd name="connsiteY11-6612" fmla="*/ 0 h 1499831"/>
              <a:gd name="connsiteX12-6613" fmla="*/ 594761 w 1225855"/>
              <a:gd name="connsiteY12-6614" fmla="*/ 8183 h 1499831"/>
              <a:gd name="connsiteX13-6615" fmla="*/ 276922 w 1225855"/>
              <a:gd name="connsiteY13-6616" fmla="*/ 345825 h 1499831"/>
              <a:gd name="connsiteX14-6617" fmla="*/ 269884 w 1225855"/>
              <a:gd name="connsiteY14-6618" fmla="*/ 362028 h 1499831"/>
              <a:gd name="connsiteX15-6619" fmla="*/ 268248 w 1225855"/>
              <a:gd name="connsiteY15-6620" fmla="*/ 374139 h 1499831"/>
              <a:gd name="connsiteX16-6621" fmla="*/ 363828 w 1225855"/>
              <a:gd name="connsiteY16-6622" fmla="*/ 453354 h 1499831"/>
              <a:gd name="connsiteX17-6623" fmla="*/ 143535 w 1225855"/>
              <a:gd name="connsiteY17-6624" fmla="*/ 687395 h 1499831"/>
              <a:gd name="connsiteX18-6625" fmla="*/ 136497 w 1225855"/>
              <a:gd name="connsiteY18-6626" fmla="*/ 704744 h 1499831"/>
              <a:gd name="connsiteX19-6627" fmla="*/ 134206 w 1225855"/>
              <a:gd name="connsiteY19-6628" fmla="*/ 720128 h 1499831"/>
              <a:gd name="connsiteX20-6629" fmla="*/ 182978 w 1225855"/>
              <a:gd name="connsiteY20-6630" fmla="*/ 786740 h 1499831"/>
              <a:gd name="connsiteX21-6631" fmla="*/ 217839 w 1225855"/>
              <a:gd name="connsiteY21-6632" fmla="*/ 805071 h 1499831"/>
              <a:gd name="connsiteX22-6633" fmla="*/ 9984 w 1225855"/>
              <a:gd name="connsiteY22-6634" fmla="*/ 1025692 h 1499831"/>
              <a:gd name="connsiteX23-6635" fmla="*/ 2946 w 1225855"/>
              <a:gd name="connsiteY23-6636" fmla="*/ 1044186 h 1499831"/>
              <a:gd name="connsiteX24-6637" fmla="*/ 0 w 1225855"/>
              <a:gd name="connsiteY24-6638" fmla="*/ 1062844 h 1499831"/>
              <a:gd name="connsiteX25-6639" fmla="*/ 194435 w 1225855"/>
              <a:gd name="connsiteY25-6640" fmla="*/ 1198195 h 1499831"/>
              <a:gd name="connsiteX26-6641" fmla="*/ 487887 w 1225855"/>
              <a:gd name="connsiteY26-6642" fmla="*/ 1247950 h 1499831"/>
              <a:gd name="connsiteX27-6643" fmla="*/ 487887 w 1225855"/>
              <a:gd name="connsiteY27-6644" fmla="*/ 1473645 h 1499831"/>
              <a:gd name="connsiteX28-6645" fmla="*/ 514073 w 1225855"/>
              <a:gd name="connsiteY28-6646" fmla="*/ 1499831 h 1499831"/>
              <a:gd name="connsiteX29-6647" fmla="*/ 711781 w 1225855"/>
              <a:gd name="connsiteY29-6648" fmla="*/ 1499831 h 1499831"/>
              <a:gd name="connsiteX30-6649" fmla="*/ 737968 w 1225855"/>
              <a:gd name="connsiteY30-6650" fmla="*/ 1473645 h 1499831"/>
              <a:gd name="connsiteX31-6651" fmla="*/ 737968 w 1225855"/>
              <a:gd name="connsiteY31-6652" fmla="*/ 1248932 h 1499831"/>
              <a:gd name="connsiteX32-6653" fmla="*/ 1039112 w 1225855"/>
              <a:gd name="connsiteY32-6654" fmla="*/ 1198195 h 1499831"/>
              <a:gd name="connsiteX33-6655" fmla="*/ 1225855 w 1225855"/>
              <a:gd name="connsiteY33-6656" fmla="*/ 1062844 h 1499831"/>
              <a:gd name="connsiteX34-6657" fmla="*/ 1219145 w 1225855"/>
              <a:gd name="connsiteY34-6658" fmla="*/ 1035512 h 1499831"/>
              <a:gd name="connsiteX35-6659" fmla="*/ 1099178 w 1225855"/>
              <a:gd name="connsiteY35-6660" fmla="*/ 1120454 h 1499831"/>
              <a:gd name="connsiteX36-6661" fmla="*/ 1082157 w 1225855"/>
              <a:gd name="connsiteY36-6662" fmla="*/ 1113580 h 1499831"/>
              <a:gd name="connsiteX37-6663" fmla="*/ 657608 w 1225855"/>
              <a:gd name="connsiteY37-6664" fmla="*/ 1056788 h 1499831"/>
              <a:gd name="connsiteX38-6665" fmla="*/ 560882 w 1225855"/>
              <a:gd name="connsiteY38-6666" fmla="*/ 1023564 h 1499831"/>
              <a:gd name="connsiteX39-6667" fmla="*/ 558918 w 1225855"/>
              <a:gd name="connsiteY39-6668" fmla="*/ 1022582 h 1499831"/>
              <a:gd name="connsiteX40-6669" fmla="*/ 554663 w 1225855"/>
              <a:gd name="connsiteY40-6670" fmla="*/ 1021109 h 1499831"/>
              <a:gd name="connsiteX41-6671" fmla="*/ 419966 w 1225855"/>
              <a:gd name="connsiteY41-6672" fmla="*/ 947296 h 1499831"/>
              <a:gd name="connsiteX42-6673" fmla="*/ 312928 w 1225855"/>
              <a:gd name="connsiteY42-6674" fmla="*/ 837313 h 1499831"/>
              <a:gd name="connsiteX43-6675" fmla="*/ 618656 w 1225855"/>
              <a:gd name="connsiteY43-6676" fmla="*/ 887115 h 1499831"/>
              <a:gd name="connsiteX44-6677" fmla="*/ 943368 w 1225855"/>
              <a:gd name="connsiteY44-6678" fmla="*/ 830439 h 1499831"/>
              <a:gd name="connsiteX45-6679" fmla="*/ 957116 w 1225855"/>
              <a:gd name="connsiteY45-6680" fmla="*/ 826184 h 1499831"/>
              <a:gd name="connsiteX46-6681" fmla="*/ 1168408 w 1225855"/>
              <a:gd name="connsiteY46-6682" fmla="*/ 1052369 h 1499831"/>
              <a:gd name="connsiteX47-6683" fmla="*/ 1170536 w 1225855"/>
              <a:gd name="connsiteY47-6684" fmla="*/ 1055806 h 1499831"/>
              <a:gd name="connsiteX48-6685" fmla="*/ 1173482 w 1225855"/>
              <a:gd name="connsiteY48-6686" fmla="*/ 1063008 h 1499831"/>
              <a:gd name="connsiteX49-6687" fmla="*/ 1099178 w 1225855"/>
              <a:gd name="connsiteY49-6688" fmla="*/ 1120454 h 1499831"/>
              <a:gd name="connsiteX50-6689" fmla="*/ 736822 w 1225855"/>
              <a:gd name="connsiteY50-6690" fmla="*/ 1196559 h 1499831"/>
              <a:gd name="connsiteX51-6691" fmla="*/ 620292 w 1225855"/>
              <a:gd name="connsiteY51-6692" fmla="*/ 1200487 h 1499831"/>
              <a:gd name="connsiteX52-6693" fmla="*/ 489033 w 1225855"/>
              <a:gd name="connsiteY52-6694" fmla="*/ 1195577 h 1499831"/>
              <a:gd name="connsiteX53-6695" fmla="*/ 209001 w 1225855"/>
              <a:gd name="connsiteY53-6696" fmla="*/ 1148114 h 1499831"/>
              <a:gd name="connsiteX54-6697" fmla="*/ 52209 w 1225855"/>
              <a:gd name="connsiteY54-6698" fmla="*/ 1063008 h 1499831"/>
              <a:gd name="connsiteX55-6699" fmla="*/ 54173 w 1225855"/>
              <a:gd name="connsiteY55-6700" fmla="*/ 1057279 h 1499831"/>
              <a:gd name="connsiteX56-6701" fmla="*/ 56137 w 1225855"/>
              <a:gd name="connsiteY56-6702" fmla="*/ 1053188 h 1499831"/>
              <a:gd name="connsiteX57-6703" fmla="*/ 255155 w 1225855"/>
              <a:gd name="connsiteY57-6704" fmla="*/ 841896 h 1499831"/>
              <a:gd name="connsiteX58-6705" fmla="*/ 346971 w 1225855"/>
              <a:gd name="connsiteY58-6706" fmla="*/ 956134 h 1499831"/>
              <a:gd name="connsiteX59-6707" fmla="*/ 318984 w 1225855"/>
              <a:gd name="connsiteY59-6708" fmla="*/ 987558 h 1499831"/>
              <a:gd name="connsiteX60-6709" fmla="*/ 321112 w 1225855"/>
              <a:gd name="connsiteY60-6710" fmla="*/ 1024546 h 1499831"/>
              <a:gd name="connsiteX61-6711" fmla="*/ 338460 w 1225855"/>
              <a:gd name="connsiteY61-6712" fmla="*/ 1031093 h 1499831"/>
              <a:gd name="connsiteX62-6713" fmla="*/ 358100 w 1225855"/>
              <a:gd name="connsiteY62-6714" fmla="*/ 1022255 h 1499831"/>
              <a:gd name="connsiteX63-6715" fmla="*/ 387887 w 1225855"/>
              <a:gd name="connsiteY63-6716" fmla="*/ 988703 h 1499831"/>
              <a:gd name="connsiteX64-6717" fmla="*/ 512600 w 1225855"/>
              <a:gd name="connsiteY64-6718" fmla="*/ 1059898 h 1499831"/>
              <a:gd name="connsiteX65-6719" fmla="*/ 494925 w 1225855"/>
              <a:gd name="connsiteY65-6720" fmla="*/ 1097868 h 1499831"/>
              <a:gd name="connsiteX66-6721" fmla="*/ 507527 w 1225855"/>
              <a:gd name="connsiteY66-6722" fmla="*/ 1132729 h 1499831"/>
              <a:gd name="connsiteX67-6723" fmla="*/ 518656 w 1225855"/>
              <a:gd name="connsiteY67-6724" fmla="*/ 1135184 h 1499831"/>
              <a:gd name="connsiteX68-6725" fmla="*/ 542388 w 1225855"/>
              <a:gd name="connsiteY68-6726" fmla="*/ 1120127 h 1499831"/>
              <a:gd name="connsiteX69-6727" fmla="*/ 561045 w 1225855"/>
              <a:gd name="connsiteY69-6728" fmla="*/ 1080029 h 1499831"/>
              <a:gd name="connsiteX70-6729" fmla="*/ 638132 w 1225855"/>
              <a:gd name="connsiteY70-6730" fmla="*/ 1105888 h 1499831"/>
              <a:gd name="connsiteX71-6731" fmla="*/ 708344 w 1225855"/>
              <a:gd name="connsiteY71-6732" fmla="*/ 1124219 h 1499831"/>
              <a:gd name="connsiteX72-6733" fmla="*/ 692633 w 1225855"/>
              <a:gd name="connsiteY72-6734" fmla="*/ 1159079 h 1499831"/>
              <a:gd name="connsiteX73-6735" fmla="*/ 691487 w 1225855"/>
              <a:gd name="connsiteY73-6736" fmla="*/ 1177574 h 1499831"/>
              <a:gd name="connsiteX74-6737" fmla="*/ 705726 w 1225855"/>
              <a:gd name="connsiteY74-6738" fmla="*/ 1193776 h 1499831"/>
              <a:gd name="connsiteX75-6739" fmla="*/ 716528 w 1225855"/>
              <a:gd name="connsiteY75-6740" fmla="*/ 1196068 h 1499831"/>
              <a:gd name="connsiteX76-6741" fmla="*/ 733549 w 1225855"/>
              <a:gd name="connsiteY76-6742" fmla="*/ 1189848 h 1499831"/>
              <a:gd name="connsiteX77-6743" fmla="*/ 740423 w 1225855"/>
              <a:gd name="connsiteY77-6744" fmla="*/ 1180683 h 1499831"/>
              <a:gd name="connsiteX78-6745" fmla="*/ 760881 w 1225855"/>
              <a:gd name="connsiteY78-6746" fmla="*/ 1135184 h 1499831"/>
              <a:gd name="connsiteX79-6747" fmla="*/ 974628 w 1225855"/>
              <a:gd name="connsiteY79-6748" fmla="*/ 1161534 h 1499831"/>
              <a:gd name="connsiteX80-6749" fmla="*/ 736822 w 1225855"/>
              <a:gd name="connsiteY80-6750" fmla="*/ 1196559 h 1499831"/>
              <a:gd name="connsiteX81-6751" fmla="*/ 685431 w 1225855"/>
              <a:gd name="connsiteY81-6752" fmla="*/ 1447458 h 1499831"/>
              <a:gd name="connsiteX82-6753" fmla="*/ 540096 w 1225855"/>
              <a:gd name="connsiteY82-6754" fmla="*/ 1447458 h 1499831"/>
              <a:gd name="connsiteX83-6755" fmla="*/ 540096 w 1225855"/>
              <a:gd name="connsiteY83-6756" fmla="*/ 1251059 h 1499831"/>
              <a:gd name="connsiteX84-6757" fmla="*/ 620292 w 1225855"/>
              <a:gd name="connsiteY84-6758" fmla="*/ 1252860 h 1499831"/>
              <a:gd name="connsiteX85-6759" fmla="*/ 685431 w 1225855"/>
              <a:gd name="connsiteY85-6760" fmla="*/ 1251714 h 1499831"/>
              <a:gd name="connsiteX86-6761" fmla="*/ 685431 w 1225855"/>
              <a:gd name="connsiteY86-6762" fmla="*/ 1447458 h 1499831"/>
              <a:gd name="connsiteX87-6763" fmla="*/ 186415 w 1225855"/>
              <a:gd name="connsiteY87-6764" fmla="*/ 720292 h 1499831"/>
              <a:gd name="connsiteX88-6765" fmla="*/ 187070 w 1225855"/>
              <a:gd name="connsiteY88-6766" fmla="*/ 718819 h 1499831"/>
              <a:gd name="connsiteX89-6767" fmla="*/ 188543 w 1225855"/>
              <a:gd name="connsiteY89-6768" fmla="*/ 715873 h 1499831"/>
              <a:gd name="connsiteX90-6769" fmla="*/ 418567 w 1225855"/>
              <a:gd name="connsiteY90-6770" fmla="*/ 483352 h 1499831"/>
              <a:gd name="connsiteX91-6771" fmla="*/ 483426 w 1225855"/>
              <a:gd name="connsiteY91-6772" fmla="*/ 492987 h 1499831"/>
              <a:gd name="connsiteX92-6773" fmla="*/ 493280 w 1225855"/>
              <a:gd name="connsiteY92-6774" fmla="*/ 505881 h 1499831"/>
              <a:gd name="connsiteX93-6775" fmla="*/ 550480 w 1225855"/>
              <a:gd name="connsiteY93-6776" fmla="*/ 513426 h 1499831"/>
              <a:gd name="connsiteX94-6777" fmla="*/ 587396 w 1225855"/>
              <a:gd name="connsiteY94-6778" fmla="*/ 507919 h 1499831"/>
              <a:gd name="connsiteX95-6779" fmla="*/ 609547 w 1225855"/>
              <a:gd name="connsiteY95-6780" fmla="*/ 513172 h 1499831"/>
              <a:gd name="connsiteX96-6781" fmla="*/ 644277 w 1225855"/>
              <a:gd name="connsiteY96-6782" fmla="*/ 510465 h 1499831"/>
              <a:gd name="connsiteX97-6783" fmla="*/ 676430 w 1225855"/>
              <a:gd name="connsiteY97-6784" fmla="*/ 508991 h 1499831"/>
              <a:gd name="connsiteX98-6785" fmla="*/ 712198 w 1225855"/>
              <a:gd name="connsiteY98-6786" fmla="*/ 499229 h 1499831"/>
              <a:gd name="connsiteX99-6787" fmla="*/ 797706 w 1225855"/>
              <a:gd name="connsiteY99-6788" fmla="*/ 471684 h 1499831"/>
              <a:gd name="connsiteX100-6789" fmla="*/ 820292 w 1225855"/>
              <a:gd name="connsiteY100-6790" fmla="*/ 507036 h 1499831"/>
              <a:gd name="connsiteX101-6791" fmla="*/ 780194 w 1225855"/>
              <a:gd name="connsiteY101-6792" fmla="*/ 560391 h 1499831"/>
              <a:gd name="connsiteX102-6793" fmla="*/ 759081 w 1225855"/>
              <a:gd name="connsiteY102-6794" fmla="*/ 576103 h 1499831"/>
              <a:gd name="connsiteX103-6795" fmla="*/ 736822 w 1225855"/>
              <a:gd name="connsiteY103-6796" fmla="*/ 590669 h 1499831"/>
              <a:gd name="connsiteX104-6797" fmla="*/ 736331 w 1225855"/>
              <a:gd name="connsiteY104-6798" fmla="*/ 590996 h 1499831"/>
              <a:gd name="connsiteX105-6799" fmla="*/ 537297 w 1225855"/>
              <a:gd name="connsiteY105-6800" fmla="*/ 689628 h 1499831"/>
              <a:gd name="connsiteX106-6801" fmla="*/ 339115 w 1225855"/>
              <a:gd name="connsiteY106-6802" fmla="*/ 752370 h 1499831"/>
              <a:gd name="connsiteX107-6803" fmla="*/ 289033 w 1225855"/>
              <a:gd name="connsiteY107-6804" fmla="*/ 767428 h 1499831"/>
              <a:gd name="connsiteX108-6805" fmla="*/ 274958 w 1225855"/>
              <a:gd name="connsiteY108-6806" fmla="*/ 771519 h 1499831"/>
              <a:gd name="connsiteX109-6807" fmla="*/ 255809 w 1225855"/>
              <a:gd name="connsiteY109-6808" fmla="*/ 764482 h 1499831"/>
              <a:gd name="connsiteX110-6809" fmla="*/ 186415 w 1225855"/>
              <a:gd name="connsiteY110-6810" fmla="*/ 720292 h 1499831"/>
              <a:gd name="connsiteX111-6811" fmla="*/ 883794 w 1225855"/>
              <a:gd name="connsiteY111-6812" fmla="*/ 593451 h 1499831"/>
              <a:gd name="connsiteX112-6813" fmla="*/ 859244 w 1225855"/>
              <a:gd name="connsiteY112-6814" fmla="*/ 561536 h 1499831"/>
              <a:gd name="connsiteX113-6815" fmla="*/ 854989 w 1225855"/>
              <a:gd name="connsiteY113-6816" fmla="*/ 557117 h 1499831"/>
              <a:gd name="connsiteX114-6817" fmla="*/ 867100 w 1225855"/>
              <a:gd name="connsiteY114-6818" fmla="*/ 534204 h 1499831"/>
              <a:gd name="connsiteX115-6819" fmla="*/ 1036167 w 1225855"/>
              <a:gd name="connsiteY115-6820" fmla="*/ 715218 h 1499831"/>
              <a:gd name="connsiteX116-6821" fmla="*/ 1037803 w 1225855"/>
              <a:gd name="connsiteY116-6822" fmla="*/ 717837 h 1499831"/>
              <a:gd name="connsiteX117-6823" fmla="*/ 1038949 w 1225855"/>
              <a:gd name="connsiteY117-6824" fmla="*/ 720128 h 1499831"/>
              <a:gd name="connsiteX118-6825" fmla="*/ 971519 w 1225855"/>
              <a:gd name="connsiteY118-6826" fmla="*/ 764973 h 1499831"/>
              <a:gd name="connsiteX119-6827" fmla="*/ 944841 w 1225855"/>
              <a:gd name="connsiteY119-6828" fmla="*/ 774793 h 1499831"/>
              <a:gd name="connsiteX120-6829" fmla="*/ 927165 w 1225855"/>
              <a:gd name="connsiteY120-6830" fmla="*/ 780357 h 1499831"/>
              <a:gd name="connsiteX121-6831" fmla="*/ 917018 w 1225855"/>
              <a:gd name="connsiteY121-6832" fmla="*/ 783303 h 1499831"/>
              <a:gd name="connsiteX122-6833" fmla="*/ 601823 w 1225855"/>
              <a:gd name="connsiteY122-6834" fmla="*/ 839342 h 1499831"/>
              <a:gd name="connsiteX123-6835" fmla="*/ 372175 w 1225855"/>
              <a:gd name="connsiteY123-6836" fmla="*/ 797051 h 1499831"/>
              <a:gd name="connsiteX124-6837" fmla="*/ 481668 w 1225855"/>
              <a:gd name="connsiteY124-6838" fmla="*/ 760717 h 1499831"/>
              <a:gd name="connsiteX125-6839" fmla="*/ 497707 w 1225855"/>
              <a:gd name="connsiteY125-6840" fmla="*/ 799015 h 1499831"/>
              <a:gd name="connsiteX126-6841" fmla="*/ 521929 w 1225855"/>
              <a:gd name="connsiteY126-6842" fmla="*/ 815054 h 1499831"/>
              <a:gd name="connsiteX127-6843" fmla="*/ 532077 w 1225855"/>
              <a:gd name="connsiteY127-6844" fmla="*/ 812927 h 1499831"/>
              <a:gd name="connsiteX128-6845" fmla="*/ 545988 w 1225855"/>
              <a:gd name="connsiteY128-6846" fmla="*/ 778557 h 1499831"/>
              <a:gd name="connsiteX129-6847" fmla="*/ 530931 w 1225855"/>
              <a:gd name="connsiteY129-6848" fmla="*/ 742878 h 1499831"/>
              <a:gd name="connsiteX130-6849" fmla="*/ 560882 w 1225855"/>
              <a:gd name="connsiteY130-6850" fmla="*/ 731421 h 1499831"/>
              <a:gd name="connsiteX131-6851" fmla="*/ 660881 w 1225855"/>
              <a:gd name="connsiteY131-6852" fmla="*/ 689359 h 1499831"/>
              <a:gd name="connsiteX132-6853" fmla="*/ 682158 w 1225855"/>
              <a:gd name="connsiteY132-6854" fmla="*/ 735677 h 1499831"/>
              <a:gd name="connsiteX133-6855" fmla="*/ 706053 w 1225855"/>
              <a:gd name="connsiteY133-6856" fmla="*/ 750897 h 1499831"/>
              <a:gd name="connsiteX134-6857" fmla="*/ 717019 w 1225855"/>
              <a:gd name="connsiteY134-6858" fmla="*/ 748442 h 1499831"/>
              <a:gd name="connsiteX135-6859" fmla="*/ 729948 w 1225855"/>
              <a:gd name="connsiteY135-6860" fmla="*/ 713745 h 1499831"/>
              <a:gd name="connsiteX136-6861" fmla="*/ 708181 w 1225855"/>
              <a:gd name="connsiteY136-6862" fmla="*/ 666446 h 1499831"/>
              <a:gd name="connsiteX137-6863" fmla="*/ 763991 w 1225855"/>
              <a:gd name="connsiteY137-6864" fmla="*/ 635350 h 1499831"/>
              <a:gd name="connsiteX138-6865" fmla="*/ 773483 w 1225855"/>
              <a:gd name="connsiteY138-6866" fmla="*/ 629294 h 1499831"/>
              <a:gd name="connsiteX139-6867" fmla="*/ 795414 w 1225855"/>
              <a:gd name="connsiteY139-6868" fmla="*/ 614400 h 1499831"/>
              <a:gd name="connsiteX140-6869" fmla="*/ 816200 w 1225855"/>
              <a:gd name="connsiteY140-6870" fmla="*/ 598361 h 1499831"/>
              <a:gd name="connsiteX141-6871" fmla="*/ 819473 w 1225855"/>
              <a:gd name="connsiteY141-6872" fmla="*/ 595579 h 1499831"/>
              <a:gd name="connsiteX142-6873" fmla="*/ 842223 w 1225855"/>
              <a:gd name="connsiteY142-6874" fmla="*/ 625202 h 1499831"/>
              <a:gd name="connsiteX143-6875" fmla="*/ 863008 w 1225855"/>
              <a:gd name="connsiteY143-6876" fmla="*/ 635350 h 1499831"/>
              <a:gd name="connsiteX144-6877" fmla="*/ 878884 w 1225855"/>
              <a:gd name="connsiteY144-6878" fmla="*/ 629949 h 1499831"/>
              <a:gd name="connsiteX145-6879" fmla="*/ 883794 w 1225855"/>
              <a:gd name="connsiteY145-6880" fmla="*/ 593451 h 1499831"/>
              <a:gd name="connsiteX146-6881" fmla="*/ 513091 w 1225855"/>
              <a:gd name="connsiteY146-6882" fmla="*/ 183796 h 1499831"/>
              <a:gd name="connsiteX147-6883" fmla="*/ 520784 w 1225855"/>
              <a:gd name="connsiteY147-6884" fmla="*/ 163175 h 1499831"/>
              <a:gd name="connsiteX148-6885" fmla="*/ 613746 w 1225855"/>
              <a:gd name="connsiteY148-6886" fmla="*/ 64648 h 1499831"/>
              <a:gd name="connsiteX149-6887" fmla="*/ 903434 w 1225855"/>
              <a:gd name="connsiteY149-6888" fmla="*/ 374630 h 1499831"/>
              <a:gd name="connsiteX150-6889" fmla="*/ 823892 w 1225855"/>
              <a:gd name="connsiteY150-6890" fmla="*/ 411455 h 1499831"/>
              <a:gd name="connsiteX151-6891" fmla="*/ 821110 w 1225855"/>
              <a:gd name="connsiteY151-6892" fmla="*/ 412273 h 1499831"/>
              <a:gd name="connsiteX152-6893" fmla="*/ 807689 w 1225855"/>
              <a:gd name="connsiteY152-6894" fmla="*/ 415710 h 1499831"/>
              <a:gd name="connsiteX153-6895" fmla="*/ 791159 w 1225855"/>
              <a:gd name="connsiteY153-6896" fmla="*/ 406873 h 1499831"/>
              <a:gd name="connsiteX154-6897" fmla="*/ 777084 w 1225855"/>
              <a:gd name="connsiteY154-6898" fmla="*/ 399835 h 1499831"/>
              <a:gd name="connsiteX155-6899" fmla="*/ 706053 w 1225855"/>
              <a:gd name="connsiteY155-6900" fmla="*/ 362192 h 1499831"/>
              <a:gd name="connsiteX156-6901" fmla="*/ 591160 w 1225855"/>
              <a:gd name="connsiteY156-6902" fmla="*/ 288542 h 1499831"/>
              <a:gd name="connsiteX157-6903" fmla="*/ 570702 w 1225855"/>
              <a:gd name="connsiteY157-6904" fmla="*/ 272176 h 1499831"/>
              <a:gd name="connsiteX158-6905" fmla="*/ 567919 w 1225855"/>
              <a:gd name="connsiteY158-6906" fmla="*/ 269721 h 1499831"/>
              <a:gd name="connsiteX159-6907" fmla="*/ 551226 w 1225855"/>
              <a:gd name="connsiteY159-6908" fmla="*/ 254500 h 1499831"/>
              <a:gd name="connsiteX160-6909" fmla="*/ 512109 w 1225855"/>
              <a:gd name="connsiteY160-6910" fmla="*/ 197708 h 1499831"/>
              <a:gd name="connsiteX161-6911" fmla="*/ 513091 w 1225855"/>
              <a:gd name="connsiteY161-6912" fmla="*/ 183796 h 1499831"/>
              <a:gd name="connsiteX162-6913" fmla="*/ 322094 w 1225855"/>
              <a:gd name="connsiteY162-6914" fmla="*/ 374303 h 1499831"/>
              <a:gd name="connsiteX163-6915" fmla="*/ 464974 w 1225855"/>
              <a:gd name="connsiteY163-6916" fmla="*/ 222421 h 1499831"/>
              <a:gd name="connsiteX164-6917" fmla="*/ 508345 w 1225855"/>
              <a:gd name="connsiteY164-6918" fmla="*/ 285596 h 1499831"/>
              <a:gd name="connsiteX165-6919" fmla="*/ 482486 w 1225855"/>
              <a:gd name="connsiteY165-6920" fmla="*/ 314729 h 1499831"/>
              <a:gd name="connsiteX166-6921" fmla="*/ 475939 w 1225855"/>
              <a:gd name="connsiteY166-6922" fmla="*/ 334205 h 1499831"/>
              <a:gd name="connsiteX167-6923" fmla="*/ 484614 w 1225855"/>
              <a:gd name="connsiteY167-6924" fmla="*/ 351717 h 1499831"/>
              <a:gd name="connsiteX168-6925" fmla="*/ 491324 w 1225855"/>
              <a:gd name="connsiteY168-6926" fmla="*/ 355973 h 1499831"/>
              <a:gd name="connsiteX169-6927" fmla="*/ 501962 w 1225855"/>
              <a:gd name="connsiteY169-6928" fmla="*/ 358264 h 1499831"/>
              <a:gd name="connsiteX170-6929" fmla="*/ 521602 w 1225855"/>
              <a:gd name="connsiteY170-6930" fmla="*/ 349426 h 1499831"/>
              <a:gd name="connsiteX171-6931" fmla="*/ 547298 w 1225855"/>
              <a:gd name="connsiteY171-6932" fmla="*/ 320621 h 1499831"/>
              <a:gd name="connsiteX172-6933" fmla="*/ 554990 w 1225855"/>
              <a:gd name="connsiteY172-6934" fmla="*/ 326676 h 1499831"/>
              <a:gd name="connsiteX173-6935" fmla="*/ 722747 w 1225855"/>
              <a:gd name="connsiteY173-6936" fmla="*/ 430768 h 1499831"/>
              <a:gd name="connsiteX174-6937" fmla="*/ 663827 w 1225855"/>
              <a:gd name="connsiteY174-6938" fmla="*/ 435678 h 1499831"/>
              <a:gd name="connsiteX175-6939" fmla="*/ 628967 w 1225855"/>
              <a:gd name="connsiteY175-6940" fmla="*/ 436823 h 1499831"/>
              <a:gd name="connsiteX176-6941" fmla="*/ 616692 w 1225855"/>
              <a:gd name="connsiteY176-6942" fmla="*/ 436987 h 1499831"/>
              <a:gd name="connsiteX177-6943" fmla="*/ 600489 w 1225855"/>
              <a:gd name="connsiteY177-6944" fmla="*/ 436823 h 1499831"/>
              <a:gd name="connsiteX178-6945" fmla="*/ 565628 w 1225855"/>
              <a:gd name="connsiteY178-6946" fmla="*/ 435514 h 1499831"/>
              <a:gd name="connsiteX179-6947" fmla="*/ 463337 w 1225855"/>
              <a:gd name="connsiteY179-6948" fmla="*/ 424057 h 1499831"/>
              <a:gd name="connsiteX180-6949" fmla="*/ 433059 w 1225855"/>
              <a:gd name="connsiteY180-6950" fmla="*/ 418165 h 1499831"/>
              <a:gd name="connsiteX181-6951" fmla="*/ 409164 w 1225855"/>
              <a:gd name="connsiteY181-6952" fmla="*/ 412437 h 1499831"/>
              <a:gd name="connsiteX182-6953" fmla="*/ 403927 w 1225855"/>
              <a:gd name="connsiteY182-6954" fmla="*/ 410964 h 1499831"/>
              <a:gd name="connsiteX183-6955" fmla="*/ 322094 w 1225855"/>
              <a:gd name="connsiteY183-6956" fmla="*/ 374303 h 1499831"/>
              <a:gd name="connsiteX0-6957" fmla="*/ 1219145 w 1225855"/>
              <a:gd name="connsiteY0-6958" fmla="*/ 1035512 h 1499831"/>
              <a:gd name="connsiteX1-6959" fmla="*/ 1212598 w 1225855"/>
              <a:gd name="connsiteY1-6960" fmla="*/ 1022910 h 1499831"/>
              <a:gd name="connsiteX2-6961" fmla="*/ 1009653 w 1225855"/>
              <a:gd name="connsiteY2-6962" fmla="*/ 805725 h 1499831"/>
              <a:gd name="connsiteX3-6963" fmla="*/ 1091485 w 1225855"/>
              <a:gd name="connsiteY3-6964" fmla="*/ 720128 h 1499831"/>
              <a:gd name="connsiteX4-6965" fmla="*/ 1086085 w 1225855"/>
              <a:gd name="connsiteY4-6966" fmla="*/ 697052 h 1499831"/>
              <a:gd name="connsiteX5-6967" fmla="*/ 1079702 w 1225855"/>
              <a:gd name="connsiteY5-6968" fmla="*/ 685104 h 1499831"/>
              <a:gd name="connsiteX6-6969" fmla="*/ 863663 w 1225855"/>
              <a:gd name="connsiteY6-6970" fmla="*/ 454008 h 1499831"/>
              <a:gd name="connsiteX7-6971" fmla="*/ 957280 w 1225855"/>
              <a:gd name="connsiteY7-6972" fmla="*/ 374303 h 1499831"/>
              <a:gd name="connsiteX8-6973" fmla="*/ 953024 w 1225855"/>
              <a:gd name="connsiteY8-6974" fmla="*/ 355482 h 1499831"/>
              <a:gd name="connsiteX9-6975" fmla="*/ 946969 w 1225855"/>
              <a:gd name="connsiteY9-6976" fmla="*/ 344516 h 1499831"/>
              <a:gd name="connsiteX10-6977" fmla="*/ 633058 w 1225855"/>
              <a:gd name="connsiteY10-6978" fmla="*/ 8347 h 1499831"/>
              <a:gd name="connsiteX11-6979" fmla="*/ 613909 w 1225855"/>
              <a:gd name="connsiteY11-6980" fmla="*/ 0 h 1499831"/>
              <a:gd name="connsiteX12-6981" fmla="*/ 594761 w 1225855"/>
              <a:gd name="connsiteY12-6982" fmla="*/ 8183 h 1499831"/>
              <a:gd name="connsiteX13-6983" fmla="*/ 276922 w 1225855"/>
              <a:gd name="connsiteY13-6984" fmla="*/ 345825 h 1499831"/>
              <a:gd name="connsiteX14-6985" fmla="*/ 269884 w 1225855"/>
              <a:gd name="connsiteY14-6986" fmla="*/ 362028 h 1499831"/>
              <a:gd name="connsiteX15-6987" fmla="*/ 268248 w 1225855"/>
              <a:gd name="connsiteY15-6988" fmla="*/ 374139 h 1499831"/>
              <a:gd name="connsiteX16-6989" fmla="*/ 363828 w 1225855"/>
              <a:gd name="connsiteY16-6990" fmla="*/ 453354 h 1499831"/>
              <a:gd name="connsiteX17-6991" fmla="*/ 143535 w 1225855"/>
              <a:gd name="connsiteY17-6992" fmla="*/ 687395 h 1499831"/>
              <a:gd name="connsiteX18-6993" fmla="*/ 136497 w 1225855"/>
              <a:gd name="connsiteY18-6994" fmla="*/ 704744 h 1499831"/>
              <a:gd name="connsiteX19-6995" fmla="*/ 134206 w 1225855"/>
              <a:gd name="connsiteY19-6996" fmla="*/ 720128 h 1499831"/>
              <a:gd name="connsiteX20-6997" fmla="*/ 182978 w 1225855"/>
              <a:gd name="connsiteY20-6998" fmla="*/ 786740 h 1499831"/>
              <a:gd name="connsiteX21-6999" fmla="*/ 217839 w 1225855"/>
              <a:gd name="connsiteY21-7000" fmla="*/ 805071 h 1499831"/>
              <a:gd name="connsiteX22-7001" fmla="*/ 9984 w 1225855"/>
              <a:gd name="connsiteY22-7002" fmla="*/ 1025692 h 1499831"/>
              <a:gd name="connsiteX23-7003" fmla="*/ 2946 w 1225855"/>
              <a:gd name="connsiteY23-7004" fmla="*/ 1044186 h 1499831"/>
              <a:gd name="connsiteX24-7005" fmla="*/ 0 w 1225855"/>
              <a:gd name="connsiteY24-7006" fmla="*/ 1062844 h 1499831"/>
              <a:gd name="connsiteX25-7007" fmla="*/ 194435 w 1225855"/>
              <a:gd name="connsiteY25-7008" fmla="*/ 1198195 h 1499831"/>
              <a:gd name="connsiteX26-7009" fmla="*/ 487887 w 1225855"/>
              <a:gd name="connsiteY26-7010" fmla="*/ 1247950 h 1499831"/>
              <a:gd name="connsiteX27-7011" fmla="*/ 487887 w 1225855"/>
              <a:gd name="connsiteY27-7012" fmla="*/ 1473645 h 1499831"/>
              <a:gd name="connsiteX28-7013" fmla="*/ 514073 w 1225855"/>
              <a:gd name="connsiteY28-7014" fmla="*/ 1499831 h 1499831"/>
              <a:gd name="connsiteX29-7015" fmla="*/ 711781 w 1225855"/>
              <a:gd name="connsiteY29-7016" fmla="*/ 1499831 h 1499831"/>
              <a:gd name="connsiteX30-7017" fmla="*/ 737968 w 1225855"/>
              <a:gd name="connsiteY30-7018" fmla="*/ 1473645 h 1499831"/>
              <a:gd name="connsiteX31-7019" fmla="*/ 737968 w 1225855"/>
              <a:gd name="connsiteY31-7020" fmla="*/ 1248932 h 1499831"/>
              <a:gd name="connsiteX32-7021" fmla="*/ 1039112 w 1225855"/>
              <a:gd name="connsiteY32-7022" fmla="*/ 1198195 h 1499831"/>
              <a:gd name="connsiteX33-7023" fmla="*/ 1225855 w 1225855"/>
              <a:gd name="connsiteY33-7024" fmla="*/ 1062844 h 1499831"/>
              <a:gd name="connsiteX34-7025" fmla="*/ 1219145 w 1225855"/>
              <a:gd name="connsiteY34-7026" fmla="*/ 1035512 h 1499831"/>
              <a:gd name="connsiteX35-7027" fmla="*/ 1099178 w 1225855"/>
              <a:gd name="connsiteY35-7028" fmla="*/ 1120454 h 1499831"/>
              <a:gd name="connsiteX36-7029" fmla="*/ 1082157 w 1225855"/>
              <a:gd name="connsiteY36-7030" fmla="*/ 1113580 h 1499831"/>
              <a:gd name="connsiteX37-7031" fmla="*/ 657608 w 1225855"/>
              <a:gd name="connsiteY37-7032" fmla="*/ 1056788 h 1499831"/>
              <a:gd name="connsiteX38-7033" fmla="*/ 560882 w 1225855"/>
              <a:gd name="connsiteY38-7034" fmla="*/ 1023564 h 1499831"/>
              <a:gd name="connsiteX39-7035" fmla="*/ 558918 w 1225855"/>
              <a:gd name="connsiteY39-7036" fmla="*/ 1022582 h 1499831"/>
              <a:gd name="connsiteX40-7037" fmla="*/ 554663 w 1225855"/>
              <a:gd name="connsiteY40-7038" fmla="*/ 1021109 h 1499831"/>
              <a:gd name="connsiteX41-7039" fmla="*/ 419966 w 1225855"/>
              <a:gd name="connsiteY41-7040" fmla="*/ 947296 h 1499831"/>
              <a:gd name="connsiteX42-7041" fmla="*/ 312928 w 1225855"/>
              <a:gd name="connsiteY42-7042" fmla="*/ 837313 h 1499831"/>
              <a:gd name="connsiteX43-7043" fmla="*/ 618656 w 1225855"/>
              <a:gd name="connsiteY43-7044" fmla="*/ 887115 h 1499831"/>
              <a:gd name="connsiteX44-7045" fmla="*/ 943368 w 1225855"/>
              <a:gd name="connsiteY44-7046" fmla="*/ 830439 h 1499831"/>
              <a:gd name="connsiteX45-7047" fmla="*/ 957116 w 1225855"/>
              <a:gd name="connsiteY45-7048" fmla="*/ 826184 h 1499831"/>
              <a:gd name="connsiteX46-7049" fmla="*/ 1168408 w 1225855"/>
              <a:gd name="connsiteY46-7050" fmla="*/ 1052369 h 1499831"/>
              <a:gd name="connsiteX47-7051" fmla="*/ 1170536 w 1225855"/>
              <a:gd name="connsiteY47-7052" fmla="*/ 1055806 h 1499831"/>
              <a:gd name="connsiteX48-7053" fmla="*/ 1173482 w 1225855"/>
              <a:gd name="connsiteY48-7054" fmla="*/ 1063008 h 1499831"/>
              <a:gd name="connsiteX49-7055" fmla="*/ 1099178 w 1225855"/>
              <a:gd name="connsiteY49-7056" fmla="*/ 1120454 h 1499831"/>
              <a:gd name="connsiteX50-7057" fmla="*/ 736822 w 1225855"/>
              <a:gd name="connsiteY50-7058" fmla="*/ 1196559 h 1499831"/>
              <a:gd name="connsiteX51-7059" fmla="*/ 620292 w 1225855"/>
              <a:gd name="connsiteY51-7060" fmla="*/ 1200487 h 1499831"/>
              <a:gd name="connsiteX52-7061" fmla="*/ 489033 w 1225855"/>
              <a:gd name="connsiteY52-7062" fmla="*/ 1195577 h 1499831"/>
              <a:gd name="connsiteX53-7063" fmla="*/ 209001 w 1225855"/>
              <a:gd name="connsiteY53-7064" fmla="*/ 1148114 h 1499831"/>
              <a:gd name="connsiteX54-7065" fmla="*/ 52209 w 1225855"/>
              <a:gd name="connsiteY54-7066" fmla="*/ 1063008 h 1499831"/>
              <a:gd name="connsiteX55-7067" fmla="*/ 54173 w 1225855"/>
              <a:gd name="connsiteY55-7068" fmla="*/ 1057279 h 1499831"/>
              <a:gd name="connsiteX56-7069" fmla="*/ 56137 w 1225855"/>
              <a:gd name="connsiteY56-7070" fmla="*/ 1053188 h 1499831"/>
              <a:gd name="connsiteX57-7071" fmla="*/ 255155 w 1225855"/>
              <a:gd name="connsiteY57-7072" fmla="*/ 841896 h 1499831"/>
              <a:gd name="connsiteX58-7073" fmla="*/ 346971 w 1225855"/>
              <a:gd name="connsiteY58-7074" fmla="*/ 956134 h 1499831"/>
              <a:gd name="connsiteX59-7075" fmla="*/ 318984 w 1225855"/>
              <a:gd name="connsiteY59-7076" fmla="*/ 987558 h 1499831"/>
              <a:gd name="connsiteX60-7077" fmla="*/ 321112 w 1225855"/>
              <a:gd name="connsiteY60-7078" fmla="*/ 1024546 h 1499831"/>
              <a:gd name="connsiteX61-7079" fmla="*/ 338460 w 1225855"/>
              <a:gd name="connsiteY61-7080" fmla="*/ 1031093 h 1499831"/>
              <a:gd name="connsiteX62-7081" fmla="*/ 358100 w 1225855"/>
              <a:gd name="connsiteY62-7082" fmla="*/ 1022255 h 1499831"/>
              <a:gd name="connsiteX63-7083" fmla="*/ 387887 w 1225855"/>
              <a:gd name="connsiteY63-7084" fmla="*/ 988703 h 1499831"/>
              <a:gd name="connsiteX64-7085" fmla="*/ 512600 w 1225855"/>
              <a:gd name="connsiteY64-7086" fmla="*/ 1059898 h 1499831"/>
              <a:gd name="connsiteX65-7087" fmla="*/ 494925 w 1225855"/>
              <a:gd name="connsiteY65-7088" fmla="*/ 1097868 h 1499831"/>
              <a:gd name="connsiteX66-7089" fmla="*/ 507527 w 1225855"/>
              <a:gd name="connsiteY66-7090" fmla="*/ 1132729 h 1499831"/>
              <a:gd name="connsiteX67-7091" fmla="*/ 518656 w 1225855"/>
              <a:gd name="connsiteY67-7092" fmla="*/ 1135184 h 1499831"/>
              <a:gd name="connsiteX68-7093" fmla="*/ 542388 w 1225855"/>
              <a:gd name="connsiteY68-7094" fmla="*/ 1120127 h 1499831"/>
              <a:gd name="connsiteX69-7095" fmla="*/ 561045 w 1225855"/>
              <a:gd name="connsiteY69-7096" fmla="*/ 1080029 h 1499831"/>
              <a:gd name="connsiteX70-7097" fmla="*/ 638132 w 1225855"/>
              <a:gd name="connsiteY70-7098" fmla="*/ 1105888 h 1499831"/>
              <a:gd name="connsiteX71-7099" fmla="*/ 708344 w 1225855"/>
              <a:gd name="connsiteY71-7100" fmla="*/ 1124219 h 1499831"/>
              <a:gd name="connsiteX72-7101" fmla="*/ 692633 w 1225855"/>
              <a:gd name="connsiteY72-7102" fmla="*/ 1159079 h 1499831"/>
              <a:gd name="connsiteX73-7103" fmla="*/ 691487 w 1225855"/>
              <a:gd name="connsiteY73-7104" fmla="*/ 1177574 h 1499831"/>
              <a:gd name="connsiteX74-7105" fmla="*/ 705726 w 1225855"/>
              <a:gd name="connsiteY74-7106" fmla="*/ 1193776 h 1499831"/>
              <a:gd name="connsiteX75-7107" fmla="*/ 716528 w 1225855"/>
              <a:gd name="connsiteY75-7108" fmla="*/ 1196068 h 1499831"/>
              <a:gd name="connsiteX76-7109" fmla="*/ 733549 w 1225855"/>
              <a:gd name="connsiteY76-7110" fmla="*/ 1189848 h 1499831"/>
              <a:gd name="connsiteX77-7111" fmla="*/ 740423 w 1225855"/>
              <a:gd name="connsiteY77-7112" fmla="*/ 1180683 h 1499831"/>
              <a:gd name="connsiteX78-7113" fmla="*/ 760881 w 1225855"/>
              <a:gd name="connsiteY78-7114" fmla="*/ 1135184 h 1499831"/>
              <a:gd name="connsiteX79-7115" fmla="*/ 974628 w 1225855"/>
              <a:gd name="connsiteY79-7116" fmla="*/ 1161534 h 1499831"/>
              <a:gd name="connsiteX80-7117" fmla="*/ 736822 w 1225855"/>
              <a:gd name="connsiteY80-7118" fmla="*/ 1196559 h 1499831"/>
              <a:gd name="connsiteX81-7119" fmla="*/ 685431 w 1225855"/>
              <a:gd name="connsiteY81-7120" fmla="*/ 1447458 h 1499831"/>
              <a:gd name="connsiteX82-7121" fmla="*/ 540096 w 1225855"/>
              <a:gd name="connsiteY82-7122" fmla="*/ 1447458 h 1499831"/>
              <a:gd name="connsiteX83-7123" fmla="*/ 540096 w 1225855"/>
              <a:gd name="connsiteY83-7124" fmla="*/ 1251059 h 1499831"/>
              <a:gd name="connsiteX84-7125" fmla="*/ 620292 w 1225855"/>
              <a:gd name="connsiteY84-7126" fmla="*/ 1252860 h 1499831"/>
              <a:gd name="connsiteX85-7127" fmla="*/ 685431 w 1225855"/>
              <a:gd name="connsiteY85-7128" fmla="*/ 1251714 h 1499831"/>
              <a:gd name="connsiteX86-7129" fmla="*/ 685431 w 1225855"/>
              <a:gd name="connsiteY86-7130" fmla="*/ 1447458 h 1499831"/>
              <a:gd name="connsiteX87-7131" fmla="*/ 186415 w 1225855"/>
              <a:gd name="connsiteY87-7132" fmla="*/ 720292 h 1499831"/>
              <a:gd name="connsiteX88-7133" fmla="*/ 187070 w 1225855"/>
              <a:gd name="connsiteY88-7134" fmla="*/ 718819 h 1499831"/>
              <a:gd name="connsiteX89-7135" fmla="*/ 188543 w 1225855"/>
              <a:gd name="connsiteY89-7136" fmla="*/ 715873 h 1499831"/>
              <a:gd name="connsiteX90-7137" fmla="*/ 418567 w 1225855"/>
              <a:gd name="connsiteY90-7138" fmla="*/ 483352 h 1499831"/>
              <a:gd name="connsiteX91-7139" fmla="*/ 483426 w 1225855"/>
              <a:gd name="connsiteY91-7140" fmla="*/ 492987 h 1499831"/>
              <a:gd name="connsiteX92-7141" fmla="*/ 493280 w 1225855"/>
              <a:gd name="connsiteY92-7142" fmla="*/ 505881 h 1499831"/>
              <a:gd name="connsiteX93-7143" fmla="*/ 550480 w 1225855"/>
              <a:gd name="connsiteY93-7144" fmla="*/ 513426 h 1499831"/>
              <a:gd name="connsiteX94-7145" fmla="*/ 587396 w 1225855"/>
              <a:gd name="connsiteY94-7146" fmla="*/ 507919 h 1499831"/>
              <a:gd name="connsiteX95-7147" fmla="*/ 609547 w 1225855"/>
              <a:gd name="connsiteY95-7148" fmla="*/ 513172 h 1499831"/>
              <a:gd name="connsiteX96-7149" fmla="*/ 644277 w 1225855"/>
              <a:gd name="connsiteY96-7150" fmla="*/ 510465 h 1499831"/>
              <a:gd name="connsiteX97-7151" fmla="*/ 676430 w 1225855"/>
              <a:gd name="connsiteY97-7152" fmla="*/ 508991 h 1499831"/>
              <a:gd name="connsiteX98-7153" fmla="*/ 712198 w 1225855"/>
              <a:gd name="connsiteY98-7154" fmla="*/ 499229 h 1499831"/>
              <a:gd name="connsiteX99-7155" fmla="*/ 797706 w 1225855"/>
              <a:gd name="connsiteY99-7156" fmla="*/ 471684 h 1499831"/>
              <a:gd name="connsiteX100-7157" fmla="*/ 820292 w 1225855"/>
              <a:gd name="connsiteY100-7158" fmla="*/ 507036 h 1499831"/>
              <a:gd name="connsiteX101-7159" fmla="*/ 780194 w 1225855"/>
              <a:gd name="connsiteY101-7160" fmla="*/ 560391 h 1499831"/>
              <a:gd name="connsiteX102-7161" fmla="*/ 759081 w 1225855"/>
              <a:gd name="connsiteY102-7162" fmla="*/ 576103 h 1499831"/>
              <a:gd name="connsiteX103-7163" fmla="*/ 736822 w 1225855"/>
              <a:gd name="connsiteY103-7164" fmla="*/ 590669 h 1499831"/>
              <a:gd name="connsiteX104-7165" fmla="*/ 736331 w 1225855"/>
              <a:gd name="connsiteY104-7166" fmla="*/ 590996 h 1499831"/>
              <a:gd name="connsiteX105-7167" fmla="*/ 537297 w 1225855"/>
              <a:gd name="connsiteY105-7168" fmla="*/ 689628 h 1499831"/>
              <a:gd name="connsiteX106-7169" fmla="*/ 339115 w 1225855"/>
              <a:gd name="connsiteY106-7170" fmla="*/ 752370 h 1499831"/>
              <a:gd name="connsiteX107-7171" fmla="*/ 289033 w 1225855"/>
              <a:gd name="connsiteY107-7172" fmla="*/ 767428 h 1499831"/>
              <a:gd name="connsiteX108-7173" fmla="*/ 274958 w 1225855"/>
              <a:gd name="connsiteY108-7174" fmla="*/ 771519 h 1499831"/>
              <a:gd name="connsiteX109-7175" fmla="*/ 255809 w 1225855"/>
              <a:gd name="connsiteY109-7176" fmla="*/ 764482 h 1499831"/>
              <a:gd name="connsiteX110-7177" fmla="*/ 186415 w 1225855"/>
              <a:gd name="connsiteY110-7178" fmla="*/ 720292 h 1499831"/>
              <a:gd name="connsiteX111-7179" fmla="*/ 883794 w 1225855"/>
              <a:gd name="connsiteY111-7180" fmla="*/ 593451 h 1499831"/>
              <a:gd name="connsiteX112-7181" fmla="*/ 859244 w 1225855"/>
              <a:gd name="connsiteY112-7182" fmla="*/ 561536 h 1499831"/>
              <a:gd name="connsiteX113-7183" fmla="*/ 854989 w 1225855"/>
              <a:gd name="connsiteY113-7184" fmla="*/ 557117 h 1499831"/>
              <a:gd name="connsiteX114-7185" fmla="*/ 867100 w 1225855"/>
              <a:gd name="connsiteY114-7186" fmla="*/ 534204 h 1499831"/>
              <a:gd name="connsiteX115-7187" fmla="*/ 1036167 w 1225855"/>
              <a:gd name="connsiteY115-7188" fmla="*/ 715218 h 1499831"/>
              <a:gd name="connsiteX116-7189" fmla="*/ 1037803 w 1225855"/>
              <a:gd name="connsiteY116-7190" fmla="*/ 717837 h 1499831"/>
              <a:gd name="connsiteX117-7191" fmla="*/ 1038949 w 1225855"/>
              <a:gd name="connsiteY117-7192" fmla="*/ 720128 h 1499831"/>
              <a:gd name="connsiteX118-7193" fmla="*/ 971519 w 1225855"/>
              <a:gd name="connsiteY118-7194" fmla="*/ 764973 h 1499831"/>
              <a:gd name="connsiteX119-7195" fmla="*/ 944841 w 1225855"/>
              <a:gd name="connsiteY119-7196" fmla="*/ 774793 h 1499831"/>
              <a:gd name="connsiteX120-7197" fmla="*/ 927165 w 1225855"/>
              <a:gd name="connsiteY120-7198" fmla="*/ 780357 h 1499831"/>
              <a:gd name="connsiteX121-7199" fmla="*/ 917018 w 1225855"/>
              <a:gd name="connsiteY121-7200" fmla="*/ 783303 h 1499831"/>
              <a:gd name="connsiteX122-7201" fmla="*/ 601823 w 1225855"/>
              <a:gd name="connsiteY122-7202" fmla="*/ 839342 h 1499831"/>
              <a:gd name="connsiteX123-7203" fmla="*/ 372175 w 1225855"/>
              <a:gd name="connsiteY123-7204" fmla="*/ 797051 h 1499831"/>
              <a:gd name="connsiteX124-7205" fmla="*/ 481668 w 1225855"/>
              <a:gd name="connsiteY124-7206" fmla="*/ 760717 h 1499831"/>
              <a:gd name="connsiteX125-7207" fmla="*/ 497707 w 1225855"/>
              <a:gd name="connsiteY125-7208" fmla="*/ 799015 h 1499831"/>
              <a:gd name="connsiteX126-7209" fmla="*/ 521929 w 1225855"/>
              <a:gd name="connsiteY126-7210" fmla="*/ 815054 h 1499831"/>
              <a:gd name="connsiteX127-7211" fmla="*/ 532077 w 1225855"/>
              <a:gd name="connsiteY127-7212" fmla="*/ 812927 h 1499831"/>
              <a:gd name="connsiteX128-7213" fmla="*/ 545988 w 1225855"/>
              <a:gd name="connsiteY128-7214" fmla="*/ 778557 h 1499831"/>
              <a:gd name="connsiteX129-7215" fmla="*/ 530931 w 1225855"/>
              <a:gd name="connsiteY129-7216" fmla="*/ 742878 h 1499831"/>
              <a:gd name="connsiteX130-7217" fmla="*/ 560882 w 1225855"/>
              <a:gd name="connsiteY130-7218" fmla="*/ 731421 h 1499831"/>
              <a:gd name="connsiteX131-7219" fmla="*/ 660881 w 1225855"/>
              <a:gd name="connsiteY131-7220" fmla="*/ 689359 h 1499831"/>
              <a:gd name="connsiteX132-7221" fmla="*/ 682158 w 1225855"/>
              <a:gd name="connsiteY132-7222" fmla="*/ 735677 h 1499831"/>
              <a:gd name="connsiteX133-7223" fmla="*/ 706053 w 1225855"/>
              <a:gd name="connsiteY133-7224" fmla="*/ 750897 h 1499831"/>
              <a:gd name="connsiteX134-7225" fmla="*/ 717019 w 1225855"/>
              <a:gd name="connsiteY134-7226" fmla="*/ 748442 h 1499831"/>
              <a:gd name="connsiteX135-7227" fmla="*/ 729948 w 1225855"/>
              <a:gd name="connsiteY135-7228" fmla="*/ 713745 h 1499831"/>
              <a:gd name="connsiteX136-7229" fmla="*/ 708181 w 1225855"/>
              <a:gd name="connsiteY136-7230" fmla="*/ 666446 h 1499831"/>
              <a:gd name="connsiteX137-7231" fmla="*/ 763991 w 1225855"/>
              <a:gd name="connsiteY137-7232" fmla="*/ 635350 h 1499831"/>
              <a:gd name="connsiteX138-7233" fmla="*/ 773483 w 1225855"/>
              <a:gd name="connsiteY138-7234" fmla="*/ 629294 h 1499831"/>
              <a:gd name="connsiteX139-7235" fmla="*/ 795414 w 1225855"/>
              <a:gd name="connsiteY139-7236" fmla="*/ 614400 h 1499831"/>
              <a:gd name="connsiteX140-7237" fmla="*/ 816200 w 1225855"/>
              <a:gd name="connsiteY140-7238" fmla="*/ 598361 h 1499831"/>
              <a:gd name="connsiteX141-7239" fmla="*/ 819473 w 1225855"/>
              <a:gd name="connsiteY141-7240" fmla="*/ 595579 h 1499831"/>
              <a:gd name="connsiteX142-7241" fmla="*/ 842223 w 1225855"/>
              <a:gd name="connsiteY142-7242" fmla="*/ 625202 h 1499831"/>
              <a:gd name="connsiteX143-7243" fmla="*/ 863008 w 1225855"/>
              <a:gd name="connsiteY143-7244" fmla="*/ 635350 h 1499831"/>
              <a:gd name="connsiteX144-7245" fmla="*/ 878884 w 1225855"/>
              <a:gd name="connsiteY144-7246" fmla="*/ 629949 h 1499831"/>
              <a:gd name="connsiteX145-7247" fmla="*/ 883794 w 1225855"/>
              <a:gd name="connsiteY145-7248" fmla="*/ 593451 h 1499831"/>
              <a:gd name="connsiteX146-7249" fmla="*/ 513091 w 1225855"/>
              <a:gd name="connsiteY146-7250" fmla="*/ 183796 h 1499831"/>
              <a:gd name="connsiteX147-7251" fmla="*/ 520784 w 1225855"/>
              <a:gd name="connsiteY147-7252" fmla="*/ 163175 h 1499831"/>
              <a:gd name="connsiteX148-7253" fmla="*/ 613746 w 1225855"/>
              <a:gd name="connsiteY148-7254" fmla="*/ 64648 h 1499831"/>
              <a:gd name="connsiteX149-7255" fmla="*/ 903434 w 1225855"/>
              <a:gd name="connsiteY149-7256" fmla="*/ 374630 h 1499831"/>
              <a:gd name="connsiteX150-7257" fmla="*/ 823892 w 1225855"/>
              <a:gd name="connsiteY150-7258" fmla="*/ 411455 h 1499831"/>
              <a:gd name="connsiteX151-7259" fmla="*/ 821110 w 1225855"/>
              <a:gd name="connsiteY151-7260" fmla="*/ 412273 h 1499831"/>
              <a:gd name="connsiteX152-7261" fmla="*/ 807689 w 1225855"/>
              <a:gd name="connsiteY152-7262" fmla="*/ 415710 h 1499831"/>
              <a:gd name="connsiteX153-7263" fmla="*/ 791159 w 1225855"/>
              <a:gd name="connsiteY153-7264" fmla="*/ 406873 h 1499831"/>
              <a:gd name="connsiteX154-7265" fmla="*/ 777084 w 1225855"/>
              <a:gd name="connsiteY154-7266" fmla="*/ 399835 h 1499831"/>
              <a:gd name="connsiteX155-7267" fmla="*/ 706053 w 1225855"/>
              <a:gd name="connsiteY155-7268" fmla="*/ 362192 h 1499831"/>
              <a:gd name="connsiteX156-7269" fmla="*/ 591160 w 1225855"/>
              <a:gd name="connsiteY156-7270" fmla="*/ 288542 h 1499831"/>
              <a:gd name="connsiteX157-7271" fmla="*/ 570702 w 1225855"/>
              <a:gd name="connsiteY157-7272" fmla="*/ 272176 h 1499831"/>
              <a:gd name="connsiteX158-7273" fmla="*/ 567919 w 1225855"/>
              <a:gd name="connsiteY158-7274" fmla="*/ 269721 h 1499831"/>
              <a:gd name="connsiteX159-7275" fmla="*/ 551226 w 1225855"/>
              <a:gd name="connsiteY159-7276" fmla="*/ 254500 h 1499831"/>
              <a:gd name="connsiteX160-7277" fmla="*/ 512109 w 1225855"/>
              <a:gd name="connsiteY160-7278" fmla="*/ 197708 h 1499831"/>
              <a:gd name="connsiteX161-7279" fmla="*/ 513091 w 1225855"/>
              <a:gd name="connsiteY161-7280" fmla="*/ 183796 h 1499831"/>
              <a:gd name="connsiteX162-7281" fmla="*/ 322094 w 1225855"/>
              <a:gd name="connsiteY162-7282" fmla="*/ 374303 h 1499831"/>
              <a:gd name="connsiteX163-7283" fmla="*/ 464974 w 1225855"/>
              <a:gd name="connsiteY163-7284" fmla="*/ 222421 h 1499831"/>
              <a:gd name="connsiteX164-7285" fmla="*/ 508345 w 1225855"/>
              <a:gd name="connsiteY164-7286" fmla="*/ 285596 h 1499831"/>
              <a:gd name="connsiteX165-7287" fmla="*/ 482486 w 1225855"/>
              <a:gd name="connsiteY165-7288" fmla="*/ 314729 h 1499831"/>
              <a:gd name="connsiteX166-7289" fmla="*/ 475939 w 1225855"/>
              <a:gd name="connsiteY166-7290" fmla="*/ 334205 h 1499831"/>
              <a:gd name="connsiteX167-7291" fmla="*/ 484614 w 1225855"/>
              <a:gd name="connsiteY167-7292" fmla="*/ 351717 h 1499831"/>
              <a:gd name="connsiteX168-7293" fmla="*/ 491324 w 1225855"/>
              <a:gd name="connsiteY168-7294" fmla="*/ 355973 h 1499831"/>
              <a:gd name="connsiteX169-7295" fmla="*/ 501962 w 1225855"/>
              <a:gd name="connsiteY169-7296" fmla="*/ 358264 h 1499831"/>
              <a:gd name="connsiteX170-7297" fmla="*/ 521602 w 1225855"/>
              <a:gd name="connsiteY170-7298" fmla="*/ 349426 h 1499831"/>
              <a:gd name="connsiteX171-7299" fmla="*/ 547298 w 1225855"/>
              <a:gd name="connsiteY171-7300" fmla="*/ 320621 h 1499831"/>
              <a:gd name="connsiteX172-7301" fmla="*/ 554990 w 1225855"/>
              <a:gd name="connsiteY172-7302" fmla="*/ 326676 h 1499831"/>
              <a:gd name="connsiteX173-7303" fmla="*/ 722747 w 1225855"/>
              <a:gd name="connsiteY173-7304" fmla="*/ 430768 h 1499831"/>
              <a:gd name="connsiteX174-7305" fmla="*/ 663827 w 1225855"/>
              <a:gd name="connsiteY174-7306" fmla="*/ 435678 h 1499831"/>
              <a:gd name="connsiteX175-7307" fmla="*/ 628967 w 1225855"/>
              <a:gd name="connsiteY175-7308" fmla="*/ 436823 h 1499831"/>
              <a:gd name="connsiteX176-7309" fmla="*/ 616692 w 1225855"/>
              <a:gd name="connsiteY176-7310" fmla="*/ 436987 h 1499831"/>
              <a:gd name="connsiteX177-7311" fmla="*/ 600489 w 1225855"/>
              <a:gd name="connsiteY177-7312" fmla="*/ 436823 h 1499831"/>
              <a:gd name="connsiteX178-7313" fmla="*/ 565628 w 1225855"/>
              <a:gd name="connsiteY178-7314" fmla="*/ 435514 h 1499831"/>
              <a:gd name="connsiteX179-7315" fmla="*/ 463337 w 1225855"/>
              <a:gd name="connsiteY179-7316" fmla="*/ 424057 h 1499831"/>
              <a:gd name="connsiteX180-7317" fmla="*/ 433059 w 1225855"/>
              <a:gd name="connsiteY180-7318" fmla="*/ 418165 h 1499831"/>
              <a:gd name="connsiteX181-7319" fmla="*/ 409164 w 1225855"/>
              <a:gd name="connsiteY181-7320" fmla="*/ 412437 h 1499831"/>
              <a:gd name="connsiteX182-7321" fmla="*/ 403927 w 1225855"/>
              <a:gd name="connsiteY182-7322" fmla="*/ 410964 h 1499831"/>
              <a:gd name="connsiteX183-7323" fmla="*/ 322094 w 1225855"/>
              <a:gd name="connsiteY183-7324" fmla="*/ 374303 h 1499831"/>
              <a:gd name="connsiteX0-7325" fmla="*/ 1219145 w 1225855"/>
              <a:gd name="connsiteY0-7326" fmla="*/ 1035512 h 1499831"/>
              <a:gd name="connsiteX1-7327" fmla="*/ 1212598 w 1225855"/>
              <a:gd name="connsiteY1-7328" fmla="*/ 1022910 h 1499831"/>
              <a:gd name="connsiteX2-7329" fmla="*/ 1009653 w 1225855"/>
              <a:gd name="connsiteY2-7330" fmla="*/ 805725 h 1499831"/>
              <a:gd name="connsiteX3-7331" fmla="*/ 1091485 w 1225855"/>
              <a:gd name="connsiteY3-7332" fmla="*/ 720128 h 1499831"/>
              <a:gd name="connsiteX4-7333" fmla="*/ 1086085 w 1225855"/>
              <a:gd name="connsiteY4-7334" fmla="*/ 697052 h 1499831"/>
              <a:gd name="connsiteX5-7335" fmla="*/ 1079702 w 1225855"/>
              <a:gd name="connsiteY5-7336" fmla="*/ 685104 h 1499831"/>
              <a:gd name="connsiteX6-7337" fmla="*/ 863663 w 1225855"/>
              <a:gd name="connsiteY6-7338" fmla="*/ 454008 h 1499831"/>
              <a:gd name="connsiteX7-7339" fmla="*/ 957280 w 1225855"/>
              <a:gd name="connsiteY7-7340" fmla="*/ 374303 h 1499831"/>
              <a:gd name="connsiteX8-7341" fmla="*/ 953024 w 1225855"/>
              <a:gd name="connsiteY8-7342" fmla="*/ 355482 h 1499831"/>
              <a:gd name="connsiteX9-7343" fmla="*/ 946969 w 1225855"/>
              <a:gd name="connsiteY9-7344" fmla="*/ 344516 h 1499831"/>
              <a:gd name="connsiteX10-7345" fmla="*/ 633058 w 1225855"/>
              <a:gd name="connsiteY10-7346" fmla="*/ 8347 h 1499831"/>
              <a:gd name="connsiteX11-7347" fmla="*/ 613909 w 1225855"/>
              <a:gd name="connsiteY11-7348" fmla="*/ 0 h 1499831"/>
              <a:gd name="connsiteX12-7349" fmla="*/ 594761 w 1225855"/>
              <a:gd name="connsiteY12-7350" fmla="*/ 8183 h 1499831"/>
              <a:gd name="connsiteX13-7351" fmla="*/ 276922 w 1225855"/>
              <a:gd name="connsiteY13-7352" fmla="*/ 345825 h 1499831"/>
              <a:gd name="connsiteX14-7353" fmla="*/ 269884 w 1225855"/>
              <a:gd name="connsiteY14-7354" fmla="*/ 362028 h 1499831"/>
              <a:gd name="connsiteX15-7355" fmla="*/ 268248 w 1225855"/>
              <a:gd name="connsiteY15-7356" fmla="*/ 374139 h 1499831"/>
              <a:gd name="connsiteX16-7357" fmla="*/ 363828 w 1225855"/>
              <a:gd name="connsiteY16-7358" fmla="*/ 453354 h 1499831"/>
              <a:gd name="connsiteX17-7359" fmla="*/ 143535 w 1225855"/>
              <a:gd name="connsiteY17-7360" fmla="*/ 687395 h 1499831"/>
              <a:gd name="connsiteX18-7361" fmla="*/ 136497 w 1225855"/>
              <a:gd name="connsiteY18-7362" fmla="*/ 704744 h 1499831"/>
              <a:gd name="connsiteX19-7363" fmla="*/ 134206 w 1225855"/>
              <a:gd name="connsiteY19-7364" fmla="*/ 720128 h 1499831"/>
              <a:gd name="connsiteX20-7365" fmla="*/ 182978 w 1225855"/>
              <a:gd name="connsiteY20-7366" fmla="*/ 786740 h 1499831"/>
              <a:gd name="connsiteX21-7367" fmla="*/ 217839 w 1225855"/>
              <a:gd name="connsiteY21-7368" fmla="*/ 805071 h 1499831"/>
              <a:gd name="connsiteX22-7369" fmla="*/ 9984 w 1225855"/>
              <a:gd name="connsiteY22-7370" fmla="*/ 1025692 h 1499831"/>
              <a:gd name="connsiteX23-7371" fmla="*/ 2946 w 1225855"/>
              <a:gd name="connsiteY23-7372" fmla="*/ 1044186 h 1499831"/>
              <a:gd name="connsiteX24-7373" fmla="*/ 0 w 1225855"/>
              <a:gd name="connsiteY24-7374" fmla="*/ 1062844 h 1499831"/>
              <a:gd name="connsiteX25-7375" fmla="*/ 194435 w 1225855"/>
              <a:gd name="connsiteY25-7376" fmla="*/ 1198195 h 1499831"/>
              <a:gd name="connsiteX26-7377" fmla="*/ 487887 w 1225855"/>
              <a:gd name="connsiteY26-7378" fmla="*/ 1247950 h 1499831"/>
              <a:gd name="connsiteX27-7379" fmla="*/ 487887 w 1225855"/>
              <a:gd name="connsiteY27-7380" fmla="*/ 1473645 h 1499831"/>
              <a:gd name="connsiteX28-7381" fmla="*/ 514073 w 1225855"/>
              <a:gd name="connsiteY28-7382" fmla="*/ 1499831 h 1499831"/>
              <a:gd name="connsiteX29-7383" fmla="*/ 711781 w 1225855"/>
              <a:gd name="connsiteY29-7384" fmla="*/ 1499831 h 1499831"/>
              <a:gd name="connsiteX30-7385" fmla="*/ 737968 w 1225855"/>
              <a:gd name="connsiteY30-7386" fmla="*/ 1473645 h 1499831"/>
              <a:gd name="connsiteX31-7387" fmla="*/ 737968 w 1225855"/>
              <a:gd name="connsiteY31-7388" fmla="*/ 1248932 h 1499831"/>
              <a:gd name="connsiteX32-7389" fmla="*/ 1039112 w 1225855"/>
              <a:gd name="connsiteY32-7390" fmla="*/ 1198195 h 1499831"/>
              <a:gd name="connsiteX33-7391" fmla="*/ 1225855 w 1225855"/>
              <a:gd name="connsiteY33-7392" fmla="*/ 1062844 h 1499831"/>
              <a:gd name="connsiteX34-7393" fmla="*/ 1219145 w 1225855"/>
              <a:gd name="connsiteY34-7394" fmla="*/ 1035512 h 1499831"/>
              <a:gd name="connsiteX35-7395" fmla="*/ 1099178 w 1225855"/>
              <a:gd name="connsiteY35-7396" fmla="*/ 1120454 h 1499831"/>
              <a:gd name="connsiteX36-7397" fmla="*/ 1082157 w 1225855"/>
              <a:gd name="connsiteY36-7398" fmla="*/ 1113580 h 1499831"/>
              <a:gd name="connsiteX37-7399" fmla="*/ 657608 w 1225855"/>
              <a:gd name="connsiteY37-7400" fmla="*/ 1056788 h 1499831"/>
              <a:gd name="connsiteX38-7401" fmla="*/ 560882 w 1225855"/>
              <a:gd name="connsiteY38-7402" fmla="*/ 1023564 h 1499831"/>
              <a:gd name="connsiteX39-7403" fmla="*/ 558918 w 1225855"/>
              <a:gd name="connsiteY39-7404" fmla="*/ 1022582 h 1499831"/>
              <a:gd name="connsiteX40-7405" fmla="*/ 554663 w 1225855"/>
              <a:gd name="connsiteY40-7406" fmla="*/ 1021109 h 1499831"/>
              <a:gd name="connsiteX41-7407" fmla="*/ 419966 w 1225855"/>
              <a:gd name="connsiteY41-7408" fmla="*/ 947296 h 1499831"/>
              <a:gd name="connsiteX42-7409" fmla="*/ 312928 w 1225855"/>
              <a:gd name="connsiteY42-7410" fmla="*/ 837313 h 1499831"/>
              <a:gd name="connsiteX43-7411" fmla="*/ 618656 w 1225855"/>
              <a:gd name="connsiteY43-7412" fmla="*/ 887115 h 1499831"/>
              <a:gd name="connsiteX44-7413" fmla="*/ 943368 w 1225855"/>
              <a:gd name="connsiteY44-7414" fmla="*/ 830439 h 1499831"/>
              <a:gd name="connsiteX45-7415" fmla="*/ 957116 w 1225855"/>
              <a:gd name="connsiteY45-7416" fmla="*/ 826184 h 1499831"/>
              <a:gd name="connsiteX46-7417" fmla="*/ 1168408 w 1225855"/>
              <a:gd name="connsiteY46-7418" fmla="*/ 1052369 h 1499831"/>
              <a:gd name="connsiteX47-7419" fmla="*/ 1170536 w 1225855"/>
              <a:gd name="connsiteY47-7420" fmla="*/ 1055806 h 1499831"/>
              <a:gd name="connsiteX48-7421" fmla="*/ 1173482 w 1225855"/>
              <a:gd name="connsiteY48-7422" fmla="*/ 1063008 h 1499831"/>
              <a:gd name="connsiteX49-7423" fmla="*/ 1099178 w 1225855"/>
              <a:gd name="connsiteY49-7424" fmla="*/ 1120454 h 1499831"/>
              <a:gd name="connsiteX50-7425" fmla="*/ 736822 w 1225855"/>
              <a:gd name="connsiteY50-7426" fmla="*/ 1196559 h 1499831"/>
              <a:gd name="connsiteX51-7427" fmla="*/ 620292 w 1225855"/>
              <a:gd name="connsiteY51-7428" fmla="*/ 1200487 h 1499831"/>
              <a:gd name="connsiteX52-7429" fmla="*/ 489033 w 1225855"/>
              <a:gd name="connsiteY52-7430" fmla="*/ 1195577 h 1499831"/>
              <a:gd name="connsiteX53-7431" fmla="*/ 209001 w 1225855"/>
              <a:gd name="connsiteY53-7432" fmla="*/ 1148114 h 1499831"/>
              <a:gd name="connsiteX54-7433" fmla="*/ 52209 w 1225855"/>
              <a:gd name="connsiteY54-7434" fmla="*/ 1063008 h 1499831"/>
              <a:gd name="connsiteX55-7435" fmla="*/ 54173 w 1225855"/>
              <a:gd name="connsiteY55-7436" fmla="*/ 1057279 h 1499831"/>
              <a:gd name="connsiteX56-7437" fmla="*/ 56137 w 1225855"/>
              <a:gd name="connsiteY56-7438" fmla="*/ 1053188 h 1499831"/>
              <a:gd name="connsiteX57-7439" fmla="*/ 255155 w 1225855"/>
              <a:gd name="connsiteY57-7440" fmla="*/ 841896 h 1499831"/>
              <a:gd name="connsiteX58-7441" fmla="*/ 346971 w 1225855"/>
              <a:gd name="connsiteY58-7442" fmla="*/ 956134 h 1499831"/>
              <a:gd name="connsiteX59-7443" fmla="*/ 318984 w 1225855"/>
              <a:gd name="connsiteY59-7444" fmla="*/ 987558 h 1499831"/>
              <a:gd name="connsiteX60-7445" fmla="*/ 321112 w 1225855"/>
              <a:gd name="connsiteY60-7446" fmla="*/ 1024546 h 1499831"/>
              <a:gd name="connsiteX61-7447" fmla="*/ 338460 w 1225855"/>
              <a:gd name="connsiteY61-7448" fmla="*/ 1031093 h 1499831"/>
              <a:gd name="connsiteX62-7449" fmla="*/ 358100 w 1225855"/>
              <a:gd name="connsiteY62-7450" fmla="*/ 1022255 h 1499831"/>
              <a:gd name="connsiteX63-7451" fmla="*/ 387887 w 1225855"/>
              <a:gd name="connsiteY63-7452" fmla="*/ 988703 h 1499831"/>
              <a:gd name="connsiteX64-7453" fmla="*/ 512600 w 1225855"/>
              <a:gd name="connsiteY64-7454" fmla="*/ 1059898 h 1499831"/>
              <a:gd name="connsiteX65-7455" fmla="*/ 494925 w 1225855"/>
              <a:gd name="connsiteY65-7456" fmla="*/ 1097868 h 1499831"/>
              <a:gd name="connsiteX66-7457" fmla="*/ 507527 w 1225855"/>
              <a:gd name="connsiteY66-7458" fmla="*/ 1132729 h 1499831"/>
              <a:gd name="connsiteX67-7459" fmla="*/ 518656 w 1225855"/>
              <a:gd name="connsiteY67-7460" fmla="*/ 1135184 h 1499831"/>
              <a:gd name="connsiteX68-7461" fmla="*/ 542388 w 1225855"/>
              <a:gd name="connsiteY68-7462" fmla="*/ 1120127 h 1499831"/>
              <a:gd name="connsiteX69-7463" fmla="*/ 561045 w 1225855"/>
              <a:gd name="connsiteY69-7464" fmla="*/ 1080029 h 1499831"/>
              <a:gd name="connsiteX70-7465" fmla="*/ 638132 w 1225855"/>
              <a:gd name="connsiteY70-7466" fmla="*/ 1105888 h 1499831"/>
              <a:gd name="connsiteX71-7467" fmla="*/ 708344 w 1225855"/>
              <a:gd name="connsiteY71-7468" fmla="*/ 1124219 h 1499831"/>
              <a:gd name="connsiteX72-7469" fmla="*/ 692633 w 1225855"/>
              <a:gd name="connsiteY72-7470" fmla="*/ 1159079 h 1499831"/>
              <a:gd name="connsiteX73-7471" fmla="*/ 691487 w 1225855"/>
              <a:gd name="connsiteY73-7472" fmla="*/ 1177574 h 1499831"/>
              <a:gd name="connsiteX74-7473" fmla="*/ 705726 w 1225855"/>
              <a:gd name="connsiteY74-7474" fmla="*/ 1193776 h 1499831"/>
              <a:gd name="connsiteX75-7475" fmla="*/ 716528 w 1225855"/>
              <a:gd name="connsiteY75-7476" fmla="*/ 1196068 h 1499831"/>
              <a:gd name="connsiteX76-7477" fmla="*/ 733549 w 1225855"/>
              <a:gd name="connsiteY76-7478" fmla="*/ 1189848 h 1499831"/>
              <a:gd name="connsiteX77-7479" fmla="*/ 740423 w 1225855"/>
              <a:gd name="connsiteY77-7480" fmla="*/ 1180683 h 1499831"/>
              <a:gd name="connsiteX78-7481" fmla="*/ 760881 w 1225855"/>
              <a:gd name="connsiteY78-7482" fmla="*/ 1135184 h 1499831"/>
              <a:gd name="connsiteX79-7483" fmla="*/ 974628 w 1225855"/>
              <a:gd name="connsiteY79-7484" fmla="*/ 1161534 h 1499831"/>
              <a:gd name="connsiteX80-7485" fmla="*/ 736822 w 1225855"/>
              <a:gd name="connsiteY80-7486" fmla="*/ 1196559 h 1499831"/>
              <a:gd name="connsiteX81-7487" fmla="*/ 685431 w 1225855"/>
              <a:gd name="connsiteY81-7488" fmla="*/ 1447458 h 1499831"/>
              <a:gd name="connsiteX82-7489" fmla="*/ 540096 w 1225855"/>
              <a:gd name="connsiteY82-7490" fmla="*/ 1447458 h 1499831"/>
              <a:gd name="connsiteX83-7491" fmla="*/ 540096 w 1225855"/>
              <a:gd name="connsiteY83-7492" fmla="*/ 1251059 h 1499831"/>
              <a:gd name="connsiteX84-7493" fmla="*/ 620292 w 1225855"/>
              <a:gd name="connsiteY84-7494" fmla="*/ 1252860 h 1499831"/>
              <a:gd name="connsiteX85-7495" fmla="*/ 685431 w 1225855"/>
              <a:gd name="connsiteY85-7496" fmla="*/ 1251714 h 1499831"/>
              <a:gd name="connsiteX86-7497" fmla="*/ 685431 w 1225855"/>
              <a:gd name="connsiteY86-7498" fmla="*/ 1447458 h 1499831"/>
              <a:gd name="connsiteX87-7499" fmla="*/ 186415 w 1225855"/>
              <a:gd name="connsiteY87-7500" fmla="*/ 720292 h 1499831"/>
              <a:gd name="connsiteX88-7501" fmla="*/ 187070 w 1225855"/>
              <a:gd name="connsiteY88-7502" fmla="*/ 718819 h 1499831"/>
              <a:gd name="connsiteX89-7503" fmla="*/ 188543 w 1225855"/>
              <a:gd name="connsiteY89-7504" fmla="*/ 715873 h 1499831"/>
              <a:gd name="connsiteX90-7505" fmla="*/ 418567 w 1225855"/>
              <a:gd name="connsiteY90-7506" fmla="*/ 483352 h 1499831"/>
              <a:gd name="connsiteX91-7507" fmla="*/ 483426 w 1225855"/>
              <a:gd name="connsiteY91-7508" fmla="*/ 492987 h 1499831"/>
              <a:gd name="connsiteX92-7509" fmla="*/ 493280 w 1225855"/>
              <a:gd name="connsiteY92-7510" fmla="*/ 505881 h 1499831"/>
              <a:gd name="connsiteX93-7511" fmla="*/ 550480 w 1225855"/>
              <a:gd name="connsiteY93-7512" fmla="*/ 506283 h 1499831"/>
              <a:gd name="connsiteX94-7513" fmla="*/ 587396 w 1225855"/>
              <a:gd name="connsiteY94-7514" fmla="*/ 507919 h 1499831"/>
              <a:gd name="connsiteX95-7515" fmla="*/ 609547 w 1225855"/>
              <a:gd name="connsiteY95-7516" fmla="*/ 513172 h 1499831"/>
              <a:gd name="connsiteX96-7517" fmla="*/ 644277 w 1225855"/>
              <a:gd name="connsiteY96-7518" fmla="*/ 510465 h 1499831"/>
              <a:gd name="connsiteX97-7519" fmla="*/ 676430 w 1225855"/>
              <a:gd name="connsiteY97-7520" fmla="*/ 508991 h 1499831"/>
              <a:gd name="connsiteX98-7521" fmla="*/ 712198 w 1225855"/>
              <a:gd name="connsiteY98-7522" fmla="*/ 499229 h 1499831"/>
              <a:gd name="connsiteX99-7523" fmla="*/ 797706 w 1225855"/>
              <a:gd name="connsiteY99-7524" fmla="*/ 471684 h 1499831"/>
              <a:gd name="connsiteX100-7525" fmla="*/ 820292 w 1225855"/>
              <a:gd name="connsiteY100-7526" fmla="*/ 507036 h 1499831"/>
              <a:gd name="connsiteX101-7527" fmla="*/ 780194 w 1225855"/>
              <a:gd name="connsiteY101-7528" fmla="*/ 560391 h 1499831"/>
              <a:gd name="connsiteX102-7529" fmla="*/ 759081 w 1225855"/>
              <a:gd name="connsiteY102-7530" fmla="*/ 576103 h 1499831"/>
              <a:gd name="connsiteX103-7531" fmla="*/ 736822 w 1225855"/>
              <a:gd name="connsiteY103-7532" fmla="*/ 590669 h 1499831"/>
              <a:gd name="connsiteX104-7533" fmla="*/ 736331 w 1225855"/>
              <a:gd name="connsiteY104-7534" fmla="*/ 590996 h 1499831"/>
              <a:gd name="connsiteX105-7535" fmla="*/ 537297 w 1225855"/>
              <a:gd name="connsiteY105-7536" fmla="*/ 689628 h 1499831"/>
              <a:gd name="connsiteX106-7537" fmla="*/ 339115 w 1225855"/>
              <a:gd name="connsiteY106-7538" fmla="*/ 752370 h 1499831"/>
              <a:gd name="connsiteX107-7539" fmla="*/ 289033 w 1225855"/>
              <a:gd name="connsiteY107-7540" fmla="*/ 767428 h 1499831"/>
              <a:gd name="connsiteX108-7541" fmla="*/ 274958 w 1225855"/>
              <a:gd name="connsiteY108-7542" fmla="*/ 771519 h 1499831"/>
              <a:gd name="connsiteX109-7543" fmla="*/ 255809 w 1225855"/>
              <a:gd name="connsiteY109-7544" fmla="*/ 764482 h 1499831"/>
              <a:gd name="connsiteX110-7545" fmla="*/ 186415 w 1225855"/>
              <a:gd name="connsiteY110-7546" fmla="*/ 720292 h 1499831"/>
              <a:gd name="connsiteX111-7547" fmla="*/ 883794 w 1225855"/>
              <a:gd name="connsiteY111-7548" fmla="*/ 593451 h 1499831"/>
              <a:gd name="connsiteX112-7549" fmla="*/ 859244 w 1225855"/>
              <a:gd name="connsiteY112-7550" fmla="*/ 561536 h 1499831"/>
              <a:gd name="connsiteX113-7551" fmla="*/ 854989 w 1225855"/>
              <a:gd name="connsiteY113-7552" fmla="*/ 557117 h 1499831"/>
              <a:gd name="connsiteX114-7553" fmla="*/ 867100 w 1225855"/>
              <a:gd name="connsiteY114-7554" fmla="*/ 534204 h 1499831"/>
              <a:gd name="connsiteX115-7555" fmla="*/ 1036167 w 1225855"/>
              <a:gd name="connsiteY115-7556" fmla="*/ 715218 h 1499831"/>
              <a:gd name="connsiteX116-7557" fmla="*/ 1037803 w 1225855"/>
              <a:gd name="connsiteY116-7558" fmla="*/ 717837 h 1499831"/>
              <a:gd name="connsiteX117-7559" fmla="*/ 1038949 w 1225855"/>
              <a:gd name="connsiteY117-7560" fmla="*/ 720128 h 1499831"/>
              <a:gd name="connsiteX118-7561" fmla="*/ 971519 w 1225855"/>
              <a:gd name="connsiteY118-7562" fmla="*/ 764973 h 1499831"/>
              <a:gd name="connsiteX119-7563" fmla="*/ 944841 w 1225855"/>
              <a:gd name="connsiteY119-7564" fmla="*/ 774793 h 1499831"/>
              <a:gd name="connsiteX120-7565" fmla="*/ 927165 w 1225855"/>
              <a:gd name="connsiteY120-7566" fmla="*/ 780357 h 1499831"/>
              <a:gd name="connsiteX121-7567" fmla="*/ 917018 w 1225855"/>
              <a:gd name="connsiteY121-7568" fmla="*/ 783303 h 1499831"/>
              <a:gd name="connsiteX122-7569" fmla="*/ 601823 w 1225855"/>
              <a:gd name="connsiteY122-7570" fmla="*/ 839342 h 1499831"/>
              <a:gd name="connsiteX123-7571" fmla="*/ 372175 w 1225855"/>
              <a:gd name="connsiteY123-7572" fmla="*/ 797051 h 1499831"/>
              <a:gd name="connsiteX124-7573" fmla="*/ 481668 w 1225855"/>
              <a:gd name="connsiteY124-7574" fmla="*/ 760717 h 1499831"/>
              <a:gd name="connsiteX125-7575" fmla="*/ 497707 w 1225855"/>
              <a:gd name="connsiteY125-7576" fmla="*/ 799015 h 1499831"/>
              <a:gd name="connsiteX126-7577" fmla="*/ 521929 w 1225855"/>
              <a:gd name="connsiteY126-7578" fmla="*/ 815054 h 1499831"/>
              <a:gd name="connsiteX127-7579" fmla="*/ 532077 w 1225855"/>
              <a:gd name="connsiteY127-7580" fmla="*/ 812927 h 1499831"/>
              <a:gd name="connsiteX128-7581" fmla="*/ 545988 w 1225855"/>
              <a:gd name="connsiteY128-7582" fmla="*/ 778557 h 1499831"/>
              <a:gd name="connsiteX129-7583" fmla="*/ 530931 w 1225855"/>
              <a:gd name="connsiteY129-7584" fmla="*/ 742878 h 1499831"/>
              <a:gd name="connsiteX130-7585" fmla="*/ 560882 w 1225855"/>
              <a:gd name="connsiteY130-7586" fmla="*/ 731421 h 1499831"/>
              <a:gd name="connsiteX131-7587" fmla="*/ 660881 w 1225855"/>
              <a:gd name="connsiteY131-7588" fmla="*/ 689359 h 1499831"/>
              <a:gd name="connsiteX132-7589" fmla="*/ 682158 w 1225855"/>
              <a:gd name="connsiteY132-7590" fmla="*/ 735677 h 1499831"/>
              <a:gd name="connsiteX133-7591" fmla="*/ 706053 w 1225855"/>
              <a:gd name="connsiteY133-7592" fmla="*/ 750897 h 1499831"/>
              <a:gd name="connsiteX134-7593" fmla="*/ 717019 w 1225855"/>
              <a:gd name="connsiteY134-7594" fmla="*/ 748442 h 1499831"/>
              <a:gd name="connsiteX135-7595" fmla="*/ 729948 w 1225855"/>
              <a:gd name="connsiteY135-7596" fmla="*/ 713745 h 1499831"/>
              <a:gd name="connsiteX136-7597" fmla="*/ 708181 w 1225855"/>
              <a:gd name="connsiteY136-7598" fmla="*/ 666446 h 1499831"/>
              <a:gd name="connsiteX137-7599" fmla="*/ 763991 w 1225855"/>
              <a:gd name="connsiteY137-7600" fmla="*/ 635350 h 1499831"/>
              <a:gd name="connsiteX138-7601" fmla="*/ 773483 w 1225855"/>
              <a:gd name="connsiteY138-7602" fmla="*/ 629294 h 1499831"/>
              <a:gd name="connsiteX139-7603" fmla="*/ 795414 w 1225855"/>
              <a:gd name="connsiteY139-7604" fmla="*/ 614400 h 1499831"/>
              <a:gd name="connsiteX140-7605" fmla="*/ 816200 w 1225855"/>
              <a:gd name="connsiteY140-7606" fmla="*/ 598361 h 1499831"/>
              <a:gd name="connsiteX141-7607" fmla="*/ 819473 w 1225855"/>
              <a:gd name="connsiteY141-7608" fmla="*/ 595579 h 1499831"/>
              <a:gd name="connsiteX142-7609" fmla="*/ 842223 w 1225855"/>
              <a:gd name="connsiteY142-7610" fmla="*/ 625202 h 1499831"/>
              <a:gd name="connsiteX143-7611" fmla="*/ 863008 w 1225855"/>
              <a:gd name="connsiteY143-7612" fmla="*/ 635350 h 1499831"/>
              <a:gd name="connsiteX144-7613" fmla="*/ 878884 w 1225855"/>
              <a:gd name="connsiteY144-7614" fmla="*/ 629949 h 1499831"/>
              <a:gd name="connsiteX145-7615" fmla="*/ 883794 w 1225855"/>
              <a:gd name="connsiteY145-7616" fmla="*/ 593451 h 1499831"/>
              <a:gd name="connsiteX146-7617" fmla="*/ 513091 w 1225855"/>
              <a:gd name="connsiteY146-7618" fmla="*/ 183796 h 1499831"/>
              <a:gd name="connsiteX147-7619" fmla="*/ 520784 w 1225855"/>
              <a:gd name="connsiteY147-7620" fmla="*/ 163175 h 1499831"/>
              <a:gd name="connsiteX148-7621" fmla="*/ 613746 w 1225855"/>
              <a:gd name="connsiteY148-7622" fmla="*/ 64648 h 1499831"/>
              <a:gd name="connsiteX149-7623" fmla="*/ 903434 w 1225855"/>
              <a:gd name="connsiteY149-7624" fmla="*/ 374630 h 1499831"/>
              <a:gd name="connsiteX150-7625" fmla="*/ 823892 w 1225855"/>
              <a:gd name="connsiteY150-7626" fmla="*/ 411455 h 1499831"/>
              <a:gd name="connsiteX151-7627" fmla="*/ 821110 w 1225855"/>
              <a:gd name="connsiteY151-7628" fmla="*/ 412273 h 1499831"/>
              <a:gd name="connsiteX152-7629" fmla="*/ 807689 w 1225855"/>
              <a:gd name="connsiteY152-7630" fmla="*/ 415710 h 1499831"/>
              <a:gd name="connsiteX153-7631" fmla="*/ 791159 w 1225855"/>
              <a:gd name="connsiteY153-7632" fmla="*/ 406873 h 1499831"/>
              <a:gd name="connsiteX154-7633" fmla="*/ 777084 w 1225855"/>
              <a:gd name="connsiteY154-7634" fmla="*/ 399835 h 1499831"/>
              <a:gd name="connsiteX155-7635" fmla="*/ 706053 w 1225855"/>
              <a:gd name="connsiteY155-7636" fmla="*/ 362192 h 1499831"/>
              <a:gd name="connsiteX156-7637" fmla="*/ 591160 w 1225855"/>
              <a:gd name="connsiteY156-7638" fmla="*/ 288542 h 1499831"/>
              <a:gd name="connsiteX157-7639" fmla="*/ 570702 w 1225855"/>
              <a:gd name="connsiteY157-7640" fmla="*/ 272176 h 1499831"/>
              <a:gd name="connsiteX158-7641" fmla="*/ 567919 w 1225855"/>
              <a:gd name="connsiteY158-7642" fmla="*/ 269721 h 1499831"/>
              <a:gd name="connsiteX159-7643" fmla="*/ 551226 w 1225855"/>
              <a:gd name="connsiteY159-7644" fmla="*/ 254500 h 1499831"/>
              <a:gd name="connsiteX160-7645" fmla="*/ 512109 w 1225855"/>
              <a:gd name="connsiteY160-7646" fmla="*/ 197708 h 1499831"/>
              <a:gd name="connsiteX161-7647" fmla="*/ 513091 w 1225855"/>
              <a:gd name="connsiteY161-7648" fmla="*/ 183796 h 1499831"/>
              <a:gd name="connsiteX162-7649" fmla="*/ 322094 w 1225855"/>
              <a:gd name="connsiteY162-7650" fmla="*/ 374303 h 1499831"/>
              <a:gd name="connsiteX163-7651" fmla="*/ 464974 w 1225855"/>
              <a:gd name="connsiteY163-7652" fmla="*/ 222421 h 1499831"/>
              <a:gd name="connsiteX164-7653" fmla="*/ 508345 w 1225855"/>
              <a:gd name="connsiteY164-7654" fmla="*/ 285596 h 1499831"/>
              <a:gd name="connsiteX165-7655" fmla="*/ 482486 w 1225855"/>
              <a:gd name="connsiteY165-7656" fmla="*/ 314729 h 1499831"/>
              <a:gd name="connsiteX166-7657" fmla="*/ 475939 w 1225855"/>
              <a:gd name="connsiteY166-7658" fmla="*/ 334205 h 1499831"/>
              <a:gd name="connsiteX167-7659" fmla="*/ 484614 w 1225855"/>
              <a:gd name="connsiteY167-7660" fmla="*/ 351717 h 1499831"/>
              <a:gd name="connsiteX168-7661" fmla="*/ 491324 w 1225855"/>
              <a:gd name="connsiteY168-7662" fmla="*/ 355973 h 1499831"/>
              <a:gd name="connsiteX169-7663" fmla="*/ 501962 w 1225855"/>
              <a:gd name="connsiteY169-7664" fmla="*/ 358264 h 1499831"/>
              <a:gd name="connsiteX170-7665" fmla="*/ 521602 w 1225855"/>
              <a:gd name="connsiteY170-7666" fmla="*/ 349426 h 1499831"/>
              <a:gd name="connsiteX171-7667" fmla="*/ 547298 w 1225855"/>
              <a:gd name="connsiteY171-7668" fmla="*/ 320621 h 1499831"/>
              <a:gd name="connsiteX172-7669" fmla="*/ 554990 w 1225855"/>
              <a:gd name="connsiteY172-7670" fmla="*/ 326676 h 1499831"/>
              <a:gd name="connsiteX173-7671" fmla="*/ 722747 w 1225855"/>
              <a:gd name="connsiteY173-7672" fmla="*/ 430768 h 1499831"/>
              <a:gd name="connsiteX174-7673" fmla="*/ 663827 w 1225855"/>
              <a:gd name="connsiteY174-7674" fmla="*/ 435678 h 1499831"/>
              <a:gd name="connsiteX175-7675" fmla="*/ 628967 w 1225855"/>
              <a:gd name="connsiteY175-7676" fmla="*/ 436823 h 1499831"/>
              <a:gd name="connsiteX176-7677" fmla="*/ 616692 w 1225855"/>
              <a:gd name="connsiteY176-7678" fmla="*/ 436987 h 1499831"/>
              <a:gd name="connsiteX177-7679" fmla="*/ 600489 w 1225855"/>
              <a:gd name="connsiteY177-7680" fmla="*/ 436823 h 1499831"/>
              <a:gd name="connsiteX178-7681" fmla="*/ 565628 w 1225855"/>
              <a:gd name="connsiteY178-7682" fmla="*/ 435514 h 1499831"/>
              <a:gd name="connsiteX179-7683" fmla="*/ 463337 w 1225855"/>
              <a:gd name="connsiteY179-7684" fmla="*/ 424057 h 1499831"/>
              <a:gd name="connsiteX180-7685" fmla="*/ 433059 w 1225855"/>
              <a:gd name="connsiteY180-7686" fmla="*/ 418165 h 1499831"/>
              <a:gd name="connsiteX181-7687" fmla="*/ 409164 w 1225855"/>
              <a:gd name="connsiteY181-7688" fmla="*/ 412437 h 1499831"/>
              <a:gd name="connsiteX182-7689" fmla="*/ 403927 w 1225855"/>
              <a:gd name="connsiteY182-7690" fmla="*/ 410964 h 1499831"/>
              <a:gd name="connsiteX183-7691" fmla="*/ 322094 w 1225855"/>
              <a:gd name="connsiteY183-7692" fmla="*/ 374303 h 1499831"/>
              <a:gd name="connsiteX0-7693" fmla="*/ 1219145 w 1225855"/>
              <a:gd name="connsiteY0-7694" fmla="*/ 1035512 h 1499831"/>
              <a:gd name="connsiteX1-7695" fmla="*/ 1212598 w 1225855"/>
              <a:gd name="connsiteY1-7696" fmla="*/ 1022910 h 1499831"/>
              <a:gd name="connsiteX2-7697" fmla="*/ 1009653 w 1225855"/>
              <a:gd name="connsiteY2-7698" fmla="*/ 805725 h 1499831"/>
              <a:gd name="connsiteX3-7699" fmla="*/ 1091485 w 1225855"/>
              <a:gd name="connsiteY3-7700" fmla="*/ 720128 h 1499831"/>
              <a:gd name="connsiteX4-7701" fmla="*/ 1086085 w 1225855"/>
              <a:gd name="connsiteY4-7702" fmla="*/ 697052 h 1499831"/>
              <a:gd name="connsiteX5-7703" fmla="*/ 1079702 w 1225855"/>
              <a:gd name="connsiteY5-7704" fmla="*/ 685104 h 1499831"/>
              <a:gd name="connsiteX6-7705" fmla="*/ 863663 w 1225855"/>
              <a:gd name="connsiteY6-7706" fmla="*/ 454008 h 1499831"/>
              <a:gd name="connsiteX7-7707" fmla="*/ 957280 w 1225855"/>
              <a:gd name="connsiteY7-7708" fmla="*/ 374303 h 1499831"/>
              <a:gd name="connsiteX8-7709" fmla="*/ 953024 w 1225855"/>
              <a:gd name="connsiteY8-7710" fmla="*/ 355482 h 1499831"/>
              <a:gd name="connsiteX9-7711" fmla="*/ 946969 w 1225855"/>
              <a:gd name="connsiteY9-7712" fmla="*/ 344516 h 1499831"/>
              <a:gd name="connsiteX10-7713" fmla="*/ 633058 w 1225855"/>
              <a:gd name="connsiteY10-7714" fmla="*/ 8347 h 1499831"/>
              <a:gd name="connsiteX11-7715" fmla="*/ 613909 w 1225855"/>
              <a:gd name="connsiteY11-7716" fmla="*/ 0 h 1499831"/>
              <a:gd name="connsiteX12-7717" fmla="*/ 594761 w 1225855"/>
              <a:gd name="connsiteY12-7718" fmla="*/ 8183 h 1499831"/>
              <a:gd name="connsiteX13-7719" fmla="*/ 276922 w 1225855"/>
              <a:gd name="connsiteY13-7720" fmla="*/ 345825 h 1499831"/>
              <a:gd name="connsiteX14-7721" fmla="*/ 269884 w 1225855"/>
              <a:gd name="connsiteY14-7722" fmla="*/ 362028 h 1499831"/>
              <a:gd name="connsiteX15-7723" fmla="*/ 268248 w 1225855"/>
              <a:gd name="connsiteY15-7724" fmla="*/ 374139 h 1499831"/>
              <a:gd name="connsiteX16-7725" fmla="*/ 363828 w 1225855"/>
              <a:gd name="connsiteY16-7726" fmla="*/ 453354 h 1499831"/>
              <a:gd name="connsiteX17-7727" fmla="*/ 143535 w 1225855"/>
              <a:gd name="connsiteY17-7728" fmla="*/ 687395 h 1499831"/>
              <a:gd name="connsiteX18-7729" fmla="*/ 136497 w 1225855"/>
              <a:gd name="connsiteY18-7730" fmla="*/ 704744 h 1499831"/>
              <a:gd name="connsiteX19-7731" fmla="*/ 134206 w 1225855"/>
              <a:gd name="connsiteY19-7732" fmla="*/ 720128 h 1499831"/>
              <a:gd name="connsiteX20-7733" fmla="*/ 182978 w 1225855"/>
              <a:gd name="connsiteY20-7734" fmla="*/ 786740 h 1499831"/>
              <a:gd name="connsiteX21-7735" fmla="*/ 217839 w 1225855"/>
              <a:gd name="connsiteY21-7736" fmla="*/ 805071 h 1499831"/>
              <a:gd name="connsiteX22-7737" fmla="*/ 9984 w 1225855"/>
              <a:gd name="connsiteY22-7738" fmla="*/ 1025692 h 1499831"/>
              <a:gd name="connsiteX23-7739" fmla="*/ 2946 w 1225855"/>
              <a:gd name="connsiteY23-7740" fmla="*/ 1044186 h 1499831"/>
              <a:gd name="connsiteX24-7741" fmla="*/ 0 w 1225855"/>
              <a:gd name="connsiteY24-7742" fmla="*/ 1062844 h 1499831"/>
              <a:gd name="connsiteX25-7743" fmla="*/ 194435 w 1225855"/>
              <a:gd name="connsiteY25-7744" fmla="*/ 1198195 h 1499831"/>
              <a:gd name="connsiteX26-7745" fmla="*/ 487887 w 1225855"/>
              <a:gd name="connsiteY26-7746" fmla="*/ 1247950 h 1499831"/>
              <a:gd name="connsiteX27-7747" fmla="*/ 487887 w 1225855"/>
              <a:gd name="connsiteY27-7748" fmla="*/ 1473645 h 1499831"/>
              <a:gd name="connsiteX28-7749" fmla="*/ 514073 w 1225855"/>
              <a:gd name="connsiteY28-7750" fmla="*/ 1499831 h 1499831"/>
              <a:gd name="connsiteX29-7751" fmla="*/ 711781 w 1225855"/>
              <a:gd name="connsiteY29-7752" fmla="*/ 1499831 h 1499831"/>
              <a:gd name="connsiteX30-7753" fmla="*/ 737968 w 1225855"/>
              <a:gd name="connsiteY30-7754" fmla="*/ 1473645 h 1499831"/>
              <a:gd name="connsiteX31-7755" fmla="*/ 737968 w 1225855"/>
              <a:gd name="connsiteY31-7756" fmla="*/ 1248932 h 1499831"/>
              <a:gd name="connsiteX32-7757" fmla="*/ 1039112 w 1225855"/>
              <a:gd name="connsiteY32-7758" fmla="*/ 1198195 h 1499831"/>
              <a:gd name="connsiteX33-7759" fmla="*/ 1225855 w 1225855"/>
              <a:gd name="connsiteY33-7760" fmla="*/ 1062844 h 1499831"/>
              <a:gd name="connsiteX34-7761" fmla="*/ 1219145 w 1225855"/>
              <a:gd name="connsiteY34-7762" fmla="*/ 1035512 h 1499831"/>
              <a:gd name="connsiteX35-7763" fmla="*/ 1099178 w 1225855"/>
              <a:gd name="connsiteY35-7764" fmla="*/ 1120454 h 1499831"/>
              <a:gd name="connsiteX36-7765" fmla="*/ 1082157 w 1225855"/>
              <a:gd name="connsiteY36-7766" fmla="*/ 1113580 h 1499831"/>
              <a:gd name="connsiteX37-7767" fmla="*/ 657608 w 1225855"/>
              <a:gd name="connsiteY37-7768" fmla="*/ 1056788 h 1499831"/>
              <a:gd name="connsiteX38-7769" fmla="*/ 560882 w 1225855"/>
              <a:gd name="connsiteY38-7770" fmla="*/ 1023564 h 1499831"/>
              <a:gd name="connsiteX39-7771" fmla="*/ 558918 w 1225855"/>
              <a:gd name="connsiteY39-7772" fmla="*/ 1022582 h 1499831"/>
              <a:gd name="connsiteX40-7773" fmla="*/ 554663 w 1225855"/>
              <a:gd name="connsiteY40-7774" fmla="*/ 1021109 h 1499831"/>
              <a:gd name="connsiteX41-7775" fmla="*/ 419966 w 1225855"/>
              <a:gd name="connsiteY41-7776" fmla="*/ 947296 h 1499831"/>
              <a:gd name="connsiteX42-7777" fmla="*/ 312928 w 1225855"/>
              <a:gd name="connsiteY42-7778" fmla="*/ 837313 h 1499831"/>
              <a:gd name="connsiteX43-7779" fmla="*/ 618656 w 1225855"/>
              <a:gd name="connsiteY43-7780" fmla="*/ 887115 h 1499831"/>
              <a:gd name="connsiteX44-7781" fmla="*/ 943368 w 1225855"/>
              <a:gd name="connsiteY44-7782" fmla="*/ 830439 h 1499831"/>
              <a:gd name="connsiteX45-7783" fmla="*/ 957116 w 1225855"/>
              <a:gd name="connsiteY45-7784" fmla="*/ 826184 h 1499831"/>
              <a:gd name="connsiteX46-7785" fmla="*/ 1168408 w 1225855"/>
              <a:gd name="connsiteY46-7786" fmla="*/ 1052369 h 1499831"/>
              <a:gd name="connsiteX47-7787" fmla="*/ 1170536 w 1225855"/>
              <a:gd name="connsiteY47-7788" fmla="*/ 1055806 h 1499831"/>
              <a:gd name="connsiteX48-7789" fmla="*/ 1173482 w 1225855"/>
              <a:gd name="connsiteY48-7790" fmla="*/ 1063008 h 1499831"/>
              <a:gd name="connsiteX49-7791" fmla="*/ 1099178 w 1225855"/>
              <a:gd name="connsiteY49-7792" fmla="*/ 1120454 h 1499831"/>
              <a:gd name="connsiteX50-7793" fmla="*/ 736822 w 1225855"/>
              <a:gd name="connsiteY50-7794" fmla="*/ 1196559 h 1499831"/>
              <a:gd name="connsiteX51-7795" fmla="*/ 620292 w 1225855"/>
              <a:gd name="connsiteY51-7796" fmla="*/ 1200487 h 1499831"/>
              <a:gd name="connsiteX52-7797" fmla="*/ 489033 w 1225855"/>
              <a:gd name="connsiteY52-7798" fmla="*/ 1195577 h 1499831"/>
              <a:gd name="connsiteX53-7799" fmla="*/ 209001 w 1225855"/>
              <a:gd name="connsiteY53-7800" fmla="*/ 1148114 h 1499831"/>
              <a:gd name="connsiteX54-7801" fmla="*/ 52209 w 1225855"/>
              <a:gd name="connsiteY54-7802" fmla="*/ 1063008 h 1499831"/>
              <a:gd name="connsiteX55-7803" fmla="*/ 54173 w 1225855"/>
              <a:gd name="connsiteY55-7804" fmla="*/ 1057279 h 1499831"/>
              <a:gd name="connsiteX56-7805" fmla="*/ 56137 w 1225855"/>
              <a:gd name="connsiteY56-7806" fmla="*/ 1053188 h 1499831"/>
              <a:gd name="connsiteX57-7807" fmla="*/ 255155 w 1225855"/>
              <a:gd name="connsiteY57-7808" fmla="*/ 841896 h 1499831"/>
              <a:gd name="connsiteX58-7809" fmla="*/ 346971 w 1225855"/>
              <a:gd name="connsiteY58-7810" fmla="*/ 956134 h 1499831"/>
              <a:gd name="connsiteX59-7811" fmla="*/ 318984 w 1225855"/>
              <a:gd name="connsiteY59-7812" fmla="*/ 987558 h 1499831"/>
              <a:gd name="connsiteX60-7813" fmla="*/ 321112 w 1225855"/>
              <a:gd name="connsiteY60-7814" fmla="*/ 1024546 h 1499831"/>
              <a:gd name="connsiteX61-7815" fmla="*/ 338460 w 1225855"/>
              <a:gd name="connsiteY61-7816" fmla="*/ 1031093 h 1499831"/>
              <a:gd name="connsiteX62-7817" fmla="*/ 358100 w 1225855"/>
              <a:gd name="connsiteY62-7818" fmla="*/ 1022255 h 1499831"/>
              <a:gd name="connsiteX63-7819" fmla="*/ 387887 w 1225855"/>
              <a:gd name="connsiteY63-7820" fmla="*/ 988703 h 1499831"/>
              <a:gd name="connsiteX64-7821" fmla="*/ 512600 w 1225855"/>
              <a:gd name="connsiteY64-7822" fmla="*/ 1059898 h 1499831"/>
              <a:gd name="connsiteX65-7823" fmla="*/ 494925 w 1225855"/>
              <a:gd name="connsiteY65-7824" fmla="*/ 1097868 h 1499831"/>
              <a:gd name="connsiteX66-7825" fmla="*/ 507527 w 1225855"/>
              <a:gd name="connsiteY66-7826" fmla="*/ 1132729 h 1499831"/>
              <a:gd name="connsiteX67-7827" fmla="*/ 518656 w 1225855"/>
              <a:gd name="connsiteY67-7828" fmla="*/ 1135184 h 1499831"/>
              <a:gd name="connsiteX68-7829" fmla="*/ 542388 w 1225855"/>
              <a:gd name="connsiteY68-7830" fmla="*/ 1120127 h 1499831"/>
              <a:gd name="connsiteX69-7831" fmla="*/ 561045 w 1225855"/>
              <a:gd name="connsiteY69-7832" fmla="*/ 1080029 h 1499831"/>
              <a:gd name="connsiteX70-7833" fmla="*/ 638132 w 1225855"/>
              <a:gd name="connsiteY70-7834" fmla="*/ 1105888 h 1499831"/>
              <a:gd name="connsiteX71-7835" fmla="*/ 708344 w 1225855"/>
              <a:gd name="connsiteY71-7836" fmla="*/ 1124219 h 1499831"/>
              <a:gd name="connsiteX72-7837" fmla="*/ 692633 w 1225855"/>
              <a:gd name="connsiteY72-7838" fmla="*/ 1159079 h 1499831"/>
              <a:gd name="connsiteX73-7839" fmla="*/ 691487 w 1225855"/>
              <a:gd name="connsiteY73-7840" fmla="*/ 1177574 h 1499831"/>
              <a:gd name="connsiteX74-7841" fmla="*/ 705726 w 1225855"/>
              <a:gd name="connsiteY74-7842" fmla="*/ 1193776 h 1499831"/>
              <a:gd name="connsiteX75-7843" fmla="*/ 716528 w 1225855"/>
              <a:gd name="connsiteY75-7844" fmla="*/ 1196068 h 1499831"/>
              <a:gd name="connsiteX76-7845" fmla="*/ 733549 w 1225855"/>
              <a:gd name="connsiteY76-7846" fmla="*/ 1189848 h 1499831"/>
              <a:gd name="connsiteX77-7847" fmla="*/ 740423 w 1225855"/>
              <a:gd name="connsiteY77-7848" fmla="*/ 1180683 h 1499831"/>
              <a:gd name="connsiteX78-7849" fmla="*/ 760881 w 1225855"/>
              <a:gd name="connsiteY78-7850" fmla="*/ 1135184 h 1499831"/>
              <a:gd name="connsiteX79-7851" fmla="*/ 974628 w 1225855"/>
              <a:gd name="connsiteY79-7852" fmla="*/ 1161534 h 1499831"/>
              <a:gd name="connsiteX80-7853" fmla="*/ 736822 w 1225855"/>
              <a:gd name="connsiteY80-7854" fmla="*/ 1196559 h 1499831"/>
              <a:gd name="connsiteX81-7855" fmla="*/ 685431 w 1225855"/>
              <a:gd name="connsiteY81-7856" fmla="*/ 1447458 h 1499831"/>
              <a:gd name="connsiteX82-7857" fmla="*/ 540096 w 1225855"/>
              <a:gd name="connsiteY82-7858" fmla="*/ 1447458 h 1499831"/>
              <a:gd name="connsiteX83-7859" fmla="*/ 540096 w 1225855"/>
              <a:gd name="connsiteY83-7860" fmla="*/ 1251059 h 1499831"/>
              <a:gd name="connsiteX84-7861" fmla="*/ 620292 w 1225855"/>
              <a:gd name="connsiteY84-7862" fmla="*/ 1252860 h 1499831"/>
              <a:gd name="connsiteX85-7863" fmla="*/ 685431 w 1225855"/>
              <a:gd name="connsiteY85-7864" fmla="*/ 1251714 h 1499831"/>
              <a:gd name="connsiteX86-7865" fmla="*/ 685431 w 1225855"/>
              <a:gd name="connsiteY86-7866" fmla="*/ 1447458 h 1499831"/>
              <a:gd name="connsiteX87-7867" fmla="*/ 186415 w 1225855"/>
              <a:gd name="connsiteY87-7868" fmla="*/ 720292 h 1499831"/>
              <a:gd name="connsiteX88-7869" fmla="*/ 187070 w 1225855"/>
              <a:gd name="connsiteY88-7870" fmla="*/ 718819 h 1499831"/>
              <a:gd name="connsiteX89-7871" fmla="*/ 188543 w 1225855"/>
              <a:gd name="connsiteY89-7872" fmla="*/ 715873 h 1499831"/>
              <a:gd name="connsiteX90-7873" fmla="*/ 418567 w 1225855"/>
              <a:gd name="connsiteY90-7874" fmla="*/ 483352 h 1499831"/>
              <a:gd name="connsiteX91-7875" fmla="*/ 483426 w 1225855"/>
              <a:gd name="connsiteY91-7876" fmla="*/ 492987 h 1499831"/>
              <a:gd name="connsiteX92-7877" fmla="*/ 493280 w 1225855"/>
              <a:gd name="connsiteY92-7878" fmla="*/ 505881 h 1499831"/>
              <a:gd name="connsiteX93-7879" fmla="*/ 550480 w 1225855"/>
              <a:gd name="connsiteY93-7880" fmla="*/ 506283 h 1499831"/>
              <a:gd name="connsiteX94-7881" fmla="*/ 587396 w 1225855"/>
              <a:gd name="connsiteY94-7882" fmla="*/ 507919 h 1499831"/>
              <a:gd name="connsiteX95-7883" fmla="*/ 609547 w 1225855"/>
              <a:gd name="connsiteY95-7884" fmla="*/ 506029 h 1499831"/>
              <a:gd name="connsiteX96-7885" fmla="*/ 644277 w 1225855"/>
              <a:gd name="connsiteY96-7886" fmla="*/ 510465 h 1499831"/>
              <a:gd name="connsiteX97-7887" fmla="*/ 676430 w 1225855"/>
              <a:gd name="connsiteY97-7888" fmla="*/ 508991 h 1499831"/>
              <a:gd name="connsiteX98-7889" fmla="*/ 712198 w 1225855"/>
              <a:gd name="connsiteY98-7890" fmla="*/ 499229 h 1499831"/>
              <a:gd name="connsiteX99-7891" fmla="*/ 797706 w 1225855"/>
              <a:gd name="connsiteY99-7892" fmla="*/ 471684 h 1499831"/>
              <a:gd name="connsiteX100-7893" fmla="*/ 820292 w 1225855"/>
              <a:gd name="connsiteY100-7894" fmla="*/ 507036 h 1499831"/>
              <a:gd name="connsiteX101-7895" fmla="*/ 780194 w 1225855"/>
              <a:gd name="connsiteY101-7896" fmla="*/ 560391 h 1499831"/>
              <a:gd name="connsiteX102-7897" fmla="*/ 759081 w 1225855"/>
              <a:gd name="connsiteY102-7898" fmla="*/ 576103 h 1499831"/>
              <a:gd name="connsiteX103-7899" fmla="*/ 736822 w 1225855"/>
              <a:gd name="connsiteY103-7900" fmla="*/ 590669 h 1499831"/>
              <a:gd name="connsiteX104-7901" fmla="*/ 736331 w 1225855"/>
              <a:gd name="connsiteY104-7902" fmla="*/ 590996 h 1499831"/>
              <a:gd name="connsiteX105-7903" fmla="*/ 537297 w 1225855"/>
              <a:gd name="connsiteY105-7904" fmla="*/ 689628 h 1499831"/>
              <a:gd name="connsiteX106-7905" fmla="*/ 339115 w 1225855"/>
              <a:gd name="connsiteY106-7906" fmla="*/ 752370 h 1499831"/>
              <a:gd name="connsiteX107-7907" fmla="*/ 289033 w 1225855"/>
              <a:gd name="connsiteY107-7908" fmla="*/ 767428 h 1499831"/>
              <a:gd name="connsiteX108-7909" fmla="*/ 274958 w 1225855"/>
              <a:gd name="connsiteY108-7910" fmla="*/ 771519 h 1499831"/>
              <a:gd name="connsiteX109-7911" fmla="*/ 255809 w 1225855"/>
              <a:gd name="connsiteY109-7912" fmla="*/ 764482 h 1499831"/>
              <a:gd name="connsiteX110-7913" fmla="*/ 186415 w 1225855"/>
              <a:gd name="connsiteY110-7914" fmla="*/ 720292 h 1499831"/>
              <a:gd name="connsiteX111-7915" fmla="*/ 883794 w 1225855"/>
              <a:gd name="connsiteY111-7916" fmla="*/ 593451 h 1499831"/>
              <a:gd name="connsiteX112-7917" fmla="*/ 859244 w 1225855"/>
              <a:gd name="connsiteY112-7918" fmla="*/ 561536 h 1499831"/>
              <a:gd name="connsiteX113-7919" fmla="*/ 854989 w 1225855"/>
              <a:gd name="connsiteY113-7920" fmla="*/ 557117 h 1499831"/>
              <a:gd name="connsiteX114-7921" fmla="*/ 867100 w 1225855"/>
              <a:gd name="connsiteY114-7922" fmla="*/ 534204 h 1499831"/>
              <a:gd name="connsiteX115-7923" fmla="*/ 1036167 w 1225855"/>
              <a:gd name="connsiteY115-7924" fmla="*/ 715218 h 1499831"/>
              <a:gd name="connsiteX116-7925" fmla="*/ 1037803 w 1225855"/>
              <a:gd name="connsiteY116-7926" fmla="*/ 717837 h 1499831"/>
              <a:gd name="connsiteX117-7927" fmla="*/ 1038949 w 1225855"/>
              <a:gd name="connsiteY117-7928" fmla="*/ 720128 h 1499831"/>
              <a:gd name="connsiteX118-7929" fmla="*/ 971519 w 1225855"/>
              <a:gd name="connsiteY118-7930" fmla="*/ 764973 h 1499831"/>
              <a:gd name="connsiteX119-7931" fmla="*/ 944841 w 1225855"/>
              <a:gd name="connsiteY119-7932" fmla="*/ 774793 h 1499831"/>
              <a:gd name="connsiteX120-7933" fmla="*/ 927165 w 1225855"/>
              <a:gd name="connsiteY120-7934" fmla="*/ 780357 h 1499831"/>
              <a:gd name="connsiteX121-7935" fmla="*/ 917018 w 1225855"/>
              <a:gd name="connsiteY121-7936" fmla="*/ 783303 h 1499831"/>
              <a:gd name="connsiteX122-7937" fmla="*/ 601823 w 1225855"/>
              <a:gd name="connsiteY122-7938" fmla="*/ 839342 h 1499831"/>
              <a:gd name="connsiteX123-7939" fmla="*/ 372175 w 1225855"/>
              <a:gd name="connsiteY123-7940" fmla="*/ 797051 h 1499831"/>
              <a:gd name="connsiteX124-7941" fmla="*/ 481668 w 1225855"/>
              <a:gd name="connsiteY124-7942" fmla="*/ 760717 h 1499831"/>
              <a:gd name="connsiteX125-7943" fmla="*/ 497707 w 1225855"/>
              <a:gd name="connsiteY125-7944" fmla="*/ 799015 h 1499831"/>
              <a:gd name="connsiteX126-7945" fmla="*/ 521929 w 1225855"/>
              <a:gd name="connsiteY126-7946" fmla="*/ 815054 h 1499831"/>
              <a:gd name="connsiteX127-7947" fmla="*/ 532077 w 1225855"/>
              <a:gd name="connsiteY127-7948" fmla="*/ 812927 h 1499831"/>
              <a:gd name="connsiteX128-7949" fmla="*/ 545988 w 1225855"/>
              <a:gd name="connsiteY128-7950" fmla="*/ 778557 h 1499831"/>
              <a:gd name="connsiteX129-7951" fmla="*/ 530931 w 1225855"/>
              <a:gd name="connsiteY129-7952" fmla="*/ 742878 h 1499831"/>
              <a:gd name="connsiteX130-7953" fmla="*/ 560882 w 1225855"/>
              <a:gd name="connsiteY130-7954" fmla="*/ 731421 h 1499831"/>
              <a:gd name="connsiteX131-7955" fmla="*/ 660881 w 1225855"/>
              <a:gd name="connsiteY131-7956" fmla="*/ 689359 h 1499831"/>
              <a:gd name="connsiteX132-7957" fmla="*/ 682158 w 1225855"/>
              <a:gd name="connsiteY132-7958" fmla="*/ 735677 h 1499831"/>
              <a:gd name="connsiteX133-7959" fmla="*/ 706053 w 1225855"/>
              <a:gd name="connsiteY133-7960" fmla="*/ 750897 h 1499831"/>
              <a:gd name="connsiteX134-7961" fmla="*/ 717019 w 1225855"/>
              <a:gd name="connsiteY134-7962" fmla="*/ 748442 h 1499831"/>
              <a:gd name="connsiteX135-7963" fmla="*/ 729948 w 1225855"/>
              <a:gd name="connsiteY135-7964" fmla="*/ 713745 h 1499831"/>
              <a:gd name="connsiteX136-7965" fmla="*/ 708181 w 1225855"/>
              <a:gd name="connsiteY136-7966" fmla="*/ 666446 h 1499831"/>
              <a:gd name="connsiteX137-7967" fmla="*/ 763991 w 1225855"/>
              <a:gd name="connsiteY137-7968" fmla="*/ 635350 h 1499831"/>
              <a:gd name="connsiteX138-7969" fmla="*/ 773483 w 1225855"/>
              <a:gd name="connsiteY138-7970" fmla="*/ 629294 h 1499831"/>
              <a:gd name="connsiteX139-7971" fmla="*/ 795414 w 1225855"/>
              <a:gd name="connsiteY139-7972" fmla="*/ 614400 h 1499831"/>
              <a:gd name="connsiteX140-7973" fmla="*/ 816200 w 1225855"/>
              <a:gd name="connsiteY140-7974" fmla="*/ 598361 h 1499831"/>
              <a:gd name="connsiteX141-7975" fmla="*/ 819473 w 1225855"/>
              <a:gd name="connsiteY141-7976" fmla="*/ 595579 h 1499831"/>
              <a:gd name="connsiteX142-7977" fmla="*/ 842223 w 1225855"/>
              <a:gd name="connsiteY142-7978" fmla="*/ 625202 h 1499831"/>
              <a:gd name="connsiteX143-7979" fmla="*/ 863008 w 1225855"/>
              <a:gd name="connsiteY143-7980" fmla="*/ 635350 h 1499831"/>
              <a:gd name="connsiteX144-7981" fmla="*/ 878884 w 1225855"/>
              <a:gd name="connsiteY144-7982" fmla="*/ 629949 h 1499831"/>
              <a:gd name="connsiteX145-7983" fmla="*/ 883794 w 1225855"/>
              <a:gd name="connsiteY145-7984" fmla="*/ 593451 h 1499831"/>
              <a:gd name="connsiteX146-7985" fmla="*/ 513091 w 1225855"/>
              <a:gd name="connsiteY146-7986" fmla="*/ 183796 h 1499831"/>
              <a:gd name="connsiteX147-7987" fmla="*/ 520784 w 1225855"/>
              <a:gd name="connsiteY147-7988" fmla="*/ 163175 h 1499831"/>
              <a:gd name="connsiteX148-7989" fmla="*/ 613746 w 1225855"/>
              <a:gd name="connsiteY148-7990" fmla="*/ 64648 h 1499831"/>
              <a:gd name="connsiteX149-7991" fmla="*/ 903434 w 1225855"/>
              <a:gd name="connsiteY149-7992" fmla="*/ 374630 h 1499831"/>
              <a:gd name="connsiteX150-7993" fmla="*/ 823892 w 1225855"/>
              <a:gd name="connsiteY150-7994" fmla="*/ 411455 h 1499831"/>
              <a:gd name="connsiteX151-7995" fmla="*/ 821110 w 1225855"/>
              <a:gd name="connsiteY151-7996" fmla="*/ 412273 h 1499831"/>
              <a:gd name="connsiteX152-7997" fmla="*/ 807689 w 1225855"/>
              <a:gd name="connsiteY152-7998" fmla="*/ 415710 h 1499831"/>
              <a:gd name="connsiteX153-7999" fmla="*/ 791159 w 1225855"/>
              <a:gd name="connsiteY153-8000" fmla="*/ 406873 h 1499831"/>
              <a:gd name="connsiteX154-8001" fmla="*/ 777084 w 1225855"/>
              <a:gd name="connsiteY154-8002" fmla="*/ 399835 h 1499831"/>
              <a:gd name="connsiteX155-8003" fmla="*/ 706053 w 1225855"/>
              <a:gd name="connsiteY155-8004" fmla="*/ 362192 h 1499831"/>
              <a:gd name="connsiteX156-8005" fmla="*/ 591160 w 1225855"/>
              <a:gd name="connsiteY156-8006" fmla="*/ 288542 h 1499831"/>
              <a:gd name="connsiteX157-8007" fmla="*/ 570702 w 1225855"/>
              <a:gd name="connsiteY157-8008" fmla="*/ 272176 h 1499831"/>
              <a:gd name="connsiteX158-8009" fmla="*/ 567919 w 1225855"/>
              <a:gd name="connsiteY158-8010" fmla="*/ 269721 h 1499831"/>
              <a:gd name="connsiteX159-8011" fmla="*/ 551226 w 1225855"/>
              <a:gd name="connsiteY159-8012" fmla="*/ 254500 h 1499831"/>
              <a:gd name="connsiteX160-8013" fmla="*/ 512109 w 1225855"/>
              <a:gd name="connsiteY160-8014" fmla="*/ 197708 h 1499831"/>
              <a:gd name="connsiteX161-8015" fmla="*/ 513091 w 1225855"/>
              <a:gd name="connsiteY161-8016" fmla="*/ 183796 h 1499831"/>
              <a:gd name="connsiteX162-8017" fmla="*/ 322094 w 1225855"/>
              <a:gd name="connsiteY162-8018" fmla="*/ 374303 h 1499831"/>
              <a:gd name="connsiteX163-8019" fmla="*/ 464974 w 1225855"/>
              <a:gd name="connsiteY163-8020" fmla="*/ 222421 h 1499831"/>
              <a:gd name="connsiteX164-8021" fmla="*/ 508345 w 1225855"/>
              <a:gd name="connsiteY164-8022" fmla="*/ 285596 h 1499831"/>
              <a:gd name="connsiteX165-8023" fmla="*/ 482486 w 1225855"/>
              <a:gd name="connsiteY165-8024" fmla="*/ 314729 h 1499831"/>
              <a:gd name="connsiteX166-8025" fmla="*/ 475939 w 1225855"/>
              <a:gd name="connsiteY166-8026" fmla="*/ 334205 h 1499831"/>
              <a:gd name="connsiteX167-8027" fmla="*/ 484614 w 1225855"/>
              <a:gd name="connsiteY167-8028" fmla="*/ 351717 h 1499831"/>
              <a:gd name="connsiteX168-8029" fmla="*/ 491324 w 1225855"/>
              <a:gd name="connsiteY168-8030" fmla="*/ 355973 h 1499831"/>
              <a:gd name="connsiteX169-8031" fmla="*/ 501962 w 1225855"/>
              <a:gd name="connsiteY169-8032" fmla="*/ 358264 h 1499831"/>
              <a:gd name="connsiteX170-8033" fmla="*/ 521602 w 1225855"/>
              <a:gd name="connsiteY170-8034" fmla="*/ 349426 h 1499831"/>
              <a:gd name="connsiteX171-8035" fmla="*/ 547298 w 1225855"/>
              <a:gd name="connsiteY171-8036" fmla="*/ 320621 h 1499831"/>
              <a:gd name="connsiteX172-8037" fmla="*/ 554990 w 1225855"/>
              <a:gd name="connsiteY172-8038" fmla="*/ 326676 h 1499831"/>
              <a:gd name="connsiteX173-8039" fmla="*/ 722747 w 1225855"/>
              <a:gd name="connsiteY173-8040" fmla="*/ 430768 h 1499831"/>
              <a:gd name="connsiteX174-8041" fmla="*/ 663827 w 1225855"/>
              <a:gd name="connsiteY174-8042" fmla="*/ 435678 h 1499831"/>
              <a:gd name="connsiteX175-8043" fmla="*/ 628967 w 1225855"/>
              <a:gd name="connsiteY175-8044" fmla="*/ 436823 h 1499831"/>
              <a:gd name="connsiteX176-8045" fmla="*/ 616692 w 1225855"/>
              <a:gd name="connsiteY176-8046" fmla="*/ 436987 h 1499831"/>
              <a:gd name="connsiteX177-8047" fmla="*/ 600489 w 1225855"/>
              <a:gd name="connsiteY177-8048" fmla="*/ 436823 h 1499831"/>
              <a:gd name="connsiteX178-8049" fmla="*/ 565628 w 1225855"/>
              <a:gd name="connsiteY178-8050" fmla="*/ 435514 h 1499831"/>
              <a:gd name="connsiteX179-8051" fmla="*/ 463337 w 1225855"/>
              <a:gd name="connsiteY179-8052" fmla="*/ 424057 h 1499831"/>
              <a:gd name="connsiteX180-8053" fmla="*/ 433059 w 1225855"/>
              <a:gd name="connsiteY180-8054" fmla="*/ 418165 h 1499831"/>
              <a:gd name="connsiteX181-8055" fmla="*/ 409164 w 1225855"/>
              <a:gd name="connsiteY181-8056" fmla="*/ 412437 h 1499831"/>
              <a:gd name="connsiteX182-8057" fmla="*/ 403927 w 1225855"/>
              <a:gd name="connsiteY182-8058" fmla="*/ 410964 h 1499831"/>
              <a:gd name="connsiteX183-8059" fmla="*/ 322094 w 1225855"/>
              <a:gd name="connsiteY183-8060" fmla="*/ 374303 h 1499831"/>
              <a:gd name="connsiteX0-8061" fmla="*/ 1219145 w 1225855"/>
              <a:gd name="connsiteY0-8062" fmla="*/ 1035512 h 1499831"/>
              <a:gd name="connsiteX1-8063" fmla="*/ 1212598 w 1225855"/>
              <a:gd name="connsiteY1-8064" fmla="*/ 1022910 h 1499831"/>
              <a:gd name="connsiteX2-8065" fmla="*/ 1009653 w 1225855"/>
              <a:gd name="connsiteY2-8066" fmla="*/ 805725 h 1499831"/>
              <a:gd name="connsiteX3-8067" fmla="*/ 1091485 w 1225855"/>
              <a:gd name="connsiteY3-8068" fmla="*/ 720128 h 1499831"/>
              <a:gd name="connsiteX4-8069" fmla="*/ 1086085 w 1225855"/>
              <a:gd name="connsiteY4-8070" fmla="*/ 697052 h 1499831"/>
              <a:gd name="connsiteX5-8071" fmla="*/ 1079702 w 1225855"/>
              <a:gd name="connsiteY5-8072" fmla="*/ 685104 h 1499831"/>
              <a:gd name="connsiteX6-8073" fmla="*/ 863663 w 1225855"/>
              <a:gd name="connsiteY6-8074" fmla="*/ 454008 h 1499831"/>
              <a:gd name="connsiteX7-8075" fmla="*/ 957280 w 1225855"/>
              <a:gd name="connsiteY7-8076" fmla="*/ 374303 h 1499831"/>
              <a:gd name="connsiteX8-8077" fmla="*/ 953024 w 1225855"/>
              <a:gd name="connsiteY8-8078" fmla="*/ 355482 h 1499831"/>
              <a:gd name="connsiteX9-8079" fmla="*/ 946969 w 1225855"/>
              <a:gd name="connsiteY9-8080" fmla="*/ 344516 h 1499831"/>
              <a:gd name="connsiteX10-8081" fmla="*/ 633058 w 1225855"/>
              <a:gd name="connsiteY10-8082" fmla="*/ 8347 h 1499831"/>
              <a:gd name="connsiteX11-8083" fmla="*/ 613909 w 1225855"/>
              <a:gd name="connsiteY11-8084" fmla="*/ 0 h 1499831"/>
              <a:gd name="connsiteX12-8085" fmla="*/ 594761 w 1225855"/>
              <a:gd name="connsiteY12-8086" fmla="*/ 8183 h 1499831"/>
              <a:gd name="connsiteX13-8087" fmla="*/ 276922 w 1225855"/>
              <a:gd name="connsiteY13-8088" fmla="*/ 345825 h 1499831"/>
              <a:gd name="connsiteX14-8089" fmla="*/ 269884 w 1225855"/>
              <a:gd name="connsiteY14-8090" fmla="*/ 362028 h 1499831"/>
              <a:gd name="connsiteX15-8091" fmla="*/ 268248 w 1225855"/>
              <a:gd name="connsiteY15-8092" fmla="*/ 374139 h 1499831"/>
              <a:gd name="connsiteX16-8093" fmla="*/ 363828 w 1225855"/>
              <a:gd name="connsiteY16-8094" fmla="*/ 453354 h 1499831"/>
              <a:gd name="connsiteX17-8095" fmla="*/ 143535 w 1225855"/>
              <a:gd name="connsiteY17-8096" fmla="*/ 687395 h 1499831"/>
              <a:gd name="connsiteX18-8097" fmla="*/ 136497 w 1225855"/>
              <a:gd name="connsiteY18-8098" fmla="*/ 704744 h 1499831"/>
              <a:gd name="connsiteX19-8099" fmla="*/ 134206 w 1225855"/>
              <a:gd name="connsiteY19-8100" fmla="*/ 720128 h 1499831"/>
              <a:gd name="connsiteX20-8101" fmla="*/ 182978 w 1225855"/>
              <a:gd name="connsiteY20-8102" fmla="*/ 786740 h 1499831"/>
              <a:gd name="connsiteX21-8103" fmla="*/ 217839 w 1225855"/>
              <a:gd name="connsiteY21-8104" fmla="*/ 805071 h 1499831"/>
              <a:gd name="connsiteX22-8105" fmla="*/ 9984 w 1225855"/>
              <a:gd name="connsiteY22-8106" fmla="*/ 1025692 h 1499831"/>
              <a:gd name="connsiteX23-8107" fmla="*/ 2946 w 1225855"/>
              <a:gd name="connsiteY23-8108" fmla="*/ 1044186 h 1499831"/>
              <a:gd name="connsiteX24-8109" fmla="*/ 0 w 1225855"/>
              <a:gd name="connsiteY24-8110" fmla="*/ 1062844 h 1499831"/>
              <a:gd name="connsiteX25-8111" fmla="*/ 194435 w 1225855"/>
              <a:gd name="connsiteY25-8112" fmla="*/ 1198195 h 1499831"/>
              <a:gd name="connsiteX26-8113" fmla="*/ 487887 w 1225855"/>
              <a:gd name="connsiteY26-8114" fmla="*/ 1247950 h 1499831"/>
              <a:gd name="connsiteX27-8115" fmla="*/ 487887 w 1225855"/>
              <a:gd name="connsiteY27-8116" fmla="*/ 1473645 h 1499831"/>
              <a:gd name="connsiteX28-8117" fmla="*/ 514073 w 1225855"/>
              <a:gd name="connsiteY28-8118" fmla="*/ 1499831 h 1499831"/>
              <a:gd name="connsiteX29-8119" fmla="*/ 711781 w 1225855"/>
              <a:gd name="connsiteY29-8120" fmla="*/ 1499831 h 1499831"/>
              <a:gd name="connsiteX30-8121" fmla="*/ 737968 w 1225855"/>
              <a:gd name="connsiteY30-8122" fmla="*/ 1473645 h 1499831"/>
              <a:gd name="connsiteX31-8123" fmla="*/ 737968 w 1225855"/>
              <a:gd name="connsiteY31-8124" fmla="*/ 1248932 h 1499831"/>
              <a:gd name="connsiteX32-8125" fmla="*/ 1039112 w 1225855"/>
              <a:gd name="connsiteY32-8126" fmla="*/ 1198195 h 1499831"/>
              <a:gd name="connsiteX33-8127" fmla="*/ 1225855 w 1225855"/>
              <a:gd name="connsiteY33-8128" fmla="*/ 1062844 h 1499831"/>
              <a:gd name="connsiteX34-8129" fmla="*/ 1219145 w 1225855"/>
              <a:gd name="connsiteY34-8130" fmla="*/ 1035512 h 1499831"/>
              <a:gd name="connsiteX35-8131" fmla="*/ 1099178 w 1225855"/>
              <a:gd name="connsiteY35-8132" fmla="*/ 1120454 h 1499831"/>
              <a:gd name="connsiteX36-8133" fmla="*/ 1082157 w 1225855"/>
              <a:gd name="connsiteY36-8134" fmla="*/ 1113580 h 1499831"/>
              <a:gd name="connsiteX37-8135" fmla="*/ 657608 w 1225855"/>
              <a:gd name="connsiteY37-8136" fmla="*/ 1056788 h 1499831"/>
              <a:gd name="connsiteX38-8137" fmla="*/ 560882 w 1225855"/>
              <a:gd name="connsiteY38-8138" fmla="*/ 1023564 h 1499831"/>
              <a:gd name="connsiteX39-8139" fmla="*/ 558918 w 1225855"/>
              <a:gd name="connsiteY39-8140" fmla="*/ 1022582 h 1499831"/>
              <a:gd name="connsiteX40-8141" fmla="*/ 554663 w 1225855"/>
              <a:gd name="connsiteY40-8142" fmla="*/ 1021109 h 1499831"/>
              <a:gd name="connsiteX41-8143" fmla="*/ 419966 w 1225855"/>
              <a:gd name="connsiteY41-8144" fmla="*/ 947296 h 1499831"/>
              <a:gd name="connsiteX42-8145" fmla="*/ 312928 w 1225855"/>
              <a:gd name="connsiteY42-8146" fmla="*/ 837313 h 1499831"/>
              <a:gd name="connsiteX43-8147" fmla="*/ 618656 w 1225855"/>
              <a:gd name="connsiteY43-8148" fmla="*/ 887115 h 1499831"/>
              <a:gd name="connsiteX44-8149" fmla="*/ 943368 w 1225855"/>
              <a:gd name="connsiteY44-8150" fmla="*/ 830439 h 1499831"/>
              <a:gd name="connsiteX45-8151" fmla="*/ 957116 w 1225855"/>
              <a:gd name="connsiteY45-8152" fmla="*/ 826184 h 1499831"/>
              <a:gd name="connsiteX46-8153" fmla="*/ 1168408 w 1225855"/>
              <a:gd name="connsiteY46-8154" fmla="*/ 1052369 h 1499831"/>
              <a:gd name="connsiteX47-8155" fmla="*/ 1170536 w 1225855"/>
              <a:gd name="connsiteY47-8156" fmla="*/ 1055806 h 1499831"/>
              <a:gd name="connsiteX48-8157" fmla="*/ 1173482 w 1225855"/>
              <a:gd name="connsiteY48-8158" fmla="*/ 1063008 h 1499831"/>
              <a:gd name="connsiteX49-8159" fmla="*/ 1099178 w 1225855"/>
              <a:gd name="connsiteY49-8160" fmla="*/ 1120454 h 1499831"/>
              <a:gd name="connsiteX50-8161" fmla="*/ 736822 w 1225855"/>
              <a:gd name="connsiteY50-8162" fmla="*/ 1196559 h 1499831"/>
              <a:gd name="connsiteX51-8163" fmla="*/ 620292 w 1225855"/>
              <a:gd name="connsiteY51-8164" fmla="*/ 1200487 h 1499831"/>
              <a:gd name="connsiteX52-8165" fmla="*/ 489033 w 1225855"/>
              <a:gd name="connsiteY52-8166" fmla="*/ 1195577 h 1499831"/>
              <a:gd name="connsiteX53-8167" fmla="*/ 209001 w 1225855"/>
              <a:gd name="connsiteY53-8168" fmla="*/ 1148114 h 1499831"/>
              <a:gd name="connsiteX54-8169" fmla="*/ 52209 w 1225855"/>
              <a:gd name="connsiteY54-8170" fmla="*/ 1063008 h 1499831"/>
              <a:gd name="connsiteX55-8171" fmla="*/ 54173 w 1225855"/>
              <a:gd name="connsiteY55-8172" fmla="*/ 1057279 h 1499831"/>
              <a:gd name="connsiteX56-8173" fmla="*/ 56137 w 1225855"/>
              <a:gd name="connsiteY56-8174" fmla="*/ 1053188 h 1499831"/>
              <a:gd name="connsiteX57-8175" fmla="*/ 255155 w 1225855"/>
              <a:gd name="connsiteY57-8176" fmla="*/ 841896 h 1499831"/>
              <a:gd name="connsiteX58-8177" fmla="*/ 346971 w 1225855"/>
              <a:gd name="connsiteY58-8178" fmla="*/ 956134 h 1499831"/>
              <a:gd name="connsiteX59-8179" fmla="*/ 318984 w 1225855"/>
              <a:gd name="connsiteY59-8180" fmla="*/ 987558 h 1499831"/>
              <a:gd name="connsiteX60-8181" fmla="*/ 321112 w 1225855"/>
              <a:gd name="connsiteY60-8182" fmla="*/ 1024546 h 1499831"/>
              <a:gd name="connsiteX61-8183" fmla="*/ 338460 w 1225855"/>
              <a:gd name="connsiteY61-8184" fmla="*/ 1031093 h 1499831"/>
              <a:gd name="connsiteX62-8185" fmla="*/ 358100 w 1225855"/>
              <a:gd name="connsiteY62-8186" fmla="*/ 1022255 h 1499831"/>
              <a:gd name="connsiteX63-8187" fmla="*/ 387887 w 1225855"/>
              <a:gd name="connsiteY63-8188" fmla="*/ 988703 h 1499831"/>
              <a:gd name="connsiteX64-8189" fmla="*/ 512600 w 1225855"/>
              <a:gd name="connsiteY64-8190" fmla="*/ 1059898 h 1499831"/>
              <a:gd name="connsiteX65-8191" fmla="*/ 494925 w 1225855"/>
              <a:gd name="connsiteY65-8192" fmla="*/ 1097868 h 1499831"/>
              <a:gd name="connsiteX66-8193" fmla="*/ 507527 w 1225855"/>
              <a:gd name="connsiteY66-8194" fmla="*/ 1132729 h 1499831"/>
              <a:gd name="connsiteX67-8195" fmla="*/ 518656 w 1225855"/>
              <a:gd name="connsiteY67-8196" fmla="*/ 1135184 h 1499831"/>
              <a:gd name="connsiteX68-8197" fmla="*/ 542388 w 1225855"/>
              <a:gd name="connsiteY68-8198" fmla="*/ 1120127 h 1499831"/>
              <a:gd name="connsiteX69-8199" fmla="*/ 561045 w 1225855"/>
              <a:gd name="connsiteY69-8200" fmla="*/ 1080029 h 1499831"/>
              <a:gd name="connsiteX70-8201" fmla="*/ 638132 w 1225855"/>
              <a:gd name="connsiteY70-8202" fmla="*/ 1105888 h 1499831"/>
              <a:gd name="connsiteX71-8203" fmla="*/ 708344 w 1225855"/>
              <a:gd name="connsiteY71-8204" fmla="*/ 1124219 h 1499831"/>
              <a:gd name="connsiteX72-8205" fmla="*/ 692633 w 1225855"/>
              <a:gd name="connsiteY72-8206" fmla="*/ 1159079 h 1499831"/>
              <a:gd name="connsiteX73-8207" fmla="*/ 691487 w 1225855"/>
              <a:gd name="connsiteY73-8208" fmla="*/ 1177574 h 1499831"/>
              <a:gd name="connsiteX74-8209" fmla="*/ 705726 w 1225855"/>
              <a:gd name="connsiteY74-8210" fmla="*/ 1193776 h 1499831"/>
              <a:gd name="connsiteX75-8211" fmla="*/ 716528 w 1225855"/>
              <a:gd name="connsiteY75-8212" fmla="*/ 1196068 h 1499831"/>
              <a:gd name="connsiteX76-8213" fmla="*/ 733549 w 1225855"/>
              <a:gd name="connsiteY76-8214" fmla="*/ 1189848 h 1499831"/>
              <a:gd name="connsiteX77-8215" fmla="*/ 740423 w 1225855"/>
              <a:gd name="connsiteY77-8216" fmla="*/ 1180683 h 1499831"/>
              <a:gd name="connsiteX78-8217" fmla="*/ 760881 w 1225855"/>
              <a:gd name="connsiteY78-8218" fmla="*/ 1135184 h 1499831"/>
              <a:gd name="connsiteX79-8219" fmla="*/ 974628 w 1225855"/>
              <a:gd name="connsiteY79-8220" fmla="*/ 1161534 h 1499831"/>
              <a:gd name="connsiteX80-8221" fmla="*/ 736822 w 1225855"/>
              <a:gd name="connsiteY80-8222" fmla="*/ 1196559 h 1499831"/>
              <a:gd name="connsiteX81-8223" fmla="*/ 685431 w 1225855"/>
              <a:gd name="connsiteY81-8224" fmla="*/ 1447458 h 1499831"/>
              <a:gd name="connsiteX82-8225" fmla="*/ 540096 w 1225855"/>
              <a:gd name="connsiteY82-8226" fmla="*/ 1447458 h 1499831"/>
              <a:gd name="connsiteX83-8227" fmla="*/ 540096 w 1225855"/>
              <a:gd name="connsiteY83-8228" fmla="*/ 1251059 h 1499831"/>
              <a:gd name="connsiteX84-8229" fmla="*/ 620292 w 1225855"/>
              <a:gd name="connsiteY84-8230" fmla="*/ 1252860 h 1499831"/>
              <a:gd name="connsiteX85-8231" fmla="*/ 685431 w 1225855"/>
              <a:gd name="connsiteY85-8232" fmla="*/ 1251714 h 1499831"/>
              <a:gd name="connsiteX86-8233" fmla="*/ 685431 w 1225855"/>
              <a:gd name="connsiteY86-8234" fmla="*/ 1447458 h 1499831"/>
              <a:gd name="connsiteX87-8235" fmla="*/ 186415 w 1225855"/>
              <a:gd name="connsiteY87-8236" fmla="*/ 720292 h 1499831"/>
              <a:gd name="connsiteX88-8237" fmla="*/ 187070 w 1225855"/>
              <a:gd name="connsiteY88-8238" fmla="*/ 718819 h 1499831"/>
              <a:gd name="connsiteX89-8239" fmla="*/ 188543 w 1225855"/>
              <a:gd name="connsiteY89-8240" fmla="*/ 715873 h 1499831"/>
              <a:gd name="connsiteX90-8241" fmla="*/ 418567 w 1225855"/>
              <a:gd name="connsiteY90-8242" fmla="*/ 483352 h 1499831"/>
              <a:gd name="connsiteX91-8243" fmla="*/ 483426 w 1225855"/>
              <a:gd name="connsiteY91-8244" fmla="*/ 492987 h 1499831"/>
              <a:gd name="connsiteX92-8245" fmla="*/ 493280 w 1225855"/>
              <a:gd name="connsiteY92-8246" fmla="*/ 505881 h 1499831"/>
              <a:gd name="connsiteX93-8247" fmla="*/ 550480 w 1225855"/>
              <a:gd name="connsiteY93-8248" fmla="*/ 506283 h 1499831"/>
              <a:gd name="connsiteX94-8249" fmla="*/ 587396 w 1225855"/>
              <a:gd name="connsiteY94-8250" fmla="*/ 507919 h 1499831"/>
              <a:gd name="connsiteX95-8251" fmla="*/ 609547 w 1225855"/>
              <a:gd name="connsiteY95-8252" fmla="*/ 506029 h 1499831"/>
              <a:gd name="connsiteX96-8253" fmla="*/ 644277 w 1225855"/>
              <a:gd name="connsiteY96-8254" fmla="*/ 496177 h 1499831"/>
              <a:gd name="connsiteX97-8255" fmla="*/ 676430 w 1225855"/>
              <a:gd name="connsiteY97-8256" fmla="*/ 508991 h 1499831"/>
              <a:gd name="connsiteX98-8257" fmla="*/ 712198 w 1225855"/>
              <a:gd name="connsiteY98-8258" fmla="*/ 499229 h 1499831"/>
              <a:gd name="connsiteX99-8259" fmla="*/ 797706 w 1225855"/>
              <a:gd name="connsiteY99-8260" fmla="*/ 471684 h 1499831"/>
              <a:gd name="connsiteX100-8261" fmla="*/ 820292 w 1225855"/>
              <a:gd name="connsiteY100-8262" fmla="*/ 507036 h 1499831"/>
              <a:gd name="connsiteX101-8263" fmla="*/ 780194 w 1225855"/>
              <a:gd name="connsiteY101-8264" fmla="*/ 560391 h 1499831"/>
              <a:gd name="connsiteX102-8265" fmla="*/ 759081 w 1225855"/>
              <a:gd name="connsiteY102-8266" fmla="*/ 576103 h 1499831"/>
              <a:gd name="connsiteX103-8267" fmla="*/ 736822 w 1225855"/>
              <a:gd name="connsiteY103-8268" fmla="*/ 590669 h 1499831"/>
              <a:gd name="connsiteX104-8269" fmla="*/ 736331 w 1225855"/>
              <a:gd name="connsiteY104-8270" fmla="*/ 590996 h 1499831"/>
              <a:gd name="connsiteX105-8271" fmla="*/ 537297 w 1225855"/>
              <a:gd name="connsiteY105-8272" fmla="*/ 689628 h 1499831"/>
              <a:gd name="connsiteX106-8273" fmla="*/ 339115 w 1225855"/>
              <a:gd name="connsiteY106-8274" fmla="*/ 752370 h 1499831"/>
              <a:gd name="connsiteX107-8275" fmla="*/ 289033 w 1225855"/>
              <a:gd name="connsiteY107-8276" fmla="*/ 767428 h 1499831"/>
              <a:gd name="connsiteX108-8277" fmla="*/ 274958 w 1225855"/>
              <a:gd name="connsiteY108-8278" fmla="*/ 771519 h 1499831"/>
              <a:gd name="connsiteX109-8279" fmla="*/ 255809 w 1225855"/>
              <a:gd name="connsiteY109-8280" fmla="*/ 764482 h 1499831"/>
              <a:gd name="connsiteX110-8281" fmla="*/ 186415 w 1225855"/>
              <a:gd name="connsiteY110-8282" fmla="*/ 720292 h 1499831"/>
              <a:gd name="connsiteX111-8283" fmla="*/ 883794 w 1225855"/>
              <a:gd name="connsiteY111-8284" fmla="*/ 593451 h 1499831"/>
              <a:gd name="connsiteX112-8285" fmla="*/ 859244 w 1225855"/>
              <a:gd name="connsiteY112-8286" fmla="*/ 561536 h 1499831"/>
              <a:gd name="connsiteX113-8287" fmla="*/ 854989 w 1225855"/>
              <a:gd name="connsiteY113-8288" fmla="*/ 557117 h 1499831"/>
              <a:gd name="connsiteX114-8289" fmla="*/ 867100 w 1225855"/>
              <a:gd name="connsiteY114-8290" fmla="*/ 534204 h 1499831"/>
              <a:gd name="connsiteX115-8291" fmla="*/ 1036167 w 1225855"/>
              <a:gd name="connsiteY115-8292" fmla="*/ 715218 h 1499831"/>
              <a:gd name="connsiteX116-8293" fmla="*/ 1037803 w 1225855"/>
              <a:gd name="connsiteY116-8294" fmla="*/ 717837 h 1499831"/>
              <a:gd name="connsiteX117-8295" fmla="*/ 1038949 w 1225855"/>
              <a:gd name="connsiteY117-8296" fmla="*/ 720128 h 1499831"/>
              <a:gd name="connsiteX118-8297" fmla="*/ 971519 w 1225855"/>
              <a:gd name="connsiteY118-8298" fmla="*/ 764973 h 1499831"/>
              <a:gd name="connsiteX119-8299" fmla="*/ 944841 w 1225855"/>
              <a:gd name="connsiteY119-8300" fmla="*/ 774793 h 1499831"/>
              <a:gd name="connsiteX120-8301" fmla="*/ 927165 w 1225855"/>
              <a:gd name="connsiteY120-8302" fmla="*/ 780357 h 1499831"/>
              <a:gd name="connsiteX121-8303" fmla="*/ 917018 w 1225855"/>
              <a:gd name="connsiteY121-8304" fmla="*/ 783303 h 1499831"/>
              <a:gd name="connsiteX122-8305" fmla="*/ 601823 w 1225855"/>
              <a:gd name="connsiteY122-8306" fmla="*/ 839342 h 1499831"/>
              <a:gd name="connsiteX123-8307" fmla="*/ 372175 w 1225855"/>
              <a:gd name="connsiteY123-8308" fmla="*/ 797051 h 1499831"/>
              <a:gd name="connsiteX124-8309" fmla="*/ 481668 w 1225855"/>
              <a:gd name="connsiteY124-8310" fmla="*/ 760717 h 1499831"/>
              <a:gd name="connsiteX125-8311" fmla="*/ 497707 w 1225855"/>
              <a:gd name="connsiteY125-8312" fmla="*/ 799015 h 1499831"/>
              <a:gd name="connsiteX126-8313" fmla="*/ 521929 w 1225855"/>
              <a:gd name="connsiteY126-8314" fmla="*/ 815054 h 1499831"/>
              <a:gd name="connsiteX127-8315" fmla="*/ 532077 w 1225855"/>
              <a:gd name="connsiteY127-8316" fmla="*/ 812927 h 1499831"/>
              <a:gd name="connsiteX128-8317" fmla="*/ 545988 w 1225855"/>
              <a:gd name="connsiteY128-8318" fmla="*/ 778557 h 1499831"/>
              <a:gd name="connsiteX129-8319" fmla="*/ 530931 w 1225855"/>
              <a:gd name="connsiteY129-8320" fmla="*/ 742878 h 1499831"/>
              <a:gd name="connsiteX130-8321" fmla="*/ 560882 w 1225855"/>
              <a:gd name="connsiteY130-8322" fmla="*/ 731421 h 1499831"/>
              <a:gd name="connsiteX131-8323" fmla="*/ 660881 w 1225855"/>
              <a:gd name="connsiteY131-8324" fmla="*/ 689359 h 1499831"/>
              <a:gd name="connsiteX132-8325" fmla="*/ 682158 w 1225855"/>
              <a:gd name="connsiteY132-8326" fmla="*/ 735677 h 1499831"/>
              <a:gd name="connsiteX133-8327" fmla="*/ 706053 w 1225855"/>
              <a:gd name="connsiteY133-8328" fmla="*/ 750897 h 1499831"/>
              <a:gd name="connsiteX134-8329" fmla="*/ 717019 w 1225855"/>
              <a:gd name="connsiteY134-8330" fmla="*/ 748442 h 1499831"/>
              <a:gd name="connsiteX135-8331" fmla="*/ 729948 w 1225855"/>
              <a:gd name="connsiteY135-8332" fmla="*/ 713745 h 1499831"/>
              <a:gd name="connsiteX136-8333" fmla="*/ 708181 w 1225855"/>
              <a:gd name="connsiteY136-8334" fmla="*/ 666446 h 1499831"/>
              <a:gd name="connsiteX137-8335" fmla="*/ 763991 w 1225855"/>
              <a:gd name="connsiteY137-8336" fmla="*/ 635350 h 1499831"/>
              <a:gd name="connsiteX138-8337" fmla="*/ 773483 w 1225855"/>
              <a:gd name="connsiteY138-8338" fmla="*/ 629294 h 1499831"/>
              <a:gd name="connsiteX139-8339" fmla="*/ 795414 w 1225855"/>
              <a:gd name="connsiteY139-8340" fmla="*/ 614400 h 1499831"/>
              <a:gd name="connsiteX140-8341" fmla="*/ 816200 w 1225855"/>
              <a:gd name="connsiteY140-8342" fmla="*/ 598361 h 1499831"/>
              <a:gd name="connsiteX141-8343" fmla="*/ 819473 w 1225855"/>
              <a:gd name="connsiteY141-8344" fmla="*/ 595579 h 1499831"/>
              <a:gd name="connsiteX142-8345" fmla="*/ 842223 w 1225855"/>
              <a:gd name="connsiteY142-8346" fmla="*/ 625202 h 1499831"/>
              <a:gd name="connsiteX143-8347" fmla="*/ 863008 w 1225855"/>
              <a:gd name="connsiteY143-8348" fmla="*/ 635350 h 1499831"/>
              <a:gd name="connsiteX144-8349" fmla="*/ 878884 w 1225855"/>
              <a:gd name="connsiteY144-8350" fmla="*/ 629949 h 1499831"/>
              <a:gd name="connsiteX145-8351" fmla="*/ 883794 w 1225855"/>
              <a:gd name="connsiteY145-8352" fmla="*/ 593451 h 1499831"/>
              <a:gd name="connsiteX146-8353" fmla="*/ 513091 w 1225855"/>
              <a:gd name="connsiteY146-8354" fmla="*/ 183796 h 1499831"/>
              <a:gd name="connsiteX147-8355" fmla="*/ 520784 w 1225855"/>
              <a:gd name="connsiteY147-8356" fmla="*/ 163175 h 1499831"/>
              <a:gd name="connsiteX148-8357" fmla="*/ 613746 w 1225855"/>
              <a:gd name="connsiteY148-8358" fmla="*/ 64648 h 1499831"/>
              <a:gd name="connsiteX149-8359" fmla="*/ 903434 w 1225855"/>
              <a:gd name="connsiteY149-8360" fmla="*/ 374630 h 1499831"/>
              <a:gd name="connsiteX150-8361" fmla="*/ 823892 w 1225855"/>
              <a:gd name="connsiteY150-8362" fmla="*/ 411455 h 1499831"/>
              <a:gd name="connsiteX151-8363" fmla="*/ 821110 w 1225855"/>
              <a:gd name="connsiteY151-8364" fmla="*/ 412273 h 1499831"/>
              <a:gd name="connsiteX152-8365" fmla="*/ 807689 w 1225855"/>
              <a:gd name="connsiteY152-8366" fmla="*/ 415710 h 1499831"/>
              <a:gd name="connsiteX153-8367" fmla="*/ 791159 w 1225855"/>
              <a:gd name="connsiteY153-8368" fmla="*/ 406873 h 1499831"/>
              <a:gd name="connsiteX154-8369" fmla="*/ 777084 w 1225855"/>
              <a:gd name="connsiteY154-8370" fmla="*/ 399835 h 1499831"/>
              <a:gd name="connsiteX155-8371" fmla="*/ 706053 w 1225855"/>
              <a:gd name="connsiteY155-8372" fmla="*/ 362192 h 1499831"/>
              <a:gd name="connsiteX156-8373" fmla="*/ 591160 w 1225855"/>
              <a:gd name="connsiteY156-8374" fmla="*/ 288542 h 1499831"/>
              <a:gd name="connsiteX157-8375" fmla="*/ 570702 w 1225855"/>
              <a:gd name="connsiteY157-8376" fmla="*/ 272176 h 1499831"/>
              <a:gd name="connsiteX158-8377" fmla="*/ 567919 w 1225855"/>
              <a:gd name="connsiteY158-8378" fmla="*/ 269721 h 1499831"/>
              <a:gd name="connsiteX159-8379" fmla="*/ 551226 w 1225855"/>
              <a:gd name="connsiteY159-8380" fmla="*/ 254500 h 1499831"/>
              <a:gd name="connsiteX160-8381" fmla="*/ 512109 w 1225855"/>
              <a:gd name="connsiteY160-8382" fmla="*/ 197708 h 1499831"/>
              <a:gd name="connsiteX161-8383" fmla="*/ 513091 w 1225855"/>
              <a:gd name="connsiteY161-8384" fmla="*/ 183796 h 1499831"/>
              <a:gd name="connsiteX162-8385" fmla="*/ 322094 w 1225855"/>
              <a:gd name="connsiteY162-8386" fmla="*/ 374303 h 1499831"/>
              <a:gd name="connsiteX163-8387" fmla="*/ 464974 w 1225855"/>
              <a:gd name="connsiteY163-8388" fmla="*/ 222421 h 1499831"/>
              <a:gd name="connsiteX164-8389" fmla="*/ 508345 w 1225855"/>
              <a:gd name="connsiteY164-8390" fmla="*/ 285596 h 1499831"/>
              <a:gd name="connsiteX165-8391" fmla="*/ 482486 w 1225855"/>
              <a:gd name="connsiteY165-8392" fmla="*/ 314729 h 1499831"/>
              <a:gd name="connsiteX166-8393" fmla="*/ 475939 w 1225855"/>
              <a:gd name="connsiteY166-8394" fmla="*/ 334205 h 1499831"/>
              <a:gd name="connsiteX167-8395" fmla="*/ 484614 w 1225855"/>
              <a:gd name="connsiteY167-8396" fmla="*/ 351717 h 1499831"/>
              <a:gd name="connsiteX168-8397" fmla="*/ 491324 w 1225855"/>
              <a:gd name="connsiteY168-8398" fmla="*/ 355973 h 1499831"/>
              <a:gd name="connsiteX169-8399" fmla="*/ 501962 w 1225855"/>
              <a:gd name="connsiteY169-8400" fmla="*/ 358264 h 1499831"/>
              <a:gd name="connsiteX170-8401" fmla="*/ 521602 w 1225855"/>
              <a:gd name="connsiteY170-8402" fmla="*/ 349426 h 1499831"/>
              <a:gd name="connsiteX171-8403" fmla="*/ 547298 w 1225855"/>
              <a:gd name="connsiteY171-8404" fmla="*/ 320621 h 1499831"/>
              <a:gd name="connsiteX172-8405" fmla="*/ 554990 w 1225855"/>
              <a:gd name="connsiteY172-8406" fmla="*/ 326676 h 1499831"/>
              <a:gd name="connsiteX173-8407" fmla="*/ 722747 w 1225855"/>
              <a:gd name="connsiteY173-8408" fmla="*/ 430768 h 1499831"/>
              <a:gd name="connsiteX174-8409" fmla="*/ 663827 w 1225855"/>
              <a:gd name="connsiteY174-8410" fmla="*/ 435678 h 1499831"/>
              <a:gd name="connsiteX175-8411" fmla="*/ 628967 w 1225855"/>
              <a:gd name="connsiteY175-8412" fmla="*/ 436823 h 1499831"/>
              <a:gd name="connsiteX176-8413" fmla="*/ 616692 w 1225855"/>
              <a:gd name="connsiteY176-8414" fmla="*/ 436987 h 1499831"/>
              <a:gd name="connsiteX177-8415" fmla="*/ 600489 w 1225855"/>
              <a:gd name="connsiteY177-8416" fmla="*/ 436823 h 1499831"/>
              <a:gd name="connsiteX178-8417" fmla="*/ 565628 w 1225855"/>
              <a:gd name="connsiteY178-8418" fmla="*/ 435514 h 1499831"/>
              <a:gd name="connsiteX179-8419" fmla="*/ 463337 w 1225855"/>
              <a:gd name="connsiteY179-8420" fmla="*/ 424057 h 1499831"/>
              <a:gd name="connsiteX180-8421" fmla="*/ 433059 w 1225855"/>
              <a:gd name="connsiteY180-8422" fmla="*/ 418165 h 1499831"/>
              <a:gd name="connsiteX181-8423" fmla="*/ 409164 w 1225855"/>
              <a:gd name="connsiteY181-8424" fmla="*/ 412437 h 1499831"/>
              <a:gd name="connsiteX182-8425" fmla="*/ 403927 w 1225855"/>
              <a:gd name="connsiteY182-8426" fmla="*/ 410964 h 1499831"/>
              <a:gd name="connsiteX183-8427" fmla="*/ 322094 w 1225855"/>
              <a:gd name="connsiteY183-8428" fmla="*/ 374303 h 1499831"/>
              <a:gd name="connsiteX0-8429" fmla="*/ 1219145 w 1225855"/>
              <a:gd name="connsiteY0-8430" fmla="*/ 1035512 h 1499831"/>
              <a:gd name="connsiteX1-8431" fmla="*/ 1212598 w 1225855"/>
              <a:gd name="connsiteY1-8432" fmla="*/ 1022910 h 1499831"/>
              <a:gd name="connsiteX2-8433" fmla="*/ 1009653 w 1225855"/>
              <a:gd name="connsiteY2-8434" fmla="*/ 805725 h 1499831"/>
              <a:gd name="connsiteX3-8435" fmla="*/ 1091485 w 1225855"/>
              <a:gd name="connsiteY3-8436" fmla="*/ 720128 h 1499831"/>
              <a:gd name="connsiteX4-8437" fmla="*/ 1086085 w 1225855"/>
              <a:gd name="connsiteY4-8438" fmla="*/ 697052 h 1499831"/>
              <a:gd name="connsiteX5-8439" fmla="*/ 1079702 w 1225855"/>
              <a:gd name="connsiteY5-8440" fmla="*/ 685104 h 1499831"/>
              <a:gd name="connsiteX6-8441" fmla="*/ 863663 w 1225855"/>
              <a:gd name="connsiteY6-8442" fmla="*/ 454008 h 1499831"/>
              <a:gd name="connsiteX7-8443" fmla="*/ 957280 w 1225855"/>
              <a:gd name="connsiteY7-8444" fmla="*/ 374303 h 1499831"/>
              <a:gd name="connsiteX8-8445" fmla="*/ 953024 w 1225855"/>
              <a:gd name="connsiteY8-8446" fmla="*/ 355482 h 1499831"/>
              <a:gd name="connsiteX9-8447" fmla="*/ 946969 w 1225855"/>
              <a:gd name="connsiteY9-8448" fmla="*/ 344516 h 1499831"/>
              <a:gd name="connsiteX10-8449" fmla="*/ 633058 w 1225855"/>
              <a:gd name="connsiteY10-8450" fmla="*/ 8347 h 1499831"/>
              <a:gd name="connsiteX11-8451" fmla="*/ 613909 w 1225855"/>
              <a:gd name="connsiteY11-8452" fmla="*/ 0 h 1499831"/>
              <a:gd name="connsiteX12-8453" fmla="*/ 594761 w 1225855"/>
              <a:gd name="connsiteY12-8454" fmla="*/ 8183 h 1499831"/>
              <a:gd name="connsiteX13-8455" fmla="*/ 276922 w 1225855"/>
              <a:gd name="connsiteY13-8456" fmla="*/ 345825 h 1499831"/>
              <a:gd name="connsiteX14-8457" fmla="*/ 269884 w 1225855"/>
              <a:gd name="connsiteY14-8458" fmla="*/ 362028 h 1499831"/>
              <a:gd name="connsiteX15-8459" fmla="*/ 268248 w 1225855"/>
              <a:gd name="connsiteY15-8460" fmla="*/ 374139 h 1499831"/>
              <a:gd name="connsiteX16-8461" fmla="*/ 363828 w 1225855"/>
              <a:gd name="connsiteY16-8462" fmla="*/ 453354 h 1499831"/>
              <a:gd name="connsiteX17-8463" fmla="*/ 143535 w 1225855"/>
              <a:gd name="connsiteY17-8464" fmla="*/ 687395 h 1499831"/>
              <a:gd name="connsiteX18-8465" fmla="*/ 136497 w 1225855"/>
              <a:gd name="connsiteY18-8466" fmla="*/ 704744 h 1499831"/>
              <a:gd name="connsiteX19-8467" fmla="*/ 134206 w 1225855"/>
              <a:gd name="connsiteY19-8468" fmla="*/ 720128 h 1499831"/>
              <a:gd name="connsiteX20-8469" fmla="*/ 182978 w 1225855"/>
              <a:gd name="connsiteY20-8470" fmla="*/ 786740 h 1499831"/>
              <a:gd name="connsiteX21-8471" fmla="*/ 217839 w 1225855"/>
              <a:gd name="connsiteY21-8472" fmla="*/ 805071 h 1499831"/>
              <a:gd name="connsiteX22-8473" fmla="*/ 9984 w 1225855"/>
              <a:gd name="connsiteY22-8474" fmla="*/ 1025692 h 1499831"/>
              <a:gd name="connsiteX23-8475" fmla="*/ 2946 w 1225855"/>
              <a:gd name="connsiteY23-8476" fmla="*/ 1044186 h 1499831"/>
              <a:gd name="connsiteX24-8477" fmla="*/ 0 w 1225855"/>
              <a:gd name="connsiteY24-8478" fmla="*/ 1062844 h 1499831"/>
              <a:gd name="connsiteX25-8479" fmla="*/ 194435 w 1225855"/>
              <a:gd name="connsiteY25-8480" fmla="*/ 1198195 h 1499831"/>
              <a:gd name="connsiteX26-8481" fmla="*/ 487887 w 1225855"/>
              <a:gd name="connsiteY26-8482" fmla="*/ 1247950 h 1499831"/>
              <a:gd name="connsiteX27-8483" fmla="*/ 487887 w 1225855"/>
              <a:gd name="connsiteY27-8484" fmla="*/ 1473645 h 1499831"/>
              <a:gd name="connsiteX28-8485" fmla="*/ 514073 w 1225855"/>
              <a:gd name="connsiteY28-8486" fmla="*/ 1499831 h 1499831"/>
              <a:gd name="connsiteX29-8487" fmla="*/ 711781 w 1225855"/>
              <a:gd name="connsiteY29-8488" fmla="*/ 1499831 h 1499831"/>
              <a:gd name="connsiteX30-8489" fmla="*/ 737968 w 1225855"/>
              <a:gd name="connsiteY30-8490" fmla="*/ 1473645 h 1499831"/>
              <a:gd name="connsiteX31-8491" fmla="*/ 737968 w 1225855"/>
              <a:gd name="connsiteY31-8492" fmla="*/ 1248932 h 1499831"/>
              <a:gd name="connsiteX32-8493" fmla="*/ 1039112 w 1225855"/>
              <a:gd name="connsiteY32-8494" fmla="*/ 1198195 h 1499831"/>
              <a:gd name="connsiteX33-8495" fmla="*/ 1225855 w 1225855"/>
              <a:gd name="connsiteY33-8496" fmla="*/ 1062844 h 1499831"/>
              <a:gd name="connsiteX34-8497" fmla="*/ 1219145 w 1225855"/>
              <a:gd name="connsiteY34-8498" fmla="*/ 1035512 h 1499831"/>
              <a:gd name="connsiteX35-8499" fmla="*/ 1099178 w 1225855"/>
              <a:gd name="connsiteY35-8500" fmla="*/ 1120454 h 1499831"/>
              <a:gd name="connsiteX36-8501" fmla="*/ 1082157 w 1225855"/>
              <a:gd name="connsiteY36-8502" fmla="*/ 1113580 h 1499831"/>
              <a:gd name="connsiteX37-8503" fmla="*/ 657608 w 1225855"/>
              <a:gd name="connsiteY37-8504" fmla="*/ 1056788 h 1499831"/>
              <a:gd name="connsiteX38-8505" fmla="*/ 560882 w 1225855"/>
              <a:gd name="connsiteY38-8506" fmla="*/ 1023564 h 1499831"/>
              <a:gd name="connsiteX39-8507" fmla="*/ 558918 w 1225855"/>
              <a:gd name="connsiteY39-8508" fmla="*/ 1022582 h 1499831"/>
              <a:gd name="connsiteX40-8509" fmla="*/ 554663 w 1225855"/>
              <a:gd name="connsiteY40-8510" fmla="*/ 1021109 h 1499831"/>
              <a:gd name="connsiteX41-8511" fmla="*/ 419966 w 1225855"/>
              <a:gd name="connsiteY41-8512" fmla="*/ 947296 h 1499831"/>
              <a:gd name="connsiteX42-8513" fmla="*/ 312928 w 1225855"/>
              <a:gd name="connsiteY42-8514" fmla="*/ 837313 h 1499831"/>
              <a:gd name="connsiteX43-8515" fmla="*/ 618656 w 1225855"/>
              <a:gd name="connsiteY43-8516" fmla="*/ 887115 h 1499831"/>
              <a:gd name="connsiteX44-8517" fmla="*/ 943368 w 1225855"/>
              <a:gd name="connsiteY44-8518" fmla="*/ 830439 h 1499831"/>
              <a:gd name="connsiteX45-8519" fmla="*/ 957116 w 1225855"/>
              <a:gd name="connsiteY45-8520" fmla="*/ 826184 h 1499831"/>
              <a:gd name="connsiteX46-8521" fmla="*/ 1168408 w 1225855"/>
              <a:gd name="connsiteY46-8522" fmla="*/ 1052369 h 1499831"/>
              <a:gd name="connsiteX47-8523" fmla="*/ 1170536 w 1225855"/>
              <a:gd name="connsiteY47-8524" fmla="*/ 1055806 h 1499831"/>
              <a:gd name="connsiteX48-8525" fmla="*/ 1173482 w 1225855"/>
              <a:gd name="connsiteY48-8526" fmla="*/ 1063008 h 1499831"/>
              <a:gd name="connsiteX49-8527" fmla="*/ 1099178 w 1225855"/>
              <a:gd name="connsiteY49-8528" fmla="*/ 1120454 h 1499831"/>
              <a:gd name="connsiteX50-8529" fmla="*/ 736822 w 1225855"/>
              <a:gd name="connsiteY50-8530" fmla="*/ 1196559 h 1499831"/>
              <a:gd name="connsiteX51-8531" fmla="*/ 620292 w 1225855"/>
              <a:gd name="connsiteY51-8532" fmla="*/ 1200487 h 1499831"/>
              <a:gd name="connsiteX52-8533" fmla="*/ 489033 w 1225855"/>
              <a:gd name="connsiteY52-8534" fmla="*/ 1195577 h 1499831"/>
              <a:gd name="connsiteX53-8535" fmla="*/ 209001 w 1225855"/>
              <a:gd name="connsiteY53-8536" fmla="*/ 1148114 h 1499831"/>
              <a:gd name="connsiteX54-8537" fmla="*/ 52209 w 1225855"/>
              <a:gd name="connsiteY54-8538" fmla="*/ 1063008 h 1499831"/>
              <a:gd name="connsiteX55-8539" fmla="*/ 54173 w 1225855"/>
              <a:gd name="connsiteY55-8540" fmla="*/ 1057279 h 1499831"/>
              <a:gd name="connsiteX56-8541" fmla="*/ 56137 w 1225855"/>
              <a:gd name="connsiteY56-8542" fmla="*/ 1053188 h 1499831"/>
              <a:gd name="connsiteX57-8543" fmla="*/ 255155 w 1225855"/>
              <a:gd name="connsiteY57-8544" fmla="*/ 841896 h 1499831"/>
              <a:gd name="connsiteX58-8545" fmla="*/ 346971 w 1225855"/>
              <a:gd name="connsiteY58-8546" fmla="*/ 956134 h 1499831"/>
              <a:gd name="connsiteX59-8547" fmla="*/ 318984 w 1225855"/>
              <a:gd name="connsiteY59-8548" fmla="*/ 987558 h 1499831"/>
              <a:gd name="connsiteX60-8549" fmla="*/ 321112 w 1225855"/>
              <a:gd name="connsiteY60-8550" fmla="*/ 1024546 h 1499831"/>
              <a:gd name="connsiteX61-8551" fmla="*/ 338460 w 1225855"/>
              <a:gd name="connsiteY61-8552" fmla="*/ 1031093 h 1499831"/>
              <a:gd name="connsiteX62-8553" fmla="*/ 358100 w 1225855"/>
              <a:gd name="connsiteY62-8554" fmla="*/ 1022255 h 1499831"/>
              <a:gd name="connsiteX63-8555" fmla="*/ 387887 w 1225855"/>
              <a:gd name="connsiteY63-8556" fmla="*/ 988703 h 1499831"/>
              <a:gd name="connsiteX64-8557" fmla="*/ 512600 w 1225855"/>
              <a:gd name="connsiteY64-8558" fmla="*/ 1059898 h 1499831"/>
              <a:gd name="connsiteX65-8559" fmla="*/ 494925 w 1225855"/>
              <a:gd name="connsiteY65-8560" fmla="*/ 1097868 h 1499831"/>
              <a:gd name="connsiteX66-8561" fmla="*/ 507527 w 1225855"/>
              <a:gd name="connsiteY66-8562" fmla="*/ 1132729 h 1499831"/>
              <a:gd name="connsiteX67-8563" fmla="*/ 518656 w 1225855"/>
              <a:gd name="connsiteY67-8564" fmla="*/ 1135184 h 1499831"/>
              <a:gd name="connsiteX68-8565" fmla="*/ 542388 w 1225855"/>
              <a:gd name="connsiteY68-8566" fmla="*/ 1120127 h 1499831"/>
              <a:gd name="connsiteX69-8567" fmla="*/ 561045 w 1225855"/>
              <a:gd name="connsiteY69-8568" fmla="*/ 1080029 h 1499831"/>
              <a:gd name="connsiteX70-8569" fmla="*/ 638132 w 1225855"/>
              <a:gd name="connsiteY70-8570" fmla="*/ 1105888 h 1499831"/>
              <a:gd name="connsiteX71-8571" fmla="*/ 708344 w 1225855"/>
              <a:gd name="connsiteY71-8572" fmla="*/ 1124219 h 1499831"/>
              <a:gd name="connsiteX72-8573" fmla="*/ 692633 w 1225855"/>
              <a:gd name="connsiteY72-8574" fmla="*/ 1159079 h 1499831"/>
              <a:gd name="connsiteX73-8575" fmla="*/ 691487 w 1225855"/>
              <a:gd name="connsiteY73-8576" fmla="*/ 1177574 h 1499831"/>
              <a:gd name="connsiteX74-8577" fmla="*/ 705726 w 1225855"/>
              <a:gd name="connsiteY74-8578" fmla="*/ 1193776 h 1499831"/>
              <a:gd name="connsiteX75-8579" fmla="*/ 716528 w 1225855"/>
              <a:gd name="connsiteY75-8580" fmla="*/ 1196068 h 1499831"/>
              <a:gd name="connsiteX76-8581" fmla="*/ 733549 w 1225855"/>
              <a:gd name="connsiteY76-8582" fmla="*/ 1189848 h 1499831"/>
              <a:gd name="connsiteX77-8583" fmla="*/ 740423 w 1225855"/>
              <a:gd name="connsiteY77-8584" fmla="*/ 1180683 h 1499831"/>
              <a:gd name="connsiteX78-8585" fmla="*/ 760881 w 1225855"/>
              <a:gd name="connsiteY78-8586" fmla="*/ 1135184 h 1499831"/>
              <a:gd name="connsiteX79-8587" fmla="*/ 974628 w 1225855"/>
              <a:gd name="connsiteY79-8588" fmla="*/ 1161534 h 1499831"/>
              <a:gd name="connsiteX80-8589" fmla="*/ 736822 w 1225855"/>
              <a:gd name="connsiteY80-8590" fmla="*/ 1196559 h 1499831"/>
              <a:gd name="connsiteX81-8591" fmla="*/ 685431 w 1225855"/>
              <a:gd name="connsiteY81-8592" fmla="*/ 1447458 h 1499831"/>
              <a:gd name="connsiteX82-8593" fmla="*/ 540096 w 1225855"/>
              <a:gd name="connsiteY82-8594" fmla="*/ 1447458 h 1499831"/>
              <a:gd name="connsiteX83-8595" fmla="*/ 540096 w 1225855"/>
              <a:gd name="connsiteY83-8596" fmla="*/ 1251059 h 1499831"/>
              <a:gd name="connsiteX84-8597" fmla="*/ 620292 w 1225855"/>
              <a:gd name="connsiteY84-8598" fmla="*/ 1252860 h 1499831"/>
              <a:gd name="connsiteX85-8599" fmla="*/ 685431 w 1225855"/>
              <a:gd name="connsiteY85-8600" fmla="*/ 1251714 h 1499831"/>
              <a:gd name="connsiteX86-8601" fmla="*/ 685431 w 1225855"/>
              <a:gd name="connsiteY86-8602" fmla="*/ 1447458 h 1499831"/>
              <a:gd name="connsiteX87-8603" fmla="*/ 186415 w 1225855"/>
              <a:gd name="connsiteY87-8604" fmla="*/ 720292 h 1499831"/>
              <a:gd name="connsiteX88-8605" fmla="*/ 187070 w 1225855"/>
              <a:gd name="connsiteY88-8606" fmla="*/ 718819 h 1499831"/>
              <a:gd name="connsiteX89-8607" fmla="*/ 188543 w 1225855"/>
              <a:gd name="connsiteY89-8608" fmla="*/ 715873 h 1499831"/>
              <a:gd name="connsiteX90-8609" fmla="*/ 418567 w 1225855"/>
              <a:gd name="connsiteY90-8610" fmla="*/ 483352 h 1499831"/>
              <a:gd name="connsiteX91-8611" fmla="*/ 483426 w 1225855"/>
              <a:gd name="connsiteY91-8612" fmla="*/ 492987 h 1499831"/>
              <a:gd name="connsiteX92-8613" fmla="*/ 493280 w 1225855"/>
              <a:gd name="connsiteY92-8614" fmla="*/ 505881 h 1499831"/>
              <a:gd name="connsiteX93-8615" fmla="*/ 550480 w 1225855"/>
              <a:gd name="connsiteY93-8616" fmla="*/ 506283 h 1499831"/>
              <a:gd name="connsiteX94-8617" fmla="*/ 587396 w 1225855"/>
              <a:gd name="connsiteY94-8618" fmla="*/ 507919 h 1499831"/>
              <a:gd name="connsiteX95-8619" fmla="*/ 609547 w 1225855"/>
              <a:gd name="connsiteY95-8620" fmla="*/ 506029 h 1499831"/>
              <a:gd name="connsiteX96-8621" fmla="*/ 644277 w 1225855"/>
              <a:gd name="connsiteY96-8622" fmla="*/ 496177 h 1499831"/>
              <a:gd name="connsiteX97-8623" fmla="*/ 681193 w 1225855"/>
              <a:gd name="connsiteY97-8624" fmla="*/ 499466 h 1499831"/>
              <a:gd name="connsiteX98-8625" fmla="*/ 712198 w 1225855"/>
              <a:gd name="connsiteY98-8626" fmla="*/ 499229 h 1499831"/>
              <a:gd name="connsiteX99-8627" fmla="*/ 797706 w 1225855"/>
              <a:gd name="connsiteY99-8628" fmla="*/ 471684 h 1499831"/>
              <a:gd name="connsiteX100-8629" fmla="*/ 820292 w 1225855"/>
              <a:gd name="connsiteY100-8630" fmla="*/ 507036 h 1499831"/>
              <a:gd name="connsiteX101-8631" fmla="*/ 780194 w 1225855"/>
              <a:gd name="connsiteY101-8632" fmla="*/ 560391 h 1499831"/>
              <a:gd name="connsiteX102-8633" fmla="*/ 759081 w 1225855"/>
              <a:gd name="connsiteY102-8634" fmla="*/ 576103 h 1499831"/>
              <a:gd name="connsiteX103-8635" fmla="*/ 736822 w 1225855"/>
              <a:gd name="connsiteY103-8636" fmla="*/ 590669 h 1499831"/>
              <a:gd name="connsiteX104-8637" fmla="*/ 736331 w 1225855"/>
              <a:gd name="connsiteY104-8638" fmla="*/ 590996 h 1499831"/>
              <a:gd name="connsiteX105-8639" fmla="*/ 537297 w 1225855"/>
              <a:gd name="connsiteY105-8640" fmla="*/ 689628 h 1499831"/>
              <a:gd name="connsiteX106-8641" fmla="*/ 339115 w 1225855"/>
              <a:gd name="connsiteY106-8642" fmla="*/ 752370 h 1499831"/>
              <a:gd name="connsiteX107-8643" fmla="*/ 289033 w 1225855"/>
              <a:gd name="connsiteY107-8644" fmla="*/ 767428 h 1499831"/>
              <a:gd name="connsiteX108-8645" fmla="*/ 274958 w 1225855"/>
              <a:gd name="connsiteY108-8646" fmla="*/ 771519 h 1499831"/>
              <a:gd name="connsiteX109-8647" fmla="*/ 255809 w 1225855"/>
              <a:gd name="connsiteY109-8648" fmla="*/ 764482 h 1499831"/>
              <a:gd name="connsiteX110-8649" fmla="*/ 186415 w 1225855"/>
              <a:gd name="connsiteY110-8650" fmla="*/ 720292 h 1499831"/>
              <a:gd name="connsiteX111-8651" fmla="*/ 883794 w 1225855"/>
              <a:gd name="connsiteY111-8652" fmla="*/ 593451 h 1499831"/>
              <a:gd name="connsiteX112-8653" fmla="*/ 859244 w 1225855"/>
              <a:gd name="connsiteY112-8654" fmla="*/ 561536 h 1499831"/>
              <a:gd name="connsiteX113-8655" fmla="*/ 854989 w 1225855"/>
              <a:gd name="connsiteY113-8656" fmla="*/ 557117 h 1499831"/>
              <a:gd name="connsiteX114-8657" fmla="*/ 867100 w 1225855"/>
              <a:gd name="connsiteY114-8658" fmla="*/ 534204 h 1499831"/>
              <a:gd name="connsiteX115-8659" fmla="*/ 1036167 w 1225855"/>
              <a:gd name="connsiteY115-8660" fmla="*/ 715218 h 1499831"/>
              <a:gd name="connsiteX116-8661" fmla="*/ 1037803 w 1225855"/>
              <a:gd name="connsiteY116-8662" fmla="*/ 717837 h 1499831"/>
              <a:gd name="connsiteX117-8663" fmla="*/ 1038949 w 1225855"/>
              <a:gd name="connsiteY117-8664" fmla="*/ 720128 h 1499831"/>
              <a:gd name="connsiteX118-8665" fmla="*/ 971519 w 1225855"/>
              <a:gd name="connsiteY118-8666" fmla="*/ 764973 h 1499831"/>
              <a:gd name="connsiteX119-8667" fmla="*/ 944841 w 1225855"/>
              <a:gd name="connsiteY119-8668" fmla="*/ 774793 h 1499831"/>
              <a:gd name="connsiteX120-8669" fmla="*/ 927165 w 1225855"/>
              <a:gd name="connsiteY120-8670" fmla="*/ 780357 h 1499831"/>
              <a:gd name="connsiteX121-8671" fmla="*/ 917018 w 1225855"/>
              <a:gd name="connsiteY121-8672" fmla="*/ 783303 h 1499831"/>
              <a:gd name="connsiteX122-8673" fmla="*/ 601823 w 1225855"/>
              <a:gd name="connsiteY122-8674" fmla="*/ 839342 h 1499831"/>
              <a:gd name="connsiteX123-8675" fmla="*/ 372175 w 1225855"/>
              <a:gd name="connsiteY123-8676" fmla="*/ 797051 h 1499831"/>
              <a:gd name="connsiteX124-8677" fmla="*/ 481668 w 1225855"/>
              <a:gd name="connsiteY124-8678" fmla="*/ 760717 h 1499831"/>
              <a:gd name="connsiteX125-8679" fmla="*/ 497707 w 1225855"/>
              <a:gd name="connsiteY125-8680" fmla="*/ 799015 h 1499831"/>
              <a:gd name="connsiteX126-8681" fmla="*/ 521929 w 1225855"/>
              <a:gd name="connsiteY126-8682" fmla="*/ 815054 h 1499831"/>
              <a:gd name="connsiteX127-8683" fmla="*/ 532077 w 1225855"/>
              <a:gd name="connsiteY127-8684" fmla="*/ 812927 h 1499831"/>
              <a:gd name="connsiteX128-8685" fmla="*/ 545988 w 1225855"/>
              <a:gd name="connsiteY128-8686" fmla="*/ 778557 h 1499831"/>
              <a:gd name="connsiteX129-8687" fmla="*/ 530931 w 1225855"/>
              <a:gd name="connsiteY129-8688" fmla="*/ 742878 h 1499831"/>
              <a:gd name="connsiteX130-8689" fmla="*/ 560882 w 1225855"/>
              <a:gd name="connsiteY130-8690" fmla="*/ 731421 h 1499831"/>
              <a:gd name="connsiteX131-8691" fmla="*/ 660881 w 1225855"/>
              <a:gd name="connsiteY131-8692" fmla="*/ 689359 h 1499831"/>
              <a:gd name="connsiteX132-8693" fmla="*/ 682158 w 1225855"/>
              <a:gd name="connsiteY132-8694" fmla="*/ 735677 h 1499831"/>
              <a:gd name="connsiteX133-8695" fmla="*/ 706053 w 1225855"/>
              <a:gd name="connsiteY133-8696" fmla="*/ 750897 h 1499831"/>
              <a:gd name="connsiteX134-8697" fmla="*/ 717019 w 1225855"/>
              <a:gd name="connsiteY134-8698" fmla="*/ 748442 h 1499831"/>
              <a:gd name="connsiteX135-8699" fmla="*/ 729948 w 1225855"/>
              <a:gd name="connsiteY135-8700" fmla="*/ 713745 h 1499831"/>
              <a:gd name="connsiteX136-8701" fmla="*/ 708181 w 1225855"/>
              <a:gd name="connsiteY136-8702" fmla="*/ 666446 h 1499831"/>
              <a:gd name="connsiteX137-8703" fmla="*/ 763991 w 1225855"/>
              <a:gd name="connsiteY137-8704" fmla="*/ 635350 h 1499831"/>
              <a:gd name="connsiteX138-8705" fmla="*/ 773483 w 1225855"/>
              <a:gd name="connsiteY138-8706" fmla="*/ 629294 h 1499831"/>
              <a:gd name="connsiteX139-8707" fmla="*/ 795414 w 1225855"/>
              <a:gd name="connsiteY139-8708" fmla="*/ 614400 h 1499831"/>
              <a:gd name="connsiteX140-8709" fmla="*/ 816200 w 1225855"/>
              <a:gd name="connsiteY140-8710" fmla="*/ 598361 h 1499831"/>
              <a:gd name="connsiteX141-8711" fmla="*/ 819473 w 1225855"/>
              <a:gd name="connsiteY141-8712" fmla="*/ 595579 h 1499831"/>
              <a:gd name="connsiteX142-8713" fmla="*/ 842223 w 1225855"/>
              <a:gd name="connsiteY142-8714" fmla="*/ 625202 h 1499831"/>
              <a:gd name="connsiteX143-8715" fmla="*/ 863008 w 1225855"/>
              <a:gd name="connsiteY143-8716" fmla="*/ 635350 h 1499831"/>
              <a:gd name="connsiteX144-8717" fmla="*/ 878884 w 1225855"/>
              <a:gd name="connsiteY144-8718" fmla="*/ 629949 h 1499831"/>
              <a:gd name="connsiteX145-8719" fmla="*/ 883794 w 1225855"/>
              <a:gd name="connsiteY145-8720" fmla="*/ 593451 h 1499831"/>
              <a:gd name="connsiteX146-8721" fmla="*/ 513091 w 1225855"/>
              <a:gd name="connsiteY146-8722" fmla="*/ 183796 h 1499831"/>
              <a:gd name="connsiteX147-8723" fmla="*/ 520784 w 1225855"/>
              <a:gd name="connsiteY147-8724" fmla="*/ 163175 h 1499831"/>
              <a:gd name="connsiteX148-8725" fmla="*/ 613746 w 1225855"/>
              <a:gd name="connsiteY148-8726" fmla="*/ 64648 h 1499831"/>
              <a:gd name="connsiteX149-8727" fmla="*/ 903434 w 1225855"/>
              <a:gd name="connsiteY149-8728" fmla="*/ 374630 h 1499831"/>
              <a:gd name="connsiteX150-8729" fmla="*/ 823892 w 1225855"/>
              <a:gd name="connsiteY150-8730" fmla="*/ 411455 h 1499831"/>
              <a:gd name="connsiteX151-8731" fmla="*/ 821110 w 1225855"/>
              <a:gd name="connsiteY151-8732" fmla="*/ 412273 h 1499831"/>
              <a:gd name="connsiteX152-8733" fmla="*/ 807689 w 1225855"/>
              <a:gd name="connsiteY152-8734" fmla="*/ 415710 h 1499831"/>
              <a:gd name="connsiteX153-8735" fmla="*/ 791159 w 1225855"/>
              <a:gd name="connsiteY153-8736" fmla="*/ 406873 h 1499831"/>
              <a:gd name="connsiteX154-8737" fmla="*/ 777084 w 1225855"/>
              <a:gd name="connsiteY154-8738" fmla="*/ 399835 h 1499831"/>
              <a:gd name="connsiteX155-8739" fmla="*/ 706053 w 1225855"/>
              <a:gd name="connsiteY155-8740" fmla="*/ 362192 h 1499831"/>
              <a:gd name="connsiteX156-8741" fmla="*/ 591160 w 1225855"/>
              <a:gd name="connsiteY156-8742" fmla="*/ 288542 h 1499831"/>
              <a:gd name="connsiteX157-8743" fmla="*/ 570702 w 1225855"/>
              <a:gd name="connsiteY157-8744" fmla="*/ 272176 h 1499831"/>
              <a:gd name="connsiteX158-8745" fmla="*/ 567919 w 1225855"/>
              <a:gd name="connsiteY158-8746" fmla="*/ 269721 h 1499831"/>
              <a:gd name="connsiteX159-8747" fmla="*/ 551226 w 1225855"/>
              <a:gd name="connsiteY159-8748" fmla="*/ 254500 h 1499831"/>
              <a:gd name="connsiteX160-8749" fmla="*/ 512109 w 1225855"/>
              <a:gd name="connsiteY160-8750" fmla="*/ 197708 h 1499831"/>
              <a:gd name="connsiteX161-8751" fmla="*/ 513091 w 1225855"/>
              <a:gd name="connsiteY161-8752" fmla="*/ 183796 h 1499831"/>
              <a:gd name="connsiteX162-8753" fmla="*/ 322094 w 1225855"/>
              <a:gd name="connsiteY162-8754" fmla="*/ 374303 h 1499831"/>
              <a:gd name="connsiteX163-8755" fmla="*/ 464974 w 1225855"/>
              <a:gd name="connsiteY163-8756" fmla="*/ 222421 h 1499831"/>
              <a:gd name="connsiteX164-8757" fmla="*/ 508345 w 1225855"/>
              <a:gd name="connsiteY164-8758" fmla="*/ 285596 h 1499831"/>
              <a:gd name="connsiteX165-8759" fmla="*/ 482486 w 1225855"/>
              <a:gd name="connsiteY165-8760" fmla="*/ 314729 h 1499831"/>
              <a:gd name="connsiteX166-8761" fmla="*/ 475939 w 1225855"/>
              <a:gd name="connsiteY166-8762" fmla="*/ 334205 h 1499831"/>
              <a:gd name="connsiteX167-8763" fmla="*/ 484614 w 1225855"/>
              <a:gd name="connsiteY167-8764" fmla="*/ 351717 h 1499831"/>
              <a:gd name="connsiteX168-8765" fmla="*/ 491324 w 1225855"/>
              <a:gd name="connsiteY168-8766" fmla="*/ 355973 h 1499831"/>
              <a:gd name="connsiteX169-8767" fmla="*/ 501962 w 1225855"/>
              <a:gd name="connsiteY169-8768" fmla="*/ 358264 h 1499831"/>
              <a:gd name="connsiteX170-8769" fmla="*/ 521602 w 1225855"/>
              <a:gd name="connsiteY170-8770" fmla="*/ 349426 h 1499831"/>
              <a:gd name="connsiteX171-8771" fmla="*/ 547298 w 1225855"/>
              <a:gd name="connsiteY171-8772" fmla="*/ 320621 h 1499831"/>
              <a:gd name="connsiteX172-8773" fmla="*/ 554990 w 1225855"/>
              <a:gd name="connsiteY172-8774" fmla="*/ 326676 h 1499831"/>
              <a:gd name="connsiteX173-8775" fmla="*/ 722747 w 1225855"/>
              <a:gd name="connsiteY173-8776" fmla="*/ 430768 h 1499831"/>
              <a:gd name="connsiteX174-8777" fmla="*/ 663827 w 1225855"/>
              <a:gd name="connsiteY174-8778" fmla="*/ 435678 h 1499831"/>
              <a:gd name="connsiteX175-8779" fmla="*/ 628967 w 1225855"/>
              <a:gd name="connsiteY175-8780" fmla="*/ 436823 h 1499831"/>
              <a:gd name="connsiteX176-8781" fmla="*/ 616692 w 1225855"/>
              <a:gd name="connsiteY176-8782" fmla="*/ 436987 h 1499831"/>
              <a:gd name="connsiteX177-8783" fmla="*/ 600489 w 1225855"/>
              <a:gd name="connsiteY177-8784" fmla="*/ 436823 h 1499831"/>
              <a:gd name="connsiteX178-8785" fmla="*/ 565628 w 1225855"/>
              <a:gd name="connsiteY178-8786" fmla="*/ 435514 h 1499831"/>
              <a:gd name="connsiteX179-8787" fmla="*/ 463337 w 1225855"/>
              <a:gd name="connsiteY179-8788" fmla="*/ 424057 h 1499831"/>
              <a:gd name="connsiteX180-8789" fmla="*/ 433059 w 1225855"/>
              <a:gd name="connsiteY180-8790" fmla="*/ 418165 h 1499831"/>
              <a:gd name="connsiteX181-8791" fmla="*/ 409164 w 1225855"/>
              <a:gd name="connsiteY181-8792" fmla="*/ 412437 h 1499831"/>
              <a:gd name="connsiteX182-8793" fmla="*/ 403927 w 1225855"/>
              <a:gd name="connsiteY182-8794" fmla="*/ 410964 h 1499831"/>
              <a:gd name="connsiteX183-8795" fmla="*/ 322094 w 1225855"/>
              <a:gd name="connsiteY183-8796" fmla="*/ 374303 h 1499831"/>
              <a:gd name="connsiteX0-8797" fmla="*/ 1219145 w 1225855"/>
              <a:gd name="connsiteY0-8798" fmla="*/ 1035512 h 1499831"/>
              <a:gd name="connsiteX1-8799" fmla="*/ 1212598 w 1225855"/>
              <a:gd name="connsiteY1-8800" fmla="*/ 1022910 h 1499831"/>
              <a:gd name="connsiteX2-8801" fmla="*/ 1009653 w 1225855"/>
              <a:gd name="connsiteY2-8802" fmla="*/ 805725 h 1499831"/>
              <a:gd name="connsiteX3-8803" fmla="*/ 1091485 w 1225855"/>
              <a:gd name="connsiteY3-8804" fmla="*/ 720128 h 1499831"/>
              <a:gd name="connsiteX4-8805" fmla="*/ 1086085 w 1225855"/>
              <a:gd name="connsiteY4-8806" fmla="*/ 697052 h 1499831"/>
              <a:gd name="connsiteX5-8807" fmla="*/ 1079702 w 1225855"/>
              <a:gd name="connsiteY5-8808" fmla="*/ 685104 h 1499831"/>
              <a:gd name="connsiteX6-8809" fmla="*/ 863663 w 1225855"/>
              <a:gd name="connsiteY6-8810" fmla="*/ 454008 h 1499831"/>
              <a:gd name="connsiteX7-8811" fmla="*/ 957280 w 1225855"/>
              <a:gd name="connsiteY7-8812" fmla="*/ 374303 h 1499831"/>
              <a:gd name="connsiteX8-8813" fmla="*/ 953024 w 1225855"/>
              <a:gd name="connsiteY8-8814" fmla="*/ 355482 h 1499831"/>
              <a:gd name="connsiteX9-8815" fmla="*/ 946969 w 1225855"/>
              <a:gd name="connsiteY9-8816" fmla="*/ 344516 h 1499831"/>
              <a:gd name="connsiteX10-8817" fmla="*/ 633058 w 1225855"/>
              <a:gd name="connsiteY10-8818" fmla="*/ 8347 h 1499831"/>
              <a:gd name="connsiteX11-8819" fmla="*/ 613909 w 1225855"/>
              <a:gd name="connsiteY11-8820" fmla="*/ 0 h 1499831"/>
              <a:gd name="connsiteX12-8821" fmla="*/ 594761 w 1225855"/>
              <a:gd name="connsiteY12-8822" fmla="*/ 8183 h 1499831"/>
              <a:gd name="connsiteX13-8823" fmla="*/ 276922 w 1225855"/>
              <a:gd name="connsiteY13-8824" fmla="*/ 345825 h 1499831"/>
              <a:gd name="connsiteX14-8825" fmla="*/ 269884 w 1225855"/>
              <a:gd name="connsiteY14-8826" fmla="*/ 362028 h 1499831"/>
              <a:gd name="connsiteX15-8827" fmla="*/ 268248 w 1225855"/>
              <a:gd name="connsiteY15-8828" fmla="*/ 374139 h 1499831"/>
              <a:gd name="connsiteX16-8829" fmla="*/ 363828 w 1225855"/>
              <a:gd name="connsiteY16-8830" fmla="*/ 453354 h 1499831"/>
              <a:gd name="connsiteX17-8831" fmla="*/ 143535 w 1225855"/>
              <a:gd name="connsiteY17-8832" fmla="*/ 687395 h 1499831"/>
              <a:gd name="connsiteX18-8833" fmla="*/ 136497 w 1225855"/>
              <a:gd name="connsiteY18-8834" fmla="*/ 704744 h 1499831"/>
              <a:gd name="connsiteX19-8835" fmla="*/ 134206 w 1225855"/>
              <a:gd name="connsiteY19-8836" fmla="*/ 720128 h 1499831"/>
              <a:gd name="connsiteX20-8837" fmla="*/ 182978 w 1225855"/>
              <a:gd name="connsiteY20-8838" fmla="*/ 786740 h 1499831"/>
              <a:gd name="connsiteX21-8839" fmla="*/ 217839 w 1225855"/>
              <a:gd name="connsiteY21-8840" fmla="*/ 805071 h 1499831"/>
              <a:gd name="connsiteX22-8841" fmla="*/ 9984 w 1225855"/>
              <a:gd name="connsiteY22-8842" fmla="*/ 1025692 h 1499831"/>
              <a:gd name="connsiteX23-8843" fmla="*/ 2946 w 1225855"/>
              <a:gd name="connsiteY23-8844" fmla="*/ 1044186 h 1499831"/>
              <a:gd name="connsiteX24-8845" fmla="*/ 0 w 1225855"/>
              <a:gd name="connsiteY24-8846" fmla="*/ 1062844 h 1499831"/>
              <a:gd name="connsiteX25-8847" fmla="*/ 194435 w 1225855"/>
              <a:gd name="connsiteY25-8848" fmla="*/ 1198195 h 1499831"/>
              <a:gd name="connsiteX26-8849" fmla="*/ 487887 w 1225855"/>
              <a:gd name="connsiteY26-8850" fmla="*/ 1247950 h 1499831"/>
              <a:gd name="connsiteX27-8851" fmla="*/ 487887 w 1225855"/>
              <a:gd name="connsiteY27-8852" fmla="*/ 1473645 h 1499831"/>
              <a:gd name="connsiteX28-8853" fmla="*/ 514073 w 1225855"/>
              <a:gd name="connsiteY28-8854" fmla="*/ 1499831 h 1499831"/>
              <a:gd name="connsiteX29-8855" fmla="*/ 711781 w 1225855"/>
              <a:gd name="connsiteY29-8856" fmla="*/ 1499831 h 1499831"/>
              <a:gd name="connsiteX30-8857" fmla="*/ 737968 w 1225855"/>
              <a:gd name="connsiteY30-8858" fmla="*/ 1473645 h 1499831"/>
              <a:gd name="connsiteX31-8859" fmla="*/ 737968 w 1225855"/>
              <a:gd name="connsiteY31-8860" fmla="*/ 1248932 h 1499831"/>
              <a:gd name="connsiteX32-8861" fmla="*/ 1039112 w 1225855"/>
              <a:gd name="connsiteY32-8862" fmla="*/ 1198195 h 1499831"/>
              <a:gd name="connsiteX33-8863" fmla="*/ 1225855 w 1225855"/>
              <a:gd name="connsiteY33-8864" fmla="*/ 1062844 h 1499831"/>
              <a:gd name="connsiteX34-8865" fmla="*/ 1219145 w 1225855"/>
              <a:gd name="connsiteY34-8866" fmla="*/ 1035512 h 1499831"/>
              <a:gd name="connsiteX35-8867" fmla="*/ 1099178 w 1225855"/>
              <a:gd name="connsiteY35-8868" fmla="*/ 1120454 h 1499831"/>
              <a:gd name="connsiteX36-8869" fmla="*/ 1082157 w 1225855"/>
              <a:gd name="connsiteY36-8870" fmla="*/ 1113580 h 1499831"/>
              <a:gd name="connsiteX37-8871" fmla="*/ 657608 w 1225855"/>
              <a:gd name="connsiteY37-8872" fmla="*/ 1056788 h 1499831"/>
              <a:gd name="connsiteX38-8873" fmla="*/ 560882 w 1225855"/>
              <a:gd name="connsiteY38-8874" fmla="*/ 1023564 h 1499831"/>
              <a:gd name="connsiteX39-8875" fmla="*/ 558918 w 1225855"/>
              <a:gd name="connsiteY39-8876" fmla="*/ 1022582 h 1499831"/>
              <a:gd name="connsiteX40-8877" fmla="*/ 554663 w 1225855"/>
              <a:gd name="connsiteY40-8878" fmla="*/ 1021109 h 1499831"/>
              <a:gd name="connsiteX41-8879" fmla="*/ 419966 w 1225855"/>
              <a:gd name="connsiteY41-8880" fmla="*/ 947296 h 1499831"/>
              <a:gd name="connsiteX42-8881" fmla="*/ 312928 w 1225855"/>
              <a:gd name="connsiteY42-8882" fmla="*/ 837313 h 1499831"/>
              <a:gd name="connsiteX43-8883" fmla="*/ 618656 w 1225855"/>
              <a:gd name="connsiteY43-8884" fmla="*/ 887115 h 1499831"/>
              <a:gd name="connsiteX44-8885" fmla="*/ 943368 w 1225855"/>
              <a:gd name="connsiteY44-8886" fmla="*/ 830439 h 1499831"/>
              <a:gd name="connsiteX45-8887" fmla="*/ 957116 w 1225855"/>
              <a:gd name="connsiteY45-8888" fmla="*/ 826184 h 1499831"/>
              <a:gd name="connsiteX46-8889" fmla="*/ 1168408 w 1225855"/>
              <a:gd name="connsiteY46-8890" fmla="*/ 1052369 h 1499831"/>
              <a:gd name="connsiteX47-8891" fmla="*/ 1170536 w 1225855"/>
              <a:gd name="connsiteY47-8892" fmla="*/ 1055806 h 1499831"/>
              <a:gd name="connsiteX48-8893" fmla="*/ 1173482 w 1225855"/>
              <a:gd name="connsiteY48-8894" fmla="*/ 1063008 h 1499831"/>
              <a:gd name="connsiteX49-8895" fmla="*/ 1099178 w 1225855"/>
              <a:gd name="connsiteY49-8896" fmla="*/ 1120454 h 1499831"/>
              <a:gd name="connsiteX50-8897" fmla="*/ 736822 w 1225855"/>
              <a:gd name="connsiteY50-8898" fmla="*/ 1196559 h 1499831"/>
              <a:gd name="connsiteX51-8899" fmla="*/ 620292 w 1225855"/>
              <a:gd name="connsiteY51-8900" fmla="*/ 1200487 h 1499831"/>
              <a:gd name="connsiteX52-8901" fmla="*/ 489033 w 1225855"/>
              <a:gd name="connsiteY52-8902" fmla="*/ 1195577 h 1499831"/>
              <a:gd name="connsiteX53-8903" fmla="*/ 209001 w 1225855"/>
              <a:gd name="connsiteY53-8904" fmla="*/ 1148114 h 1499831"/>
              <a:gd name="connsiteX54-8905" fmla="*/ 52209 w 1225855"/>
              <a:gd name="connsiteY54-8906" fmla="*/ 1063008 h 1499831"/>
              <a:gd name="connsiteX55-8907" fmla="*/ 54173 w 1225855"/>
              <a:gd name="connsiteY55-8908" fmla="*/ 1057279 h 1499831"/>
              <a:gd name="connsiteX56-8909" fmla="*/ 56137 w 1225855"/>
              <a:gd name="connsiteY56-8910" fmla="*/ 1053188 h 1499831"/>
              <a:gd name="connsiteX57-8911" fmla="*/ 255155 w 1225855"/>
              <a:gd name="connsiteY57-8912" fmla="*/ 841896 h 1499831"/>
              <a:gd name="connsiteX58-8913" fmla="*/ 346971 w 1225855"/>
              <a:gd name="connsiteY58-8914" fmla="*/ 956134 h 1499831"/>
              <a:gd name="connsiteX59-8915" fmla="*/ 318984 w 1225855"/>
              <a:gd name="connsiteY59-8916" fmla="*/ 987558 h 1499831"/>
              <a:gd name="connsiteX60-8917" fmla="*/ 321112 w 1225855"/>
              <a:gd name="connsiteY60-8918" fmla="*/ 1024546 h 1499831"/>
              <a:gd name="connsiteX61-8919" fmla="*/ 338460 w 1225855"/>
              <a:gd name="connsiteY61-8920" fmla="*/ 1031093 h 1499831"/>
              <a:gd name="connsiteX62-8921" fmla="*/ 358100 w 1225855"/>
              <a:gd name="connsiteY62-8922" fmla="*/ 1022255 h 1499831"/>
              <a:gd name="connsiteX63-8923" fmla="*/ 387887 w 1225855"/>
              <a:gd name="connsiteY63-8924" fmla="*/ 988703 h 1499831"/>
              <a:gd name="connsiteX64-8925" fmla="*/ 512600 w 1225855"/>
              <a:gd name="connsiteY64-8926" fmla="*/ 1059898 h 1499831"/>
              <a:gd name="connsiteX65-8927" fmla="*/ 494925 w 1225855"/>
              <a:gd name="connsiteY65-8928" fmla="*/ 1097868 h 1499831"/>
              <a:gd name="connsiteX66-8929" fmla="*/ 507527 w 1225855"/>
              <a:gd name="connsiteY66-8930" fmla="*/ 1132729 h 1499831"/>
              <a:gd name="connsiteX67-8931" fmla="*/ 518656 w 1225855"/>
              <a:gd name="connsiteY67-8932" fmla="*/ 1135184 h 1499831"/>
              <a:gd name="connsiteX68-8933" fmla="*/ 542388 w 1225855"/>
              <a:gd name="connsiteY68-8934" fmla="*/ 1120127 h 1499831"/>
              <a:gd name="connsiteX69-8935" fmla="*/ 561045 w 1225855"/>
              <a:gd name="connsiteY69-8936" fmla="*/ 1080029 h 1499831"/>
              <a:gd name="connsiteX70-8937" fmla="*/ 638132 w 1225855"/>
              <a:gd name="connsiteY70-8938" fmla="*/ 1105888 h 1499831"/>
              <a:gd name="connsiteX71-8939" fmla="*/ 708344 w 1225855"/>
              <a:gd name="connsiteY71-8940" fmla="*/ 1124219 h 1499831"/>
              <a:gd name="connsiteX72-8941" fmla="*/ 692633 w 1225855"/>
              <a:gd name="connsiteY72-8942" fmla="*/ 1159079 h 1499831"/>
              <a:gd name="connsiteX73-8943" fmla="*/ 691487 w 1225855"/>
              <a:gd name="connsiteY73-8944" fmla="*/ 1177574 h 1499831"/>
              <a:gd name="connsiteX74-8945" fmla="*/ 705726 w 1225855"/>
              <a:gd name="connsiteY74-8946" fmla="*/ 1193776 h 1499831"/>
              <a:gd name="connsiteX75-8947" fmla="*/ 716528 w 1225855"/>
              <a:gd name="connsiteY75-8948" fmla="*/ 1196068 h 1499831"/>
              <a:gd name="connsiteX76-8949" fmla="*/ 733549 w 1225855"/>
              <a:gd name="connsiteY76-8950" fmla="*/ 1189848 h 1499831"/>
              <a:gd name="connsiteX77-8951" fmla="*/ 740423 w 1225855"/>
              <a:gd name="connsiteY77-8952" fmla="*/ 1180683 h 1499831"/>
              <a:gd name="connsiteX78-8953" fmla="*/ 760881 w 1225855"/>
              <a:gd name="connsiteY78-8954" fmla="*/ 1135184 h 1499831"/>
              <a:gd name="connsiteX79-8955" fmla="*/ 974628 w 1225855"/>
              <a:gd name="connsiteY79-8956" fmla="*/ 1161534 h 1499831"/>
              <a:gd name="connsiteX80-8957" fmla="*/ 736822 w 1225855"/>
              <a:gd name="connsiteY80-8958" fmla="*/ 1196559 h 1499831"/>
              <a:gd name="connsiteX81-8959" fmla="*/ 685431 w 1225855"/>
              <a:gd name="connsiteY81-8960" fmla="*/ 1447458 h 1499831"/>
              <a:gd name="connsiteX82-8961" fmla="*/ 540096 w 1225855"/>
              <a:gd name="connsiteY82-8962" fmla="*/ 1447458 h 1499831"/>
              <a:gd name="connsiteX83-8963" fmla="*/ 540096 w 1225855"/>
              <a:gd name="connsiteY83-8964" fmla="*/ 1251059 h 1499831"/>
              <a:gd name="connsiteX84-8965" fmla="*/ 620292 w 1225855"/>
              <a:gd name="connsiteY84-8966" fmla="*/ 1252860 h 1499831"/>
              <a:gd name="connsiteX85-8967" fmla="*/ 685431 w 1225855"/>
              <a:gd name="connsiteY85-8968" fmla="*/ 1251714 h 1499831"/>
              <a:gd name="connsiteX86-8969" fmla="*/ 685431 w 1225855"/>
              <a:gd name="connsiteY86-8970" fmla="*/ 1447458 h 1499831"/>
              <a:gd name="connsiteX87-8971" fmla="*/ 186415 w 1225855"/>
              <a:gd name="connsiteY87-8972" fmla="*/ 720292 h 1499831"/>
              <a:gd name="connsiteX88-8973" fmla="*/ 187070 w 1225855"/>
              <a:gd name="connsiteY88-8974" fmla="*/ 718819 h 1499831"/>
              <a:gd name="connsiteX89-8975" fmla="*/ 188543 w 1225855"/>
              <a:gd name="connsiteY89-8976" fmla="*/ 715873 h 1499831"/>
              <a:gd name="connsiteX90-8977" fmla="*/ 418567 w 1225855"/>
              <a:gd name="connsiteY90-8978" fmla="*/ 483352 h 1499831"/>
              <a:gd name="connsiteX91-8979" fmla="*/ 483426 w 1225855"/>
              <a:gd name="connsiteY91-8980" fmla="*/ 492987 h 1499831"/>
              <a:gd name="connsiteX92-8981" fmla="*/ 493280 w 1225855"/>
              <a:gd name="connsiteY92-8982" fmla="*/ 505881 h 1499831"/>
              <a:gd name="connsiteX93-8983" fmla="*/ 550480 w 1225855"/>
              <a:gd name="connsiteY93-8984" fmla="*/ 506283 h 1499831"/>
              <a:gd name="connsiteX94-8985" fmla="*/ 587396 w 1225855"/>
              <a:gd name="connsiteY94-8986" fmla="*/ 507919 h 1499831"/>
              <a:gd name="connsiteX95-8987" fmla="*/ 609547 w 1225855"/>
              <a:gd name="connsiteY95-8988" fmla="*/ 506029 h 1499831"/>
              <a:gd name="connsiteX96-8989" fmla="*/ 644277 w 1225855"/>
              <a:gd name="connsiteY96-8990" fmla="*/ 496177 h 1499831"/>
              <a:gd name="connsiteX97-8991" fmla="*/ 681193 w 1225855"/>
              <a:gd name="connsiteY97-8992" fmla="*/ 499466 h 1499831"/>
              <a:gd name="connsiteX98-8993" fmla="*/ 719342 w 1225855"/>
              <a:gd name="connsiteY98-8994" fmla="*/ 489704 h 1499831"/>
              <a:gd name="connsiteX99-8995" fmla="*/ 797706 w 1225855"/>
              <a:gd name="connsiteY99-8996" fmla="*/ 471684 h 1499831"/>
              <a:gd name="connsiteX100-8997" fmla="*/ 820292 w 1225855"/>
              <a:gd name="connsiteY100-8998" fmla="*/ 507036 h 1499831"/>
              <a:gd name="connsiteX101-8999" fmla="*/ 780194 w 1225855"/>
              <a:gd name="connsiteY101-9000" fmla="*/ 560391 h 1499831"/>
              <a:gd name="connsiteX102-9001" fmla="*/ 759081 w 1225855"/>
              <a:gd name="connsiteY102-9002" fmla="*/ 576103 h 1499831"/>
              <a:gd name="connsiteX103-9003" fmla="*/ 736822 w 1225855"/>
              <a:gd name="connsiteY103-9004" fmla="*/ 590669 h 1499831"/>
              <a:gd name="connsiteX104-9005" fmla="*/ 736331 w 1225855"/>
              <a:gd name="connsiteY104-9006" fmla="*/ 590996 h 1499831"/>
              <a:gd name="connsiteX105-9007" fmla="*/ 537297 w 1225855"/>
              <a:gd name="connsiteY105-9008" fmla="*/ 689628 h 1499831"/>
              <a:gd name="connsiteX106-9009" fmla="*/ 339115 w 1225855"/>
              <a:gd name="connsiteY106-9010" fmla="*/ 752370 h 1499831"/>
              <a:gd name="connsiteX107-9011" fmla="*/ 289033 w 1225855"/>
              <a:gd name="connsiteY107-9012" fmla="*/ 767428 h 1499831"/>
              <a:gd name="connsiteX108-9013" fmla="*/ 274958 w 1225855"/>
              <a:gd name="connsiteY108-9014" fmla="*/ 771519 h 1499831"/>
              <a:gd name="connsiteX109-9015" fmla="*/ 255809 w 1225855"/>
              <a:gd name="connsiteY109-9016" fmla="*/ 764482 h 1499831"/>
              <a:gd name="connsiteX110-9017" fmla="*/ 186415 w 1225855"/>
              <a:gd name="connsiteY110-9018" fmla="*/ 720292 h 1499831"/>
              <a:gd name="connsiteX111-9019" fmla="*/ 883794 w 1225855"/>
              <a:gd name="connsiteY111-9020" fmla="*/ 593451 h 1499831"/>
              <a:gd name="connsiteX112-9021" fmla="*/ 859244 w 1225855"/>
              <a:gd name="connsiteY112-9022" fmla="*/ 561536 h 1499831"/>
              <a:gd name="connsiteX113-9023" fmla="*/ 854989 w 1225855"/>
              <a:gd name="connsiteY113-9024" fmla="*/ 557117 h 1499831"/>
              <a:gd name="connsiteX114-9025" fmla="*/ 867100 w 1225855"/>
              <a:gd name="connsiteY114-9026" fmla="*/ 534204 h 1499831"/>
              <a:gd name="connsiteX115-9027" fmla="*/ 1036167 w 1225855"/>
              <a:gd name="connsiteY115-9028" fmla="*/ 715218 h 1499831"/>
              <a:gd name="connsiteX116-9029" fmla="*/ 1037803 w 1225855"/>
              <a:gd name="connsiteY116-9030" fmla="*/ 717837 h 1499831"/>
              <a:gd name="connsiteX117-9031" fmla="*/ 1038949 w 1225855"/>
              <a:gd name="connsiteY117-9032" fmla="*/ 720128 h 1499831"/>
              <a:gd name="connsiteX118-9033" fmla="*/ 971519 w 1225855"/>
              <a:gd name="connsiteY118-9034" fmla="*/ 764973 h 1499831"/>
              <a:gd name="connsiteX119-9035" fmla="*/ 944841 w 1225855"/>
              <a:gd name="connsiteY119-9036" fmla="*/ 774793 h 1499831"/>
              <a:gd name="connsiteX120-9037" fmla="*/ 927165 w 1225855"/>
              <a:gd name="connsiteY120-9038" fmla="*/ 780357 h 1499831"/>
              <a:gd name="connsiteX121-9039" fmla="*/ 917018 w 1225855"/>
              <a:gd name="connsiteY121-9040" fmla="*/ 783303 h 1499831"/>
              <a:gd name="connsiteX122-9041" fmla="*/ 601823 w 1225855"/>
              <a:gd name="connsiteY122-9042" fmla="*/ 839342 h 1499831"/>
              <a:gd name="connsiteX123-9043" fmla="*/ 372175 w 1225855"/>
              <a:gd name="connsiteY123-9044" fmla="*/ 797051 h 1499831"/>
              <a:gd name="connsiteX124-9045" fmla="*/ 481668 w 1225855"/>
              <a:gd name="connsiteY124-9046" fmla="*/ 760717 h 1499831"/>
              <a:gd name="connsiteX125-9047" fmla="*/ 497707 w 1225855"/>
              <a:gd name="connsiteY125-9048" fmla="*/ 799015 h 1499831"/>
              <a:gd name="connsiteX126-9049" fmla="*/ 521929 w 1225855"/>
              <a:gd name="connsiteY126-9050" fmla="*/ 815054 h 1499831"/>
              <a:gd name="connsiteX127-9051" fmla="*/ 532077 w 1225855"/>
              <a:gd name="connsiteY127-9052" fmla="*/ 812927 h 1499831"/>
              <a:gd name="connsiteX128-9053" fmla="*/ 545988 w 1225855"/>
              <a:gd name="connsiteY128-9054" fmla="*/ 778557 h 1499831"/>
              <a:gd name="connsiteX129-9055" fmla="*/ 530931 w 1225855"/>
              <a:gd name="connsiteY129-9056" fmla="*/ 742878 h 1499831"/>
              <a:gd name="connsiteX130-9057" fmla="*/ 560882 w 1225855"/>
              <a:gd name="connsiteY130-9058" fmla="*/ 731421 h 1499831"/>
              <a:gd name="connsiteX131-9059" fmla="*/ 660881 w 1225855"/>
              <a:gd name="connsiteY131-9060" fmla="*/ 689359 h 1499831"/>
              <a:gd name="connsiteX132-9061" fmla="*/ 682158 w 1225855"/>
              <a:gd name="connsiteY132-9062" fmla="*/ 735677 h 1499831"/>
              <a:gd name="connsiteX133-9063" fmla="*/ 706053 w 1225855"/>
              <a:gd name="connsiteY133-9064" fmla="*/ 750897 h 1499831"/>
              <a:gd name="connsiteX134-9065" fmla="*/ 717019 w 1225855"/>
              <a:gd name="connsiteY134-9066" fmla="*/ 748442 h 1499831"/>
              <a:gd name="connsiteX135-9067" fmla="*/ 729948 w 1225855"/>
              <a:gd name="connsiteY135-9068" fmla="*/ 713745 h 1499831"/>
              <a:gd name="connsiteX136-9069" fmla="*/ 708181 w 1225855"/>
              <a:gd name="connsiteY136-9070" fmla="*/ 666446 h 1499831"/>
              <a:gd name="connsiteX137-9071" fmla="*/ 763991 w 1225855"/>
              <a:gd name="connsiteY137-9072" fmla="*/ 635350 h 1499831"/>
              <a:gd name="connsiteX138-9073" fmla="*/ 773483 w 1225855"/>
              <a:gd name="connsiteY138-9074" fmla="*/ 629294 h 1499831"/>
              <a:gd name="connsiteX139-9075" fmla="*/ 795414 w 1225855"/>
              <a:gd name="connsiteY139-9076" fmla="*/ 614400 h 1499831"/>
              <a:gd name="connsiteX140-9077" fmla="*/ 816200 w 1225855"/>
              <a:gd name="connsiteY140-9078" fmla="*/ 598361 h 1499831"/>
              <a:gd name="connsiteX141-9079" fmla="*/ 819473 w 1225855"/>
              <a:gd name="connsiteY141-9080" fmla="*/ 595579 h 1499831"/>
              <a:gd name="connsiteX142-9081" fmla="*/ 842223 w 1225855"/>
              <a:gd name="connsiteY142-9082" fmla="*/ 625202 h 1499831"/>
              <a:gd name="connsiteX143-9083" fmla="*/ 863008 w 1225855"/>
              <a:gd name="connsiteY143-9084" fmla="*/ 635350 h 1499831"/>
              <a:gd name="connsiteX144-9085" fmla="*/ 878884 w 1225855"/>
              <a:gd name="connsiteY144-9086" fmla="*/ 629949 h 1499831"/>
              <a:gd name="connsiteX145-9087" fmla="*/ 883794 w 1225855"/>
              <a:gd name="connsiteY145-9088" fmla="*/ 593451 h 1499831"/>
              <a:gd name="connsiteX146-9089" fmla="*/ 513091 w 1225855"/>
              <a:gd name="connsiteY146-9090" fmla="*/ 183796 h 1499831"/>
              <a:gd name="connsiteX147-9091" fmla="*/ 520784 w 1225855"/>
              <a:gd name="connsiteY147-9092" fmla="*/ 163175 h 1499831"/>
              <a:gd name="connsiteX148-9093" fmla="*/ 613746 w 1225855"/>
              <a:gd name="connsiteY148-9094" fmla="*/ 64648 h 1499831"/>
              <a:gd name="connsiteX149-9095" fmla="*/ 903434 w 1225855"/>
              <a:gd name="connsiteY149-9096" fmla="*/ 374630 h 1499831"/>
              <a:gd name="connsiteX150-9097" fmla="*/ 823892 w 1225855"/>
              <a:gd name="connsiteY150-9098" fmla="*/ 411455 h 1499831"/>
              <a:gd name="connsiteX151-9099" fmla="*/ 821110 w 1225855"/>
              <a:gd name="connsiteY151-9100" fmla="*/ 412273 h 1499831"/>
              <a:gd name="connsiteX152-9101" fmla="*/ 807689 w 1225855"/>
              <a:gd name="connsiteY152-9102" fmla="*/ 415710 h 1499831"/>
              <a:gd name="connsiteX153-9103" fmla="*/ 791159 w 1225855"/>
              <a:gd name="connsiteY153-9104" fmla="*/ 406873 h 1499831"/>
              <a:gd name="connsiteX154-9105" fmla="*/ 777084 w 1225855"/>
              <a:gd name="connsiteY154-9106" fmla="*/ 399835 h 1499831"/>
              <a:gd name="connsiteX155-9107" fmla="*/ 706053 w 1225855"/>
              <a:gd name="connsiteY155-9108" fmla="*/ 362192 h 1499831"/>
              <a:gd name="connsiteX156-9109" fmla="*/ 591160 w 1225855"/>
              <a:gd name="connsiteY156-9110" fmla="*/ 288542 h 1499831"/>
              <a:gd name="connsiteX157-9111" fmla="*/ 570702 w 1225855"/>
              <a:gd name="connsiteY157-9112" fmla="*/ 272176 h 1499831"/>
              <a:gd name="connsiteX158-9113" fmla="*/ 567919 w 1225855"/>
              <a:gd name="connsiteY158-9114" fmla="*/ 269721 h 1499831"/>
              <a:gd name="connsiteX159-9115" fmla="*/ 551226 w 1225855"/>
              <a:gd name="connsiteY159-9116" fmla="*/ 254500 h 1499831"/>
              <a:gd name="connsiteX160-9117" fmla="*/ 512109 w 1225855"/>
              <a:gd name="connsiteY160-9118" fmla="*/ 197708 h 1499831"/>
              <a:gd name="connsiteX161-9119" fmla="*/ 513091 w 1225855"/>
              <a:gd name="connsiteY161-9120" fmla="*/ 183796 h 1499831"/>
              <a:gd name="connsiteX162-9121" fmla="*/ 322094 w 1225855"/>
              <a:gd name="connsiteY162-9122" fmla="*/ 374303 h 1499831"/>
              <a:gd name="connsiteX163-9123" fmla="*/ 464974 w 1225855"/>
              <a:gd name="connsiteY163-9124" fmla="*/ 222421 h 1499831"/>
              <a:gd name="connsiteX164-9125" fmla="*/ 508345 w 1225855"/>
              <a:gd name="connsiteY164-9126" fmla="*/ 285596 h 1499831"/>
              <a:gd name="connsiteX165-9127" fmla="*/ 482486 w 1225855"/>
              <a:gd name="connsiteY165-9128" fmla="*/ 314729 h 1499831"/>
              <a:gd name="connsiteX166-9129" fmla="*/ 475939 w 1225855"/>
              <a:gd name="connsiteY166-9130" fmla="*/ 334205 h 1499831"/>
              <a:gd name="connsiteX167-9131" fmla="*/ 484614 w 1225855"/>
              <a:gd name="connsiteY167-9132" fmla="*/ 351717 h 1499831"/>
              <a:gd name="connsiteX168-9133" fmla="*/ 491324 w 1225855"/>
              <a:gd name="connsiteY168-9134" fmla="*/ 355973 h 1499831"/>
              <a:gd name="connsiteX169-9135" fmla="*/ 501962 w 1225855"/>
              <a:gd name="connsiteY169-9136" fmla="*/ 358264 h 1499831"/>
              <a:gd name="connsiteX170-9137" fmla="*/ 521602 w 1225855"/>
              <a:gd name="connsiteY170-9138" fmla="*/ 349426 h 1499831"/>
              <a:gd name="connsiteX171-9139" fmla="*/ 547298 w 1225855"/>
              <a:gd name="connsiteY171-9140" fmla="*/ 320621 h 1499831"/>
              <a:gd name="connsiteX172-9141" fmla="*/ 554990 w 1225855"/>
              <a:gd name="connsiteY172-9142" fmla="*/ 326676 h 1499831"/>
              <a:gd name="connsiteX173-9143" fmla="*/ 722747 w 1225855"/>
              <a:gd name="connsiteY173-9144" fmla="*/ 430768 h 1499831"/>
              <a:gd name="connsiteX174-9145" fmla="*/ 663827 w 1225855"/>
              <a:gd name="connsiteY174-9146" fmla="*/ 435678 h 1499831"/>
              <a:gd name="connsiteX175-9147" fmla="*/ 628967 w 1225855"/>
              <a:gd name="connsiteY175-9148" fmla="*/ 436823 h 1499831"/>
              <a:gd name="connsiteX176-9149" fmla="*/ 616692 w 1225855"/>
              <a:gd name="connsiteY176-9150" fmla="*/ 436987 h 1499831"/>
              <a:gd name="connsiteX177-9151" fmla="*/ 600489 w 1225855"/>
              <a:gd name="connsiteY177-9152" fmla="*/ 436823 h 1499831"/>
              <a:gd name="connsiteX178-9153" fmla="*/ 565628 w 1225855"/>
              <a:gd name="connsiteY178-9154" fmla="*/ 435514 h 1499831"/>
              <a:gd name="connsiteX179-9155" fmla="*/ 463337 w 1225855"/>
              <a:gd name="connsiteY179-9156" fmla="*/ 424057 h 1499831"/>
              <a:gd name="connsiteX180-9157" fmla="*/ 433059 w 1225855"/>
              <a:gd name="connsiteY180-9158" fmla="*/ 418165 h 1499831"/>
              <a:gd name="connsiteX181-9159" fmla="*/ 409164 w 1225855"/>
              <a:gd name="connsiteY181-9160" fmla="*/ 412437 h 1499831"/>
              <a:gd name="connsiteX182-9161" fmla="*/ 403927 w 1225855"/>
              <a:gd name="connsiteY182-9162" fmla="*/ 410964 h 1499831"/>
              <a:gd name="connsiteX183-9163" fmla="*/ 322094 w 1225855"/>
              <a:gd name="connsiteY183-9164" fmla="*/ 374303 h 1499831"/>
              <a:gd name="connsiteX0-9165" fmla="*/ 1219145 w 1225855"/>
              <a:gd name="connsiteY0-9166" fmla="*/ 1035512 h 1499831"/>
              <a:gd name="connsiteX1-9167" fmla="*/ 1212598 w 1225855"/>
              <a:gd name="connsiteY1-9168" fmla="*/ 1022910 h 1499831"/>
              <a:gd name="connsiteX2-9169" fmla="*/ 1009653 w 1225855"/>
              <a:gd name="connsiteY2-9170" fmla="*/ 805725 h 1499831"/>
              <a:gd name="connsiteX3-9171" fmla="*/ 1091485 w 1225855"/>
              <a:gd name="connsiteY3-9172" fmla="*/ 720128 h 1499831"/>
              <a:gd name="connsiteX4-9173" fmla="*/ 1086085 w 1225855"/>
              <a:gd name="connsiteY4-9174" fmla="*/ 697052 h 1499831"/>
              <a:gd name="connsiteX5-9175" fmla="*/ 1079702 w 1225855"/>
              <a:gd name="connsiteY5-9176" fmla="*/ 685104 h 1499831"/>
              <a:gd name="connsiteX6-9177" fmla="*/ 863663 w 1225855"/>
              <a:gd name="connsiteY6-9178" fmla="*/ 454008 h 1499831"/>
              <a:gd name="connsiteX7-9179" fmla="*/ 957280 w 1225855"/>
              <a:gd name="connsiteY7-9180" fmla="*/ 374303 h 1499831"/>
              <a:gd name="connsiteX8-9181" fmla="*/ 953024 w 1225855"/>
              <a:gd name="connsiteY8-9182" fmla="*/ 355482 h 1499831"/>
              <a:gd name="connsiteX9-9183" fmla="*/ 946969 w 1225855"/>
              <a:gd name="connsiteY9-9184" fmla="*/ 344516 h 1499831"/>
              <a:gd name="connsiteX10-9185" fmla="*/ 633058 w 1225855"/>
              <a:gd name="connsiteY10-9186" fmla="*/ 8347 h 1499831"/>
              <a:gd name="connsiteX11-9187" fmla="*/ 613909 w 1225855"/>
              <a:gd name="connsiteY11-9188" fmla="*/ 0 h 1499831"/>
              <a:gd name="connsiteX12-9189" fmla="*/ 594761 w 1225855"/>
              <a:gd name="connsiteY12-9190" fmla="*/ 8183 h 1499831"/>
              <a:gd name="connsiteX13-9191" fmla="*/ 276922 w 1225855"/>
              <a:gd name="connsiteY13-9192" fmla="*/ 345825 h 1499831"/>
              <a:gd name="connsiteX14-9193" fmla="*/ 269884 w 1225855"/>
              <a:gd name="connsiteY14-9194" fmla="*/ 362028 h 1499831"/>
              <a:gd name="connsiteX15-9195" fmla="*/ 268248 w 1225855"/>
              <a:gd name="connsiteY15-9196" fmla="*/ 374139 h 1499831"/>
              <a:gd name="connsiteX16-9197" fmla="*/ 363828 w 1225855"/>
              <a:gd name="connsiteY16-9198" fmla="*/ 453354 h 1499831"/>
              <a:gd name="connsiteX17-9199" fmla="*/ 143535 w 1225855"/>
              <a:gd name="connsiteY17-9200" fmla="*/ 687395 h 1499831"/>
              <a:gd name="connsiteX18-9201" fmla="*/ 136497 w 1225855"/>
              <a:gd name="connsiteY18-9202" fmla="*/ 704744 h 1499831"/>
              <a:gd name="connsiteX19-9203" fmla="*/ 134206 w 1225855"/>
              <a:gd name="connsiteY19-9204" fmla="*/ 720128 h 1499831"/>
              <a:gd name="connsiteX20-9205" fmla="*/ 182978 w 1225855"/>
              <a:gd name="connsiteY20-9206" fmla="*/ 786740 h 1499831"/>
              <a:gd name="connsiteX21-9207" fmla="*/ 217839 w 1225855"/>
              <a:gd name="connsiteY21-9208" fmla="*/ 805071 h 1499831"/>
              <a:gd name="connsiteX22-9209" fmla="*/ 9984 w 1225855"/>
              <a:gd name="connsiteY22-9210" fmla="*/ 1025692 h 1499831"/>
              <a:gd name="connsiteX23-9211" fmla="*/ 2946 w 1225855"/>
              <a:gd name="connsiteY23-9212" fmla="*/ 1044186 h 1499831"/>
              <a:gd name="connsiteX24-9213" fmla="*/ 0 w 1225855"/>
              <a:gd name="connsiteY24-9214" fmla="*/ 1062844 h 1499831"/>
              <a:gd name="connsiteX25-9215" fmla="*/ 194435 w 1225855"/>
              <a:gd name="connsiteY25-9216" fmla="*/ 1198195 h 1499831"/>
              <a:gd name="connsiteX26-9217" fmla="*/ 487887 w 1225855"/>
              <a:gd name="connsiteY26-9218" fmla="*/ 1247950 h 1499831"/>
              <a:gd name="connsiteX27-9219" fmla="*/ 487887 w 1225855"/>
              <a:gd name="connsiteY27-9220" fmla="*/ 1473645 h 1499831"/>
              <a:gd name="connsiteX28-9221" fmla="*/ 514073 w 1225855"/>
              <a:gd name="connsiteY28-9222" fmla="*/ 1499831 h 1499831"/>
              <a:gd name="connsiteX29-9223" fmla="*/ 711781 w 1225855"/>
              <a:gd name="connsiteY29-9224" fmla="*/ 1499831 h 1499831"/>
              <a:gd name="connsiteX30-9225" fmla="*/ 737968 w 1225855"/>
              <a:gd name="connsiteY30-9226" fmla="*/ 1473645 h 1499831"/>
              <a:gd name="connsiteX31-9227" fmla="*/ 737968 w 1225855"/>
              <a:gd name="connsiteY31-9228" fmla="*/ 1248932 h 1499831"/>
              <a:gd name="connsiteX32-9229" fmla="*/ 1039112 w 1225855"/>
              <a:gd name="connsiteY32-9230" fmla="*/ 1198195 h 1499831"/>
              <a:gd name="connsiteX33-9231" fmla="*/ 1225855 w 1225855"/>
              <a:gd name="connsiteY33-9232" fmla="*/ 1062844 h 1499831"/>
              <a:gd name="connsiteX34-9233" fmla="*/ 1219145 w 1225855"/>
              <a:gd name="connsiteY34-9234" fmla="*/ 1035512 h 1499831"/>
              <a:gd name="connsiteX35-9235" fmla="*/ 1099178 w 1225855"/>
              <a:gd name="connsiteY35-9236" fmla="*/ 1120454 h 1499831"/>
              <a:gd name="connsiteX36-9237" fmla="*/ 1082157 w 1225855"/>
              <a:gd name="connsiteY36-9238" fmla="*/ 1113580 h 1499831"/>
              <a:gd name="connsiteX37-9239" fmla="*/ 657608 w 1225855"/>
              <a:gd name="connsiteY37-9240" fmla="*/ 1056788 h 1499831"/>
              <a:gd name="connsiteX38-9241" fmla="*/ 560882 w 1225855"/>
              <a:gd name="connsiteY38-9242" fmla="*/ 1023564 h 1499831"/>
              <a:gd name="connsiteX39-9243" fmla="*/ 558918 w 1225855"/>
              <a:gd name="connsiteY39-9244" fmla="*/ 1022582 h 1499831"/>
              <a:gd name="connsiteX40-9245" fmla="*/ 554663 w 1225855"/>
              <a:gd name="connsiteY40-9246" fmla="*/ 1021109 h 1499831"/>
              <a:gd name="connsiteX41-9247" fmla="*/ 419966 w 1225855"/>
              <a:gd name="connsiteY41-9248" fmla="*/ 947296 h 1499831"/>
              <a:gd name="connsiteX42-9249" fmla="*/ 312928 w 1225855"/>
              <a:gd name="connsiteY42-9250" fmla="*/ 837313 h 1499831"/>
              <a:gd name="connsiteX43-9251" fmla="*/ 618656 w 1225855"/>
              <a:gd name="connsiteY43-9252" fmla="*/ 887115 h 1499831"/>
              <a:gd name="connsiteX44-9253" fmla="*/ 943368 w 1225855"/>
              <a:gd name="connsiteY44-9254" fmla="*/ 830439 h 1499831"/>
              <a:gd name="connsiteX45-9255" fmla="*/ 957116 w 1225855"/>
              <a:gd name="connsiteY45-9256" fmla="*/ 826184 h 1499831"/>
              <a:gd name="connsiteX46-9257" fmla="*/ 1168408 w 1225855"/>
              <a:gd name="connsiteY46-9258" fmla="*/ 1052369 h 1499831"/>
              <a:gd name="connsiteX47-9259" fmla="*/ 1170536 w 1225855"/>
              <a:gd name="connsiteY47-9260" fmla="*/ 1055806 h 1499831"/>
              <a:gd name="connsiteX48-9261" fmla="*/ 1173482 w 1225855"/>
              <a:gd name="connsiteY48-9262" fmla="*/ 1063008 h 1499831"/>
              <a:gd name="connsiteX49-9263" fmla="*/ 1099178 w 1225855"/>
              <a:gd name="connsiteY49-9264" fmla="*/ 1120454 h 1499831"/>
              <a:gd name="connsiteX50-9265" fmla="*/ 736822 w 1225855"/>
              <a:gd name="connsiteY50-9266" fmla="*/ 1196559 h 1499831"/>
              <a:gd name="connsiteX51-9267" fmla="*/ 620292 w 1225855"/>
              <a:gd name="connsiteY51-9268" fmla="*/ 1200487 h 1499831"/>
              <a:gd name="connsiteX52-9269" fmla="*/ 489033 w 1225855"/>
              <a:gd name="connsiteY52-9270" fmla="*/ 1195577 h 1499831"/>
              <a:gd name="connsiteX53-9271" fmla="*/ 209001 w 1225855"/>
              <a:gd name="connsiteY53-9272" fmla="*/ 1148114 h 1499831"/>
              <a:gd name="connsiteX54-9273" fmla="*/ 52209 w 1225855"/>
              <a:gd name="connsiteY54-9274" fmla="*/ 1063008 h 1499831"/>
              <a:gd name="connsiteX55-9275" fmla="*/ 54173 w 1225855"/>
              <a:gd name="connsiteY55-9276" fmla="*/ 1057279 h 1499831"/>
              <a:gd name="connsiteX56-9277" fmla="*/ 56137 w 1225855"/>
              <a:gd name="connsiteY56-9278" fmla="*/ 1053188 h 1499831"/>
              <a:gd name="connsiteX57-9279" fmla="*/ 255155 w 1225855"/>
              <a:gd name="connsiteY57-9280" fmla="*/ 841896 h 1499831"/>
              <a:gd name="connsiteX58-9281" fmla="*/ 346971 w 1225855"/>
              <a:gd name="connsiteY58-9282" fmla="*/ 956134 h 1499831"/>
              <a:gd name="connsiteX59-9283" fmla="*/ 318984 w 1225855"/>
              <a:gd name="connsiteY59-9284" fmla="*/ 987558 h 1499831"/>
              <a:gd name="connsiteX60-9285" fmla="*/ 321112 w 1225855"/>
              <a:gd name="connsiteY60-9286" fmla="*/ 1024546 h 1499831"/>
              <a:gd name="connsiteX61-9287" fmla="*/ 338460 w 1225855"/>
              <a:gd name="connsiteY61-9288" fmla="*/ 1031093 h 1499831"/>
              <a:gd name="connsiteX62-9289" fmla="*/ 358100 w 1225855"/>
              <a:gd name="connsiteY62-9290" fmla="*/ 1022255 h 1499831"/>
              <a:gd name="connsiteX63-9291" fmla="*/ 387887 w 1225855"/>
              <a:gd name="connsiteY63-9292" fmla="*/ 988703 h 1499831"/>
              <a:gd name="connsiteX64-9293" fmla="*/ 512600 w 1225855"/>
              <a:gd name="connsiteY64-9294" fmla="*/ 1059898 h 1499831"/>
              <a:gd name="connsiteX65-9295" fmla="*/ 494925 w 1225855"/>
              <a:gd name="connsiteY65-9296" fmla="*/ 1097868 h 1499831"/>
              <a:gd name="connsiteX66-9297" fmla="*/ 507527 w 1225855"/>
              <a:gd name="connsiteY66-9298" fmla="*/ 1132729 h 1499831"/>
              <a:gd name="connsiteX67-9299" fmla="*/ 518656 w 1225855"/>
              <a:gd name="connsiteY67-9300" fmla="*/ 1135184 h 1499831"/>
              <a:gd name="connsiteX68-9301" fmla="*/ 542388 w 1225855"/>
              <a:gd name="connsiteY68-9302" fmla="*/ 1120127 h 1499831"/>
              <a:gd name="connsiteX69-9303" fmla="*/ 561045 w 1225855"/>
              <a:gd name="connsiteY69-9304" fmla="*/ 1080029 h 1499831"/>
              <a:gd name="connsiteX70-9305" fmla="*/ 638132 w 1225855"/>
              <a:gd name="connsiteY70-9306" fmla="*/ 1105888 h 1499831"/>
              <a:gd name="connsiteX71-9307" fmla="*/ 708344 w 1225855"/>
              <a:gd name="connsiteY71-9308" fmla="*/ 1124219 h 1499831"/>
              <a:gd name="connsiteX72-9309" fmla="*/ 692633 w 1225855"/>
              <a:gd name="connsiteY72-9310" fmla="*/ 1159079 h 1499831"/>
              <a:gd name="connsiteX73-9311" fmla="*/ 691487 w 1225855"/>
              <a:gd name="connsiteY73-9312" fmla="*/ 1177574 h 1499831"/>
              <a:gd name="connsiteX74-9313" fmla="*/ 705726 w 1225855"/>
              <a:gd name="connsiteY74-9314" fmla="*/ 1193776 h 1499831"/>
              <a:gd name="connsiteX75-9315" fmla="*/ 716528 w 1225855"/>
              <a:gd name="connsiteY75-9316" fmla="*/ 1196068 h 1499831"/>
              <a:gd name="connsiteX76-9317" fmla="*/ 733549 w 1225855"/>
              <a:gd name="connsiteY76-9318" fmla="*/ 1189848 h 1499831"/>
              <a:gd name="connsiteX77-9319" fmla="*/ 740423 w 1225855"/>
              <a:gd name="connsiteY77-9320" fmla="*/ 1180683 h 1499831"/>
              <a:gd name="connsiteX78-9321" fmla="*/ 760881 w 1225855"/>
              <a:gd name="connsiteY78-9322" fmla="*/ 1135184 h 1499831"/>
              <a:gd name="connsiteX79-9323" fmla="*/ 974628 w 1225855"/>
              <a:gd name="connsiteY79-9324" fmla="*/ 1161534 h 1499831"/>
              <a:gd name="connsiteX80-9325" fmla="*/ 736822 w 1225855"/>
              <a:gd name="connsiteY80-9326" fmla="*/ 1196559 h 1499831"/>
              <a:gd name="connsiteX81-9327" fmla="*/ 685431 w 1225855"/>
              <a:gd name="connsiteY81-9328" fmla="*/ 1447458 h 1499831"/>
              <a:gd name="connsiteX82-9329" fmla="*/ 540096 w 1225855"/>
              <a:gd name="connsiteY82-9330" fmla="*/ 1447458 h 1499831"/>
              <a:gd name="connsiteX83-9331" fmla="*/ 540096 w 1225855"/>
              <a:gd name="connsiteY83-9332" fmla="*/ 1251059 h 1499831"/>
              <a:gd name="connsiteX84-9333" fmla="*/ 620292 w 1225855"/>
              <a:gd name="connsiteY84-9334" fmla="*/ 1252860 h 1499831"/>
              <a:gd name="connsiteX85-9335" fmla="*/ 685431 w 1225855"/>
              <a:gd name="connsiteY85-9336" fmla="*/ 1251714 h 1499831"/>
              <a:gd name="connsiteX86-9337" fmla="*/ 685431 w 1225855"/>
              <a:gd name="connsiteY86-9338" fmla="*/ 1447458 h 1499831"/>
              <a:gd name="connsiteX87-9339" fmla="*/ 186415 w 1225855"/>
              <a:gd name="connsiteY87-9340" fmla="*/ 720292 h 1499831"/>
              <a:gd name="connsiteX88-9341" fmla="*/ 187070 w 1225855"/>
              <a:gd name="connsiteY88-9342" fmla="*/ 718819 h 1499831"/>
              <a:gd name="connsiteX89-9343" fmla="*/ 188543 w 1225855"/>
              <a:gd name="connsiteY89-9344" fmla="*/ 715873 h 1499831"/>
              <a:gd name="connsiteX90-9345" fmla="*/ 418567 w 1225855"/>
              <a:gd name="connsiteY90-9346" fmla="*/ 483352 h 1499831"/>
              <a:gd name="connsiteX91-9347" fmla="*/ 483426 w 1225855"/>
              <a:gd name="connsiteY91-9348" fmla="*/ 492987 h 1499831"/>
              <a:gd name="connsiteX92-9349" fmla="*/ 493280 w 1225855"/>
              <a:gd name="connsiteY92-9350" fmla="*/ 505881 h 1499831"/>
              <a:gd name="connsiteX93-9351" fmla="*/ 550480 w 1225855"/>
              <a:gd name="connsiteY93-9352" fmla="*/ 506283 h 1499831"/>
              <a:gd name="connsiteX94-9353" fmla="*/ 587396 w 1225855"/>
              <a:gd name="connsiteY94-9354" fmla="*/ 507919 h 1499831"/>
              <a:gd name="connsiteX95-9355" fmla="*/ 609547 w 1225855"/>
              <a:gd name="connsiteY95-9356" fmla="*/ 506029 h 1499831"/>
              <a:gd name="connsiteX96-9357" fmla="*/ 644277 w 1225855"/>
              <a:gd name="connsiteY96-9358" fmla="*/ 496177 h 1499831"/>
              <a:gd name="connsiteX97-9359" fmla="*/ 681193 w 1225855"/>
              <a:gd name="connsiteY97-9360" fmla="*/ 499466 h 1499831"/>
              <a:gd name="connsiteX98-9361" fmla="*/ 719342 w 1225855"/>
              <a:gd name="connsiteY98-9362" fmla="*/ 489704 h 1499831"/>
              <a:gd name="connsiteX99-9363" fmla="*/ 797706 w 1225855"/>
              <a:gd name="connsiteY99-9364" fmla="*/ 471684 h 1499831"/>
              <a:gd name="connsiteX100-9365" fmla="*/ 820292 w 1225855"/>
              <a:gd name="connsiteY100-9366" fmla="*/ 507036 h 1499831"/>
              <a:gd name="connsiteX101-9367" fmla="*/ 780194 w 1225855"/>
              <a:gd name="connsiteY101-9368" fmla="*/ 560391 h 1499831"/>
              <a:gd name="connsiteX102-9369" fmla="*/ 759081 w 1225855"/>
              <a:gd name="connsiteY102-9370" fmla="*/ 576103 h 1499831"/>
              <a:gd name="connsiteX103-9371" fmla="*/ 736822 w 1225855"/>
              <a:gd name="connsiteY103-9372" fmla="*/ 590669 h 1499831"/>
              <a:gd name="connsiteX104-9373" fmla="*/ 736331 w 1225855"/>
              <a:gd name="connsiteY104-9374" fmla="*/ 590996 h 1499831"/>
              <a:gd name="connsiteX105-9375" fmla="*/ 537297 w 1225855"/>
              <a:gd name="connsiteY105-9376" fmla="*/ 689628 h 1499831"/>
              <a:gd name="connsiteX106-9377" fmla="*/ 339115 w 1225855"/>
              <a:gd name="connsiteY106-9378" fmla="*/ 752370 h 1499831"/>
              <a:gd name="connsiteX107-9379" fmla="*/ 289033 w 1225855"/>
              <a:gd name="connsiteY107-9380" fmla="*/ 767428 h 1499831"/>
              <a:gd name="connsiteX108-9381" fmla="*/ 274958 w 1225855"/>
              <a:gd name="connsiteY108-9382" fmla="*/ 771519 h 1499831"/>
              <a:gd name="connsiteX109-9383" fmla="*/ 255809 w 1225855"/>
              <a:gd name="connsiteY109-9384" fmla="*/ 764482 h 1499831"/>
              <a:gd name="connsiteX110-9385" fmla="*/ 186415 w 1225855"/>
              <a:gd name="connsiteY110-9386" fmla="*/ 720292 h 1499831"/>
              <a:gd name="connsiteX111-9387" fmla="*/ 883794 w 1225855"/>
              <a:gd name="connsiteY111-9388" fmla="*/ 593451 h 1499831"/>
              <a:gd name="connsiteX112-9389" fmla="*/ 859244 w 1225855"/>
              <a:gd name="connsiteY112-9390" fmla="*/ 561536 h 1499831"/>
              <a:gd name="connsiteX113-9391" fmla="*/ 854989 w 1225855"/>
              <a:gd name="connsiteY113-9392" fmla="*/ 557117 h 1499831"/>
              <a:gd name="connsiteX114-9393" fmla="*/ 867100 w 1225855"/>
              <a:gd name="connsiteY114-9394" fmla="*/ 534204 h 1499831"/>
              <a:gd name="connsiteX115-9395" fmla="*/ 1036167 w 1225855"/>
              <a:gd name="connsiteY115-9396" fmla="*/ 715218 h 1499831"/>
              <a:gd name="connsiteX116-9397" fmla="*/ 1037803 w 1225855"/>
              <a:gd name="connsiteY116-9398" fmla="*/ 717837 h 1499831"/>
              <a:gd name="connsiteX117-9399" fmla="*/ 1038949 w 1225855"/>
              <a:gd name="connsiteY117-9400" fmla="*/ 720128 h 1499831"/>
              <a:gd name="connsiteX118-9401" fmla="*/ 971519 w 1225855"/>
              <a:gd name="connsiteY118-9402" fmla="*/ 764973 h 1499831"/>
              <a:gd name="connsiteX119-9403" fmla="*/ 944841 w 1225855"/>
              <a:gd name="connsiteY119-9404" fmla="*/ 774793 h 1499831"/>
              <a:gd name="connsiteX120-9405" fmla="*/ 927165 w 1225855"/>
              <a:gd name="connsiteY120-9406" fmla="*/ 780357 h 1499831"/>
              <a:gd name="connsiteX121-9407" fmla="*/ 917018 w 1225855"/>
              <a:gd name="connsiteY121-9408" fmla="*/ 783303 h 1499831"/>
              <a:gd name="connsiteX122-9409" fmla="*/ 601823 w 1225855"/>
              <a:gd name="connsiteY122-9410" fmla="*/ 839342 h 1499831"/>
              <a:gd name="connsiteX123-9411" fmla="*/ 372175 w 1225855"/>
              <a:gd name="connsiteY123-9412" fmla="*/ 797051 h 1499831"/>
              <a:gd name="connsiteX124-9413" fmla="*/ 481668 w 1225855"/>
              <a:gd name="connsiteY124-9414" fmla="*/ 760717 h 1499831"/>
              <a:gd name="connsiteX125-9415" fmla="*/ 497707 w 1225855"/>
              <a:gd name="connsiteY125-9416" fmla="*/ 799015 h 1499831"/>
              <a:gd name="connsiteX126-9417" fmla="*/ 521929 w 1225855"/>
              <a:gd name="connsiteY126-9418" fmla="*/ 815054 h 1499831"/>
              <a:gd name="connsiteX127-9419" fmla="*/ 532077 w 1225855"/>
              <a:gd name="connsiteY127-9420" fmla="*/ 812927 h 1499831"/>
              <a:gd name="connsiteX128-9421" fmla="*/ 545988 w 1225855"/>
              <a:gd name="connsiteY128-9422" fmla="*/ 778557 h 1499831"/>
              <a:gd name="connsiteX129-9423" fmla="*/ 530931 w 1225855"/>
              <a:gd name="connsiteY129-9424" fmla="*/ 742878 h 1499831"/>
              <a:gd name="connsiteX130-9425" fmla="*/ 560882 w 1225855"/>
              <a:gd name="connsiteY130-9426" fmla="*/ 731421 h 1499831"/>
              <a:gd name="connsiteX131-9427" fmla="*/ 660881 w 1225855"/>
              <a:gd name="connsiteY131-9428" fmla="*/ 689359 h 1499831"/>
              <a:gd name="connsiteX132-9429" fmla="*/ 682158 w 1225855"/>
              <a:gd name="connsiteY132-9430" fmla="*/ 735677 h 1499831"/>
              <a:gd name="connsiteX133-9431" fmla="*/ 706053 w 1225855"/>
              <a:gd name="connsiteY133-9432" fmla="*/ 750897 h 1499831"/>
              <a:gd name="connsiteX134-9433" fmla="*/ 717019 w 1225855"/>
              <a:gd name="connsiteY134-9434" fmla="*/ 748442 h 1499831"/>
              <a:gd name="connsiteX135-9435" fmla="*/ 729948 w 1225855"/>
              <a:gd name="connsiteY135-9436" fmla="*/ 713745 h 1499831"/>
              <a:gd name="connsiteX136-9437" fmla="*/ 708181 w 1225855"/>
              <a:gd name="connsiteY136-9438" fmla="*/ 666446 h 1499831"/>
              <a:gd name="connsiteX137-9439" fmla="*/ 763991 w 1225855"/>
              <a:gd name="connsiteY137-9440" fmla="*/ 635350 h 1499831"/>
              <a:gd name="connsiteX138-9441" fmla="*/ 773483 w 1225855"/>
              <a:gd name="connsiteY138-9442" fmla="*/ 629294 h 1499831"/>
              <a:gd name="connsiteX139-9443" fmla="*/ 795414 w 1225855"/>
              <a:gd name="connsiteY139-9444" fmla="*/ 614400 h 1499831"/>
              <a:gd name="connsiteX140-9445" fmla="*/ 816200 w 1225855"/>
              <a:gd name="connsiteY140-9446" fmla="*/ 598361 h 1499831"/>
              <a:gd name="connsiteX141-9447" fmla="*/ 819473 w 1225855"/>
              <a:gd name="connsiteY141-9448" fmla="*/ 595579 h 1499831"/>
              <a:gd name="connsiteX142-9449" fmla="*/ 842223 w 1225855"/>
              <a:gd name="connsiteY142-9450" fmla="*/ 625202 h 1499831"/>
              <a:gd name="connsiteX143-9451" fmla="*/ 863008 w 1225855"/>
              <a:gd name="connsiteY143-9452" fmla="*/ 635350 h 1499831"/>
              <a:gd name="connsiteX144-9453" fmla="*/ 878884 w 1225855"/>
              <a:gd name="connsiteY144-9454" fmla="*/ 629949 h 1499831"/>
              <a:gd name="connsiteX145-9455" fmla="*/ 883794 w 1225855"/>
              <a:gd name="connsiteY145-9456" fmla="*/ 593451 h 1499831"/>
              <a:gd name="connsiteX146-9457" fmla="*/ 513091 w 1225855"/>
              <a:gd name="connsiteY146-9458" fmla="*/ 183796 h 1499831"/>
              <a:gd name="connsiteX147-9459" fmla="*/ 520784 w 1225855"/>
              <a:gd name="connsiteY147-9460" fmla="*/ 163175 h 1499831"/>
              <a:gd name="connsiteX148-9461" fmla="*/ 613746 w 1225855"/>
              <a:gd name="connsiteY148-9462" fmla="*/ 64648 h 1499831"/>
              <a:gd name="connsiteX149-9463" fmla="*/ 903434 w 1225855"/>
              <a:gd name="connsiteY149-9464" fmla="*/ 374630 h 1499831"/>
              <a:gd name="connsiteX150-9465" fmla="*/ 823892 w 1225855"/>
              <a:gd name="connsiteY150-9466" fmla="*/ 411455 h 1499831"/>
              <a:gd name="connsiteX151-9467" fmla="*/ 821110 w 1225855"/>
              <a:gd name="connsiteY151-9468" fmla="*/ 412273 h 1499831"/>
              <a:gd name="connsiteX152-9469" fmla="*/ 807689 w 1225855"/>
              <a:gd name="connsiteY152-9470" fmla="*/ 415710 h 1499831"/>
              <a:gd name="connsiteX153-9471" fmla="*/ 791159 w 1225855"/>
              <a:gd name="connsiteY153-9472" fmla="*/ 406873 h 1499831"/>
              <a:gd name="connsiteX154-9473" fmla="*/ 777084 w 1225855"/>
              <a:gd name="connsiteY154-9474" fmla="*/ 399835 h 1499831"/>
              <a:gd name="connsiteX155-9475" fmla="*/ 706053 w 1225855"/>
              <a:gd name="connsiteY155-9476" fmla="*/ 362192 h 1499831"/>
              <a:gd name="connsiteX156-9477" fmla="*/ 591160 w 1225855"/>
              <a:gd name="connsiteY156-9478" fmla="*/ 288542 h 1499831"/>
              <a:gd name="connsiteX157-9479" fmla="*/ 570702 w 1225855"/>
              <a:gd name="connsiteY157-9480" fmla="*/ 272176 h 1499831"/>
              <a:gd name="connsiteX158-9481" fmla="*/ 567919 w 1225855"/>
              <a:gd name="connsiteY158-9482" fmla="*/ 269721 h 1499831"/>
              <a:gd name="connsiteX159-9483" fmla="*/ 551226 w 1225855"/>
              <a:gd name="connsiteY159-9484" fmla="*/ 254500 h 1499831"/>
              <a:gd name="connsiteX160-9485" fmla="*/ 512109 w 1225855"/>
              <a:gd name="connsiteY160-9486" fmla="*/ 197708 h 1499831"/>
              <a:gd name="connsiteX161-9487" fmla="*/ 513091 w 1225855"/>
              <a:gd name="connsiteY161-9488" fmla="*/ 183796 h 1499831"/>
              <a:gd name="connsiteX162-9489" fmla="*/ 322094 w 1225855"/>
              <a:gd name="connsiteY162-9490" fmla="*/ 374303 h 1499831"/>
              <a:gd name="connsiteX163-9491" fmla="*/ 464974 w 1225855"/>
              <a:gd name="connsiteY163-9492" fmla="*/ 222421 h 1499831"/>
              <a:gd name="connsiteX164-9493" fmla="*/ 508345 w 1225855"/>
              <a:gd name="connsiteY164-9494" fmla="*/ 285596 h 1499831"/>
              <a:gd name="connsiteX165-9495" fmla="*/ 482486 w 1225855"/>
              <a:gd name="connsiteY165-9496" fmla="*/ 314729 h 1499831"/>
              <a:gd name="connsiteX166-9497" fmla="*/ 475939 w 1225855"/>
              <a:gd name="connsiteY166-9498" fmla="*/ 334205 h 1499831"/>
              <a:gd name="connsiteX167-9499" fmla="*/ 484614 w 1225855"/>
              <a:gd name="connsiteY167-9500" fmla="*/ 351717 h 1499831"/>
              <a:gd name="connsiteX168-9501" fmla="*/ 491324 w 1225855"/>
              <a:gd name="connsiteY168-9502" fmla="*/ 355973 h 1499831"/>
              <a:gd name="connsiteX169-9503" fmla="*/ 501962 w 1225855"/>
              <a:gd name="connsiteY169-9504" fmla="*/ 358264 h 1499831"/>
              <a:gd name="connsiteX170-9505" fmla="*/ 521602 w 1225855"/>
              <a:gd name="connsiteY170-9506" fmla="*/ 349426 h 1499831"/>
              <a:gd name="connsiteX171-9507" fmla="*/ 547298 w 1225855"/>
              <a:gd name="connsiteY171-9508" fmla="*/ 320621 h 1499831"/>
              <a:gd name="connsiteX172-9509" fmla="*/ 554990 w 1225855"/>
              <a:gd name="connsiteY172-9510" fmla="*/ 326676 h 1499831"/>
              <a:gd name="connsiteX173-9511" fmla="*/ 722747 w 1225855"/>
              <a:gd name="connsiteY173-9512" fmla="*/ 430768 h 1499831"/>
              <a:gd name="connsiteX174-9513" fmla="*/ 663827 w 1225855"/>
              <a:gd name="connsiteY174-9514" fmla="*/ 435678 h 1499831"/>
              <a:gd name="connsiteX175-9515" fmla="*/ 628967 w 1225855"/>
              <a:gd name="connsiteY175-9516" fmla="*/ 436823 h 1499831"/>
              <a:gd name="connsiteX176-9517" fmla="*/ 616692 w 1225855"/>
              <a:gd name="connsiteY176-9518" fmla="*/ 436987 h 1499831"/>
              <a:gd name="connsiteX177-9519" fmla="*/ 600489 w 1225855"/>
              <a:gd name="connsiteY177-9520" fmla="*/ 436823 h 1499831"/>
              <a:gd name="connsiteX178-9521" fmla="*/ 565628 w 1225855"/>
              <a:gd name="connsiteY178-9522" fmla="*/ 435514 h 1499831"/>
              <a:gd name="connsiteX179-9523" fmla="*/ 463337 w 1225855"/>
              <a:gd name="connsiteY179-9524" fmla="*/ 424057 h 1499831"/>
              <a:gd name="connsiteX180-9525" fmla="*/ 433059 w 1225855"/>
              <a:gd name="connsiteY180-9526" fmla="*/ 418165 h 1499831"/>
              <a:gd name="connsiteX181-9527" fmla="*/ 409164 w 1225855"/>
              <a:gd name="connsiteY181-9528" fmla="*/ 412437 h 1499831"/>
              <a:gd name="connsiteX182-9529" fmla="*/ 403927 w 1225855"/>
              <a:gd name="connsiteY182-9530" fmla="*/ 410964 h 1499831"/>
              <a:gd name="connsiteX183-9531" fmla="*/ 322094 w 1225855"/>
              <a:gd name="connsiteY183-9532" fmla="*/ 374303 h 14998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6955" y="connsiteY183-6956"/>
              </a:cxn>
            </a:cxnLst>
            <a:rect l="l" t="t" r="r" b="b"/>
            <a:pathLst>
              <a:path w="1225855" h="1499831">
                <a:moveTo>
                  <a:pt x="1219145" y="1035512"/>
                </a:moveTo>
                <a:lnTo>
                  <a:pt x="1212598" y="1022910"/>
                </a:lnTo>
                <a:lnTo>
                  <a:pt x="1009653" y="805725"/>
                </a:lnTo>
                <a:cubicBezTo>
                  <a:pt x="1075610" y="775284"/>
                  <a:pt x="1091485" y="743533"/>
                  <a:pt x="1091485" y="720128"/>
                </a:cubicBezTo>
                <a:cubicBezTo>
                  <a:pt x="1091485" y="712272"/>
                  <a:pt x="1089685" y="704416"/>
                  <a:pt x="1086085" y="697052"/>
                </a:cubicBezTo>
                <a:cubicBezTo>
                  <a:pt x="1085102" y="692633"/>
                  <a:pt x="1082975" y="688541"/>
                  <a:pt x="1079702" y="685104"/>
                </a:cubicBezTo>
                <a:lnTo>
                  <a:pt x="863663" y="454008"/>
                </a:lnTo>
                <a:cubicBezTo>
                  <a:pt x="925856" y="432732"/>
                  <a:pt x="957280" y="406054"/>
                  <a:pt x="957280" y="374303"/>
                </a:cubicBezTo>
                <a:cubicBezTo>
                  <a:pt x="957280" y="367756"/>
                  <a:pt x="955807" y="361537"/>
                  <a:pt x="953024" y="355482"/>
                </a:cubicBezTo>
                <a:cubicBezTo>
                  <a:pt x="951879" y="351390"/>
                  <a:pt x="949915" y="347626"/>
                  <a:pt x="946969" y="344516"/>
                </a:cubicBezTo>
                <a:lnTo>
                  <a:pt x="633058" y="8347"/>
                </a:lnTo>
                <a:cubicBezTo>
                  <a:pt x="628148" y="3110"/>
                  <a:pt x="621274" y="0"/>
                  <a:pt x="613909" y="0"/>
                </a:cubicBezTo>
                <a:cubicBezTo>
                  <a:pt x="606708" y="0"/>
                  <a:pt x="599834" y="2946"/>
                  <a:pt x="594761" y="8183"/>
                </a:cubicBezTo>
                <a:lnTo>
                  <a:pt x="276922" y="345825"/>
                </a:lnTo>
                <a:cubicBezTo>
                  <a:pt x="272667" y="350408"/>
                  <a:pt x="270212" y="356136"/>
                  <a:pt x="269884" y="362028"/>
                </a:cubicBezTo>
                <a:cubicBezTo>
                  <a:pt x="268739" y="365956"/>
                  <a:pt x="268248" y="370048"/>
                  <a:pt x="268248" y="374139"/>
                </a:cubicBezTo>
                <a:cubicBezTo>
                  <a:pt x="268248" y="405563"/>
                  <a:pt x="300326" y="432077"/>
                  <a:pt x="363828" y="453354"/>
                </a:cubicBezTo>
                <a:lnTo>
                  <a:pt x="143535" y="687395"/>
                </a:lnTo>
                <a:cubicBezTo>
                  <a:pt x="138952" y="692142"/>
                  <a:pt x="136497" y="698361"/>
                  <a:pt x="136497" y="704744"/>
                </a:cubicBezTo>
                <a:cubicBezTo>
                  <a:pt x="135024" y="709817"/>
                  <a:pt x="134206" y="714891"/>
                  <a:pt x="134206" y="720128"/>
                </a:cubicBezTo>
                <a:cubicBezTo>
                  <a:pt x="134206" y="744187"/>
                  <a:pt x="150572" y="766609"/>
                  <a:pt x="182978" y="786740"/>
                </a:cubicBezTo>
                <a:cubicBezTo>
                  <a:pt x="193125" y="793123"/>
                  <a:pt x="204746" y="799179"/>
                  <a:pt x="217839" y="805071"/>
                </a:cubicBezTo>
                <a:lnTo>
                  <a:pt x="9984" y="1025692"/>
                </a:lnTo>
                <a:cubicBezTo>
                  <a:pt x="5237" y="1030766"/>
                  <a:pt x="2782" y="1037476"/>
                  <a:pt x="2946" y="1044186"/>
                </a:cubicBezTo>
                <a:cubicBezTo>
                  <a:pt x="982" y="1050242"/>
                  <a:pt x="0" y="1056625"/>
                  <a:pt x="0" y="1062844"/>
                </a:cubicBezTo>
                <a:cubicBezTo>
                  <a:pt x="0" y="1127983"/>
                  <a:pt x="105728" y="1172500"/>
                  <a:pt x="194435" y="1198195"/>
                </a:cubicBezTo>
                <a:cubicBezTo>
                  <a:pt x="280195" y="1223073"/>
                  <a:pt x="381341" y="1240094"/>
                  <a:pt x="487887" y="1247950"/>
                </a:cubicBezTo>
                <a:lnTo>
                  <a:pt x="487887" y="1473645"/>
                </a:lnTo>
                <a:cubicBezTo>
                  <a:pt x="487887" y="1488047"/>
                  <a:pt x="499671" y="1499831"/>
                  <a:pt x="514073" y="1499831"/>
                </a:cubicBezTo>
                <a:lnTo>
                  <a:pt x="711781" y="1499831"/>
                </a:lnTo>
                <a:cubicBezTo>
                  <a:pt x="726184" y="1499831"/>
                  <a:pt x="737968" y="1488047"/>
                  <a:pt x="737968" y="1473645"/>
                </a:cubicBezTo>
                <a:lnTo>
                  <a:pt x="737968" y="1248932"/>
                </a:lnTo>
                <a:cubicBezTo>
                  <a:pt x="848606" y="1241730"/>
                  <a:pt x="952697" y="1224218"/>
                  <a:pt x="1039112" y="1198195"/>
                </a:cubicBezTo>
                <a:cubicBezTo>
                  <a:pt x="1124219" y="1172500"/>
                  <a:pt x="1225855" y="1128147"/>
                  <a:pt x="1225855" y="1062844"/>
                </a:cubicBezTo>
                <a:cubicBezTo>
                  <a:pt x="1225691" y="1053515"/>
                  <a:pt x="1223400" y="1044350"/>
                  <a:pt x="1219145" y="1035512"/>
                </a:cubicBezTo>
                <a:close/>
                <a:moveTo>
                  <a:pt x="1099178" y="1120454"/>
                </a:moveTo>
                <a:cubicBezTo>
                  <a:pt x="1094595" y="1116363"/>
                  <a:pt x="1088703" y="1113744"/>
                  <a:pt x="1082157" y="1113580"/>
                </a:cubicBezTo>
                <a:cubicBezTo>
                  <a:pt x="919800" y="1110307"/>
                  <a:pt x="776920" y="1091158"/>
                  <a:pt x="657608" y="1056788"/>
                </a:cubicBezTo>
                <a:cubicBezTo>
                  <a:pt x="623402" y="1046968"/>
                  <a:pt x="591160" y="1035839"/>
                  <a:pt x="560882" y="1023564"/>
                </a:cubicBezTo>
                <a:lnTo>
                  <a:pt x="558918" y="1022582"/>
                </a:lnTo>
                <a:cubicBezTo>
                  <a:pt x="557445" y="1021928"/>
                  <a:pt x="556135" y="1021437"/>
                  <a:pt x="554663" y="1021109"/>
                </a:cubicBezTo>
                <a:cubicBezTo>
                  <a:pt x="503763" y="999833"/>
                  <a:pt x="458591" y="975283"/>
                  <a:pt x="419966" y="947296"/>
                </a:cubicBezTo>
                <a:cubicBezTo>
                  <a:pt x="363665" y="906707"/>
                  <a:pt x="331095" y="866282"/>
                  <a:pt x="312928" y="837313"/>
                </a:cubicBezTo>
                <a:cubicBezTo>
                  <a:pt x="402126" y="860390"/>
                  <a:pt x="509491" y="887115"/>
                  <a:pt x="618656" y="887115"/>
                </a:cubicBezTo>
                <a:cubicBezTo>
                  <a:pt x="737477" y="887115"/>
                  <a:pt x="886958" y="840594"/>
                  <a:pt x="943368" y="830439"/>
                </a:cubicBezTo>
                <a:cubicBezTo>
                  <a:pt x="999778" y="820284"/>
                  <a:pt x="952533" y="827602"/>
                  <a:pt x="957116" y="826184"/>
                </a:cubicBezTo>
                <a:lnTo>
                  <a:pt x="1168408" y="1052369"/>
                </a:lnTo>
                <a:cubicBezTo>
                  <a:pt x="1169063" y="1053515"/>
                  <a:pt x="1169718" y="1054824"/>
                  <a:pt x="1170536" y="1055806"/>
                </a:cubicBezTo>
                <a:cubicBezTo>
                  <a:pt x="1171845" y="1057770"/>
                  <a:pt x="1173482" y="1060553"/>
                  <a:pt x="1173482" y="1063008"/>
                </a:cubicBezTo>
                <a:cubicBezTo>
                  <a:pt x="1173318" y="1073973"/>
                  <a:pt x="1152042" y="1096395"/>
                  <a:pt x="1099178" y="1120454"/>
                </a:cubicBezTo>
                <a:close/>
                <a:moveTo>
                  <a:pt x="736822" y="1196559"/>
                </a:moveTo>
                <a:cubicBezTo>
                  <a:pt x="698688" y="1199177"/>
                  <a:pt x="659736" y="1200487"/>
                  <a:pt x="620292" y="1200487"/>
                </a:cubicBezTo>
                <a:cubicBezTo>
                  <a:pt x="576430" y="1200487"/>
                  <a:pt x="532404" y="1198850"/>
                  <a:pt x="489033" y="1195577"/>
                </a:cubicBezTo>
                <a:cubicBezTo>
                  <a:pt x="387069" y="1187884"/>
                  <a:pt x="289197" y="1171518"/>
                  <a:pt x="209001" y="1148114"/>
                </a:cubicBezTo>
                <a:cubicBezTo>
                  <a:pt x="81014" y="1110798"/>
                  <a:pt x="52209" y="1073155"/>
                  <a:pt x="52209" y="1063008"/>
                </a:cubicBezTo>
                <a:cubicBezTo>
                  <a:pt x="52209" y="1061371"/>
                  <a:pt x="52864" y="1059571"/>
                  <a:pt x="54173" y="1057279"/>
                </a:cubicBezTo>
                <a:cubicBezTo>
                  <a:pt x="54992" y="1055970"/>
                  <a:pt x="55646" y="1054497"/>
                  <a:pt x="56137" y="1053188"/>
                </a:cubicBezTo>
                <a:lnTo>
                  <a:pt x="255155" y="841896"/>
                </a:lnTo>
                <a:cubicBezTo>
                  <a:pt x="269393" y="869719"/>
                  <a:pt x="296726" y="911617"/>
                  <a:pt x="346971" y="956134"/>
                </a:cubicBezTo>
                <a:lnTo>
                  <a:pt x="318984" y="987558"/>
                </a:lnTo>
                <a:cubicBezTo>
                  <a:pt x="309328" y="998360"/>
                  <a:pt x="310310" y="1014890"/>
                  <a:pt x="321112" y="1024546"/>
                </a:cubicBezTo>
                <a:cubicBezTo>
                  <a:pt x="326022" y="1028965"/>
                  <a:pt x="332241" y="1031093"/>
                  <a:pt x="338460" y="1031093"/>
                </a:cubicBezTo>
                <a:cubicBezTo>
                  <a:pt x="345662" y="1031093"/>
                  <a:pt x="352863" y="1028147"/>
                  <a:pt x="358100" y="1022255"/>
                </a:cubicBezTo>
                <a:lnTo>
                  <a:pt x="387887" y="988703"/>
                </a:lnTo>
                <a:cubicBezTo>
                  <a:pt x="424548" y="1015217"/>
                  <a:pt x="466119" y="1039113"/>
                  <a:pt x="512600" y="1059898"/>
                </a:cubicBezTo>
                <a:lnTo>
                  <a:pt x="494925" y="1097868"/>
                </a:lnTo>
                <a:cubicBezTo>
                  <a:pt x="488869" y="1110962"/>
                  <a:pt x="494434" y="1126510"/>
                  <a:pt x="507527" y="1132729"/>
                </a:cubicBezTo>
                <a:cubicBezTo>
                  <a:pt x="511127" y="1134366"/>
                  <a:pt x="514892" y="1135184"/>
                  <a:pt x="518656" y="1135184"/>
                </a:cubicBezTo>
                <a:cubicBezTo>
                  <a:pt x="528476" y="1135184"/>
                  <a:pt x="537969" y="1129620"/>
                  <a:pt x="542388" y="1120127"/>
                </a:cubicBezTo>
                <a:lnTo>
                  <a:pt x="561045" y="1080029"/>
                </a:lnTo>
                <a:cubicBezTo>
                  <a:pt x="585595" y="1089358"/>
                  <a:pt x="611291" y="1098032"/>
                  <a:pt x="638132" y="1105888"/>
                </a:cubicBezTo>
                <a:cubicBezTo>
                  <a:pt x="660718" y="1112598"/>
                  <a:pt x="684286" y="1118654"/>
                  <a:pt x="708344" y="1124219"/>
                </a:cubicBezTo>
                <a:lnTo>
                  <a:pt x="692633" y="1159079"/>
                </a:lnTo>
                <a:cubicBezTo>
                  <a:pt x="689850" y="1165135"/>
                  <a:pt x="689687" y="1171682"/>
                  <a:pt x="691487" y="1177574"/>
                </a:cubicBezTo>
                <a:cubicBezTo>
                  <a:pt x="693614" y="1184448"/>
                  <a:pt x="698524" y="1190503"/>
                  <a:pt x="705726" y="1193776"/>
                </a:cubicBezTo>
                <a:cubicBezTo>
                  <a:pt x="709163" y="1195413"/>
                  <a:pt x="712927" y="1196068"/>
                  <a:pt x="716528" y="1196068"/>
                </a:cubicBezTo>
                <a:cubicBezTo>
                  <a:pt x="722747" y="1196068"/>
                  <a:pt x="728803" y="1193776"/>
                  <a:pt x="733549" y="1189848"/>
                </a:cubicBezTo>
                <a:cubicBezTo>
                  <a:pt x="736331" y="1187393"/>
                  <a:pt x="738786" y="1184284"/>
                  <a:pt x="740423" y="1180683"/>
                </a:cubicBezTo>
                <a:lnTo>
                  <a:pt x="760881" y="1135184"/>
                </a:lnTo>
                <a:cubicBezTo>
                  <a:pt x="827002" y="1147786"/>
                  <a:pt x="898524" y="1156624"/>
                  <a:pt x="974628" y="1161534"/>
                </a:cubicBezTo>
                <a:cubicBezTo>
                  <a:pt x="903270" y="1178883"/>
                  <a:pt x="822092" y="1190830"/>
                  <a:pt x="736822" y="1196559"/>
                </a:cubicBezTo>
                <a:close/>
                <a:moveTo>
                  <a:pt x="685431" y="1447458"/>
                </a:moveTo>
                <a:lnTo>
                  <a:pt x="540096" y="1447458"/>
                </a:lnTo>
                <a:lnTo>
                  <a:pt x="540096" y="1251059"/>
                </a:lnTo>
                <a:cubicBezTo>
                  <a:pt x="566610" y="1252205"/>
                  <a:pt x="593451" y="1252860"/>
                  <a:pt x="620292" y="1252860"/>
                </a:cubicBezTo>
                <a:cubicBezTo>
                  <a:pt x="642060" y="1252860"/>
                  <a:pt x="663827" y="1252532"/>
                  <a:pt x="685431" y="1251714"/>
                </a:cubicBezTo>
                <a:lnTo>
                  <a:pt x="685431" y="1447458"/>
                </a:lnTo>
                <a:close/>
                <a:moveTo>
                  <a:pt x="186415" y="720292"/>
                </a:moveTo>
                <a:cubicBezTo>
                  <a:pt x="186415" y="720128"/>
                  <a:pt x="186579" y="719637"/>
                  <a:pt x="187070" y="718819"/>
                </a:cubicBezTo>
                <a:cubicBezTo>
                  <a:pt x="187724" y="717837"/>
                  <a:pt x="188215" y="716855"/>
                  <a:pt x="188543" y="715873"/>
                </a:cubicBezTo>
                <a:cubicBezTo>
                  <a:pt x="266011" y="633604"/>
                  <a:pt x="341099" y="565621"/>
                  <a:pt x="418567" y="483352"/>
                </a:cubicBezTo>
                <a:cubicBezTo>
                  <a:pt x="468111" y="493433"/>
                  <a:pt x="463830" y="503519"/>
                  <a:pt x="483426" y="492987"/>
                </a:cubicBezTo>
                <a:cubicBezTo>
                  <a:pt x="495878" y="496742"/>
                  <a:pt x="482104" y="503665"/>
                  <a:pt x="493280" y="505881"/>
                </a:cubicBezTo>
                <a:cubicBezTo>
                  <a:pt x="504456" y="508097"/>
                  <a:pt x="534794" y="505943"/>
                  <a:pt x="550480" y="506283"/>
                </a:cubicBezTo>
                <a:cubicBezTo>
                  <a:pt x="566166" y="506623"/>
                  <a:pt x="577552" y="507961"/>
                  <a:pt x="587396" y="507919"/>
                </a:cubicBezTo>
                <a:cubicBezTo>
                  <a:pt x="597240" y="507877"/>
                  <a:pt x="600067" y="507986"/>
                  <a:pt x="609547" y="506029"/>
                </a:cubicBezTo>
                <a:cubicBezTo>
                  <a:pt x="619027" y="504072"/>
                  <a:pt x="632336" y="497271"/>
                  <a:pt x="644277" y="496177"/>
                </a:cubicBezTo>
                <a:cubicBezTo>
                  <a:pt x="656218" y="495083"/>
                  <a:pt x="668682" y="500545"/>
                  <a:pt x="681193" y="499466"/>
                </a:cubicBezTo>
                <a:cubicBezTo>
                  <a:pt x="693704" y="498387"/>
                  <a:pt x="699923" y="494334"/>
                  <a:pt x="719342" y="489704"/>
                </a:cubicBezTo>
                <a:lnTo>
                  <a:pt x="797706" y="471684"/>
                </a:lnTo>
                <a:cubicBezTo>
                  <a:pt x="811454" y="481995"/>
                  <a:pt x="821601" y="494106"/>
                  <a:pt x="820292" y="507036"/>
                </a:cubicBezTo>
                <a:cubicBezTo>
                  <a:pt x="819310" y="516528"/>
                  <a:pt x="812272" y="534368"/>
                  <a:pt x="780194" y="560391"/>
                </a:cubicBezTo>
                <a:cubicBezTo>
                  <a:pt x="774138" y="565301"/>
                  <a:pt x="767100" y="570538"/>
                  <a:pt x="759081" y="576103"/>
                </a:cubicBezTo>
                <a:cubicBezTo>
                  <a:pt x="752370" y="580685"/>
                  <a:pt x="745006" y="585595"/>
                  <a:pt x="736822" y="590669"/>
                </a:cubicBezTo>
                <a:cubicBezTo>
                  <a:pt x="736659" y="590833"/>
                  <a:pt x="769585" y="574503"/>
                  <a:pt x="736331" y="590996"/>
                </a:cubicBezTo>
                <a:cubicBezTo>
                  <a:pt x="703077" y="607489"/>
                  <a:pt x="618966" y="658041"/>
                  <a:pt x="537297" y="689628"/>
                </a:cubicBezTo>
                <a:cubicBezTo>
                  <a:pt x="462829" y="718597"/>
                  <a:pt x="380492" y="739403"/>
                  <a:pt x="339115" y="752370"/>
                </a:cubicBezTo>
                <a:cubicBezTo>
                  <a:pt x="297738" y="765337"/>
                  <a:pt x="305727" y="762409"/>
                  <a:pt x="289033" y="767428"/>
                </a:cubicBezTo>
                <a:cubicBezTo>
                  <a:pt x="283632" y="768901"/>
                  <a:pt x="279050" y="770374"/>
                  <a:pt x="274958" y="771519"/>
                </a:cubicBezTo>
                <a:cubicBezTo>
                  <a:pt x="268084" y="769228"/>
                  <a:pt x="261701" y="766773"/>
                  <a:pt x="255809" y="764482"/>
                </a:cubicBezTo>
                <a:cubicBezTo>
                  <a:pt x="201963" y="743369"/>
                  <a:pt x="187233" y="725038"/>
                  <a:pt x="186415" y="720292"/>
                </a:cubicBezTo>
                <a:close/>
                <a:moveTo>
                  <a:pt x="883794" y="593451"/>
                </a:moveTo>
                <a:lnTo>
                  <a:pt x="859244" y="561536"/>
                </a:lnTo>
                <a:cubicBezTo>
                  <a:pt x="857935" y="559900"/>
                  <a:pt x="856462" y="558427"/>
                  <a:pt x="854989" y="557117"/>
                </a:cubicBezTo>
                <a:cubicBezTo>
                  <a:pt x="860226" y="549425"/>
                  <a:pt x="864154" y="541897"/>
                  <a:pt x="867100" y="534204"/>
                </a:cubicBezTo>
                <a:lnTo>
                  <a:pt x="1036167" y="715218"/>
                </a:lnTo>
                <a:cubicBezTo>
                  <a:pt x="1036657" y="716200"/>
                  <a:pt x="1037148" y="717019"/>
                  <a:pt x="1037803" y="717837"/>
                </a:cubicBezTo>
                <a:cubicBezTo>
                  <a:pt x="1038622" y="718983"/>
                  <a:pt x="1038949" y="719801"/>
                  <a:pt x="1038949" y="720128"/>
                </a:cubicBezTo>
                <a:cubicBezTo>
                  <a:pt x="1038622" y="724711"/>
                  <a:pt x="1025037" y="743369"/>
                  <a:pt x="971519" y="764973"/>
                </a:cubicBezTo>
                <a:cubicBezTo>
                  <a:pt x="963499" y="768246"/>
                  <a:pt x="954661" y="771519"/>
                  <a:pt x="944841" y="774793"/>
                </a:cubicBezTo>
                <a:cubicBezTo>
                  <a:pt x="939277" y="776593"/>
                  <a:pt x="933384" y="778557"/>
                  <a:pt x="927165" y="780357"/>
                </a:cubicBezTo>
                <a:cubicBezTo>
                  <a:pt x="923783" y="781339"/>
                  <a:pt x="971241" y="773472"/>
                  <a:pt x="917018" y="783303"/>
                </a:cubicBezTo>
                <a:cubicBezTo>
                  <a:pt x="862795" y="793134"/>
                  <a:pt x="710824" y="839342"/>
                  <a:pt x="601823" y="839342"/>
                </a:cubicBezTo>
                <a:cubicBezTo>
                  <a:pt x="515571" y="839342"/>
                  <a:pt x="446971" y="812108"/>
                  <a:pt x="372175" y="797051"/>
                </a:cubicBezTo>
                <a:cubicBezTo>
                  <a:pt x="404254" y="787068"/>
                  <a:pt x="441733" y="774793"/>
                  <a:pt x="481668" y="760717"/>
                </a:cubicBezTo>
                <a:lnTo>
                  <a:pt x="497707" y="799015"/>
                </a:lnTo>
                <a:cubicBezTo>
                  <a:pt x="501962" y="808999"/>
                  <a:pt x="511618" y="815054"/>
                  <a:pt x="521929" y="815054"/>
                </a:cubicBezTo>
                <a:cubicBezTo>
                  <a:pt x="525366" y="815054"/>
                  <a:pt x="528803" y="814400"/>
                  <a:pt x="532077" y="812927"/>
                </a:cubicBezTo>
                <a:cubicBezTo>
                  <a:pt x="545334" y="807362"/>
                  <a:pt x="551717" y="791978"/>
                  <a:pt x="545988" y="778557"/>
                </a:cubicBezTo>
                <a:lnTo>
                  <a:pt x="530931" y="742878"/>
                </a:lnTo>
                <a:lnTo>
                  <a:pt x="560882" y="731421"/>
                </a:lnTo>
                <a:cubicBezTo>
                  <a:pt x="597379" y="717346"/>
                  <a:pt x="630603" y="703271"/>
                  <a:pt x="660881" y="689359"/>
                </a:cubicBezTo>
                <a:lnTo>
                  <a:pt x="682158" y="735677"/>
                </a:lnTo>
                <a:cubicBezTo>
                  <a:pt x="686577" y="745333"/>
                  <a:pt x="696069" y="750897"/>
                  <a:pt x="706053" y="750897"/>
                </a:cubicBezTo>
                <a:cubicBezTo>
                  <a:pt x="709654" y="750897"/>
                  <a:pt x="713418" y="750079"/>
                  <a:pt x="717019" y="748442"/>
                </a:cubicBezTo>
                <a:cubicBezTo>
                  <a:pt x="730112" y="742387"/>
                  <a:pt x="736004" y="726839"/>
                  <a:pt x="729948" y="713745"/>
                </a:cubicBezTo>
                <a:lnTo>
                  <a:pt x="708181" y="666446"/>
                </a:lnTo>
                <a:cubicBezTo>
                  <a:pt x="728803" y="655971"/>
                  <a:pt x="747297" y="645661"/>
                  <a:pt x="763991" y="635350"/>
                </a:cubicBezTo>
                <a:cubicBezTo>
                  <a:pt x="767264" y="633386"/>
                  <a:pt x="770374" y="631258"/>
                  <a:pt x="773483" y="629294"/>
                </a:cubicBezTo>
                <a:cubicBezTo>
                  <a:pt x="781339" y="624384"/>
                  <a:pt x="788540" y="619310"/>
                  <a:pt x="795414" y="614400"/>
                </a:cubicBezTo>
                <a:cubicBezTo>
                  <a:pt x="802943" y="608999"/>
                  <a:pt x="809817" y="603598"/>
                  <a:pt x="816200" y="598361"/>
                </a:cubicBezTo>
                <a:cubicBezTo>
                  <a:pt x="817346" y="597379"/>
                  <a:pt x="818491" y="596561"/>
                  <a:pt x="819473" y="595579"/>
                </a:cubicBezTo>
                <a:lnTo>
                  <a:pt x="842223" y="625202"/>
                </a:lnTo>
                <a:cubicBezTo>
                  <a:pt x="847460" y="631913"/>
                  <a:pt x="855152" y="635350"/>
                  <a:pt x="863008" y="635350"/>
                </a:cubicBezTo>
                <a:cubicBezTo>
                  <a:pt x="868573" y="635350"/>
                  <a:pt x="874138" y="633549"/>
                  <a:pt x="878884" y="629949"/>
                </a:cubicBezTo>
                <a:cubicBezTo>
                  <a:pt x="890504" y="621438"/>
                  <a:pt x="892632" y="605072"/>
                  <a:pt x="883794" y="593451"/>
                </a:cubicBezTo>
                <a:close/>
                <a:moveTo>
                  <a:pt x="513091" y="183796"/>
                </a:moveTo>
                <a:cubicBezTo>
                  <a:pt x="518820" y="178232"/>
                  <a:pt x="521438" y="170539"/>
                  <a:pt x="520784" y="163175"/>
                </a:cubicBezTo>
                <a:lnTo>
                  <a:pt x="613746" y="64648"/>
                </a:lnTo>
                <a:lnTo>
                  <a:pt x="903434" y="374630"/>
                </a:lnTo>
                <a:cubicBezTo>
                  <a:pt x="897378" y="381504"/>
                  <a:pt x="875774" y="396889"/>
                  <a:pt x="823892" y="411455"/>
                </a:cubicBezTo>
                <a:cubicBezTo>
                  <a:pt x="822910" y="411782"/>
                  <a:pt x="822092" y="411946"/>
                  <a:pt x="821110" y="412273"/>
                </a:cubicBezTo>
                <a:lnTo>
                  <a:pt x="807689" y="415710"/>
                </a:lnTo>
                <a:cubicBezTo>
                  <a:pt x="802452" y="412764"/>
                  <a:pt x="797051" y="409818"/>
                  <a:pt x="791159" y="406873"/>
                </a:cubicBezTo>
                <a:cubicBezTo>
                  <a:pt x="786413" y="404581"/>
                  <a:pt x="781667" y="402126"/>
                  <a:pt x="777084" y="399835"/>
                </a:cubicBezTo>
                <a:cubicBezTo>
                  <a:pt x="751716" y="387069"/>
                  <a:pt x="727984" y="374467"/>
                  <a:pt x="706053" y="362192"/>
                </a:cubicBezTo>
                <a:cubicBezTo>
                  <a:pt x="660063" y="336333"/>
                  <a:pt x="621602" y="311783"/>
                  <a:pt x="591160" y="288542"/>
                </a:cubicBezTo>
                <a:cubicBezTo>
                  <a:pt x="583795" y="282978"/>
                  <a:pt x="577085" y="277577"/>
                  <a:pt x="570702" y="272176"/>
                </a:cubicBezTo>
                <a:cubicBezTo>
                  <a:pt x="569720" y="271357"/>
                  <a:pt x="568738" y="270539"/>
                  <a:pt x="567919" y="269721"/>
                </a:cubicBezTo>
                <a:cubicBezTo>
                  <a:pt x="561700" y="264320"/>
                  <a:pt x="556299" y="259246"/>
                  <a:pt x="551226" y="254500"/>
                </a:cubicBezTo>
                <a:cubicBezTo>
                  <a:pt x="522093" y="226186"/>
                  <a:pt x="514237" y="207201"/>
                  <a:pt x="512109" y="197708"/>
                </a:cubicBezTo>
                <a:cubicBezTo>
                  <a:pt x="510145" y="188870"/>
                  <a:pt x="512600" y="184778"/>
                  <a:pt x="513091" y="183796"/>
                </a:cubicBezTo>
                <a:close/>
                <a:moveTo>
                  <a:pt x="322094" y="374303"/>
                </a:moveTo>
                <a:lnTo>
                  <a:pt x="464974" y="222421"/>
                </a:lnTo>
                <a:cubicBezTo>
                  <a:pt x="472502" y="242552"/>
                  <a:pt x="486905" y="263665"/>
                  <a:pt x="508345" y="285596"/>
                </a:cubicBezTo>
                <a:lnTo>
                  <a:pt x="482486" y="314729"/>
                </a:lnTo>
                <a:cubicBezTo>
                  <a:pt x="477576" y="320293"/>
                  <a:pt x="475448" y="327331"/>
                  <a:pt x="475939" y="334205"/>
                </a:cubicBezTo>
                <a:cubicBezTo>
                  <a:pt x="476430" y="340752"/>
                  <a:pt x="479376" y="346971"/>
                  <a:pt x="484614" y="351717"/>
                </a:cubicBezTo>
                <a:cubicBezTo>
                  <a:pt x="486741" y="353518"/>
                  <a:pt x="488869" y="354991"/>
                  <a:pt x="491324" y="355973"/>
                </a:cubicBezTo>
                <a:cubicBezTo>
                  <a:pt x="494761" y="357446"/>
                  <a:pt x="498362" y="358264"/>
                  <a:pt x="501962" y="358264"/>
                </a:cubicBezTo>
                <a:cubicBezTo>
                  <a:pt x="509163" y="358264"/>
                  <a:pt x="516365" y="355318"/>
                  <a:pt x="521602" y="349426"/>
                </a:cubicBezTo>
                <a:lnTo>
                  <a:pt x="547298" y="320621"/>
                </a:lnTo>
                <a:cubicBezTo>
                  <a:pt x="549753" y="322585"/>
                  <a:pt x="552371" y="324712"/>
                  <a:pt x="554990" y="326676"/>
                </a:cubicBezTo>
                <a:cubicBezTo>
                  <a:pt x="597052" y="359410"/>
                  <a:pt x="653353" y="394270"/>
                  <a:pt x="722747" y="430768"/>
                </a:cubicBezTo>
                <a:cubicBezTo>
                  <a:pt x="703598" y="433059"/>
                  <a:pt x="683795" y="434696"/>
                  <a:pt x="663827" y="435678"/>
                </a:cubicBezTo>
                <a:cubicBezTo>
                  <a:pt x="652371" y="436332"/>
                  <a:pt x="640751" y="436660"/>
                  <a:pt x="628967" y="436823"/>
                </a:cubicBezTo>
                <a:cubicBezTo>
                  <a:pt x="624875" y="436823"/>
                  <a:pt x="620783" y="436987"/>
                  <a:pt x="616692" y="436987"/>
                </a:cubicBezTo>
                <a:cubicBezTo>
                  <a:pt x="611291" y="436987"/>
                  <a:pt x="605890" y="436987"/>
                  <a:pt x="600489" y="436823"/>
                </a:cubicBezTo>
                <a:cubicBezTo>
                  <a:pt x="588869" y="436660"/>
                  <a:pt x="577248" y="436169"/>
                  <a:pt x="565628" y="435514"/>
                </a:cubicBezTo>
                <a:cubicBezTo>
                  <a:pt x="530276" y="433550"/>
                  <a:pt x="495579" y="429786"/>
                  <a:pt x="463337" y="424057"/>
                </a:cubicBezTo>
                <a:cubicBezTo>
                  <a:pt x="453026" y="422257"/>
                  <a:pt x="442879" y="420293"/>
                  <a:pt x="433059" y="418165"/>
                </a:cubicBezTo>
                <a:cubicBezTo>
                  <a:pt x="424876" y="416365"/>
                  <a:pt x="416856" y="414401"/>
                  <a:pt x="409164" y="412437"/>
                </a:cubicBezTo>
                <a:lnTo>
                  <a:pt x="403927" y="410964"/>
                </a:lnTo>
                <a:cubicBezTo>
                  <a:pt x="351226" y="396398"/>
                  <a:pt x="328804" y="381341"/>
                  <a:pt x="322094" y="374303"/>
                </a:cubicBezTo>
                <a:close/>
              </a:path>
            </a:pathLst>
          </a:custGeom>
          <a:solidFill>
            <a:schemeClr val="bg1">
              <a:lumMod val="85000"/>
            </a:schemeClr>
          </a:solidFill>
          <a:ln w="1628" cap="flat">
            <a:noFill/>
            <a:prstDash val="solid"/>
            <a:miter/>
          </a:ln>
        </p:spPr>
        <p:txBody>
          <a:bodyPr rtlCol="0" anchor="ct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正文页1">
    <p:spTree>
      <p:nvGrpSpPr>
        <p:cNvPr id="1" name=""/>
        <p:cNvGrpSpPr/>
        <p:nvPr/>
      </p:nvGrpSpPr>
      <p:grpSpPr>
        <a:xfrm>
          <a:off x="0" y="0"/>
          <a:ext cx="0" cy="0"/>
          <a:chOff x="0" y="0"/>
          <a:chExt cx="0" cy="0"/>
        </a:xfrm>
      </p:grpSpPr>
      <p:sp>
        <p:nvSpPr>
          <p:cNvPr id="36" name="矩形: 圆角 35"/>
          <p:cNvSpPr/>
          <p:nvPr userDrawn="1"/>
        </p:nvSpPr>
        <p:spPr>
          <a:xfrm rot="10800000" flipV="1">
            <a:off x="695324" y="502711"/>
            <a:ext cx="558099" cy="512266"/>
          </a:xfrm>
          <a:prstGeom prst="roundRect">
            <a:avLst>
              <a:gd name="adj" fmla="val 1072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占位符 56"/>
          <p:cNvSpPr>
            <a:spLocks noGrp="1"/>
          </p:cNvSpPr>
          <p:nvPr>
            <p:ph type="body" sz="quarter" idx="11" hasCustomPrompt="1"/>
          </p:nvPr>
        </p:nvSpPr>
        <p:spPr>
          <a:xfrm>
            <a:off x="923132" y="1119259"/>
            <a:ext cx="1035861" cy="258532"/>
          </a:xfrm>
          <a:prstGeom prst="rect">
            <a:avLst/>
          </a:prstGeom>
          <a:noFill/>
        </p:spPr>
        <p:txBody>
          <a:bodyPr wrap="none" rtlCol="0">
            <a:spAutoFit/>
          </a:bodyPr>
          <a:lstStyle>
            <a:lvl1pPr marL="0" indent="0" algn="l">
              <a:buNone/>
              <a:defRPr lang="zh-CN" altLang="en-US" sz="1200" b="0" spc="300" dirty="0" smtClean="0">
                <a:solidFill>
                  <a:schemeClr val="tx1">
                    <a:lumMod val="75000"/>
                    <a:lumOff val="25000"/>
                  </a:schemeClr>
                </a:solidFill>
                <a:effectLst/>
              </a:defRPr>
            </a:lvl1pPr>
          </a:lstStyle>
          <a:p>
            <a:pPr marL="228600" lvl="0" indent="-228600" algn="ctr"/>
            <a:r>
              <a:rPr lang="en-US" altLang="zh-CN" dirty="0"/>
              <a:t> </a:t>
            </a:r>
            <a:r>
              <a:rPr lang="zh-CN" altLang="en-US" dirty="0"/>
              <a:t>情景导入</a:t>
            </a:r>
            <a:endParaRPr lang="zh-CN" altLang="en-US" dirty="0"/>
          </a:p>
        </p:txBody>
      </p:sp>
      <p:sp>
        <p:nvSpPr>
          <p:cNvPr id="35" name="椭圆 34"/>
          <p:cNvSpPr/>
          <p:nvPr userDrawn="1"/>
        </p:nvSpPr>
        <p:spPr>
          <a:xfrm>
            <a:off x="764461" y="731298"/>
            <a:ext cx="222342" cy="2223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占位符 56"/>
          <p:cNvSpPr>
            <a:spLocks noGrp="1"/>
          </p:cNvSpPr>
          <p:nvPr>
            <p:ph type="body" sz="quarter" idx="10" hasCustomPrompt="1"/>
          </p:nvPr>
        </p:nvSpPr>
        <p:spPr>
          <a:xfrm>
            <a:off x="875632" y="556153"/>
            <a:ext cx="1792010" cy="553581"/>
          </a:xfrm>
          <a:prstGeom prst="roundRect">
            <a:avLst>
              <a:gd name="adj" fmla="val 9943"/>
            </a:avLst>
          </a:prstGeom>
          <a:solidFill>
            <a:schemeClr val="bg1"/>
          </a:solidFill>
          <a:ln w="19050">
            <a:solidFill>
              <a:schemeClr val="tx1">
                <a:lumMod val="75000"/>
                <a:lumOff val="25000"/>
              </a:schemeClr>
            </a:solidFill>
          </a:ln>
        </p:spPr>
        <p:txBody>
          <a:bodyPr wrap="none" rtlCol="0">
            <a:spAutoFit/>
          </a:bodyPr>
          <a:lstStyle>
            <a:lvl1pPr marL="0" indent="0" algn="l">
              <a:lnSpc>
                <a:spcPct val="100000"/>
              </a:lnSpc>
              <a:buNone/>
              <a:defRPr lang="zh-CN" altLang="en-US" sz="2800" b="1" spc="300" dirty="0" smtClean="0">
                <a:gradFill>
                  <a:gsLst>
                    <a:gs pos="0">
                      <a:schemeClr val="accent1">
                        <a:lumMod val="30000"/>
                      </a:schemeClr>
                    </a:gs>
                    <a:gs pos="100000">
                      <a:schemeClr val="accent1">
                        <a:lumMod val="30000"/>
                      </a:schemeClr>
                    </a:gs>
                  </a:gsLst>
                  <a:lin ang="5400000" scaled="1"/>
                </a:gradFill>
                <a:effectLst/>
              </a:defRPr>
            </a:lvl1pPr>
          </a:lstStyle>
          <a:p>
            <a:pPr marL="228600" lvl="0" indent="-228600" algn="ctr"/>
            <a:r>
              <a:rPr lang="zh-CN" altLang="en-US" dirty="0"/>
              <a:t>输入标题</a:t>
            </a:r>
            <a:endParaRPr lang="zh-CN" altLang="en-US" dirty="0"/>
          </a:p>
        </p:txBody>
      </p:sp>
      <p:sp>
        <p:nvSpPr>
          <p:cNvPr id="29" name="文本框 28"/>
          <p:cNvSpPr txBox="1"/>
          <p:nvPr userDrawn="1"/>
        </p:nvSpPr>
        <p:spPr>
          <a:xfrm>
            <a:off x="11086704" y="858553"/>
            <a:ext cx="482824" cy="217239"/>
          </a:xfrm>
          <a:prstGeom prst="rect">
            <a:avLst/>
          </a:prstGeom>
          <a:noFill/>
        </p:spPr>
        <p:txBody>
          <a:bodyPr wrap="none" rtlCol="0">
            <a:spAutoFit/>
          </a:bodyPr>
          <a:lstStyle/>
          <a:p>
            <a:pPr>
              <a:lnSpc>
                <a:spcPct val="110000"/>
              </a:lnSpc>
            </a:pPr>
            <a:r>
              <a:rPr lang="en-US" altLang="zh-CN" sz="800" b="0" i="0" dirty="0"/>
              <a:t>LOGO</a:t>
            </a:r>
            <a:endParaRPr lang="zh-CN" altLang="en-US" sz="800" b="0" i="0" dirty="0"/>
          </a:p>
        </p:txBody>
      </p:sp>
      <p:pic>
        <p:nvPicPr>
          <p:cNvPr id="33" name="图片 32"/>
          <p:cNvPicPr>
            <a:picLocks noChangeAspect="1"/>
          </p:cNvPicPr>
          <p:nvPr userDrawn="1"/>
        </p:nvPicPr>
        <p:blipFill>
          <a:blip r:embed="rId2"/>
          <a:stretch>
            <a:fillRect/>
          </a:stretch>
        </p:blipFill>
        <p:spPr>
          <a:xfrm>
            <a:off x="11166698" y="613380"/>
            <a:ext cx="322836" cy="322836"/>
          </a:xfrm>
          <a:prstGeom prst="rect">
            <a:avLst/>
          </a:prstGeom>
        </p:spPr>
      </p:pic>
      <p:sp>
        <p:nvSpPr>
          <p:cNvPr id="43" name="矩形: 圆角 42"/>
          <p:cNvSpPr/>
          <p:nvPr userDrawn="1"/>
        </p:nvSpPr>
        <p:spPr>
          <a:xfrm>
            <a:off x="695325" y="1619657"/>
            <a:ext cx="10801350" cy="4780592"/>
          </a:xfrm>
          <a:prstGeom prst="roundRect">
            <a:avLst>
              <a:gd name="adj" fmla="val 2670"/>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1291887" y="6057900"/>
            <a:ext cx="381000" cy="381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1359890" y="6124109"/>
            <a:ext cx="244994" cy="248583"/>
            <a:chOff x="5533212" y="7041052"/>
            <a:chExt cx="244994" cy="248583"/>
          </a:xfrm>
        </p:grpSpPr>
        <p:sp>
          <p:nvSpPr>
            <p:cNvPr id="13" name="任意多边形: 形状 12"/>
            <p:cNvSpPr/>
            <p:nvPr/>
          </p:nvSpPr>
          <p:spPr>
            <a:xfrm rot="21530537">
              <a:off x="5621014" y="7056745"/>
              <a:ext cx="8610" cy="8610"/>
            </a:xfrm>
            <a:custGeom>
              <a:avLst/>
              <a:gdLst>
                <a:gd name="connsiteX0" fmla="*/ 0 w 46508"/>
                <a:gd name="connsiteY0" fmla="*/ 0 h 46508"/>
                <a:gd name="connsiteX1" fmla="*/ 47625 w 46508"/>
                <a:gd name="connsiteY1" fmla="*/ 0 h 46508"/>
                <a:gd name="connsiteX2" fmla="*/ 47625 w 46508"/>
                <a:gd name="connsiteY2" fmla="*/ 47625 h 46508"/>
                <a:gd name="connsiteX3" fmla="*/ 0 w 46508"/>
                <a:gd name="connsiteY3" fmla="*/ 47625 h 46508"/>
              </a:gdLst>
              <a:ahLst/>
              <a:cxnLst>
                <a:cxn ang="0">
                  <a:pos x="connsiteX0" y="connsiteY0"/>
                </a:cxn>
                <a:cxn ang="0">
                  <a:pos x="connsiteX1" y="connsiteY1"/>
                </a:cxn>
                <a:cxn ang="0">
                  <a:pos x="connsiteX2" y="connsiteY2"/>
                </a:cxn>
                <a:cxn ang="0">
                  <a:pos x="connsiteX3" y="connsiteY3"/>
                </a:cxn>
              </a:cxnLst>
              <a:rect l="l" t="t" r="r" b="b"/>
              <a:pathLst>
                <a:path w="46508" h="46508">
                  <a:moveTo>
                    <a:pt x="0" y="0"/>
                  </a:moveTo>
                  <a:lnTo>
                    <a:pt x="47625" y="0"/>
                  </a:lnTo>
                  <a:lnTo>
                    <a:pt x="47625" y="47625"/>
                  </a:lnTo>
                  <a:lnTo>
                    <a:pt x="0" y="47625"/>
                  </a:lnTo>
                  <a:close/>
                </a:path>
              </a:pathLst>
            </a:custGeom>
            <a:solidFill>
              <a:srgbClr val="000000"/>
            </a:solidFill>
            <a:ln w="1860" cap="flat">
              <a:noFill/>
              <a:prstDash val="solid"/>
              <a:miter/>
            </a:ln>
          </p:spPr>
          <p:txBody>
            <a:bodyPr rtlCol="0" anchor="ctr"/>
            <a:lstStyle/>
            <a:p>
              <a:endParaRPr lang="zh-CN" altLang="en-US"/>
            </a:p>
          </p:txBody>
        </p:sp>
        <p:sp>
          <p:nvSpPr>
            <p:cNvPr id="14" name="任意多边形: 形状 13"/>
            <p:cNvSpPr/>
            <p:nvPr/>
          </p:nvSpPr>
          <p:spPr>
            <a:xfrm rot="21530537">
              <a:off x="5536036" y="7045928"/>
              <a:ext cx="204229" cy="240735"/>
            </a:xfrm>
            <a:custGeom>
              <a:avLst/>
              <a:gdLst>
                <a:gd name="connsiteX0" fmla="*/ 1007745 w 1103188"/>
                <a:gd name="connsiteY0" fmla="*/ 1242060 h 1300385"/>
                <a:gd name="connsiteX1" fmla="*/ 1026795 w 1103188"/>
                <a:gd name="connsiteY1" fmla="*/ 1030605 h 1300385"/>
                <a:gd name="connsiteX2" fmla="*/ 1104900 w 1103188"/>
                <a:gd name="connsiteY2" fmla="*/ 1011555 h 1300385"/>
                <a:gd name="connsiteX3" fmla="*/ 1104900 w 1103188"/>
                <a:gd name="connsiteY3" fmla="*/ 0 h 1300385"/>
                <a:gd name="connsiteX4" fmla="*/ 89535 w 1103188"/>
                <a:gd name="connsiteY4" fmla="*/ 0 h 1300385"/>
                <a:gd name="connsiteX5" fmla="*/ 100965 w 1103188"/>
                <a:gd name="connsiteY5" fmla="*/ 11430 h 1300385"/>
                <a:gd name="connsiteX6" fmla="*/ 11430 w 1103188"/>
                <a:gd name="connsiteY6" fmla="*/ 100965 h 1300385"/>
                <a:gd name="connsiteX7" fmla="*/ 0 w 1103188"/>
                <a:gd name="connsiteY7" fmla="*/ 89535 h 1300385"/>
                <a:gd name="connsiteX8" fmla="*/ 0 w 1103188"/>
                <a:gd name="connsiteY8" fmla="*/ 1211580 h 1300385"/>
                <a:gd name="connsiteX9" fmla="*/ 9525 w 1103188"/>
                <a:gd name="connsiteY9" fmla="*/ 1202055 h 1300385"/>
                <a:gd name="connsiteX10" fmla="*/ 99060 w 1103188"/>
                <a:gd name="connsiteY10" fmla="*/ 1291590 h 1300385"/>
                <a:gd name="connsiteX11" fmla="*/ 89535 w 1103188"/>
                <a:gd name="connsiteY11" fmla="*/ 1301115 h 1300385"/>
                <a:gd name="connsiteX12" fmla="*/ 1104900 w 1103188"/>
                <a:gd name="connsiteY12" fmla="*/ 1301115 h 1300385"/>
                <a:gd name="connsiteX13" fmla="*/ 1104900 w 1103188"/>
                <a:gd name="connsiteY13" fmla="*/ 1280160 h 130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3188" h="1300385">
                  <a:moveTo>
                    <a:pt x="1007745" y="1242060"/>
                  </a:moveTo>
                  <a:lnTo>
                    <a:pt x="1026795" y="1030605"/>
                  </a:lnTo>
                  <a:lnTo>
                    <a:pt x="1104900" y="1011555"/>
                  </a:lnTo>
                  <a:lnTo>
                    <a:pt x="1104900" y="0"/>
                  </a:lnTo>
                  <a:lnTo>
                    <a:pt x="89535" y="0"/>
                  </a:lnTo>
                  <a:lnTo>
                    <a:pt x="100965" y="11430"/>
                  </a:lnTo>
                  <a:lnTo>
                    <a:pt x="11430" y="100965"/>
                  </a:lnTo>
                  <a:lnTo>
                    <a:pt x="0" y="89535"/>
                  </a:lnTo>
                  <a:lnTo>
                    <a:pt x="0" y="1211580"/>
                  </a:lnTo>
                  <a:lnTo>
                    <a:pt x="9525" y="1202055"/>
                  </a:lnTo>
                  <a:lnTo>
                    <a:pt x="99060" y="1291590"/>
                  </a:lnTo>
                  <a:lnTo>
                    <a:pt x="89535" y="1301115"/>
                  </a:lnTo>
                  <a:lnTo>
                    <a:pt x="1104900" y="1301115"/>
                  </a:lnTo>
                  <a:lnTo>
                    <a:pt x="1104900" y="1280160"/>
                  </a:lnTo>
                  <a:close/>
                </a:path>
              </a:pathLst>
            </a:custGeom>
            <a:solidFill>
              <a:srgbClr val="FFFFFF"/>
            </a:solidFill>
            <a:ln w="1860" cap="flat">
              <a:noFill/>
              <a:prstDash val="solid"/>
              <a:miter/>
            </a:ln>
          </p:spPr>
          <p:txBody>
            <a:bodyPr rtlCol="0" anchor="ctr"/>
            <a:lstStyle/>
            <a:p>
              <a:endParaRPr lang="zh-CN" altLang="en-US"/>
            </a:p>
          </p:txBody>
        </p:sp>
        <p:sp>
          <p:nvSpPr>
            <p:cNvPr id="15" name="任意多边形: 形状 14"/>
            <p:cNvSpPr/>
            <p:nvPr/>
          </p:nvSpPr>
          <p:spPr>
            <a:xfrm rot="21530537">
              <a:off x="5558600" y="7050865"/>
              <a:ext cx="158424" cy="160490"/>
            </a:xfrm>
            <a:custGeom>
              <a:avLst/>
              <a:gdLst>
                <a:gd name="connsiteX0" fmla="*/ 0 w 855761"/>
                <a:gd name="connsiteY0" fmla="*/ 0 h 866923"/>
                <a:gd name="connsiteX1" fmla="*/ 857250 w 855761"/>
                <a:gd name="connsiteY1" fmla="*/ 0 h 866923"/>
                <a:gd name="connsiteX2" fmla="*/ 857250 w 855761"/>
                <a:gd name="connsiteY2" fmla="*/ 868680 h 866923"/>
                <a:gd name="connsiteX3" fmla="*/ 0 w 855761"/>
                <a:gd name="connsiteY3" fmla="*/ 868680 h 866923"/>
              </a:gdLst>
              <a:ahLst/>
              <a:cxnLst>
                <a:cxn ang="0">
                  <a:pos x="connsiteX0" y="connsiteY0"/>
                </a:cxn>
                <a:cxn ang="0">
                  <a:pos x="connsiteX1" y="connsiteY1"/>
                </a:cxn>
                <a:cxn ang="0">
                  <a:pos x="connsiteX2" y="connsiteY2"/>
                </a:cxn>
                <a:cxn ang="0">
                  <a:pos x="connsiteX3" y="connsiteY3"/>
                </a:cxn>
              </a:cxnLst>
              <a:rect l="l" t="t" r="r" b="b"/>
              <a:pathLst>
                <a:path w="855761" h="866923">
                  <a:moveTo>
                    <a:pt x="0" y="0"/>
                  </a:moveTo>
                  <a:lnTo>
                    <a:pt x="857250" y="0"/>
                  </a:lnTo>
                  <a:lnTo>
                    <a:pt x="857250" y="868680"/>
                  </a:lnTo>
                  <a:lnTo>
                    <a:pt x="0" y="868680"/>
                  </a:lnTo>
                  <a:close/>
                </a:path>
              </a:pathLst>
            </a:custGeom>
            <a:solidFill>
              <a:schemeClr val="accent2">
                <a:lumMod val="20000"/>
                <a:lumOff val="80000"/>
              </a:schemeClr>
            </a:solidFill>
            <a:ln w="1860" cap="flat">
              <a:noFill/>
              <a:prstDash val="solid"/>
              <a:miter/>
            </a:ln>
          </p:spPr>
          <p:txBody>
            <a:bodyPr rtlCol="0" anchor="ctr"/>
            <a:lstStyle/>
            <a:p>
              <a:endParaRPr lang="zh-CN" altLang="en-US"/>
            </a:p>
          </p:txBody>
        </p:sp>
        <p:sp>
          <p:nvSpPr>
            <p:cNvPr id="16" name="任意多边形: 形状 15"/>
            <p:cNvSpPr/>
            <p:nvPr/>
          </p:nvSpPr>
          <p:spPr>
            <a:xfrm rot="21530537">
              <a:off x="5535060" y="7225784"/>
              <a:ext cx="243146" cy="63369"/>
            </a:xfrm>
            <a:custGeom>
              <a:avLst/>
              <a:gdLst>
                <a:gd name="connsiteX0" fmla="*/ 1314450 w 1313408"/>
                <a:gd name="connsiteY0" fmla="*/ 169545 h 342304"/>
                <a:gd name="connsiteX1" fmla="*/ 1314450 w 1313408"/>
                <a:gd name="connsiteY1" fmla="*/ 169545 h 342304"/>
                <a:gd name="connsiteX2" fmla="*/ 1143000 w 1313408"/>
                <a:gd name="connsiteY2" fmla="*/ 295275 h 342304"/>
                <a:gd name="connsiteX3" fmla="*/ 167640 w 1313408"/>
                <a:gd name="connsiteY3" fmla="*/ 295275 h 342304"/>
                <a:gd name="connsiteX4" fmla="*/ 53340 w 1313408"/>
                <a:gd name="connsiteY4" fmla="*/ 180975 h 342304"/>
                <a:gd name="connsiteX5" fmla="*/ 53340 w 1313408"/>
                <a:gd name="connsiteY5" fmla="*/ 161925 h 342304"/>
                <a:gd name="connsiteX6" fmla="*/ 167640 w 1313408"/>
                <a:gd name="connsiteY6" fmla="*/ 47625 h 342304"/>
                <a:gd name="connsiteX7" fmla="*/ 1143000 w 1313408"/>
                <a:gd name="connsiteY7" fmla="*/ 47625 h 342304"/>
                <a:gd name="connsiteX8" fmla="*/ 1143000 w 1313408"/>
                <a:gd name="connsiteY8" fmla="*/ 0 h 342304"/>
                <a:gd name="connsiteX9" fmla="*/ 171450 w 1313408"/>
                <a:gd name="connsiteY9" fmla="*/ 0 h 342304"/>
                <a:gd name="connsiteX10" fmla="*/ 0 w 1313408"/>
                <a:gd name="connsiteY10" fmla="*/ 171450 h 342304"/>
                <a:gd name="connsiteX11" fmla="*/ 171450 w 1313408"/>
                <a:gd name="connsiteY11" fmla="*/ 342900 h 342304"/>
                <a:gd name="connsiteX12" fmla="*/ 1143000 w 1313408"/>
                <a:gd name="connsiteY12" fmla="*/ 342900 h 342304"/>
                <a:gd name="connsiteX13" fmla="*/ 1143000 w 1313408"/>
                <a:gd name="connsiteY13" fmla="*/ 295275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408" h="342304">
                  <a:moveTo>
                    <a:pt x="1314450" y="169545"/>
                  </a:moveTo>
                  <a:lnTo>
                    <a:pt x="1314450" y="169545"/>
                  </a:lnTo>
                  <a:close/>
                  <a:moveTo>
                    <a:pt x="1143000" y="295275"/>
                  </a:moveTo>
                  <a:lnTo>
                    <a:pt x="167640" y="295275"/>
                  </a:lnTo>
                  <a:cubicBezTo>
                    <a:pt x="104775" y="295275"/>
                    <a:pt x="53340" y="243840"/>
                    <a:pt x="53340" y="180975"/>
                  </a:cubicBezTo>
                  <a:lnTo>
                    <a:pt x="53340" y="161925"/>
                  </a:lnTo>
                  <a:cubicBezTo>
                    <a:pt x="53340" y="99060"/>
                    <a:pt x="104775" y="47625"/>
                    <a:pt x="167640" y="47625"/>
                  </a:cubicBezTo>
                  <a:lnTo>
                    <a:pt x="1143000" y="47625"/>
                  </a:lnTo>
                  <a:lnTo>
                    <a:pt x="1143000" y="0"/>
                  </a:lnTo>
                  <a:lnTo>
                    <a:pt x="171450" y="0"/>
                  </a:lnTo>
                  <a:cubicBezTo>
                    <a:pt x="76200" y="0"/>
                    <a:pt x="0" y="76200"/>
                    <a:pt x="0" y="171450"/>
                  </a:cubicBezTo>
                  <a:cubicBezTo>
                    <a:pt x="0" y="266700"/>
                    <a:pt x="76200" y="342900"/>
                    <a:pt x="171450" y="342900"/>
                  </a:cubicBezTo>
                  <a:lnTo>
                    <a:pt x="1143000" y="342900"/>
                  </a:lnTo>
                  <a:lnTo>
                    <a:pt x="1143000" y="295275"/>
                  </a:lnTo>
                  <a:close/>
                </a:path>
              </a:pathLst>
            </a:custGeom>
            <a:solidFill>
              <a:srgbClr val="474747"/>
            </a:solidFill>
            <a:ln w="1860" cap="flat">
              <a:noFill/>
              <a:prstDash val="solid"/>
              <a:miter/>
            </a:ln>
          </p:spPr>
          <p:txBody>
            <a:bodyPr rtlCol="0" anchor="ctr"/>
            <a:lstStyle/>
            <a:p>
              <a:endParaRPr lang="zh-CN" altLang="en-US"/>
            </a:p>
          </p:txBody>
        </p:sp>
        <p:sp>
          <p:nvSpPr>
            <p:cNvPr id="17" name="任意多边形: 形状 16"/>
            <p:cNvSpPr/>
            <p:nvPr/>
          </p:nvSpPr>
          <p:spPr>
            <a:xfrm rot="21530537">
              <a:off x="5533212" y="7042701"/>
              <a:ext cx="211806" cy="246934"/>
            </a:xfrm>
            <a:custGeom>
              <a:avLst/>
              <a:gdLst>
                <a:gd name="connsiteX0" fmla="*/ 190500 w 1144116"/>
                <a:gd name="connsiteY0" fmla="*/ 45720 h 1333872"/>
                <a:gd name="connsiteX1" fmla="*/ 882015 w 1144116"/>
                <a:gd name="connsiteY1" fmla="*/ 45720 h 1333872"/>
                <a:gd name="connsiteX2" fmla="*/ 882015 w 1144116"/>
                <a:gd name="connsiteY2" fmla="*/ 0 h 1333872"/>
                <a:gd name="connsiteX3" fmla="*/ 975360 w 1144116"/>
                <a:gd name="connsiteY3" fmla="*/ 0 h 1333872"/>
                <a:gd name="connsiteX4" fmla="*/ 173355 w 1144116"/>
                <a:gd name="connsiteY4" fmla="*/ 0 h 1333872"/>
                <a:gd name="connsiteX5" fmla="*/ 0 w 1144116"/>
                <a:gd name="connsiteY5" fmla="*/ 173355 h 1333872"/>
                <a:gd name="connsiteX6" fmla="*/ 0 w 1144116"/>
                <a:gd name="connsiteY6" fmla="*/ 1162050 h 1333872"/>
                <a:gd name="connsiteX7" fmla="*/ 173355 w 1144116"/>
                <a:gd name="connsiteY7" fmla="*/ 1335405 h 1333872"/>
                <a:gd name="connsiteX8" fmla="*/ 192405 w 1144116"/>
                <a:gd name="connsiteY8" fmla="*/ 1335405 h 1333872"/>
                <a:gd name="connsiteX9" fmla="*/ 47625 w 1144116"/>
                <a:gd name="connsiteY9" fmla="*/ 1190625 h 1333872"/>
                <a:gd name="connsiteX10" fmla="*/ 47625 w 1144116"/>
                <a:gd name="connsiteY10" fmla="*/ 188595 h 1333872"/>
                <a:gd name="connsiteX11" fmla="*/ 190500 w 1144116"/>
                <a:gd name="connsiteY11" fmla="*/ 45720 h 1333872"/>
                <a:gd name="connsiteX12" fmla="*/ 1097280 w 1144116"/>
                <a:gd name="connsiteY12" fmla="*/ 255270 h 1333872"/>
                <a:gd name="connsiteX13" fmla="*/ 1144905 w 1144116"/>
                <a:gd name="connsiteY13" fmla="*/ 255270 h 1333872"/>
                <a:gd name="connsiteX14" fmla="*/ 1144905 w 1144116"/>
                <a:gd name="connsiteY14" fmla="*/ 1034415 h 1333872"/>
                <a:gd name="connsiteX15" fmla="*/ 1097280 w 1144116"/>
                <a:gd name="connsiteY15" fmla="*/ 1034415 h 133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116" h="1333872">
                  <a:moveTo>
                    <a:pt x="190500" y="45720"/>
                  </a:moveTo>
                  <a:lnTo>
                    <a:pt x="882015" y="45720"/>
                  </a:lnTo>
                  <a:lnTo>
                    <a:pt x="882015" y="0"/>
                  </a:lnTo>
                  <a:lnTo>
                    <a:pt x="975360" y="0"/>
                  </a:lnTo>
                  <a:lnTo>
                    <a:pt x="173355" y="0"/>
                  </a:lnTo>
                  <a:cubicBezTo>
                    <a:pt x="78105" y="0"/>
                    <a:pt x="0" y="78105"/>
                    <a:pt x="0" y="173355"/>
                  </a:cubicBezTo>
                  <a:lnTo>
                    <a:pt x="0" y="1162050"/>
                  </a:lnTo>
                  <a:cubicBezTo>
                    <a:pt x="0" y="1257300"/>
                    <a:pt x="78105" y="1335405"/>
                    <a:pt x="173355" y="1335405"/>
                  </a:cubicBezTo>
                  <a:lnTo>
                    <a:pt x="192405" y="1335405"/>
                  </a:lnTo>
                  <a:cubicBezTo>
                    <a:pt x="112395" y="1335405"/>
                    <a:pt x="47625" y="1270635"/>
                    <a:pt x="47625" y="1190625"/>
                  </a:cubicBezTo>
                  <a:lnTo>
                    <a:pt x="47625" y="188595"/>
                  </a:lnTo>
                  <a:cubicBezTo>
                    <a:pt x="45720" y="110490"/>
                    <a:pt x="112395" y="45720"/>
                    <a:pt x="190500" y="45720"/>
                  </a:cubicBezTo>
                  <a:close/>
                  <a:moveTo>
                    <a:pt x="1097280" y="255270"/>
                  </a:moveTo>
                  <a:lnTo>
                    <a:pt x="1144905" y="255270"/>
                  </a:lnTo>
                  <a:lnTo>
                    <a:pt x="1144905" y="1034415"/>
                  </a:lnTo>
                  <a:lnTo>
                    <a:pt x="1097280" y="1034415"/>
                  </a:lnTo>
                  <a:close/>
                </a:path>
              </a:pathLst>
            </a:custGeom>
            <a:solidFill>
              <a:srgbClr val="474747"/>
            </a:solidFill>
            <a:ln w="1860" cap="flat">
              <a:noFill/>
              <a:prstDash val="solid"/>
              <a:miter/>
            </a:ln>
          </p:spPr>
          <p:txBody>
            <a:bodyPr rtlCol="0" anchor="ctr"/>
            <a:lstStyle/>
            <a:p>
              <a:endParaRPr lang="zh-CN" altLang="en-US"/>
            </a:p>
          </p:txBody>
        </p:sp>
        <p:sp>
          <p:nvSpPr>
            <p:cNvPr id="18" name="任意多边形: 形状 17"/>
            <p:cNvSpPr/>
            <p:nvPr userDrawn="1"/>
          </p:nvSpPr>
          <p:spPr>
            <a:xfrm rot="21530537">
              <a:off x="5694335" y="7041052"/>
              <a:ext cx="48765" cy="48050"/>
            </a:xfrm>
            <a:custGeom>
              <a:avLst/>
              <a:gdLst>
                <a:gd name="connsiteX0" fmla="*/ 0 w 260449"/>
                <a:gd name="connsiteY0" fmla="*/ 0 h 256728"/>
                <a:gd name="connsiteX1" fmla="*/ 0 w 260449"/>
                <a:gd name="connsiteY1" fmla="*/ 47625 h 256728"/>
                <a:gd name="connsiteX2" fmla="*/ 215265 w 260449"/>
                <a:gd name="connsiteY2" fmla="*/ 47625 h 256728"/>
                <a:gd name="connsiteX3" fmla="*/ 215265 w 260449"/>
                <a:gd name="connsiteY3" fmla="*/ 257175 h 256728"/>
                <a:gd name="connsiteX4" fmla="*/ 260985 w 260449"/>
                <a:gd name="connsiteY4" fmla="*/ 257175 h 256728"/>
                <a:gd name="connsiteX5" fmla="*/ 260985 w 260449"/>
                <a:gd name="connsiteY5" fmla="*/ 0 h 256728"/>
                <a:gd name="connsiteX0-1" fmla="*/ 0 w 261579"/>
                <a:gd name="connsiteY0-2" fmla="*/ 2374 h 257175"/>
                <a:gd name="connsiteX1-3" fmla="*/ 594 w 261579"/>
                <a:gd name="connsiteY1-4" fmla="*/ 47625 h 257175"/>
                <a:gd name="connsiteX2-5" fmla="*/ 215859 w 261579"/>
                <a:gd name="connsiteY2-6" fmla="*/ 47625 h 257175"/>
                <a:gd name="connsiteX3-7" fmla="*/ 215859 w 261579"/>
                <a:gd name="connsiteY3-8" fmla="*/ 257175 h 257175"/>
                <a:gd name="connsiteX4-9" fmla="*/ 261579 w 261579"/>
                <a:gd name="connsiteY4-10" fmla="*/ 257175 h 257175"/>
                <a:gd name="connsiteX5-11" fmla="*/ 261579 w 261579"/>
                <a:gd name="connsiteY5-12" fmla="*/ 0 h 257175"/>
                <a:gd name="connsiteX6" fmla="*/ 0 w 261579"/>
                <a:gd name="connsiteY6" fmla="*/ 2374 h 257175"/>
                <a:gd name="connsiteX0-13" fmla="*/ 0 w 261579"/>
                <a:gd name="connsiteY0-14" fmla="*/ 0 h 254801"/>
                <a:gd name="connsiteX1-15" fmla="*/ 594 w 261579"/>
                <a:gd name="connsiteY1-16" fmla="*/ 45251 h 254801"/>
                <a:gd name="connsiteX2-17" fmla="*/ 215859 w 261579"/>
                <a:gd name="connsiteY2-18" fmla="*/ 45251 h 254801"/>
                <a:gd name="connsiteX3-19" fmla="*/ 215859 w 261579"/>
                <a:gd name="connsiteY3-20" fmla="*/ 254801 h 254801"/>
                <a:gd name="connsiteX4-21" fmla="*/ 261579 w 261579"/>
                <a:gd name="connsiteY4-22" fmla="*/ 254801 h 254801"/>
                <a:gd name="connsiteX5-23" fmla="*/ 261579 w 261579"/>
                <a:gd name="connsiteY5-24" fmla="*/ 0 h 254801"/>
                <a:gd name="connsiteX6-25" fmla="*/ 0 w 261579"/>
                <a:gd name="connsiteY6-26" fmla="*/ 0 h 254801"/>
                <a:gd name="connsiteX0-27" fmla="*/ 1186 w 262765"/>
                <a:gd name="connsiteY0-28" fmla="*/ 0 h 254801"/>
                <a:gd name="connsiteX1-29" fmla="*/ 0 w 262765"/>
                <a:gd name="connsiteY1-30" fmla="*/ 44658 h 254801"/>
                <a:gd name="connsiteX2-31" fmla="*/ 217045 w 262765"/>
                <a:gd name="connsiteY2-32" fmla="*/ 45251 h 254801"/>
                <a:gd name="connsiteX3-33" fmla="*/ 217045 w 262765"/>
                <a:gd name="connsiteY3-34" fmla="*/ 254801 h 254801"/>
                <a:gd name="connsiteX4-35" fmla="*/ 262765 w 262765"/>
                <a:gd name="connsiteY4-36" fmla="*/ 254801 h 254801"/>
                <a:gd name="connsiteX5-37" fmla="*/ 262765 w 262765"/>
                <a:gd name="connsiteY5-38" fmla="*/ 0 h 254801"/>
                <a:gd name="connsiteX6-39" fmla="*/ 1186 w 262765"/>
                <a:gd name="connsiteY6-40" fmla="*/ 0 h 254801"/>
                <a:gd name="connsiteX0-41" fmla="*/ 114 w 261693"/>
                <a:gd name="connsiteY0-42" fmla="*/ 0 h 254801"/>
                <a:gd name="connsiteX1-43" fmla="*/ 115 w 261693"/>
                <a:gd name="connsiteY1-44" fmla="*/ 45845 h 254801"/>
                <a:gd name="connsiteX2-45" fmla="*/ 215973 w 261693"/>
                <a:gd name="connsiteY2-46" fmla="*/ 45251 h 254801"/>
                <a:gd name="connsiteX3-47" fmla="*/ 215973 w 261693"/>
                <a:gd name="connsiteY3-48" fmla="*/ 254801 h 254801"/>
                <a:gd name="connsiteX4-49" fmla="*/ 261693 w 261693"/>
                <a:gd name="connsiteY4-50" fmla="*/ 254801 h 254801"/>
                <a:gd name="connsiteX5-51" fmla="*/ 261693 w 261693"/>
                <a:gd name="connsiteY5-52" fmla="*/ 0 h 254801"/>
                <a:gd name="connsiteX6-53" fmla="*/ 114 w 261693"/>
                <a:gd name="connsiteY6-54" fmla="*/ 0 h 254801"/>
                <a:gd name="connsiteX0-55" fmla="*/ 114 w 261693"/>
                <a:gd name="connsiteY0-56" fmla="*/ 0 h 254801"/>
                <a:gd name="connsiteX1-57" fmla="*/ 115 w 261693"/>
                <a:gd name="connsiteY1-58" fmla="*/ 44658 h 254801"/>
                <a:gd name="connsiteX2-59" fmla="*/ 215973 w 261693"/>
                <a:gd name="connsiteY2-60" fmla="*/ 45251 h 254801"/>
                <a:gd name="connsiteX3-61" fmla="*/ 215973 w 261693"/>
                <a:gd name="connsiteY3-62" fmla="*/ 254801 h 254801"/>
                <a:gd name="connsiteX4-63" fmla="*/ 261693 w 261693"/>
                <a:gd name="connsiteY4-64" fmla="*/ 254801 h 254801"/>
                <a:gd name="connsiteX5-65" fmla="*/ 261693 w 261693"/>
                <a:gd name="connsiteY5-66" fmla="*/ 0 h 254801"/>
                <a:gd name="connsiteX6-67" fmla="*/ 114 w 261693"/>
                <a:gd name="connsiteY6-68" fmla="*/ 0 h 254801"/>
                <a:gd name="connsiteX0-69" fmla="*/ 114 w 261693"/>
                <a:gd name="connsiteY0-70" fmla="*/ 0 h 254801"/>
                <a:gd name="connsiteX1-71" fmla="*/ 115 w 261693"/>
                <a:gd name="connsiteY1-72" fmla="*/ 45845 h 254801"/>
                <a:gd name="connsiteX2-73" fmla="*/ 215973 w 261693"/>
                <a:gd name="connsiteY2-74" fmla="*/ 45251 h 254801"/>
                <a:gd name="connsiteX3-75" fmla="*/ 215973 w 261693"/>
                <a:gd name="connsiteY3-76" fmla="*/ 254801 h 254801"/>
                <a:gd name="connsiteX4-77" fmla="*/ 261693 w 261693"/>
                <a:gd name="connsiteY4-78" fmla="*/ 254801 h 254801"/>
                <a:gd name="connsiteX5-79" fmla="*/ 261693 w 261693"/>
                <a:gd name="connsiteY5-80" fmla="*/ 0 h 254801"/>
                <a:gd name="connsiteX6-81" fmla="*/ 114 w 261693"/>
                <a:gd name="connsiteY6-82" fmla="*/ 0 h 254801"/>
                <a:gd name="connsiteX0-83" fmla="*/ 114 w 261693"/>
                <a:gd name="connsiteY0-84" fmla="*/ 0 h 254801"/>
                <a:gd name="connsiteX1-85" fmla="*/ 115 w 261693"/>
                <a:gd name="connsiteY1-86" fmla="*/ 45845 h 254801"/>
                <a:gd name="connsiteX2-87" fmla="*/ 215973 w 261693"/>
                <a:gd name="connsiteY2-88" fmla="*/ 45251 h 254801"/>
                <a:gd name="connsiteX3-89" fmla="*/ 215973 w 261693"/>
                <a:gd name="connsiteY3-90" fmla="*/ 254801 h 254801"/>
                <a:gd name="connsiteX4-91" fmla="*/ 261693 w 261693"/>
                <a:gd name="connsiteY4-92" fmla="*/ 254801 h 254801"/>
                <a:gd name="connsiteX5-93" fmla="*/ 261693 w 261693"/>
                <a:gd name="connsiteY5-94" fmla="*/ 0 h 254801"/>
                <a:gd name="connsiteX6-95" fmla="*/ 114 w 261693"/>
                <a:gd name="connsiteY6-96" fmla="*/ 0 h 254801"/>
                <a:gd name="connsiteX0-97" fmla="*/ 114 w 261693"/>
                <a:gd name="connsiteY0-98" fmla="*/ 0 h 254801"/>
                <a:gd name="connsiteX1-99" fmla="*/ 115 w 261693"/>
                <a:gd name="connsiteY1-100" fmla="*/ 44658 h 254801"/>
                <a:gd name="connsiteX2-101" fmla="*/ 215973 w 261693"/>
                <a:gd name="connsiteY2-102" fmla="*/ 45251 h 254801"/>
                <a:gd name="connsiteX3-103" fmla="*/ 215973 w 261693"/>
                <a:gd name="connsiteY3-104" fmla="*/ 254801 h 254801"/>
                <a:gd name="connsiteX4-105" fmla="*/ 261693 w 261693"/>
                <a:gd name="connsiteY4-106" fmla="*/ 254801 h 254801"/>
                <a:gd name="connsiteX5-107" fmla="*/ 261693 w 261693"/>
                <a:gd name="connsiteY5-108" fmla="*/ 0 h 254801"/>
                <a:gd name="connsiteX6-109" fmla="*/ 114 w 261693"/>
                <a:gd name="connsiteY6-110" fmla="*/ 0 h 254801"/>
                <a:gd name="connsiteX0-111" fmla="*/ 593 w 262172"/>
                <a:gd name="connsiteY0-112" fmla="*/ 0 h 254801"/>
                <a:gd name="connsiteX1-113" fmla="*/ 0 w 262172"/>
                <a:gd name="connsiteY1-114" fmla="*/ 47032 h 254801"/>
                <a:gd name="connsiteX2-115" fmla="*/ 216452 w 262172"/>
                <a:gd name="connsiteY2-116" fmla="*/ 45251 h 254801"/>
                <a:gd name="connsiteX3-117" fmla="*/ 216452 w 262172"/>
                <a:gd name="connsiteY3-118" fmla="*/ 254801 h 254801"/>
                <a:gd name="connsiteX4-119" fmla="*/ 262172 w 262172"/>
                <a:gd name="connsiteY4-120" fmla="*/ 254801 h 254801"/>
                <a:gd name="connsiteX5-121" fmla="*/ 262172 w 262172"/>
                <a:gd name="connsiteY5-122" fmla="*/ 0 h 254801"/>
                <a:gd name="connsiteX6-123" fmla="*/ 593 w 262172"/>
                <a:gd name="connsiteY6-124" fmla="*/ 0 h 254801"/>
                <a:gd name="connsiteX0-125" fmla="*/ 593 w 262172"/>
                <a:gd name="connsiteY0-126" fmla="*/ 0 h 254801"/>
                <a:gd name="connsiteX1-127" fmla="*/ 0 w 262172"/>
                <a:gd name="connsiteY1-128" fmla="*/ 47032 h 254801"/>
                <a:gd name="connsiteX2-129" fmla="*/ 216452 w 262172"/>
                <a:gd name="connsiteY2-130" fmla="*/ 45251 h 254801"/>
                <a:gd name="connsiteX3-131" fmla="*/ 216452 w 262172"/>
                <a:gd name="connsiteY3-132" fmla="*/ 254801 h 254801"/>
                <a:gd name="connsiteX4-133" fmla="*/ 262172 w 262172"/>
                <a:gd name="connsiteY4-134" fmla="*/ 254801 h 254801"/>
                <a:gd name="connsiteX5-135" fmla="*/ 262172 w 262172"/>
                <a:gd name="connsiteY5-136" fmla="*/ 0 h 254801"/>
                <a:gd name="connsiteX6-137" fmla="*/ 593 w 262172"/>
                <a:gd name="connsiteY6-138" fmla="*/ 0 h 254801"/>
                <a:gd name="connsiteX0-139" fmla="*/ 593 w 262172"/>
                <a:gd name="connsiteY0-140" fmla="*/ 0 h 254801"/>
                <a:gd name="connsiteX1-141" fmla="*/ 0 w 262172"/>
                <a:gd name="connsiteY1-142" fmla="*/ 45845 h 254801"/>
                <a:gd name="connsiteX2-143" fmla="*/ 216452 w 262172"/>
                <a:gd name="connsiteY2-144" fmla="*/ 45251 h 254801"/>
                <a:gd name="connsiteX3-145" fmla="*/ 216452 w 262172"/>
                <a:gd name="connsiteY3-146" fmla="*/ 254801 h 254801"/>
                <a:gd name="connsiteX4-147" fmla="*/ 262172 w 262172"/>
                <a:gd name="connsiteY4-148" fmla="*/ 254801 h 254801"/>
                <a:gd name="connsiteX5-149" fmla="*/ 262172 w 262172"/>
                <a:gd name="connsiteY5-150" fmla="*/ 0 h 254801"/>
                <a:gd name="connsiteX6-151" fmla="*/ 593 w 262172"/>
                <a:gd name="connsiteY6-152" fmla="*/ 0 h 254801"/>
                <a:gd name="connsiteX0-153" fmla="*/ 593 w 262172"/>
                <a:gd name="connsiteY0-154" fmla="*/ 0 h 254801"/>
                <a:gd name="connsiteX1-155" fmla="*/ 0 w 262172"/>
                <a:gd name="connsiteY1-156" fmla="*/ 45845 h 254801"/>
                <a:gd name="connsiteX2-157" fmla="*/ 216452 w 262172"/>
                <a:gd name="connsiteY2-158" fmla="*/ 45251 h 254801"/>
                <a:gd name="connsiteX3-159" fmla="*/ 216452 w 262172"/>
                <a:gd name="connsiteY3-160" fmla="*/ 254801 h 254801"/>
                <a:gd name="connsiteX4-161" fmla="*/ 262172 w 262172"/>
                <a:gd name="connsiteY4-162" fmla="*/ 254801 h 254801"/>
                <a:gd name="connsiteX5-163" fmla="*/ 262172 w 262172"/>
                <a:gd name="connsiteY5-164" fmla="*/ 0 h 254801"/>
                <a:gd name="connsiteX6-165" fmla="*/ 593 w 262172"/>
                <a:gd name="connsiteY6-166" fmla="*/ 0 h 254801"/>
                <a:gd name="connsiteX0-167" fmla="*/ 593 w 262172"/>
                <a:gd name="connsiteY0-168" fmla="*/ 0 h 257175"/>
                <a:gd name="connsiteX1-169" fmla="*/ 0 w 262172"/>
                <a:gd name="connsiteY1-170" fmla="*/ 45845 h 257175"/>
                <a:gd name="connsiteX2-171" fmla="*/ 216452 w 262172"/>
                <a:gd name="connsiteY2-172" fmla="*/ 45251 h 257175"/>
                <a:gd name="connsiteX3-173" fmla="*/ 216452 w 262172"/>
                <a:gd name="connsiteY3-174" fmla="*/ 257175 h 257175"/>
                <a:gd name="connsiteX4-175" fmla="*/ 262172 w 262172"/>
                <a:gd name="connsiteY4-176" fmla="*/ 254801 h 257175"/>
                <a:gd name="connsiteX5-177" fmla="*/ 262172 w 262172"/>
                <a:gd name="connsiteY5-178" fmla="*/ 0 h 257175"/>
                <a:gd name="connsiteX6-179" fmla="*/ 593 w 262172"/>
                <a:gd name="connsiteY6-180" fmla="*/ 0 h 257175"/>
                <a:gd name="connsiteX0-181" fmla="*/ 593 w 262765"/>
                <a:gd name="connsiteY0-182" fmla="*/ 0 h 259549"/>
                <a:gd name="connsiteX1-183" fmla="*/ 0 w 262765"/>
                <a:gd name="connsiteY1-184" fmla="*/ 45845 h 259549"/>
                <a:gd name="connsiteX2-185" fmla="*/ 216452 w 262765"/>
                <a:gd name="connsiteY2-186" fmla="*/ 45251 h 259549"/>
                <a:gd name="connsiteX3-187" fmla="*/ 216452 w 262765"/>
                <a:gd name="connsiteY3-188" fmla="*/ 257175 h 259549"/>
                <a:gd name="connsiteX4-189" fmla="*/ 262765 w 262765"/>
                <a:gd name="connsiteY4-190" fmla="*/ 259549 h 259549"/>
                <a:gd name="connsiteX5-191" fmla="*/ 262172 w 262765"/>
                <a:gd name="connsiteY5-192" fmla="*/ 0 h 259549"/>
                <a:gd name="connsiteX6-193" fmla="*/ 593 w 262765"/>
                <a:gd name="connsiteY6-194" fmla="*/ 0 h 259549"/>
                <a:gd name="connsiteX0-195" fmla="*/ 593 w 263385"/>
                <a:gd name="connsiteY0-196" fmla="*/ 0 h 259549"/>
                <a:gd name="connsiteX1-197" fmla="*/ 0 w 263385"/>
                <a:gd name="connsiteY1-198" fmla="*/ 45845 h 259549"/>
                <a:gd name="connsiteX2-199" fmla="*/ 216452 w 263385"/>
                <a:gd name="connsiteY2-200" fmla="*/ 45251 h 259549"/>
                <a:gd name="connsiteX3-201" fmla="*/ 216452 w 263385"/>
                <a:gd name="connsiteY3-202" fmla="*/ 257175 h 259549"/>
                <a:gd name="connsiteX4-203" fmla="*/ 262765 w 263385"/>
                <a:gd name="connsiteY4-204" fmla="*/ 259549 h 259549"/>
                <a:gd name="connsiteX5-205" fmla="*/ 263359 w 263385"/>
                <a:gd name="connsiteY5-206" fmla="*/ 0 h 259549"/>
                <a:gd name="connsiteX6-207" fmla="*/ 593 w 263385"/>
                <a:gd name="connsiteY6-208" fmla="*/ 0 h 259549"/>
                <a:gd name="connsiteX0-209" fmla="*/ 593 w 263416"/>
                <a:gd name="connsiteY0-210" fmla="*/ 0 h 259549"/>
                <a:gd name="connsiteX1-211" fmla="*/ 0 w 263416"/>
                <a:gd name="connsiteY1-212" fmla="*/ 45845 h 259549"/>
                <a:gd name="connsiteX2-213" fmla="*/ 216452 w 263416"/>
                <a:gd name="connsiteY2-214" fmla="*/ 45251 h 259549"/>
                <a:gd name="connsiteX3-215" fmla="*/ 216452 w 263416"/>
                <a:gd name="connsiteY3-216" fmla="*/ 257175 h 259549"/>
                <a:gd name="connsiteX4-217" fmla="*/ 263359 w 263416"/>
                <a:gd name="connsiteY4-218" fmla="*/ 259549 h 259549"/>
                <a:gd name="connsiteX5-219" fmla="*/ 263359 w 263416"/>
                <a:gd name="connsiteY5-220" fmla="*/ 0 h 259549"/>
                <a:gd name="connsiteX6-221" fmla="*/ 593 w 263416"/>
                <a:gd name="connsiteY6-222" fmla="*/ 0 h 259549"/>
                <a:gd name="connsiteX0-223" fmla="*/ 593 w 263416"/>
                <a:gd name="connsiteY0-224" fmla="*/ 0 h 259549"/>
                <a:gd name="connsiteX1-225" fmla="*/ 0 w 263416"/>
                <a:gd name="connsiteY1-226" fmla="*/ 45845 h 259549"/>
                <a:gd name="connsiteX2-227" fmla="*/ 216452 w 263416"/>
                <a:gd name="connsiteY2-228" fmla="*/ 45251 h 259549"/>
                <a:gd name="connsiteX3-229" fmla="*/ 216452 w 263416"/>
                <a:gd name="connsiteY3-230" fmla="*/ 257175 h 259549"/>
                <a:gd name="connsiteX4-231" fmla="*/ 263359 w 263416"/>
                <a:gd name="connsiteY4-232" fmla="*/ 259549 h 259549"/>
                <a:gd name="connsiteX5-233" fmla="*/ 263359 w 263416"/>
                <a:gd name="connsiteY5-234" fmla="*/ 0 h 259549"/>
                <a:gd name="connsiteX6-235" fmla="*/ 593 w 263416"/>
                <a:gd name="connsiteY6-236" fmla="*/ 0 h 2595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263416" h="259549">
                  <a:moveTo>
                    <a:pt x="593" y="0"/>
                  </a:moveTo>
                  <a:cubicBezTo>
                    <a:pt x="198" y="14886"/>
                    <a:pt x="395" y="30959"/>
                    <a:pt x="0" y="45845"/>
                  </a:cubicBezTo>
                  <a:lnTo>
                    <a:pt x="216452" y="45251"/>
                  </a:lnTo>
                  <a:lnTo>
                    <a:pt x="216452" y="257175"/>
                  </a:lnTo>
                  <a:lnTo>
                    <a:pt x="263359" y="259549"/>
                  </a:lnTo>
                  <a:cubicBezTo>
                    <a:pt x="263161" y="173033"/>
                    <a:pt x="263557" y="86516"/>
                    <a:pt x="263359" y="0"/>
                  </a:cubicBezTo>
                  <a:lnTo>
                    <a:pt x="593" y="0"/>
                  </a:lnTo>
                  <a:close/>
                </a:path>
              </a:pathLst>
            </a:custGeom>
            <a:solidFill>
              <a:srgbClr val="474747"/>
            </a:solidFill>
            <a:ln w="1860" cap="flat">
              <a:noFill/>
              <a:prstDash val="solid"/>
              <a:miter/>
            </a:ln>
          </p:spPr>
          <p:txBody>
            <a:bodyPr rtlCol="0" anchor="ctr"/>
            <a:lstStyle/>
            <a:p>
              <a:endParaRPr lang="zh-CN" altLang="en-US"/>
            </a:p>
          </p:txBody>
        </p:sp>
        <p:sp>
          <p:nvSpPr>
            <p:cNvPr id="19" name="任意多边形: 形状 18"/>
            <p:cNvSpPr/>
            <p:nvPr/>
          </p:nvSpPr>
          <p:spPr>
            <a:xfrm rot="21530537">
              <a:off x="5606648" y="7245001"/>
              <a:ext cx="117785" cy="24452"/>
            </a:xfrm>
            <a:custGeom>
              <a:avLst/>
              <a:gdLst>
                <a:gd name="connsiteX0" fmla="*/ 0 w 636240"/>
                <a:gd name="connsiteY0" fmla="*/ 0 h 132084"/>
                <a:gd name="connsiteX1" fmla="*/ 636270 w 636240"/>
                <a:gd name="connsiteY1" fmla="*/ 0 h 132084"/>
                <a:gd name="connsiteX2" fmla="*/ 636270 w 636240"/>
                <a:gd name="connsiteY2" fmla="*/ 47625 h 132084"/>
                <a:gd name="connsiteX3" fmla="*/ 0 w 636240"/>
                <a:gd name="connsiteY3" fmla="*/ 47625 h 132084"/>
                <a:gd name="connsiteX4" fmla="*/ 262890 w 636240"/>
                <a:gd name="connsiteY4" fmla="*/ 85725 h 132084"/>
                <a:gd name="connsiteX5" fmla="*/ 636270 w 636240"/>
                <a:gd name="connsiteY5" fmla="*/ 85725 h 132084"/>
                <a:gd name="connsiteX6" fmla="*/ 636270 w 636240"/>
                <a:gd name="connsiteY6" fmla="*/ 133350 h 132084"/>
                <a:gd name="connsiteX7" fmla="*/ 262890 w 636240"/>
                <a:gd name="connsiteY7" fmla="*/ 133350 h 1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240" h="132084">
                  <a:moveTo>
                    <a:pt x="0" y="0"/>
                  </a:moveTo>
                  <a:lnTo>
                    <a:pt x="636270" y="0"/>
                  </a:lnTo>
                  <a:lnTo>
                    <a:pt x="636270" y="47625"/>
                  </a:lnTo>
                  <a:lnTo>
                    <a:pt x="0" y="47625"/>
                  </a:lnTo>
                  <a:close/>
                  <a:moveTo>
                    <a:pt x="262890" y="85725"/>
                  </a:moveTo>
                  <a:lnTo>
                    <a:pt x="636270" y="85725"/>
                  </a:lnTo>
                  <a:lnTo>
                    <a:pt x="636270" y="133350"/>
                  </a:lnTo>
                  <a:lnTo>
                    <a:pt x="262890" y="133350"/>
                  </a:lnTo>
                  <a:close/>
                </a:path>
              </a:pathLst>
            </a:custGeom>
            <a:solidFill>
              <a:srgbClr val="474747"/>
            </a:solidFill>
            <a:ln w="1860" cap="flat">
              <a:noFill/>
              <a:prstDash val="solid"/>
              <a:miter/>
            </a:ln>
          </p:spPr>
          <p:txBody>
            <a:bodyPr rtlCol="0" anchor="ctr"/>
            <a:lstStyle/>
            <a:p>
              <a:endParaRPr lang="zh-CN" altLang="en-US"/>
            </a:p>
          </p:txBody>
        </p:sp>
        <p:sp>
          <p:nvSpPr>
            <p:cNvPr id="20" name="任意多边形: 形状 19"/>
            <p:cNvSpPr/>
            <p:nvPr/>
          </p:nvSpPr>
          <p:spPr>
            <a:xfrm rot="21530537">
              <a:off x="5719136" y="7224243"/>
              <a:ext cx="27552" cy="63369"/>
            </a:xfrm>
            <a:custGeom>
              <a:avLst/>
              <a:gdLst>
                <a:gd name="connsiteX0" fmla="*/ 40005 w 148828"/>
                <a:gd name="connsiteY0" fmla="*/ 171450 h 342304"/>
                <a:gd name="connsiteX1" fmla="*/ 150495 w 148828"/>
                <a:gd name="connsiteY1" fmla="*/ 26670 h 342304"/>
                <a:gd name="connsiteX2" fmla="*/ 150495 w 148828"/>
                <a:gd name="connsiteY2" fmla="*/ 0 h 342304"/>
                <a:gd name="connsiteX3" fmla="*/ 0 w 148828"/>
                <a:gd name="connsiteY3" fmla="*/ 171450 h 342304"/>
                <a:gd name="connsiteX4" fmla="*/ 150495 w 148828"/>
                <a:gd name="connsiteY4" fmla="*/ 342900 h 342304"/>
                <a:gd name="connsiteX5" fmla="*/ 150495 w 148828"/>
                <a:gd name="connsiteY5" fmla="*/ 316230 h 342304"/>
                <a:gd name="connsiteX6" fmla="*/ 40005 w 148828"/>
                <a:gd name="connsiteY6" fmla="*/ 171450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28" h="342304">
                  <a:moveTo>
                    <a:pt x="40005" y="171450"/>
                  </a:moveTo>
                  <a:cubicBezTo>
                    <a:pt x="40005" y="74295"/>
                    <a:pt x="104775" y="40005"/>
                    <a:pt x="150495" y="26670"/>
                  </a:cubicBezTo>
                  <a:lnTo>
                    <a:pt x="150495" y="0"/>
                  </a:lnTo>
                  <a:cubicBezTo>
                    <a:pt x="150495" y="0"/>
                    <a:pt x="0" y="7620"/>
                    <a:pt x="0" y="171450"/>
                  </a:cubicBezTo>
                  <a:cubicBezTo>
                    <a:pt x="0" y="337185"/>
                    <a:pt x="150495" y="342900"/>
                    <a:pt x="150495" y="342900"/>
                  </a:cubicBezTo>
                  <a:lnTo>
                    <a:pt x="150495" y="316230"/>
                  </a:lnTo>
                  <a:cubicBezTo>
                    <a:pt x="104775" y="302895"/>
                    <a:pt x="40005" y="268605"/>
                    <a:pt x="40005" y="171450"/>
                  </a:cubicBezTo>
                  <a:close/>
                </a:path>
              </a:pathLst>
            </a:custGeom>
            <a:solidFill>
              <a:srgbClr val="474747"/>
            </a:solidFill>
            <a:ln w="1860" cap="flat">
              <a:noFill/>
              <a:prstDash val="solid"/>
              <a:miter/>
            </a:ln>
          </p:spPr>
          <p:txBody>
            <a:bodyPr rtlCol="0" anchor="ctr"/>
            <a:lstStyle/>
            <a:p>
              <a:endParaRPr lang="zh-CN" altLang="en-US"/>
            </a:p>
          </p:txBody>
        </p:sp>
      </p:grpSp>
      <p:sp>
        <p:nvSpPr>
          <p:cNvPr id="21" name="图形 3"/>
          <p:cNvSpPr/>
          <p:nvPr userDrawn="1"/>
        </p:nvSpPr>
        <p:spPr>
          <a:xfrm>
            <a:off x="11422473" y="6156784"/>
            <a:ext cx="92334" cy="112970"/>
          </a:xfrm>
          <a:custGeom>
            <a:avLst/>
            <a:gdLst>
              <a:gd name="connsiteX0" fmla="*/ 1219145 w 1224218"/>
              <a:gd name="connsiteY0" fmla="*/ 1035512 h 1499176"/>
              <a:gd name="connsiteX1" fmla="*/ 1212598 w 1224218"/>
              <a:gd name="connsiteY1" fmla="*/ 1022910 h 1499176"/>
              <a:gd name="connsiteX2" fmla="*/ 1009653 w 1224218"/>
              <a:gd name="connsiteY2" fmla="*/ 805725 h 1499176"/>
              <a:gd name="connsiteX3" fmla="*/ 1091485 w 1224218"/>
              <a:gd name="connsiteY3" fmla="*/ 720128 h 1499176"/>
              <a:gd name="connsiteX4" fmla="*/ 1086085 w 1224218"/>
              <a:gd name="connsiteY4" fmla="*/ 697052 h 1499176"/>
              <a:gd name="connsiteX5" fmla="*/ 1079702 w 1224218"/>
              <a:gd name="connsiteY5" fmla="*/ 685104 h 1499176"/>
              <a:gd name="connsiteX6" fmla="*/ 863663 w 1224218"/>
              <a:gd name="connsiteY6" fmla="*/ 454008 h 1499176"/>
              <a:gd name="connsiteX7" fmla="*/ 957280 w 1224218"/>
              <a:gd name="connsiteY7" fmla="*/ 374303 h 1499176"/>
              <a:gd name="connsiteX8" fmla="*/ 953024 w 1224218"/>
              <a:gd name="connsiteY8" fmla="*/ 355482 h 1499176"/>
              <a:gd name="connsiteX9" fmla="*/ 946969 w 1224218"/>
              <a:gd name="connsiteY9" fmla="*/ 344516 h 1499176"/>
              <a:gd name="connsiteX10" fmla="*/ 633058 w 1224218"/>
              <a:gd name="connsiteY10" fmla="*/ 8347 h 1499176"/>
              <a:gd name="connsiteX11" fmla="*/ 613909 w 1224218"/>
              <a:gd name="connsiteY11" fmla="*/ 0 h 1499176"/>
              <a:gd name="connsiteX12" fmla="*/ 594761 w 1224218"/>
              <a:gd name="connsiteY12" fmla="*/ 8183 h 1499176"/>
              <a:gd name="connsiteX13" fmla="*/ 276922 w 1224218"/>
              <a:gd name="connsiteY13" fmla="*/ 345825 h 1499176"/>
              <a:gd name="connsiteX14" fmla="*/ 269884 w 1224218"/>
              <a:gd name="connsiteY14" fmla="*/ 362028 h 1499176"/>
              <a:gd name="connsiteX15" fmla="*/ 268248 w 1224218"/>
              <a:gd name="connsiteY15" fmla="*/ 374139 h 1499176"/>
              <a:gd name="connsiteX16" fmla="*/ 363828 w 1224218"/>
              <a:gd name="connsiteY16" fmla="*/ 453354 h 1499176"/>
              <a:gd name="connsiteX17" fmla="*/ 143535 w 1224218"/>
              <a:gd name="connsiteY17" fmla="*/ 687395 h 1499176"/>
              <a:gd name="connsiteX18" fmla="*/ 136497 w 1224218"/>
              <a:gd name="connsiteY18" fmla="*/ 704744 h 1499176"/>
              <a:gd name="connsiteX19" fmla="*/ 134206 w 1224218"/>
              <a:gd name="connsiteY19" fmla="*/ 720128 h 1499176"/>
              <a:gd name="connsiteX20" fmla="*/ 182978 w 1224218"/>
              <a:gd name="connsiteY20" fmla="*/ 786740 h 1499176"/>
              <a:gd name="connsiteX21" fmla="*/ 217839 w 1224218"/>
              <a:gd name="connsiteY21" fmla="*/ 805071 h 1499176"/>
              <a:gd name="connsiteX22" fmla="*/ 9984 w 1224218"/>
              <a:gd name="connsiteY22" fmla="*/ 1025692 h 1499176"/>
              <a:gd name="connsiteX23" fmla="*/ 2946 w 1224218"/>
              <a:gd name="connsiteY23" fmla="*/ 1044186 h 1499176"/>
              <a:gd name="connsiteX24" fmla="*/ 0 w 1224218"/>
              <a:gd name="connsiteY24" fmla="*/ 1062844 h 1499176"/>
              <a:gd name="connsiteX25" fmla="*/ 194435 w 1224218"/>
              <a:gd name="connsiteY25" fmla="*/ 1198195 h 1499176"/>
              <a:gd name="connsiteX26" fmla="*/ 487887 w 1224218"/>
              <a:gd name="connsiteY26" fmla="*/ 1247950 h 1499176"/>
              <a:gd name="connsiteX27" fmla="*/ 487887 w 1224218"/>
              <a:gd name="connsiteY27" fmla="*/ 1473645 h 1499176"/>
              <a:gd name="connsiteX28" fmla="*/ 514073 w 1224218"/>
              <a:gd name="connsiteY28" fmla="*/ 1499831 h 1499176"/>
              <a:gd name="connsiteX29" fmla="*/ 711781 w 1224218"/>
              <a:gd name="connsiteY29" fmla="*/ 1499831 h 1499176"/>
              <a:gd name="connsiteX30" fmla="*/ 737968 w 1224218"/>
              <a:gd name="connsiteY30" fmla="*/ 1473645 h 1499176"/>
              <a:gd name="connsiteX31" fmla="*/ 737968 w 1224218"/>
              <a:gd name="connsiteY31" fmla="*/ 1248932 h 1499176"/>
              <a:gd name="connsiteX32" fmla="*/ 1039112 w 1224218"/>
              <a:gd name="connsiteY32" fmla="*/ 1198195 h 1499176"/>
              <a:gd name="connsiteX33" fmla="*/ 1225855 w 1224218"/>
              <a:gd name="connsiteY33" fmla="*/ 1062844 h 1499176"/>
              <a:gd name="connsiteX34" fmla="*/ 1219145 w 1224218"/>
              <a:gd name="connsiteY34" fmla="*/ 1035512 h 1499176"/>
              <a:gd name="connsiteX35" fmla="*/ 1099178 w 1224218"/>
              <a:gd name="connsiteY35" fmla="*/ 1120454 h 1499176"/>
              <a:gd name="connsiteX36" fmla="*/ 1082157 w 1224218"/>
              <a:gd name="connsiteY36" fmla="*/ 1113580 h 1499176"/>
              <a:gd name="connsiteX37" fmla="*/ 657608 w 1224218"/>
              <a:gd name="connsiteY37" fmla="*/ 1056788 h 1499176"/>
              <a:gd name="connsiteX38" fmla="*/ 560882 w 1224218"/>
              <a:gd name="connsiteY38" fmla="*/ 1023564 h 1499176"/>
              <a:gd name="connsiteX39" fmla="*/ 558918 w 1224218"/>
              <a:gd name="connsiteY39" fmla="*/ 1022582 h 1499176"/>
              <a:gd name="connsiteX40" fmla="*/ 554663 w 1224218"/>
              <a:gd name="connsiteY40" fmla="*/ 1021109 h 1499176"/>
              <a:gd name="connsiteX41" fmla="*/ 419966 w 1224218"/>
              <a:gd name="connsiteY41" fmla="*/ 947296 h 1499176"/>
              <a:gd name="connsiteX42" fmla="*/ 312928 w 1224218"/>
              <a:gd name="connsiteY42" fmla="*/ 837313 h 1499176"/>
              <a:gd name="connsiteX43" fmla="*/ 618656 w 1224218"/>
              <a:gd name="connsiteY43" fmla="*/ 872828 h 1499176"/>
              <a:gd name="connsiteX44" fmla="*/ 943368 w 1224218"/>
              <a:gd name="connsiteY44" fmla="*/ 830439 h 1499176"/>
              <a:gd name="connsiteX45" fmla="*/ 957116 w 1224218"/>
              <a:gd name="connsiteY45" fmla="*/ 826184 h 1499176"/>
              <a:gd name="connsiteX46" fmla="*/ 1168408 w 1224218"/>
              <a:gd name="connsiteY46" fmla="*/ 1052369 h 1499176"/>
              <a:gd name="connsiteX47" fmla="*/ 1170536 w 1224218"/>
              <a:gd name="connsiteY47" fmla="*/ 1055806 h 1499176"/>
              <a:gd name="connsiteX48" fmla="*/ 1173482 w 1224218"/>
              <a:gd name="connsiteY48" fmla="*/ 1063008 h 1499176"/>
              <a:gd name="connsiteX49" fmla="*/ 1099178 w 1224218"/>
              <a:gd name="connsiteY49" fmla="*/ 1120454 h 1499176"/>
              <a:gd name="connsiteX50" fmla="*/ 736822 w 1224218"/>
              <a:gd name="connsiteY50" fmla="*/ 1196559 h 1499176"/>
              <a:gd name="connsiteX51" fmla="*/ 620292 w 1224218"/>
              <a:gd name="connsiteY51" fmla="*/ 1200487 h 1499176"/>
              <a:gd name="connsiteX52" fmla="*/ 489033 w 1224218"/>
              <a:gd name="connsiteY52" fmla="*/ 1195577 h 1499176"/>
              <a:gd name="connsiteX53" fmla="*/ 209001 w 1224218"/>
              <a:gd name="connsiteY53" fmla="*/ 1148114 h 1499176"/>
              <a:gd name="connsiteX54" fmla="*/ 52209 w 1224218"/>
              <a:gd name="connsiteY54" fmla="*/ 1063008 h 1499176"/>
              <a:gd name="connsiteX55" fmla="*/ 54173 w 1224218"/>
              <a:gd name="connsiteY55" fmla="*/ 1057279 h 1499176"/>
              <a:gd name="connsiteX56" fmla="*/ 56137 w 1224218"/>
              <a:gd name="connsiteY56" fmla="*/ 1053188 h 1499176"/>
              <a:gd name="connsiteX57" fmla="*/ 255155 w 1224218"/>
              <a:gd name="connsiteY57" fmla="*/ 841896 h 1499176"/>
              <a:gd name="connsiteX58" fmla="*/ 346971 w 1224218"/>
              <a:gd name="connsiteY58" fmla="*/ 956134 h 1499176"/>
              <a:gd name="connsiteX59" fmla="*/ 318984 w 1224218"/>
              <a:gd name="connsiteY59" fmla="*/ 987558 h 1499176"/>
              <a:gd name="connsiteX60" fmla="*/ 321112 w 1224218"/>
              <a:gd name="connsiteY60" fmla="*/ 1024546 h 1499176"/>
              <a:gd name="connsiteX61" fmla="*/ 338460 w 1224218"/>
              <a:gd name="connsiteY61" fmla="*/ 1031093 h 1499176"/>
              <a:gd name="connsiteX62" fmla="*/ 358100 w 1224218"/>
              <a:gd name="connsiteY62" fmla="*/ 1022255 h 1499176"/>
              <a:gd name="connsiteX63" fmla="*/ 387887 w 1224218"/>
              <a:gd name="connsiteY63" fmla="*/ 988703 h 1499176"/>
              <a:gd name="connsiteX64" fmla="*/ 512600 w 1224218"/>
              <a:gd name="connsiteY64" fmla="*/ 1059898 h 1499176"/>
              <a:gd name="connsiteX65" fmla="*/ 494925 w 1224218"/>
              <a:gd name="connsiteY65" fmla="*/ 1097868 h 1499176"/>
              <a:gd name="connsiteX66" fmla="*/ 507527 w 1224218"/>
              <a:gd name="connsiteY66" fmla="*/ 1132729 h 1499176"/>
              <a:gd name="connsiteX67" fmla="*/ 518656 w 1224218"/>
              <a:gd name="connsiteY67" fmla="*/ 1135184 h 1499176"/>
              <a:gd name="connsiteX68" fmla="*/ 542388 w 1224218"/>
              <a:gd name="connsiteY68" fmla="*/ 1120127 h 1499176"/>
              <a:gd name="connsiteX69" fmla="*/ 561045 w 1224218"/>
              <a:gd name="connsiteY69" fmla="*/ 1080029 h 1499176"/>
              <a:gd name="connsiteX70" fmla="*/ 638132 w 1224218"/>
              <a:gd name="connsiteY70" fmla="*/ 1105888 h 1499176"/>
              <a:gd name="connsiteX71" fmla="*/ 708344 w 1224218"/>
              <a:gd name="connsiteY71" fmla="*/ 1124219 h 1499176"/>
              <a:gd name="connsiteX72" fmla="*/ 692633 w 1224218"/>
              <a:gd name="connsiteY72" fmla="*/ 1159079 h 1499176"/>
              <a:gd name="connsiteX73" fmla="*/ 691487 w 1224218"/>
              <a:gd name="connsiteY73" fmla="*/ 1177574 h 1499176"/>
              <a:gd name="connsiteX74" fmla="*/ 705726 w 1224218"/>
              <a:gd name="connsiteY74" fmla="*/ 1193776 h 1499176"/>
              <a:gd name="connsiteX75" fmla="*/ 716528 w 1224218"/>
              <a:gd name="connsiteY75" fmla="*/ 1196068 h 1499176"/>
              <a:gd name="connsiteX76" fmla="*/ 733549 w 1224218"/>
              <a:gd name="connsiteY76" fmla="*/ 1189848 h 1499176"/>
              <a:gd name="connsiteX77" fmla="*/ 740423 w 1224218"/>
              <a:gd name="connsiteY77" fmla="*/ 1180683 h 1499176"/>
              <a:gd name="connsiteX78" fmla="*/ 760881 w 1224218"/>
              <a:gd name="connsiteY78" fmla="*/ 1135184 h 1499176"/>
              <a:gd name="connsiteX79" fmla="*/ 974628 w 1224218"/>
              <a:gd name="connsiteY79" fmla="*/ 1161534 h 1499176"/>
              <a:gd name="connsiteX80" fmla="*/ 736822 w 1224218"/>
              <a:gd name="connsiteY80" fmla="*/ 1196559 h 1499176"/>
              <a:gd name="connsiteX81" fmla="*/ 685431 w 1224218"/>
              <a:gd name="connsiteY81" fmla="*/ 1447458 h 1499176"/>
              <a:gd name="connsiteX82" fmla="*/ 540096 w 1224218"/>
              <a:gd name="connsiteY82" fmla="*/ 1447458 h 1499176"/>
              <a:gd name="connsiteX83" fmla="*/ 540096 w 1224218"/>
              <a:gd name="connsiteY83" fmla="*/ 1251059 h 1499176"/>
              <a:gd name="connsiteX84" fmla="*/ 620292 w 1224218"/>
              <a:gd name="connsiteY84" fmla="*/ 1252860 h 1499176"/>
              <a:gd name="connsiteX85" fmla="*/ 685431 w 1224218"/>
              <a:gd name="connsiteY85" fmla="*/ 1251714 h 1499176"/>
              <a:gd name="connsiteX86" fmla="*/ 685431 w 1224218"/>
              <a:gd name="connsiteY86" fmla="*/ 1447458 h 1499176"/>
              <a:gd name="connsiteX87" fmla="*/ 186415 w 1224218"/>
              <a:gd name="connsiteY87" fmla="*/ 720292 h 1499176"/>
              <a:gd name="connsiteX88" fmla="*/ 187070 w 1224218"/>
              <a:gd name="connsiteY88" fmla="*/ 718819 h 1499176"/>
              <a:gd name="connsiteX89" fmla="*/ 188543 w 1224218"/>
              <a:gd name="connsiteY89" fmla="*/ 715873 h 1499176"/>
              <a:gd name="connsiteX90" fmla="*/ 420948 w 1224218"/>
              <a:gd name="connsiteY90" fmla="*/ 469065 h 1499176"/>
              <a:gd name="connsiteX91" fmla="*/ 519474 w 1224218"/>
              <a:gd name="connsiteY91" fmla="*/ 484450 h 1499176"/>
              <a:gd name="connsiteX92" fmla="*/ 552862 w 1224218"/>
              <a:gd name="connsiteY92" fmla="*/ 487232 h 1499176"/>
              <a:gd name="connsiteX93" fmla="*/ 587396 w 1224218"/>
              <a:gd name="connsiteY93" fmla="*/ 488869 h 1499176"/>
              <a:gd name="connsiteX94" fmla="*/ 616692 w 1224218"/>
              <a:gd name="connsiteY94" fmla="*/ 489360 h 1499176"/>
              <a:gd name="connsiteX95" fmla="*/ 641896 w 1224218"/>
              <a:gd name="connsiteY95" fmla="*/ 489033 h 1499176"/>
              <a:gd name="connsiteX96" fmla="*/ 676430 w 1224218"/>
              <a:gd name="connsiteY96" fmla="*/ 487560 h 1499176"/>
              <a:gd name="connsiteX97" fmla="*/ 709817 w 1224218"/>
              <a:gd name="connsiteY97" fmla="*/ 484941 h 1499176"/>
              <a:gd name="connsiteX98" fmla="*/ 797706 w 1224218"/>
              <a:gd name="connsiteY98" fmla="*/ 471684 h 1499176"/>
              <a:gd name="connsiteX99" fmla="*/ 820292 w 1224218"/>
              <a:gd name="connsiteY99" fmla="*/ 507036 h 1499176"/>
              <a:gd name="connsiteX100" fmla="*/ 780194 w 1224218"/>
              <a:gd name="connsiteY100" fmla="*/ 560391 h 1499176"/>
              <a:gd name="connsiteX101" fmla="*/ 759081 w 1224218"/>
              <a:gd name="connsiteY101" fmla="*/ 576103 h 1499176"/>
              <a:gd name="connsiteX102" fmla="*/ 736822 w 1224218"/>
              <a:gd name="connsiteY102" fmla="*/ 590669 h 1499176"/>
              <a:gd name="connsiteX103" fmla="*/ 736331 w 1224218"/>
              <a:gd name="connsiteY103" fmla="*/ 590996 h 1499176"/>
              <a:gd name="connsiteX104" fmla="*/ 542060 w 1224218"/>
              <a:gd name="connsiteY104" fmla="*/ 682485 h 1499176"/>
              <a:gd name="connsiteX105" fmla="*/ 339115 w 1224218"/>
              <a:gd name="connsiteY105" fmla="*/ 752370 h 1499176"/>
              <a:gd name="connsiteX106" fmla="*/ 289033 w 1224218"/>
              <a:gd name="connsiteY106" fmla="*/ 767428 h 1499176"/>
              <a:gd name="connsiteX107" fmla="*/ 274958 w 1224218"/>
              <a:gd name="connsiteY107" fmla="*/ 771519 h 1499176"/>
              <a:gd name="connsiteX108" fmla="*/ 255809 w 1224218"/>
              <a:gd name="connsiteY108" fmla="*/ 764482 h 1499176"/>
              <a:gd name="connsiteX109" fmla="*/ 186415 w 1224218"/>
              <a:gd name="connsiteY109" fmla="*/ 720292 h 1499176"/>
              <a:gd name="connsiteX110" fmla="*/ 883794 w 1224218"/>
              <a:gd name="connsiteY110" fmla="*/ 593451 h 1499176"/>
              <a:gd name="connsiteX111" fmla="*/ 859244 w 1224218"/>
              <a:gd name="connsiteY111" fmla="*/ 561536 h 1499176"/>
              <a:gd name="connsiteX112" fmla="*/ 854989 w 1224218"/>
              <a:gd name="connsiteY112" fmla="*/ 557117 h 1499176"/>
              <a:gd name="connsiteX113" fmla="*/ 867100 w 1224218"/>
              <a:gd name="connsiteY113" fmla="*/ 534204 h 1499176"/>
              <a:gd name="connsiteX114" fmla="*/ 1036167 w 1224218"/>
              <a:gd name="connsiteY114" fmla="*/ 715218 h 1499176"/>
              <a:gd name="connsiteX115" fmla="*/ 1037803 w 1224218"/>
              <a:gd name="connsiteY115" fmla="*/ 717837 h 1499176"/>
              <a:gd name="connsiteX116" fmla="*/ 1038949 w 1224218"/>
              <a:gd name="connsiteY116" fmla="*/ 720128 h 1499176"/>
              <a:gd name="connsiteX117" fmla="*/ 971519 w 1224218"/>
              <a:gd name="connsiteY117" fmla="*/ 764973 h 1499176"/>
              <a:gd name="connsiteX118" fmla="*/ 944841 w 1224218"/>
              <a:gd name="connsiteY118" fmla="*/ 774793 h 1499176"/>
              <a:gd name="connsiteX119" fmla="*/ 927165 w 1224218"/>
              <a:gd name="connsiteY119" fmla="*/ 780357 h 1499176"/>
              <a:gd name="connsiteX120" fmla="*/ 917018 w 1224218"/>
              <a:gd name="connsiteY120" fmla="*/ 783303 h 1499176"/>
              <a:gd name="connsiteX121" fmla="*/ 618492 w 1224218"/>
              <a:gd name="connsiteY121" fmla="*/ 820292 h 1499176"/>
              <a:gd name="connsiteX122" fmla="*/ 372175 w 1224218"/>
              <a:gd name="connsiteY122" fmla="*/ 797051 h 1499176"/>
              <a:gd name="connsiteX123" fmla="*/ 481668 w 1224218"/>
              <a:gd name="connsiteY123" fmla="*/ 760717 h 1499176"/>
              <a:gd name="connsiteX124" fmla="*/ 497707 w 1224218"/>
              <a:gd name="connsiteY124" fmla="*/ 799015 h 1499176"/>
              <a:gd name="connsiteX125" fmla="*/ 521929 w 1224218"/>
              <a:gd name="connsiteY125" fmla="*/ 815054 h 1499176"/>
              <a:gd name="connsiteX126" fmla="*/ 532077 w 1224218"/>
              <a:gd name="connsiteY126" fmla="*/ 812927 h 1499176"/>
              <a:gd name="connsiteX127" fmla="*/ 545988 w 1224218"/>
              <a:gd name="connsiteY127" fmla="*/ 778557 h 1499176"/>
              <a:gd name="connsiteX128" fmla="*/ 530931 w 1224218"/>
              <a:gd name="connsiteY128" fmla="*/ 742878 h 1499176"/>
              <a:gd name="connsiteX129" fmla="*/ 560882 w 1224218"/>
              <a:gd name="connsiteY129" fmla="*/ 731421 h 1499176"/>
              <a:gd name="connsiteX130" fmla="*/ 660881 w 1224218"/>
              <a:gd name="connsiteY130" fmla="*/ 689359 h 1499176"/>
              <a:gd name="connsiteX131" fmla="*/ 682158 w 1224218"/>
              <a:gd name="connsiteY131" fmla="*/ 735677 h 1499176"/>
              <a:gd name="connsiteX132" fmla="*/ 706053 w 1224218"/>
              <a:gd name="connsiteY132" fmla="*/ 750897 h 1499176"/>
              <a:gd name="connsiteX133" fmla="*/ 717019 w 1224218"/>
              <a:gd name="connsiteY133" fmla="*/ 748442 h 1499176"/>
              <a:gd name="connsiteX134" fmla="*/ 729948 w 1224218"/>
              <a:gd name="connsiteY134" fmla="*/ 713745 h 1499176"/>
              <a:gd name="connsiteX135" fmla="*/ 708181 w 1224218"/>
              <a:gd name="connsiteY135" fmla="*/ 666446 h 1499176"/>
              <a:gd name="connsiteX136" fmla="*/ 763991 w 1224218"/>
              <a:gd name="connsiteY136" fmla="*/ 635350 h 1499176"/>
              <a:gd name="connsiteX137" fmla="*/ 773483 w 1224218"/>
              <a:gd name="connsiteY137" fmla="*/ 629294 h 1499176"/>
              <a:gd name="connsiteX138" fmla="*/ 795414 w 1224218"/>
              <a:gd name="connsiteY138" fmla="*/ 614400 h 1499176"/>
              <a:gd name="connsiteX139" fmla="*/ 816200 w 1224218"/>
              <a:gd name="connsiteY139" fmla="*/ 598361 h 1499176"/>
              <a:gd name="connsiteX140" fmla="*/ 819473 w 1224218"/>
              <a:gd name="connsiteY140" fmla="*/ 595579 h 1499176"/>
              <a:gd name="connsiteX141" fmla="*/ 842223 w 1224218"/>
              <a:gd name="connsiteY141" fmla="*/ 625202 h 1499176"/>
              <a:gd name="connsiteX142" fmla="*/ 863008 w 1224218"/>
              <a:gd name="connsiteY142" fmla="*/ 635350 h 1499176"/>
              <a:gd name="connsiteX143" fmla="*/ 878884 w 1224218"/>
              <a:gd name="connsiteY143" fmla="*/ 629949 h 1499176"/>
              <a:gd name="connsiteX144" fmla="*/ 883794 w 1224218"/>
              <a:gd name="connsiteY144" fmla="*/ 593451 h 1499176"/>
              <a:gd name="connsiteX145" fmla="*/ 513091 w 1224218"/>
              <a:gd name="connsiteY145" fmla="*/ 183796 h 1499176"/>
              <a:gd name="connsiteX146" fmla="*/ 520784 w 1224218"/>
              <a:gd name="connsiteY146" fmla="*/ 163175 h 1499176"/>
              <a:gd name="connsiteX147" fmla="*/ 613746 w 1224218"/>
              <a:gd name="connsiteY147" fmla="*/ 64648 h 1499176"/>
              <a:gd name="connsiteX148" fmla="*/ 903434 w 1224218"/>
              <a:gd name="connsiteY148" fmla="*/ 374630 h 1499176"/>
              <a:gd name="connsiteX149" fmla="*/ 823892 w 1224218"/>
              <a:gd name="connsiteY149" fmla="*/ 411455 h 1499176"/>
              <a:gd name="connsiteX150" fmla="*/ 821110 w 1224218"/>
              <a:gd name="connsiteY150" fmla="*/ 412273 h 1499176"/>
              <a:gd name="connsiteX151" fmla="*/ 807689 w 1224218"/>
              <a:gd name="connsiteY151" fmla="*/ 415710 h 1499176"/>
              <a:gd name="connsiteX152" fmla="*/ 791159 w 1224218"/>
              <a:gd name="connsiteY152" fmla="*/ 406873 h 1499176"/>
              <a:gd name="connsiteX153" fmla="*/ 777084 w 1224218"/>
              <a:gd name="connsiteY153" fmla="*/ 399835 h 1499176"/>
              <a:gd name="connsiteX154" fmla="*/ 706053 w 1224218"/>
              <a:gd name="connsiteY154" fmla="*/ 362192 h 1499176"/>
              <a:gd name="connsiteX155" fmla="*/ 591160 w 1224218"/>
              <a:gd name="connsiteY155" fmla="*/ 288542 h 1499176"/>
              <a:gd name="connsiteX156" fmla="*/ 570702 w 1224218"/>
              <a:gd name="connsiteY156" fmla="*/ 272176 h 1499176"/>
              <a:gd name="connsiteX157" fmla="*/ 567919 w 1224218"/>
              <a:gd name="connsiteY157" fmla="*/ 269721 h 1499176"/>
              <a:gd name="connsiteX158" fmla="*/ 551226 w 1224218"/>
              <a:gd name="connsiteY158" fmla="*/ 254500 h 1499176"/>
              <a:gd name="connsiteX159" fmla="*/ 512109 w 1224218"/>
              <a:gd name="connsiteY159" fmla="*/ 197708 h 1499176"/>
              <a:gd name="connsiteX160" fmla="*/ 513091 w 1224218"/>
              <a:gd name="connsiteY160" fmla="*/ 183796 h 1499176"/>
              <a:gd name="connsiteX161" fmla="*/ 322094 w 1224218"/>
              <a:gd name="connsiteY161" fmla="*/ 374303 h 1499176"/>
              <a:gd name="connsiteX162" fmla="*/ 464974 w 1224218"/>
              <a:gd name="connsiteY162" fmla="*/ 222421 h 1499176"/>
              <a:gd name="connsiteX163" fmla="*/ 508345 w 1224218"/>
              <a:gd name="connsiteY163" fmla="*/ 285596 h 1499176"/>
              <a:gd name="connsiteX164" fmla="*/ 482486 w 1224218"/>
              <a:gd name="connsiteY164" fmla="*/ 314729 h 1499176"/>
              <a:gd name="connsiteX165" fmla="*/ 475939 w 1224218"/>
              <a:gd name="connsiteY165" fmla="*/ 334205 h 1499176"/>
              <a:gd name="connsiteX166" fmla="*/ 484614 w 1224218"/>
              <a:gd name="connsiteY166" fmla="*/ 351717 h 1499176"/>
              <a:gd name="connsiteX167" fmla="*/ 491324 w 1224218"/>
              <a:gd name="connsiteY167" fmla="*/ 355973 h 1499176"/>
              <a:gd name="connsiteX168" fmla="*/ 501962 w 1224218"/>
              <a:gd name="connsiteY168" fmla="*/ 358264 h 1499176"/>
              <a:gd name="connsiteX169" fmla="*/ 521602 w 1224218"/>
              <a:gd name="connsiteY169" fmla="*/ 349426 h 1499176"/>
              <a:gd name="connsiteX170" fmla="*/ 547298 w 1224218"/>
              <a:gd name="connsiteY170" fmla="*/ 320621 h 1499176"/>
              <a:gd name="connsiteX171" fmla="*/ 554990 w 1224218"/>
              <a:gd name="connsiteY171" fmla="*/ 326676 h 1499176"/>
              <a:gd name="connsiteX172" fmla="*/ 722747 w 1224218"/>
              <a:gd name="connsiteY172" fmla="*/ 430768 h 1499176"/>
              <a:gd name="connsiteX173" fmla="*/ 663827 w 1224218"/>
              <a:gd name="connsiteY173" fmla="*/ 435678 h 1499176"/>
              <a:gd name="connsiteX174" fmla="*/ 628967 w 1224218"/>
              <a:gd name="connsiteY174" fmla="*/ 436823 h 1499176"/>
              <a:gd name="connsiteX175" fmla="*/ 616692 w 1224218"/>
              <a:gd name="connsiteY175" fmla="*/ 436987 h 1499176"/>
              <a:gd name="connsiteX176" fmla="*/ 600489 w 1224218"/>
              <a:gd name="connsiteY176" fmla="*/ 436823 h 1499176"/>
              <a:gd name="connsiteX177" fmla="*/ 565628 w 1224218"/>
              <a:gd name="connsiteY177" fmla="*/ 435514 h 1499176"/>
              <a:gd name="connsiteX178" fmla="*/ 463337 w 1224218"/>
              <a:gd name="connsiteY178" fmla="*/ 424057 h 1499176"/>
              <a:gd name="connsiteX179" fmla="*/ 433059 w 1224218"/>
              <a:gd name="connsiteY179" fmla="*/ 418165 h 1499176"/>
              <a:gd name="connsiteX180" fmla="*/ 409164 w 1224218"/>
              <a:gd name="connsiteY180" fmla="*/ 412437 h 1499176"/>
              <a:gd name="connsiteX181" fmla="*/ 403927 w 1224218"/>
              <a:gd name="connsiteY181" fmla="*/ 410964 h 1499176"/>
              <a:gd name="connsiteX182" fmla="*/ 322094 w 1224218"/>
              <a:gd name="connsiteY182" fmla="*/ 374303 h 1499176"/>
              <a:gd name="connsiteX0-1" fmla="*/ 1219145 w 1225855"/>
              <a:gd name="connsiteY0-2" fmla="*/ 1035512 h 1499831"/>
              <a:gd name="connsiteX1-3" fmla="*/ 1212598 w 1225855"/>
              <a:gd name="connsiteY1-4" fmla="*/ 1022910 h 1499831"/>
              <a:gd name="connsiteX2-5" fmla="*/ 1009653 w 1225855"/>
              <a:gd name="connsiteY2-6" fmla="*/ 805725 h 1499831"/>
              <a:gd name="connsiteX3-7" fmla="*/ 1091485 w 1225855"/>
              <a:gd name="connsiteY3-8" fmla="*/ 720128 h 1499831"/>
              <a:gd name="connsiteX4-9" fmla="*/ 1086085 w 1225855"/>
              <a:gd name="connsiteY4-10" fmla="*/ 697052 h 1499831"/>
              <a:gd name="connsiteX5-11" fmla="*/ 1079702 w 1225855"/>
              <a:gd name="connsiteY5-12" fmla="*/ 685104 h 1499831"/>
              <a:gd name="connsiteX6-13" fmla="*/ 863663 w 1225855"/>
              <a:gd name="connsiteY6-14" fmla="*/ 454008 h 1499831"/>
              <a:gd name="connsiteX7-15" fmla="*/ 957280 w 1225855"/>
              <a:gd name="connsiteY7-16" fmla="*/ 374303 h 1499831"/>
              <a:gd name="connsiteX8-17" fmla="*/ 953024 w 1225855"/>
              <a:gd name="connsiteY8-18" fmla="*/ 355482 h 1499831"/>
              <a:gd name="connsiteX9-19" fmla="*/ 946969 w 1225855"/>
              <a:gd name="connsiteY9-20" fmla="*/ 344516 h 1499831"/>
              <a:gd name="connsiteX10-21" fmla="*/ 633058 w 1225855"/>
              <a:gd name="connsiteY10-22" fmla="*/ 8347 h 1499831"/>
              <a:gd name="connsiteX11-23" fmla="*/ 613909 w 1225855"/>
              <a:gd name="connsiteY11-24" fmla="*/ 0 h 1499831"/>
              <a:gd name="connsiteX12-25" fmla="*/ 594761 w 1225855"/>
              <a:gd name="connsiteY12-26" fmla="*/ 8183 h 1499831"/>
              <a:gd name="connsiteX13-27" fmla="*/ 276922 w 1225855"/>
              <a:gd name="connsiteY13-28" fmla="*/ 345825 h 1499831"/>
              <a:gd name="connsiteX14-29" fmla="*/ 269884 w 1225855"/>
              <a:gd name="connsiteY14-30" fmla="*/ 362028 h 1499831"/>
              <a:gd name="connsiteX15-31" fmla="*/ 268248 w 1225855"/>
              <a:gd name="connsiteY15-32" fmla="*/ 374139 h 1499831"/>
              <a:gd name="connsiteX16-33" fmla="*/ 363828 w 1225855"/>
              <a:gd name="connsiteY16-34" fmla="*/ 453354 h 1499831"/>
              <a:gd name="connsiteX17-35" fmla="*/ 143535 w 1225855"/>
              <a:gd name="connsiteY17-36" fmla="*/ 687395 h 1499831"/>
              <a:gd name="connsiteX18-37" fmla="*/ 136497 w 1225855"/>
              <a:gd name="connsiteY18-38" fmla="*/ 704744 h 1499831"/>
              <a:gd name="connsiteX19-39" fmla="*/ 134206 w 1225855"/>
              <a:gd name="connsiteY19-40" fmla="*/ 720128 h 1499831"/>
              <a:gd name="connsiteX20-41" fmla="*/ 182978 w 1225855"/>
              <a:gd name="connsiteY20-42" fmla="*/ 786740 h 1499831"/>
              <a:gd name="connsiteX21-43" fmla="*/ 217839 w 1225855"/>
              <a:gd name="connsiteY21-44" fmla="*/ 805071 h 1499831"/>
              <a:gd name="connsiteX22-45" fmla="*/ 9984 w 1225855"/>
              <a:gd name="connsiteY22-46" fmla="*/ 1025692 h 1499831"/>
              <a:gd name="connsiteX23-47" fmla="*/ 2946 w 1225855"/>
              <a:gd name="connsiteY23-48" fmla="*/ 1044186 h 1499831"/>
              <a:gd name="connsiteX24-49" fmla="*/ 0 w 1225855"/>
              <a:gd name="connsiteY24-50" fmla="*/ 1062844 h 1499831"/>
              <a:gd name="connsiteX25-51" fmla="*/ 194435 w 1225855"/>
              <a:gd name="connsiteY25-52" fmla="*/ 1198195 h 1499831"/>
              <a:gd name="connsiteX26-53" fmla="*/ 487887 w 1225855"/>
              <a:gd name="connsiteY26-54" fmla="*/ 1247950 h 1499831"/>
              <a:gd name="connsiteX27-55" fmla="*/ 487887 w 1225855"/>
              <a:gd name="connsiteY27-56" fmla="*/ 1473645 h 1499831"/>
              <a:gd name="connsiteX28-57" fmla="*/ 514073 w 1225855"/>
              <a:gd name="connsiteY28-58" fmla="*/ 1499831 h 1499831"/>
              <a:gd name="connsiteX29-59" fmla="*/ 711781 w 1225855"/>
              <a:gd name="connsiteY29-60" fmla="*/ 1499831 h 1499831"/>
              <a:gd name="connsiteX30-61" fmla="*/ 737968 w 1225855"/>
              <a:gd name="connsiteY30-62" fmla="*/ 1473645 h 1499831"/>
              <a:gd name="connsiteX31-63" fmla="*/ 737968 w 1225855"/>
              <a:gd name="connsiteY31-64" fmla="*/ 1248932 h 1499831"/>
              <a:gd name="connsiteX32-65" fmla="*/ 1039112 w 1225855"/>
              <a:gd name="connsiteY32-66" fmla="*/ 1198195 h 1499831"/>
              <a:gd name="connsiteX33-67" fmla="*/ 1225855 w 1225855"/>
              <a:gd name="connsiteY33-68" fmla="*/ 1062844 h 1499831"/>
              <a:gd name="connsiteX34-69" fmla="*/ 1219145 w 1225855"/>
              <a:gd name="connsiteY34-70" fmla="*/ 1035512 h 1499831"/>
              <a:gd name="connsiteX35-71" fmla="*/ 1099178 w 1225855"/>
              <a:gd name="connsiteY35-72" fmla="*/ 1120454 h 1499831"/>
              <a:gd name="connsiteX36-73" fmla="*/ 1082157 w 1225855"/>
              <a:gd name="connsiteY36-74" fmla="*/ 1113580 h 1499831"/>
              <a:gd name="connsiteX37-75" fmla="*/ 657608 w 1225855"/>
              <a:gd name="connsiteY37-76" fmla="*/ 1056788 h 1499831"/>
              <a:gd name="connsiteX38-77" fmla="*/ 560882 w 1225855"/>
              <a:gd name="connsiteY38-78" fmla="*/ 1023564 h 1499831"/>
              <a:gd name="connsiteX39-79" fmla="*/ 558918 w 1225855"/>
              <a:gd name="connsiteY39-80" fmla="*/ 1022582 h 1499831"/>
              <a:gd name="connsiteX40-81" fmla="*/ 554663 w 1225855"/>
              <a:gd name="connsiteY40-82" fmla="*/ 1021109 h 1499831"/>
              <a:gd name="connsiteX41-83" fmla="*/ 419966 w 1225855"/>
              <a:gd name="connsiteY41-84" fmla="*/ 947296 h 1499831"/>
              <a:gd name="connsiteX42-85" fmla="*/ 312928 w 1225855"/>
              <a:gd name="connsiteY42-86" fmla="*/ 837313 h 1499831"/>
              <a:gd name="connsiteX43-87" fmla="*/ 618656 w 1225855"/>
              <a:gd name="connsiteY43-88" fmla="*/ 872828 h 1499831"/>
              <a:gd name="connsiteX44-89" fmla="*/ 943368 w 1225855"/>
              <a:gd name="connsiteY44-90" fmla="*/ 830439 h 1499831"/>
              <a:gd name="connsiteX45-91" fmla="*/ 957116 w 1225855"/>
              <a:gd name="connsiteY45-92" fmla="*/ 826184 h 1499831"/>
              <a:gd name="connsiteX46-93" fmla="*/ 1168408 w 1225855"/>
              <a:gd name="connsiteY46-94" fmla="*/ 1052369 h 1499831"/>
              <a:gd name="connsiteX47-95" fmla="*/ 1170536 w 1225855"/>
              <a:gd name="connsiteY47-96" fmla="*/ 1055806 h 1499831"/>
              <a:gd name="connsiteX48-97" fmla="*/ 1173482 w 1225855"/>
              <a:gd name="connsiteY48-98" fmla="*/ 1063008 h 1499831"/>
              <a:gd name="connsiteX49-99" fmla="*/ 1099178 w 1225855"/>
              <a:gd name="connsiteY49-100" fmla="*/ 1120454 h 1499831"/>
              <a:gd name="connsiteX50-101" fmla="*/ 736822 w 1225855"/>
              <a:gd name="connsiteY50-102" fmla="*/ 1196559 h 1499831"/>
              <a:gd name="connsiteX51-103" fmla="*/ 620292 w 1225855"/>
              <a:gd name="connsiteY51-104" fmla="*/ 1200487 h 1499831"/>
              <a:gd name="connsiteX52-105" fmla="*/ 489033 w 1225855"/>
              <a:gd name="connsiteY52-106" fmla="*/ 1195577 h 1499831"/>
              <a:gd name="connsiteX53-107" fmla="*/ 209001 w 1225855"/>
              <a:gd name="connsiteY53-108" fmla="*/ 1148114 h 1499831"/>
              <a:gd name="connsiteX54-109" fmla="*/ 52209 w 1225855"/>
              <a:gd name="connsiteY54-110" fmla="*/ 1063008 h 1499831"/>
              <a:gd name="connsiteX55-111" fmla="*/ 54173 w 1225855"/>
              <a:gd name="connsiteY55-112" fmla="*/ 1057279 h 1499831"/>
              <a:gd name="connsiteX56-113" fmla="*/ 56137 w 1225855"/>
              <a:gd name="connsiteY56-114" fmla="*/ 1053188 h 1499831"/>
              <a:gd name="connsiteX57-115" fmla="*/ 255155 w 1225855"/>
              <a:gd name="connsiteY57-116" fmla="*/ 841896 h 1499831"/>
              <a:gd name="connsiteX58-117" fmla="*/ 346971 w 1225855"/>
              <a:gd name="connsiteY58-118" fmla="*/ 956134 h 1499831"/>
              <a:gd name="connsiteX59-119" fmla="*/ 318984 w 1225855"/>
              <a:gd name="connsiteY59-120" fmla="*/ 987558 h 1499831"/>
              <a:gd name="connsiteX60-121" fmla="*/ 321112 w 1225855"/>
              <a:gd name="connsiteY60-122" fmla="*/ 1024546 h 1499831"/>
              <a:gd name="connsiteX61-123" fmla="*/ 338460 w 1225855"/>
              <a:gd name="connsiteY61-124" fmla="*/ 1031093 h 1499831"/>
              <a:gd name="connsiteX62-125" fmla="*/ 358100 w 1225855"/>
              <a:gd name="connsiteY62-126" fmla="*/ 1022255 h 1499831"/>
              <a:gd name="connsiteX63-127" fmla="*/ 387887 w 1225855"/>
              <a:gd name="connsiteY63-128" fmla="*/ 988703 h 1499831"/>
              <a:gd name="connsiteX64-129" fmla="*/ 512600 w 1225855"/>
              <a:gd name="connsiteY64-130" fmla="*/ 1059898 h 1499831"/>
              <a:gd name="connsiteX65-131" fmla="*/ 494925 w 1225855"/>
              <a:gd name="connsiteY65-132" fmla="*/ 1097868 h 1499831"/>
              <a:gd name="connsiteX66-133" fmla="*/ 507527 w 1225855"/>
              <a:gd name="connsiteY66-134" fmla="*/ 1132729 h 1499831"/>
              <a:gd name="connsiteX67-135" fmla="*/ 518656 w 1225855"/>
              <a:gd name="connsiteY67-136" fmla="*/ 1135184 h 1499831"/>
              <a:gd name="connsiteX68-137" fmla="*/ 542388 w 1225855"/>
              <a:gd name="connsiteY68-138" fmla="*/ 1120127 h 1499831"/>
              <a:gd name="connsiteX69-139" fmla="*/ 561045 w 1225855"/>
              <a:gd name="connsiteY69-140" fmla="*/ 1080029 h 1499831"/>
              <a:gd name="connsiteX70-141" fmla="*/ 638132 w 1225855"/>
              <a:gd name="connsiteY70-142" fmla="*/ 1105888 h 1499831"/>
              <a:gd name="connsiteX71-143" fmla="*/ 708344 w 1225855"/>
              <a:gd name="connsiteY71-144" fmla="*/ 1124219 h 1499831"/>
              <a:gd name="connsiteX72-145" fmla="*/ 692633 w 1225855"/>
              <a:gd name="connsiteY72-146" fmla="*/ 1159079 h 1499831"/>
              <a:gd name="connsiteX73-147" fmla="*/ 691487 w 1225855"/>
              <a:gd name="connsiteY73-148" fmla="*/ 1177574 h 1499831"/>
              <a:gd name="connsiteX74-149" fmla="*/ 705726 w 1225855"/>
              <a:gd name="connsiteY74-150" fmla="*/ 1193776 h 1499831"/>
              <a:gd name="connsiteX75-151" fmla="*/ 716528 w 1225855"/>
              <a:gd name="connsiteY75-152" fmla="*/ 1196068 h 1499831"/>
              <a:gd name="connsiteX76-153" fmla="*/ 733549 w 1225855"/>
              <a:gd name="connsiteY76-154" fmla="*/ 1189848 h 1499831"/>
              <a:gd name="connsiteX77-155" fmla="*/ 740423 w 1225855"/>
              <a:gd name="connsiteY77-156" fmla="*/ 1180683 h 1499831"/>
              <a:gd name="connsiteX78-157" fmla="*/ 760881 w 1225855"/>
              <a:gd name="connsiteY78-158" fmla="*/ 1135184 h 1499831"/>
              <a:gd name="connsiteX79-159" fmla="*/ 974628 w 1225855"/>
              <a:gd name="connsiteY79-160" fmla="*/ 1161534 h 1499831"/>
              <a:gd name="connsiteX80-161" fmla="*/ 736822 w 1225855"/>
              <a:gd name="connsiteY80-162" fmla="*/ 1196559 h 1499831"/>
              <a:gd name="connsiteX81-163" fmla="*/ 685431 w 1225855"/>
              <a:gd name="connsiteY81-164" fmla="*/ 1447458 h 1499831"/>
              <a:gd name="connsiteX82-165" fmla="*/ 540096 w 1225855"/>
              <a:gd name="connsiteY82-166" fmla="*/ 1447458 h 1499831"/>
              <a:gd name="connsiteX83-167" fmla="*/ 540096 w 1225855"/>
              <a:gd name="connsiteY83-168" fmla="*/ 1251059 h 1499831"/>
              <a:gd name="connsiteX84-169" fmla="*/ 620292 w 1225855"/>
              <a:gd name="connsiteY84-170" fmla="*/ 1252860 h 1499831"/>
              <a:gd name="connsiteX85-171" fmla="*/ 685431 w 1225855"/>
              <a:gd name="connsiteY85-172" fmla="*/ 1251714 h 1499831"/>
              <a:gd name="connsiteX86-173" fmla="*/ 685431 w 1225855"/>
              <a:gd name="connsiteY86-174" fmla="*/ 1447458 h 1499831"/>
              <a:gd name="connsiteX87-175" fmla="*/ 186415 w 1225855"/>
              <a:gd name="connsiteY87-176" fmla="*/ 720292 h 1499831"/>
              <a:gd name="connsiteX88-177" fmla="*/ 187070 w 1225855"/>
              <a:gd name="connsiteY88-178" fmla="*/ 718819 h 1499831"/>
              <a:gd name="connsiteX89-179" fmla="*/ 188543 w 1225855"/>
              <a:gd name="connsiteY89-180" fmla="*/ 715873 h 1499831"/>
              <a:gd name="connsiteX90-181" fmla="*/ 418567 w 1225855"/>
              <a:gd name="connsiteY90-182" fmla="*/ 483352 h 1499831"/>
              <a:gd name="connsiteX91-183" fmla="*/ 519474 w 1225855"/>
              <a:gd name="connsiteY91-184" fmla="*/ 484450 h 1499831"/>
              <a:gd name="connsiteX92-185" fmla="*/ 552862 w 1225855"/>
              <a:gd name="connsiteY92-186" fmla="*/ 487232 h 1499831"/>
              <a:gd name="connsiteX93-187" fmla="*/ 587396 w 1225855"/>
              <a:gd name="connsiteY93-188" fmla="*/ 488869 h 1499831"/>
              <a:gd name="connsiteX94-189" fmla="*/ 616692 w 1225855"/>
              <a:gd name="connsiteY94-190" fmla="*/ 489360 h 1499831"/>
              <a:gd name="connsiteX95-191" fmla="*/ 641896 w 1225855"/>
              <a:gd name="connsiteY95-192" fmla="*/ 489033 h 1499831"/>
              <a:gd name="connsiteX96-193" fmla="*/ 676430 w 1225855"/>
              <a:gd name="connsiteY96-194" fmla="*/ 487560 h 1499831"/>
              <a:gd name="connsiteX97-195" fmla="*/ 709817 w 1225855"/>
              <a:gd name="connsiteY97-196" fmla="*/ 484941 h 1499831"/>
              <a:gd name="connsiteX98-197" fmla="*/ 797706 w 1225855"/>
              <a:gd name="connsiteY98-198" fmla="*/ 471684 h 1499831"/>
              <a:gd name="connsiteX99-199" fmla="*/ 820292 w 1225855"/>
              <a:gd name="connsiteY99-200" fmla="*/ 507036 h 1499831"/>
              <a:gd name="connsiteX100-201" fmla="*/ 780194 w 1225855"/>
              <a:gd name="connsiteY100-202" fmla="*/ 560391 h 1499831"/>
              <a:gd name="connsiteX101-203" fmla="*/ 759081 w 1225855"/>
              <a:gd name="connsiteY101-204" fmla="*/ 576103 h 1499831"/>
              <a:gd name="connsiteX102-205" fmla="*/ 736822 w 1225855"/>
              <a:gd name="connsiteY102-206" fmla="*/ 590669 h 1499831"/>
              <a:gd name="connsiteX103-207" fmla="*/ 736331 w 1225855"/>
              <a:gd name="connsiteY103-208" fmla="*/ 590996 h 1499831"/>
              <a:gd name="connsiteX104-209" fmla="*/ 542060 w 1225855"/>
              <a:gd name="connsiteY104-210" fmla="*/ 682485 h 1499831"/>
              <a:gd name="connsiteX105-211" fmla="*/ 339115 w 1225855"/>
              <a:gd name="connsiteY105-212" fmla="*/ 752370 h 1499831"/>
              <a:gd name="connsiteX106-213" fmla="*/ 289033 w 1225855"/>
              <a:gd name="connsiteY106-214" fmla="*/ 767428 h 1499831"/>
              <a:gd name="connsiteX107-215" fmla="*/ 274958 w 1225855"/>
              <a:gd name="connsiteY107-216" fmla="*/ 771519 h 1499831"/>
              <a:gd name="connsiteX108-217" fmla="*/ 255809 w 1225855"/>
              <a:gd name="connsiteY108-218" fmla="*/ 764482 h 1499831"/>
              <a:gd name="connsiteX109-219" fmla="*/ 186415 w 1225855"/>
              <a:gd name="connsiteY109-220" fmla="*/ 720292 h 1499831"/>
              <a:gd name="connsiteX110-221" fmla="*/ 883794 w 1225855"/>
              <a:gd name="connsiteY110-222" fmla="*/ 593451 h 1499831"/>
              <a:gd name="connsiteX111-223" fmla="*/ 859244 w 1225855"/>
              <a:gd name="connsiteY111-224" fmla="*/ 561536 h 1499831"/>
              <a:gd name="connsiteX112-225" fmla="*/ 854989 w 1225855"/>
              <a:gd name="connsiteY112-226" fmla="*/ 557117 h 1499831"/>
              <a:gd name="connsiteX113-227" fmla="*/ 867100 w 1225855"/>
              <a:gd name="connsiteY113-228" fmla="*/ 534204 h 1499831"/>
              <a:gd name="connsiteX114-229" fmla="*/ 1036167 w 1225855"/>
              <a:gd name="connsiteY114-230" fmla="*/ 715218 h 1499831"/>
              <a:gd name="connsiteX115-231" fmla="*/ 1037803 w 1225855"/>
              <a:gd name="connsiteY115-232" fmla="*/ 717837 h 1499831"/>
              <a:gd name="connsiteX116-233" fmla="*/ 1038949 w 1225855"/>
              <a:gd name="connsiteY116-234" fmla="*/ 720128 h 1499831"/>
              <a:gd name="connsiteX117-235" fmla="*/ 971519 w 1225855"/>
              <a:gd name="connsiteY117-236" fmla="*/ 764973 h 1499831"/>
              <a:gd name="connsiteX118-237" fmla="*/ 944841 w 1225855"/>
              <a:gd name="connsiteY118-238" fmla="*/ 774793 h 1499831"/>
              <a:gd name="connsiteX119-239" fmla="*/ 927165 w 1225855"/>
              <a:gd name="connsiteY119-240" fmla="*/ 780357 h 1499831"/>
              <a:gd name="connsiteX120-241" fmla="*/ 917018 w 1225855"/>
              <a:gd name="connsiteY120-242" fmla="*/ 783303 h 1499831"/>
              <a:gd name="connsiteX121-243" fmla="*/ 618492 w 1225855"/>
              <a:gd name="connsiteY121-244" fmla="*/ 820292 h 1499831"/>
              <a:gd name="connsiteX122-245" fmla="*/ 372175 w 1225855"/>
              <a:gd name="connsiteY122-246" fmla="*/ 797051 h 1499831"/>
              <a:gd name="connsiteX123-247" fmla="*/ 481668 w 1225855"/>
              <a:gd name="connsiteY123-248" fmla="*/ 760717 h 1499831"/>
              <a:gd name="connsiteX124-249" fmla="*/ 497707 w 1225855"/>
              <a:gd name="connsiteY124-250" fmla="*/ 799015 h 1499831"/>
              <a:gd name="connsiteX125-251" fmla="*/ 521929 w 1225855"/>
              <a:gd name="connsiteY125-252" fmla="*/ 815054 h 1499831"/>
              <a:gd name="connsiteX126-253" fmla="*/ 532077 w 1225855"/>
              <a:gd name="connsiteY126-254" fmla="*/ 812927 h 1499831"/>
              <a:gd name="connsiteX127-255" fmla="*/ 545988 w 1225855"/>
              <a:gd name="connsiteY127-256" fmla="*/ 778557 h 1499831"/>
              <a:gd name="connsiteX128-257" fmla="*/ 530931 w 1225855"/>
              <a:gd name="connsiteY128-258" fmla="*/ 742878 h 1499831"/>
              <a:gd name="connsiteX129-259" fmla="*/ 560882 w 1225855"/>
              <a:gd name="connsiteY129-260" fmla="*/ 731421 h 1499831"/>
              <a:gd name="connsiteX130-261" fmla="*/ 660881 w 1225855"/>
              <a:gd name="connsiteY130-262" fmla="*/ 689359 h 1499831"/>
              <a:gd name="connsiteX131-263" fmla="*/ 682158 w 1225855"/>
              <a:gd name="connsiteY131-264" fmla="*/ 735677 h 1499831"/>
              <a:gd name="connsiteX132-265" fmla="*/ 706053 w 1225855"/>
              <a:gd name="connsiteY132-266" fmla="*/ 750897 h 1499831"/>
              <a:gd name="connsiteX133-267" fmla="*/ 717019 w 1225855"/>
              <a:gd name="connsiteY133-268" fmla="*/ 748442 h 1499831"/>
              <a:gd name="connsiteX134-269" fmla="*/ 729948 w 1225855"/>
              <a:gd name="connsiteY134-270" fmla="*/ 713745 h 1499831"/>
              <a:gd name="connsiteX135-271" fmla="*/ 708181 w 1225855"/>
              <a:gd name="connsiteY135-272" fmla="*/ 666446 h 1499831"/>
              <a:gd name="connsiteX136-273" fmla="*/ 763991 w 1225855"/>
              <a:gd name="connsiteY136-274" fmla="*/ 635350 h 1499831"/>
              <a:gd name="connsiteX137-275" fmla="*/ 773483 w 1225855"/>
              <a:gd name="connsiteY137-276" fmla="*/ 629294 h 1499831"/>
              <a:gd name="connsiteX138-277" fmla="*/ 795414 w 1225855"/>
              <a:gd name="connsiteY138-278" fmla="*/ 614400 h 1499831"/>
              <a:gd name="connsiteX139-279" fmla="*/ 816200 w 1225855"/>
              <a:gd name="connsiteY139-280" fmla="*/ 598361 h 1499831"/>
              <a:gd name="connsiteX140-281" fmla="*/ 819473 w 1225855"/>
              <a:gd name="connsiteY140-282" fmla="*/ 595579 h 1499831"/>
              <a:gd name="connsiteX141-283" fmla="*/ 842223 w 1225855"/>
              <a:gd name="connsiteY141-284" fmla="*/ 625202 h 1499831"/>
              <a:gd name="connsiteX142-285" fmla="*/ 863008 w 1225855"/>
              <a:gd name="connsiteY142-286" fmla="*/ 635350 h 1499831"/>
              <a:gd name="connsiteX143-287" fmla="*/ 878884 w 1225855"/>
              <a:gd name="connsiteY143-288" fmla="*/ 629949 h 1499831"/>
              <a:gd name="connsiteX144-289" fmla="*/ 883794 w 1225855"/>
              <a:gd name="connsiteY144-290" fmla="*/ 593451 h 1499831"/>
              <a:gd name="connsiteX145-291" fmla="*/ 513091 w 1225855"/>
              <a:gd name="connsiteY145-292" fmla="*/ 183796 h 1499831"/>
              <a:gd name="connsiteX146-293" fmla="*/ 520784 w 1225855"/>
              <a:gd name="connsiteY146-294" fmla="*/ 163175 h 1499831"/>
              <a:gd name="connsiteX147-295" fmla="*/ 613746 w 1225855"/>
              <a:gd name="connsiteY147-296" fmla="*/ 64648 h 1499831"/>
              <a:gd name="connsiteX148-297" fmla="*/ 903434 w 1225855"/>
              <a:gd name="connsiteY148-298" fmla="*/ 374630 h 1499831"/>
              <a:gd name="connsiteX149-299" fmla="*/ 823892 w 1225855"/>
              <a:gd name="connsiteY149-300" fmla="*/ 411455 h 1499831"/>
              <a:gd name="connsiteX150-301" fmla="*/ 821110 w 1225855"/>
              <a:gd name="connsiteY150-302" fmla="*/ 412273 h 1499831"/>
              <a:gd name="connsiteX151-303" fmla="*/ 807689 w 1225855"/>
              <a:gd name="connsiteY151-304" fmla="*/ 415710 h 1499831"/>
              <a:gd name="connsiteX152-305" fmla="*/ 791159 w 1225855"/>
              <a:gd name="connsiteY152-306" fmla="*/ 406873 h 1499831"/>
              <a:gd name="connsiteX153-307" fmla="*/ 777084 w 1225855"/>
              <a:gd name="connsiteY153-308" fmla="*/ 399835 h 1499831"/>
              <a:gd name="connsiteX154-309" fmla="*/ 706053 w 1225855"/>
              <a:gd name="connsiteY154-310" fmla="*/ 362192 h 1499831"/>
              <a:gd name="connsiteX155-311" fmla="*/ 591160 w 1225855"/>
              <a:gd name="connsiteY155-312" fmla="*/ 288542 h 1499831"/>
              <a:gd name="connsiteX156-313" fmla="*/ 570702 w 1225855"/>
              <a:gd name="connsiteY156-314" fmla="*/ 272176 h 1499831"/>
              <a:gd name="connsiteX157-315" fmla="*/ 567919 w 1225855"/>
              <a:gd name="connsiteY157-316" fmla="*/ 269721 h 1499831"/>
              <a:gd name="connsiteX158-317" fmla="*/ 551226 w 1225855"/>
              <a:gd name="connsiteY158-318" fmla="*/ 254500 h 1499831"/>
              <a:gd name="connsiteX159-319" fmla="*/ 512109 w 1225855"/>
              <a:gd name="connsiteY159-320" fmla="*/ 197708 h 1499831"/>
              <a:gd name="connsiteX160-321" fmla="*/ 513091 w 1225855"/>
              <a:gd name="connsiteY160-322" fmla="*/ 183796 h 1499831"/>
              <a:gd name="connsiteX161-323" fmla="*/ 322094 w 1225855"/>
              <a:gd name="connsiteY161-324" fmla="*/ 374303 h 1499831"/>
              <a:gd name="connsiteX162-325" fmla="*/ 464974 w 1225855"/>
              <a:gd name="connsiteY162-326" fmla="*/ 222421 h 1499831"/>
              <a:gd name="connsiteX163-327" fmla="*/ 508345 w 1225855"/>
              <a:gd name="connsiteY163-328" fmla="*/ 285596 h 1499831"/>
              <a:gd name="connsiteX164-329" fmla="*/ 482486 w 1225855"/>
              <a:gd name="connsiteY164-330" fmla="*/ 314729 h 1499831"/>
              <a:gd name="connsiteX165-331" fmla="*/ 475939 w 1225855"/>
              <a:gd name="connsiteY165-332" fmla="*/ 334205 h 1499831"/>
              <a:gd name="connsiteX166-333" fmla="*/ 484614 w 1225855"/>
              <a:gd name="connsiteY166-334" fmla="*/ 351717 h 1499831"/>
              <a:gd name="connsiteX167-335" fmla="*/ 491324 w 1225855"/>
              <a:gd name="connsiteY167-336" fmla="*/ 355973 h 1499831"/>
              <a:gd name="connsiteX168-337" fmla="*/ 501962 w 1225855"/>
              <a:gd name="connsiteY168-338" fmla="*/ 358264 h 1499831"/>
              <a:gd name="connsiteX169-339" fmla="*/ 521602 w 1225855"/>
              <a:gd name="connsiteY169-340" fmla="*/ 349426 h 1499831"/>
              <a:gd name="connsiteX170-341" fmla="*/ 547298 w 1225855"/>
              <a:gd name="connsiteY170-342" fmla="*/ 320621 h 1499831"/>
              <a:gd name="connsiteX171-343" fmla="*/ 554990 w 1225855"/>
              <a:gd name="connsiteY171-344" fmla="*/ 326676 h 1499831"/>
              <a:gd name="connsiteX172-345" fmla="*/ 722747 w 1225855"/>
              <a:gd name="connsiteY172-346" fmla="*/ 430768 h 1499831"/>
              <a:gd name="connsiteX173-347" fmla="*/ 663827 w 1225855"/>
              <a:gd name="connsiteY173-348" fmla="*/ 435678 h 1499831"/>
              <a:gd name="connsiteX174-349" fmla="*/ 628967 w 1225855"/>
              <a:gd name="connsiteY174-350" fmla="*/ 436823 h 1499831"/>
              <a:gd name="connsiteX175-351" fmla="*/ 616692 w 1225855"/>
              <a:gd name="connsiteY175-352" fmla="*/ 436987 h 1499831"/>
              <a:gd name="connsiteX176-353" fmla="*/ 600489 w 1225855"/>
              <a:gd name="connsiteY176-354" fmla="*/ 436823 h 1499831"/>
              <a:gd name="connsiteX177-355" fmla="*/ 565628 w 1225855"/>
              <a:gd name="connsiteY177-356" fmla="*/ 435514 h 1499831"/>
              <a:gd name="connsiteX178-357" fmla="*/ 463337 w 1225855"/>
              <a:gd name="connsiteY178-358" fmla="*/ 424057 h 1499831"/>
              <a:gd name="connsiteX179-359" fmla="*/ 433059 w 1225855"/>
              <a:gd name="connsiteY179-360" fmla="*/ 418165 h 1499831"/>
              <a:gd name="connsiteX180-361" fmla="*/ 409164 w 1225855"/>
              <a:gd name="connsiteY180-362" fmla="*/ 412437 h 1499831"/>
              <a:gd name="connsiteX181-363" fmla="*/ 403927 w 1225855"/>
              <a:gd name="connsiteY181-364" fmla="*/ 410964 h 1499831"/>
              <a:gd name="connsiteX182-365" fmla="*/ 322094 w 1225855"/>
              <a:gd name="connsiteY182-366" fmla="*/ 374303 h 1499831"/>
              <a:gd name="connsiteX0-367" fmla="*/ 1219145 w 1225855"/>
              <a:gd name="connsiteY0-368" fmla="*/ 1035512 h 1499831"/>
              <a:gd name="connsiteX1-369" fmla="*/ 1212598 w 1225855"/>
              <a:gd name="connsiteY1-370" fmla="*/ 1022910 h 1499831"/>
              <a:gd name="connsiteX2-371" fmla="*/ 1009653 w 1225855"/>
              <a:gd name="connsiteY2-372" fmla="*/ 805725 h 1499831"/>
              <a:gd name="connsiteX3-373" fmla="*/ 1091485 w 1225855"/>
              <a:gd name="connsiteY3-374" fmla="*/ 720128 h 1499831"/>
              <a:gd name="connsiteX4-375" fmla="*/ 1086085 w 1225855"/>
              <a:gd name="connsiteY4-376" fmla="*/ 697052 h 1499831"/>
              <a:gd name="connsiteX5-377" fmla="*/ 1079702 w 1225855"/>
              <a:gd name="connsiteY5-378" fmla="*/ 685104 h 1499831"/>
              <a:gd name="connsiteX6-379" fmla="*/ 863663 w 1225855"/>
              <a:gd name="connsiteY6-380" fmla="*/ 454008 h 1499831"/>
              <a:gd name="connsiteX7-381" fmla="*/ 957280 w 1225855"/>
              <a:gd name="connsiteY7-382" fmla="*/ 374303 h 1499831"/>
              <a:gd name="connsiteX8-383" fmla="*/ 953024 w 1225855"/>
              <a:gd name="connsiteY8-384" fmla="*/ 355482 h 1499831"/>
              <a:gd name="connsiteX9-385" fmla="*/ 946969 w 1225855"/>
              <a:gd name="connsiteY9-386" fmla="*/ 344516 h 1499831"/>
              <a:gd name="connsiteX10-387" fmla="*/ 633058 w 1225855"/>
              <a:gd name="connsiteY10-388" fmla="*/ 8347 h 1499831"/>
              <a:gd name="connsiteX11-389" fmla="*/ 613909 w 1225855"/>
              <a:gd name="connsiteY11-390" fmla="*/ 0 h 1499831"/>
              <a:gd name="connsiteX12-391" fmla="*/ 594761 w 1225855"/>
              <a:gd name="connsiteY12-392" fmla="*/ 8183 h 1499831"/>
              <a:gd name="connsiteX13-393" fmla="*/ 276922 w 1225855"/>
              <a:gd name="connsiteY13-394" fmla="*/ 345825 h 1499831"/>
              <a:gd name="connsiteX14-395" fmla="*/ 269884 w 1225855"/>
              <a:gd name="connsiteY14-396" fmla="*/ 362028 h 1499831"/>
              <a:gd name="connsiteX15-397" fmla="*/ 268248 w 1225855"/>
              <a:gd name="connsiteY15-398" fmla="*/ 374139 h 1499831"/>
              <a:gd name="connsiteX16-399" fmla="*/ 363828 w 1225855"/>
              <a:gd name="connsiteY16-400" fmla="*/ 453354 h 1499831"/>
              <a:gd name="connsiteX17-401" fmla="*/ 143535 w 1225855"/>
              <a:gd name="connsiteY17-402" fmla="*/ 687395 h 1499831"/>
              <a:gd name="connsiteX18-403" fmla="*/ 136497 w 1225855"/>
              <a:gd name="connsiteY18-404" fmla="*/ 704744 h 1499831"/>
              <a:gd name="connsiteX19-405" fmla="*/ 134206 w 1225855"/>
              <a:gd name="connsiteY19-406" fmla="*/ 720128 h 1499831"/>
              <a:gd name="connsiteX20-407" fmla="*/ 182978 w 1225855"/>
              <a:gd name="connsiteY20-408" fmla="*/ 786740 h 1499831"/>
              <a:gd name="connsiteX21-409" fmla="*/ 217839 w 1225855"/>
              <a:gd name="connsiteY21-410" fmla="*/ 805071 h 1499831"/>
              <a:gd name="connsiteX22-411" fmla="*/ 9984 w 1225855"/>
              <a:gd name="connsiteY22-412" fmla="*/ 1025692 h 1499831"/>
              <a:gd name="connsiteX23-413" fmla="*/ 2946 w 1225855"/>
              <a:gd name="connsiteY23-414" fmla="*/ 1044186 h 1499831"/>
              <a:gd name="connsiteX24-415" fmla="*/ 0 w 1225855"/>
              <a:gd name="connsiteY24-416" fmla="*/ 1062844 h 1499831"/>
              <a:gd name="connsiteX25-417" fmla="*/ 194435 w 1225855"/>
              <a:gd name="connsiteY25-418" fmla="*/ 1198195 h 1499831"/>
              <a:gd name="connsiteX26-419" fmla="*/ 487887 w 1225855"/>
              <a:gd name="connsiteY26-420" fmla="*/ 1247950 h 1499831"/>
              <a:gd name="connsiteX27-421" fmla="*/ 487887 w 1225855"/>
              <a:gd name="connsiteY27-422" fmla="*/ 1473645 h 1499831"/>
              <a:gd name="connsiteX28-423" fmla="*/ 514073 w 1225855"/>
              <a:gd name="connsiteY28-424" fmla="*/ 1499831 h 1499831"/>
              <a:gd name="connsiteX29-425" fmla="*/ 711781 w 1225855"/>
              <a:gd name="connsiteY29-426" fmla="*/ 1499831 h 1499831"/>
              <a:gd name="connsiteX30-427" fmla="*/ 737968 w 1225855"/>
              <a:gd name="connsiteY30-428" fmla="*/ 1473645 h 1499831"/>
              <a:gd name="connsiteX31-429" fmla="*/ 737968 w 1225855"/>
              <a:gd name="connsiteY31-430" fmla="*/ 1248932 h 1499831"/>
              <a:gd name="connsiteX32-431" fmla="*/ 1039112 w 1225855"/>
              <a:gd name="connsiteY32-432" fmla="*/ 1198195 h 1499831"/>
              <a:gd name="connsiteX33-433" fmla="*/ 1225855 w 1225855"/>
              <a:gd name="connsiteY33-434" fmla="*/ 1062844 h 1499831"/>
              <a:gd name="connsiteX34-435" fmla="*/ 1219145 w 1225855"/>
              <a:gd name="connsiteY34-436" fmla="*/ 1035512 h 1499831"/>
              <a:gd name="connsiteX35-437" fmla="*/ 1099178 w 1225855"/>
              <a:gd name="connsiteY35-438" fmla="*/ 1120454 h 1499831"/>
              <a:gd name="connsiteX36-439" fmla="*/ 1082157 w 1225855"/>
              <a:gd name="connsiteY36-440" fmla="*/ 1113580 h 1499831"/>
              <a:gd name="connsiteX37-441" fmla="*/ 657608 w 1225855"/>
              <a:gd name="connsiteY37-442" fmla="*/ 1056788 h 1499831"/>
              <a:gd name="connsiteX38-443" fmla="*/ 560882 w 1225855"/>
              <a:gd name="connsiteY38-444" fmla="*/ 1023564 h 1499831"/>
              <a:gd name="connsiteX39-445" fmla="*/ 558918 w 1225855"/>
              <a:gd name="connsiteY39-446" fmla="*/ 1022582 h 1499831"/>
              <a:gd name="connsiteX40-447" fmla="*/ 554663 w 1225855"/>
              <a:gd name="connsiteY40-448" fmla="*/ 1021109 h 1499831"/>
              <a:gd name="connsiteX41-449" fmla="*/ 419966 w 1225855"/>
              <a:gd name="connsiteY41-450" fmla="*/ 947296 h 1499831"/>
              <a:gd name="connsiteX42-451" fmla="*/ 312928 w 1225855"/>
              <a:gd name="connsiteY42-452" fmla="*/ 837313 h 1499831"/>
              <a:gd name="connsiteX43-453" fmla="*/ 618656 w 1225855"/>
              <a:gd name="connsiteY43-454" fmla="*/ 872828 h 1499831"/>
              <a:gd name="connsiteX44-455" fmla="*/ 943368 w 1225855"/>
              <a:gd name="connsiteY44-456" fmla="*/ 830439 h 1499831"/>
              <a:gd name="connsiteX45-457" fmla="*/ 957116 w 1225855"/>
              <a:gd name="connsiteY45-458" fmla="*/ 826184 h 1499831"/>
              <a:gd name="connsiteX46-459" fmla="*/ 1168408 w 1225855"/>
              <a:gd name="connsiteY46-460" fmla="*/ 1052369 h 1499831"/>
              <a:gd name="connsiteX47-461" fmla="*/ 1170536 w 1225855"/>
              <a:gd name="connsiteY47-462" fmla="*/ 1055806 h 1499831"/>
              <a:gd name="connsiteX48-463" fmla="*/ 1173482 w 1225855"/>
              <a:gd name="connsiteY48-464" fmla="*/ 1063008 h 1499831"/>
              <a:gd name="connsiteX49-465" fmla="*/ 1099178 w 1225855"/>
              <a:gd name="connsiteY49-466" fmla="*/ 1120454 h 1499831"/>
              <a:gd name="connsiteX50-467" fmla="*/ 736822 w 1225855"/>
              <a:gd name="connsiteY50-468" fmla="*/ 1196559 h 1499831"/>
              <a:gd name="connsiteX51-469" fmla="*/ 620292 w 1225855"/>
              <a:gd name="connsiteY51-470" fmla="*/ 1200487 h 1499831"/>
              <a:gd name="connsiteX52-471" fmla="*/ 489033 w 1225855"/>
              <a:gd name="connsiteY52-472" fmla="*/ 1195577 h 1499831"/>
              <a:gd name="connsiteX53-473" fmla="*/ 209001 w 1225855"/>
              <a:gd name="connsiteY53-474" fmla="*/ 1148114 h 1499831"/>
              <a:gd name="connsiteX54-475" fmla="*/ 52209 w 1225855"/>
              <a:gd name="connsiteY54-476" fmla="*/ 1063008 h 1499831"/>
              <a:gd name="connsiteX55-477" fmla="*/ 54173 w 1225855"/>
              <a:gd name="connsiteY55-478" fmla="*/ 1057279 h 1499831"/>
              <a:gd name="connsiteX56-479" fmla="*/ 56137 w 1225855"/>
              <a:gd name="connsiteY56-480" fmla="*/ 1053188 h 1499831"/>
              <a:gd name="connsiteX57-481" fmla="*/ 255155 w 1225855"/>
              <a:gd name="connsiteY57-482" fmla="*/ 841896 h 1499831"/>
              <a:gd name="connsiteX58-483" fmla="*/ 346971 w 1225855"/>
              <a:gd name="connsiteY58-484" fmla="*/ 956134 h 1499831"/>
              <a:gd name="connsiteX59-485" fmla="*/ 318984 w 1225855"/>
              <a:gd name="connsiteY59-486" fmla="*/ 987558 h 1499831"/>
              <a:gd name="connsiteX60-487" fmla="*/ 321112 w 1225855"/>
              <a:gd name="connsiteY60-488" fmla="*/ 1024546 h 1499831"/>
              <a:gd name="connsiteX61-489" fmla="*/ 338460 w 1225855"/>
              <a:gd name="connsiteY61-490" fmla="*/ 1031093 h 1499831"/>
              <a:gd name="connsiteX62-491" fmla="*/ 358100 w 1225855"/>
              <a:gd name="connsiteY62-492" fmla="*/ 1022255 h 1499831"/>
              <a:gd name="connsiteX63-493" fmla="*/ 387887 w 1225855"/>
              <a:gd name="connsiteY63-494" fmla="*/ 988703 h 1499831"/>
              <a:gd name="connsiteX64-495" fmla="*/ 512600 w 1225855"/>
              <a:gd name="connsiteY64-496" fmla="*/ 1059898 h 1499831"/>
              <a:gd name="connsiteX65-497" fmla="*/ 494925 w 1225855"/>
              <a:gd name="connsiteY65-498" fmla="*/ 1097868 h 1499831"/>
              <a:gd name="connsiteX66-499" fmla="*/ 507527 w 1225855"/>
              <a:gd name="connsiteY66-500" fmla="*/ 1132729 h 1499831"/>
              <a:gd name="connsiteX67-501" fmla="*/ 518656 w 1225855"/>
              <a:gd name="connsiteY67-502" fmla="*/ 1135184 h 1499831"/>
              <a:gd name="connsiteX68-503" fmla="*/ 542388 w 1225855"/>
              <a:gd name="connsiteY68-504" fmla="*/ 1120127 h 1499831"/>
              <a:gd name="connsiteX69-505" fmla="*/ 561045 w 1225855"/>
              <a:gd name="connsiteY69-506" fmla="*/ 1080029 h 1499831"/>
              <a:gd name="connsiteX70-507" fmla="*/ 638132 w 1225855"/>
              <a:gd name="connsiteY70-508" fmla="*/ 1105888 h 1499831"/>
              <a:gd name="connsiteX71-509" fmla="*/ 708344 w 1225855"/>
              <a:gd name="connsiteY71-510" fmla="*/ 1124219 h 1499831"/>
              <a:gd name="connsiteX72-511" fmla="*/ 692633 w 1225855"/>
              <a:gd name="connsiteY72-512" fmla="*/ 1159079 h 1499831"/>
              <a:gd name="connsiteX73-513" fmla="*/ 691487 w 1225855"/>
              <a:gd name="connsiteY73-514" fmla="*/ 1177574 h 1499831"/>
              <a:gd name="connsiteX74-515" fmla="*/ 705726 w 1225855"/>
              <a:gd name="connsiteY74-516" fmla="*/ 1193776 h 1499831"/>
              <a:gd name="connsiteX75-517" fmla="*/ 716528 w 1225855"/>
              <a:gd name="connsiteY75-518" fmla="*/ 1196068 h 1499831"/>
              <a:gd name="connsiteX76-519" fmla="*/ 733549 w 1225855"/>
              <a:gd name="connsiteY76-520" fmla="*/ 1189848 h 1499831"/>
              <a:gd name="connsiteX77-521" fmla="*/ 740423 w 1225855"/>
              <a:gd name="connsiteY77-522" fmla="*/ 1180683 h 1499831"/>
              <a:gd name="connsiteX78-523" fmla="*/ 760881 w 1225855"/>
              <a:gd name="connsiteY78-524" fmla="*/ 1135184 h 1499831"/>
              <a:gd name="connsiteX79-525" fmla="*/ 974628 w 1225855"/>
              <a:gd name="connsiteY79-526" fmla="*/ 1161534 h 1499831"/>
              <a:gd name="connsiteX80-527" fmla="*/ 736822 w 1225855"/>
              <a:gd name="connsiteY80-528" fmla="*/ 1196559 h 1499831"/>
              <a:gd name="connsiteX81-529" fmla="*/ 685431 w 1225855"/>
              <a:gd name="connsiteY81-530" fmla="*/ 1447458 h 1499831"/>
              <a:gd name="connsiteX82-531" fmla="*/ 540096 w 1225855"/>
              <a:gd name="connsiteY82-532" fmla="*/ 1447458 h 1499831"/>
              <a:gd name="connsiteX83-533" fmla="*/ 540096 w 1225855"/>
              <a:gd name="connsiteY83-534" fmla="*/ 1251059 h 1499831"/>
              <a:gd name="connsiteX84-535" fmla="*/ 620292 w 1225855"/>
              <a:gd name="connsiteY84-536" fmla="*/ 1252860 h 1499831"/>
              <a:gd name="connsiteX85-537" fmla="*/ 685431 w 1225855"/>
              <a:gd name="connsiteY85-538" fmla="*/ 1251714 h 1499831"/>
              <a:gd name="connsiteX86-539" fmla="*/ 685431 w 1225855"/>
              <a:gd name="connsiteY86-540" fmla="*/ 1447458 h 1499831"/>
              <a:gd name="connsiteX87-541" fmla="*/ 186415 w 1225855"/>
              <a:gd name="connsiteY87-542" fmla="*/ 720292 h 1499831"/>
              <a:gd name="connsiteX88-543" fmla="*/ 187070 w 1225855"/>
              <a:gd name="connsiteY88-544" fmla="*/ 718819 h 1499831"/>
              <a:gd name="connsiteX89-545" fmla="*/ 188543 w 1225855"/>
              <a:gd name="connsiteY89-546" fmla="*/ 715873 h 1499831"/>
              <a:gd name="connsiteX90-547" fmla="*/ 418567 w 1225855"/>
              <a:gd name="connsiteY90-548" fmla="*/ 483352 h 1499831"/>
              <a:gd name="connsiteX91-549" fmla="*/ 519474 w 1225855"/>
              <a:gd name="connsiteY91-550" fmla="*/ 496356 h 1499831"/>
              <a:gd name="connsiteX92-551" fmla="*/ 552862 w 1225855"/>
              <a:gd name="connsiteY92-552" fmla="*/ 487232 h 1499831"/>
              <a:gd name="connsiteX93-553" fmla="*/ 587396 w 1225855"/>
              <a:gd name="connsiteY93-554" fmla="*/ 488869 h 1499831"/>
              <a:gd name="connsiteX94-555" fmla="*/ 616692 w 1225855"/>
              <a:gd name="connsiteY94-556" fmla="*/ 489360 h 1499831"/>
              <a:gd name="connsiteX95-557" fmla="*/ 641896 w 1225855"/>
              <a:gd name="connsiteY95-558" fmla="*/ 489033 h 1499831"/>
              <a:gd name="connsiteX96-559" fmla="*/ 676430 w 1225855"/>
              <a:gd name="connsiteY96-560" fmla="*/ 487560 h 1499831"/>
              <a:gd name="connsiteX97-561" fmla="*/ 709817 w 1225855"/>
              <a:gd name="connsiteY97-562" fmla="*/ 484941 h 1499831"/>
              <a:gd name="connsiteX98-563" fmla="*/ 797706 w 1225855"/>
              <a:gd name="connsiteY98-564" fmla="*/ 471684 h 1499831"/>
              <a:gd name="connsiteX99-565" fmla="*/ 820292 w 1225855"/>
              <a:gd name="connsiteY99-566" fmla="*/ 507036 h 1499831"/>
              <a:gd name="connsiteX100-567" fmla="*/ 780194 w 1225855"/>
              <a:gd name="connsiteY100-568" fmla="*/ 560391 h 1499831"/>
              <a:gd name="connsiteX101-569" fmla="*/ 759081 w 1225855"/>
              <a:gd name="connsiteY101-570" fmla="*/ 576103 h 1499831"/>
              <a:gd name="connsiteX102-571" fmla="*/ 736822 w 1225855"/>
              <a:gd name="connsiteY102-572" fmla="*/ 590669 h 1499831"/>
              <a:gd name="connsiteX103-573" fmla="*/ 736331 w 1225855"/>
              <a:gd name="connsiteY103-574" fmla="*/ 590996 h 1499831"/>
              <a:gd name="connsiteX104-575" fmla="*/ 542060 w 1225855"/>
              <a:gd name="connsiteY104-576" fmla="*/ 682485 h 1499831"/>
              <a:gd name="connsiteX105-577" fmla="*/ 339115 w 1225855"/>
              <a:gd name="connsiteY105-578" fmla="*/ 752370 h 1499831"/>
              <a:gd name="connsiteX106-579" fmla="*/ 289033 w 1225855"/>
              <a:gd name="connsiteY106-580" fmla="*/ 767428 h 1499831"/>
              <a:gd name="connsiteX107-581" fmla="*/ 274958 w 1225855"/>
              <a:gd name="connsiteY107-582" fmla="*/ 771519 h 1499831"/>
              <a:gd name="connsiteX108-583" fmla="*/ 255809 w 1225855"/>
              <a:gd name="connsiteY108-584" fmla="*/ 764482 h 1499831"/>
              <a:gd name="connsiteX109-585" fmla="*/ 186415 w 1225855"/>
              <a:gd name="connsiteY109-586" fmla="*/ 720292 h 1499831"/>
              <a:gd name="connsiteX110-587" fmla="*/ 883794 w 1225855"/>
              <a:gd name="connsiteY110-588" fmla="*/ 593451 h 1499831"/>
              <a:gd name="connsiteX111-589" fmla="*/ 859244 w 1225855"/>
              <a:gd name="connsiteY111-590" fmla="*/ 561536 h 1499831"/>
              <a:gd name="connsiteX112-591" fmla="*/ 854989 w 1225855"/>
              <a:gd name="connsiteY112-592" fmla="*/ 557117 h 1499831"/>
              <a:gd name="connsiteX113-593" fmla="*/ 867100 w 1225855"/>
              <a:gd name="connsiteY113-594" fmla="*/ 534204 h 1499831"/>
              <a:gd name="connsiteX114-595" fmla="*/ 1036167 w 1225855"/>
              <a:gd name="connsiteY114-596" fmla="*/ 715218 h 1499831"/>
              <a:gd name="connsiteX115-597" fmla="*/ 1037803 w 1225855"/>
              <a:gd name="connsiteY115-598" fmla="*/ 717837 h 1499831"/>
              <a:gd name="connsiteX116-599" fmla="*/ 1038949 w 1225855"/>
              <a:gd name="connsiteY116-600" fmla="*/ 720128 h 1499831"/>
              <a:gd name="connsiteX117-601" fmla="*/ 971519 w 1225855"/>
              <a:gd name="connsiteY117-602" fmla="*/ 764973 h 1499831"/>
              <a:gd name="connsiteX118-603" fmla="*/ 944841 w 1225855"/>
              <a:gd name="connsiteY118-604" fmla="*/ 774793 h 1499831"/>
              <a:gd name="connsiteX119-605" fmla="*/ 927165 w 1225855"/>
              <a:gd name="connsiteY119-606" fmla="*/ 780357 h 1499831"/>
              <a:gd name="connsiteX120-607" fmla="*/ 917018 w 1225855"/>
              <a:gd name="connsiteY120-608" fmla="*/ 783303 h 1499831"/>
              <a:gd name="connsiteX121-609" fmla="*/ 618492 w 1225855"/>
              <a:gd name="connsiteY121-610" fmla="*/ 820292 h 1499831"/>
              <a:gd name="connsiteX122-611" fmla="*/ 372175 w 1225855"/>
              <a:gd name="connsiteY122-612" fmla="*/ 797051 h 1499831"/>
              <a:gd name="connsiteX123-613" fmla="*/ 481668 w 1225855"/>
              <a:gd name="connsiteY123-614" fmla="*/ 760717 h 1499831"/>
              <a:gd name="connsiteX124-615" fmla="*/ 497707 w 1225855"/>
              <a:gd name="connsiteY124-616" fmla="*/ 799015 h 1499831"/>
              <a:gd name="connsiteX125-617" fmla="*/ 521929 w 1225855"/>
              <a:gd name="connsiteY125-618" fmla="*/ 815054 h 1499831"/>
              <a:gd name="connsiteX126-619" fmla="*/ 532077 w 1225855"/>
              <a:gd name="connsiteY126-620" fmla="*/ 812927 h 1499831"/>
              <a:gd name="connsiteX127-621" fmla="*/ 545988 w 1225855"/>
              <a:gd name="connsiteY127-622" fmla="*/ 778557 h 1499831"/>
              <a:gd name="connsiteX128-623" fmla="*/ 530931 w 1225855"/>
              <a:gd name="connsiteY128-624" fmla="*/ 742878 h 1499831"/>
              <a:gd name="connsiteX129-625" fmla="*/ 560882 w 1225855"/>
              <a:gd name="connsiteY129-626" fmla="*/ 731421 h 1499831"/>
              <a:gd name="connsiteX130-627" fmla="*/ 660881 w 1225855"/>
              <a:gd name="connsiteY130-628" fmla="*/ 689359 h 1499831"/>
              <a:gd name="connsiteX131-629" fmla="*/ 682158 w 1225855"/>
              <a:gd name="connsiteY131-630" fmla="*/ 735677 h 1499831"/>
              <a:gd name="connsiteX132-631" fmla="*/ 706053 w 1225855"/>
              <a:gd name="connsiteY132-632" fmla="*/ 750897 h 1499831"/>
              <a:gd name="connsiteX133-633" fmla="*/ 717019 w 1225855"/>
              <a:gd name="connsiteY133-634" fmla="*/ 748442 h 1499831"/>
              <a:gd name="connsiteX134-635" fmla="*/ 729948 w 1225855"/>
              <a:gd name="connsiteY134-636" fmla="*/ 713745 h 1499831"/>
              <a:gd name="connsiteX135-637" fmla="*/ 708181 w 1225855"/>
              <a:gd name="connsiteY135-638" fmla="*/ 666446 h 1499831"/>
              <a:gd name="connsiteX136-639" fmla="*/ 763991 w 1225855"/>
              <a:gd name="connsiteY136-640" fmla="*/ 635350 h 1499831"/>
              <a:gd name="connsiteX137-641" fmla="*/ 773483 w 1225855"/>
              <a:gd name="connsiteY137-642" fmla="*/ 629294 h 1499831"/>
              <a:gd name="connsiteX138-643" fmla="*/ 795414 w 1225855"/>
              <a:gd name="connsiteY138-644" fmla="*/ 614400 h 1499831"/>
              <a:gd name="connsiteX139-645" fmla="*/ 816200 w 1225855"/>
              <a:gd name="connsiteY139-646" fmla="*/ 598361 h 1499831"/>
              <a:gd name="connsiteX140-647" fmla="*/ 819473 w 1225855"/>
              <a:gd name="connsiteY140-648" fmla="*/ 595579 h 1499831"/>
              <a:gd name="connsiteX141-649" fmla="*/ 842223 w 1225855"/>
              <a:gd name="connsiteY141-650" fmla="*/ 625202 h 1499831"/>
              <a:gd name="connsiteX142-651" fmla="*/ 863008 w 1225855"/>
              <a:gd name="connsiteY142-652" fmla="*/ 635350 h 1499831"/>
              <a:gd name="connsiteX143-653" fmla="*/ 878884 w 1225855"/>
              <a:gd name="connsiteY143-654" fmla="*/ 629949 h 1499831"/>
              <a:gd name="connsiteX144-655" fmla="*/ 883794 w 1225855"/>
              <a:gd name="connsiteY144-656" fmla="*/ 593451 h 1499831"/>
              <a:gd name="connsiteX145-657" fmla="*/ 513091 w 1225855"/>
              <a:gd name="connsiteY145-658" fmla="*/ 183796 h 1499831"/>
              <a:gd name="connsiteX146-659" fmla="*/ 520784 w 1225855"/>
              <a:gd name="connsiteY146-660" fmla="*/ 163175 h 1499831"/>
              <a:gd name="connsiteX147-661" fmla="*/ 613746 w 1225855"/>
              <a:gd name="connsiteY147-662" fmla="*/ 64648 h 1499831"/>
              <a:gd name="connsiteX148-663" fmla="*/ 903434 w 1225855"/>
              <a:gd name="connsiteY148-664" fmla="*/ 374630 h 1499831"/>
              <a:gd name="connsiteX149-665" fmla="*/ 823892 w 1225855"/>
              <a:gd name="connsiteY149-666" fmla="*/ 411455 h 1499831"/>
              <a:gd name="connsiteX150-667" fmla="*/ 821110 w 1225855"/>
              <a:gd name="connsiteY150-668" fmla="*/ 412273 h 1499831"/>
              <a:gd name="connsiteX151-669" fmla="*/ 807689 w 1225855"/>
              <a:gd name="connsiteY151-670" fmla="*/ 415710 h 1499831"/>
              <a:gd name="connsiteX152-671" fmla="*/ 791159 w 1225855"/>
              <a:gd name="connsiteY152-672" fmla="*/ 406873 h 1499831"/>
              <a:gd name="connsiteX153-673" fmla="*/ 777084 w 1225855"/>
              <a:gd name="connsiteY153-674" fmla="*/ 399835 h 1499831"/>
              <a:gd name="connsiteX154-675" fmla="*/ 706053 w 1225855"/>
              <a:gd name="connsiteY154-676" fmla="*/ 362192 h 1499831"/>
              <a:gd name="connsiteX155-677" fmla="*/ 591160 w 1225855"/>
              <a:gd name="connsiteY155-678" fmla="*/ 288542 h 1499831"/>
              <a:gd name="connsiteX156-679" fmla="*/ 570702 w 1225855"/>
              <a:gd name="connsiteY156-680" fmla="*/ 272176 h 1499831"/>
              <a:gd name="connsiteX157-681" fmla="*/ 567919 w 1225855"/>
              <a:gd name="connsiteY157-682" fmla="*/ 269721 h 1499831"/>
              <a:gd name="connsiteX158-683" fmla="*/ 551226 w 1225855"/>
              <a:gd name="connsiteY158-684" fmla="*/ 254500 h 1499831"/>
              <a:gd name="connsiteX159-685" fmla="*/ 512109 w 1225855"/>
              <a:gd name="connsiteY159-686" fmla="*/ 197708 h 1499831"/>
              <a:gd name="connsiteX160-687" fmla="*/ 513091 w 1225855"/>
              <a:gd name="connsiteY160-688" fmla="*/ 183796 h 1499831"/>
              <a:gd name="connsiteX161-689" fmla="*/ 322094 w 1225855"/>
              <a:gd name="connsiteY161-690" fmla="*/ 374303 h 1499831"/>
              <a:gd name="connsiteX162-691" fmla="*/ 464974 w 1225855"/>
              <a:gd name="connsiteY162-692" fmla="*/ 222421 h 1499831"/>
              <a:gd name="connsiteX163-693" fmla="*/ 508345 w 1225855"/>
              <a:gd name="connsiteY163-694" fmla="*/ 285596 h 1499831"/>
              <a:gd name="connsiteX164-695" fmla="*/ 482486 w 1225855"/>
              <a:gd name="connsiteY164-696" fmla="*/ 314729 h 1499831"/>
              <a:gd name="connsiteX165-697" fmla="*/ 475939 w 1225855"/>
              <a:gd name="connsiteY165-698" fmla="*/ 334205 h 1499831"/>
              <a:gd name="connsiteX166-699" fmla="*/ 484614 w 1225855"/>
              <a:gd name="connsiteY166-700" fmla="*/ 351717 h 1499831"/>
              <a:gd name="connsiteX167-701" fmla="*/ 491324 w 1225855"/>
              <a:gd name="connsiteY167-702" fmla="*/ 355973 h 1499831"/>
              <a:gd name="connsiteX168-703" fmla="*/ 501962 w 1225855"/>
              <a:gd name="connsiteY168-704" fmla="*/ 358264 h 1499831"/>
              <a:gd name="connsiteX169-705" fmla="*/ 521602 w 1225855"/>
              <a:gd name="connsiteY169-706" fmla="*/ 349426 h 1499831"/>
              <a:gd name="connsiteX170-707" fmla="*/ 547298 w 1225855"/>
              <a:gd name="connsiteY170-708" fmla="*/ 320621 h 1499831"/>
              <a:gd name="connsiteX171-709" fmla="*/ 554990 w 1225855"/>
              <a:gd name="connsiteY171-710" fmla="*/ 326676 h 1499831"/>
              <a:gd name="connsiteX172-711" fmla="*/ 722747 w 1225855"/>
              <a:gd name="connsiteY172-712" fmla="*/ 430768 h 1499831"/>
              <a:gd name="connsiteX173-713" fmla="*/ 663827 w 1225855"/>
              <a:gd name="connsiteY173-714" fmla="*/ 435678 h 1499831"/>
              <a:gd name="connsiteX174-715" fmla="*/ 628967 w 1225855"/>
              <a:gd name="connsiteY174-716" fmla="*/ 436823 h 1499831"/>
              <a:gd name="connsiteX175-717" fmla="*/ 616692 w 1225855"/>
              <a:gd name="connsiteY175-718" fmla="*/ 436987 h 1499831"/>
              <a:gd name="connsiteX176-719" fmla="*/ 600489 w 1225855"/>
              <a:gd name="connsiteY176-720" fmla="*/ 436823 h 1499831"/>
              <a:gd name="connsiteX177-721" fmla="*/ 565628 w 1225855"/>
              <a:gd name="connsiteY177-722" fmla="*/ 435514 h 1499831"/>
              <a:gd name="connsiteX178-723" fmla="*/ 463337 w 1225855"/>
              <a:gd name="connsiteY178-724" fmla="*/ 424057 h 1499831"/>
              <a:gd name="connsiteX179-725" fmla="*/ 433059 w 1225855"/>
              <a:gd name="connsiteY179-726" fmla="*/ 418165 h 1499831"/>
              <a:gd name="connsiteX180-727" fmla="*/ 409164 w 1225855"/>
              <a:gd name="connsiteY180-728" fmla="*/ 412437 h 1499831"/>
              <a:gd name="connsiteX181-729" fmla="*/ 403927 w 1225855"/>
              <a:gd name="connsiteY181-730" fmla="*/ 410964 h 1499831"/>
              <a:gd name="connsiteX182-731" fmla="*/ 322094 w 1225855"/>
              <a:gd name="connsiteY182-732" fmla="*/ 374303 h 1499831"/>
              <a:gd name="connsiteX0-733" fmla="*/ 1219145 w 1225855"/>
              <a:gd name="connsiteY0-734" fmla="*/ 1035512 h 1499831"/>
              <a:gd name="connsiteX1-735" fmla="*/ 1212598 w 1225855"/>
              <a:gd name="connsiteY1-736" fmla="*/ 1022910 h 1499831"/>
              <a:gd name="connsiteX2-737" fmla="*/ 1009653 w 1225855"/>
              <a:gd name="connsiteY2-738" fmla="*/ 805725 h 1499831"/>
              <a:gd name="connsiteX3-739" fmla="*/ 1091485 w 1225855"/>
              <a:gd name="connsiteY3-740" fmla="*/ 720128 h 1499831"/>
              <a:gd name="connsiteX4-741" fmla="*/ 1086085 w 1225855"/>
              <a:gd name="connsiteY4-742" fmla="*/ 697052 h 1499831"/>
              <a:gd name="connsiteX5-743" fmla="*/ 1079702 w 1225855"/>
              <a:gd name="connsiteY5-744" fmla="*/ 685104 h 1499831"/>
              <a:gd name="connsiteX6-745" fmla="*/ 863663 w 1225855"/>
              <a:gd name="connsiteY6-746" fmla="*/ 454008 h 1499831"/>
              <a:gd name="connsiteX7-747" fmla="*/ 957280 w 1225855"/>
              <a:gd name="connsiteY7-748" fmla="*/ 374303 h 1499831"/>
              <a:gd name="connsiteX8-749" fmla="*/ 953024 w 1225855"/>
              <a:gd name="connsiteY8-750" fmla="*/ 355482 h 1499831"/>
              <a:gd name="connsiteX9-751" fmla="*/ 946969 w 1225855"/>
              <a:gd name="connsiteY9-752" fmla="*/ 344516 h 1499831"/>
              <a:gd name="connsiteX10-753" fmla="*/ 633058 w 1225855"/>
              <a:gd name="connsiteY10-754" fmla="*/ 8347 h 1499831"/>
              <a:gd name="connsiteX11-755" fmla="*/ 613909 w 1225855"/>
              <a:gd name="connsiteY11-756" fmla="*/ 0 h 1499831"/>
              <a:gd name="connsiteX12-757" fmla="*/ 594761 w 1225855"/>
              <a:gd name="connsiteY12-758" fmla="*/ 8183 h 1499831"/>
              <a:gd name="connsiteX13-759" fmla="*/ 276922 w 1225855"/>
              <a:gd name="connsiteY13-760" fmla="*/ 345825 h 1499831"/>
              <a:gd name="connsiteX14-761" fmla="*/ 269884 w 1225855"/>
              <a:gd name="connsiteY14-762" fmla="*/ 362028 h 1499831"/>
              <a:gd name="connsiteX15-763" fmla="*/ 268248 w 1225855"/>
              <a:gd name="connsiteY15-764" fmla="*/ 374139 h 1499831"/>
              <a:gd name="connsiteX16-765" fmla="*/ 363828 w 1225855"/>
              <a:gd name="connsiteY16-766" fmla="*/ 453354 h 1499831"/>
              <a:gd name="connsiteX17-767" fmla="*/ 143535 w 1225855"/>
              <a:gd name="connsiteY17-768" fmla="*/ 687395 h 1499831"/>
              <a:gd name="connsiteX18-769" fmla="*/ 136497 w 1225855"/>
              <a:gd name="connsiteY18-770" fmla="*/ 704744 h 1499831"/>
              <a:gd name="connsiteX19-771" fmla="*/ 134206 w 1225855"/>
              <a:gd name="connsiteY19-772" fmla="*/ 720128 h 1499831"/>
              <a:gd name="connsiteX20-773" fmla="*/ 182978 w 1225855"/>
              <a:gd name="connsiteY20-774" fmla="*/ 786740 h 1499831"/>
              <a:gd name="connsiteX21-775" fmla="*/ 217839 w 1225855"/>
              <a:gd name="connsiteY21-776" fmla="*/ 805071 h 1499831"/>
              <a:gd name="connsiteX22-777" fmla="*/ 9984 w 1225855"/>
              <a:gd name="connsiteY22-778" fmla="*/ 1025692 h 1499831"/>
              <a:gd name="connsiteX23-779" fmla="*/ 2946 w 1225855"/>
              <a:gd name="connsiteY23-780" fmla="*/ 1044186 h 1499831"/>
              <a:gd name="connsiteX24-781" fmla="*/ 0 w 1225855"/>
              <a:gd name="connsiteY24-782" fmla="*/ 1062844 h 1499831"/>
              <a:gd name="connsiteX25-783" fmla="*/ 194435 w 1225855"/>
              <a:gd name="connsiteY25-784" fmla="*/ 1198195 h 1499831"/>
              <a:gd name="connsiteX26-785" fmla="*/ 487887 w 1225855"/>
              <a:gd name="connsiteY26-786" fmla="*/ 1247950 h 1499831"/>
              <a:gd name="connsiteX27-787" fmla="*/ 487887 w 1225855"/>
              <a:gd name="connsiteY27-788" fmla="*/ 1473645 h 1499831"/>
              <a:gd name="connsiteX28-789" fmla="*/ 514073 w 1225855"/>
              <a:gd name="connsiteY28-790" fmla="*/ 1499831 h 1499831"/>
              <a:gd name="connsiteX29-791" fmla="*/ 711781 w 1225855"/>
              <a:gd name="connsiteY29-792" fmla="*/ 1499831 h 1499831"/>
              <a:gd name="connsiteX30-793" fmla="*/ 737968 w 1225855"/>
              <a:gd name="connsiteY30-794" fmla="*/ 1473645 h 1499831"/>
              <a:gd name="connsiteX31-795" fmla="*/ 737968 w 1225855"/>
              <a:gd name="connsiteY31-796" fmla="*/ 1248932 h 1499831"/>
              <a:gd name="connsiteX32-797" fmla="*/ 1039112 w 1225855"/>
              <a:gd name="connsiteY32-798" fmla="*/ 1198195 h 1499831"/>
              <a:gd name="connsiteX33-799" fmla="*/ 1225855 w 1225855"/>
              <a:gd name="connsiteY33-800" fmla="*/ 1062844 h 1499831"/>
              <a:gd name="connsiteX34-801" fmla="*/ 1219145 w 1225855"/>
              <a:gd name="connsiteY34-802" fmla="*/ 1035512 h 1499831"/>
              <a:gd name="connsiteX35-803" fmla="*/ 1099178 w 1225855"/>
              <a:gd name="connsiteY35-804" fmla="*/ 1120454 h 1499831"/>
              <a:gd name="connsiteX36-805" fmla="*/ 1082157 w 1225855"/>
              <a:gd name="connsiteY36-806" fmla="*/ 1113580 h 1499831"/>
              <a:gd name="connsiteX37-807" fmla="*/ 657608 w 1225855"/>
              <a:gd name="connsiteY37-808" fmla="*/ 1056788 h 1499831"/>
              <a:gd name="connsiteX38-809" fmla="*/ 560882 w 1225855"/>
              <a:gd name="connsiteY38-810" fmla="*/ 1023564 h 1499831"/>
              <a:gd name="connsiteX39-811" fmla="*/ 558918 w 1225855"/>
              <a:gd name="connsiteY39-812" fmla="*/ 1022582 h 1499831"/>
              <a:gd name="connsiteX40-813" fmla="*/ 554663 w 1225855"/>
              <a:gd name="connsiteY40-814" fmla="*/ 1021109 h 1499831"/>
              <a:gd name="connsiteX41-815" fmla="*/ 419966 w 1225855"/>
              <a:gd name="connsiteY41-816" fmla="*/ 947296 h 1499831"/>
              <a:gd name="connsiteX42-817" fmla="*/ 312928 w 1225855"/>
              <a:gd name="connsiteY42-818" fmla="*/ 837313 h 1499831"/>
              <a:gd name="connsiteX43-819" fmla="*/ 618656 w 1225855"/>
              <a:gd name="connsiteY43-820" fmla="*/ 872828 h 1499831"/>
              <a:gd name="connsiteX44-821" fmla="*/ 943368 w 1225855"/>
              <a:gd name="connsiteY44-822" fmla="*/ 830439 h 1499831"/>
              <a:gd name="connsiteX45-823" fmla="*/ 957116 w 1225855"/>
              <a:gd name="connsiteY45-824" fmla="*/ 826184 h 1499831"/>
              <a:gd name="connsiteX46-825" fmla="*/ 1168408 w 1225855"/>
              <a:gd name="connsiteY46-826" fmla="*/ 1052369 h 1499831"/>
              <a:gd name="connsiteX47-827" fmla="*/ 1170536 w 1225855"/>
              <a:gd name="connsiteY47-828" fmla="*/ 1055806 h 1499831"/>
              <a:gd name="connsiteX48-829" fmla="*/ 1173482 w 1225855"/>
              <a:gd name="connsiteY48-830" fmla="*/ 1063008 h 1499831"/>
              <a:gd name="connsiteX49-831" fmla="*/ 1099178 w 1225855"/>
              <a:gd name="connsiteY49-832" fmla="*/ 1120454 h 1499831"/>
              <a:gd name="connsiteX50-833" fmla="*/ 736822 w 1225855"/>
              <a:gd name="connsiteY50-834" fmla="*/ 1196559 h 1499831"/>
              <a:gd name="connsiteX51-835" fmla="*/ 620292 w 1225855"/>
              <a:gd name="connsiteY51-836" fmla="*/ 1200487 h 1499831"/>
              <a:gd name="connsiteX52-837" fmla="*/ 489033 w 1225855"/>
              <a:gd name="connsiteY52-838" fmla="*/ 1195577 h 1499831"/>
              <a:gd name="connsiteX53-839" fmla="*/ 209001 w 1225855"/>
              <a:gd name="connsiteY53-840" fmla="*/ 1148114 h 1499831"/>
              <a:gd name="connsiteX54-841" fmla="*/ 52209 w 1225855"/>
              <a:gd name="connsiteY54-842" fmla="*/ 1063008 h 1499831"/>
              <a:gd name="connsiteX55-843" fmla="*/ 54173 w 1225855"/>
              <a:gd name="connsiteY55-844" fmla="*/ 1057279 h 1499831"/>
              <a:gd name="connsiteX56-845" fmla="*/ 56137 w 1225855"/>
              <a:gd name="connsiteY56-846" fmla="*/ 1053188 h 1499831"/>
              <a:gd name="connsiteX57-847" fmla="*/ 255155 w 1225855"/>
              <a:gd name="connsiteY57-848" fmla="*/ 841896 h 1499831"/>
              <a:gd name="connsiteX58-849" fmla="*/ 346971 w 1225855"/>
              <a:gd name="connsiteY58-850" fmla="*/ 956134 h 1499831"/>
              <a:gd name="connsiteX59-851" fmla="*/ 318984 w 1225855"/>
              <a:gd name="connsiteY59-852" fmla="*/ 987558 h 1499831"/>
              <a:gd name="connsiteX60-853" fmla="*/ 321112 w 1225855"/>
              <a:gd name="connsiteY60-854" fmla="*/ 1024546 h 1499831"/>
              <a:gd name="connsiteX61-855" fmla="*/ 338460 w 1225855"/>
              <a:gd name="connsiteY61-856" fmla="*/ 1031093 h 1499831"/>
              <a:gd name="connsiteX62-857" fmla="*/ 358100 w 1225855"/>
              <a:gd name="connsiteY62-858" fmla="*/ 1022255 h 1499831"/>
              <a:gd name="connsiteX63-859" fmla="*/ 387887 w 1225855"/>
              <a:gd name="connsiteY63-860" fmla="*/ 988703 h 1499831"/>
              <a:gd name="connsiteX64-861" fmla="*/ 512600 w 1225855"/>
              <a:gd name="connsiteY64-862" fmla="*/ 1059898 h 1499831"/>
              <a:gd name="connsiteX65-863" fmla="*/ 494925 w 1225855"/>
              <a:gd name="connsiteY65-864" fmla="*/ 1097868 h 1499831"/>
              <a:gd name="connsiteX66-865" fmla="*/ 507527 w 1225855"/>
              <a:gd name="connsiteY66-866" fmla="*/ 1132729 h 1499831"/>
              <a:gd name="connsiteX67-867" fmla="*/ 518656 w 1225855"/>
              <a:gd name="connsiteY67-868" fmla="*/ 1135184 h 1499831"/>
              <a:gd name="connsiteX68-869" fmla="*/ 542388 w 1225855"/>
              <a:gd name="connsiteY68-870" fmla="*/ 1120127 h 1499831"/>
              <a:gd name="connsiteX69-871" fmla="*/ 561045 w 1225855"/>
              <a:gd name="connsiteY69-872" fmla="*/ 1080029 h 1499831"/>
              <a:gd name="connsiteX70-873" fmla="*/ 638132 w 1225855"/>
              <a:gd name="connsiteY70-874" fmla="*/ 1105888 h 1499831"/>
              <a:gd name="connsiteX71-875" fmla="*/ 708344 w 1225855"/>
              <a:gd name="connsiteY71-876" fmla="*/ 1124219 h 1499831"/>
              <a:gd name="connsiteX72-877" fmla="*/ 692633 w 1225855"/>
              <a:gd name="connsiteY72-878" fmla="*/ 1159079 h 1499831"/>
              <a:gd name="connsiteX73-879" fmla="*/ 691487 w 1225855"/>
              <a:gd name="connsiteY73-880" fmla="*/ 1177574 h 1499831"/>
              <a:gd name="connsiteX74-881" fmla="*/ 705726 w 1225855"/>
              <a:gd name="connsiteY74-882" fmla="*/ 1193776 h 1499831"/>
              <a:gd name="connsiteX75-883" fmla="*/ 716528 w 1225855"/>
              <a:gd name="connsiteY75-884" fmla="*/ 1196068 h 1499831"/>
              <a:gd name="connsiteX76-885" fmla="*/ 733549 w 1225855"/>
              <a:gd name="connsiteY76-886" fmla="*/ 1189848 h 1499831"/>
              <a:gd name="connsiteX77-887" fmla="*/ 740423 w 1225855"/>
              <a:gd name="connsiteY77-888" fmla="*/ 1180683 h 1499831"/>
              <a:gd name="connsiteX78-889" fmla="*/ 760881 w 1225855"/>
              <a:gd name="connsiteY78-890" fmla="*/ 1135184 h 1499831"/>
              <a:gd name="connsiteX79-891" fmla="*/ 974628 w 1225855"/>
              <a:gd name="connsiteY79-892" fmla="*/ 1161534 h 1499831"/>
              <a:gd name="connsiteX80-893" fmla="*/ 736822 w 1225855"/>
              <a:gd name="connsiteY80-894" fmla="*/ 1196559 h 1499831"/>
              <a:gd name="connsiteX81-895" fmla="*/ 685431 w 1225855"/>
              <a:gd name="connsiteY81-896" fmla="*/ 1447458 h 1499831"/>
              <a:gd name="connsiteX82-897" fmla="*/ 540096 w 1225855"/>
              <a:gd name="connsiteY82-898" fmla="*/ 1447458 h 1499831"/>
              <a:gd name="connsiteX83-899" fmla="*/ 540096 w 1225855"/>
              <a:gd name="connsiteY83-900" fmla="*/ 1251059 h 1499831"/>
              <a:gd name="connsiteX84-901" fmla="*/ 620292 w 1225855"/>
              <a:gd name="connsiteY84-902" fmla="*/ 1252860 h 1499831"/>
              <a:gd name="connsiteX85-903" fmla="*/ 685431 w 1225855"/>
              <a:gd name="connsiteY85-904" fmla="*/ 1251714 h 1499831"/>
              <a:gd name="connsiteX86-905" fmla="*/ 685431 w 1225855"/>
              <a:gd name="connsiteY86-906" fmla="*/ 1447458 h 1499831"/>
              <a:gd name="connsiteX87-907" fmla="*/ 186415 w 1225855"/>
              <a:gd name="connsiteY87-908" fmla="*/ 720292 h 1499831"/>
              <a:gd name="connsiteX88-909" fmla="*/ 187070 w 1225855"/>
              <a:gd name="connsiteY88-910" fmla="*/ 718819 h 1499831"/>
              <a:gd name="connsiteX89-911" fmla="*/ 188543 w 1225855"/>
              <a:gd name="connsiteY89-912" fmla="*/ 715873 h 1499831"/>
              <a:gd name="connsiteX90-913" fmla="*/ 418567 w 1225855"/>
              <a:gd name="connsiteY90-914" fmla="*/ 483352 h 1499831"/>
              <a:gd name="connsiteX91-915" fmla="*/ 519474 w 1225855"/>
              <a:gd name="connsiteY91-916" fmla="*/ 496356 h 1499831"/>
              <a:gd name="connsiteX92-917" fmla="*/ 552862 w 1225855"/>
              <a:gd name="connsiteY92-918" fmla="*/ 487232 h 1499831"/>
              <a:gd name="connsiteX93-919" fmla="*/ 587396 w 1225855"/>
              <a:gd name="connsiteY93-920" fmla="*/ 507919 h 1499831"/>
              <a:gd name="connsiteX94-921" fmla="*/ 616692 w 1225855"/>
              <a:gd name="connsiteY94-922" fmla="*/ 489360 h 1499831"/>
              <a:gd name="connsiteX95-923" fmla="*/ 641896 w 1225855"/>
              <a:gd name="connsiteY95-924" fmla="*/ 489033 h 1499831"/>
              <a:gd name="connsiteX96-925" fmla="*/ 676430 w 1225855"/>
              <a:gd name="connsiteY96-926" fmla="*/ 487560 h 1499831"/>
              <a:gd name="connsiteX97-927" fmla="*/ 709817 w 1225855"/>
              <a:gd name="connsiteY97-928" fmla="*/ 484941 h 1499831"/>
              <a:gd name="connsiteX98-929" fmla="*/ 797706 w 1225855"/>
              <a:gd name="connsiteY98-930" fmla="*/ 471684 h 1499831"/>
              <a:gd name="connsiteX99-931" fmla="*/ 820292 w 1225855"/>
              <a:gd name="connsiteY99-932" fmla="*/ 507036 h 1499831"/>
              <a:gd name="connsiteX100-933" fmla="*/ 780194 w 1225855"/>
              <a:gd name="connsiteY100-934" fmla="*/ 560391 h 1499831"/>
              <a:gd name="connsiteX101-935" fmla="*/ 759081 w 1225855"/>
              <a:gd name="connsiteY101-936" fmla="*/ 576103 h 1499831"/>
              <a:gd name="connsiteX102-937" fmla="*/ 736822 w 1225855"/>
              <a:gd name="connsiteY102-938" fmla="*/ 590669 h 1499831"/>
              <a:gd name="connsiteX103-939" fmla="*/ 736331 w 1225855"/>
              <a:gd name="connsiteY103-940" fmla="*/ 590996 h 1499831"/>
              <a:gd name="connsiteX104-941" fmla="*/ 542060 w 1225855"/>
              <a:gd name="connsiteY104-942" fmla="*/ 682485 h 1499831"/>
              <a:gd name="connsiteX105-943" fmla="*/ 339115 w 1225855"/>
              <a:gd name="connsiteY105-944" fmla="*/ 752370 h 1499831"/>
              <a:gd name="connsiteX106-945" fmla="*/ 289033 w 1225855"/>
              <a:gd name="connsiteY106-946" fmla="*/ 767428 h 1499831"/>
              <a:gd name="connsiteX107-947" fmla="*/ 274958 w 1225855"/>
              <a:gd name="connsiteY107-948" fmla="*/ 771519 h 1499831"/>
              <a:gd name="connsiteX108-949" fmla="*/ 255809 w 1225855"/>
              <a:gd name="connsiteY108-950" fmla="*/ 764482 h 1499831"/>
              <a:gd name="connsiteX109-951" fmla="*/ 186415 w 1225855"/>
              <a:gd name="connsiteY109-952" fmla="*/ 720292 h 1499831"/>
              <a:gd name="connsiteX110-953" fmla="*/ 883794 w 1225855"/>
              <a:gd name="connsiteY110-954" fmla="*/ 593451 h 1499831"/>
              <a:gd name="connsiteX111-955" fmla="*/ 859244 w 1225855"/>
              <a:gd name="connsiteY111-956" fmla="*/ 561536 h 1499831"/>
              <a:gd name="connsiteX112-957" fmla="*/ 854989 w 1225855"/>
              <a:gd name="connsiteY112-958" fmla="*/ 557117 h 1499831"/>
              <a:gd name="connsiteX113-959" fmla="*/ 867100 w 1225855"/>
              <a:gd name="connsiteY113-960" fmla="*/ 534204 h 1499831"/>
              <a:gd name="connsiteX114-961" fmla="*/ 1036167 w 1225855"/>
              <a:gd name="connsiteY114-962" fmla="*/ 715218 h 1499831"/>
              <a:gd name="connsiteX115-963" fmla="*/ 1037803 w 1225855"/>
              <a:gd name="connsiteY115-964" fmla="*/ 717837 h 1499831"/>
              <a:gd name="connsiteX116-965" fmla="*/ 1038949 w 1225855"/>
              <a:gd name="connsiteY116-966" fmla="*/ 720128 h 1499831"/>
              <a:gd name="connsiteX117-967" fmla="*/ 971519 w 1225855"/>
              <a:gd name="connsiteY117-968" fmla="*/ 764973 h 1499831"/>
              <a:gd name="connsiteX118-969" fmla="*/ 944841 w 1225855"/>
              <a:gd name="connsiteY118-970" fmla="*/ 774793 h 1499831"/>
              <a:gd name="connsiteX119-971" fmla="*/ 927165 w 1225855"/>
              <a:gd name="connsiteY119-972" fmla="*/ 780357 h 1499831"/>
              <a:gd name="connsiteX120-973" fmla="*/ 917018 w 1225855"/>
              <a:gd name="connsiteY120-974" fmla="*/ 783303 h 1499831"/>
              <a:gd name="connsiteX121-975" fmla="*/ 618492 w 1225855"/>
              <a:gd name="connsiteY121-976" fmla="*/ 820292 h 1499831"/>
              <a:gd name="connsiteX122-977" fmla="*/ 372175 w 1225855"/>
              <a:gd name="connsiteY122-978" fmla="*/ 797051 h 1499831"/>
              <a:gd name="connsiteX123-979" fmla="*/ 481668 w 1225855"/>
              <a:gd name="connsiteY123-980" fmla="*/ 760717 h 1499831"/>
              <a:gd name="connsiteX124-981" fmla="*/ 497707 w 1225855"/>
              <a:gd name="connsiteY124-982" fmla="*/ 799015 h 1499831"/>
              <a:gd name="connsiteX125-983" fmla="*/ 521929 w 1225855"/>
              <a:gd name="connsiteY125-984" fmla="*/ 815054 h 1499831"/>
              <a:gd name="connsiteX126-985" fmla="*/ 532077 w 1225855"/>
              <a:gd name="connsiteY126-986" fmla="*/ 812927 h 1499831"/>
              <a:gd name="connsiteX127-987" fmla="*/ 545988 w 1225855"/>
              <a:gd name="connsiteY127-988" fmla="*/ 778557 h 1499831"/>
              <a:gd name="connsiteX128-989" fmla="*/ 530931 w 1225855"/>
              <a:gd name="connsiteY128-990" fmla="*/ 742878 h 1499831"/>
              <a:gd name="connsiteX129-991" fmla="*/ 560882 w 1225855"/>
              <a:gd name="connsiteY129-992" fmla="*/ 731421 h 1499831"/>
              <a:gd name="connsiteX130-993" fmla="*/ 660881 w 1225855"/>
              <a:gd name="connsiteY130-994" fmla="*/ 689359 h 1499831"/>
              <a:gd name="connsiteX131-995" fmla="*/ 682158 w 1225855"/>
              <a:gd name="connsiteY131-996" fmla="*/ 735677 h 1499831"/>
              <a:gd name="connsiteX132-997" fmla="*/ 706053 w 1225855"/>
              <a:gd name="connsiteY132-998" fmla="*/ 750897 h 1499831"/>
              <a:gd name="connsiteX133-999" fmla="*/ 717019 w 1225855"/>
              <a:gd name="connsiteY133-1000" fmla="*/ 748442 h 1499831"/>
              <a:gd name="connsiteX134-1001" fmla="*/ 729948 w 1225855"/>
              <a:gd name="connsiteY134-1002" fmla="*/ 713745 h 1499831"/>
              <a:gd name="connsiteX135-1003" fmla="*/ 708181 w 1225855"/>
              <a:gd name="connsiteY135-1004" fmla="*/ 666446 h 1499831"/>
              <a:gd name="connsiteX136-1005" fmla="*/ 763991 w 1225855"/>
              <a:gd name="connsiteY136-1006" fmla="*/ 635350 h 1499831"/>
              <a:gd name="connsiteX137-1007" fmla="*/ 773483 w 1225855"/>
              <a:gd name="connsiteY137-1008" fmla="*/ 629294 h 1499831"/>
              <a:gd name="connsiteX138-1009" fmla="*/ 795414 w 1225855"/>
              <a:gd name="connsiteY138-1010" fmla="*/ 614400 h 1499831"/>
              <a:gd name="connsiteX139-1011" fmla="*/ 816200 w 1225855"/>
              <a:gd name="connsiteY139-1012" fmla="*/ 598361 h 1499831"/>
              <a:gd name="connsiteX140-1013" fmla="*/ 819473 w 1225855"/>
              <a:gd name="connsiteY140-1014" fmla="*/ 595579 h 1499831"/>
              <a:gd name="connsiteX141-1015" fmla="*/ 842223 w 1225855"/>
              <a:gd name="connsiteY141-1016" fmla="*/ 625202 h 1499831"/>
              <a:gd name="connsiteX142-1017" fmla="*/ 863008 w 1225855"/>
              <a:gd name="connsiteY142-1018" fmla="*/ 635350 h 1499831"/>
              <a:gd name="connsiteX143-1019" fmla="*/ 878884 w 1225855"/>
              <a:gd name="connsiteY143-1020" fmla="*/ 629949 h 1499831"/>
              <a:gd name="connsiteX144-1021" fmla="*/ 883794 w 1225855"/>
              <a:gd name="connsiteY144-1022" fmla="*/ 593451 h 1499831"/>
              <a:gd name="connsiteX145-1023" fmla="*/ 513091 w 1225855"/>
              <a:gd name="connsiteY145-1024" fmla="*/ 183796 h 1499831"/>
              <a:gd name="connsiteX146-1025" fmla="*/ 520784 w 1225855"/>
              <a:gd name="connsiteY146-1026" fmla="*/ 163175 h 1499831"/>
              <a:gd name="connsiteX147-1027" fmla="*/ 613746 w 1225855"/>
              <a:gd name="connsiteY147-1028" fmla="*/ 64648 h 1499831"/>
              <a:gd name="connsiteX148-1029" fmla="*/ 903434 w 1225855"/>
              <a:gd name="connsiteY148-1030" fmla="*/ 374630 h 1499831"/>
              <a:gd name="connsiteX149-1031" fmla="*/ 823892 w 1225855"/>
              <a:gd name="connsiteY149-1032" fmla="*/ 411455 h 1499831"/>
              <a:gd name="connsiteX150-1033" fmla="*/ 821110 w 1225855"/>
              <a:gd name="connsiteY150-1034" fmla="*/ 412273 h 1499831"/>
              <a:gd name="connsiteX151-1035" fmla="*/ 807689 w 1225855"/>
              <a:gd name="connsiteY151-1036" fmla="*/ 415710 h 1499831"/>
              <a:gd name="connsiteX152-1037" fmla="*/ 791159 w 1225855"/>
              <a:gd name="connsiteY152-1038" fmla="*/ 406873 h 1499831"/>
              <a:gd name="connsiteX153-1039" fmla="*/ 777084 w 1225855"/>
              <a:gd name="connsiteY153-1040" fmla="*/ 399835 h 1499831"/>
              <a:gd name="connsiteX154-1041" fmla="*/ 706053 w 1225855"/>
              <a:gd name="connsiteY154-1042" fmla="*/ 362192 h 1499831"/>
              <a:gd name="connsiteX155-1043" fmla="*/ 591160 w 1225855"/>
              <a:gd name="connsiteY155-1044" fmla="*/ 288542 h 1499831"/>
              <a:gd name="connsiteX156-1045" fmla="*/ 570702 w 1225855"/>
              <a:gd name="connsiteY156-1046" fmla="*/ 272176 h 1499831"/>
              <a:gd name="connsiteX157-1047" fmla="*/ 567919 w 1225855"/>
              <a:gd name="connsiteY157-1048" fmla="*/ 269721 h 1499831"/>
              <a:gd name="connsiteX158-1049" fmla="*/ 551226 w 1225855"/>
              <a:gd name="connsiteY158-1050" fmla="*/ 254500 h 1499831"/>
              <a:gd name="connsiteX159-1051" fmla="*/ 512109 w 1225855"/>
              <a:gd name="connsiteY159-1052" fmla="*/ 197708 h 1499831"/>
              <a:gd name="connsiteX160-1053" fmla="*/ 513091 w 1225855"/>
              <a:gd name="connsiteY160-1054" fmla="*/ 183796 h 1499831"/>
              <a:gd name="connsiteX161-1055" fmla="*/ 322094 w 1225855"/>
              <a:gd name="connsiteY161-1056" fmla="*/ 374303 h 1499831"/>
              <a:gd name="connsiteX162-1057" fmla="*/ 464974 w 1225855"/>
              <a:gd name="connsiteY162-1058" fmla="*/ 222421 h 1499831"/>
              <a:gd name="connsiteX163-1059" fmla="*/ 508345 w 1225855"/>
              <a:gd name="connsiteY163-1060" fmla="*/ 285596 h 1499831"/>
              <a:gd name="connsiteX164-1061" fmla="*/ 482486 w 1225855"/>
              <a:gd name="connsiteY164-1062" fmla="*/ 314729 h 1499831"/>
              <a:gd name="connsiteX165-1063" fmla="*/ 475939 w 1225855"/>
              <a:gd name="connsiteY165-1064" fmla="*/ 334205 h 1499831"/>
              <a:gd name="connsiteX166-1065" fmla="*/ 484614 w 1225855"/>
              <a:gd name="connsiteY166-1066" fmla="*/ 351717 h 1499831"/>
              <a:gd name="connsiteX167-1067" fmla="*/ 491324 w 1225855"/>
              <a:gd name="connsiteY167-1068" fmla="*/ 355973 h 1499831"/>
              <a:gd name="connsiteX168-1069" fmla="*/ 501962 w 1225855"/>
              <a:gd name="connsiteY168-1070" fmla="*/ 358264 h 1499831"/>
              <a:gd name="connsiteX169-1071" fmla="*/ 521602 w 1225855"/>
              <a:gd name="connsiteY169-1072" fmla="*/ 349426 h 1499831"/>
              <a:gd name="connsiteX170-1073" fmla="*/ 547298 w 1225855"/>
              <a:gd name="connsiteY170-1074" fmla="*/ 320621 h 1499831"/>
              <a:gd name="connsiteX171-1075" fmla="*/ 554990 w 1225855"/>
              <a:gd name="connsiteY171-1076" fmla="*/ 326676 h 1499831"/>
              <a:gd name="connsiteX172-1077" fmla="*/ 722747 w 1225855"/>
              <a:gd name="connsiteY172-1078" fmla="*/ 430768 h 1499831"/>
              <a:gd name="connsiteX173-1079" fmla="*/ 663827 w 1225855"/>
              <a:gd name="connsiteY173-1080" fmla="*/ 435678 h 1499831"/>
              <a:gd name="connsiteX174-1081" fmla="*/ 628967 w 1225855"/>
              <a:gd name="connsiteY174-1082" fmla="*/ 436823 h 1499831"/>
              <a:gd name="connsiteX175-1083" fmla="*/ 616692 w 1225855"/>
              <a:gd name="connsiteY175-1084" fmla="*/ 436987 h 1499831"/>
              <a:gd name="connsiteX176-1085" fmla="*/ 600489 w 1225855"/>
              <a:gd name="connsiteY176-1086" fmla="*/ 436823 h 1499831"/>
              <a:gd name="connsiteX177-1087" fmla="*/ 565628 w 1225855"/>
              <a:gd name="connsiteY177-1088" fmla="*/ 435514 h 1499831"/>
              <a:gd name="connsiteX178-1089" fmla="*/ 463337 w 1225855"/>
              <a:gd name="connsiteY178-1090" fmla="*/ 424057 h 1499831"/>
              <a:gd name="connsiteX179-1091" fmla="*/ 433059 w 1225855"/>
              <a:gd name="connsiteY179-1092" fmla="*/ 418165 h 1499831"/>
              <a:gd name="connsiteX180-1093" fmla="*/ 409164 w 1225855"/>
              <a:gd name="connsiteY180-1094" fmla="*/ 412437 h 1499831"/>
              <a:gd name="connsiteX181-1095" fmla="*/ 403927 w 1225855"/>
              <a:gd name="connsiteY181-1096" fmla="*/ 410964 h 1499831"/>
              <a:gd name="connsiteX182-1097" fmla="*/ 322094 w 1225855"/>
              <a:gd name="connsiteY182-1098" fmla="*/ 374303 h 1499831"/>
              <a:gd name="connsiteX0-1099" fmla="*/ 1219145 w 1225855"/>
              <a:gd name="connsiteY0-1100" fmla="*/ 1035512 h 1499831"/>
              <a:gd name="connsiteX1-1101" fmla="*/ 1212598 w 1225855"/>
              <a:gd name="connsiteY1-1102" fmla="*/ 1022910 h 1499831"/>
              <a:gd name="connsiteX2-1103" fmla="*/ 1009653 w 1225855"/>
              <a:gd name="connsiteY2-1104" fmla="*/ 805725 h 1499831"/>
              <a:gd name="connsiteX3-1105" fmla="*/ 1091485 w 1225855"/>
              <a:gd name="connsiteY3-1106" fmla="*/ 720128 h 1499831"/>
              <a:gd name="connsiteX4-1107" fmla="*/ 1086085 w 1225855"/>
              <a:gd name="connsiteY4-1108" fmla="*/ 697052 h 1499831"/>
              <a:gd name="connsiteX5-1109" fmla="*/ 1079702 w 1225855"/>
              <a:gd name="connsiteY5-1110" fmla="*/ 685104 h 1499831"/>
              <a:gd name="connsiteX6-1111" fmla="*/ 863663 w 1225855"/>
              <a:gd name="connsiteY6-1112" fmla="*/ 454008 h 1499831"/>
              <a:gd name="connsiteX7-1113" fmla="*/ 957280 w 1225855"/>
              <a:gd name="connsiteY7-1114" fmla="*/ 374303 h 1499831"/>
              <a:gd name="connsiteX8-1115" fmla="*/ 953024 w 1225855"/>
              <a:gd name="connsiteY8-1116" fmla="*/ 355482 h 1499831"/>
              <a:gd name="connsiteX9-1117" fmla="*/ 946969 w 1225855"/>
              <a:gd name="connsiteY9-1118" fmla="*/ 344516 h 1499831"/>
              <a:gd name="connsiteX10-1119" fmla="*/ 633058 w 1225855"/>
              <a:gd name="connsiteY10-1120" fmla="*/ 8347 h 1499831"/>
              <a:gd name="connsiteX11-1121" fmla="*/ 613909 w 1225855"/>
              <a:gd name="connsiteY11-1122" fmla="*/ 0 h 1499831"/>
              <a:gd name="connsiteX12-1123" fmla="*/ 594761 w 1225855"/>
              <a:gd name="connsiteY12-1124" fmla="*/ 8183 h 1499831"/>
              <a:gd name="connsiteX13-1125" fmla="*/ 276922 w 1225855"/>
              <a:gd name="connsiteY13-1126" fmla="*/ 345825 h 1499831"/>
              <a:gd name="connsiteX14-1127" fmla="*/ 269884 w 1225855"/>
              <a:gd name="connsiteY14-1128" fmla="*/ 362028 h 1499831"/>
              <a:gd name="connsiteX15-1129" fmla="*/ 268248 w 1225855"/>
              <a:gd name="connsiteY15-1130" fmla="*/ 374139 h 1499831"/>
              <a:gd name="connsiteX16-1131" fmla="*/ 363828 w 1225855"/>
              <a:gd name="connsiteY16-1132" fmla="*/ 453354 h 1499831"/>
              <a:gd name="connsiteX17-1133" fmla="*/ 143535 w 1225855"/>
              <a:gd name="connsiteY17-1134" fmla="*/ 687395 h 1499831"/>
              <a:gd name="connsiteX18-1135" fmla="*/ 136497 w 1225855"/>
              <a:gd name="connsiteY18-1136" fmla="*/ 704744 h 1499831"/>
              <a:gd name="connsiteX19-1137" fmla="*/ 134206 w 1225855"/>
              <a:gd name="connsiteY19-1138" fmla="*/ 720128 h 1499831"/>
              <a:gd name="connsiteX20-1139" fmla="*/ 182978 w 1225855"/>
              <a:gd name="connsiteY20-1140" fmla="*/ 786740 h 1499831"/>
              <a:gd name="connsiteX21-1141" fmla="*/ 217839 w 1225855"/>
              <a:gd name="connsiteY21-1142" fmla="*/ 805071 h 1499831"/>
              <a:gd name="connsiteX22-1143" fmla="*/ 9984 w 1225855"/>
              <a:gd name="connsiteY22-1144" fmla="*/ 1025692 h 1499831"/>
              <a:gd name="connsiteX23-1145" fmla="*/ 2946 w 1225855"/>
              <a:gd name="connsiteY23-1146" fmla="*/ 1044186 h 1499831"/>
              <a:gd name="connsiteX24-1147" fmla="*/ 0 w 1225855"/>
              <a:gd name="connsiteY24-1148" fmla="*/ 1062844 h 1499831"/>
              <a:gd name="connsiteX25-1149" fmla="*/ 194435 w 1225855"/>
              <a:gd name="connsiteY25-1150" fmla="*/ 1198195 h 1499831"/>
              <a:gd name="connsiteX26-1151" fmla="*/ 487887 w 1225855"/>
              <a:gd name="connsiteY26-1152" fmla="*/ 1247950 h 1499831"/>
              <a:gd name="connsiteX27-1153" fmla="*/ 487887 w 1225855"/>
              <a:gd name="connsiteY27-1154" fmla="*/ 1473645 h 1499831"/>
              <a:gd name="connsiteX28-1155" fmla="*/ 514073 w 1225855"/>
              <a:gd name="connsiteY28-1156" fmla="*/ 1499831 h 1499831"/>
              <a:gd name="connsiteX29-1157" fmla="*/ 711781 w 1225855"/>
              <a:gd name="connsiteY29-1158" fmla="*/ 1499831 h 1499831"/>
              <a:gd name="connsiteX30-1159" fmla="*/ 737968 w 1225855"/>
              <a:gd name="connsiteY30-1160" fmla="*/ 1473645 h 1499831"/>
              <a:gd name="connsiteX31-1161" fmla="*/ 737968 w 1225855"/>
              <a:gd name="connsiteY31-1162" fmla="*/ 1248932 h 1499831"/>
              <a:gd name="connsiteX32-1163" fmla="*/ 1039112 w 1225855"/>
              <a:gd name="connsiteY32-1164" fmla="*/ 1198195 h 1499831"/>
              <a:gd name="connsiteX33-1165" fmla="*/ 1225855 w 1225855"/>
              <a:gd name="connsiteY33-1166" fmla="*/ 1062844 h 1499831"/>
              <a:gd name="connsiteX34-1167" fmla="*/ 1219145 w 1225855"/>
              <a:gd name="connsiteY34-1168" fmla="*/ 1035512 h 1499831"/>
              <a:gd name="connsiteX35-1169" fmla="*/ 1099178 w 1225855"/>
              <a:gd name="connsiteY35-1170" fmla="*/ 1120454 h 1499831"/>
              <a:gd name="connsiteX36-1171" fmla="*/ 1082157 w 1225855"/>
              <a:gd name="connsiteY36-1172" fmla="*/ 1113580 h 1499831"/>
              <a:gd name="connsiteX37-1173" fmla="*/ 657608 w 1225855"/>
              <a:gd name="connsiteY37-1174" fmla="*/ 1056788 h 1499831"/>
              <a:gd name="connsiteX38-1175" fmla="*/ 560882 w 1225855"/>
              <a:gd name="connsiteY38-1176" fmla="*/ 1023564 h 1499831"/>
              <a:gd name="connsiteX39-1177" fmla="*/ 558918 w 1225855"/>
              <a:gd name="connsiteY39-1178" fmla="*/ 1022582 h 1499831"/>
              <a:gd name="connsiteX40-1179" fmla="*/ 554663 w 1225855"/>
              <a:gd name="connsiteY40-1180" fmla="*/ 1021109 h 1499831"/>
              <a:gd name="connsiteX41-1181" fmla="*/ 419966 w 1225855"/>
              <a:gd name="connsiteY41-1182" fmla="*/ 947296 h 1499831"/>
              <a:gd name="connsiteX42-1183" fmla="*/ 312928 w 1225855"/>
              <a:gd name="connsiteY42-1184" fmla="*/ 837313 h 1499831"/>
              <a:gd name="connsiteX43-1185" fmla="*/ 618656 w 1225855"/>
              <a:gd name="connsiteY43-1186" fmla="*/ 872828 h 1499831"/>
              <a:gd name="connsiteX44-1187" fmla="*/ 943368 w 1225855"/>
              <a:gd name="connsiteY44-1188" fmla="*/ 830439 h 1499831"/>
              <a:gd name="connsiteX45-1189" fmla="*/ 957116 w 1225855"/>
              <a:gd name="connsiteY45-1190" fmla="*/ 826184 h 1499831"/>
              <a:gd name="connsiteX46-1191" fmla="*/ 1168408 w 1225855"/>
              <a:gd name="connsiteY46-1192" fmla="*/ 1052369 h 1499831"/>
              <a:gd name="connsiteX47-1193" fmla="*/ 1170536 w 1225855"/>
              <a:gd name="connsiteY47-1194" fmla="*/ 1055806 h 1499831"/>
              <a:gd name="connsiteX48-1195" fmla="*/ 1173482 w 1225855"/>
              <a:gd name="connsiteY48-1196" fmla="*/ 1063008 h 1499831"/>
              <a:gd name="connsiteX49-1197" fmla="*/ 1099178 w 1225855"/>
              <a:gd name="connsiteY49-1198" fmla="*/ 1120454 h 1499831"/>
              <a:gd name="connsiteX50-1199" fmla="*/ 736822 w 1225855"/>
              <a:gd name="connsiteY50-1200" fmla="*/ 1196559 h 1499831"/>
              <a:gd name="connsiteX51-1201" fmla="*/ 620292 w 1225855"/>
              <a:gd name="connsiteY51-1202" fmla="*/ 1200487 h 1499831"/>
              <a:gd name="connsiteX52-1203" fmla="*/ 489033 w 1225855"/>
              <a:gd name="connsiteY52-1204" fmla="*/ 1195577 h 1499831"/>
              <a:gd name="connsiteX53-1205" fmla="*/ 209001 w 1225855"/>
              <a:gd name="connsiteY53-1206" fmla="*/ 1148114 h 1499831"/>
              <a:gd name="connsiteX54-1207" fmla="*/ 52209 w 1225855"/>
              <a:gd name="connsiteY54-1208" fmla="*/ 1063008 h 1499831"/>
              <a:gd name="connsiteX55-1209" fmla="*/ 54173 w 1225855"/>
              <a:gd name="connsiteY55-1210" fmla="*/ 1057279 h 1499831"/>
              <a:gd name="connsiteX56-1211" fmla="*/ 56137 w 1225855"/>
              <a:gd name="connsiteY56-1212" fmla="*/ 1053188 h 1499831"/>
              <a:gd name="connsiteX57-1213" fmla="*/ 255155 w 1225855"/>
              <a:gd name="connsiteY57-1214" fmla="*/ 841896 h 1499831"/>
              <a:gd name="connsiteX58-1215" fmla="*/ 346971 w 1225855"/>
              <a:gd name="connsiteY58-1216" fmla="*/ 956134 h 1499831"/>
              <a:gd name="connsiteX59-1217" fmla="*/ 318984 w 1225855"/>
              <a:gd name="connsiteY59-1218" fmla="*/ 987558 h 1499831"/>
              <a:gd name="connsiteX60-1219" fmla="*/ 321112 w 1225855"/>
              <a:gd name="connsiteY60-1220" fmla="*/ 1024546 h 1499831"/>
              <a:gd name="connsiteX61-1221" fmla="*/ 338460 w 1225855"/>
              <a:gd name="connsiteY61-1222" fmla="*/ 1031093 h 1499831"/>
              <a:gd name="connsiteX62-1223" fmla="*/ 358100 w 1225855"/>
              <a:gd name="connsiteY62-1224" fmla="*/ 1022255 h 1499831"/>
              <a:gd name="connsiteX63-1225" fmla="*/ 387887 w 1225855"/>
              <a:gd name="connsiteY63-1226" fmla="*/ 988703 h 1499831"/>
              <a:gd name="connsiteX64-1227" fmla="*/ 512600 w 1225855"/>
              <a:gd name="connsiteY64-1228" fmla="*/ 1059898 h 1499831"/>
              <a:gd name="connsiteX65-1229" fmla="*/ 494925 w 1225855"/>
              <a:gd name="connsiteY65-1230" fmla="*/ 1097868 h 1499831"/>
              <a:gd name="connsiteX66-1231" fmla="*/ 507527 w 1225855"/>
              <a:gd name="connsiteY66-1232" fmla="*/ 1132729 h 1499831"/>
              <a:gd name="connsiteX67-1233" fmla="*/ 518656 w 1225855"/>
              <a:gd name="connsiteY67-1234" fmla="*/ 1135184 h 1499831"/>
              <a:gd name="connsiteX68-1235" fmla="*/ 542388 w 1225855"/>
              <a:gd name="connsiteY68-1236" fmla="*/ 1120127 h 1499831"/>
              <a:gd name="connsiteX69-1237" fmla="*/ 561045 w 1225855"/>
              <a:gd name="connsiteY69-1238" fmla="*/ 1080029 h 1499831"/>
              <a:gd name="connsiteX70-1239" fmla="*/ 638132 w 1225855"/>
              <a:gd name="connsiteY70-1240" fmla="*/ 1105888 h 1499831"/>
              <a:gd name="connsiteX71-1241" fmla="*/ 708344 w 1225855"/>
              <a:gd name="connsiteY71-1242" fmla="*/ 1124219 h 1499831"/>
              <a:gd name="connsiteX72-1243" fmla="*/ 692633 w 1225855"/>
              <a:gd name="connsiteY72-1244" fmla="*/ 1159079 h 1499831"/>
              <a:gd name="connsiteX73-1245" fmla="*/ 691487 w 1225855"/>
              <a:gd name="connsiteY73-1246" fmla="*/ 1177574 h 1499831"/>
              <a:gd name="connsiteX74-1247" fmla="*/ 705726 w 1225855"/>
              <a:gd name="connsiteY74-1248" fmla="*/ 1193776 h 1499831"/>
              <a:gd name="connsiteX75-1249" fmla="*/ 716528 w 1225855"/>
              <a:gd name="connsiteY75-1250" fmla="*/ 1196068 h 1499831"/>
              <a:gd name="connsiteX76-1251" fmla="*/ 733549 w 1225855"/>
              <a:gd name="connsiteY76-1252" fmla="*/ 1189848 h 1499831"/>
              <a:gd name="connsiteX77-1253" fmla="*/ 740423 w 1225855"/>
              <a:gd name="connsiteY77-1254" fmla="*/ 1180683 h 1499831"/>
              <a:gd name="connsiteX78-1255" fmla="*/ 760881 w 1225855"/>
              <a:gd name="connsiteY78-1256" fmla="*/ 1135184 h 1499831"/>
              <a:gd name="connsiteX79-1257" fmla="*/ 974628 w 1225855"/>
              <a:gd name="connsiteY79-1258" fmla="*/ 1161534 h 1499831"/>
              <a:gd name="connsiteX80-1259" fmla="*/ 736822 w 1225855"/>
              <a:gd name="connsiteY80-1260" fmla="*/ 1196559 h 1499831"/>
              <a:gd name="connsiteX81-1261" fmla="*/ 685431 w 1225855"/>
              <a:gd name="connsiteY81-1262" fmla="*/ 1447458 h 1499831"/>
              <a:gd name="connsiteX82-1263" fmla="*/ 540096 w 1225855"/>
              <a:gd name="connsiteY82-1264" fmla="*/ 1447458 h 1499831"/>
              <a:gd name="connsiteX83-1265" fmla="*/ 540096 w 1225855"/>
              <a:gd name="connsiteY83-1266" fmla="*/ 1251059 h 1499831"/>
              <a:gd name="connsiteX84-1267" fmla="*/ 620292 w 1225855"/>
              <a:gd name="connsiteY84-1268" fmla="*/ 1252860 h 1499831"/>
              <a:gd name="connsiteX85-1269" fmla="*/ 685431 w 1225855"/>
              <a:gd name="connsiteY85-1270" fmla="*/ 1251714 h 1499831"/>
              <a:gd name="connsiteX86-1271" fmla="*/ 685431 w 1225855"/>
              <a:gd name="connsiteY86-1272" fmla="*/ 1447458 h 1499831"/>
              <a:gd name="connsiteX87-1273" fmla="*/ 186415 w 1225855"/>
              <a:gd name="connsiteY87-1274" fmla="*/ 720292 h 1499831"/>
              <a:gd name="connsiteX88-1275" fmla="*/ 187070 w 1225855"/>
              <a:gd name="connsiteY88-1276" fmla="*/ 718819 h 1499831"/>
              <a:gd name="connsiteX89-1277" fmla="*/ 188543 w 1225855"/>
              <a:gd name="connsiteY89-1278" fmla="*/ 715873 h 1499831"/>
              <a:gd name="connsiteX90-1279" fmla="*/ 418567 w 1225855"/>
              <a:gd name="connsiteY90-1280" fmla="*/ 483352 h 1499831"/>
              <a:gd name="connsiteX91-1281" fmla="*/ 519474 w 1225855"/>
              <a:gd name="connsiteY91-1282" fmla="*/ 496356 h 1499831"/>
              <a:gd name="connsiteX92-1283" fmla="*/ 550480 w 1225855"/>
              <a:gd name="connsiteY92-1284" fmla="*/ 499138 h 1499831"/>
              <a:gd name="connsiteX93-1285" fmla="*/ 587396 w 1225855"/>
              <a:gd name="connsiteY93-1286" fmla="*/ 507919 h 1499831"/>
              <a:gd name="connsiteX94-1287" fmla="*/ 616692 w 1225855"/>
              <a:gd name="connsiteY94-1288" fmla="*/ 489360 h 1499831"/>
              <a:gd name="connsiteX95-1289" fmla="*/ 641896 w 1225855"/>
              <a:gd name="connsiteY95-1290" fmla="*/ 489033 h 1499831"/>
              <a:gd name="connsiteX96-1291" fmla="*/ 676430 w 1225855"/>
              <a:gd name="connsiteY96-1292" fmla="*/ 487560 h 1499831"/>
              <a:gd name="connsiteX97-1293" fmla="*/ 709817 w 1225855"/>
              <a:gd name="connsiteY97-1294" fmla="*/ 484941 h 1499831"/>
              <a:gd name="connsiteX98-1295" fmla="*/ 797706 w 1225855"/>
              <a:gd name="connsiteY98-1296" fmla="*/ 471684 h 1499831"/>
              <a:gd name="connsiteX99-1297" fmla="*/ 820292 w 1225855"/>
              <a:gd name="connsiteY99-1298" fmla="*/ 507036 h 1499831"/>
              <a:gd name="connsiteX100-1299" fmla="*/ 780194 w 1225855"/>
              <a:gd name="connsiteY100-1300" fmla="*/ 560391 h 1499831"/>
              <a:gd name="connsiteX101-1301" fmla="*/ 759081 w 1225855"/>
              <a:gd name="connsiteY101-1302" fmla="*/ 576103 h 1499831"/>
              <a:gd name="connsiteX102-1303" fmla="*/ 736822 w 1225855"/>
              <a:gd name="connsiteY102-1304" fmla="*/ 590669 h 1499831"/>
              <a:gd name="connsiteX103-1305" fmla="*/ 736331 w 1225855"/>
              <a:gd name="connsiteY103-1306" fmla="*/ 590996 h 1499831"/>
              <a:gd name="connsiteX104-1307" fmla="*/ 542060 w 1225855"/>
              <a:gd name="connsiteY104-1308" fmla="*/ 682485 h 1499831"/>
              <a:gd name="connsiteX105-1309" fmla="*/ 339115 w 1225855"/>
              <a:gd name="connsiteY105-1310" fmla="*/ 752370 h 1499831"/>
              <a:gd name="connsiteX106-1311" fmla="*/ 289033 w 1225855"/>
              <a:gd name="connsiteY106-1312" fmla="*/ 767428 h 1499831"/>
              <a:gd name="connsiteX107-1313" fmla="*/ 274958 w 1225855"/>
              <a:gd name="connsiteY107-1314" fmla="*/ 771519 h 1499831"/>
              <a:gd name="connsiteX108-1315" fmla="*/ 255809 w 1225855"/>
              <a:gd name="connsiteY108-1316" fmla="*/ 764482 h 1499831"/>
              <a:gd name="connsiteX109-1317" fmla="*/ 186415 w 1225855"/>
              <a:gd name="connsiteY109-1318" fmla="*/ 720292 h 1499831"/>
              <a:gd name="connsiteX110-1319" fmla="*/ 883794 w 1225855"/>
              <a:gd name="connsiteY110-1320" fmla="*/ 593451 h 1499831"/>
              <a:gd name="connsiteX111-1321" fmla="*/ 859244 w 1225855"/>
              <a:gd name="connsiteY111-1322" fmla="*/ 561536 h 1499831"/>
              <a:gd name="connsiteX112-1323" fmla="*/ 854989 w 1225855"/>
              <a:gd name="connsiteY112-1324" fmla="*/ 557117 h 1499831"/>
              <a:gd name="connsiteX113-1325" fmla="*/ 867100 w 1225855"/>
              <a:gd name="connsiteY113-1326" fmla="*/ 534204 h 1499831"/>
              <a:gd name="connsiteX114-1327" fmla="*/ 1036167 w 1225855"/>
              <a:gd name="connsiteY114-1328" fmla="*/ 715218 h 1499831"/>
              <a:gd name="connsiteX115-1329" fmla="*/ 1037803 w 1225855"/>
              <a:gd name="connsiteY115-1330" fmla="*/ 717837 h 1499831"/>
              <a:gd name="connsiteX116-1331" fmla="*/ 1038949 w 1225855"/>
              <a:gd name="connsiteY116-1332" fmla="*/ 720128 h 1499831"/>
              <a:gd name="connsiteX117-1333" fmla="*/ 971519 w 1225855"/>
              <a:gd name="connsiteY117-1334" fmla="*/ 764973 h 1499831"/>
              <a:gd name="connsiteX118-1335" fmla="*/ 944841 w 1225855"/>
              <a:gd name="connsiteY118-1336" fmla="*/ 774793 h 1499831"/>
              <a:gd name="connsiteX119-1337" fmla="*/ 927165 w 1225855"/>
              <a:gd name="connsiteY119-1338" fmla="*/ 780357 h 1499831"/>
              <a:gd name="connsiteX120-1339" fmla="*/ 917018 w 1225855"/>
              <a:gd name="connsiteY120-1340" fmla="*/ 783303 h 1499831"/>
              <a:gd name="connsiteX121-1341" fmla="*/ 618492 w 1225855"/>
              <a:gd name="connsiteY121-1342" fmla="*/ 820292 h 1499831"/>
              <a:gd name="connsiteX122-1343" fmla="*/ 372175 w 1225855"/>
              <a:gd name="connsiteY122-1344" fmla="*/ 797051 h 1499831"/>
              <a:gd name="connsiteX123-1345" fmla="*/ 481668 w 1225855"/>
              <a:gd name="connsiteY123-1346" fmla="*/ 760717 h 1499831"/>
              <a:gd name="connsiteX124-1347" fmla="*/ 497707 w 1225855"/>
              <a:gd name="connsiteY124-1348" fmla="*/ 799015 h 1499831"/>
              <a:gd name="connsiteX125-1349" fmla="*/ 521929 w 1225855"/>
              <a:gd name="connsiteY125-1350" fmla="*/ 815054 h 1499831"/>
              <a:gd name="connsiteX126-1351" fmla="*/ 532077 w 1225855"/>
              <a:gd name="connsiteY126-1352" fmla="*/ 812927 h 1499831"/>
              <a:gd name="connsiteX127-1353" fmla="*/ 545988 w 1225855"/>
              <a:gd name="connsiteY127-1354" fmla="*/ 778557 h 1499831"/>
              <a:gd name="connsiteX128-1355" fmla="*/ 530931 w 1225855"/>
              <a:gd name="connsiteY128-1356" fmla="*/ 742878 h 1499831"/>
              <a:gd name="connsiteX129-1357" fmla="*/ 560882 w 1225855"/>
              <a:gd name="connsiteY129-1358" fmla="*/ 731421 h 1499831"/>
              <a:gd name="connsiteX130-1359" fmla="*/ 660881 w 1225855"/>
              <a:gd name="connsiteY130-1360" fmla="*/ 689359 h 1499831"/>
              <a:gd name="connsiteX131-1361" fmla="*/ 682158 w 1225855"/>
              <a:gd name="connsiteY131-1362" fmla="*/ 735677 h 1499831"/>
              <a:gd name="connsiteX132-1363" fmla="*/ 706053 w 1225855"/>
              <a:gd name="connsiteY132-1364" fmla="*/ 750897 h 1499831"/>
              <a:gd name="connsiteX133-1365" fmla="*/ 717019 w 1225855"/>
              <a:gd name="connsiteY133-1366" fmla="*/ 748442 h 1499831"/>
              <a:gd name="connsiteX134-1367" fmla="*/ 729948 w 1225855"/>
              <a:gd name="connsiteY134-1368" fmla="*/ 713745 h 1499831"/>
              <a:gd name="connsiteX135-1369" fmla="*/ 708181 w 1225855"/>
              <a:gd name="connsiteY135-1370" fmla="*/ 666446 h 1499831"/>
              <a:gd name="connsiteX136-1371" fmla="*/ 763991 w 1225855"/>
              <a:gd name="connsiteY136-1372" fmla="*/ 635350 h 1499831"/>
              <a:gd name="connsiteX137-1373" fmla="*/ 773483 w 1225855"/>
              <a:gd name="connsiteY137-1374" fmla="*/ 629294 h 1499831"/>
              <a:gd name="connsiteX138-1375" fmla="*/ 795414 w 1225855"/>
              <a:gd name="connsiteY138-1376" fmla="*/ 614400 h 1499831"/>
              <a:gd name="connsiteX139-1377" fmla="*/ 816200 w 1225855"/>
              <a:gd name="connsiteY139-1378" fmla="*/ 598361 h 1499831"/>
              <a:gd name="connsiteX140-1379" fmla="*/ 819473 w 1225855"/>
              <a:gd name="connsiteY140-1380" fmla="*/ 595579 h 1499831"/>
              <a:gd name="connsiteX141-1381" fmla="*/ 842223 w 1225855"/>
              <a:gd name="connsiteY141-1382" fmla="*/ 625202 h 1499831"/>
              <a:gd name="connsiteX142-1383" fmla="*/ 863008 w 1225855"/>
              <a:gd name="connsiteY142-1384" fmla="*/ 635350 h 1499831"/>
              <a:gd name="connsiteX143-1385" fmla="*/ 878884 w 1225855"/>
              <a:gd name="connsiteY143-1386" fmla="*/ 629949 h 1499831"/>
              <a:gd name="connsiteX144-1387" fmla="*/ 883794 w 1225855"/>
              <a:gd name="connsiteY144-1388" fmla="*/ 593451 h 1499831"/>
              <a:gd name="connsiteX145-1389" fmla="*/ 513091 w 1225855"/>
              <a:gd name="connsiteY145-1390" fmla="*/ 183796 h 1499831"/>
              <a:gd name="connsiteX146-1391" fmla="*/ 520784 w 1225855"/>
              <a:gd name="connsiteY146-1392" fmla="*/ 163175 h 1499831"/>
              <a:gd name="connsiteX147-1393" fmla="*/ 613746 w 1225855"/>
              <a:gd name="connsiteY147-1394" fmla="*/ 64648 h 1499831"/>
              <a:gd name="connsiteX148-1395" fmla="*/ 903434 w 1225855"/>
              <a:gd name="connsiteY148-1396" fmla="*/ 374630 h 1499831"/>
              <a:gd name="connsiteX149-1397" fmla="*/ 823892 w 1225855"/>
              <a:gd name="connsiteY149-1398" fmla="*/ 411455 h 1499831"/>
              <a:gd name="connsiteX150-1399" fmla="*/ 821110 w 1225855"/>
              <a:gd name="connsiteY150-1400" fmla="*/ 412273 h 1499831"/>
              <a:gd name="connsiteX151-1401" fmla="*/ 807689 w 1225855"/>
              <a:gd name="connsiteY151-1402" fmla="*/ 415710 h 1499831"/>
              <a:gd name="connsiteX152-1403" fmla="*/ 791159 w 1225855"/>
              <a:gd name="connsiteY152-1404" fmla="*/ 406873 h 1499831"/>
              <a:gd name="connsiteX153-1405" fmla="*/ 777084 w 1225855"/>
              <a:gd name="connsiteY153-1406" fmla="*/ 399835 h 1499831"/>
              <a:gd name="connsiteX154-1407" fmla="*/ 706053 w 1225855"/>
              <a:gd name="connsiteY154-1408" fmla="*/ 362192 h 1499831"/>
              <a:gd name="connsiteX155-1409" fmla="*/ 591160 w 1225855"/>
              <a:gd name="connsiteY155-1410" fmla="*/ 288542 h 1499831"/>
              <a:gd name="connsiteX156-1411" fmla="*/ 570702 w 1225855"/>
              <a:gd name="connsiteY156-1412" fmla="*/ 272176 h 1499831"/>
              <a:gd name="connsiteX157-1413" fmla="*/ 567919 w 1225855"/>
              <a:gd name="connsiteY157-1414" fmla="*/ 269721 h 1499831"/>
              <a:gd name="connsiteX158-1415" fmla="*/ 551226 w 1225855"/>
              <a:gd name="connsiteY158-1416" fmla="*/ 254500 h 1499831"/>
              <a:gd name="connsiteX159-1417" fmla="*/ 512109 w 1225855"/>
              <a:gd name="connsiteY159-1418" fmla="*/ 197708 h 1499831"/>
              <a:gd name="connsiteX160-1419" fmla="*/ 513091 w 1225855"/>
              <a:gd name="connsiteY160-1420" fmla="*/ 183796 h 1499831"/>
              <a:gd name="connsiteX161-1421" fmla="*/ 322094 w 1225855"/>
              <a:gd name="connsiteY161-1422" fmla="*/ 374303 h 1499831"/>
              <a:gd name="connsiteX162-1423" fmla="*/ 464974 w 1225855"/>
              <a:gd name="connsiteY162-1424" fmla="*/ 222421 h 1499831"/>
              <a:gd name="connsiteX163-1425" fmla="*/ 508345 w 1225855"/>
              <a:gd name="connsiteY163-1426" fmla="*/ 285596 h 1499831"/>
              <a:gd name="connsiteX164-1427" fmla="*/ 482486 w 1225855"/>
              <a:gd name="connsiteY164-1428" fmla="*/ 314729 h 1499831"/>
              <a:gd name="connsiteX165-1429" fmla="*/ 475939 w 1225855"/>
              <a:gd name="connsiteY165-1430" fmla="*/ 334205 h 1499831"/>
              <a:gd name="connsiteX166-1431" fmla="*/ 484614 w 1225855"/>
              <a:gd name="connsiteY166-1432" fmla="*/ 351717 h 1499831"/>
              <a:gd name="connsiteX167-1433" fmla="*/ 491324 w 1225855"/>
              <a:gd name="connsiteY167-1434" fmla="*/ 355973 h 1499831"/>
              <a:gd name="connsiteX168-1435" fmla="*/ 501962 w 1225855"/>
              <a:gd name="connsiteY168-1436" fmla="*/ 358264 h 1499831"/>
              <a:gd name="connsiteX169-1437" fmla="*/ 521602 w 1225855"/>
              <a:gd name="connsiteY169-1438" fmla="*/ 349426 h 1499831"/>
              <a:gd name="connsiteX170-1439" fmla="*/ 547298 w 1225855"/>
              <a:gd name="connsiteY170-1440" fmla="*/ 320621 h 1499831"/>
              <a:gd name="connsiteX171-1441" fmla="*/ 554990 w 1225855"/>
              <a:gd name="connsiteY171-1442" fmla="*/ 326676 h 1499831"/>
              <a:gd name="connsiteX172-1443" fmla="*/ 722747 w 1225855"/>
              <a:gd name="connsiteY172-1444" fmla="*/ 430768 h 1499831"/>
              <a:gd name="connsiteX173-1445" fmla="*/ 663827 w 1225855"/>
              <a:gd name="connsiteY173-1446" fmla="*/ 435678 h 1499831"/>
              <a:gd name="connsiteX174-1447" fmla="*/ 628967 w 1225855"/>
              <a:gd name="connsiteY174-1448" fmla="*/ 436823 h 1499831"/>
              <a:gd name="connsiteX175-1449" fmla="*/ 616692 w 1225855"/>
              <a:gd name="connsiteY175-1450" fmla="*/ 436987 h 1499831"/>
              <a:gd name="connsiteX176-1451" fmla="*/ 600489 w 1225855"/>
              <a:gd name="connsiteY176-1452" fmla="*/ 436823 h 1499831"/>
              <a:gd name="connsiteX177-1453" fmla="*/ 565628 w 1225855"/>
              <a:gd name="connsiteY177-1454" fmla="*/ 435514 h 1499831"/>
              <a:gd name="connsiteX178-1455" fmla="*/ 463337 w 1225855"/>
              <a:gd name="connsiteY178-1456" fmla="*/ 424057 h 1499831"/>
              <a:gd name="connsiteX179-1457" fmla="*/ 433059 w 1225855"/>
              <a:gd name="connsiteY179-1458" fmla="*/ 418165 h 1499831"/>
              <a:gd name="connsiteX180-1459" fmla="*/ 409164 w 1225855"/>
              <a:gd name="connsiteY180-1460" fmla="*/ 412437 h 1499831"/>
              <a:gd name="connsiteX181-1461" fmla="*/ 403927 w 1225855"/>
              <a:gd name="connsiteY181-1462" fmla="*/ 410964 h 1499831"/>
              <a:gd name="connsiteX182-1463" fmla="*/ 322094 w 1225855"/>
              <a:gd name="connsiteY182-1464" fmla="*/ 374303 h 1499831"/>
              <a:gd name="connsiteX0-1465" fmla="*/ 1219145 w 1225855"/>
              <a:gd name="connsiteY0-1466" fmla="*/ 1035512 h 1499831"/>
              <a:gd name="connsiteX1-1467" fmla="*/ 1212598 w 1225855"/>
              <a:gd name="connsiteY1-1468" fmla="*/ 1022910 h 1499831"/>
              <a:gd name="connsiteX2-1469" fmla="*/ 1009653 w 1225855"/>
              <a:gd name="connsiteY2-1470" fmla="*/ 805725 h 1499831"/>
              <a:gd name="connsiteX3-1471" fmla="*/ 1091485 w 1225855"/>
              <a:gd name="connsiteY3-1472" fmla="*/ 720128 h 1499831"/>
              <a:gd name="connsiteX4-1473" fmla="*/ 1086085 w 1225855"/>
              <a:gd name="connsiteY4-1474" fmla="*/ 697052 h 1499831"/>
              <a:gd name="connsiteX5-1475" fmla="*/ 1079702 w 1225855"/>
              <a:gd name="connsiteY5-1476" fmla="*/ 685104 h 1499831"/>
              <a:gd name="connsiteX6-1477" fmla="*/ 863663 w 1225855"/>
              <a:gd name="connsiteY6-1478" fmla="*/ 454008 h 1499831"/>
              <a:gd name="connsiteX7-1479" fmla="*/ 957280 w 1225855"/>
              <a:gd name="connsiteY7-1480" fmla="*/ 374303 h 1499831"/>
              <a:gd name="connsiteX8-1481" fmla="*/ 953024 w 1225855"/>
              <a:gd name="connsiteY8-1482" fmla="*/ 355482 h 1499831"/>
              <a:gd name="connsiteX9-1483" fmla="*/ 946969 w 1225855"/>
              <a:gd name="connsiteY9-1484" fmla="*/ 344516 h 1499831"/>
              <a:gd name="connsiteX10-1485" fmla="*/ 633058 w 1225855"/>
              <a:gd name="connsiteY10-1486" fmla="*/ 8347 h 1499831"/>
              <a:gd name="connsiteX11-1487" fmla="*/ 613909 w 1225855"/>
              <a:gd name="connsiteY11-1488" fmla="*/ 0 h 1499831"/>
              <a:gd name="connsiteX12-1489" fmla="*/ 594761 w 1225855"/>
              <a:gd name="connsiteY12-1490" fmla="*/ 8183 h 1499831"/>
              <a:gd name="connsiteX13-1491" fmla="*/ 276922 w 1225855"/>
              <a:gd name="connsiteY13-1492" fmla="*/ 345825 h 1499831"/>
              <a:gd name="connsiteX14-1493" fmla="*/ 269884 w 1225855"/>
              <a:gd name="connsiteY14-1494" fmla="*/ 362028 h 1499831"/>
              <a:gd name="connsiteX15-1495" fmla="*/ 268248 w 1225855"/>
              <a:gd name="connsiteY15-1496" fmla="*/ 374139 h 1499831"/>
              <a:gd name="connsiteX16-1497" fmla="*/ 363828 w 1225855"/>
              <a:gd name="connsiteY16-1498" fmla="*/ 453354 h 1499831"/>
              <a:gd name="connsiteX17-1499" fmla="*/ 143535 w 1225855"/>
              <a:gd name="connsiteY17-1500" fmla="*/ 687395 h 1499831"/>
              <a:gd name="connsiteX18-1501" fmla="*/ 136497 w 1225855"/>
              <a:gd name="connsiteY18-1502" fmla="*/ 704744 h 1499831"/>
              <a:gd name="connsiteX19-1503" fmla="*/ 134206 w 1225855"/>
              <a:gd name="connsiteY19-1504" fmla="*/ 720128 h 1499831"/>
              <a:gd name="connsiteX20-1505" fmla="*/ 182978 w 1225855"/>
              <a:gd name="connsiteY20-1506" fmla="*/ 786740 h 1499831"/>
              <a:gd name="connsiteX21-1507" fmla="*/ 217839 w 1225855"/>
              <a:gd name="connsiteY21-1508" fmla="*/ 805071 h 1499831"/>
              <a:gd name="connsiteX22-1509" fmla="*/ 9984 w 1225855"/>
              <a:gd name="connsiteY22-1510" fmla="*/ 1025692 h 1499831"/>
              <a:gd name="connsiteX23-1511" fmla="*/ 2946 w 1225855"/>
              <a:gd name="connsiteY23-1512" fmla="*/ 1044186 h 1499831"/>
              <a:gd name="connsiteX24-1513" fmla="*/ 0 w 1225855"/>
              <a:gd name="connsiteY24-1514" fmla="*/ 1062844 h 1499831"/>
              <a:gd name="connsiteX25-1515" fmla="*/ 194435 w 1225855"/>
              <a:gd name="connsiteY25-1516" fmla="*/ 1198195 h 1499831"/>
              <a:gd name="connsiteX26-1517" fmla="*/ 487887 w 1225855"/>
              <a:gd name="connsiteY26-1518" fmla="*/ 1247950 h 1499831"/>
              <a:gd name="connsiteX27-1519" fmla="*/ 487887 w 1225855"/>
              <a:gd name="connsiteY27-1520" fmla="*/ 1473645 h 1499831"/>
              <a:gd name="connsiteX28-1521" fmla="*/ 514073 w 1225855"/>
              <a:gd name="connsiteY28-1522" fmla="*/ 1499831 h 1499831"/>
              <a:gd name="connsiteX29-1523" fmla="*/ 711781 w 1225855"/>
              <a:gd name="connsiteY29-1524" fmla="*/ 1499831 h 1499831"/>
              <a:gd name="connsiteX30-1525" fmla="*/ 737968 w 1225855"/>
              <a:gd name="connsiteY30-1526" fmla="*/ 1473645 h 1499831"/>
              <a:gd name="connsiteX31-1527" fmla="*/ 737968 w 1225855"/>
              <a:gd name="connsiteY31-1528" fmla="*/ 1248932 h 1499831"/>
              <a:gd name="connsiteX32-1529" fmla="*/ 1039112 w 1225855"/>
              <a:gd name="connsiteY32-1530" fmla="*/ 1198195 h 1499831"/>
              <a:gd name="connsiteX33-1531" fmla="*/ 1225855 w 1225855"/>
              <a:gd name="connsiteY33-1532" fmla="*/ 1062844 h 1499831"/>
              <a:gd name="connsiteX34-1533" fmla="*/ 1219145 w 1225855"/>
              <a:gd name="connsiteY34-1534" fmla="*/ 1035512 h 1499831"/>
              <a:gd name="connsiteX35-1535" fmla="*/ 1099178 w 1225855"/>
              <a:gd name="connsiteY35-1536" fmla="*/ 1120454 h 1499831"/>
              <a:gd name="connsiteX36-1537" fmla="*/ 1082157 w 1225855"/>
              <a:gd name="connsiteY36-1538" fmla="*/ 1113580 h 1499831"/>
              <a:gd name="connsiteX37-1539" fmla="*/ 657608 w 1225855"/>
              <a:gd name="connsiteY37-1540" fmla="*/ 1056788 h 1499831"/>
              <a:gd name="connsiteX38-1541" fmla="*/ 560882 w 1225855"/>
              <a:gd name="connsiteY38-1542" fmla="*/ 1023564 h 1499831"/>
              <a:gd name="connsiteX39-1543" fmla="*/ 558918 w 1225855"/>
              <a:gd name="connsiteY39-1544" fmla="*/ 1022582 h 1499831"/>
              <a:gd name="connsiteX40-1545" fmla="*/ 554663 w 1225855"/>
              <a:gd name="connsiteY40-1546" fmla="*/ 1021109 h 1499831"/>
              <a:gd name="connsiteX41-1547" fmla="*/ 419966 w 1225855"/>
              <a:gd name="connsiteY41-1548" fmla="*/ 947296 h 1499831"/>
              <a:gd name="connsiteX42-1549" fmla="*/ 312928 w 1225855"/>
              <a:gd name="connsiteY42-1550" fmla="*/ 837313 h 1499831"/>
              <a:gd name="connsiteX43-1551" fmla="*/ 618656 w 1225855"/>
              <a:gd name="connsiteY43-1552" fmla="*/ 872828 h 1499831"/>
              <a:gd name="connsiteX44-1553" fmla="*/ 943368 w 1225855"/>
              <a:gd name="connsiteY44-1554" fmla="*/ 830439 h 1499831"/>
              <a:gd name="connsiteX45-1555" fmla="*/ 957116 w 1225855"/>
              <a:gd name="connsiteY45-1556" fmla="*/ 826184 h 1499831"/>
              <a:gd name="connsiteX46-1557" fmla="*/ 1168408 w 1225855"/>
              <a:gd name="connsiteY46-1558" fmla="*/ 1052369 h 1499831"/>
              <a:gd name="connsiteX47-1559" fmla="*/ 1170536 w 1225855"/>
              <a:gd name="connsiteY47-1560" fmla="*/ 1055806 h 1499831"/>
              <a:gd name="connsiteX48-1561" fmla="*/ 1173482 w 1225855"/>
              <a:gd name="connsiteY48-1562" fmla="*/ 1063008 h 1499831"/>
              <a:gd name="connsiteX49-1563" fmla="*/ 1099178 w 1225855"/>
              <a:gd name="connsiteY49-1564" fmla="*/ 1120454 h 1499831"/>
              <a:gd name="connsiteX50-1565" fmla="*/ 736822 w 1225855"/>
              <a:gd name="connsiteY50-1566" fmla="*/ 1196559 h 1499831"/>
              <a:gd name="connsiteX51-1567" fmla="*/ 620292 w 1225855"/>
              <a:gd name="connsiteY51-1568" fmla="*/ 1200487 h 1499831"/>
              <a:gd name="connsiteX52-1569" fmla="*/ 489033 w 1225855"/>
              <a:gd name="connsiteY52-1570" fmla="*/ 1195577 h 1499831"/>
              <a:gd name="connsiteX53-1571" fmla="*/ 209001 w 1225855"/>
              <a:gd name="connsiteY53-1572" fmla="*/ 1148114 h 1499831"/>
              <a:gd name="connsiteX54-1573" fmla="*/ 52209 w 1225855"/>
              <a:gd name="connsiteY54-1574" fmla="*/ 1063008 h 1499831"/>
              <a:gd name="connsiteX55-1575" fmla="*/ 54173 w 1225855"/>
              <a:gd name="connsiteY55-1576" fmla="*/ 1057279 h 1499831"/>
              <a:gd name="connsiteX56-1577" fmla="*/ 56137 w 1225855"/>
              <a:gd name="connsiteY56-1578" fmla="*/ 1053188 h 1499831"/>
              <a:gd name="connsiteX57-1579" fmla="*/ 255155 w 1225855"/>
              <a:gd name="connsiteY57-1580" fmla="*/ 841896 h 1499831"/>
              <a:gd name="connsiteX58-1581" fmla="*/ 346971 w 1225855"/>
              <a:gd name="connsiteY58-1582" fmla="*/ 956134 h 1499831"/>
              <a:gd name="connsiteX59-1583" fmla="*/ 318984 w 1225855"/>
              <a:gd name="connsiteY59-1584" fmla="*/ 987558 h 1499831"/>
              <a:gd name="connsiteX60-1585" fmla="*/ 321112 w 1225855"/>
              <a:gd name="connsiteY60-1586" fmla="*/ 1024546 h 1499831"/>
              <a:gd name="connsiteX61-1587" fmla="*/ 338460 w 1225855"/>
              <a:gd name="connsiteY61-1588" fmla="*/ 1031093 h 1499831"/>
              <a:gd name="connsiteX62-1589" fmla="*/ 358100 w 1225855"/>
              <a:gd name="connsiteY62-1590" fmla="*/ 1022255 h 1499831"/>
              <a:gd name="connsiteX63-1591" fmla="*/ 387887 w 1225855"/>
              <a:gd name="connsiteY63-1592" fmla="*/ 988703 h 1499831"/>
              <a:gd name="connsiteX64-1593" fmla="*/ 512600 w 1225855"/>
              <a:gd name="connsiteY64-1594" fmla="*/ 1059898 h 1499831"/>
              <a:gd name="connsiteX65-1595" fmla="*/ 494925 w 1225855"/>
              <a:gd name="connsiteY65-1596" fmla="*/ 1097868 h 1499831"/>
              <a:gd name="connsiteX66-1597" fmla="*/ 507527 w 1225855"/>
              <a:gd name="connsiteY66-1598" fmla="*/ 1132729 h 1499831"/>
              <a:gd name="connsiteX67-1599" fmla="*/ 518656 w 1225855"/>
              <a:gd name="connsiteY67-1600" fmla="*/ 1135184 h 1499831"/>
              <a:gd name="connsiteX68-1601" fmla="*/ 542388 w 1225855"/>
              <a:gd name="connsiteY68-1602" fmla="*/ 1120127 h 1499831"/>
              <a:gd name="connsiteX69-1603" fmla="*/ 561045 w 1225855"/>
              <a:gd name="connsiteY69-1604" fmla="*/ 1080029 h 1499831"/>
              <a:gd name="connsiteX70-1605" fmla="*/ 638132 w 1225855"/>
              <a:gd name="connsiteY70-1606" fmla="*/ 1105888 h 1499831"/>
              <a:gd name="connsiteX71-1607" fmla="*/ 708344 w 1225855"/>
              <a:gd name="connsiteY71-1608" fmla="*/ 1124219 h 1499831"/>
              <a:gd name="connsiteX72-1609" fmla="*/ 692633 w 1225855"/>
              <a:gd name="connsiteY72-1610" fmla="*/ 1159079 h 1499831"/>
              <a:gd name="connsiteX73-1611" fmla="*/ 691487 w 1225855"/>
              <a:gd name="connsiteY73-1612" fmla="*/ 1177574 h 1499831"/>
              <a:gd name="connsiteX74-1613" fmla="*/ 705726 w 1225855"/>
              <a:gd name="connsiteY74-1614" fmla="*/ 1193776 h 1499831"/>
              <a:gd name="connsiteX75-1615" fmla="*/ 716528 w 1225855"/>
              <a:gd name="connsiteY75-1616" fmla="*/ 1196068 h 1499831"/>
              <a:gd name="connsiteX76-1617" fmla="*/ 733549 w 1225855"/>
              <a:gd name="connsiteY76-1618" fmla="*/ 1189848 h 1499831"/>
              <a:gd name="connsiteX77-1619" fmla="*/ 740423 w 1225855"/>
              <a:gd name="connsiteY77-1620" fmla="*/ 1180683 h 1499831"/>
              <a:gd name="connsiteX78-1621" fmla="*/ 760881 w 1225855"/>
              <a:gd name="connsiteY78-1622" fmla="*/ 1135184 h 1499831"/>
              <a:gd name="connsiteX79-1623" fmla="*/ 974628 w 1225855"/>
              <a:gd name="connsiteY79-1624" fmla="*/ 1161534 h 1499831"/>
              <a:gd name="connsiteX80-1625" fmla="*/ 736822 w 1225855"/>
              <a:gd name="connsiteY80-1626" fmla="*/ 1196559 h 1499831"/>
              <a:gd name="connsiteX81-1627" fmla="*/ 685431 w 1225855"/>
              <a:gd name="connsiteY81-1628" fmla="*/ 1447458 h 1499831"/>
              <a:gd name="connsiteX82-1629" fmla="*/ 540096 w 1225855"/>
              <a:gd name="connsiteY82-1630" fmla="*/ 1447458 h 1499831"/>
              <a:gd name="connsiteX83-1631" fmla="*/ 540096 w 1225855"/>
              <a:gd name="connsiteY83-1632" fmla="*/ 1251059 h 1499831"/>
              <a:gd name="connsiteX84-1633" fmla="*/ 620292 w 1225855"/>
              <a:gd name="connsiteY84-1634" fmla="*/ 1252860 h 1499831"/>
              <a:gd name="connsiteX85-1635" fmla="*/ 685431 w 1225855"/>
              <a:gd name="connsiteY85-1636" fmla="*/ 1251714 h 1499831"/>
              <a:gd name="connsiteX86-1637" fmla="*/ 685431 w 1225855"/>
              <a:gd name="connsiteY86-1638" fmla="*/ 1447458 h 1499831"/>
              <a:gd name="connsiteX87-1639" fmla="*/ 186415 w 1225855"/>
              <a:gd name="connsiteY87-1640" fmla="*/ 720292 h 1499831"/>
              <a:gd name="connsiteX88-1641" fmla="*/ 187070 w 1225855"/>
              <a:gd name="connsiteY88-1642" fmla="*/ 718819 h 1499831"/>
              <a:gd name="connsiteX89-1643" fmla="*/ 188543 w 1225855"/>
              <a:gd name="connsiteY89-1644" fmla="*/ 715873 h 1499831"/>
              <a:gd name="connsiteX90-1645" fmla="*/ 418567 w 1225855"/>
              <a:gd name="connsiteY90-1646" fmla="*/ 483352 h 1499831"/>
              <a:gd name="connsiteX91-1647" fmla="*/ 519474 w 1225855"/>
              <a:gd name="connsiteY91-1648" fmla="*/ 496356 h 1499831"/>
              <a:gd name="connsiteX92-1649" fmla="*/ 550480 w 1225855"/>
              <a:gd name="connsiteY92-1650" fmla="*/ 499138 h 1499831"/>
              <a:gd name="connsiteX93-1651" fmla="*/ 587396 w 1225855"/>
              <a:gd name="connsiteY93-1652" fmla="*/ 507919 h 1499831"/>
              <a:gd name="connsiteX94-1653" fmla="*/ 616692 w 1225855"/>
              <a:gd name="connsiteY94-1654" fmla="*/ 489360 h 1499831"/>
              <a:gd name="connsiteX95-1655" fmla="*/ 644277 w 1225855"/>
              <a:gd name="connsiteY95-1656" fmla="*/ 510465 h 1499831"/>
              <a:gd name="connsiteX96-1657" fmla="*/ 676430 w 1225855"/>
              <a:gd name="connsiteY96-1658" fmla="*/ 487560 h 1499831"/>
              <a:gd name="connsiteX97-1659" fmla="*/ 709817 w 1225855"/>
              <a:gd name="connsiteY97-1660" fmla="*/ 484941 h 1499831"/>
              <a:gd name="connsiteX98-1661" fmla="*/ 797706 w 1225855"/>
              <a:gd name="connsiteY98-1662" fmla="*/ 471684 h 1499831"/>
              <a:gd name="connsiteX99-1663" fmla="*/ 820292 w 1225855"/>
              <a:gd name="connsiteY99-1664" fmla="*/ 507036 h 1499831"/>
              <a:gd name="connsiteX100-1665" fmla="*/ 780194 w 1225855"/>
              <a:gd name="connsiteY100-1666" fmla="*/ 560391 h 1499831"/>
              <a:gd name="connsiteX101-1667" fmla="*/ 759081 w 1225855"/>
              <a:gd name="connsiteY101-1668" fmla="*/ 576103 h 1499831"/>
              <a:gd name="connsiteX102-1669" fmla="*/ 736822 w 1225855"/>
              <a:gd name="connsiteY102-1670" fmla="*/ 590669 h 1499831"/>
              <a:gd name="connsiteX103-1671" fmla="*/ 736331 w 1225855"/>
              <a:gd name="connsiteY103-1672" fmla="*/ 590996 h 1499831"/>
              <a:gd name="connsiteX104-1673" fmla="*/ 542060 w 1225855"/>
              <a:gd name="connsiteY104-1674" fmla="*/ 682485 h 1499831"/>
              <a:gd name="connsiteX105-1675" fmla="*/ 339115 w 1225855"/>
              <a:gd name="connsiteY105-1676" fmla="*/ 752370 h 1499831"/>
              <a:gd name="connsiteX106-1677" fmla="*/ 289033 w 1225855"/>
              <a:gd name="connsiteY106-1678" fmla="*/ 767428 h 1499831"/>
              <a:gd name="connsiteX107-1679" fmla="*/ 274958 w 1225855"/>
              <a:gd name="connsiteY107-1680" fmla="*/ 771519 h 1499831"/>
              <a:gd name="connsiteX108-1681" fmla="*/ 255809 w 1225855"/>
              <a:gd name="connsiteY108-1682" fmla="*/ 764482 h 1499831"/>
              <a:gd name="connsiteX109-1683" fmla="*/ 186415 w 1225855"/>
              <a:gd name="connsiteY109-1684" fmla="*/ 720292 h 1499831"/>
              <a:gd name="connsiteX110-1685" fmla="*/ 883794 w 1225855"/>
              <a:gd name="connsiteY110-1686" fmla="*/ 593451 h 1499831"/>
              <a:gd name="connsiteX111-1687" fmla="*/ 859244 w 1225855"/>
              <a:gd name="connsiteY111-1688" fmla="*/ 561536 h 1499831"/>
              <a:gd name="connsiteX112-1689" fmla="*/ 854989 w 1225855"/>
              <a:gd name="connsiteY112-1690" fmla="*/ 557117 h 1499831"/>
              <a:gd name="connsiteX113-1691" fmla="*/ 867100 w 1225855"/>
              <a:gd name="connsiteY113-1692" fmla="*/ 534204 h 1499831"/>
              <a:gd name="connsiteX114-1693" fmla="*/ 1036167 w 1225855"/>
              <a:gd name="connsiteY114-1694" fmla="*/ 715218 h 1499831"/>
              <a:gd name="connsiteX115-1695" fmla="*/ 1037803 w 1225855"/>
              <a:gd name="connsiteY115-1696" fmla="*/ 717837 h 1499831"/>
              <a:gd name="connsiteX116-1697" fmla="*/ 1038949 w 1225855"/>
              <a:gd name="connsiteY116-1698" fmla="*/ 720128 h 1499831"/>
              <a:gd name="connsiteX117-1699" fmla="*/ 971519 w 1225855"/>
              <a:gd name="connsiteY117-1700" fmla="*/ 764973 h 1499831"/>
              <a:gd name="connsiteX118-1701" fmla="*/ 944841 w 1225855"/>
              <a:gd name="connsiteY118-1702" fmla="*/ 774793 h 1499831"/>
              <a:gd name="connsiteX119-1703" fmla="*/ 927165 w 1225855"/>
              <a:gd name="connsiteY119-1704" fmla="*/ 780357 h 1499831"/>
              <a:gd name="connsiteX120-1705" fmla="*/ 917018 w 1225855"/>
              <a:gd name="connsiteY120-1706" fmla="*/ 783303 h 1499831"/>
              <a:gd name="connsiteX121-1707" fmla="*/ 618492 w 1225855"/>
              <a:gd name="connsiteY121-1708" fmla="*/ 820292 h 1499831"/>
              <a:gd name="connsiteX122-1709" fmla="*/ 372175 w 1225855"/>
              <a:gd name="connsiteY122-1710" fmla="*/ 797051 h 1499831"/>
              <a:gd name="connsiteX123-1711" fmla="*/ 481668 w 1225855"/>
              <a:gd name="connsiteY123-1712" fmla="*/ 760717 h 1499831"/>
              <a:gd name="connsiteX124-1713" fmla="*/ 497707 w 1225855"/>
              <a:gd name="connsiteY124-1714" fmla="*/ 799015 h 1499831"/>
              <a:gd name="connsiteX125-1715" fmla="*/ 521929 w 1225855"/>
              <a:gd name="connsiteY125-1716" fmla="*/ 815054 h 1499831"/>
              <a:gd name="connsiteX126-1717" fmla="*/ 532077 w 1225855"/>
              <a:gd name="connsiteY126-1718" fmla="*/ 812927 h 1499831"/>
              <a:gd name="connsiteX127-1719" fmla="*/ 545988 w 1225855"/>
              <a:gd name="connsiteY127-1720" fmla="*/ 778557 h 1499831"/>
              <a:gd name="connsiteX128-1721" fmla="*/ 530931 w 1225855"/>
              <a:gd name="connsiteY128-1722" fmla="*/ 742878 h 1499831"/>
              <a:gd name="connsiteX129-1723" fmla="*/ 560882 w 1225855"/>
              <a:gd name="connsiteY129-1724" fmla="*/ 731421 h 1499831"/>
              <a:gd name="connsiteX130-1725" fmla="*/ 660881 w 1225855"/>
              <a:gd name="connsiteY130-1726" fmla="*/ 689359 h 1499831"/>
              <a:gd name="connsiteX131-1727" fmla="*/ 682158 w 1225855"/>
              <a:gd name="connsiteY131-1728" fmla="*/ 735677 h 1499831"/>
              <a:gd name="connsiteX132-1729" fmla="*/ 706053 w 1225855"/>
              <a:gd name="connsiteY132-1730" fmla="*/ 750897 h 1499831"/>
              <a:gd name="connsiteX133-1731" fmla="*/ 717019 w 1225855"/>
              <a:gd name="connsiteY133-1732" fmla="*/ 748442 h 1499831"/>
              <a:gd name="connsiteX134-1733" fmla="*/ 729948 w 1225855"/>
              <a:gd name="connsiteY134-1734" fmla="*/ 713745 h 1499831"/>
              <a:gd name="connsiteX135-1735" fmla="*/ 708181 w 1225855"/>
              <a:gd name="connsiteY135-1736" fmla="*/ 666446 h 1499831"/>
              <a:gd name="connsiteX136-1737" fmla="*/ 763991 w 1225855"/>
              <a:gd name="connsiteY136-1738" fmla="*/ 635350 h 1499831"/>
              <a:gd name="connsiteX137-1739" fmla="*/ 773483 w 1225855"/>
              <a:gd name="connsiteY137-1740" fmla="*/ 629294 h 1499831"/>
              <a:gd name="connsiteX138-1741" fmla="*/ 795414 w 1225855"/>
              <a:gd name="connsiteY138-1742" fmla="*/ 614400 h 1499831"/>
              <a:gd name="connsiteX139-1743" fmla="*/ 816200 w 1225855"/>
              <a:gd name="connsiteY139-1744" fmla="*/ 598361 h 1499831"/>
              <a:gd name="connsiteX140-1745" fmla="*/ 819473 w 1225855"/>
              <a:gd name="connsiteY140-1746" fmla="*/ 595579 h 1499831"/>
              <a:gd name="connsiteX141-1747" fmla="*/ 842223 w 1225855"/>
              <a:gd name="connsiteY141-1748" fmla="*/ 625202 h 1499831"/>
              <a:gd name="connsiteX142-1749" fmla="*/ 863008 w 1225855"/>
              <a:gd name="connsiteY142-1750" fmla="*/ 635350 h 1499831"/>
              <a:gd name="connsiteX143-1751" fmla="*/ 878884 w 1225855"/>
              <a:gd name="connsiteY143-1752" fmla="*/ 629949 h 1499831"/>
              <a:gd name="connsiteX144-1753" fmla="*/ 883794 w 1225855"/>
              <a:gd name="connsiteY144-1754" fmla="*/ 593451 h 1499831"/>
              <a:gd name="connsiteX145-1755" fmla="*/ 513091 w 1225855"/>
              <a:gd name="connsiteY145-1756" fmla="*/ 183796 h 1499831"/>
              <a:gd name="connsiteX146-1757" fmla="*/ 520784 w 1225855"/>
              <a:gd name="connsiteY146-1758" fmla="*/ 163175 h 1499831"/>
              <a:gd name="connsiteX147-1759" fmla="*/ 613746 w 1225855"/>
              <a:gd name="connsiteY147-1760" fmla="*/ 64648 h 1499831"/>
              <a:gd name="connsiteX148-1761" fmla="*/ 903434 w 1225855"/>
              <a:gd name="connsiteY148-1762" fmla="*/ 374630 h 1499831"/>
              <a:gd name="connsiteX149-1763" fmla="*/ 823892 w 1225855"/>
              <a:gd name="connsiteY149-1764" fmla="*/ 411455 h 1499831"/>
              <a:gd name="connsiteX150-1765" fmla="*/ 821110 w 1225855"/>
              <a:gd name="connsiteY150-1766" fmla="*/ 412273 h 1499831"/>
              <a:gd name="connsiteX151-1767" fmla="*/ 807689 w 1225855"/>
              <a:gd name="connsiteY151-1768" fmla="*/ 415710 h 1499831"/>
              <a:gd name="connsiteX152-1769" fmla="*/ 791159 w 1225855"/>
              <a:gd name="connsiteY152-1770" fmla="*/ 406873 h 1499831"/>
              <a:gd name="connsiteX153-1771" fmla="*/ 777084 w 1225855"/>
              <a:gd name="connsiteY153-1772" fmla="*/ 399835 h 1499831"/>
              <a:gd name="connsiteX154-1773" fmla="*/ 706053 w 1225855"/>
              <a:gd name="connsiteY154-1774" fmla="*/ 362192 h 1499831"/>
              <a:gd name="connsiteX155-1775" fmla="*/ 591160 w 1225855"/>
              <a:gd name="connsiteY155-1776" fmla="*/ 288542 h 1499831"/>
              <a:gd name="connsiteX156-1777" fmla="*/ 570702 w 1225855"/>
              <a:gd name="connsiteY156-1778" fmla="*/ 272176 h 1499831"/>
              <a:gd name="connsiteX157-1779" fmla="*/ 567919 w 1225855"/>
              <a:gd name="connsiteY157-1780" fmla="*/ 269721 h 1499831"/>
              <a:gd name="connsiteX158-1781" fmla="*/ 551226 w 1225855"/>
              <a:gd name="connsiteY158-1782" fmla="*/ 254500 h 1499831"/>
              <a:gd name="connsiteX159-1783" fmla="*/ 512109 w 1225855"/>
              <a:gd name="connsiteY159-1784" fmla="*/ 197708 h 1499831"/>
              <a:gd name="connsiteX160-1785" fmla="*/ 513091 w 1225855"/>
              <a:gd name="connsiteY160-1786" fmla="*/ 183796 h 1499831"/>
              <a:gd name="connsiteX161-1787" fmla="*/ 322094 w 1225855"/>
              <a:gd name="connsiteY161-1788" fmla="*/ 374303 h 1499831"/>
              <a:gd name="connsiteX162-1789" fmla="*/ 464974 w 1225855"/>
              <a:gd name="connsiteY162-1790" fmla="*/ 222421 h 1499831"/>
              <a:gd name="connsiteX163-1791" fmla="*/ 508345 w 1225855"/>
              <a:gd name="connsiteY163-1792" fmla="*/ 285596 h 1499831"/>
              <a:gd name="connsiteX164-1793" fmla="*/ 482486 w 1225855"/>
              <a:gd name="connsiteY164-1794" fmla="*/ 314729 h 1499831"/>
              <a:gd name="connsiteX165-1795" fmla="*/ 475939 w 1225855"/>
              <a:gd name="connsiteY165-1796" fmla="*/ 334205 h 1499831"/>
              <a:gd name="connsiteX166-1797" fmla="*/ 484614 w 1225855"/>
              <a:gd name="connsiteY166-1798" fmla="*/ 351717 h 1499831"/>
              <a:gd name="connsiteX167-1799" fmla="*/ 491324 w 1225855"/>
              <a:gd name="connsiteY167-1800" fmla="*/ 355973 h 1499831"/>
              <a:gd name="connsiteX168-1801" fmla="*/ 501962 w 1225855"/>
              <a:gd name="connsiteY168-1802" fmla="*/ 358264 h 1499831"/>
              <a:gd name="connsiteX169-1803" fmla="*/ 521602 w 1225855"/>
              <a:gd name="connsiteY169-1804" fmla="*/ 349426 h 1499831"/>
              <a:gd name="connsiteX170-1805" fmla="*/ 547298 w 1225855"/>
              <a:gd name="connsiteY170-1806" fmla="*/ 320621 h 1499831"/>
              <a:gd name="connsiteX171-1807" fmla="*/ 554990 w 1225855"/>
              <a:gd name="connsiteY171-1808" fmla="*/ 326676 h 1499831"/>
              <a:gd name="connsiteX172-1809" fmla="*/ 722747 w 1225855"/>
              <a:gd name="connsiteY172-1810" fmla="*/ 430768 h 1499831"/>
              <a:gd name="connsiteX173-1811" fmla="*/ 663827 w 1225855"/>
              <a:gd name="connsiteY173-1812" fmla="*/ 435678 h 1499831"/>
              <a:gd name="connsiteX174-1813" fmla="*/ 628967 w 1225855"/>
              <a:gd name="connsiteY174-1814" fmla="*/ 436823 h 1499831"/>
              <a:gd name="connsiteX175-1815" fmla="*/ 616692 w 1225855"/>
              <a:gd name="connsiteY175-1816" fmla="*/ 436987 h 1499831"/>
              <a:gd name="connsiteX176-1817" fmla="*/ 600489 w 1225855"/>
              <a:gd name="connsiteY176-1818" fmla="*/ 436823 h 1499831"/>
              <a:gd name="connsiteX177-1819" fmla="*/ 565628 w 1225855"/>
              <a:gd name="connsiteY177-1820" fmla="*/ 435514 h 1499831"/>
              <a:gd name="connsiteX178-1821" fmla="*/ 463337 w 1225855"/>
              <a:gd name="connsiteY178-1822" fmla="*/ 424057 h 1499831"/>
              <a:gd name="connsiteX179-1823" fmla="*/ 433059 w 1225855"/>
              <a:gd name="connsiteY179-1824" fmla="*/ 418165 h 1499831"/>
              <a:gd name="connsiteX180-1825" fmla="*/ 409164 w 1225855"/>
              <a:gd name="connsiteY180-1826" fmla="*/ 412437 h 1499831"/>
              <a:gd name="connsiteX181-1827" fmla="*/ 403927 w 1225855"/>
              <a:gd name="connsiteY181-1828" fmla="*/ 410964 h 1499831"/>
              <a:gd name="connsiteX182-1829" fmla="*/ 322094 w 1225855"/>
              <a:gd name="connsiteY182-1830" fmla="*/ 374303 h 1499831"/>
              <a:gd name="connsiteX0-1831" fmla="*/ 1219145 w 1225855"/>
              <a:gd name="connsiteY0-1832" fmla="*/ 1035512 h 1499831"/>
              <a:gd name="connsiteX1-1833" fmla="*/ 1212598 w 1225855"/>
              <a:gd name="connsiteY1-1834" fmla="*/ 1022910 h 1499831"/>
              <a:gd name="connsiteX2-1835" fmla="*/ 1009653 w 1225855"/>
              <a:gd name="connsiteY2-1836" fmla="*/ 805725 h 1499831"/>
              <a:gd name="connsiteX3-1837" fmla="*/ 1091485 w 1225855"/>
              <a:gd name="connsiteY3-1838" fmla="*/ 720128 h 1499831"/>
              <a:gd name="connsiteX4-1839" fmla="*/ 1086085 w 1225855"/>
              <a:gd name="connsiteY4-1840" fmla="*/ 697052 h 1499831"/>
              <a:gd name="connsiteX5-1841" fmla="*/ 1079702 w 1225855"/>
              <a:gd name="connsiteY5-1842" fmla="*/ 685104 h 1499831"/>
              <a:gd name="connsiteX6-1843" fmla="*/ 863663 w 1225855"/>
              <a:gd name="connsiteY6-1844" fmla="*/ 454008 h 1499831"/>
              <a:gd name="connsiteX7-1845" fmla="*/ 957280 w 1225855"/>
              <a:gd name="connsiteY7-1846" fmla="*/ 374303 h 1499831"/>
              <a:gd name="connsiteX8-1847" fmla="*/ 953024 w 1225855"/>
              <a:gd name="connsiteY8-1848" fmla="*/ 355482 h 1499831"/>
              <a:gd name="connsiteX9-1849" fmla="*/ 946969 w 1225855"/>
              <a:gd name="connsiteY9-1850" fmla="*/ 344516 h 1499831"/>
              <a:gd name="connsiteX10-1851" fmla="*/ 633058 w 1225855"/>
              <a:gd name="connsiteY10-1852" fmla="*/ 8347 h 1499831"/>
              <a:gd name="connsiteX11-1853" fmla="*/ 613909 w 1225855"/>
              <a:gd name="connsiteY11-1854" fmla="*/ 0 h 1499831"/>
              <a:gd name="connsiteX12-1855" fmla="*/ 594761 w 1225855"/>
              <a:gd name="connsiteY12-1856" fmla="*/ 8183 h 1499831"/>
              <a:gd name="connsiteX13-1857" fmla="*/ 276922 w 1225855"/>
              <a:gd name="connsiteY13-1858" fmla="*/ 345825 h 1499831"/>
              <a:gd name="connsiteX14-1859" fmla="*/ 269884 w 1225855"/>
              <a:gd name="connsiteY14-1860" fmla="*/ 362028 h 1499831"/>
              <a:gd name="connsiteX15-1861" fmla="*/ 268248 w 1225855"/>
              <a:gd name="connsiteY15-1862" fmla="*/ 374139 h 1499831"/>
              <a:gd name="connsiteX16-1863" fmla="*/ 363828 w 1225855"/>
              <a:gd name="connsiteY16-1864" fmla="*/ 453354 h 1499831"/>
              <a:gd name="connsiteX17-1865" fmla="*/ 143535 w 1225855"/>
              <a:gd name="connsiteY17-1866" fmla="*/ 687395 h 1499831"/>
              <a:gd name="connsiteX18-1867" fmla="*/ 136497 w 1225855"/>
              <a:gd name="connsiteY18-1868" fmla="*/ 704744 h 1499831"/>
              <a:gd name="connsiteX19-1869" fmla="*/ 134206 w 1225855"/>
              <a:gd name="connsiteY19-1870" fmla="*/ 720128 h 1499831"/>
              <a:gd name="connsiteX20-1871" fmla="*/ 182978 w 1225855"/>
              <a:gd name="connsiteY20-1872" fmla="*/ 786740 h 1499831"/>
              <a:gd name="connsiteX21-1873" fmla="*/ 217839 w 1225855"/>
              <a:gd name="connsiteY21-1874" fmla="*/ 805071 h 1499831"/>
              <a:gd name="connsiteX22-1875" fmla="*/ 9984 w 1225855"/>
              <a:gd name="connsiteY22-1876" fmla="*/ 1025692 h 1499831"/>
              <a:gd name="connsiteX23-1877" fmla="*/ 2946 w 1225855"/>
              <a:gd name="connsiteY23-1878" fmla="*/ 1044186 h 1499831"/>
              <a:gd name="connsiteX24-1879" fmla="*/ 0 w 1225855"/>
              <a:gd name="connsiteY24-1880" fmla="*/ 1062844 h 1499831"/>
              <a:gd name="connsiteX25-1881" fmla="*/ 194435 w 1225855"/>
              <a:gd name="connsiteY25-1882" fmla="*/ 1198195 h 1499831"/>
              <a:gd name="connsiteX26-1883" fmla="*/ 487887 w 1225855"/>
              <a:gd name="connsiteY26-1884" fmla="*/ 1247950 h 1499831"/>
              <a:gd name="connsiteX27-1885" fmla="*/ 487887 w 1225855"/>
              <a:gd name="connsiteY27-1886" fmla="*/ 1473645 h 1499831"/>
              <a:gd name="connsiteX28-1887" fmla="*/ 514073 w 1225855"/>
              <a:gd name="connsiteY28-1888" fmla="*/ 1499831 h 1499831"/>
              <a:gd name="connsiteX29-1889" fmla="*/ 711781 w 1225855"/>
              <a:gd name="connsiteY29-1890" fmla="*/ 1499831 h 1499831"/>
              <a:gd name="connsiteX30-1891" fmla="*/ 737968 w 1225855"/>
              <a:gd name="connsiteY30-1892" fmla="*/ 1473645 h 1499831"/>
              <a:gd name="connsiteX31-1893" fmla="*/ 737968 w 1225855"/>
              <a:gd name="connsiteY31-1894" fmla="*/ 1248932 h 1499831"/>
              <a:gd name="connsiteX32-1895" fmla="*/ 1039112 w 1225855"/>
              <a:gd name="connsiteY32-1896" fmla="*/ 1198195 h 1499831"/>
              <a:gd name="connsiteX33-1897" fmla="*/ 1225855 w 1225855"/>
              <a:gd name="connsiteY33-1898" fmla="*/ 1062844 h 1499831"/>
              <a:gd name="connsiteX34-1899" fmla="*/ 1219145 w 1225855"/>
              <a:gd name="connsiteY34-1900" fmla="*/ 1035512 h 1499831"/>
              <a:gd name="connsiteX35-1901" fmla="*/ 1099178 w 1225855"/>
              <a:gd name="connsiteY35-1902" fmla="*/ 1120454 h 1499831"/>
              <a:gd name="connsiteX36-1903" fmla="*/ 1082157 w 1225855"/>
              <a:gd name="connsiteY36-1904" fmla="*/ 1113580 h 1499831"/>
              <a:gd name="connsiteX37-1905" fmla="*/ 657608 w 1225855"/>
              <a:gd name="connsiteY37-1906" fmla="*/ 1056788 h 1499831"/>
              <a:gd name="connsiteX38-1907" fmla="*/ 560882 w 1225855"/>
              <a:gd name="connsiteY38-1908" fmla="*/ 1023564 h 1499831"/>
              <a:gd name="connsiteX39-1909" fmla="*/ 558918 w 1225855"/>
              <a:gd name="connsiteY39-1910" fmla="*/ 1022582 h 1499831"/>
              <a:gd name="connsiteX40-1911" fmla="*/ 554663 w 1225855"/>
              <a:gd name="connsiteY40-1912" fmla="*/ 1021109 h 1499831"/>
              <a:gd name="connsiteX41-1913" fmla="*/ 419966 w 1225855"/>
              <a:gd name="connsiteY41-1914" fmla="*/ 947296 h 1499831"/>
              <a:gd name="connsiteX42-1915" fmla="*/ 312928 w 1225855"/>
              <a:gd name="connsiteY42-1916" fmla="*/ 837313 h 1499831"/>
              <a:gd name="connsiteX43-1917" fmla="*/ 618656 w 1225855"/>
              <a:gd name="connsiteY43-1918" fmla="*/ 872828 h 1499831"/>
              <a:gd name="connsiteX44-1919" fmla="*/ 943368 w 1225855"/>
              <a:gd name="connsiteY44-1920" fmla="*/ 830439 h 1499831"/>
              <a:gd name="connsiteX45-1921" fmla="*/ 957116 w 1225855"/>
              <a:gd name="connsiteY45-1922" fmla="*/ 826184 h 1499831"/>
              <a:gd name="connsiteX46-1923" fmla="*/ 1168408 w 1225855"/>
              <a:gd name="connsiteY46-1924" fmla="*/ 1052369 h 1499831"/>
              <a:gd name="connsiteX47-1925" fmla="*/ 1170536 w 1225855"/>
              <a:gd name="connsiteY47-1926" fmla="*/ 1055806 h 1499831"/>
              <a:gd name="connsiteX48-1927" fmla="*/ 1173482 w 1225855"/>
              <a:gd name="connsiteY48-1928" fmla="*/ 1063008 h 1499831"/>
              <a:gd name="connsiteX49-1929" fmla="*/ 1099178 w 1225855"/>
              <a:gd name="connsiteY49-1930" fmla="*/ 1120454 h 1499831"/>
              <a:gd name="connsiteX50-1931" fmla="*/ 736822 w 1225855"/>
              <a:gd name="connsiteY50-1932" fmla="*/ 1196559 h 1499831"/>
              <a:gd name="connsiteX51-1933" fmla="*/ 620292 w 1225855"/>
              <a:gd name="connsiteY51-1934" fmla="*/ 1200487 h 1499831"/>
              <a:gd name="connsiteX52-1935" fmla="*/ 489033 w 1225855"/>
              <a:gd name="connsiteY52-1936" fmla="*/ 1195577 h 1499831"/>
              <a:gd name="connsiteX53-1937" fmla="*/ 209001 w 1225855"/>
              <a:gd name="connsiteY53-1938" fmla="*/ 1148114 h 1499831"/>
              <a:gd name="connsiteX54-1939" fmla="*/ 52209 w 1225855"/>
              <a:gd name="connsiteY54-1940" fmla="*/ 1063008 h 1499831"/>
              <a:gd name="connsiteX55-1941" fmla="*/ 54173 w 1225855"/>
              <a:gd name="connsiteY55-1942" fmla="*/ 1057279 h 1499831"/>
              <a:gd name="connsiteX56-1943" fmla="*/ 56137 w 1225855"/>
              <a:gd name="connsiteY56-1944" fmla="*/ 1053188 h 1499831"/>
              <a:gd name="connsiteX57-1945" fmla="*/ 255155 w 1225855"/>
              <a:gd name="connsiteY57-1946" fmla="*/ 841896 h 1499831"/>
              <a:gd name="connsiteX58-1947" fmla="*/ 346971 w 1225855"/>
              <a:gd name="connsiteY58-1948" fmla="*/ 956134 h 1499831"/>
              <a:gd name="connsiteX59-1949" fmla="*/ 318984 w 1225855"/>
              <a:gd name="connsiteY59-1950" fmla="*/ 987558 h 1499831"/>
              <a:gd name="connsiteX60-1951" fmla="*/ 321112 w 1225855"/>
              <a:gd name="connsiteY60-1952" fmla="*/ 1024546 h 1499831"/>
              <a:gd name="connsiteX61-1953" fmla="*/ 338460 w 1225855"/>
              <a:gd name="connsiteY61-1954" fmla="*/ 1031093 h 1499831"/>
              <a:gd name="connsiteX62-1955" fmla="*/ 358100 w 1225855"/>
              <a:gd name="connsiteY62-1956" fmla="*/ 1022255 h 1499831"/>
              <a:gd name="connsiteX63-1957" fmla="*/ 387887 w 1225855"/>
              <a:gd name="connsiteY63-1958" fmla="*/ 988703 h 1499831"/>
              <a:gd name="connsiteX64-1959" fmla="*/ 512600 w 1225855"/>
              <a:gd name="connsiteY64-1960" fmla="*/ 1059898 h 1499831"/>
              <a:gd name="connsiteX65-1961" fmla="*/ 494925 w 1225855"/>
              <a:gd name="connsiteY65-1962" fmla="*/ 1097868 h 1499831"/>
              <a:gd name="connsiteX66-1963" fmla="*/ 507527 w 1225855"/>
              <a:gd name="connsiteY66-1964" fmla="*/ 1132729 h 1499831"/>
              <a:gd name="connsiteX67-1965" fmla="*/ 518656 w 1225855"/>
              <a:gd name="connsiteY67-1966" fmla="*/ 1135184 h 1499831"/>
              <a:gd name="connsiteX68-1967" fmla="*/ 542388 w 1225855"/>
              <a:gd name="connsiteY68-1968" fmla="*/ 1120127 h 1499831"/>
              <a:gd name="connsiteX69-1969" fmla="*/ 561045 w 1225855"/>
              <a:gd name="connsiteY69-1970" fmla="*/ 1080029 h 1499831"/>
              <a:gd name="connsiteX70-1971" fmla="*/ 638132 w 1225855"/>
              <a:gd name="connsiteY70-1972" fmla="*/ 1105888 h 1499831"/>
              <a:gd name="connsiteX71-1973" fmla="*/ 708344 w 1225855"/>
              <a:gd name="connsiteY71-1974" fmla="*/ 1124219 h 1499831"/>
              <a:gd name="connsiteX72-1975" fmla="*/ 692633 w 1225855"/>
              <a:gd name="connsiteY72-1976" fmla="*/ 1159079 h 1499831"/>
              <a:gd name="connsiteX73-1977" fmla="*/ 691487 w 1225855"/>
              <a:gd name="connsiteY73-1978" fmla="*/ 1177574 h 1499831"/>
              <a:gd name="connsiteX74-1979" fmla="*/ 705726 w 1225855"/>
              <a:gd name="connsiteY74-1980" fmla="*/ 1193776 h 1499831"/>
              <a:gd name="connsiteX75-1981" fmla="*/ 716528 w 1225855"/>
              <a:gd name="connsiteY75-1982" fmla="*/ 1196068 h 1499831"/>
              <a:gd name="connsiteX76-1983" fmla="*/ 733549 w 1225855"/>
              <a:gd name="connsiteY76-1984" fmla="*/ 1189848 h 1499831"/>
              <a:gd name="connsiteX77-1985" fmla="*/ 740423 w 1225855"/>
              <a:gd name="connsiteY77-1986" fmla="*/ 1180683 h 1499831"/>
              <a:gd name="connsiteX78-1987" fmla="*/ 760881 w 1225855"/>
              <a:gd name="connsiteY78-1988" fmla="*/ 1135184 h 1499831"/>
              <a:gd name="connsiteX79-1989" fmla="*/ 974628 w 1225855"/>
              <a:gd name="connsiteY79-1990" fmla="*/ 1161534 h 1499831"/>
              <a:gd name="connsiteX80-1991" fmla="*/ 736822 w 1225855"/>
              <a:gd name="connsiteY80-1992" fmla="*/ 1196559 h 1499831"/>
              <a:gd name="connsiteX81-1993" fmla="*/ 685431 w 1225855"/>
              <a:gd name="connsiteY81-1994" fmla="*/ 1447458 h 1499831"/>
              <a:gd name="connsiteX82-1995" fmla="*/ 540096 w 1225855"/>
              <a:gd name="connsiteY82-1996" fmla="*/ 1447458 h 1499831"/>
              <a:gd name="connsiteX83-1997" fmla="*/ 540096 w 1225855"/>
              <a:gd name="connsiteY83-1998" fmla="*/ 1251059 h 1499831"/>
              <a:gd name="connsiteX84-1999" fmla="*/ 620292 w 1225855"/>
              <a:gd name="connsiteY84-2000" fmla="*/ 1252860 h 1499831"/>
              <a:gd name="connsiteX85-2001" fmla="*/ 685431 w 1225855"/>
              <a:gd name="connsiteY85-2002" fmla="*/ 1251714 h 1499831"/>
              <a:gd name="connsiteX86-2003" fmla="*/ 685431 w 1225855"/>
              <a:gd name="connsiteY86-2004" fmla="*/ 1447458 h 1499831"/>
              <a:gd name="connsiteX87-2005" fmla="*/ 186415 w 1225855"/>
              <a:gd name="connsiteY87-2006" fmla="*/ 720292 h 1499831"/>
              <a:gd name="connsiteX88-2007" fmla="*/ 187070 w 1225855"/>
              <a:gd name="connsiteY88-2008" fmla="*/ 718819 h 1499831"/>
              <a:gd name="connsiteX89-2009" fmla="*/ 188543 w 1225855"/>
              <a:gd name="connsiteY89-2010" fmla="*/ 715873 h 1499831"/>
              <a:gd name="connsiteX90-2011" fmla="*/ 418567 w 1225855"/>
              <a:gd name="connsiteY90-2012" fmla="*/ 483352 h 1499831"/>
              <a:gd name="connsiteX91-2013" fmla="*/ 519474 w 1225855"/>
              <a:gd name="connsiteY91-2014" fmla="*/ 496356 h 1499831"/>
              <a:gd name="connsiteX92-2015" fmla="*/ 550480 w 1225855"/>
              <a:gd name="connsiteY92-2016" fmla="*/ 499138 h 1499831"/>
              <a:gd name="connsiteX93-2017" fmla="*/ 587396 w 1225855"/>
              <a:gd name="connsiteY93-2018" fmla="*/ 507919 h 1499831"/>
              <a:gd name="connsiteX94-2019" fmla="*/ 616692 w 1225855"/>
              <a:gd name="connsiteY94-2020" fmla="*/ 489360 h 1499831"/>
              <a:gd name="connsiteX95-2021" fmla="*/ 644277 w 1225855"/>
              <a:gd name="connsiteY95-2022" fmla="*/ 510465 h 1499831"/>
              <a:gd name="connsiteX96-2023" fmla="*/ 676430 w 1225855"/>
              <a:gd name="connsiteY96-2024" fmla="*/ 487560 h 1499831"/>
              <a:gd name="connsiteX97-2025" fmla="*/ 712198 w 1225855"/>
              <a:gd name="connsiteY97-2026" fmla="*/ 499229 h 1499831"/>
              <a:gd name="connsiteX98-2027" fmla="*/ 797706 w 1225855"/>
              <a:gd name="connsiteY98-2028" fmla="*/ 471684 h 1499831"/>
              <a:gd name="connsiteX99-2029" fmla="*/ 820292 w 1225855"/>
              <a:gd name="connsiteY99-2030" fmla="*/ 507036 h 1499831"/>
              <a:gd name="connsiteX100-2031" fmla="*/ 780194 w 1225855"/>
              <a:gd name="connsiteY100-2032" fmla="*/ 560391 h 1499831"/>
              <a:gd name="connsiteX101-2033" fmla="*/ 759081 w 1225855"/>
              <a:gd name="connsiteY101-2034" fmla="*/ 576103 h 1499831"/>
              <a:gd name="connsiteX102-2035" fmla="*/ 736822 w 1225855"/>
              <a:gd name="connsiteY102-2036" fmla="*/ 590669 h 1499831"/>
              <a:gd name="connsiteX103-2037" fmla="*/ 736331 w 1225855"/>
              <a:gd name="connsiteY103-2038" fmla="*/ 590996 h 1499831"/>
              <a:gd name="connsiteX104-2039" fmla="*/ 542060 w 1225855"/>
              <a:gd name="connsiteY104-2040" fmla="*/ 682485 h 1499831"/>
              <a:gd name="connsiteX105-2041" fmla="*/ 339115 w 1225855"/>
              <a:gd name="connsiteY105-2042" fmla="*/ 752370 h 1499831"/>
              <a:gd name="connsiteX106-2043" fmla="*/ 289033 w 1225855"/>
              <a:gd name="connsiteY106-2044" fmla="*/ 767428 h 1499831"/>
              <a:gd name="connsiteX107-2045" fmla="*/ 274958 w 1225855"/>
              <a:gd name="connsiteY107-2046" fmla="*/ 771519 h 1499831"/>
              <a:gd name="connsiteX108-2047" fmla="*/ 255809 w 1225855"/>
              <a:gd name="connsiteY108-2048" fmla="*/ 764482 h 1499831"/>
              <a:gd name="connsiteX109-2049" fmla="*/ 186415 w 1225855"/>
              <a:gd name="connsiteY109-2050" fmla="*/ 720292 h 1499831"/>
              <a:gd name="connsiteX110-2051" fmla="*/ 883794 w 1225855"/>
              <a:gd name="connsiteY110-2052" fmla="*/ 593451 h 1499831"/>
              <a:gd name="connsiteX111-2053" fmla="*/ 859244 w 1225855"/>
              <a:gd name="connsiteY111-2054" fmla="*/ 561536 h 1499831"/>
              <a:gd name="connsiteX112-2055" fmla="*/ 854989 w 1225855"/>
              <a:gd name="connsiteY112-2056" fmla="*/ 557117 h 1499831"/>
              <a:gd name="connsiteX113-2057" fmla="*/ 867100 w 1225855"/>
              <a:gd name="connsiteY113-2058" fmla="*/ 534204 h 1499831"/>
              <a:gd name="connsiteX114-2059" fmla="*/ 1036167 w 1225855"/>
              <a:gd name="connsiteY114-2060" fmla="*/ 715218 h 1499831"/>
              <a:gd name="connsiteX115-2061" fmla="*/ 1037803 w 1225855"/>
              <a:gd name="connsiteY115-2062" fmla="*/ 717837 h 1499831"/>
              <a:gd name="connsiteX116-2063" fmla="*/ 1038949 w 1225855"/>
              <a:gd name="connsiteY116-2064" fmla="*/ 720128 h 1499831"/>
              <a:gd name="connsiteX117-2065" fmla="*/ 971519 w 1225855"/>
              <a:gd name="connsiteY117-2066" fmla="*/ 764973 h 1499831"/>
              <a:gd name="connsiteX118-2067" fmla="*/ 944841 w 1225855"/>
              <a:gd name="connsiteY118-2068" fmla="*/ 774793 h 1499831"/>
              <a:gd name="connsiteX119-2069" fmla="*/ 927165 w 1225855"/>
              <a:gd name="connsiteY119-2070" fmla="*/ 780357 h 1499831"/>
              <a:gd name="connsiteX120-2071" fmla="*/ 917018 w 1225855"/>
              <a:gd name="connsiteY120-2072" fmla="*/ 783303 h 1499831"/>
              <a:gd name="connsiteX121-2073" fmla="*/ 618492 w 1225855"/>
              <a:gd name="connsiteY121-2074" fmla="*/ 820292 h 1499831"/>
              <a:gd name="connsiteX122-2075" fmla="*/ 372175 w 1225855"/>
              <a:gd name="connsiteY122-2076" fmla="*/ 797051 h 1499831"/>
              <a:gd name="connsiteX123-2077" fmla="*/ 481668 w 1225855"/>
              <a:gd name="connsiteY123-2078" fmla="*/ 760717 h 1499831"/>
              <a:gd name="connsiteX124-2079" fmla="*/ 497707 w 1225855"/>
              <a:gd name="connsiteY124-2080" fmla="*/ 799015 h 1499831"/>
              <a:gd name="connsiteX125-2081" fmla="*/ 521929 w 1225855"/>
              <a:gd name="connsiteY125-2082" fmla="*/ 815054 h 1499831"/>
              <a:gd name="connsiteX126-2083" fmla="*/ 532077 w 1225855"/>
              <a:gd name="connsiteY126-2084" fmla="*/ 812927 h 1499831"/>
              <a:gd name="connsiteX127-2085" fmla="*/ 545988 w 1225855"/>
              <a:gd name="connsiteY127-2086" fmla="*/ 778557 h 1499831"/>
              <a:gd name="connsiteX128-2087" fmla="*/ 530931 w 1225855"/>
              <a:gd name="connsiteY128-2088" fmla="*/ 742878 h 1499831"/>
              <a:gd name="connsiteX129-2089" fmla="*/ 560882 w 1225855"/>
              <a:gd name="connsiteY129-2090" fmla="*/ 731421 h 1499831"/>
              <a:gd name="connsiteX130-2091" fmla="*/ 660881 w 1225855"/>
              <a:gd name="connsiteY130-2092" fmla="*/ 689359 h 1499831"/>
              <a:gd name="connsiteX131-2093" fmla="*/ 682158 w 1225855"/>
              <a:gd name="connsiteY131-2094" fmla="*/ 735677 h 1499831"/>
              <a:gd name="connsiteX132-2095" fmla="*/ 706053 w 1225855"/>
              <a:gd name="connsiteY132-2096" fmla="*/ 750897 h 1499831"/>
              <a:gd name="connsiteX133-2097" fmla="*/ 717019 w 1225855"/>
              <a:gd name="connsiteY133-2098" fmla="*/ 748442 h 1499831"/>
              <a:gd name="connsiteX134-2099" fmla="*/ 729948 w 1225855"/>
              <a:gd name="connsiteY134-2100" fmla="*/ 713745 h 1499831"/>
              <a:gd name="connsiteX135-2101" fmla="*/ 708181 w 1225855"/>
              <a:gd name="connsiteY135-2102" fmla="*/ 666446 h 1499831"/>
              <a:gd name="connsiteX136-2103" fmla="*/ 763991 w 1225855"/>
              <a:gd name="connsiteY136-2104" fmla="*/ 635350 h 1499831"/>
              <a:gd name="connsiteX137-2105" fmla="*/ 773483 w 1225855"/>
              <a:gd name="connsiteY137-2106" fmla="*/ 629294 h 1499831"/>
              <a:gd name="connsiteX138-2107" fmla="*/ 795414 w 1225855"/>
              <a:gd name="connsiteY138-2108" fmla="*/ 614400 h 1499831"/>
              <a:gd name="connsiteX139-2109" fmla="*/ 816200 w 1225855"/>
              <a:gd name="connsiteY139-2110" fmla="*/ 598361 h 1499831"/>
              <a:gd name="connsiteX140-2111" fmla="*/ 819473 w 1225855"/>
              <a:gd name="connsiteY140-2112" fmla="*/ 595579 h 1499831"/>
              <a:gd name="connsiteX141-2113" fmla="*/ 842223 w 1225855"/>
              <a:gd name="connsiteY141-2114" fmla="*/ 625202 h 1499831"/>
              <a:gd name="connsiteX142-2115" fmla="*/ 863008 w 1225855"/>
              <a:gd name="connsiteY142-2116" fmla="*/ 635350 h 1499831"/>
              <a:gd name="connsiteX143-2117" fmla="*/ 878884 w 1225855"/>
              <a:gd name="connsiteY143-2118" fmla="*/ 629949 h 1499831"/>
              <a:gd name="connsiteX144-2119" fmla="*/ 883794 w 1225855"/>
              <a:gd name="connsiteY144-2120" fmla="*/ 593451 h 1499831"/>
              <a:gd name="connsiteX145-2121" fmla="*/ 513091 w 1225855"/>
              <a:gd name="connsiteY145-2122" fmla="*/ 183796 h 1499831"/>
              <a:gd name="connsiteX146-2123" fmla="*/ 520784 w 1225855"/>
              <a:gd name="connsiteY146-2124" fmla="*/ 163175 h 1499831"/>
              <a:gd name="connsiteX147-2125" fmla="*/ 613746 w 1225855"/>
              <a:gd name="connsiteY147-2126" fmla="*/ 64648 h 1499831"/>
              <a:gd name="connsiteX148-2127" fmla="*/ 903434 w 1225855"/>
              <a:gd name="connsiteY148-2128" fmla="*/ 374630 h 1499831"/>
              <a:gd name="connsiteX149-2129" fmla="*/ 823892 w 1225855"/>
              <a:gd name="connsiteY149-2130" fmla="*/ 411455 h 1499831"/>
              <a:gd name="connsiteX150-2131" fmla="*/ 821110 w 1225855"/>
              <a:gd name="connsiteY150-2132" fmla="*/ 412273 h 1499831"/>
              <a:gd name="connsiteX151-2133" fmla="*/ 807689 w 1225855"/>
              <a:gd name="connsiteY151-2134" fmla="*/ 415710 h 1499831"/>
              <a:gd name="connsiteX152-2135" fmla="*/ 791159 w 1225855"/>
              <a:gd name="connsiteY152-2136" fmla="*/ 406873 h 1499831"/>
              <a:gd name="connsiteX153-2137" fmla="*/ 777084 w 1225855"/>
              <a:gd name="connsiteY153-2138" fmla="*/ 399835 h 1499831"/>
              <a:gd name="connsiteX154-2139" fmla="*/ 706053 w 1225855"/>
              <a:gd name="connsiteY154-2140" fmla="*/ 362192 h 1499831"/>
              <a:gd name="connsiteX155-2141" fmla="*/ 591160 w 1225855"/>
              <a:gd name="connsiteY155-2142" fmla="*/ 288542 h 1499831"/>
              <a:gd name="connsiteX156-2143" fmla="*/ 570702 w 1225855"/>
              <a:gd name="connsiteY156-2144" fmla="*/ 272176 h 1499831"/>
              <a:gd name="connsiteX157-2145" fmla="*/ 567919 w 1225855"/>
              <a:gd name="connsiteY157-2146" fmla="*/ 269721 h 1499831"/>
              <a:gd name="connsiteX158-2147" fmla="*/ 551226 w 1225855"/>
              <a:gd name="connsiteY158-2148" fmla="*/ 254500 h 1499831"/>
              <a:gd name="connsiteX159-2149" fmla="*/ 512109 w 1225855"/>
              <a:gd name="connsiteY159-2150" fmla="*/ 197708 h 1499831"/>
              <a:gd name="connsiteX160-2151" fmla="*/ 513091 w 1225855"/>
              <a:gd name="connsiteY160-2152" fmla="*/ 183796 h 1499831"/>
              <a:gd name="connsiteX161-2153" fmla="*/ 322094 w 1225855"/>
              <a:gd name="connsiteY161-2154" fmla="*/ 374303 h 1499831"/>
              <a:gd name="connsiteX162-2155" fmla="*/ 464974 w 1225855"/>
              <a:gd name="connsiteY162-2156" fmla="*/ 222421 h 1499831"/>
              <a:gd name="connsiteX163-2157" fmla="*/ 508345 w 1225855"/>
              <a:gd name="connsiteY163-2158" fmla="*/ 285596 h 1499831"/>
              <a:gd name="connsiteX164-2159" fmla="*/ 482486 w 1225855"/>
              <a:gd name="connsiteY164-2160" fmla="*/ 314729 h 1499831"/>
              <a:gd name="connsiteX165-2161" fmla="*/ 475939 w 1225855"/>
              <a:gd name="connsiteY165-2162" fmla="*/ 334205 h 1499831"/>
              <a:gd name="connsiteX166-2163" fmla="*/ 484614 w 1225855"/>
              <a:gd name="connsiteY166-2164" fmla="*/ 351717 h 1499831"/>
              <a:gd name="connsiteX167-2165" fmla="*/ 491324 w 1225855"/>
              <a:gd name="connsiteY167-2166" fmla="*/ 355973 h 1499831"/>
              <a:gd name="connsiteX168-2167" fmla="*/ 501962 w 1225855"/>
              <a:gd name="connsiteY168-2168" fmla="*/ 358264 h 1499831"/>
              <a:gd name="connsiteX169-2169" fmla="*/ 521602 w 1225855"/>
              <a:gd name="connsiteY169-2170" fmla="*/ 349426 h 1499831"/>
              <a:gd name="connsiteX170-2171" fmla="*/ 547298 w 1225855"/>
              <a:gd name="connsiteY170-2172" fmla="*/ 320621 h 1499831"/>
              <a:gd name="connsiteX171-2173" fmla="*/ 554990 w 1225855"/>
              <a:gd name="connsiteY171-2174" fmla="*/ 326676 h 1499831"/>
              <a:gd name="connsiteX172-2175" fmla="*/ 722747 w 1225855"/>
              <a:gd name="connsiteY172-2176" fmla="*/ 430768 h 1499831"/>
              <a:gd name="connsiteX173-2177" fmla="*/ 663827 w 1225855"/>
              <a:gd name="connsiteY173-2178" fmla="*/ 435678 h 1499831"/>
              <a:gd name="connsiteX174-2179" fmla="*/ 628967 w 1225855"/>
              <a:gd name="connsiteY174-2180" fmla="*/ 436823 h 1499831"/>
              <a:gd name="connsiteX175-2181" fmla="*/ 616692 w 1225855"/>
              <a:gd name="connsiteY175-2182" fmla="*/ 436987 h 1499831"/>
              <a:gd name="connsiteX176-2183" fmla="*/ 600489 w 1225855"/>
              <a:gd name="connsiteY176-2184" fmla="*/ 436823 h 1499831"/>
              <a:gd name="connsiteX177-2185" fmla="*/ 565628 w 1225855"/>
              <a:gd name="connsiteY177-2186" fmla="*/ 435514 h 1499831"/>
              <a:gd name="connsiteX178-2187" fmla="*/ 463337 w 1225855"/>
              <a:gd name="connsiteY178-2188" fmla="*/ 424057 h 1499831"/>
              <a:gd name="connsiteX179-2189" fmla="*/ 433059 w 1225855"/>
              <a:gd name="connsiteY179-2190" fmla="*/ 418165 h 1499831"/>
              <a:gd name="connsiteX180-2191" fmla="*/ 409164 w 1225855"/>
              <a:gd name="connsiteY180-2192" fmla="*/ 412437 h 1499831"/>
              <a:gd name="connsiteX181-2193" fmla="*/ 403927 w 1225855"/>
              <a:gd name="connsiteY181-2194" fmla="*/ 410964 h 1499831"/>
              <a:gd name="connsiteX182-2195" fmla="*/ 322094 w 1225855"/>
              <a:gd name="connsiteY182-2196" fmla="*/ 374303 h 1499831"/>
              <a:gd name="connsiteX0-2197" fmla="*/ 1219145 w 1225855"/>
              <a:gd name="connsiteY0-2198" fmla="*/ 1035512 h 1499831"/>
              <a:gd name="connsiteX1-2199" fmla="*/ 1212598 w 1225855"/>
              <a:gd name="connsiteY1-2200" fmla="*/ 1022910 h 1499831"/>
              <a:gd name="connsiteX2-2201" fmla="*/ 1009653 w 1225855"/>
              <a:gd name="connsiteY2-2202" fmla="*/ 805725 h 1499831"/>
              <a:gd name="connsiteX3-2203" fmla="*/ 1091485 w 1225855"/>
              <a:gd name="connsiteY3-2204" fmla="*/ 720128 h 1499831"/>
              <a:gd name="connsiteX4-2205" fmla="*/ 1086085 w 1225855"/>
              <a:gd name="connsiteY4-2206" fmla="*/ 697052 h 1499831"/>
              <a:gd name="connsiteX5-2207" fmla="*/ 1079702 w 1225855"/>
              <a:gd name="connsiteY5-2208" fmla="*/ 685104 h 1499831"/>
              <a:gd name="connsiteX6-2209" fmla="*/ 863663 w 1225855"/>
              <a:gd name="connsiteY6-2210" fmla="*/ 454008 h 1499831"/>
              <a:gd name="connsiteX7-2211" fmla="*/ 957280 w 1225855"/>
              <a:gd name="connsiteY7-2212" fmla="*/ 374303 h 1499831"/>
              <a:gd name="connsiteX8-2213" fmla="*/ 953024 w 1225855"/>
              <a:gd name="connsiteY8-2214" fmla="*/ 355482 h 1499831"/>
              <a:gd name="connsiteX9-2215" fmla="*/ 946969 w 1225855"/>
              <a:gd name="connsiteY9-2216" fmla="*/ 344516 h 1499831"/>
              <a:gd name="connsiteX10-2217" fmla="*/ 633058 w 1225855"/>
              <a:gd name="connsiteY10-2218" fmla="*/ 8347 h 1499831"/>
              <a:gd name="connsiteX11-2219" fmla="*/ 613909 w 1225855"/>
              <a:gd name="connsiteY11-2220" fmla="*/ 0 h 1499831"/>
              <a:gd name="connsiteX12-2221" fmla="*/ 594761 w 1225855"/>
              <a:gd name="connsiteY12-2222" fmla="*/ 8183 h 1499831"/>
              <a:gd name="connsiteX13-2223" fmla="*/ 276922 w 1225855"/>
              <a:gd name="connsiteY13-2224" fmla="*/ 345825 h 1499831"/>
              <a:gd name="connsiteX14-2225" fmla="*/ 269884 w 1225855"/>
              <a:gd name="connsiteY14-2226" fmla="*/ 362028 h 1499831"/>
              <a:gd name="connsiteX15-2227" fmla="*/ 268248 w 1225855"/>
              <a:gd name="connsiteY15-2228" fmla="*/ 374139 h 1499831"/>
              <a:gd name="connsiteX16-2229" fmla="*/ 363828 w 1225855"/>
              <a:gd name="connsiteY16-2230" fmla="*/ 453354 h 1499831"/>
              <a:gd name="connsiteX17-2231" fmla="*/ 143535 w 1225855"/>
              <a:gd name="connsiteY17-2232" fmla="*/ 687395 h 1499831"/>
              <a:gd name="connsiteX18-2233" fmla="*/ 136497 w 1225855"/>
              <a:gd name="connsiteY18-2234" fmla="*/ 704744 h 1499831"/>
              <a:gd name="connsiteX19-2235" fmla="*/ 134206 w 1225855"/>
              <a:gd name="connsiteY19-2236" fmla="*/ 720128 h 1499831"/>
              <a:gd name="connsiteX20-2237" fmla="*/ 182978 w 1225855"/>
              <a:gd name="connsiteY20-2238" fmla="*/ 786740 h 1499831"/>
              <a:gd name="connsiteX21-2239" fmla="*/ 217839 w 1225855"/>
              <a:gd name="connsiteY21-2240" fmla="*/ 805071 h 1499831"/>
              <a:gd name="connsiteX22-2241" fmla="*/ 9984 w 1225855"/>
              <a:gd name="connsiteY22-2242" fmla="*/ 1025692 h 1499831"/>
              <a:gd name="connsiteX23-2243" fmla="*/ 2946 w 1225855"/>
              <a:gd name="connsiteY23-2244" fmla="*/ 1044186 h 1499831"/>
              <a:gd name="connsiteX24-2245" fmla="*/ 0 w 1225855"/>
              <a:gd name="connsiteY24-2246" fmla="*/ 1062844 h 1499831"/>
              <a:gd name="connsiteX25-2247" fmla="*/ 194435 w 1225855"/>
              <a:gd name="connsiteY25-2248" fmla="*/ 1198195 h 1499831"/>
              <a:gd name="connsiteX26-2249" fmla="*/ 487887 w 1225855"/>
              <a:gd name="connsiteY26-2250" fmla="*/ 1247950 h 1499831"/>
              <a:gd name="connsiteX27-2251" fmla="*/ 487887 w 1225855"/>
              <a:gd name="connsiteY27-2252" fmla="*/ 1473645 h 1499831"/>
              <a:gd name="connsiteX28-2253" fmla="*/ 514073 w 1225855"/>
              <a:gd name="connsiteY28-2254" fmla="*/ 1499831 h 1499831"/>
              <a:gd name="connsiteX29-2255" fmla="*/ 711781 w 1225855"/>
              <a:gd name="connsiteY29-2256" fmla="*/ 1499831 h 1499831"/>
              <a:gd name="connsiteX30-2257" fmla="*/ 737968 w 1225855"/>
              <a:gd name="connsiteY30-2258" fmla="*/ 1473645 h 1499831"/>
              <a:gd name="connsiteX31-2259" fmla="*/ 737968 w 1225855"/>
              <a:gd name="connsiteY31-2260" fmla="*/ 1248932 h 1499831"/>
              <a:gd name="connsiteX32-2261" fmla="*/ 1039112 w 1225855"/>
              <a:gd name="connsiteY32-2262" fmla="*/ 1198195 h 1499831"/>
              <a:gd name="connsiteX33-2263" fmla="*/ 1225855 w 1225855"/>
              <a:gd name="connsiteY33-2264" fmla="*/ 1062844 h 1499831"/>
              <a:gd name="connsiteX34-2265" fmla="*/ 1219145 w 1225855"/>
              <a:gd name="connsiteY34-2266" fmla="*/ 1035512 h 1499831"/>
              <a:gd name="connsiteX35-2267" fmla="*/ 1099178 w 1225855"/>
              <a:gd name="connsiteY35-2268" fmla="*/ 1120454 h 1499831"/>
              <a:gd name="connsiteX36-2269" fmla="*/ 1082157 w 1225855"/>
              <a:gd name="connsiteY36-2270" fmla="*/ 1113580 h 1499831"/>
              <a:gd name="connsiteX37-2271" fmla="*/ 657608 w 1225855"/>
              <a:gd name="connsiteY37-2272" fmla="*/ 1056788 h 1499831"/>
              <a:gd name="connsiteX38-2273" fmla="*/ 560882 w 1225855"/>
              <a:gd name="connsiteY38-2274" fmla="*/ 1023564 h 1499831"/>
              <a:gd name="connsiteX39-2275" fmla="*/ 558918 w 1225855"/>
              <a:gd name="connsiteY39-2276" fmla="*/ 1022582 h 1499831"/>
              <a:gd name="connsiteX40-2277" fmla="*/ 554663 w 1225855"/>
              <a:gd name="connsiteY40-2278" fmla="*/ 1021109 h 1499831"/>
              <a:gd name="connsiteX41-2279" fmla="*/ 419966 w 1225855"/>
              <a:gd name="connsiteY41-2280" fmla="*/ 947296 h 1499831"/>
              <a:gd name="connsiteX42-2281" fmla="*/ 312928 w 1225855"/>
              <a:gd name="connsiteY42-2282" fmla="*/ 837313 h 1499831"/>
              <a:gd name="connsiteX43-2283" fmla="*/ 618656 w 1225855"/>
              <a:gd name="connsiteY43-2284" fmla="*/ 872828 h 1499831"/>
              <a:gd name="connsiteX44-2285" fmla="*/ 943368 w 1225855"/>
              <a:gd name="connsiteY44-2286" fmla="*/ 830439 h 1499831"/>
              <a:gd name="connsiteX45-2287" fmla="*/ 957116 w 1225855"/>
              <a:gd name="connsiteY45-2288" fmla="*/ 826184 h 1499831"/>
              <a:gd name="connsiteX46-2289" fmla="*/ 1168408 w 1225855"/>
              <a:gd name="connsiteY46-2290" fmla="*/ 1052369 h 1499831"/>
              <a:gd name="connsiteX47-2291" fmla="*/ 1170536 w 1225855"/>
              <a:gd name="connsiteY47-2292" fmla="*/ 1055806 h 1499831"/>
              <a:gd name="connsiteX48-2293" fmla="*/ 1173482 w 1225855"/>
              <a:gd name="connsiteY48-2294" fmla="*/ 1063008 h 1499831"/>
              <a:gd name="connsiteX49-2295" fmla="*/ 1099178 w 1225855"/>
              <a:gd name="connsiteY49-2296" fmla="*/ 1120454 h 1499831"/>
              <a:gd name="connsiteX50-2297" fmla="*/ 736822 w 1225855"/>
              <a:gd name="connsiteY50-2298" fmla="*/ 1196559 h 1499831"/>
              <a:gd name="connsiteX51-2299" fmla="*/ 620292 w 1225855"/>
              <a:gd name="connsiteY51-2300" fmla="*/ 1200487 h 1499831"/>
              <a:gd name="connsiteX52-2301" fmla="*/ 489033 w 1225855"/>
              <a:gd name="connsiteY52-2302" fmla="*/ 1195577 h 1499831"/>
              <a:gd name="connsiteX53-2303" fmla="*/ 209001 w 1225855"/>
              <a:gd name="connsiteY53-2304" fmla="*/ 1148114 h 1499831"/>
              <a:gd name="connsiteX54-2305" fmla="*/ 52209 w 1225855"/>
              <a:gd name="connsiteY54-2306" fmla="*/ 1063008 h 1499831"/>
              <a:gd name="connsiteX55-2307" fmla="*/ 54173 w 1225855"/>
              <a:gd name="connsiteY55-2308" fmla="*/ 1057279 h 1499831"/>
              <a:gd name="connsiteX56-2309" fmla="*/ 56137 w 1225855"/>
              <a:gd name="connsiteY56-2310" fmla="*/ 1053188 h 1499831"/>
              <a:gd name="connsiteX57-2311" fmla="*/ 255155 w 1225855"/>
              <a:gd name="connsiteY57-2312" fmla="*/ 841896 h 1499831"/>
              <a:gd name="connsiteX58-2313" fmla="*/ 346971 w 1225855"/>
              <a:gd name="connsiteY58-2314" fmla="*/ 956134 h 1499831"/>
              <a:gd name="connsiteX59-2315" fmla="*/ 318984 w 1225855"/>
              <a:gd name="connsiteY59-2316" fmla="*/ 987558 h 1499831"/>
              <a:gd name="connsiteX60-2317" fmla="*/ 321112 w 1225855"/>
              <a:gd name="connsiteY60-2318" fmla="*/ 1024546 h 1499831"/>
              <a:gd name="connsiteX61-2319" fmla="*/ 338460 w 1225855"/>
              <a:gd name="connsiteY61-2320" fmla="*/ 1031093 h 1499831"/>
              <a:gd name="connsiteX62-2321" fmla="*/ 358100 w 1225855"/>
              <a:gd name="connsiteY62-2322" fmla="*/ 1022255 h 1499831"/>
              <a:gd name="connsiteX63-2323" fmla="*/ 387887 w 1225855"/>
              <a:gd name="connsiteY63-2324" fmla="*/ 988703 h 1499831"/>
              <a:gd name="connsiteX64-2325" fmla="*/ 512600 w 1225855"/>
              <a:gd name="connsiteY64-2326" fmla="*/ 1059898 h 1499831"/>
              <a:gd name="connsiteX65-2327" fmla="*/ 494925 w 1225855"/>
              <a:gd name="connsiteY65-2328" fmla="*/ 1097868 h 1499831"/>
              <a:gd name="connsiteX66-2329" fmla="*/ 507527 w 1225855"/>
              <a:gd name="connsiteY66-2330" fmla="*/ 1132729 h 1499831"/>
              <a:gd name="connsiteX67-2331" fmla="*/ 518656 w 1225855"/>
              <a:gd name="connsiteY67-2332" fmla="*/ 1135184 h 1499831"/>
              <a:gd name="connsiteX68-2333" fmla="*/ 542388 w 1225855"/>
              <a:gd name="connsiteY68-2334" fmla="*/ 1120127 h 1499831"/>
              <a:gd name="connsiteX69-2335" fmla="*/ 561045 w 1225855"/>
              <a:gd name="connsiteY69-2336" fmla="*/ 1080029 h 1499831"/>
              <a:gd name="connsiteX70-2337" fmla="*/ 638132 w 1225855"/>
              <a:gd name="connsiteY70-2338" fmla="*/ 1105888 h 1499831"/>
              <a:gd name="connsiteX71-2339" fmla="*/ 708344 w 1225855"/>
              <a:gd name="connsiteY71-2340" fmla="*/ 1124219 h 1499831"/>
              <a:gd name="connsiteX72-2341" fmla="*/ 692633 w 1225855"/>
              <a:gd name="connsiteY72-2342" fmla="*/ 1159079 h 1499831"/>
              <a:gd name="connsiteX73-2343" fmla="*/ 691487 w 1225855"/>
              <a:gd name="connsiteY73-2344" fmla="*/ 1177574 h 1499831"/>
              <a:gd name="connsiteX74-2345" fmla="*/ 705726 w 1225855"/>
              <a:gd name="connsiteY74-2346" fmla="*/ 1193776 h 1499831"/>
              <a:gd name="connsiteX75-2347" fmla="*/ 716528 w 1225855"/>
              <a:gd name="connsiteY75-2348" fmla="*/ 1196068 h 1499831"/>
              <a:gd name="connsiteX76-2349" fmla="*/ 733549 w 1225855"/>
              <a:gd name="connsiteY76-2350" fmla="*/ 1189848 h 1499831"/>
              <a:gd name="connsiteX77-2351" fmla="*/ 740423 w 1225855"/>
              <a:gd name="connsiteY77-2352" fmla="*/ 1180683 h 1499831"/>
              <a:gd name="connsiteX78-2353" fmla="*/ 760881 w 1225855"/>
              <a:gd name="connsiteY78-2354" fmla="*/ 1135184 h 1499831"/>
              <a:gd name="connsiteX79-2355" fmla="*/ 974628 w 1225855"/>
              <a:gd name="connsiteY79-2356" fmla="*/ 1161534 h 1499831"/>
              <a:gd name="connsiteX80-2357" fmla="*/ 736822 w 1225855"/>
              <a:gd name="connsiteY80-2358" fmla="*/ 1196559 h 1499831"/>
              <a:gd name="connsiteX81-2359" fmla="*/ 685431 w 1225855"/>
              <a:gd name="connsiteY81-2360" fmla="*/ 1447458 h 1499831"/>
              <a:gd name="connsiteX82-2361" fmla="*/ 540096 w 1225855"/>
              <a:gd name="connsiteY82-2362" fmla="*/ 1447458 h 1499831"/>
              <a:gd name="connsiteX83-2363" fmla="*/ 540096 w 1225855"/>
              <a:gd name="connsiteY83-2364" fmla="*/ 1251059 h 1499831"/>
              <a:gd name="connsiteX84-2365" fmla="*/ 620292 w 1225855"/>
              <a:gd name="connsiteY84-2366" fmla="*/ 1252860 h 1499831"/>
              <a:gd name="connsiteX85-2367" fmla="*/ 685431 w 1225855"/>
              <a:gd name="connsiteY85-2368" fmla="*/ 1251714 h 1499831"/>
              <a:gd name="connsiteX86-2369" fmla="*/ 685431 w 1225855"/>
              <a:gd name="connsiteY86-2370" fmla="*/ 1447458 h 1499831"/>
              <a:gd name="connsiteX87-2371" fmla="*/ 186415 w 1225855"/>
              <a:gd name="connsiteY87-2372" fmla="*/ 720292 h 1499831"/>
              <a:gd name="connsiteX88-2373" fmla="*/ 187070 w 1225855"/>
              <a:gd name="connsiteY88-2374" fmla="*/ 718819 h 1499831"/>
              <a:gd name="connsiteX89-2375" fmla="*/ 188543 w 1225855"/>
              <a:gd name="connsiteY89-2376" fmla="*/ 715873 h 1499831"/>
              <a:gd name="connsiteX90-2377" fmla="*/ 418567 w 1225855"/>
              <a:gd name="connsiteY90-2378" fmla="*/ 483352 h 1499831"/>
              <a:gd name="connsiteX91-2379" fmla="*/ 519474 w 1225855"/>
              <a:gd name="connsiteY91-2380" fmla="*/ 496356 h 1499831"/>
              <a:gd name="connsiteX92-2381" fmla="*/ 550480 w 1225855"/>
              <a:gd name="connsiteY92-2382" fmla="*/ 499138 h 1499831"/>
              <a:gd name="connsiteX93-2383" fmla="*/ 587396 w 1225855"/>
              <a:gd name="connsiteY93-2384" fmla="*/ 507919 h 1499831"/>
              <a:gd name="connsiteX94-2385" fmla="*/ 616692 w 1225855"/>
              <a:gd name="connsiteY94-2386" fmla="*/ 489360 h 1499831"/>
              <a:gd name="connsiteX95-2387" fmla="*/ 644277 w 1225855"/>
              <a:gd name="connsiteY95-2388" fmla="*/ 510465 h 1499831"/>
              <a:gd name="connsiteX96-2389" fmla="*/ 676430 w 1225855"/>
              <a:gd name="connsiteY96-2390" fmla="*/ 508991 h 1499831"/>
              <a:gd name="connsiteX97-2391" fmla="*/ 712198 w 1225855"/>
              <a:gd name="connsiteY97-2392" fmla="*/ 499229 h 1499831"/>
              <a:gd name="connsiteX98-2393" fmla="*/ 797706 w 1225855"/>
              <a:gd name="connsiteY98-2394" fmla="*/ 471684 h 1499831"/>
              <a:gd name="connsiteX99-2395" fmla="*/ 820292 w 1225855"/>
              <a:gd name="connsiteY99-2396" fmla="*/ 507036 h 1499831"/>
              <a:gd name="connsiteX100-2397" fmla="*/ 780194 w 1225855"/>
              <a:gd name="connsiteY100-2398" fmla="*/ 560391 h 1499831"/>
              <a:gd name="connsiteX101-2399" fmla="*/ 759081 w 1225855"/>
              <a:gd name="connsiteY101-2400" fmla="*/ 576103 h 1499831"/>
              <a:gd name="connsiteX102-2401" fmla="*/ 736822 w 1225855"/>
              <a:gd name="connsiteY102-2402" fmla="*/ 590669 h 1499831"/>
              <a:gd name="connsiteX103-2403" fmla="*/ 736331 w 1225855"/>
              <a:gd name="connsiteY103-2404" fmla="*/ 590996 h 1499831"/>
              <a:gd name="connsiteX104-2405" fmla="*/ 542060 w 1225855"/>
              <a:gd name="connsiteY104-2406" fmla="*/ 682485 h 1499831"/>
              <a:gd name="connsiteX105-2407" fmla="*/ 339115 w 1225855"/>
              <a:gd name="connsiteY105-2408" fmla="*/ 752370 h 1499831"/>
              <a:gd name="connsiteX106-2409" fmla="*/ 289033 w 1225855"/>
              <a:gd name="connsiteY106-2410" fmla="*/ 767428 h 1499831"/>
              <a:gd name="connsiteX107-2411" fmla="*/ 274958 w 1225855"/>
              <a:gd name="connsiteY107-2412" fmla="*/ 771519 h 1499831"/>
              <a:gd name="connsiteX108-2413" fmla="*/ 255809 w 1225855"/>
              <a:gd name="connsiteY108-2414" fmla="*/ 764482 h 1499831"/>
              <a:gd name="connsiteX109-2415" fmla="*/ 186415 w 1225855"/>
              <a:gd name="connsiteY109-2416" fmla="*/ 720292 h 1499831"/>
              <a:gd name="connsiteX110-2417" fmla="*/ 883794 w 1225855"/>
              <a:gd name="connsiteY110-2418" fmla="*/ 593451 h 1499831"/>
              <a:gd name="connsiteX111-2419" fmla="*/ 859244 w 1225855"/>
              <a:gd name="connsiteY111-2420" fmla="*/ 561536 h 1499831"/>
              <a:gd name="connsiteX112-2421" fmla="*/ 854989 w 1225855"/>
              <a:gd name="connsiteY112-2422" fmla="*/ 557117 h 1499831"/>
              <a:gd name="connsiteX113-2423" fmla="*/ 867100 w 1225855"/>
              <a:gd name="connsiteY113-2424" fmla="*/ 534204 h 1499831"/>
              <a:gd name="connsiteX114-2425" fmla="*/ 1036167 w 1225855"/>
              <a:gd name="connsiteY114-2426" fmla="*/ 715218 h 1499831"/>
              <a:gd name="connsiteX115-2427" fmla="*/ 1037803 w 1225855"/>
              <a:gd name="connsiteY115-2428" fmla="*/ 717837 h 1499831"/>
              <a:gd name="connsiteX116-2429" fmla="*/ 1038949 w 1225855"/>
              <a:gd name="connsiteY116-2430" fmla="*/ 720128 h 1499831"/>
              <a:gd name="connsiteX117-2431" fmla="*/ 971519 w 1225855"/>
              <a:gd name="connsiteY117-2432" fmla="*/ 764973 h 1499831"/>
              <a:gd name="connsiteX118-2433" fmla="*/ 944841 w 1225855"/>
              <a:gd name="connsiteY118-2434" fmla="*/ 774793 h 1499831"/>
              <a:gd name="connsiteX119-2435" fmla="*/ 927165 w 1225855"/>
              <a:gd name="connsiteY119-2436" fmla="*/ 780357 h 1499831"/>
              <a:gd name="connsiteX120-2437" fmla="*/ 917018 w 1225855"/>
              <a:gd name="connsiteY120-2438" fmla="*/ 783303 h 1499831"/>
              <a:gd name="connsiteX121-2439" fmla="*/ 618492 w 1225855"/>
              <a:gd name="connsiteY121-2440" fmla="*/ 820292 h 1499831"/>
              <a:gd name="connsiteX122-2441" fmla="*/ 372175 w 1225855"/>
              <a:gd name="connsiteY122-2442" fmla="*/ 797051 h 1499831"/>
              <a:gd name="connsiteX123-2443" fmla="*/ 481668 w 1225855"/>
              <a:gd name="connsiteY123-2444" fmla="*/ 760717 h 1499831"/>
              <a:gd name="connsiteX124-2445" fmla="*/ 497707 w 1225855"/>
              <a:gd name="connsiteY124-2446" fmla="*/ 799015 h 1499831"/>
              <a:gd name="connsiteX125-2447" fmla="*/ 521929 w 1225855"/>
              <a:gd name="connsiteY125-2448" fmla="*/ 815054 h 1499831"/>
              <a:gd name="connsiteX126-2449" fmla="*/ 532077 w 1225855"/>
              <a:gd name="connsiteY126-2450" fmla="*/ 812927 h 1499831"/>
              <a:gd name="connsiteX127-2451" fmla="*/ 545988 w 1225855"/>
              <a:gd name="connsiteY127-2452" fmla="*/ 778557 h 1499831"/>
              <a:gd name="connsiteX128-2453" fmla="*/ 530931 w 1225855"/>
              <a:gd name="connsiteY128-2454" fmla="*/ 742878 h 1499831"/>
              <a:gd name="connsiteX129-2455" fmla="*/ 560882 w 1225855"/>
              <a:gd name="connsiteY129-2456" fmla="*/ 731421 h 1499831"/>
              <a:gd name="connsiteX130-2457" fmla="*/ 660881 w 1225855"/>
              <a:gd name="connsiteY130-2458" fmla="*/ 689359 h 1499831"/>
              <a:gd name="connsiteX131-2459" fmla="*/ 682158 w 1225855"/>
              <a:gd name="connsiteY131-2460" fmla="*/ 735677 h 1499831"/>
              <a:gd name="connsiteX132-2461" fmla="*/ 706053 w 1225855"/>
              <a:gd name="connsiteY132-2462" fmla="*/ 750897 h 1499831"/>
              <a:gd name="connsiteX133-2463" fmla="*/ 717019 w 1225855"/>
              <a:gd name="connsiteY133-2464" fmla="*/ 748442 h 1499831"/>
              <a:gd name="connsiteX134-2465" fmla="*/ 729948 w 1225855"/>
              <a:gd name="connsiteY134-2466" fmla="*/ 713745 h 1499831"/>
              <a:gd name="connsiteX135-2467" fmla="*/ 708181 w 1225855"/>
              <a:gd name="connsiteY135-2468" fmla="*/ 666446 h 1499831"/>
              <a:gd name="connsiteX136-2469" fmla="*/ 763991 w 1225855"/>
              <a:gd name="connsiteY136-2470" fmla="*/ 635350 h 1499831"/>
              <a:gd name="connsiteX137-2471" fmla="*/ 773483 w 1225855"/>
              <a:gd name="connsiteY137-2472" fmla="*/ 629294 h 1499831"/>
              <a:gd name="connsiteX138-2473" fmla="*/ 795414 w 1225855"/>
              <a:gd name="connsiteY138-2474" fmla="*/ 614400 h 1499831"/>
              <a:gd name="connsiteX139-2475" fmla="*/ 816200 w 1225855"/>
              <a:gd name="connsiteY139-2476" fmla="*/ 598361 h 1499831"/>
              <a:gd name="connsiteX140-2477" fmla="*/ 819473 w 1225855"/>
              <a:gd name="connsiteY140-2478" fmla="*/ 595579 h 1499831"/>
              <a:gd name="connsiteX141-2479" fmla="*/ 842223 w 1225855"/>
              <a:gd name="connsiteY141-2480" fmla="*/ 625202 h 1499831"/>
              <a:gd name="connsiteX142-2481" fmla="*/ 863008 w 1225855"/>
              <a:gd name="connsiteY142-2482" fmla="*/ 635350 h 1499831"/>
              <a:gd name="connsiteX143-2483" fmla="*/ 878884 w 1225855"/>
              <a:gd name="connsiteY143-2484" fmla="*/ 629949 h 1499831"/>
              <a:gd name="connsiteX144-2485" fmla="*/ 883794 w 1225855"/>
              <a:gd name="connsiteY144-2486" fmla="*/ 593451 h 1499831"/>
              <a:gd name="connsiteX145-2487" fmla="*/ 513091 w 1225855"/>
              <a:gd name="connsiteY145-2488" fmla="*/ 183796 h 1499831"/>
              <a:gd name="connsiteX146-2489" fmla="*/ 520784 w 1225855"/>
              <a:gd name="connsiteY146-2490" fmla="*/ 163175 h 1499831"/>
              <a:gd name="connsiteX147-2491" fmla="*/ 613746 w 1225855"/>
              <a:gd name="connsiteY147-2492" fmla="*/ 64648 h 1499831"/>
              <a:gd name="connsiteX148-2493" fmla="*/ 903434 w 1225855"/>
              <a:gd name="connsiteY148-2494" fmla="*/ 374630 h 1499831"/>
              <a:gd name="connsiteX149-2495" fmla="*/ 823892 w 1225855"/>
              <a:gd name="connsiteY149-2496" fmla="*/ 411455 h 1499831"/>
              <a:gd name="connsiteX150-2497" fmla="*/ 821110 w 1225855"/>
              <a:gd name="connsiteY150-2498" fmla="*/ 412273 h 1499831"/>
              <a:gd name="connsiteX151-2499" fmla="*/ 807689 w 1225855"/>
              <a:gd name="connsiteY151-2500" fmla="*/ 415710 h 1499831"/>
              <a:gd name="connsiteX152-2501" fmla="*/ 791159 w 1225855"/>
              <a:gd name="connsiteY152-2502" fmla="*/ 406873 h 1499831"/>
              <a:gd name="connsiteX153-2503" fmla="*/ 777084 w 1225855"/>
              <a:gd name="connsiteY153-2504" fmla="*/ 399835 h 1499831"/>
              <a:gd name="connsiteX154-2505" fmla="*/ 706053 w 1225855"/>
              <a:gd name="connsiteY154-2506" fmla="*/ 362192 h 1499831"/>
              <a:gd name="connsiteX155-2507" fmla="*/ 591160 w 1225855"/>
              <a:gd name="connsiteY155-2508" fmla="*/ 288542 h 1499831"/>
              <a:gd name="connsiteX156-2509" fmla="*/ 570702 w 1225855"/>
              <a:gd name="connsiteY156-2510" fmla="*/ 272176 h 1499831"/>
              <a:gd name="connsiteX157-2511" fmla="*/ 567919 w 1225855"/>
              <a:gd name="connsiteY157-2512" fmla="*/ 269721 h 1499831"/>
              <a:gd name="connsiteX158-2513" fmla="*/ 551226 w 1225855"/>
              <a:gd name="connsiteY158-2514" fmla="*/ 254500 h 1499831"/>
              <a:gd name="connsiteX159-2515" fmla="*/ 512109 w 1225855"/>
              <a:gd name="connsiteY159-2516" fmla="*/ 197708 h 1499831"/>
              <a:gd name="connsiteX160-2517" fmla="*/ 513091 w 1225855"/>
              <a:gd name="connsiteY160-2518" fmla="*/ 183796 h 1499831"/>
              <a:gd name="connsiteX161-2519" fmla="*/ 322094 w 1225855"/>
              <a:gd name="connsiteY161-2520" fmla="*/ 374303 h 1499831"/>
              <a:gd name="connsiteX162-2521" fmla="*/ 464974 w 1225855"/>
              <a:gd name="connsiteY162-2522" fmla="*/ 222421 h 1499831"/>
              <a:gd name="connsiteX163-2523" fmla="*/ 508345 w 1225855"/>
              <a:gd name="connsiteY163-2524" fmla="*/ 285596 h 1499831"/>
              <a:gd name="connsiteX164-2525" fmla="*/ 482486 w 1225855"/>
              <a:gd name="connsiteY164-2526" fmla="*/ 314729 h 1499831"/>
              <a:gd name="connsiteX165-2527" fmla="*/ 475939 w 1225855"/>
              <a:gd name="connsiteY165-2528" fmla="*/ 334205 h 1499831"/>
              <a:gd name="connsiteX166-2529" fmla="*/ 484614 w 1225855"/>
              <a:gd name="connsiteY166-2530" fmla="*/ 351717 h 1499831"/>
              <a:gd name="connsiteX167-2531" fmla="*/ 491324 w 1225855"/>
              <a:gd name="connsiteY167-2532" fmla="*/ 355973 h 1499831"/>
              <a:gd name="connsiteX168-2533" fmla="*/ 501962 w 1225855"/>
              <a:gd name="connsiteY168-2534" fmla="*/ 358264 h 1499831"/>
              <a:gd name="connsiteX169-2535" fmla="*/ 521602 w 1225855"/>
              <a:gd name="connsiteY169-2536" fmla="*/ 349426 h 1499831"/>
              <a:gd name="connsiteX170-2537" fmla="*/ 547298 w 1225855"/>
              <a:gd name="connsiteY170-2538" fmla="*/ 320621 h 1499831"/>
              <a:gd name="connsiteX171-2539" fmla="*/ 554990 w 1225855"/>
              <a:gd name="connsiteY171-2540" fmla="*/ 326676 h 1499831"/>
              <a:gd name="connsiteX172-2541" fmla="*/ 722747 w 1225855"/>
              <a:gd name="connsiteY172-2542" fmla="*/ 430768 h 1499831"/>
              <a:gd name="connsiteX173-2543" fmla="*/ 663827 w 1225855"/>
              <a:gd name="connsiteY173-2544" fmla="*/ 435678 h 1499831"/>
              <a:gd name="connsiteX174-2545" fmla="*/ 628967 w 1225855"/>
              <a:gd name="connsiteY174-2546" fmla="*/ 436823 h 1499831"/>
              <a:gd name="connsiteX175-2547" fmla="*/ 616692 w 1225855"/>
              <a:gd name="connsiteY175-2548" fmla="*/ 436987 h 1499831"/>
              <a:gd name="connsiteX176-2549" fmla="*/ 600489 w 1225855"/>
              <a:gd name="connsiteY176-2550" fmla="*/ 436823 h 1499831"/>
              <a:gd name="connsiteX177-2551" fmla="*/ 565628 w 1225855"/>
              <a:gd name="connsiteY177-2552" fmla="*/ 435514 h 1499831"/>
              <a:gd name="connsiteX178-2553" fmla="*/ 463337 w 1225855"/>
              <a:gd name="connsiteY178-2554" fmla="*/ 424057 h 1499831"/>
              <a:gd name="connsiteX179-2555" fmla="*/ 433059 w 1225855"/>
              <a:gd name="connsiteY179-2556" fmla="*/ 418165 h 1499831"/>
              <a:gd name="connsiteX180-2557" fmla="*/ 409164 w 1225855"/>
              <a:gd name="connsiteY180-2558" fmla="*/ 412437 h 1499831"/>
              <a:gd name="connsiteX181-2559" fmla="*/ 403927 w 1225855"/>
              <a:gd name="connsiteY181-2560" fmla="*/ 410964 h 1499831"/>
              <a:gd name="connsiteX182-2561" fmla="*/ 322094 w 1225855"/>
              <a:gd name="connsiteY182-2562" fmla="*/ 374303 h 1499831"/>
              <a:gd name="connsiteX0-2563" fmla="*/ 1219145 w 1225855"/>
              <a:gd name="connsiteY0-2564" fmla="*/ 1035512 h 1499831"/>
              <a:gd name="connsiteX1-2565" fmla="*/ 1212598 w 1225855"/>
              <a:gd name="connsiteY1-2566" fmla="*/ 1022910 h 1499831"/>
              <a:gd name="connsiteX2-2567" fmla="*/ 1009653 w 1225855"/>
              <a:gd name="connsiteY2-2568" fmla="*/ 805725 h 1499831"/>
              <a:gd name="connsiteX3-2569" fmla="*/ 1091485 w 1225855"/>
              <a:gd name="connsiteY3-2570" fmla="*/ 720128 h 1499831"/>
              <a:gd name="connsiteX4-2571" fmla="*/ 1086085 w 1225855"/>
              <a:gd name="connsiteY4-2572" fmla="*/ 697052 h 1499831"/>
              <a:gd name="connsiteX5-2573" fmla="*/ 1079702 w 1225855"/>
              <a:gd name="connsiteY5-2574" fmla="*/ 685104 h 1499831"/>
              <a:gd name="connsiteX6-2575" fmla="*/ 863663 w 1225855"/>
              <a:gd name="connsiteY6-2576" fmla="*/ 454008 h 1499831"/>
              <a:gd name="connsiteX7-2577" fmla="*/ 957280 w 1225855"/>
              <a:gd name="connsiteY7-2578" fmla="*/ 374303 h 1499831"/>
              <a:gd name="connsiteX8-2579" fmla="*/ 953024 w 1225855"/>
              <a:gd name="connsiteY8-2580" fmla="*/ 355482 h 1499831"/>
              <a:gd name="connsiteX9-2581" fmla="*/ 946969 w 1225855"/>
              <a:gd name="connsiteY9-2582" fmla="*/ 344516 h 1499831"/>
              <a:gd name="connsiteX10-2583" fmla="*/ 633058 w 1225855"/>
              <a:gd name="connsiteY10-2584" fmla="*/ 8347 h 1499831"/>
              <a:gd name="connsiteX11-2585" fmla="*/ 613909 w 1225855"/>
              <a:gd name="connsiteY11-2586" fmla="*/ 0 h 1499831"/>
              <a:gd name="connsiteX12-2587" fmla="*/ 594761 w 1225855"/>
              <a:gd name="connsiteY12-2588" fmla="*/ 8183 h 1499831"/>
              <a:gd name="connsiteX13-2589" fmla="*/ 276922 w 1225855"/>
              <a:gd name="connsiteY13-2590" fmla="*/ 345825 h 1499831"/>
              <a:gd name="connsiteX14-2591" fmla="*/ 269884 w 1225855"/>
              <a:gd name="connsiteY14-2592" fmla="*/ 362028 h 1499831"/>
              <a:gd name="connsiteX15-2593" fmla="*/ 268248 w 1225855"/>
              <a:gd name="connsiteY15-2594" fmla="*/ 374139 h 1499831"/>
              <a:gd name="connsiteX16-2595" fmla="*/ 363828 w 1225855"/>
              <a:gd name="connsiteY16-2596" fmla="*/ 453354 h 1499831"/>
              <a:gd name="connsiteX17-2597" fmla="*/ 143535 w 1225855"/>
              <a:gd name="connsiteY17-2598" fmla="*/ 687395 h 1499831"/>
              <a:gd name="connsiteX18-2599" fmla="*/ 136497 w 1225855"/>
              <a:gd name="connsiteY18-2600" fmla="*/ 704744 h 1499831"/>
              <a:gd name="connsiteX19-2601" fmla="*/ 134206 w 1225855"/>
              <a:gd name="connsiteY19-2602" fmla="*/ 720128 h 1499831"/>
              <a:gd name="connsiteX20-2603" fmla="*/ 182978 w 1225855"/>
              <a:gd name="connsiteY20-2604" fmla="*/ 786740 h 1499831"/>
              <a:gd name="connsiteX21-2605" fmla="*/ 217839 w 1225855"/>
              <a:gd name="connsiteY21-2606" fmla="*/ 805071 h 1499831"/>
              <a:gd name="connsiteX22-2607" fmla="*/ 9984 w 1225855"/>
              <a:gd name="connsiteY22-2608" fmla="*/ 1025692 h 1499831"/>
              <a:gd name="connsiteX23-2609" fmla="*/ 2946 w 1225855"/>
              <a:gd name="connsiteY23-2610" fmla="*/ 1044186 h 1499831"/>
              <a:gd name="connsiteX24-2611" fmla="*/ 0 w 1225855"/>
              <a:gd name="connsiteY24-2612" fmla="*/ 1062844 h 1499831"/>
              <a:gd name="connsiteX25-2613" fmla="*/ 194435 w 1225855"/>
              <a:gd name="connsiteY25-2614" fmla="*/ 1198195 h 1499831"/>
              <a:gd name="connsiteX26-2615" fmla="*/ 487887 w 1225855"/>
              <a:gd name="connsiteY26-2616" fmla="*/ 1247950 h 1499831"/>
              <a:gd name="connsiteX27-2617" fmla="*/ 487887 w 1225855"/>
              <a:gd name="connsiteY27-2618" fmla="*/ 1473645 h 1499831"/>
              <a:gd name="connsiteX28-2619" fmla="*/ 514073 w 1225855"/>
              <a:gd name="connsiteY28-2620" fmla="*/ 1499831 h 1499831"/>
              <a:gd name="connsiteX29-2621" fmla="*/ 711781 w 1225855"/>
              <a:gd name="connsiteY29-2622" fmla="*/ 1499831 h 1499831"/>
              <a:gd name="connsiteX30-2623" fmla="*/ 737968 w 1225855"/>
              <a:gd name="connsiteY30-2624" fmla="*/ 1473645 h 1499831"/>
              <a:gd name="connsiteX31-2625" fmla="*/ 737968 w 1225855"/>
              <a:gd name="connsiteY31-2626" fmla="*/ 1248932 h 1499831"/>
              <a:gd name="connsiteX32-2627" fmla="*/ 1039112 w 1225855"/>
              <a:gd name="connsiteY32-2628" fmla="*/ 1198195 h 1499831"/>
              <a:gd name="connsiteX33-2629" fmla="*/ 1225855 w 1225855"/>
              <a:gd name="connsiteY33-2630" fmla="*/ 1062844 h 1499831"/>
              <a:gd name="connsiteX34-2631" fmla="*/ 1219145 w 1225855"/>
              <a:gd name="connsiteY34-2632" fmla="*/ 1035512 h 1499831"/>
              <a:gd name="connsiteX35-2633" fmla="*/ 1099178 w 1225855"/>
              <a:gd name="connsiteY35-2634" fmla="*/ 1120454 h 1499831"/>
              <a:gd name="connsiteX36-2635" fmla="*/ 1082157 w 1225855"/>
              <a:gd name="connsiteY36-2636" fmla="*/ 1113580 h 1499831"/>
              <a:gd name="connsiteX37-2637" fmla="*/ 657608 w 1225855"/>
              <a:gd name="connsiteY37-2638" fmla="*/ 1056788 h 1499831"/>
              <a:gd name="connsiteX38-2639" fmla="*/ 560882 w 1225855"/>
              <a:gd name="connsiteY38-2640" fmla="*/ 1023564 h 1499831"/>
              <a:gd name="connsiteX39-2641" fmla="*/ 558918 w 1225855"/>
              <a:gd name="connsiteY39-2642" fmla="*/ 1022582 h 1499831"/>
              <a:gd name="connsiteX40-2643" fmla="*/ 554663 w 1225855"/>
              <a:gd name="connsiteY40-2644" fmla="*/ 1021109 h 1499831"/>
              <a:gd name="connsiteX41-2645" fmla="*/ 419966 w 1225855"/>
              <a:gd name="connsiteY41-2646" fmla="*/ 947296 h 1499831"/>
              <a:gd name="connsiteX42-2647" fmla="*/ 312928 w 1225855"/>
              <a:gd name="connsiteY42-2648" fmla="*/ 837313 h 1499831"/>
              <a:gd name="connsiteX43-2649" fmla="*/ 618656 w 1225855"/>
              <a:gd name="connsiteY43-2650" fmla="*/ 872828 h 1499831"/>
              <a:gd name="connsiteX44-2651" fmla="*/ 943368 w 1225855"/>
              <a:gd name="connsiteY44-2652" fmla="*/ 830439 h 1499831"/>
              <a:gd name="connsiteX45-2653" fmla="*/ 957116 w 1225855"/>
              <a:gd name="connsiteY45-2654" fmla="*/ 826184 h 1499831"/>
              <a:gd name="connsiteX46-2655" fmla="*/ 1168408 w 1225855"/>
              <a:gd name="connsiteY46-2656" fmla="*/ 1052369 h 1499831"/>
              <a:gd name="connsiteX47-2657" fmla="*/ 1170536 w 1225855"/>
              <a:gd name="connsiteY47-2658" fmla="*/ 1055806 h 1499831"/>
              <a:gd name="connsiteX48-2659" fmla="*/ 1173482 w 1225855"/>
              <a:gd name="connsiteY48-2660" fmla="*/ 1063008 h 1499831"/>
              <a:gd name="connsiteX49-2661" fmla="*/ 1099178 w 1225855"/>
              <a:gd name="connsiteY49-2662" fmla="*/ 1120454 h 1499831"/>
              <a:gd name="connsiteX50-2663" fmla="*/ 736822 w 1225855"/>
              <a:gd name="connsiteY50-2664" fmla="*/ 1196559 h 1499831"/>
              <a:gd name="connsiteX51-2665" fmla="*/ 620292 w 1225855"/>
              <a:gd name="connsiteY51-2666" fmla="*/ 1200487 h 1499831"/>
              <a:gd name="connsiteX52-2667" fmla="*/ 489033 w 1225855"/>
              <a:gd name="connsiteY52-2668" fmla="*/ 1195577 h 1499831"/>
              <a:gd name="connsiteX53-2669" fmla="*/ 209001 w 1225855"/>
              <a:gd name="connsiteY53-2670" fmla="*/ 1148114 h 1499831"/>
              <a:gd name="connsiteX54-2671" fmla="*/ 52209 w 1225855"/>
              <a:gd name="connsiteY54-2672" fmla="*/ 1063008 h 1499831"/>
              <a:gd name="connsiteX55-2673" fmla="*/ 54173 w 1225855"/>
              <a:gd name="connsiteY55-2674" fmla="*/ 1057279 h 1499831"/>
              <a:gd name="connsiteX56-2675" fmla="*/ 56137 w 1225855"/>
              <a:gd name="connsiteY56-2676" fmla="*/ 1053188 h 1499831"/>
              <a:gd name="connsiteX57-2677" fmla="*/ 255155 w 1225855"/>
              <a:gd name="connsiteY57-2678" fmla="*/ 841896 h 1499831"/>
              <a:gd name="connsiteX58-2679" fmla="*/ 346971 w 1225855"/>
              <a:gd name="connsiteY58-2680" fmla="*/ 956134 h 1499831"/>
              <a:gd name="connsiteX59-2681" fmla="*/ 318984 w 1225855"/>
              <a:gd name="connsiteY59-2682" fmla="*/ 987558 h 1499831"/>
              <a:gd name="connsiteX60-2683" fmla="*/ 321112 w 1225855"/>
              <a:gd name="connsiteY60-2684" fmla="*/ 1024546 h 1499831"/>
              <a:gd name="connsiteX61-2685" fmla="*/ 338460 w 1225855"/>
              <a:gd name="connsiteY61-2686" fmla="*/ 1031093 h 1499831"/>
              <a:gd name="connsiteX62-2687" fmla="*/ 358100 w 1225855"/>
              <a:gd name="connsiteY62-2688" fmla="*/ 1022255 h 1499831"/>
              <a:gd name="connsiteX63-2689" fmla="*/ 387887 w 1225855"/>
              <a:gd name="connsiteY63-2690" fmla="*/ 988703 h 1499831"/>
              <a:gd name="connsiteX64-2691" fmla="*/ 512600 w 1225855"/>
              <a:gd name="connsiteY64-2692" fmla="*/ 1059898 h 1499831"/>
              <a:gd name="connsiteX65-2693" fmla="*/ 494925 w 1225855"/>
              <a:gd name="connsiteY65-2694" fmla="*/ 1097868 h 1499831"/>
              <a:gd name="connsiteX66-2695" fmla="*/ 507527 w 1225855"/>
              <a:gd name="connsiteY66-2696" fmla="*/ 1132729 h 1499831"/>
              <a:gd name="connsiteX67-2697" fmla="*/ 518656 w 1225855"/>
              <a:gd name="connsiteY67-2698" fmla="*/ 1135184 h 1499831"/>
              <a:gd name="connsiteX68-2699" fmla="*/ 542388 w 1225855"/>
              <a:gd name="connsiteY68-2700" fmla="*/ 1120127 h 1499831"/>
              <a:gd name="connsiteX69-2701" fmla="*/ 561045 w 1225855"/>
              <a:gd name="connsiteY69-2702" fmla="*/ 1080029 h 1499831"/>
              <a:gd name="connsiteX70-2703" fmla="*/ 638132 w 1225855"/>
              <a:gd name="connsiteY70-2704" fmla="*/ 1105888 h 1499831"/>
              <a:gd name="connsiteX71-2705" fmla="*/ 708344 w 1225855"/>
              <a:gd name="connsiteY71-2706" fmla="*/ 1124219 h 1499831"/>
              <a:gd name="connsiteX72-2707" fmla="*/ 692633 w 1225855"/>
              <a:gd name="connsiteY72-2708" fmla="*/ 1159079 h 1499831"/>
              <a:gd name="connsiteX73-2709" fmla="*/ 691487 w 1225855"/>
              <a:gd name="connsiteY73-2710" fmla="*/ 1177574 h 1499831"/>
              <a:gd name="connsiteX74-2711" fmla="*/ 705726 w 1225855"/>
              <a:gd name="connsiteY74-2712" fmla="*/ 1193776 h 1499831"/>
              <a:gd name="connsiteX75-2713" fmla="*/ 716528 w 1225855"/>
              <a:gd name="connsiteY75-2714" fmla="*/ 1196068 h 1499831"/>
              <a:gd name="connsiteX76-2715" fmla="*/ 733549 w 1225855"/>
              <a:gd name="connsiteY76-2716" fmla="*/ 1189848 h 1499831"/>
              <a:gd name="connsiteX77-2717" fmla="*/ 740423 w 1225855"/>
              <a:gd name="connsiteY77-2718" fmla="*/ 1180683 h 1499831"/>
              <a:gd name="connsiteX78-2719" fmla="*/ 760881 w 1225855"/>
              <a:gd name="connsiteY78-2720" fmla="*/ 1135184 h 1499831"/>
              <a:gd name="connsiteX79-2721" fmla="*/ 974628 w 1225855"/>
              <a:gd name="connsiteY79-2722" fmla="*/ 1161534 h 1499831"/>
              <a:gd name="connsiteX80-2723" fmla="*/ 736822 w 1225855"/>
              <a:gd name="connsiteY80-2724" fmla="*/ 1196559 h 1499831"/>
              <a:gd name="connsiteX81-2725" fmla="*/ 685431 w 1225855"/>
              <a:gd name="connsiteY81-2726" fmla="*/ 1447458 h 1499831"/>
              <a:gd name="connsiteX82-2727" fmla="*/ 540096 w 1225855"/>
              <a:gd name="connsiteY82-2728" fmla="*/ 1447458 h 1499831"/>
              <a:gd name="connsiteX83-2729" fmla="*/ 540096 w 1225855"/>
              <a:gd name="connsiteY83-2730" fmla="*/ 1251059 h 1499831"/>
              <a:gd name="connsiteX84-2731" fmla="*/ 620292 w 1225855"/>
              <a:gd name="connsiteY84-2732" fmla="*/ 1252860 h 1499831"/>
              <a:gd name="connsiteX85-2733" fmla="*/ 685431 w 1225855"/>
              <a:gd name="connsiteY85-2734" fmla="*/ 1251714 h 1499831"/>
              <a:gd name="connsiteX86-2735" fmla="*/ 685431 w 1225855"/>
              <a:gd name="connsiteY86-2736" fmla="*/ 1447458 h 1499831"/>
              <a:gd name="connsiteX87-2737" fmla="*/ 186415 w 1225855"/>
              <a:gd name="connsiteY87-2738" fmla="*/ 720292 h 1499831"/>
              <a:gd name="connsiteX88-2739" fmla="*/ 187070 w 1225855"/>
              <a:gd name="connsiteY88-2740" fmla="*/ 718819 h 1499831"/>
              <a:gd name="connsiteX89-2741" fmla="*/ 188543 w 1225855"/>
              <a:gd name="connsiteY89-2742" fmla="*/ 715873 h 1499831"/>
              <a:gd name="connsiteX90-2743" fmla="*/ 418567 w 1225855"/>
              <a:gd name="connsiteY90-2744" fmla="*/ 483352 h 1499831"/>
              <a:gd name="connsiteX91-2745" fmla="*/ 519474 w 1225855"/>
              <a:gd name="connsiteY91-2746" fmla="*/ 496356 h 1499831"/>
              <a:gd name="connsiteX92-2747" fmla="*/ 550480 w 1225855"/>
              <a:gd name="connsiteY92-2748" fmla="*/ 499138 h 1499831"/>
              <a:gd name="connsiteX93-2749" fmla="*/ 587396 w 1225855"/>
              <a:gd name="connsiteY93-2750" fmla="*/ 507919 h 1499831"/>
              <a:gd name="connsiteX94-2751" fmla="*/ 611929 w 1225855"/>
              <a:gd name="connsiteY94-2752" fmla="*/ 498885 h 1499831"/>
              <a:gd name="connsiteX95-2753" fmla="*/ 644277 w 1225855"/>
              <a:gd name="connsiteY95-2754" fmla="*/ 510465 h 1499831"/>
              <a:gd name="connsiteX96-2755" fmla="*/ 676430 w 1225855"/>
              <a:gd name="connsiteY96-2756" fmla="*/ 508991 h 1499831"/>
              <a:gd name="connsiteX97-2757" fmla="*/ 712198 w 1225855"/>
              <a:gd name="connsiteY97-2758" fmla="*/ 499229 h 1499831"/>
              <a:gd name="connsiteX98-2759" fmla="*/ 797706 w 1225855"/>
              <a:gd name="connsiteY98-2760" fmla="*/ 471684 h 1499831"/>
              <a:gd name="connsiteX99-2761" fmla="*/ 820292 w 1225855"/>
              <a:gd name="connsiteY99-2762" fmla="*/ 507036 h 1499831"/>
              <a:gd name="connsiteX100-2763" fmla="*/ 780194 w 1225855"/>
              <a:gd name="connsiteY100-2764" fmla="*/ 560391 h 1499831"/>
              <a:gd name="connsiteX101-2765" fmla="*/ 759081 w 1225855"/>
              <a:gd name="connsiteY101-2766" fmla="*/ 576103 h 1499831"/>
              <a:gd name="connsiteX102-2767" fmla="*/ 736822 w 1225855"/>
              <a:gd name="connsiteY102-2768" fmla="*/ 590669 h 1499831"/>
              <a:gd name="connsiteX103-2769" fmla="*/ 736331 w 1225855"/>
              <a:gd name="connsiteY103-2770" fmla="*/ 590996 h 1499831"/>
              <a:gd name="connsiteX104-2771" fmla="*/ 542060 w 1225855"/>
              <a:gd name="connsiteY104-2772" fmla="*/ 682485 h 1499831"/>
              <a:gd name="connsiteX105-2773" fmla="*/ 339115 w 1225855"/>
              <a:gd name="connsiteY105-2774" fmla="*/ 752370 h 1499831"/>
              <a:gd name="connsiteX106-2775" fmla="*/ 289033 w 1225855"/>
              <a:gd name="connsiteY106-2776" fmla="*/ 767428 h 1499831"/>
              <a:gd name="connsiteX107-2777" fmla="*/ 274958 w 1225855"/>
              <a:gd name="connsiteY107-2778" fmla="*/ 771519 h 1499831"/>
              <a:gd name="connsiteX108-2779" fmla="*/ 255809 w 1225855"/>
              <a:gd name="connsiteY108-2780" fmla="*/ 764482 h 1499831"/>
              <a:gd name="connsiteX109-2781" fmla="*/ 186415 w 1225855"/>
              <a:gd name="connsiteY109-2782" fmla="*/ 720292 h 1499831"/>
              <a:gd name="connsiteX110-2783" fmla="*/ 883794 w 1225855"/>
              <a:gd name="connsiteY110-2784" fmla="*/ 593451 h 1499831"/>
              <a:gd name="connsiteX111-2785" fmla="*/ 859244 w 1225855"/>
              <a:gd name="connsiteY111-2786" fmla="*/ 561536 h 1499831"/>
              <a:gd name="connsiteX112-2787" fmla="*/ 854989 w 1225855"/>
              <a:gd name="connsiteY112-2788" fmla="*/ 557117 h 1499831"/>
              <a:gd name="connsiteX113-2789" fmla="*/ 867100 w 1225855"/>
              <a:gd name="connsiteY113-2790" fmla="*/ 534204 h 1499831"/>
              <a:gd name="connsiteX114-2791" fmla="*/ 1036167 w 1225855"/>
              <a:gd name="connsiteY114-2792" fmla="*/ 715218 h 1499831"/>
              <a:gd name="connsiteX115-2793" fmla="*/ 1037803 w 1225855"/>
              <a:gd name="connsiteY115-2794" fmla="*/ 717837 h 1499831"/>
              <a:gd name="connsiteX116-2795" fmla="*/ 1038949 w 1225855"/>
              <a:gd name="connsiteY116-2796" fmla="*/ 720128 h 1499831"/>
              <a:gd name="connsiteX117-2797" fmla="*/ 971519 w 1225855"/>
              <a:gd name="connsiteY117-2798" fmla="*/ 764973 h 1499831"/>
              <a:gd name="connsiteX118-2799" fmla="*/ 944841 w 1225855"/>
              <a:gd name="connsiteY118-2800" fmla="*/ 774793 h 1499831"/>
              <a:gd name="connsiteX119-2801" fmla="*/ 927165 w 1225855"/>
              <a:gd name="connsiteY119-2802" fmla="*/ 780357 h 1499831"/>
              <a:gd name="connsiteX120-2803" fmla="*/ 917018 w 1225855"/>
              <a:gd name="connsiteY120-2804" fmla="*/ 783303 h 1499831"/>
              <a:gd name="connsiteX121-2805" fmla="*/ 618492 w 1225855"/>
              <a:gd name="connsiteY121-2806" fmla="*/ 820292 h 1499831"/>
              <a:gd name="connsiteX122-2807" fmla="*/ 372175 w 1225855"/>
              <a:gd name="connsiteY122-2808" fmla="*/ 797051 h 1499831"/>
              <a:gd name="connsiteX123-2809" fmla="*/ 481668 w 1225855"/>
              <a:gd name="connsiteY123-2810" fmla="*/ 760717 h 1499831"/>
              <a:gd name="connsiteX124-2811" fmla="*/ 497707 w 1225855"/>
              <a:gd name="connsiteY124-2812" fmla="*/ 799015 h 1499831"/>
              <a:gd name="connsiteX125-2813" fmla="*/ 521929 w 1225855"/>
              <a:gd name="connsiteY125-2814" fmla="*/ 815054 h 1499831"/>
              <a:gd name="connsiteX126-2815" fmla="*/ 532077 w 1225855"/>
              <a:gd name="connsiteY126-2816" fmla="*/ 812927 h 1499831"/>
              <a:gd name="connsiteX127-2817" fmla="*/ 545988 w 1225855"/>
              <a:gd name="connsiteY127-2818" fmla="*/ 778557 h 1499831"/>
              <a:gd name="connsiteX128-2819" fmla="*/ 530931 w 1225855"/>
              <a:gd name="connsiteY128-2820" fmla="*/ 742878 h 1499831"/>
              <a:gd name="connsiteX129-2821" fmla="*/ 560882 w 1225855"/>
              <a:gd name="connsiteY129-2822" fmla="*/ 731421 h 1499831"/>
              <a:gd name="connsiteX130-2823" fmla="*/ 660881 w 1225855"/>
              <a:gd name="connsiteY130-2824" fmla="*/ 689359 h 1499831"/>
              <a:gd name="connsiteX131-2825" fmla="*/ 682158 w 1225855"/>
              <a:gd name="connsiteY131-2826" fmla="*/ 735677 h 1499831"/>
              <a:gd name="connsiteX132-2827" fmla="*/ 706053 w 1225855"/>
              <a:gd name="connsiteY132-2828" fmla="*/ 750897 h 1499831"/>
              <a:gd name="connsiteX133-2829" fmla="*/ 717019 w 1225855"/>
              <a:gd name="connsiteY133-2830" fmla="*/ 748442 h 1499831"/>
              <a:gd name="connsiteX134-2831" fmla="*/ 729948 w 1225855"/>
              <a:gd name="connsiteY134-2832" fmla="*/ 713745 h 1499831"/>
              <a:gd name="connsiteX135-2833" fmla="*/ 708181 w 1225855"/>
              <a:gd name="connsiteY135-2834" fmla="*/ 666446 h 1499831"/>
              <a:gd name="connsiteX136-2835" fmla="*/ 763991 w 1225855"/>
              <a:gd name="connsiteY136-2836" fmla="*/ 635350 h 1499831"/>
              <a:gd name="connsiteX137-2837" fmla="*/ 773483 w 1225855"/>
              <a:gd name="connsiteY137-2838" fmla="*/ 629294 h 1499831"/>
              <a:gd name="connsiteX138-2839" fmla="*/ 795414 w 1225855"/>
              <a:gd name="connsiteY138-2840" fmla="*/ 614400 h 1499831"/>
              <a:gd name="connsiteX139-2841" fmla="*/ 816200 w 1225855"/>
              <a:gd name="connsiteY139-2842" fmla="*/ 598361 h 1499831"/>
              <a:gd name="connsiteX140-2843" fmla="*/ 819473 w 1225855"/>
              <a:gd name="connsiteY140-2844" fmla="*/ 595579 h 1499831"/>
              <a:gd name="connsiteX141-2845" fmla="*/ 842223 w 1225855"/>
              <a:gd name="connsiteY141-2846" fmla="*/ 625202 h 1499831"/>
              <a:gd name="connsiteX142-2847" fmla="*/ 863008 w 1225855"/>
              <a:gd name="connsiteY142-2848" fmla="*/ 635350 h 1499831"/>
              <a:gd name="connsiteX143-2849" fmla="*/ 878884 w 1225855"/>
              <a:gd name="connsiteY143-2850" fmla="*/ 629949 h 1499831"/>
              <a:gd name="connsiteX144-2851" fmla="*/ 883794 w 1225855"/>
              <a:gd name="connsiteY144-2852" fmla="*/ 593451 h 1499831"/>
              <a:gd name="connsiteX145-2853" fmla="*/ 513091 w 1225855"/>
              <a:gd name="connsiteY145-2854" fmla="*/ 183796 h 1499831"/>
              <a:gd name="connsiteX146-2855" fmla="*/ 520784 w 1225855"/>
              <a:gd name="connsiteY146-2856" fmla="*/ 163175 h 1499831"/>
              <a:gd name="connsiteX147-2857" fmla="*/ 613746 w 1225855"/>
              <a:gd name="connsiteY147-2858" fmla="*/ 64648 h 1499831"/>
              <a:gd name="connsiteX148-2859" fmla="*/ 903434 w 1225855"/>
              <a:gd name="connsiteY148-2860" fmla="*/ 374630 h 1499831"/>
              <a:gd name="connsiteX149-2861" fmla="*/ 823892 w 1225855"/>
              <a:gd name="connsiteY149-2862" fmla="*/ 411455 h 1499831"/>
              <a:gd name="connsiteX150-2863" fmla="*/ 821110 w 1225855"/>
              <a:gd name="connsiteY150-2864" fmla="*/ 412273 h 1499831"/>
              <a:gd name="connsiteX151-2865" fmla="*/ 807689 w 1225855"/>
              <a:gd name="connsiteY151-2866" fmla="*/ 415710 h 1499831"/>
              <a:gd name="connsiteX152-2867" fmla="*/ 791159 w 1225855"/>
              <a:gd name="connsiteY152-2868" fmla="*/ 406873 h 1499831"/>
              <a:gd name="connsiteX153-2869" fmla="*/ 777084 w 1225855"/>
              <a:gd name="connsiteY153-2870" fmla="*/ 399835 h 1499831"/>
              <a:gd name="connsiteX154-2871" fmla="*/ 706053 w 1225855"/>
              <a:gd name="connsiteY154-2872" fmla="*/ 362192 h 1499831"/>
              <a:gd name="connsiteX155-2873" fmla="*/ 591160 w 1225855"/>
              <a:gd name="connsiteY155-2874" fmla="*/ 288542 h 1499831"/>
              <a:gd name="connsiteX156-2875" fmla="*/ 570702 w 1225855"/>
              <a:gd name="connsiteY156-2876" fmla="*/ 272176 h 1499831"/>
              <a:gd name="connsiteX157-2877" fmla="*/ 567919 w 1225855"/>
              <a:gd name="connsiteY157-2878" fmla="*/ 269721 h 1499831"/>
              <a:gd name="connsiteX158-2879" fmla="*/ 551226 w 1225855"/>
              <a:gd name="connsiteY158-2880" fmla="*/ 254500 h 1499831"/>
              <a:gd name="connsiteX159-2881" fmla="*/ 512109 w 1225855"/>
              <a:gd name="connsiteY159-2882" fmla="*/ 197708 h 1499831"/>
              <a:gd name="connsiteX160-2883" fmla="*/ 513091 w 1225855"/>
              <a:gd name="connsiteY160-2884" fmla="*/ 183796 h 1499831"/>
              <a:gd name="connsiteX161-2885" fmla="*/ 322094 w 1225855"/>
              <a:gd name="connsiteY161-2886" fmla="*/ 374303 h 1499831"/>
              <a:gd name="connsiteX162-2887" fmla="*/ 464974 w 1225855"/>
              <a:gd name="connsiteY162-2888" fmla="*/ 222421 h 1499831"/>
              <a:gd name="connsiteX163-2889" fmla="*/ 508345 w 1225855"/>
              <a:gd name="connsiteY163-2890" fmla="*/ 285596 h 1499831"/>
              <a:gd name="connsiteX164-2891" fmla="*/ 482486 w 1225855"/>
              <a:gd name="connsiteY164-2892" fmla="*/ 314729 h 1499831"/>
              <a:gd name="connsiteX165-2893" fmla="*/ 475939 w 1225855"/>
              <a:gd name="connsiteY165-2894" fmla="*/ 334205 h 1499831"/>
              <a:gd name="connsiteX166-2895" fmla="*/ 484614 w 1225855"/>
              <a:gd name="connsiteY166-2896" fmla="*/ 351717 h 1499831"/>
              <a:gd name="connsiteX167-2897" fmla="*/ 491324 w 1225855"/>
              <a:gd name="connsiteY167-2898" fmla="*/ 355973 h 1499831"/>
              <a:gd name="connsiteX168-2899" fmla="*/ 501962 w 1225855"/>
              <a:gd name="connsiteY168-2900" fmla="*/ 358264 h 1499831"/>
              <a:gd name="connsiteX169-2901" fmla="*/ 521602 w 1225855"/>
              <a:gd name="connsiteY169-2902" fmla="*/ 349426 h 1499831"/>
              <a:gd name="connsiteX170-2903" fmla="*/ 547298 w 1225855"/>
              <a:gd name="connsiteY170-2904" fmla="*/ 320621 h 1499831"/>
              <a:gd name="connsiteX171-2905" fmla="*/ 554990 w 1225855"/>
              <a:gd name="connsiteY171-2906" fmla="*/ 326676 h 1499831"/>
              <a:gd name="connsiteX172-2907" fmla="*/ 722747 w 1225855"/>
              <a:gd name="connsiteY172-2908" fmla="*/ 430768 h 1499831"/>
              <a:gd name="connsiteX173-2909" fmla="*/ 663827 w 1225855"/>
              <a:gd name="connsiteY173-2910" fmla="*/ 435678 h 1499831"/>
              <a:gd name="connsiteX174-2911" fmla="*/ 628967 w 1225855"/>
              <a:gd name="connsiteY174-2912" fmla="*/ 436823 h 1499831"/>
              <a:gd name="connsiteX175-2913" fmla="*/ 616692 w 1225855"/>
              <a:gd name="connsiteY175-2914" fmla="*/ 436987 h 1499831"/>
              <a:gd name="connsiteX176-2915" fmla="*/ 600489 w 1225855"/>
              <a:gd name="connsiteY176-2916" fmla="*/ 436823 h 1499831"/>
              <a:gd name="connsiteX177-2917" fmla="*/ 565628 w 1225855"/>
              <a:gd name="connsiteY177-2918" fmla="*/ 435514 h 1499831"/>
              <a:gd name="connsiteX178-2919" fmla="*/ 463337 w 1225855"/>
              <a:gd name="connsiteY178-2920" fmla="*/ 424057 h 1499831"/>
              <a:gd name="connsiteX179-2921" fmla="*/ 433059 w 1225855"/>
              <a:gd name="connsiteY179-2922" fmla="*/ 418165 h 1499831"/>
              <a:gd name="connsiteX180-2923" fmla="*/ 409164 w 1225855"/>
              <a:gd name="connsiteY180-2924" fmla="*/ 412437 h 1499831"/>
              <a:gd name="connsiteX181-2925" fmla="*/ 403927 w 1225855"/>
              <a:gd name="connsiteY181-2926" fmla="*/ 410964 h 1499831"/>
              <a:gd name="connsiteX182-2927" fmla="*/ 322094 w 1225855"/>
              <a:gd name="connsiteY182-2928" fmla="*/ 374303 h 1499831"/>
              <a:gd name="connsiteX0-2929" fmla="*/ 1219145 w 1225855"/>
              <a:gd name="connsiteY0-2930" fmla="*/ 1035512 h 1499831"/>
              <a:gd name="connsiteX1-2931" fmla="*/ 1212598 w 1225855"/>
              <a:gd name="connsiteY1-2932" fmla="*/ 1022910 h 1499831"/>
              <a:gd name="connsiteX2-2933" fmla="*/ 1009653 w 1225855"/>
              <a:gd name="connsiteY2-2934" fmla="*/ 805725 h 1499831"/>
              <a:gd name="connsiteX3-2935" fmla="*/ 1091485 w 1225855"/>
              <a:gd name="connsiteY3-2936" fmla="*/ 720128 h 1499831"/>
              <a:gd name="connsiteX4-2937" fmla="*/ 1086085 w 1225855"/>
              <a:gd name="connsiteY4-2938" fmla="*/ 697052 h 1499831"/>
              <a:gd name="connsiteX5-2939" fmla="*/ 1079702 w 1225855"/>
              <a:gd name="connsiteY5-2940" fmla="*/ 685104 h 1499831"/>
              <a:gd name="connsiteX6-2941" fmla="*/ 863663 w 1225855"/>
              <a:gd name="connsiteY6-2942" fmla="*/ 454008 h 1499831"/>
              <a:gd name="connsiteX7-2943" fmla="*/ 957280 w 1225855"/>
              <a:gd name="connsiteY7-2944" fmla="*/ 374303 h 1499831"/>
              <a:gd name="connsiteX8-2945" fmla="*/ 953024 w 1225855"/>
              <a:gd name="connsiteY8-2946" fmla="*/ 355482 h 1499831"/>
              <a:gd name="connsiteX9-2947" fmla="*/ 946969 w 1225855"/>
              <a:gd name="connsiteY9-2948" fmla="*/ 344516 h 1499831"/>
              <a:gd name="connsiteX10-2949" fmla="*/ 633058 w 1225855"/>
              <a:gd name="connsiteY10-2950" fmla="*/ 8347 h 1499831"/>
              <a:gd name="connsiteX11-2951" fmla="*/ 613909 w 1225855"/>
              <a:gd name="connsiteY11-2952" fmla="*/ 0 h 1499831"/>
              <a:gd name="connsiteX12-2953" fmla="*/ 594761 w 1225855"/>
              <a:gd name="connsiteY12-2954" fmla="*/ 8183 h 1499831"/>
              <a:gd name="connsiteX13-2955" fmla="*/ 276922 w 1225855"/>
              <a:gd name="connsiteY13-2956" fmla="*/ 345825 h 1499831"/>
              <a:gd name="connsiteX14-2957" fmla="*/ 269884 w 1225855"/>
              <a:gd name="connsiteY14-2958" fmla="*/ 362028 h 1499831"/>
              <a:gd name="connsiteX15-2959" fmla="*/ 268248 w 1225855"/>
              <a:gd name="connsiteY15-2960" fmla="*/ 374139 h 1499831"/>
              <a:gd name="connsiteX16-2961" fmla="*/ 363828 w 1225855"/>
              <a:gd name="connsiteY16-2962" fmla="*/ 453354 h 1499831"/>
              <a:gd name="connsiteX17-2963" fmla="*/ 143535 w 1225855"/>
              <a:gd name="connsiteY17-2964" fmla="*/ 687395 h 1499831"/>
              <a:gd name="connsiteX18-2965" fmla="*/ 136497 w 1225855"/>
              <a:gd name="connsiteY18-2966" fmla="*/ 704744 h 1499831"/>
              <a:gd name="connsiteX19-2967" fmla="*/ 134206 w 1225855"/>
              <a:gd name="connsiteY19-2968" fmla="*/ 720128 h 1499831"/>
              <a:gd name="connsiteX20-2969" fmla="*/ 182978 w 1225855"/>
              <a:gd name="connsiteY20-2970" fmla="*/ 786740 h 1499831"/>
              <a:gd name="connsiteX21-2971" fmla="*/ 217839 w 1225855"/>
              <a:gd name="connsiteY21-2972" fmla="*/ 805071 h 1499831"/>
              <a:gd name="connsiteX22-2973" fmla="*/ 9984 w 1225855"/>
              <a:gd name="connsiteY22-2974" fmla="*/ 1025692 h 1499831"/>
              <a:gd name="connsiteX23-2975" fmla="*/ 2946 w 1225855"/>
              <a:gd name="connsiteY23-2976" fmla="*/ 1044186 h 1499831"/>
              <a:gd name="connsiteX24-2977" fmla="*/ 0 w 1225855"/>
              <a:gd name="connsiteY24-2978" fmla="*/ 1062844 h 1499831"/>
              <a:gd name="connsiteX25-2979" fmla="*/ 194435 w 1225855"/>
              <a:gd name="connsiteY25-2980" fmla="*/ 1198195 h 1499831"/>
              <a:gd name="connsiteX26-2981" fmla="*/ 487887 w 1225855"/>
              <a:gd name="connsiteY26-2982" fmla="*/ 1247950 h 1499831"/>
              <a:gd name="connsiteX27-2983" fmla="*/ 487887 w 1225855"/>
              <a:gd name="connsiteY27-2984" fmla="*/ 1473645 h 1499831"/>
              <a:gd name="connsiteX28-2985" fmla="*/ 514073 w 1225855"/>
              <a:gd name="connsiteY28-2986" fmla="*/ 1499831 h 1499831"/>
              <a:gd name="connsiteX29-2987" fmla="*/ 711781 w 1225855"/>
              <a:gd name="connsiteY29-2988" fmla="*/ 1499831 h 1499831"/>
              <a:gd name="connsiteX30-2989" fmla="*/ 737968 w 1225855"/>
              <a:gd name="connsiteY30-2990" fmla="*/ 1473645 h 1499831"/>
              <a:gd name="connsiteX31-2991" fmla="*/ 737968 w 1225855"/>
              <a:gd name="connsiteY31-2992" fmla="*/ 1248932 h 1499831"/>
              <a:gd name="connsiteX32-2993" fmla="*/ 1039112 w 1225855"/>
              <a:gd name="connsiteY32-2994" fmla="*/ 1198195 h 1499831"/>
              <a:gd name="connsiteX33-2995" fmla="*/ 1225855 w 1225855"/>
              <a:gd name="connsiteY33-2996" fmla="*/ 1062844 h 1499831"/>
              <a:gd name="connsiteX34-2997" fmla="*/ 1219145 w 1225855"/>
              <a:gd name="connsiteY34-2998" fmla="*/ 1035512 h 1499831"/>
              <a:gd name="connsiteX35-2999" fmla="*/ 1099178 w 1225855"/>
              <a:gd name="connsiteY35-3000" fmla="*/ 1120454 h 1499831"/>
              <a:gd name="connsiteX36-3001" fmla="*/ 1082157 w 1225855"/>
              <a:gd name="connsiteY36-3002" fmla="*/ 1113580 h 1499831"/>
              <a:gd name="connsiteX37-3003" fmla="*/ 657608 w 1225855"/>
              <a:gd name="connsiteY37-3004" fmla="*/ 1056788 h 1499831"/>
              <a:gd name="connsiteX38-3005" fmla="*/ 560882 w 1225855"/>
              <a:gd name="connsiteY38-3006" fmla="*/ 1023564 h 1499831"/>
              <a:gd name="connsiteX39-3007" fmla="*/ 558918 w 1225855"/>
              <a:gd name="connsiteY39-3008" fmla="*/ 1022582 h 1499831"/>
              <a:gd name="connsiteX40-3009" fmla="*/ 554663 w 1225855"/>
              <a:gd name="connsiteY40-3010" fmla="*/ 1021109 h 1499831"/>
              <a:gd name="connsiteX41-3011" fmla="*/ 419966 w 1225855"/>
              <a:gd name="connsiteY41-3012" fmla="*/ 947296 h 1499831"/>
              <a:gd name="connsiteX42-3013" fmla="*/ 312928 w 1225855"/>
              <a:gd name="connsiteY42-3014" fmla="*/ 837313 h 1499831"/>
              <a:gd name="connsiteX43-3015" fmla="*/ 618656 w 1225855"/>
              <a:gd name="connsiteY43-3016" fmla="*/ 872828 h 1499831"/>
              <a:gd name="connsiteX44-3017" fmla="*/ 943368 w 1225855"/>
              <a:gd name="connsiteY44-3018" fmla="*/ 830439 h 1499831"/>
              <a:gd name="connsiteX45-3019" fmla="*/ 957116 w 1225855"/>
              <a:gd name="connsiteY45-3020" fmla="*/ 826184 h 1499831"/>
              <a:gd name="connsiteX46-3021" fmla="*/ 1168408 w 1225855"/>
              <a:gd name="connsiteY46-3022" fmla="*/ 1052369 h 1499831"/>
              <a:gd name="connsiteX47-3023" fmla="*/ 1170536 w 1225855"/>
              <a:gd name="connsiteY47-3024" fmla="*/ 1055806 h 1499831"/>
              <a:gd name="connsiteX48-3025" fmla="*/ 1173482 w 1225855"/>
              <a:gd name="connsiteY48-3026" fmla="*/ 1063008 h 1499831"/>
              <a:gd name="connsiteX49-3027" fmla="*/ 1099178 w 1225855"/>
              <a:gd name="connsiteY49-3028" fmla="*/ 1120454 h 1499831"/>
              <a:gd name="connsiteX50-3029" fmla="*/ 736822 w 1225855"/>
              <a:gd name="connsiteY50-3030" fmla="*/ 1196559 h 1499831"/>
              <a:gd name="connsiteX51-3031" fmla="*/ 620292 w 1225855"/>
              <a:gd name="connsiteY51-3032" fmla="*/ 1200487 h 1499831"/>
              <a:gd name="connsiteX52-3033" fmla="*/ 489033 w 1225855"/>
              <a:gd name="connsiteY52-3034" fmla="*/ 1195577 h 1499831"/>
              <a:gd name="connsiteX53-3035" fmla="*/ 209001 w 1225855"/>
              <a:gd name="connsiteY53-3036" fmla="*/ 1148114 h 1499831"/>
              <a:gd name="connsiteX54-3037" fmla="*/ 52209 w 1225855"/>
              <a:gd name="connsiteY54-3038" fmla="*/ 1063008 h 1499831"/>
              <a:gd name="connsiteX55-3039" fmla="*/ 54173 w 1225855"/>
              <a:gd name="connsiteY55-3040" fmla="*/ 1057279 h 1499831"/>
              <a:gd name="connsiteX56-3041" fmla="*/ 56137 w 1225855"/>
              <a:gd name="connsiteY56-3042" fmla="*/ 1053188 h 1499831"/>
              <a:gd name="connsiteX57-3043" fmla="*/ 255155 w 1225855"/>
              <a:gd name="connsiteY57-3044" fmla="*/ 841896 h 1499831"/>
              <a:gd name="connsiteX58-3045" fmla="*/ 346971 w 1225855"/>
              <a:gd name="connsiteY58-3046" fmla="*/ 956134 h 1499831"/>
              <a:gd name="connsiteX59-3047" fmla="*/ 318984 w 1225855"/>
              <a:gd name="connsiteY59-3048" fmla="*/ 987558 h 1499831"/>
              <a:gd name="connsiteX60-3049" fmla="*/ 321112 w 1225855"/>
              <a:gd name="connsiteY60-3050" fmla="*/ 1024546 h 1499831"/>
              <a:gd name="connsiteX61-3051" fmla="*/ 338460 w 1225855"/>
              <a:gd name="connsiteY61-3052" fmla="*/ 1031093 h 1499831"/>
              <a:gd name="connsiteX62-3053" fmla="*/ 358100 w 1225855"/>
              <a:gd name="connsiteY62-3054" fmla="*/ 1022255 h 1499831"/>
              <a:gd name="connsiteX63-3055" fmla="*/ 387887 w 1225855"/>
              <a:gd name="connsiteY63-3056" fmla="*/ 988703 h 1499831"/>
              <a:gd name="connsiteX64-3057" fmla="*/ 512600 w 1225855"/>
              <a:gd name="connsiteY64-3058" fmla="*/ 1059898 h 1499831"/>
              <a:gd name="connsiteX65-3059" fmla="*/ 494925 w 1225855"/>
              <a:gd name="connsiteY65-3060" fmla="*/ 1097868 h 1499831"/>
              <a:gd name="connsiteX66-3061" fmla="*/ 507527 w 1225855"/>
              <a:gd name="connsiteY66-3062" fmla="*/ 1132729 h 1499831"/>
              <a:gd name="connsiteX67-3063" fmla="*/ 518656 w 1225855"/>
              <a:gd name="connsiteY67-3064" fmla="*/ 1135184 h 1499831"/>
              <a:gd name="connsiteX68-3065" fmla="*/ 542388 w 1225855"/>
              <a:gd name="connsiteY68-3066" fmla="*/ 1120127 h 1499831"/>
              <a:gd name="connsiteX69-3067" fmla="*/ 561045 w 1225855"/>
              <a:gd name="connsiteY69-3068" fmla="*/ 1080029 h 1499831"/>
              <a:gd name="connsiteX70-3069" fmla="*/ 638132 w 1225855"/>
              <a:gd name="connsiteY70-3070" fmla="*/ 1105888 h 1499831"/>
              <a:gd name="connsiteX71-3071" fmla="*/ 708344 w 1225855"/>
              <a:gd name="connsiteY71-3072" fmla="*/ 1124219 h 1499831"/>
              <a:gd name="connsiteX72-3073" fmla="*/ 692633 w 1225855"/>
              <a:gd name="connsiteY72-3074" fmla="*/ 1159079 h 1499831"/>
              <a:gd name="connsiteX73-3075" fmla="*/ 691487 w 1225855"/>
              <a:gd name="connsiteY73-3076" fmla="*/ 1177574 h 1499831"/>
              <a:gd name="connsiteX74-3077" fmla="*/ 705726 w 1225855"/>
              <a:gd name="connsiteY74-3078" fmla="*/ 1193776 h 1499831"/>
              <a:gd name="connsiteX75-3079" fmla="*/ 716528 w 1225855"/>
              <a:gd name="connsiteY75-3080" fmla="*/ 1196068 h 1499831"/>
              <a:gd name="connsiteX76-3081" fmla="*/ 733549 w 1225855"/>
              <a:gd name="connsiteY76-3082" fmla="*/ 1189848 h 1499831"/>
              <a:gd name="connsiteX77-3083" fmla="*/ 740423 w 1225855"/>
              <a:gd name="connsiteY77-3084" fmla="*/ 1180683 h 1499831"/>
              <a:gd name="connsiteX78-3085" fmla="*/ 760881 w 1225855"/>
              <a:gd name="connsiteY78-3086" fmla="*/ 1135184 h 1499831"/>
              <a:gd name="connsiteX79-3087" fmla="*/ 974628 w 1225855"/>
              <a:gd name="connsiteY79-3088" fmla="*/ 1161534 h 1499831"/>
              <a:gd name="connsiteX80-3089" fmla="*/ 736822 w 1225855"/>
              <a:gd name="connsiteY80-3090" fmla="*/ 1196559 h 1499831"/>
              <a:gd name="connsiteX81-3091" fmla="*/ 685431 w 1225855"/>
              <a:gd name="connsiteY81-3092" fmla="*/ 1447458 h 1499831"/>
              <a:gd name="connsiteX82-3093" fmla="*/ 540096 w 1225855"/>
              <a:gd name="connsiteY82-3094" fmla="*/ 1447458 h 1499831"/>
              <a:gd name="connsiteX83-3095" fmla="*/ 540096 w 1225855"/>
              <a:gd name="connsiteY83-3096" fmla="*/ 1251059 h 1499831"/>
              <a:gd name="connsiteX84-3097" fmla="*/ 620292 w 1225855"/>
              <a:gd name="connsiteY84-3098" fmla="*/ 1252860 h 1499831"/>
              <a:gd name="connsiteX85-3099" fmla="*/ 685431 w 1225855"/>
              <a:gd name="connsiteY85-3100" fmla="*/ 1251714 h 1499831"/>
              <a:gd name="connsiteX86-3101" fmla="*/ 685431 w 1225855"/>
              <a:gd name="connsiteY86-3102" fmla="*/ 1447458 h 1499831"/>
              <a:gd name="connsiteX87-3103" fmla="*/ 186415 w 1225855"/>
              <a:gd name="connsiteY87-3104" fmla="*/ 720292 h 1499831"/>
              <a:gd name="connsiteX88-3105" fmla="*/ 187070 w 1225855"/>
              <a:gd name="connsiteY88-3106" fmla="*/ 718819 h 1499831"/>
              <a:gd name="connsiteX89-3107" fmla="*/ 188543 w 1225855"/>
              <a:gd name="connsiteY89-3108" fmla="*/ 715873 h 1499831"/>
              <a:gd name="connsiteX90-3109" fmla="*/ 418567 w 1225855"/>
              <a:gd name="connsiteY90-3110" fmla="*/ 483352 h 1499831"/>
              <a:gd name="connsiteX91-3111" fmla="*/ 493280 w 1225855"/>
              <a:gd name="connsiteY91-3112" fmla="*/ 505881 h 1499831"/>
              <a:gd name="connsiteX92-3113" fmla="*/ 550480 w 1225855"/>
              <a:gd name="connsiteY92-3114" fmla="*/ 499138 h 1499831"/>
              <a:gd name="connsiteX93-3115" fmla="*/ 587396 w 1225855"/>
              <a:gd name="connsiteY93-3116" fmla="*/ 507919 h 1499831"/>
              <a:gd name="connsiteX94-3117" fmla="*/ 611929 w 1225855"/>
              <a:gd name="connsiteY94-3118" fmla="*/ 498885 h 1499831"/>
              <a:gd name="connsiteX95-3119" fmla="*/ 644277 w 1225855"/>
              <a:gd name="connsiteY95-3120" fmla="*/ 510465 h 1499831"/>
              <a:gd name="connsiteX96-3121" fmla="*/ 676430 w 1225855"/>
              <a:gd name="connsiteY96-3122" fmla="*/ 508991 h 1499831"/>
              <a:gd name="connsiteX97-3123" fmla="*/ 712198 w 1225855"/>
              <a:gd name="connsiteY97-3124" fmla="*/ 499229 h 1499831"/>
              <a:gd name="connsiteX98-3125" fmla="*/ 797706 w 1225855"/>
              <a:gd name="connsiteY98-3126" fmla="*/ 471684 h 1499831"/>
              <a:gd name="connsiteX99-3127" fmla="*/ 820292 w 1225855"/>
              <a:gd name="connsiteY99-3128" fmla="*/ 507036 h 1499831"/>
              <a:gd name="connsiteX100-3129" fmla="*/ 780194 w 1225855"/>
              <a:gd name="connsiteY100-3130" fmla="*/ 560391 h 1499831"/>
              <a:gd name="connsiteX101-3131" fmla="*/ 759081 w 1225855"/>
              <a:gd name="connsiteY101-3132" fmla="*/ 576103 h 1499831"/>
              <a:gd name="connsiteX102-3133" fmla="*/ 736822 w 1225855"/>
              <a:gd name="connsiteY102-3134" fmla="*/ 590669 h 1499831"/>
              <a:gd name="connsiteX103-3135" fmla="*/ 736331 w 1225855"/>
              <a:gd name="connsiteY103-3136" fmla="*/ 590996 h 1499831"/>
              <a:gd name="connsiteX104-3137" fmla="*/ 542060 w 1225855"/>
              <a:gd name="connsiteY104-3138" fmla="*/ 682485 h 1499831"/>
              <a:gd name="connsiteX105-3139" fmla="*/ 339115 w 1225855"/>
              <a:gd name="connsiteY105-3140" fmla="*/ 752370 h 1499831"/>
              <a:gd name="connsiteX106-3141" fmla="*/ 289033 w 1225855"/>
              <a:gd name="connsiteY106-3142" fmla="*/ 767428 h 1499831"/>
              <a:gd name="connsiteX107-3143" fmla="*/ 274958 w 1225855"/>
              <a:gd name="connsiteY107-3144" fmla="*/ 771519 h 1499831"/>
              <a:gd name="connsiteX108-3145" fmla="*/ 255809 w 1225855"/>
              <a:gd name="connsiteY108-3146" fmla="*/ 764482 h 1499831"/>
              <a:gd name="connsiteX109-3147" fmla="*/ 186415 w 1225855"/>
              <a:gd name="connsiteY109-3148" fmla="*/ 720292 h 1499831"/>
              <a:gd name="connsiteX110-3149" fmla="*/ 883794 w 1225855"/>
              <a:gd name="connsiteY110-3150" fmla="*/ 593451 h 1499831"/>
              <a:gd name="connsiteX111-3151" fmla="*/ 859244 w 1225855"/>
              <a:gd name="connsiteY111-3152" fmla="*/ 561536 h 1499831"/>
              <a:gd name="connsiteX112-3153" fmla="*/ 854989 w 1225855"/>
              <a:gd name="connsiteY112-3154" fmla="*/ 557117 h 1499831"/>
              <a:gd name="connsiteX113-3155" fmla="*/ 867100 w 1225855"/>
              <a:gd name="connsiteY113-3156" fmla="*/ 534204 h 1499831"/>
              <a:gd name="connsiteX114-3157" fmla="*/ 1036167 w 1225855"/>
              <a:gd name="connsiteY114-3158" fmla="*/ 715218 h 1499831"/>
              <a:gd name="connsiteX115-3159" fmla="*/ 1037803 w 1225855"/>
              <a:gd name="connsiteY115-3160" fmla="*/ 717837 h 1499831"/>
              <a:gd name="connsiteX116-3161" fmla="*/ 1038949 w 1225855"/>
              <a:gd name="connsiteY116-3162" fmla="*/ 720128 h 1499831"/>
              <a:gd name="connsiteX117-3163" fmla="*/ 971519 w 1225855"/>
              <a:gd name="connsiteY117-3164" fmla="*/ 764973 h 1499831"/>
              <a:gd name="connsiteX118-3165" fmla="*/ 944841 w 1225855"/>
              <a:gd name="connsiteY118-3166" fmla="*/ 774793 h 1499831"/>
              <a:gd name="connsiteX119-3167" fmla="*/ 927165 w 1225855"/>
              <a:gd name="connsiteY119-3168" fmla="*/ 780357 h 1499831"/>
              <a:gd name="connsiteX120-3169" fmla="*/ 917018 w 1225855"/>
              <a:gd name="connsiteY120-3170" fmla="*/ 783303 h 1499831"/>
              <a:gd name="connsiteX121-3171" fmla="*/ 618492 w 1225855"/>
              <a:gd name="connsiteY121-3172" fmla="*/ 820292 h 1499831"/>
              <a:gd name="connsiteX122-3173" fmla="*/ 372175 w 1225855"/>
              <a:gd name="connsiteY122-3174" fmla="*/ 797051 h 1499831"/>
              <a:gd name="connsiteX123-3175" fmla="*/ 481668 w 1225855"/>
              <a:gd name="connsiteY123-3176" fmla="*/ 760717 h 1499831"/>
              <a:gd name="connsiteX124-3177" fmla="*/ 497707 w 1225855"/>
              <a:gd name="connsiteY124-3178" fmla="*/ 799015 h 1499831"/>
              <a:gd name="connsiteX125-3179" fmla="*/ 521929 w 1225855"/>
              <a:gd name="connsiteY125-3180" fmla="*/ 815054 h 1499831"/>
              <a:gd name="connsiteX126-3181" fmla="*/ 532077 w 1225855"/>
              <a:gd name="connsiteY126-3182" fmla="*/ 812927 h 1499831"/>
              <a:gd name="connsiteX127-3183" fmla="*/ 545988 w 1225855"/>
              <a:gd name="connsiteY127-3184" fmla="*/ 778557 h 1499831"/>
              <a:gd name="connsiteX128-3185" fmla="*/ 530931 w 1225855"/>
              <a:gd name="connsiteY128-3186" fmla="*/ 742878 h 1499831"/>
              <a:gd name="connsiteX129-3187" fmla="*/ 560882 w 1225855"/>
              <a:gd name="connsiteY129-3188" fmla="*/ 731421 h 1499831"/>
              <a:gd name="connsiteX130-3189" fmla="*/ 660881 w 1225855"/>
              <a:gd name="connsiteY130-3190" fmla="*/ 689359 h 1499831"/>
              <a:gd name="connsiteX131-3191" fmla="*/ 682158 w 1225855"/>
              <a:gd name="connsiteY131-3192" fmla="*/ 735677 h 1499831"/>
              <a:gd name="connsiteX132-3193" fmla="*/ 706053 w 1225855"/>
              <a:gd name="connsiteY132-3194" fmla="*/ 750897 h 1499831"/>
              <a:gd name="connsiteX133-3195" fmla="*/ 717019 w 1225855"/>
              <a:gd name="connsiteY133-3196" fmla="*/ 748442 h 1499831"/>
              <a:gd name="connsiteX134-3197" fmla="*/ 729948 w 1225855"/>
              <a:gd name="connsiteY134-3198" fmla="*/ 713745 h 1499831"/>
              <a:gd name="connsiteX135-3199" fmla="*/ 708181 w 1225855"/>
              <a:gd name="connsiteY135-3200" fmla="*/ 666446 h 1499831"/>
              <a:gd name="connsiteX136-3201" fmla="*/ 763991 w 1225855"/>
              <a:gd name="connsiteY136-3202" fmla="*/ 635350 h 1499831"/>
              <a:gd name="connsiteX137-3203" fmla="*/ 773483 w 1225855"/>
              <a:gd name="connsiteY137-3204" fmla="*/ 629294 h 1499831"/>
              <a:gd name="connsiteX138-3205" fmla="*/ 795414 w 1225855"/>
              <a:gd name="connsiteY138-3206" fmla="*/ 614400 h 1499831"/>
              <a:gd name="connsiteX139-3207" fmla="*/ 816200 w 1225855"/>
              <a:gd name="connsiteY139-3208" fmla="*/ 598361 h 1499831"/>
              <a:gd name="connsiteX140-3209" fmla="*/ 819473 w 1225855"/>
              <a:gd name="connsiteY140-3210" fmla="*/ 595579 h 1499831"/>
              <a:gd name="connsiteX141-3211" fmla="*/ 842223 w 1225855"/>
              <a:gd name="connsiteY141-3212" fmla="*/ 625202 h 1499831"/>
              <a:gd name="connsiteX142-3213" fmla="*/ 863008 w 1225855"/>
              <a:gd name="connsiteY142-3214" fmla="*/ 635350 h 1499831"/>
              <a:gd name="connsiteX143-3215" fmla="*/ 878884 w 1225855"/>
              <a:gd name="connsiteY143-3216" fmla="*/ 629949 h 1499831"/>
              <a:gd name="connsiteX144-3217" fmla="*/ 883794 w 1225855"/>
              <a:gd name="connsiteY144-3218" fmla="*/ 593451 h 1499831"/>
              <a:gd name="connsiteX145-3219" fmla="*/ 513091 w 1225855"/>
              <a:gd name="connsiteY145-3220" fmla="*/ 183796 h 1499831"/>
              <a:gd name="connsiteX146-3221" fmla="*/ 520784 w 1225855"/>
              <a:gd name="connsiteY146-3222" fmla="*/ 163175 h 1499831"/>
              <a:gd name="connsiteX147-3223" fmla="*/ 613746 w 1225855"/>
              <a:gd name="connsiteY147-3224" fmla="*/ 64648 h 1499831"/>
              <a:gd name="connsiteX148-3225" fmla="*/ 903434 w 1225855"/>
              <a:gd name="connsiteY148-3226" fmla="*/ 374630 h 1499831"/>
              <a:gd name="connsiteX149-3227" fmla="*/ 823892 w 1225855"/>
              <a:gd name="connsiteY149-3228" fmla="*/ 411455 h 1499831"/>
              <a:gd name="connsiteX150-3229" fmla="*/ 821110 w 1225855"/>
              <a:gd name="connsiteY150-3230" fmla="*/ 412273 h 1499831"/>
              <a:gd name="connsiteX151-3231" fmla="*/ 807689 w 1225855"/>
              <a:gd name="connsiteY151-3232" fmla="*/ 415710 h 1499831"/>
              <a:gd name="connsiteX152-3233" fmla="*/ 791159 w 1225855"/>
              <a:gd name="connsiteY152-3234" fmla="*/ 406873 h 1499831"/>
              <a:gd name="connsiteX153-3235" fmla="*/ 777084 w 1225855"/>
              <a:gd name="connsiteY153-3236" fmla="*/ 399835 h 1499831"/>
              <a:gd name="connsiteX154-3237" fmla="*/ 706053 w 1225855"/>
              <a:gd name="connsiteY154-3238" fmla="*/ 362192 h 1499831"/>
              <a:gd name="connsiteX155-3239" fmla="*/ 591160 w 1225855"/>
              <a:gd name="connsiteY155-3240" fmla="*/ 288542 h 1499831"/>
              <a:gd name="connsiteX156-3241" fmla="*/ 570702 w 1225855"/>
              <a:gd name="connsiteY156-3242" fmla="*/ 272176 h 1499831"/>
              <a:gd name="connsiteX157-3243" fmla="*/ 567919 w 1225855"/>
              <a:gd name="connsiteY157-3244" fmla="*/ 269721 h 1499831"/>
              <a:gd name="connsiteX158-3245" fmla="*/ 551226 w 1225855"/>
              <a:gd name="connsiteY158-3246" fmla="*/ 254500 h 1499831"/>
              <a:gd name="connsiteX159-3247" fmla="*/ 512109 w 1225855"/>
              <a:gd name="connsiteY159-3248" fmla="*/ 197708 h 1499831"/>
              <a:gd name="connsiteX160-3249" fmla="*/ 513091 w 1225855"/>
              <a:gd name="connsiteY160-3250" fmla="*/ 183796 h 1499831"/>
              <a:gd name="connsiteX161-3251" fmla="*/ 322094 w 1225855"/>
              <a:gd name="connsiteY161-3252" fmla="*/ 374303 h 1499831"/>
              <a:gd name="connsiteX162-3253" fmla="*/ 464974 w 1225855"/>
              <a:gd name="connsiteY162-3254" fmla="*/ 222421 h 1499831"/>
              <a:gd name="connsiteX163-3255" fmla="*/ 508345 w 1225855"/>
              <a:gd name="connsiteY163-3256" fmla="*/ 285596 h 1499831"/>
              <a:gd name="connsiteX164-3257" fmla="*/ 482486 w 1225855"/>
              <a:gd name="connsiteY164-3258" fmla="*/ 314729 h 1499831"/>
              <a:gd name="connsiteX165-3259" fmla="*/ 475939 w 1225855"/>
              <a:gd name="connsiteY165-3260" fmla="*/ 334205 h 1499831"/>
              <a:gd name="connsiteX166-3261" fmla="*/ 484614 w 1225855"/>
              <a:gd name="connsiteY166-3262" fmla="*/ 351717 h 1499831"/>
              <a:gd name="connsiteX167-3263" fmla="*/ 491324 w 1225855"/>
              <a:gd name="connsiteY167-3264" fmla="*/ 355973 h 1499831"/>
              <a:gd name="connsiteX168-3265" fmla="*/ 501962 w 1225855"/>
              <a:gd name="connsiteY168-3266" fmla="*/ 358264 h 1499831"/>
              <a:gd name="connsiteX169-3267" fmla="*/ 521602 w 1225855"/>
              <a:gd name="connsiteY169-3268" fmla="*/ 349426 h 1499831"/>
              <a:gd name="connsiteX170-3269" fmla="*/ 547298 w 1225855"/>
              <a:gd name="connsiteY170-3270" fmla="*/ 320621 h 1499831"/>
              <a:gd name="connsiteX171-3271" fmla="*/ 554990 w 1225855"/>
              <a:gd name="connsiteY171-3272" fmla="*/ 326676 h 1499831"/>
              <a:gd name="connsiteX172-3273" fmla="*/ 722747 w 1225855"/>
              <a:gd name="connsiteY172-3274" fmla="*/ 430768 h 1499831"/>
              <a:gd name="connsiteX173-3275" fmla="*/ 663827 w 1225855"/>
              <a:gd name="connsiteY173-3276" fmla="*/ 435678 h 1499831"/>
              <a:gd name="connsiteX174-3277" fmla="*/ 628967 w 1225855"/>
              <a:gd name="connsiteY174-3278" fmla="*/ 436823 h 1499831"/>
              <a:gd name="connsiteX175-3279" fmla="*/ 616692 w 1225855"/>
              <a:gd name="connsiteY175-3280" fmla="*/ 436987 h 1499831"/>
              <a:gd name="connsiteX176-3281" fmla="*/ 600489 w 1225855"/>
              <a:gd name="connsiteY176-3282" fmla="*/ 436823 h 1499831"/>
              <a:gd name="connsiteX177-3283" fmla="*/ 565628 w 1225855"/>
              <a:gd name="connsiteY177-3284" fmla="*/ 435514 h 1499831"/>
              <a:gd name="connsiteX178-3285" fmla="*/ 463337 w 1225855"/>
              <a:gd name="connsiteY178-3286" fmla="*/ 424057 h 1499831"/>
              <a:gd name="connsiteX179-3287" fmla="*/ 433059 w 1225855"/>
              <a:gd name="connsiteY179-3288" fmla="*/ 418165 h 1499831"/>
              <a:gd name="connsiteX180-3289" fmla="*/ 409164 w 1225855"/>
              <a:gd name="connsiteY180-3290" fmla="*/ 412437 h 1499831"/>
              <a:gd name="connsiteX181-3291" fmla="*/ 403927 w 1225855"/>
              <a:gd name="connsiteY181-3292" fmla="*/ 410964 h 1499831"/>
              <a:gd name="connsiteX182-3293" fmla="*/ 322094 w 1225855"/>
              <a:gd name="connsiteY182-3294" fmla="*/ 374303 h 1499831"/>
              <a:gd name="connsiteX0-3295" fmla="*/ 1219145 w 1225855"/>
              <a:gd name="connsiteY0-3296" fmla="*/ 1035512 h 1499831"/>
              <a:gd name="connsiteX1-3297" fmla="*/ 1212598 w 1225855"/>
              <a:gd name="connsiteY1-3298" fmla="*/ 1022910 h 1499831"/>
              <a:gd name="connsiteX2-3299" fmla="*/ 1009653 w 1225855"/>
              <a:gd name="connsiteY2-3300" fmla="*/ 805725 h 1499831"/>
              <a:gd name="connsiteX3-3301" fmla="*/ 1091485 w 1225855"/>
              <a:gd name="connsiteY3-3302" fmla="*/ 720128 h 1499831"/>
              <a:gd name="connsiteX4-3303" fmla="*/ 1086085 w 1225855"/>
              <a:gd name="connsiteY4-3304" fmla="*/ 697052 h 1499831"/>
              <a:gd name="connsiteX5-3305" fmla="*/ 1079702 w 1225855"/>
              <a:gd name="connsiteY5-3306" fmla="*/ 685104 h 1499831"/>
              <a:gd name="connsiteX6-3307" fmla="*/ 863663 w 1225855"/>
              <a:gd name="connsiteY6-3308" fmla="*/ 454008 h 1499831"/>
              <a:gd name="connsiteX7-3309" fmla="*/ 957280 w 1225855"/>
              <a:gd name="connsiteY7-3310" fmla="*/ 374303 h 1499831"/>
              <a:gd name="connsiteX8-3311" fmla="*/ 953024 w 1225855"/>
              <a:gd name="connsiteY8-3312" fmla="*/ 355482 h 1499831"/>
              <a:gd name="connsiteX9-3313" fmla="*/ 946969 w 1225855"/>
              <a:gd name="connsiteY9-3314" fmla="*/ 344516 h 1499831"/>
              <a:gd name="connsiteX10-3315" fmla="*/ 633058 w 1225855"/>
              <a:gd name="connsiteY10-3316" fmla="*/ 8347 h 1499831"/>
              <a:gd name="connsiteX11-3317" fmla="*/ 613909 w 1225855"/>
              <a:gd name="connsiteY11-3318" fmla="*/ 0 h 1499831"/>
              <a:gd name="connsiteX12-3319" fmla="*/ 594761 w 1225855"/>
              <a:gd name="connsiteY12-3320" fmla="*/ 8183 h 1499831"/>
              <a:gd name="connsiteX13-3321" fmla="*/ 276922 w 1225855"/>
              <a:gd name="connsiteY13-3322" fmla="*/ 345825 h 1499831"/>
              <a:gd name="connsiteX14-3323" fmla="*/ 269884 w 1225855"/>
              <a:gd name="connsiteY14-3324" fmla="*/ 362028 h 1499831"/>
              <a:gd name="connsiteX15-3325" fmla="*/ 268248 w 1225855"/>
              <a:gd name="connsiteY15-3326" fmla="*/ 374139 h 1499831"/>
              <a:gd name="connsiteX16-3327" fmla="*/ 363828 w 1225855"/>
              <a:gd name="connsiteY16-3328" fmla="*/ 453354 h 1499831"/>
              <a:gd name="connsiteX17-3329" fmla="*/ 143535 w 1225855"/>
              <a:gd name="connsiteY17-3330" fmla="*/ 687395 h 1499831"/>
              <a:gd name="connsiteX18-3331" fmla="*/ 136497 w 1225855"/>
              <a:gd name="connsiteY18-3332" fmla="*/ 704744 h 1499831"/>
              <a:gd name="connsiteX19-3333" fmla="*/ 134206 w 1225855"/>
              <a:gd name="connsiteY19-3334" fmla="*/ 720128 h 1499831"/>
              <a:gd name="connsiteX20-3335" fmla="*/ 182978 w 1225855"/>
              <a:gd name="connsiteY20-3336" fmla="*/ 786740 h 1499831"/>
              <a:gd name="connsiteX21-3337" fmla="*/ 217839 w 1225855"/>
              <a:gd name="connsiteY21-3338" fmla="*/ 805071 h 1499831"/>
              <a:gd name="connsiteX22-3339" fmla="*/ 9984 w 1225855"/>
              <a:gd name="connsiteY22-3340" fmla="*/ 1025692 h 1499831"/>
              <a:gd name="connsiteX23-3341" fmla="*/ 2946 w 1225855"/>
              <a:gd name="connsiteY23-3342" fmla="*/ 1044186 h 1499831"/>
              <a:gd name="connsiteX24-3343" fmla="*/ 0 w 1225855"/>
              <a:gd name="connsiteY24-3344" fmla="*/ 1062844 h 1499831"/>
              <a:gd name="connsiteX25-3345" fmla="*/ 194435 w 1225855"/>
              <a:gd name="connsiteY25-3346" fmla="*/ 1198195 h 1499831"/>
              <a:gd name="connsiteX26-3347" fmla="*/ 487887 w 1225855"/>
              <a:gd name="connsiteY26-3348" fmla="*/ 1247950 h 1499831"/>
              <a:gd name="connsiteX27-3349" fmla="*/ 487887 w 1225855"/>
              <a:gd name="connsiteY27-3350" fmla="*/ 1473645 h 1499831"/>
              <a:gd name="connsiteX28-3351" fmla="*/ 514073 w 1225855"/>
              <a:gd name="connsiteY28-3352" fmla="*/ 1499831 h 1499831"/>
              <a:gd name="connsiteX29-3353" fmla="*/ 711781 w 1225855"/>
              <a:gd name="connsiteY29-3354" fmla="*/ 1499831 h 1499831"/>
              <a:gd name="connsiteX30-3355" fmla="*/ 737968 w 1225855"/>
              <a:gd name="connsiteY30-3356" fmla="*/ 1473645 h 1499831"/>
              <a:gd name="connsiteX31-3357" fmla="*/ 737968 w 1225855"/>
              <a:gd name="connsiteY31-3358" fmla="*/ 1248932 h 1499831"/>
              <a:gd name="connsiteX32-3359" fmla="*/ 1039112 w 1225855"/>
              <a:gd name="connsiteY32-3360" fmla="*/ 1198195 h 1499831"/>
              <a:gd name="connsiteX33-3361" fmla="*/ 1225855 w 1225855"/>
              <a:gd name="connsiteY33-3362" fmla="*/ 1062844 h 1499831"/>
              <a:gd name="connsiteX34-3363" fmla="*/ 1219145 w 1225855"/>
              <a:gd name="connsiteY34-3364" fmla="*/ 1035512 h 1499831"/>
              <a:gd name="connsiteX35-3365" fmla="*/ 1099178 w 1225855"/>
              <a:gd name="connsiteY35-3366" fmla="*/ 1120454 h 1499831"/>
              <a:gd name="connsiteX36-3367" fmla="*/ 1082157 w 1225855"/>
              <a:gd name="connsiteY36-3368" fmla="*/ 1113580 h 1499831"/>
              <a:gd name="connsiteX37-3369" fmla="*/ 657608 w 1225855"/>
              <a:gd name="connsiteY37-3370" fmla="*/ 1056788 h 1499831"/>
              <a:gd name="connsiteX38-3371" fmla="*/ 560882 w 1225855"/>
              <a:gd name="connsiteY38-3372" fmla="*/ 1023564 h 1499831"/>
              <a:gd name="connsiteX39-3373" fmla="*/ 558918 w 1225855"/>
              <a:gd name="connsiteY39-3374" fmla="*/ 1022582 h 1499831"/>
              <a:gd name="connsiteX40-3375" fmla="*/ 554663 w 1225855"/>
              <a:gd name="connsiteY40-3376" fmla="*/ 1021109 h 1499831"/>
              <a:gd name="connsiteX41-3377" fmla="*/ 419966 w 1225855"/>
              <a:gd name="connsiteY41-3378" fmla="*/ 947296 h 1499831"/>
              <a:gd name="connsiteX42-3379" fmla="*/ 312928 w 1225855"/>
              <a:gd name="connsiteY42-3380" fmla="*/ 837313 h 1499831"/>
              <a:gd name="connsiteX43-3381" fmla="*/ 618656 w 1225855"/>
              <a:gd name="connsiteY43-3382" fmla="*/ 872828 h 1499831"/>
              <a:gd name="connsiteX44-3383" fmla="*/ 943368 w 1225855"/>
              <a:gd name="connsiteY44-3384" fmla="*/ 830439 h 1499831"/>
              <a:gd name="connsiteX45-3385" fmla="*/ 957116 w 1225855"/>
              <a:gd name="connsiteY45-3386" fmla="*/ 826184 h 1499831"/>
              <a:gd name="connsiteX46-3387" fmla="*/ 1168408 w 1225855"/>
              <a:gd name="connsiteY46-3388" fmla="*/ 1052369 h 1499831"/>
              <a:gd name="connsiteX47-3389" fmla="*/ 1170536 w 1225855"/>
              <a:gd name="connsiteY47-3390" fmla="*/ 1055806 h 1499831"/>
              <a:gd name="connsiteX48-3391" fmla="*/ 1173482 w 1225855"/>
              <a:gd name="connsiteY48-3392" fmla="*/ 1063008 h 1499831"/>
              <a:gd name="connsiteX49-3393" fmla="*/ 1099178 w 1225855"/>
              <a:gd name="connsiteY49-3394" fmla="*/ 1120454 h 1499831"/>
              <a:gd name="connsiteX50-3395" fmla="*/ 736822 w 1225855"/>
              <a:gd name="connsiteY50-3396" fmla="*/ 1196559 h 1499831"/>
              <a:gd name="connsiteX51-3397" fmla="*/ 620292 w 1225855"/>
              <a:gd name="connsiteY51-3398" fmla="*/ 1200487 h 1499831"/>
              <a:gd name="connsiteX52-3399" fmla="*/ 489033 w 1225855"/>
              <a:gd name="connsiteY52-3400" fmla="*/ 1195577 h 1499831"/>
              <a:gd name="connsiteX53-3401" fmla="*/ 209001 w 1225855"/>
              <a:gd name="connsiteY53-3402" fmla="*/ 1148114 h 1499831"/>
              <a:gd name="connsiteX54-3403" fmla="*/ 52209 w 1225855"/>
              <a:gd name="connsiteY54-3404" fmla="*/ 1063008 h 1499831"/>
              <a:gd name="connsiteX55-3405" fmla="*/ 54173 w 1225855"/>
              <a:gd name="connsiteY55-3406" fmla="*/ 1057279 h 1499831"/>
              <a:gd name="connsiteX56-3407" fmla="*/ 56137 w 1225855"/>
              <a:gd name="connsiteY56-3408" fmla="*/ 1053188 h 1499831"/>
              <a:gd name="connsiteX57-3409" fmla="*/ 255155 w 1225855"/>
              <a:gd name="connsiteY57-3410" fmla="*/ 841896 h 1499831"/>
              <a:gd name="connsiteX58-3411" fmla="*/ 346971 w 1225855"/>
              <a:gd name="connsiteY58-3412" fmla="*/ 956134 h 1499831"/>
              <a:gd name="connsiteX59-3413" fmla="*/ 318984 w 1225855"/>
              <a:gd name="connsiteY59-3414" fmla="*/ 987558 h 1499831"/>
              <a:gd name="connsiteX60-3415" fmla="*/ 321112 w 1225855"/>
              <a:gd name="connsiteY60-3416" fmla="*/ 1024546 h 1499831"/>
              <a:gd name="connsiteX61-3417" fmla="*/ 338460 w 1225855"/>
              <a:gd name="connsiteY61-3418" fmla="*/ 1031093 h 1499831"/>
              <a:gd name="connsiteX62-3419" fmla="*/ 358100 w 1225855"/>
              <a:gd name="connsiteY62-3420" fmla="*/ 1022255 h 1499831"/>
              <a:gd name="connsiteX63-3421" fmla="*/ 387887 w 1225855"/>
              <a:gd name="connsiteY63-3422" fmla="*/ 988703 h 1499831"/>
              <a:gd name="connsiteX64-3423" fmla="*/ 512600 w 1225855"/>
              <a:gd name="connsiteY64-3424" fmla="*/ 1059898 h 1499831"/>
              <a:gd name="connsiteX65-3425" fmla="*/ 494925 w 1225855"/>
              <a:gd name="connsiteY65-3426" fmla="*/ 1097868 h 1499831"/>
              <a:gd name="connsiteX66-3427" fmla="*/ 507527 w 1225855"/>
              <a:gd name="connsiteY66-3428" fmla="*/ 1132729 h 1499831"/>
              <a:gd name="connsiteX67-3429" fmla="*/ 518656 w 1225855"/>
              <a:gd name="connsiteY67-3430" fmla="*/ 1135184 h 1499831"/>
              <a:gd name="connsiteX68-3431" fmla="*/ 542388 w 1225855"/>
              <a:gd name="connsiteY68-3432" fmla="*/ 1120127 h 1499831"/>
              <a:gd name="connsiteX69-3433" fmla="*/ 561045 w 1225855"/>
              <a:gd name="connsiteY69-3434" fmla="*/ 1080029 h 1499831"/>
              <a:gd name="connsiteX70-3435" fmla="*/ 638132 w 1225855"/>
              <a:gd name="connsiteY70-3436" fmla="*/ 1105888 h 1499831"/>
              <a:gd name="connsiteX71-3437" fmla="*/ 708344 w 1225855"/>
              <a:gd name="connsiteY71-3438" fmla="*/ 1124219 h 1499831"/>
              <a:gd name="connsiteX72-3439" fmla="*/ 692633 w 1225855"/>
              <a:gd name="connsiteY72-3440" fmla="*/ 1159079 h 1499831"/>
              <a:gd name="connsiteX73-3441" fmla="*/ 691487 w 1225855"/>
              <a:gd name="connsiteY73-3442" fmla="*/ 1177574 h 1499831"/>
              <a:gd name="connsiteX74-3443" fmla="*/ 705726 w 1225855"/>
              <a:gd name="connsiteY74-3444" fmla="*/ 1193776 h 1499831"/>
              <a:gd name="connsiteX75-3445" fmla="*/ 716528 w 1225855"/>
              <a:gd name="connsiteY75-3446" fmla="*/ 1196068 h 1499831"/>
              <a:gd name="connsiteX76-3447" fmla="*/ 733549 w 1225855"/>
              <a:gd name="connsiteY76-3448" fmla="*/ 1189848 h 1499831"/>
              <a:gd name="connsiteX77-3449" fmla="*/ 740423 w 1225855"/>
              <a:gd name="connsiteY77-3450" fmla="*/ 1180683 h 1499831"/>
              <a:gd name="connsiteX78-3451" fmla="*/ 760881 w 1225855"/>
              <a:gd name="connsiteY78-3452" fmla="*/ 1135184 h 1499831"/>
              <a:gd name="connsiteX79-3453" fmla="*/ 974628 w 1225855"/>
              <a:gd name="connsiteY79-3454" fmla="*/ 1161534 h 1499831"/>
              <a:gd name="connsiteX80-3455" fmla="*/ 736822 w 1225855"/>
              <a:gd name="connsiteY80-3456" fmla="*/ 1196559 h 1499831"/>
              <a:gd name="connsiteX81-3457" fmla="*/ 685431 w 1225855"/>
              <a:gd name="connsiteY81-3458" fmla="*/ 1447458 h 1499831"/>
              <a:gd name="connsiteX82-3459" fmla="*/ 540096 w 1225855"/>
              <a:gd name="connsiteY82-3460" fmla="*/ 1447458 h 1499831"/>
              <a:gd name="connsiteX83-3461" fmla="*/ 540096 w 1225855"/>
              <a:gd name="connsiteY83-3462" fmla="*/ 1251059 h 1499831"/>
              <a:gd name="connsiteX84-3463" fmla="*/ 620292 w 1225855"/>
              <a:gd name="connsiteY84-3464" fmla="*/ 1252860 h 1499831"/>
              <a:gd name="connsiteX85-3465" fmla="*/ 685431 w 1225855"/>
              <a:gd name="connsiteY85-3466" fmla="*/ 1251714 h 1499831"/>
              <a:gd name="connsiteX86-3467" fmla="*/ 685431 w 1225855"/>
              <a:gd name="connsiteY86-3468" fmla="*/ 1447458 h 1499831"/>
              <a:gd name="connsiteX87-3469" fmla="*/ 186415 w 1225855"/>
              <a:gd name="connsiteY87-3470" fmla="*/ 720292 h 1499831"/>
              <a:gd name="connsiteX88-3471" fmla="*/ 187070 w 1225855"/>
              <a:gd name="connsiteY88-3472" fmla="*/ 718819 h 1499831"/>
              <a:gd name="connsiteX89-3473" fmla="*/ 188543 w 1225855"/>
              <a:gd name="connsiteY89-3474" fmla="*/ 715873 h 1499831"/>
              <a:gd name="connsiteX90-3475" fmla="*/ 418567 w 1225855"/>
              <a:gd name="connsiteY90-3476" fmla="*/ 483352 h 1499831"/>
              <a:gd name="connsiteX91-3477" fmla="*/ 493280 w 1225855"/>
              <a:gd name="connsiteY91-3478" fmla="*/ 505881 h 1499831"/>
              <a:gd name="connsiteX92-3479" fmla="*/ 550480 w 1225855"/>
              <a:gd name="connsiteY92-3480" fmla="*/ 513426 h 1499831"/>
              <a:gd name="connsiteX93-3481" fmla="*/ 587396 w 1225855"/>
              <a:gd name="connsiteY93-3482" fmla="*/ 507919 h 1499831"/>
              <a:gd name="connsiteX94-3483" fmla="*/ 611929 w 1225855"/>
              <a:gd name="connsiteY94-3484" fmla="*/ 498885 h 1499831"/>
              <a:gd name="connsiteX95-3485" fmla="*/ 644277 w 1225855"/>
              <a:gd name="connsiteY95-3486" fmla="*/ 510465 h 1499831"/>
              <a:gd name="connsiteX96-3487" fmla="*/ 676430 w 1225855"/>
              <a:gd name="connsiteY96-3488" fmla="*/ 508991 h 1499831"/>
              <a:gd name="connsiteX97-3489" fmla="*/ 712198 w 1225855"/>
              <a:gd name="connsiteY97-3490" fmla="*/ 499229 h 1499831"/>
              <a:gd name="connsiteX98-3491" fmla="*/ 797706 w 1225855"/>
              <a:gd name="connsiteY98-3492" fmla="*/ 471684 h 1499831"/>
              <a:gd name="connsiteX99-3493" fmla="*/ 820292 w 1225855"/>
              <a:gd name="connsiteY99-3494" fmla="*/ 507036 h 1499831"/>
              <a:gd name="connsiteX100-3495" fmla="*/ 780194 w 1225855"/>
              <a:gd name="connsiteY100-3496" fmla="*/ 560391 h 1499831"/>
              <a:gd name="connsiteX101-3497" fmla="*/ 759081 w 1225855"/>
              <a:gd name="connsiteY101-3498" fmla="*/ 576103 h 1499831"/>
              <a:gd name="connsiteX102-3499" fmla="*/ 736822 w 1225855"/>
              <a:gd name="connsiteY102-3500" fmla="*/ 590669 h 1499831"/>
              <a:gd name="connsiteX103-3501" fmla="*/ 736331 w 1225855"/>
              <a:gd name="connsiteY103-3502" fmla="*/ 590996 h 1499831"/>
              <a:gd name="connsiteX104-3503" fmla="*/ 542060 w 1225855"/>
              <a:gd name="connsiteY104-3504" fmla="*/ 682485 h 1499831"/>
              <a:gd name="connsiteX105-3505" fmla="*/ 339115 w 1225855"/>
              <a:gd name="connsiteY105-3506" fmla="*/ 752370 h 1499831"/>
              <a:gd name="connsiteX106-3507" fmla="*/ 289033 w 1225855"/>
              <a:gd name="connsiteY106-3508" fmla="*/ 767428 h 1499831"/>
              <a:gd name="connsiteX107-3509" fmla="*/ 274958 w 1225855"/>
              <a:gd name="connsiteY107-3510" fmla="*/ 771519 h 1499831"/>
              <a:gd name="connsiteX108-3511" fmla="*/ 255809 w 1225855"/>
              <a:gd name="connsiteY108-3512" fmla="*/ 764482 h 1499831"/>
              <a:gd name="connsiteX109-3513" fmla="*/ 186415 w 1225855"/>
              <a:gd name="connsiteY109-3514" fmla="*/ 720292 h 1499831"/>
              <a:gd name="connsiteX110-3515" fmla="*/ 883794 w 1225855"/>
              <a:gd name="connsiteY110-3516" fmla="*/ 593451 h 1499831"/>
              <a:gd name="connsiteX111-3517" fmla="*/ 859244 w 1225855"/>
              <a:gd name="connsiteY111-3518" fmla="*/ 561536 h 1499831"/>
              <a:gd name="connsiteX112-3519" fmla="*/ 854989 w 1225855"/>
              <a:gd name="connsiteY112-3520" fmla="*/ 557117 h 1499831"/>
              <a:gd name="connsiteX113-3521" fmla="*/ 867100 w 1225855"/>
              <a:gd name="connsiteY113-3522" fmla="*/ 534204 h 1499831"/>
              <a:gd name="connsiteX114-3523" fmla="*/ 1036167 w 1225855"/>
              <a:gd name="connsiteY114-3524" fmla="*/ 715218 h 1499831"/>
              <a:gd name="connsiteX115-3525" fmla="*/ 1037803 w 1225855"/>
              <a:gd name="connsiteY115-3526" fmla="*/ 717837 h 1499831"/>
              <a:gd name="connsiteX116-3527" fmla="*/ 1038949 w 1225855"/>
              <a:gd name="connsiteY116-3528" fmla="*/ 720128 h 1499831"/>
              <a:gd name="connsiteX117-3529" fmla="*/ 971519 w 1225855"/>
              <a:gd name="connsiteY117-3530" fmla="*/ 764973 h 1499831"/>
              <a:gd name="connsiteX118-3531" fmla="*/ 944841 w 1225855"/>
              <a:gd name="connsiteY118-3532" fmla="*/ 774793 h 1499831"/>
              <a:gd name="connsiteX119-3533" fmla="*/ 927165 w 1225855"/>
              <a:gd name="connsiteY119-3534" fmla="*/ 780357 h 1499831"/>
              <a:gd name="connsiteX120-3535" fmla="*/ 917018 w 1225855"/>
              <a:gd name="connsiteY120-3536" fmla="*/ 783303 h 1499831"/>
              <a:gd name="connsiteX121-3537" fmla="*/ 618492 w 1225855"/>
              <a:gd name="connsiteY121-3538" fmla="*/ 820292 h 1499831"/>
              <a:gd name="connsiteX122-3539" fmla="*/ 372175 w 1225855"/>
              <a:gd name="connsiteY122-3540" fmla="*/ 797051 h 1499831"/>
              <a:gd name="connsiteX123-3541" fmla="*/ 481668 w 1225855"/>
              <a:gd name="connsiteY123-3542" fmla="*/ 760717 h 1499831"/>
              <a:gd name="connsiteX124-3543" fmla="*/ 497707 w 1225855"/>
              <a:gd name="connsiteY124-3544" fmla="*/ 799015 h 1499831"/>
              <a:gd name="connsiteX125-3545" fmla="*/ 521929 w 1225855"/>
              <a:gd name="connsiteY125-3546" fmla="*/ 815054 h 1499831"/>
              <a:gd name="connsiteX126-3547" fmla="*/ 532077 w 1225855"/>
              <a:gd name="connsiteY126-3548" fmla="*/ 812927 h 1499831"/>
              <a:gd name="connsiteX127-3549" fmla="*/ 545988 w 1225855"/>
              <a:gd name="connsiteY127-3550" fmla="*/ 778557 h 1499831"/>
              <a:gd name="connsiteX128-3551" fmla="*/ 530931 w 1225855"/>
              <a:gd name="connsiteY128-3552" fmla="*/ 742878 h 1499831"/>
              <a:gd name="connsiteX129-3553" fmla="*/ 560882 w 1225855"/>
              <a:gd name="connsiteY129-3554" fmla="*/ 731421 h 1499831"/>
              <a:gd name="connsiteX130-3555" fmla="*/ 660881 w 1225855"/>
              <a:gd name="connsiteY130-3556" fmla="*/ 689359 h 1499831"/>
              <a:gd name="connsiteX131-3557" fmla="*/ 682158 w 1225855"/>
              <a:gd name="connsiteY131-3558" fmla="*/ 735677 h 1499831"/>
              <a:gd name="connsiteX132-3559" fmla="*/ 706053 w 1225855"/>
              <a:gd name="connsiteY132-3560" fmla="*/ 750897 h 1499831"/>
              <a:gd name="connsiteX133-3561" fmla="*/ 717019 w 1225855"/>
              <a:gd name="connsiteY133-3562" fmla="*/ 748442 h 1499831"/>
              <a:gd name="connsiteX134-3563" fmla="*/ 729948 w 1225855"/>
              <a:gd name="connsiteY134-3564" fmla="*/ 713745 h 1499831"/>
              <a:gd name="connsiteX135-3565" fmla="*/ 708181 w 1225855"/>
              <a:gd name="connsiteY135-3566" fmla="*/ 666446 h 1499831"/>
              <a:gd name="connsiteX136-3567" fmla="*/ 763991 w 1225855"/>
              <a:gd name="connsiteY136-3568" fmla="*/ 635350 h 1499831"/>
              <a:gd name="connsiteX137-3569" fmla="*/ 773483 w 1225855"/>
              <a:gd name="connsiteY137-3570" fmla="*/ 629294 h 1499831"/>
              <a:gd name="connsiteX138-3571" fmla="*/ 795414 w 1225855"/>
              <a:gd name="connsiteY138-3572" fmla="*/ 614400 h 1499831"/>
              <a:gd name="connsiteX139-3573" fmla="*/ 816200 w 1225855"/>
              <a:gd name="connsiteY139-3574" fmla="*/ 598361 h 1499831"/>
              <a:gd name="connsiteX140-3575" fmla="*/ 819473 w 1225855"/>
              <a:gd name="connsiteY140-3576" fmla="*/ 595579 h 1499831"/>
              <a:gd name="connsiteX141-3577" fmla="*/ 842223 w 1225855"/>
              <a:gd name="connsiteY141-3578" fmla="*/ 625202 h 1499831"/>
              <a:gd name="connsiteX142-3579" fmla="*/ 863008 w 1225855"/>
              <a:gd name="connsiteY142-3580" fmla="*/ 635350 h 1499831"/>
              <a:gd name="connsiteX143-3581" fmla="*/ 878884 w 1225855"/>
              <a:gd name="connsiteY143-3582" fmla="*/ 629949 h 1499831"/>
              <a:gd name="connsiteX144-3583" fmla="*/ 883794 w 1225855"/>
              <a:gd name="connsiteY144-3584" fmla="*/ 593451 h 1499831"/>
              <a:gd name="connsiteX145-3585" fmla="*/ 513091 w 1225855"/>
              <a:gd name="connsiteY145-3586" fmla="*/ 183796 h 1499831"/>
              <a:gd name="connsiteX146-3587" fmla="*/ 520784 w 1225855"/>
              <a:gd name="connsiteY146-3588" fmla="*/ 163175 h 1499831"/>
              <a:gd name="connsiteX147-3589" fmla="*/ 613746 w 1225855"/>
              <a:gd name="connsiteY147-3590" fmla="*/ 64648 h 1499831"/>
              <a:gd name="connsiteX148-3591" fmla="*/ 903434 w 1225855"/>
              <a:gd name="connsiteY148-3592" fmla="*/ 374630 h 1499831"/>
              <a:gd name="connsiteX149-3593" fmla="*/ 823892 w 1225855"/>
              <a:gd name="connsiteY149-3594" fmla="*/ 411455 h 1499831"/>
              <a:gd name="connsiteX150-3595" fmla="*/ 821110 w 1225855"/>
              <a:gd name="connsiteY150-3596" fmla="*/ 412273 h 1499831"/>
              <a:gd name="connsiteX151-3597" fmla="*/ 807689 w 1225855"/>
              <a:gd name="connsiteY151-3598" fmla="*/ 415710 h 1499831"/>
              <a:gd name="connsiteX152-3599" fmla="*/ 791159 w 1225855"/>
              <a:gd name="connsiteY152-3600" fmla="*/ 406873 h 1499831"/>
              <a:gd name="connsiteX153-3601" fmla="*/ 777084 w 1225855"/>
              <a:gd name="connsiteY153-3602" fmla="*/ 399835 h 1499831"/>
              <a:gd name="connsiteX154-3603" fmla="*/ 706053 w 1225855"/>
              <a:gd name="connsiteY154-3604" fmla="*/ 362192 h 1499831"/>
              <a:gd name="connsiteX155-3605" fmla="*/ 591160 w 1225855"/>
              <a:gd name="connsiteY155-3606" fmla="*/ 288542 h 1499831"/>
              <a:gd name="connsiteX156-3607" fmla="*/ 570702 w 1225855"/>
              <a:gd name="connsiteY156-3608" fmla="*/ 272176 h 1499831"/>
              <a:gd name="connsiteX157-3609" fmla="*/ 567919 w 1225855"/>
              <a:gd name="connsiteY157-3610" fmla="*/ 269721 h 1499831"/>
              <a:gd name="connsiteX158-3611" fmla="*/ 551226 w 1225855"/>
              <a:gd name="connsiteY158-3612" fmla="*/ 254500 h 1499831"/>
              <a:gd name="connsiteX159-3613" fmla="*/ 512109 w 1225855"/>
              <a:gd name="connsiteY159-3614" fmla="*/ 197708 h 1499831"/>
              <a:gd name="connsiteX160-3615" fmla="*/ 513091 w 1225855"/>
              <a:gd name="connsiteY160-3616" fmla="*/ 183796 h 1499831"/>
              <a:gd name="connsiteX161-3617" fmla="*/ 322094 w 1225855"/>
              <a:gd name="connsiteY161-3618" fmla="*/ 374303 h 1499831"/>
              <a:gd name="connsiteX162-3619" fmla="*/ 464974 w 1225855"/>
              <a:gd name="connsiteY162-3620" fmla="*/ 222421 h 1499831"/>
              <a:gd name="connsiteX163-3621" fmla="*/ 508345 w 1225855"/>
              <a:gd name="connsiteY163-3622" fmla="*/ 285596 h 1499831"/>
              <a:gd name="connsiteX164-3623" fmla="*/ 482486 w 1225855"/>
              <a:gd name="connsiteY164-3624" fmla="*/ 314729 h 1499831"/>
              <a:gd name="connsiteX165-3625" fmla="*/ 475939 w 1225855"/>
              <a:gd name="connsiteY165-3626" fmla="*/ 334205 h 1499831"/>
              <a:gd name="connsiteX166-3627" fmla="*/ 484614 w 1225855"/>
              <a:gd name="connsiteY166-3628" fmla="*/ 351717 h 1499831"/>
              <a:gd name="connsiteX167-3629" fmla="*/ 491324 w 1225855"/>
              <a:gd name="connsiteY167-3630" fmla="*/ 355973 h 1499831"/>
              <a:gd name="connsiteX168-3631" fmla="*/ 501962 w 1225855"/>
              <a:gd name="connsiteY168-3632" fmla="*/ 358264 h 1499831"/>
              <a:gd name="connsiteX169-3633" fmla="*/ 521602 w 1225855"/>
              <a:gd name="connsiteY169-3634" fmla="*/ 349426 h 1499831"/>
              <a:gd name="connsiteX170-3635" fmla="*/ 547298 w 1225855"/>
              <a:gd name="connsiteY170-3636" fmla="*/ 320621 h 1499831"/>
              <a:gd name="connsiteX171-3637" fmla="*/ 554990 w 1225855"/>
              <a:gd name="connsiteY171-3638" fmla="*/ 326676 h 1499831"/>
              <a:gd name="connsiteX172-3639" fmla="*/ 722747 w 1225855"/>
              <a:gd name="connsiteY172-3640" fmla="*/ 430768 h 1499831"/>
              <a:gd name="connsiteX173-3641" fmla="*/ 663827 w 1225855"/>
              <a:gd name="connsiteY173-3642" fmla="*/ 435678 h 1499831"/>
              <a:gd name="connsiteX174-3643" fmla="*/ 628967 w 1225855"/>
              <a:gd name="connsiteY174-3644" fmla="*/ 436823 h 1499831"/>
              <a:gd name="connsiteX175-3645" fmla="*/ 616692 w 1225855"/>
              <a:gd name="connsiteY175-3646" fmla="*/ 436987 h 1499831"/>
              <a:gd name="connsiteX176-3647" fmla="*/ 600489 w 1225855"/>
              <a:gd name="connsiteY176-3648" fmla="*/ 436823 h 1499831"/>
              <a:gd name="connsiteX177-3649" fmla="*/ 565628 w 1225855"/>
              <a:gd name="connsiteY177-3650" fmla="*/ 435514 h 1499831"/>
              <a:gd name="connsiteX178-3651" fmla="*/ 463337 w 1225855"/>
              <a:gd name="connsiteY178-3652" fmla="*/ 424057 h 1499831"/>
              <a:gd name="connsiteX179-3653" fmla="*/ 433059 w 1225855"/>
              <a:gd name="connsiteY179-3654" fmla="*/ 418165 h 1499831"/>
              <a:gd name="connsiteX180-3655" fmla="*/ 409164 w 1225855"/>
              <a:gd name="connsiteY180-3656" fmla="*/ 412437 h 1499831"/>
              <a:gd name="connsiteX181-3657" fmla="*/ 403927 w 1225855"/>
              <a:gd name="connsiteY181-3658" fmla="*/ 410964 h 1499831"/>
              <a:gd name="connsiteX182-3659" fmla="*/ 322094 w 1225855"/>
              <a:gd name="connsiteY182-3660" fmla="*/ 374303 h 1499831"/>
              <a:gd name="connsiteX0-3661" fmla="*/ 1219145 w 1225855"/>
              <a:gd name="connsiteY0-3662" fmla="*/ 1035512 h 1499831"/>
              <a:gd name="connsiteX1-3663" fmla="*/ 1212598 w 1225855"/>
              <a:gd name="connsiteY1-3664" fmla="*/ 1022910 h 1499831"/>
              <a:gd name="connsiteX2-3665" fmla="*/ 1009653 w 1225855"/>
              <a:gd name="connsiteY2-3666" fmla="*/ 805725 h 1499831"/>
              <a:gd name="connsiteX3-3667" fmla="*/ 1091485 w 1225855"/>
              <a:gd name="connsiteY3-3668" fmla="*/ 720128 h 1499831"/>
              <a:gd name="connsiteX4-3669" fmla="*/ 1086085 w 1225855"/>
              <a:gd name="connsiteY4-3670" fmla="*/ 697052 h 1499831"/>
              <a:gd name="connsiteX5-3671" fmla="*/ 1079702 w 1225855"/>
              <a:gd name="connsiteY5-3672" fmla="*/ 685104 h 1499831"/>
              <a:gd name="connsiteX6-3673" fmla="*/ 863663 w 1225855"/>
              <a:gd name="connsiteY6-3674" fmla="*/ 454008 h 1499831"/>
              <a:gd name="connsiteX7-3675" fmla="*/ 957280 w 1225855"/>
              <a:gd name="connsiteY7-3676" fmla="*/ 374303 h 1499831"/>
              <a:gd name="connsiteX8-3677" fmla="*/ 953024 w 1225855"/>
              <a:gd name="connsiteY8-3678" fmla="*/ 355482 h 1499831"/>
              <a:gd name="connsiteX9-3679" fmla="*/ 946969 w 1225855"/>
              <a:gd name="connsiteY9-3680" fmla="*/ 344516 h 1499831"/>
              <a:gd name="connsiteX10-3681" fmla="*/ 633058 w 1225855"/>
              <a:gd name="connsiteY10-3682" fmla="*/ 8347 h 1499831"/>
              <a:gd name="connsiteX11-3683" fmla="*/ 613909 w 1225855"/>
              <a:gd name="connsiteY11-3684" fmla="*/ 0 h 1499831"/>
              <a:gd name="connsiteX12-3685" fmla="*/ 594761 w 1225855"/>
              <a:gd name="connsiteY12-3686" fmla="*/ 8183 h 1499831"/>
              <a:gd name="connsiteX13-3687" fmla="*/ 276922 w 1225855"/>
              <a:gd name="connsiteY13-3688" fmla="*/ 345825 h 1499831"/>
              <a:gd name="connsiteX14-3689" fmla="*/ 269884 w 1225855"/>
              <a:gd name="connsiteY14-3690" fmla="*/ 362028 h 1499831"/>
              <a:gd name="connsiteX15-3691" fmla="*/ 268248 w 1225855"/>
              <a:gd name="connsiteY15-3692" fmla="*/ 374139 h 1499831"/>
              <a:gd name="connsiteX16-3693" fmla="*/ 363828 w 1225855"/>
              <a:gd name="connsiteY16-3694" fmla="*/ 453354 h 1499831"/>
              <a:gd name="connsiteX17-3695" fmla="*/ 143535 w 1225855"/>
              <a:gd name="connsiteY17-3696" fmla="*/ 687395 h 1499831"/>
              <a:gd name="connsiteX18-3697" fmla="*/ 136497 w 1225855"/>
              <a:gd name="connsiteY18-3698" fmla="*/ 704744 h 1499831"/>
              <a:gd name="connsiteX19-3699" fmla="*/ 134206 w 1225855"/>
              <a:gd name="connsiteY19-3700" fmla="*/ 720128 h 1499831"/>
              <a:gd name="connsiteX20-3701" fmla="*/ 182978 w 1225855"/>
              <a:gd name="connsiteY20-3702" fmla="*/ 786740 h 1499831"/>
              <a:gd name="connsiteX21-3703" fmla="*/ 217839 w 1225855"/>
              <a:gd name="connsiteY21-3704" fmla="*/ 805071 h 1499831"/>
              <a:gd name="connsiteX22-3705" fmla="*/ 9984 w 1225855"/>
              <a:gd name="connsiteY22-3706" fmla="*/ 1025692 h 1499831"/>
              <a:gd name="connsiteX23-3707" fmla="*/ 2946 w 1225855"/>
              <a:gd name="connsiteY23-3708" fmla="*/ 1044186 h 1499831"/>
              <a:gd name="connsiteX24-3709" fmla="*/ 0 w 1225855"/>
              <a:gd name="connsiteY24-3710" fmla="*/ 1062844 h 1499831"/>
              <a:gd name="connsiteX25-3711" fmla="*/ 194435 w 1225855"/>
              <a:gd name="connsiteY25-3712" fmla="*/ 1198195 h 1499831"/>
              <a:gd name="connsiteX26-3713" fmla="*/ 487887 w 1225855"/>
              <a:gd name="connsiteY26-3714" fmla="*/ 1247950 h 1499831"/>
              <a:gd name="connsiteX27-3715" fmla="*/ 487887 w 1225855"/>
              <a:gd name="connsiteY27-3716" fmla="*/ 1473645 h 1499831"/>
              <a:gd name="connsiteX28-3717" fmla="*/ 514073 w 1225855"/>
              <a:gd name="connsiteY28-3718" fmla="*/ 1499831 h 1499831"/>
              <a:gd name="connsiteX29-3719" fmla="*/ 711781 w 1225855"/>
              <a:gd name="connsiteY29-3720" fmla="*/ 1499831 h 1499831"/>
              <a:gd name="connsiteX30-3721" fmla="*/ 737968 w 1225855"/>
              <a:gd name="connsiteY30-3722" fmla="*/ 1473645 h 1499831"/>
              <a:gd name="connsiteX31-3723" fmla="*/ 737968 w 1225855"/>
              <a:gd name="connsiteY31-3724" fmla="*/ 1248932 h 1499831"/>
              <a:gd name="connsiteX32-3725" fmla="*/ 1039112 w 1225855"/>
              <a:gd name="connsiteY32-3726" fmla="*/ 1198195 h 1499831"/>
              <a:gd name="connsiteX33-3727" fmla="*/ 1225855 w 1225855"/>
              <a:gd name="connsiteY33-3728" fmla="*/ 1062844 h 1499831"/>
              <a:gd name="connsiteX34-3729" fmla="*/ 1219145 w 1225855"/>
              <a:gd name="connsiteY34-3730" fmla="*/ 1035512 h 1499831"/>
              <a:gd name="connsiteX35-3731" fmla="*/ 1099178 w 1225855"/>
              <a:gd name="connsiteY35-3732" fmla="*/ 1120454 h 1499831"/>
              <a:gd name="connsiteX36-3733" fmla="*/ 1082157 w 1225855"/>
              <a:gd name="connsiteY36-3734" fmla="*/ 1113580 h 1499831"/>
              <a:gd name="connsiteX37-3735" fmla="*/ 657608 w 1225855"/>
              <a:gd name="connsiteY37-3736" fmla="*/ 1056788 h 1499831"/>
              <a:gd name="connsiteX38-3737" fmla="*/ 560882 w 1225855"/>
              <a:gd name="connsiteY38-3738" fmla="*/ 1023564 h 1499831"/>
              <a:gd name="connsiteX39-3739" fmla="*/ 558918 w 1225855"/>
              <a:gd name="connsiteY39-3740" fmla="*/ 1022582 h 1499831"/>
              <a:gd name="connsiteX40-3741" fmla="*/ 554663 w 1225855"/>
              <a:gd name="connsiteY40-3742" fmla="*/ 1021109 h 1499831"/>
              <a:gd name="connsiteX41-3743" fmla="*/ 419966 w 1225855"/>
              <a:gd name="connsiteY41-3744" fmla="*/ 947296 h 1499831"/>
              <a:gd name="connsiteX42-3745" fmla="*/ 312928 w 1225855"/>
              <a:gd name="connsiteY42-3746" fmla="*/ 837313 h 1499831"/>
              <a:gd name="connsiteX43-3747" fmla="*/ 618656 w 1225855"/>
              <a:gd name="connsiteY43-3748" fmla="*/ 872828 h 1499831"/>
              <a:gd name="connsiteX44-3749" fmla="*/ 943368 w 1225855"/>
              <a:gd name="connsiteY44-3750" fmla="*/ 830439 h 1499831"/>
              <a:gd name="connsiteX45-3751" fmla="*/ 957116 w 1225855"/>
              <a:gd name="connsiteY45-3752" fmla="*/ 826184 h 1499831"/>
              <a:gd name="connsiteX46-3753" fmla="*/ 1168408 w 1225855"/>
              <a:gd name="connsiteY46-3754" fmla="*/ 1052369 h 1499831"/>
              <a:gd name="connsiteX47-3755" fmla="*/ 1170536 w 1225855"/>
              <a:gd name="connsiteY47-3756" fmla="*/ 1055806 h 1499831"/>
              <a:gd name="connsiteX48-3757" fmla="*/ 1173482 w 1225855"/>
              <a:gd name="connsiteY48-3758" fmla="*/ 1063008 h 1499831"/>
              <a:gd name="connsiteX49-3759" fmla="*/ 1099178 w 1225855"/>
              <a:gd name="connsiteY49-3760" fmla="*/ 1120454 h 1499831"/>
              <a:gd name="connsiteX50-3761" fmla="*/ 736822 w 1225855"/>
              <a:gd name="connsiteY50-3762" fmla="*/ 1196559 h 1499831"/>
              <a:gd name="connsiteX51-3763" fmla="*/ 620292 w 1225855"/>
              <a:gd name="connsiteY51-3764" fmla="*/ 1200487 h 1499831"/>
              <a:gd name="connsiteX52-3765" fmla="*/ 489033 w 1225855"/>
              <a:gd name="connsiteY52-3766" fmla="*/ 1195577 h 1499831"/>
              <a:gd name="connsiteX53-3767" fmla="*/ 209001 w 1225855"/>
              <a:gd name="connsiteY53-3768" fmla="*/ 1148114 h 1499831"/>
              <a:gd name="connsiteX54-3769" fmla="*/ 52209 w 1225855"/>
              <a:gd name="connsiteY54-3770" fmla="*/ 1063008 h 1499831"/>
              <a:gd name="connsiteX55-3771" fmla="*/ 54173 w 1225855"/>
              <a:gd name="connsiteY55-3772" fmla="*/ 1057279 h 1499831"/>
              <a:gd name="connsiteX56-3773" fmla="*/ 56137 w 1225855"/>
              <a:gd name="connsiteY56-3774" fmla="*/ 1053188 h 1499831"/>
              <a:gd name="connsiteX57-3775" fmla="*/ 255155 w 1225855"/>
              <a:gd name="connsiteY57-3776" fmla="*/ 841896 h 1499831"/>
              <a:gd name="connsiteX58-3777" fmla="*/ 346971 w 1225855"/>
              <a:gd name="connsiteY58-3778" fmla="*/ 956134 h 1499831"/>
              <a:gd name="connsiteX59-3779" fmla="*/ 318984 w 1225855"/>
              <a:gd name="connsiteY59-3780" fmla="*/ 987558 h 1499831"/>
              <a:gd name="connsiteX60-3781" fmla="*/ 321112 w 1225855"/>
              <a:gd name="connsiteY60-3782" fmla="*/ 1024546 h 1499831"/>
              <a:gd name="connsiteX61-3783" fmla="*/ 338460 w 1225855"/>
              <a:gd name="connsiteY61-3784" fmla="*/ 1031093 h 1499831"/>
              <a:gd name="connsiteX62-3785" fmla="*/ 358100 w 1225855"/>
              <a:gd name="connsiteY62-3786" fmla="*/ 1022255 h 1499831"/>
              <a:gd name="connsiteX63-3787" fmla="*/ 387887 w 1225855"/>
              <a:gd name="connsiteY63-3788" fmla="*/ 988703 h 1499831"/>
              <a:gd name="connsiteX64-3789" fmla="*/ 512600 w 1225855"/>
              <a:gd name="connsiteY64-3790" fmla="*/ 1059898 h 1499831"/>
              <a:gd name="connsiteX65-3791" fmla="*/ 494925 w 1225855"/>
              <a:gd name="connsiteY65-3792" fmla="*/ 1097868 h 1499831"/>
              <a:gd name="connsiteX66-3793" fmla="*/ 507527 w 1225855"/>
              <a:gd name="connsiteY66-3794" fmla="*/ 1132729 h 1499831"/>
              <a:gd name="connsiteX67-3795" fmla="*/ 518656 w 1225855"/>
              <a:gd name="connsiteY67-3796" fmla="*/ 1135184 h 1499831"/>
              <a:gd name="connsiteX68-3797" fmla="*/ 542388 w 1225855"/>
              <a:gd name="connsiteY68-3798" fmla="*/ 1120127 h 1499831"/>
              <a:gd name="connsiteX69-3799" fmla="*/ 561045 w 1225855"/>
              <a:gd name="connsiteY69-3800" fmla="*/ 1080029 h 1499831"/>
              <a:gd name="connsiteX70-3801" fmla="*/ 638132 w 1225855"/>
              <a:gd name="connsiteY70-3802" fmla="*/ 1105888 h 1499831"/>
              <a:gd name="connsiteX71-3803" fmla="*/ 708344 w 1225855"/>
              <a:gd name="connsiteY71-3804" fmla="*/ 1124219 h 1499831"/>
              <a:gd name="connsiteX72-3805" fmla="*/ 692633 w 1225855"/>
              <a:gd name="connsiteY72-3806" fmla="*/ 1159079 h 1499831"/>
              <a:gd name="connsiteX73-3807" fmla="*/ 691487 w 1225855"/>
              <a:gd name="connsiteY73-3808" fmla="*/ 1177574 h 1499831"/>
              <a:gd name="connsiteX74-3809" fmla="*/ 705726 w 1225855"/>
              <a:gd name="connsiteY74-3810" fmla="*/ 1193776 h 1499831"/>
              <a:gd name="connsiteX75-3811" fmla="*/ 716528 w 1225855"/>
              <a:gd name="connsiteY75-3812" fmla="*/ 1196068 h 1499831"/>
              <a:gd name="connsiteX76-3813" fmla="*/ 733549 w 1225855"/>
              <a:gd name="connsiteY76-3814" fmla="*/ 1189848 h 1499831"/>
              <a:gd name="connsiteX77-3815" fmla="*/ 740423 w 1225855"/>
              <a:gd name="connsiteY77-3816" fmla="*/ 1180683 h 1499831"/>
              <a:gd name="connsiteX78-3817" fmla="*/ 760881 w 1225855"/>
              <a:gd name="connsiteY78-3818" fmla="*/ 1135184 h 1499831"/>
              <a:gd name="connsiteX79-3819" fmla="*/ 974628 w 1225855"/>
              <a:gd name="connsiteY79-3820" fmla="*/ 1161534 h 1499831"/>
              <a:gd name="connsiteX80-3821" fmla="*/ 736822 w 1225855"/>
              <a:gd name="connsiteY80-3822" fmla="*/ 1196559 h 1499831"/>
              <a:gd name="connsiteX81-3823" fmla="*/ 685431 w 1225855"/>
              <a:gd name="connsiteY81-3824" fmla="*/ 1447458 h 1499831"/>
              <a:gd name="connsiteX82-3825" fmla="*/ 540096 w 1225855"/>
              <a:gd name="connsiteY82-3826" fmla="*/ 1447458 h 1499831"/>
              <a:gd name="connsiteX83-3827" fmla="*/ 540096 w 1225855"/>
              <a:gd name="connsiteY83-3828" fmla="*/ 1251059 h 1499831"/>
              <a:gd name="connsiteX84-3829" fmla="*/ 620292 w 1225855"/>
              <a:gd name="connsiteY84-3830" fmla="*/ 1252860 h 1499831"/>
              <a:gd name="connsiteX85-3831" fmla="*/ 685431 w 1225855"/>
              <a:gd name="connsiteY85-3832" fmla="*/ 1251714 h 1499831"/>
              <a:gd name="connsiteX86-3833" fmla="*/ 685431 w 1225855"/>
              <a:gd name="connsiteY86-3834" fmla="*/ 1447458 h 1499831"/>
              <a:gd name="connsiteX87-3835" fmla="*/ 186415 w 1225855"/>
              <a:gd name="connsiteY87-3836" fmla="*/ 720292 h 1499831"/>
              <a:gd name="connsiteX88-3837" fmla="*/ 187070 w 1225855"/>
              <a:gd name="connsiteY88-3838" fmla="*/ 718819 h 1499831"/>
              <a:gd name="connsiteX89-3839" fmla="*/ 188543 w 1225855"/>
              <a:gd name="connsiteY89-3840" fmla="*/ 715873 h 1499831"/>
              <a:gd name="connsiteX90-3841" fmla="*/ 418567 w 1225855"/>
              <a:gd name="connsiteY90-3842" fmla="*/ 483352 h 1499831"/>
              <a:gd name="connsiteX91-3843" fmla="*/ 493280 w 1225855"/>
              <a:gd name="connsiteY91-3844" fmla="*/ 505881 h 1499831"/>
              <a:gd name="connsiteX92-3845" fmla="*/ 550480 w 1225855"/>
              <a:gd name="connsiteY92-3846" fmla="*/ 513426 h 1499831"/>
              <a:gd name="connsiteX93-3847" fmla="*/ 587396 w 1225855"/>
              <a:gd name="connsiteY93-3848" fmla="*/ 507919 h 1499831"/>
              <a:gd name="connsiteX94-3849" fmla="*/ 609547 w 1225855"/>
              <a:gd name="connsiteY94-3850" fmla="*/ 513172 h 1499831"/>
              <a:gd name="connsiteX95-3851" fmla="*/ 644277 w 1225855"/>
              <a:gd name="connsiteY95-3852" fmla="*/ 510465 h 1499831"/>
              <a:gd name="connsiteX96-3853" fmla="*/ 676430 w 1225855"/>
              <a:gd name="connsiteY96-3854" fmla="*/ 508991 h 1499831"/>
              <a:gd name="connsiteX97-3855" fmla="*/ 712198 w 1225855"/>
              <a:gd name="connsiteY97-3856" fmla="*/ 499229 h 1499831"/>
              <a:gd name="connsiteX98-3857" fmla="*/ 797706 w 1225855"/>
              <a:gd name="connsiteY98-3858" fmla="*/ 471684 h 1499831"/>
              <a:gd name="connsiteX99-3859" fmla="*/ 820292 w 1225855"/>
              <a:gd name="connsiteY99-3860" fmla="*/ 507036 h 1499831"/>
              <a:gd name="connsiteX100-3861" fmla="*/ 780194 w 1225855"/>
              <a:gd name="connsiteY100-3862" fmla="*/ 560391 h 1499831"/>
              <a:gd name="connsiteX101-3863" fmla="*/ 759081 w 1225855"/>
              <a:gd name="connsiteY101-3864" fmla="*/ 576103 h 1499831"/>
              <a:gd name="connsiteX102-3865" fmla="*/ 736822 w 1225855"/>
              <a:gd name="connsiteY102-3866" fmla="*/ 590669 h 1499831"/>
              <a:gd name="connsiteX103-3867" fmla="*/ 736331 w 1225855"/>
              <a:gd name="connsiteY103-3868" fmla="*/ 590996 h 1499831"/>
              <a:gd name="connsiteX104-3869" fmla="*/ 542060 w 1225855"/>
              <a:gd name="connsiteY104-3870" fmla="*/ 682485 h 1499831"/>
              <a:gd name="connsiteX105-3871" fmla="*/ 339115 w 1225855"/>
              <a:gd name="connsiteY105-3872" fmla="*/ 752370 h 1499831"/>
              <a:gd name="connsiteX106-3873" fmla="*/ 289033 w 1225855"/>
              <a:gd name="connsiteY106-3874" fmla="*/ 767428 h 1499831"/>
              <a:gd name="connsiteX107-3875" fmla="*/ 274958 w 1225855"/>
              <a:gd name="connsiteY107-3876" fmla="*/ 771519 h 1499831"/>
              <a:gd name="connsiteX108-3877" fmla="*/ 255809 w 1225855"/>
              <a:gd name="connsiteY108-3878" fmla="*/ 764482 h 1499831"/>
              <a:gd name="connsiteX109-3879" fmla="*/ 186415 w 1225855"/>
              <a:gd name="connsiteY109-3880" fmla="*/ 720292 h 1499831"/>
              <a:gd name="connsiteX110-3881" fmla="*/ 883794 w 1225855"/>
              <a:gd name="connsiteY110-3882" fmla="*/ 593451 h 1499831"/>
              <a:gd name="connsiteX111-3883" fmla="*/ 859244 w 1225855"/>
              <a:gd name="connsiteY111-3884" fmla="*/ 561536 h 1499831"/>
              <a:gd name="connsiteX112-3885" fmla="*/ 854989 w 1225855"/>
              <a:gd name="connsiteY112-3886" fmla="*/ 557117 h 1499831"/>
              <a:gd name="connsiteX113-3887" fmla="*/ 867100 w 1225855"/>
              <a:gd name="connsiteY113-3888" fmla="*/ 534204 h 1499831"/>
              <a:gd name="connsiteX114-3889" fmla="*/ 1036167 w 1225855"/>
              <a:gd name="connsiteY114-3890" fmla="*/ 715218 h 1499831"/>
              <a:gd name="connsiteX115-3891" fmla="*/ 1037803 w 1225855"/>
              <a:gd name="connsiteY115-3892" fmla="*/ 717837 h 1499831"/>
              <a:gd name="connsiteX116-3893" fmla="*/ 1038949 w 1225855"/>
              <a:gd name="connsiteY116-3894" fmla="*/ 720128 h 1499831"/>
              <a:gd name="connsiteX117-3895" fmla="*/ 971519 w 1225855"/>
              <a:gd name="connsiteY117-3896" fmla="*/ 764973 h 1499831"/>
              <a:gd name="connsiteX118-3897" fmla="*/ 944841 w 1225855"/>
              <a:gd name="connsiteY118-3898" fmla="*/ 774793 h 1499831"/>
              <a:gd name="connsiteX119-3899" fmla="*/ 927165 w 1225855"/>
              <a:gd name="connsiteY119-3900" fmla="*/ 780357 h 1499831"/>
              <a:gd name="connsiteX120-3901" fmla="*/ 917018 w 1225855"/>
              <a:gd name="connsiteY120-3902" fmla="*/ 783303 h 1499831"/>
              <a:gd name="connsiteX121-3903" fmla="*/ 618492 w 1225855"/>
              <a:gd name="connsiteY121-3904" fmla="*/ 820292 h 1499831"/>
              <a:gd name="connsiteX122-3905" fmla="*/ 372175 w 1225855"/>
              <a:gd name="connsiteY122-3906" fmla="*/ 797051 h 1499831"/>
              <a:gd name="connsiteX123-3907" fmla="*/ 481668 w 1225855"/>
              <a:gd name="connsiteY123-3908" fmla="*/ 760717 h 1499831"/>
              <a:gd name="connsiteX124-3909" fmla="*/ 497707 w 1225855"/>
              <a:gd name="connsiteY124-3910" fmla="*/ 799015 h 1499831"/>
              <a:gd name="connsiteX125-3911" fmla="*/ 521929 w 1225855"/>
              <a:gd name="connsiteY125-3912" fmla="*/ 815054 h 1499831"/>
              <a:gd name="connsiteX126-3913" fmla="*/ 532077 w 1225855"/>
              <a:gd name="connsiteY126-3914" fmla="*/ 812927 h 1499831"/>
              <a:gd name="connsiteX127-3915" fmla="*/ 545988 w 1225855"/>
              <a:gd name="connsiteY127-3916" fmla="*/ 778557 h 1499831"/>
              <a:gd name="connsiteX128-3917" fmla="*/ 530931 w 1225855"/>
              <a:gd name="connsiteY128-3918" fmla="*/ 742878 h 1499831"/>
              <a:gd name="connsiteX129-3919" fmla="*/ 560882 w 1225855"/>
              <a:gd name="connsiteY129-3920" fmla="*/ 731421 h 1499831"/>
              <a:gd name="connsiteX130-3921" fmla="*/ 660881 w 1225855"/>
              <a:gd name="connsiteY130-3922" fmla="*/ 689359 h 1499831"/>
              <a:gd name="connsiteX131-3923" fmla="*/ 682158 w 1225855"/>
              <a:gd name="connsiteY131-3924" fmla="*/ 735677 h 1499831"/>
              <a:gd name="connsiteX132-3925" fmla="*/ 706053 w 1225855"/>
              <a:gd name="connsiteY132-3926" fmla="*/ 750897 h 1499831"/>
              <a:gd name="connsiteX133-3927" fmla="*/ 717019 w 1225855"/>
              <a:gd name="connsiteY133-3928" fmla="*/ 748442 h 1499831"/>
              <a:gd name="connsiteX134-3929" fmla="*/ 729948 w 1225855"/>
              <a:gd name="connsiteY134-3930" fmla="*/ 713745 h 1499831"/>
              <a:gd name="connsiteX135-3931" fmla="*/ 708181 w 1225855"/>
              <a:gd name="connsiteY135-3932" fmla="*/ 666446 h 1499831"/>
              <a:gd name="connsiteX136-3933" fmla="*/ 763991 w 1225855"/>
              <a:gd name="connsiteY136-3934" fmla="*/ 635350 h 1499831"/>
              <a:gd name="connsiteX137-3935" fmla="*/ 773483 w 1225855"/>
              <a:gd name="connsiteY137-3936" fmla="*/ 629294 h 1499831"/>
              <a:gd name="connsiteX138-3937" fmla="*/ 795414 w 1225855"/>
              <a:gd name="connsiteY138-3938" fmla="*/ 614400 h 1499831"/>
              <a:gd name="connsiteX139-3939" fmla="*/ 816200 w 1225855"/>
              <a:gd name="connsiteY139-3940" fmla="*/ 598361 h 1499831"/>
              <a:gd name="connsiteX140-3941" fmla="*/ 819473 w 1225855"/>
              <a:gd name="connsiteY140-3942" fmla="*/ 595579 h 1499831"/>
              <a:gd name="connsiteX141-3943" fmla="*/ 842223 w 1225855"/>
              <a:gd name="connsiteY141-3944" fmla="*/ 625202 h 1499831"/>
              <a:gd name="connsiteX142-3945" fmla="*/ 863008 w 1225855"/>
              <a:gd name="connsiteY142-3946" fmla="*/ 635350 h 1499831"/>
              <a:gd name="connsiteX143-3947" fmla="*/ 878884 w 1225855"/>
              <a:gd name="connsiteY143-3948" fmla="*/ 629949 h 1499831"/>
              <a:gd name="connsiteX144-3949" fmla="*/ 883794 w 1225855"/>
              <a:gd name="connsiteY144-3950" fmla="*/ 593451 h 1499831"/>
              <a:gd name="connsiteX145-3951" fmla="*/ 513091 w 1225855"/>
              <a:gd name="connsiteY145-3952" fmla="*/ 183796 h 1499831"/>
              <a:gd name="connsiteX146-3953" fmla="*/ 520784 w 1225855"/>
              <a:gd name="connsiteY146-3954" fmla="*/ 163175 h 1499831"/>
              <a:gd name="connsiteX147-3955" fmla="*/ 613746 w 1225855"/>
              <a:gd name="connsiteY147-3956" fmla="*/ 64648 h 1499831"/>
              <a:gd name="connsiteX148-3957" fmla="*/ 903434 w 1225855"/>
              <a:gd name="connsiteY148-3958" fmla="*/ 374630 h 1499831"/>
              <a:gd name="connsiteX149-3959" fmla="*/ 823892 w 1225855"/>
              <a:gd name="connsiteY149-3960" fmla="*/ 411455 h 1499831"/>
              <a:gd name="connsiteX150-3961" fmla="*/ 821110 w 1225855"/>
              <a:gd name="connsiteY150-3962" fmla="*/ 412273 h 1499831"/>
              <a:gd name="connsiteX151-3963" fmla="*/ 807689 w 1225855"/>
              <a:gd name="connsiteY151-3964" fmla="*/ 415710 h 1499831"/>
              <a:gd name="connsiteX152-3965" fmla="*/ 791159 w 1225855"/>
              <a:gd name="connsiteY152-3966" fmla="*/ 406873 h 1499831"/>
              <a:gd name="connsiteX153-3967" fmla="*/ 777084 w 1225855"/>
              <a:gd name="connsiteY153-3968" fmla="*/ 399835 h 1499831"/>
              <a:gd name="connsiteX154-3969" fmla="*/ 706053 w 1225855"/>
              <a:gd name="connsiteY154-3970" fmla="*/ 362192 h 1499831"/>
              <a:gd name="connsiteX155-3971" fmla="*/ 591160 w 1225855"/>
              <a:gd name="connsiteY155-3972" fmla="*/ 288542 h 1499831"/>
              <a:gd name="connsiteX156-3973" fmla="*/ 570702 w 1225855"/>
              <a:gd name="connsiteY156-3974" fmla="*/ 272176 h 1499831"/>
              <a:gd name="connsiteX157-3975" fmla="*/ 567919 w 1225855"/>
              <a:gd name="connsiteY157-3976" fmla="*/ 269721 h 1499831"/>
              <a:gd name="connsiteX158-3977" fmla="*/ 551226 w 1225855"/>
              <a:gd name="connsiteY158-3978" fmla="*/ 254500 h 1499831"/>
              <a:gd name="connsiteX159-3979" fmla="*/ 512109 w 1225855"/>
              <a:gd name="connsiteY159-3980" fmla="*/ 197708 h 1499831"/>
              <a:gd name="connsiteX160-3981" fmla="*/ 513091 w 1225855"/>
              <a:gd name="connsiteY160-3982" fmla="*/ 183796 h 1499831"/>
              <a:gd name="connsiteX161-3983" fmla="*/ 322094 w 1225855"/>
              <a:gd name="connsiteY161-3984" fmla="*/ 374303 h 1499831"/>
              <a:gd name="connsiteX162-3985" fmla="*/ 464974 w 1225855"/>
              <a:gd name="connsiteY162-3986" fmla="*/ 222421 h 1499831"/>
              <a:gd name="connsiteX163-3987" fmla="*/ 508345 w 1225855"/>
              <a:gd name="connsiteY163-3988" fmla="*/ 285596 h 1499831"/>
              <a:gd name="connsiteX164-3989" fmla="*/ 482486 w 1225855"/>
              <a:gd name="connsiteY164-3990" fmla="*/ 314729 h 1499831"/>
              <a:gd name="connsiteX165-3991" fmla="*/ 475939 w 1225855"/>
              <a:gd name="connsiteY165-3992" fmla="*/ 334205 h 1499831"/>
              <a:gd name="connsiteX166-3993" fmla="*/ 484614 w 1225855"/>
              <a:gd name="connsiteY166-3994" fmla="*/ 351717 h 1499831"/>
              <a:gd name="connsiteX167-3995" fmla="*/ 491324 w 1225855"/>
              <a:gd name="connsiteY167-3996" fmla="*/ 355973 h 1499831"/>
              <a:gd name="connsiteX168-3997" fmla="*/ 501962 w 1225855"/>
              <a:gd name="connsiteY168-3998" fmla="*/ 358264 h 1499831"/>
              <a:gd name="connsiteX169-3999" fmla="*/ 521602 w 1225855"/>
              <a:gd name="connsiteY169-4000" fmla="*/ 349426 h 1499831"/>
              <a:gd name="connsiteX170-4001" fmla="*/ 547298 w 1225855"/>
              <a:gd name="connsiteY170-4002" fmla="*/ 320621 h 1499831"/>
              <a:gd name="connsiteX171-4003" fmla="*/ 554990 w 1225855"/>
              <a:gd name="connsiteY171-4004" fmla="*/ 326676 h 1499831"/>
              <a:gd name="connsiteX172-4005" fmla="*/ 722747 w 1225855"/>
              <a:gd name="connsiteY172-4006" fmla="*/ 430768 h 1499831"/>
              <a:gd name="connsiteX173-4007" fmla="*/ 663827 w 1225855"/>
              <a:gd name="connsiteY173-4008" fmla="*/ 435678 h 1499831"/>
              <a:gd name="connsiteX174-4009" fmla="*/ 628967 w 1225855"/>
              <a:gd name="connsiteY174-4010" fmla="*/ 436823 h 1499831"/>
              <a:gd name="connsiteX175-4011" fmla="*/ 616692 w 1225855"/>
              <a:gd name="connsiteY175-4012" fmla="*/ 436987 h 1499831"/>
              <a:gd name="connsiteX176-4013" fmla="*/ 600489 w 1225855"/>
              <a:gd name="connsiteY176-4014" fmla="*/ 436823 h 1499831"/>
              <a:gd name="connsiteX177-4015" fmla="*/ 565628 w 1225855"/>
              <a:gd name="connsiteY177-4016" fmla="*/ 435514 h 1499831"/>
              <a:gd name="connsiteX178-4017" fmla="*/ 463337 w 1225855"/>
              <a:gd name="connsiteY178-4018" fmla="*/ 424057 h 1499831"/>
              <a:gd name="connsiteX179-4019" fmla="*/ 433059 w 1225855"/>
              <a:gd name="connsiteY179-4020" fmla="*/ 418165 h 1499831"/>
              <a:gd name="connsiteX180-4021" fmla="*/ 409164 w 1225855"/>
              <a:gd name="connsiteY180-4022" fmla="*/ 412437 h 1499831"/>
              <a:gd name="connsiteX181-4023" fmla="*/ 403927 w 1225855"/>
              <a:gd name="connsiteY181-4024" fmla="*/ 410964 h 1499831"/>
              <a:gd name="connsiteX182-4025" fmla="*/ 322094 w 1225855"/>
              <a:gd name="connsiteY182-4026" fmla="*/ 374303 h 1499831"/>
              <a:gd name="connsiteX0-4027" fmla="*/ 1219145 w 1225855"/>
              <a:gd name="connsiteY0-4028" fmla="*/ 1035512 h 1499831"/>
              <a:gd name="connsiteX1-4029" fmla="*/ 1212598 w 1225855"/>
              <a:gd name="connsiteY1-4030" fmla="*/ 1022910 h 1499831"/>
              <a:gd name="connsiteX2-4031" fmla="*/ 1009653 w 1225855"/>
              <a:gd name="connsiteY2-4032" fmla="*/ 805725 h 1499831"/>
              <a:gd name="connsiteX3-4033" fmla="*/ 1091485 w 1225855"/>
              <a:gd name="connsiteY3-4034" fmla="*/ 720128 h 1499831"/>
              <a:gd name="connsiteX4-4035" fmla="*/ 1086085 w 1225855"/>
              <a:gd name="connsiteY4-4036" fmla="*/ 697052 h 1499831"/>
              <a:gd name="connsiteX5-4037" fmla="*/ 1079702 w 1225855"/>
              <a:gd name="connsiteY5-4038" fmla="*/ 685104 h 1499831"/>
              <a:gd name="connsiteX6-4039" fmla="*/ 863663 w 1225855"/>
              <a:gd name="connsiteY6-4040" fmla="*/ 454008 h 1499831"/>
              <a:gd name="connsiteX7-4041" fmla="*/ 957280 w 1225855"/>
              <a:gd name="connsiteY7-4042" fmla="*/ 374303 h 1499831"/>
              <a:gd name="connsiteX8-4043" fmla="*/ 953024 w 1225855"/>
              <a:gd name="connsiteY8-4044" fmla="*/ 355482 h 1499831"/>
              <a:gd name="connsiteX9-4045" fmla="*/ 946969 w 1225855"/>
              <a:gd name="connsiteY9-4046" fmla="*/ 344516 h 1499831"/>
              <a:gd name="connsiteX10-4047" fmla="*/ 633058 w 1225855"/>
              <a:gd name="connsiteY10-4048" fmla="*/ 8347 h 1499831"/>
              <a:gd name="connsiteX11-4049" fmla="*/ 613909 w 1225855"/>
              <a:gd name="connsiteY11-4050" fmla="*/ 0 h 1499831"/>
              <a:gd name="connsiteX12-4051" fmla="*/ 594761 w 1225855"/>
              <a:gd name="connsiteY12-4052" fmla="*/ 8183 h 1499831"/>
              <a:gd name="connsiteX13-4053" fmla="*/ 276922 w 1225855"/>
              <a:gd name="connsiteY13-4054" fmla="*/ 345825 h 1499831"/>
              <a:gd name="connsiteX14-4055" fmla="*/ 269884 w 1225855"/>
              <a:gd name="connsiteY14-4056" fmla="*/ 362028 h 1499831"/>
              <a:gd name="connsiteX15-4057" fmla="*/ 268248 w 1225855"/>
              <a:gd name="connsiteY15-4058" fmla="*/ 374139 h 1499831"/>
              <a:gd name="connsiteX16-4059" fmla="*/ 363828 w 1225855"/>
              <a:gd name="connsiteY16-4060" fmla="*/ 453354 h 1499831"/>
              <a:gd name="connsiteX17-4061" fmla="*/ 143535 w 1225855"/>
              <a:gd name="connsiteY17-4062" fmla="*/ 687395 h 1499831"/>
              <a:gd name="connsiteX18-4063" fmla="*/ 136497 w 1225855"/>
              <a:gd name="connsiteY18-4064" fmla="*/ 704744 h 1499831"/>
              <a:gd name="connsiteX19-4065" fmla="*/ 134206 w 1225855"/>
              <a:gd name="connsiteY19-4066" fmla="*/ 720128 h 1499831"/>
              <a:gd name="connsiteX20-4067" fmla="*/ 182978 w 1225855"/>
              <a:gd name="connsiteY20-4068" fmla="*/ 786740 h 1499831"/>
              <a:gd name="connsiteX21-4069" fmla="*/ 217839 w 1225855"/>
              <a:gd name="connsiteY21-4070" fmla="*/ 805071 h 1499831"/>
              <a:gd name="connsiteX22-4071" fmla="*/ 9984 w 1225855"/>
              <a:gd name="connsiteY22-4072" fmla="*/ 1025692 h 1499831"/>
              <a:gd name="connsiteX23-4073" fmla="*/ 2946 w 1225855"/>
              <a:gd name="connsiteY23-4074" fmla="*/ 1044186 h 1499831"/>
              <a:gd name="connsiteX24-4075" fmla="*/ 0 w 1225855"/>
              <a:gd name="connsiteY24-4076" fmla="*/ 1062844 h 1499831"/>
              <a:gd name="connsiteX25-4077" fmla="*/ 194435 w 1225855"/>
              <a:gd name="connsiteY25-4078" fmla="*/ 1198195 h 1499831"/>
              <a:gd name="connsiteX26-4079" fmla="*/ 487887 w 1225855"/>
              <a:gd name="connsiteY26-4080" fmla="*/ 1247950 h 1499831"/>
              <a:gd name="connsiteX27-4081" fmla="*/ 487887 w 1225855"/>
              <a:gd name="connsiteY27-4082" fmla="*/ 1473645 h 1499831"/>
              <a:gd name="connsiteX28-4083" fmla="*/ 514073 w 1225855"/>
              <a:gd name="connsiteY28-4084" fmla="*/ 1499831 h 1499831"/>
              <a:gd name="connsiteX29-4085" fmla="*/ 711781 w 1225855"/>
              <a:gd name="connsiteY29-4086" fmla="*/ 1499831 h 1499831"/>
              <a:gd name="connsiteX30-4087" fmla="*/ 737968 w 1225855"/>
              <a:gd name="connsiteY30-4088" fmla="*/ 1473645 h 1499831"/>
              <a:gd name="connsiteX31-4089" fmla="*/ 737968 w 1225855"/>
              <a:gd name="connsiteY31-4090" fmla="*/ 1248932 h 1499831"/>
              <a:gd name="connsiteX32-4091" fmla="*/ 1039112 w 1225855"/>
              <a:gd name="connsiteY32-4092" fmla="*/ 1198195 h 1499831"/>
              <a:gd name="connsiteX33-4093" fmla="*/ 1225855 w 1225855"/>
              <a:gd name="connsiteY33-4094" fmla="*/ 1062844 h 1499831"/>
              <a:gd name="connsiteX34-4095" fmla="*/ 1219145 w 1225855"/>
              <a:gd name="connsiteY34-4096" fmla="*/ 1035512 h 1499831"/>
              <a:gd name="connsiteX35-4097" fmla="*/ 1099178 w 1225855"/>
              <a:gd name="connsiteY35-4098" fmla="*/ 1120454 h 1499831"/>
              <a:gd name="connsiteX36-4099" fmla="*/ 1082157 w 1225855"/>
              <a:gd name="connsiteY36-4100" fmla="*/ 1113580 h 1499831"/>
              <a:gd name="connsiteX37-4101" fmla="*/ 657608 w 1225855"/>
              <a:gd name="connsiteY37-4102" fmla="*/ 1056788 h 1499831"/>
              <a:gd name="connsiteX38-4103" fmla="*/ 560882 w 1225855"/>
              <a:gd name="connsiteY38-4104" fmla="*/ 1023564 h 1499831"/>
              <a:gd name="connsiteX39-4105" fmla="*/ 558918 w 1225855"/>
              <a:gd name="connsiteY39-4106" fmla="*/ 1022582 h 1499831"/>
              <a:gd name="connsiteX40-4107" fmla="*/ 554663 w 1225855"/>
              <a:gd name="connsiteY40-4108" fmla="*/ 1021109 h 1499831"/>
              <a:gd name="connsiteX41-4109" fmla="*/ 419966 w 1225855"/>
              <a:gd name="connsiteY41-4110" fmla="*/ 947296 h 1499831"/>
              <a:gd name="connsiteX42-4111" fmla="*/ 312928 w 1225855"/>
              <a:gd name="connsiteY42-4112" fmla="*/ 837313 h 1499831"/>
              <a:gd name="connsiteX43-4113" fmla="*/ 618656 w 1225855"/>
              <a:gd name="connsiteY43-4114" fmla="*/ 872828 h 1499831"/>
              <a:gd name="connsiteX44-4115" fmla="*/ 943368 w 1225855"/>
              <a:gd name="connsiteY44-4116" fmla="*/ 830439 h 1499831"/>
              <a:gd name="connsiteX45-4117" fmla="*/ 957116 w 1225855"/>
              <a:gd name="connsiteY45-4118" fmla="*/ 826184 h 1499831"/>
              <a:gd name="connsiteX46-4119" fmla="*/ 1168408 w 1225855"/>
              <a:gd name="connsiteY46-4120" fmla="*/ 1052369 h 1499831"/>
              <a:gd name="connsiteX47-4121" fmla="*/ 1170536 w 1225855"/>
              <a:gd name="connsiteY47-4122" fmla="*/ 1055806 h 1499831"/>
              <a:gd name="connsiteX48-4123" fmla="*/ 1173482 w 1225855"/>
              <a:gd name="connsiteY48-4124" fmla="*/ 1063008 h 1499831"/>
              <a:gd name="connsiteX49-4125" fmla="*/ 1099178 w 1225855"/>
              <a:gd name="connsiteY49-4126" fmla="*/ 1120454 h 1499831"/>
              <a:gd name="connsiteX50-4127" fmla="*/ 736822 w 1225855"/>
              <a:gd name="connsiteY50-4128" fmla="*/ 1196559 h 1499831"/>
              <a:gd name="connsiteX51-4129" fmla="*/ 620292 w 1225855"/>
              <a:gd name="connsiteY51-4130" fmla="*/ 1200487 h 1499831"/>
              <a:gd name="connsiteX52-4131" fmla="*/ 489033 w 1225855"/>
              <a:gd name="connsiteY52-4132" fmla="*/ 1195577 h 1499831"/>
              <a:gd name="connsiteX53-4133" fmla="*/ 209001 w 1225855"/>
              <a:gd name="connsiteY53-4134" fmla="*/ 1148114 h 1499831"/>
              <a:gd name="connsiteX54-4135" fmla="*/ 52209 w 1225855"/>
              <a:gd name="connsiteY54-4136" fmla="*/ 1063008 h 1499831"/>
              <a:gd name="connsiteX55-4137" fmla="*/ 54173 w 1225855"/>
              <a:gd name="connsiteY55-4138" fmla="*/ 1057279 h 1499831"/>
              <a:gd name="connsiteX56-4139" fmla="*/ 56137 w 1225855"/>
              <a:gd name="connsiteY56-4140" fmla="*/ 1053188 h 1499831"/>
              <a:gd name="connsiteX57-4141" fmla="*/ 255155 w 1225855"/>
              <a:gd name="connsiteY57-4142" fmla="*/ 841896 h 1499831"/>
              <a:gd name="connsiteX58-4143" fmla="*/ 346971 w 1225855"/>
              <a:gd name="connsiteY58-4144" fmla="*/ 956134 h 1499831"/>
              <a:gd name="connsiteX59-4145" fmla="*/ 318984 w 1225855"/>
              <a:gd name="connsiteY59-4146" fmla="*/ 987558 h 1499831"/>
              <a:gd name="connsiteX60-4147" fmla="*/ 321112 w 1225855"/>
              <a:gd name="connsiteY60-4148" fmla="*/ 1024546 h 1499831"/>
              <a:gd name="connsiteX61-4149" fmla="*/ 338460 w 1225855"/>
              <a:gd name="connsiteY61-4150" fmla="*/ 1031093 h 1499831"/>
              <a:gd name="connsiteX62-4151" fmla="*/ 358100 w 1225855"/>
              <a:gd name="connsiteY62-4152" fmla="*/ 1022255 h 1499831"/>
              <a:gd name="connsiteX63-4153" fmla="*/ 387887 w 1225855"/>
              <a:gd name="connsiteY63-4154" fmla="*/ 988703 h 1499831"/>
              <a:gd name="connsiteX64-4155" fmla="*/ 512600 w 1225855"/>
              <a:gd name="connsiteY64-4156" fmla="*/ 1059898 h 1499831"/>
              <a:gd name="connsiteX65-4157" fmla="*/ 494925 w 1225855"/>
              <a:gd name="connsiteY65-4158" fmla="*/ 1097868 h 1499831"/>
              <a:gd name="connsiteX66-4159" fmla="*/ 507527 w 1225855"/>
              <a:gd name="connsiteY66-4160" fmla="*/ 1132729 h 1499831"/>
              <a:gd name="connsiteX67-4161" fmla="*/ 518656 w 1225855"/>
              <a:gd name="connsiteY67-4162" fmla="*/ 1135184 h 1499831"/>
              <a:gd name="connsiteX68-4163" fmla="*/ 542388 w 1225855"/>
              <a:gd name="connsiteY68-4164" fmla="*/ 1120127 h 1499831"/>
              <a:gd name="connsiteX69-4165" fmla="*/ 561045 w 1225855"/>
              <a:gd name="connsiteY69-4166" fmla="*/ 1080029 h 1499831"/>
              <a:gd name="connsiteX70-4167" fmla="*/ 638132 w 1225855"/>
              <a:gd name="connsiteY70-4168" fmla="*/ 1105888 h 1499831"/>
              <a:gd name="connsiteX71-4169" fmla="*/ 708344 w 1225855"/>
              <a:gd name="connsiteY71-4170" fmla="*/ 1124219 h 1499831"/>
              <a:gd name="connsiteX72-4171" fmla="*/ 692633 w 1225855"/>
              <a:gd name="connsiteY72-4172" fmla="*/ 1159079 h 1499831"/>
              <a:gd name="connsiteX73-4173" fmla="*/ 691487 w 1225855"/>
              <a:gd name="connsiteY73-4174" fmla="*/ 1177574 h 1499831"/>
              <a:gd name="connsiteX74-4175" fmla="*/ 705726 w 1225855"/>
              <a:gd name="connsiteY74-4176" fmla="*/ 1193776 h 1499831"/>
              <a:gd name="connsiteX75-4177" fmla="*/ 716528 w 1225855"/>
              <a:gd name="connsiteY75-4178" fmla="*/ 1196068 h 1499831"/>
              <a:gd name="connsiteX76-4179" fmla="*/ 733549 w 1225855"/>
              <a:gd name="connsiteY76-4180" fmla="*/ 1189848 h 1499831"/>
              <a:gd name="connsiteX77-4181" fmla="*/ 740423 w 1225855"/>
              <a:gd name="connsiteY77-4182" fmla="*/ 1180683 h 1499831"/>
              <a:gd name="connsiteX78-4183" fmla="*/ 760881 w 1225855"/>
              <a:gd name="connsiteY78-4184" fmla="*/ 1135184 h 1499831"/>
              <a:gd name="connsiteX79-4185" fmla="*/ 974628 w 1225855"/>
              <a:gd name="connsiteY79-4186" fmla="*/ 1161534 h 1499831"/>
              <a:gd name="connsiteX80-4187" fmla="*/ 736822 w 1225855"/>
              <a:gd name="connsiteY80-4188" fmla="*/ 1196559 h 1499831"/>
              <a:gd name="connsiteX81-4189" fmla="*/ 685431 w 1225855"/>
              <a:gd name="connsiteY81-4190" fmla="*/ 1447458 h 1499831"/>
              <a:gd name="connsiteX82-4191" fmla="*/ 540096 w 1225855"/>
              <a:gd name="connsiteY82-4192" fmla="*/ 1447458 h 1499831"/>
              <a:gd name="connsiteX83-4193" fmla="*/ 540096 w 1225855"/>
              <a:gd name="connsiteY83-4194" fmla="*/ 1251059 h 1499831"/>
              <a:gd name="connsiteX84-4195" fmla="*/ 620292 w 1225855"/>
              <a:gd name="connsiteY84-4196" fmla="*/ 1252860 h 1499831"/>
              <a:gd name="connsiteX85-4197" fmla="*/ 685431 w 1225855"/>
              <a:gd name="connsiteY85-4198" fmla="*/ 1251714 h 1499831"/>
              <a:gd name="connsiteX86-4199" fmla="*/ 685431 w 1225855"/>
              <a:gd name="connsiteY86-4200" fmla="*/ 1447458 h 1499831"/>
              <a:gd name="connsiteX87-4201" fmla="*/ 186415 w 1225855"/>
              <a:gd name="connsiteY87-4202" fmla="*/ 720292 h 1499831"/>
              <a:gd name="connsiteX88-4203" fmla="*/ 187070 w 1225855"/>
              <a:gd name="connsiteY88-4204" fmla="*/ 718819 h 1499831"/>
              <a:gd name="connsiteX89-4205" fmla="*/ 188543 w 1225855"/>
              <a:gd name="connsiteY89-4206" fmla="*/ 715873 h 1499831"/>
              <a:gd name="connsiteX90-4207" fmla="*/ 418567 w 1225855"/>
              <a:gd name="connsiteY90-4208" fmla="*/ 483352 h 1499831"/>
              <a:gd name="connsiteX91-4209" fmla="*/ 493280 w 1225855"/>
              <a:gd name="connsiteY91-4210" fmla="*/ 505881 h 1499831"/>
              <a:gd name="connsiteX92-4211" fmla="*/ 550480 w 1225855"/>
              <a:gd name="connsiteY92-4212" fmla="*/ 513426 h 1499831"/>
              <a:gd name="connsiteX93-4213" fmla="*/ 587396 w 1225855"/>
              <a:gd name="connsiteY93-4214" fmla="*/ 507919 h 1499831"/>
              <a:gd name="connsiteX94-4215" fmla="*/ 609547 w 1225855"/>
              <a:gd name="connsiteY94-4216" fmla="*/ 513172 h 1499831"/>
              <a:gd name="connsiteX95-4217" fmla="*/ 644277 w 1225855"/>
              <a:gd name="connsiteY95-4218" fmla="*/ 510465 h 1499831"/>
              <a:gd name="connsiteX96-4219" fmla="*/ 676430 w 1225855"/>
              <a:gd name="connsiteY96-4220" fmla="*/ 508991 h 1499831"/>
              <a:gd name="connsiteX97-4221" fmla="*/ 712198 w 1225855"/>
              <a:gd name="connsiteY97-4222" fmla="*/ 499229 h 1499831"/>
              <a:gd name="connsiteX98-4223" fmla="*/ 797706 w 1225855"/>
              <a:gd name="connsiteY98-4224" fmla="*/ 471684 h 1499831"/>
              <a:gd name="connsiteX99-4225" fmla="*/ 820292 w 1225855"/>
              <a:gd name="connsiteY99-4226" fmla="*/ 507036 h 1499831"/>
              <a:gd name="connsiteX100-4227" fmla="*/ 780194 w 1225855"/>
              <a:gd name="connsiteY100-4228" fmla="*/ 560391 h 1499831"/>
              <a:gd name="connsiteX101-4229" fmla="*/ 759081 w 1225855"/>
              <a:gd name="connsiteY101-4230" fmla="*/ 576103 h 1499831"/>
              <a:gd name="connsiteX102-4231" fmla="*/ 736822 w 1225855"/>
              <a:gd name="connsiteY102-4232" fmla="*/ 590669 h 1499831"/>
              <a:gd name="connsiteX103-4233" fmla="*/ 736331 w 1225855"/>
              <a:gd name="connsiteY103-4234" fmla="*/ 590996 h 1499831"/>
              <a:gd name="connsiteX104-4235" fmla="*/ 537297 w 1225855"/>
              <a:gd name="connsiteY104-4236" fmla="*/ 672960 h 1499831"/>
              <a:gd name="connsiteX105-4237" fmla="*/ 339115 w 1225855"/>
              <a:gd name="connsiteY105-4238" fmla="*/ 752370 h 1499831"/>
              <a:gd name="connsiteX106-4239" fmla="*/ 289033 w 1225855"/>
              <a:gd name="connsiteY106-4240" fmla="*/ 767428 h 1499831"/>
              <a:gd name="connsiteX107-4241" fmla="*/ 274958 w 1225855"/>
              <a:gd name="connsiteY107-4242" fmla="*/ 771519 h 1499831"/>
              <a:gd name="connsiteX108-4243" fmla="*/ 255809 w 1225855"/>
              <a:gd name="connsiteY108-4244" fmla="*/ 764482 h 1499831"/>
              <a:gd name="connsiteX109-4245" fmla="*/ 186415 w 1225855"/>
              <a:gd name="connsiteY109-4246" fmla="*/ 720292 h 1499831"/>
              <a:gd name="connsiteX110-4247" fmla="*/ 883794 w 1225855"/>
              <a:gd name="connsiteY110-4248" fmla="*/ 593451 h 1499831"/>
              <a:gd name="connsiteX111-4249" fmla="*/ 859244 w 1225855"/>
              <a:gd name="connsiteY111-4250" fmla="*/ 561536 h 1499831"/>
              <a:gd name="connsiteX112-4251" fmla="*/ 854989 w 1225855"/>
              <a:gd name="connsiteY112-4252" fmla="*/ 557117 h 1499831"/>
              <a:gd name="connsiteX113-4253" fmla="*/ 867100 w 1225855"/>
              <a:gd name="connsiteY113-4254" fmla="*/ 534204 h 1499831"/>
              <a:gd name="connsiteX114-4255" fmla="*/ 1036167 w 1225855"/>
              <a:gd name="connsiteY114-4256" fmla="*/ 715218 h 1499831"/>
              <a:gd name="connsiteX115-4257" fmla="*/ 1037803 w 1225855"/>
              <a:gd name="connsiteY115-4258" fmla="*/ 717837 h 1499831"/>
              <a:gd name="connsiteX116-4259" fmla="*/ 1038949 w 1225855"/>
              <a:gd name="connsiteY116-4260" fmla="*/ 720128 h 1499831"/>
              <a:gd name="connsiteX117-4261" fmla="*/ 971519 w 1225855"/>
              <a:gd name="connsiteY117-4262" fmla="*/ 764973 h 1499831"/>
              <a:gd name="connsiteX118-4263" fmla="*/ 944841 w 1225855"/>
              <a:gd name="connsiteY118-4264" fmla="*/ 774793 h 1499831"/>
              <a:gd name="connsiteX119-4265" fmla="*/ 927165 w 1225855"/>
              <a:gd name="connsiteY119-4266" fmla="*/ 780357 h 1499831"/>
              <a:gd name="connsiteX120-4267" fmla="*/ 917018 w 1225855"/>
              <a:gd name="connsiteY120-4268" fmla="*/ 783303 h 1499831"/>
              <a:gd name="connsiteX121-4269" fmla="*/ 618492 w 1225855"/>
              <a:gd name="connsiteY121-4270" fmla="*/ 820292 h 1499831"/>
              <a:gd name="connsiteX122-4271" fmla="*/ 372175 w 1225855"/>
              <a:gd name="connsiteY122-4272" fmla="*/ 797051 h 1499831"/>
              <a:gd name="connsiteX123-4273" fmla="*/ 481668 w 1225855"/>
              <a:gd name="connsiteY123-4274" fmla="*/ 760717 h 1499831"/>
              <a:gd name="connsiteX124-4275" fmla="*/ 497707 w 1225855"/>
              <a:gd name="connsiteY124-4276" fmla="*/ 799015 h 1499831"/>
              <a:gd name="connsiteX125-4277" fmla="*/ 521929 w 1225855"/>
              <a:gd name="connsiteY125-4278" fmla="*/ 815054 h 1499831"/>
              <a:gd name="connsiteX126-4279" fmla="*/ 532077 w 1225855"/>
              <a:gd name="connsiteY126-4280" fmla="*/ 812927 h 1499831"/>
              <a:gd name="connsiteX127-4281" fmla="*/ 545988 w 1225855"/>
              <a:gd name="connsiteY127-4282" fmla="*/ 778557 h 1499831"/>
              <a:gd name="connsiteX128-4283" fmla="*/ 530931 w 1225855"/>
              <a:gd name="connsiteY128-4284" fmla="*/ 742878 h 1499831"/>
              <a:gd name="connsiteX129-4285" fmla="*/ 560882 w 1225855"/>
              <a:gd name="connsiteY129-4286" fmla="*/ 731421 h 1499831"/>
              <a:gd name="connsiteX130-4287" fmla="*/ 660881 w 1225855"/>
              <a:gd name="connsiteY130-4288" fmla="*/ 689359 h 1499831"/>
              <a:gd name="connsiteX131-4289" fmla="*/ 682158 w 1225855"/>
              <a:gd name="connsiteY131-4290" fmla="*/ 735677 h 1499831"/>
              <a:gd name="connsiteX132-4291" fmla="*/ 706053 w 1225855"/>
              <a:gd name="connsiteY132-4292" fmla="*/ 750897 h 1499831"/>
              <a:gd name="connsiteX133-4293" fmla="*/ 717019 w 1225855"/>
              <a:gd name="connsiteY133-4294" fmla="*/ 748442 h 1499831"/>
              <a:gd name="connsiteX134-4295" fmla="*/ 729948 w 1225855"/>
              <a:gd name="connsiteY134-4296" fmla="*/ 713745 h 1499831"/>
              <a:gd name="connsiteX135-4297" fmla="*/ 708181 w 1225855"/>
              <a:gd name="connsiteY135-4298" fmla="*/ 666446 h 1499831"/>
              <a:gd name="connsiteX136-4299" fmla="*/ 763991 w 1225855"/>
              <a:gd name="connsiteY136-4300" fmla="*/ 635350 h 1499831"/>
              <a:gd name="connsiteX137-4301" fmla="*/ 773483 w 1225855"/>
              <a:gd name="connsiteY137-4302" fmla="*/ 629294 h 1499831"/>
              <a:gd name="connsiteX138-4303" fmla="*/ 795414 w 1225855"/>
              <a:gd name="connsiteY138-4304" fmla="*/ 614400 h 1499831"/>
              <a:gd name="connsiteX139-4305" fmla="*/ 816200 w 1225855"/>
              <a:gd name="connsiteY139-4306" fmla="*/ 598361 h 1499831"/>
              <a:gd name="connsiteX140-4307" fmla="*/ 819473 w 1225855"/>
              <a:gd name="connsiteY140-4308" fmla="*/ 595579 h 1499831"/>
              <a:gd name="connsiteX141-4309" fmla="*/ 842223 w 1225855"/>
              <a:gd name="connsiteY141-4310" fmla="*/ 625202 h 1499831"/>
              <a:gd name="connsiteX142-4311" fmla="*/ 863008 w 1225855"/>
              <a:gd name="connsiteY142-4312" fmla="*/ 635350 h 1499831"/>
              <a:gd name="connsiteX143-4313" fmla="*/ 878884 w 1225855"/>
              <a:gd name="connsiteY143-4314" fmla="*/ 629949 h 1499831"/>
              <a:gd name="connsiteX144-4315" fmla="*/ 883794 w 1225855"/>
              <a:gd name="connsiteY144-4316" fmla="*/ 593451 h 1499831"/>
              <a:gd name="connsiteX145-4317" fmla="*/ 513091 w 1225855"/>
              <a:gd name="connsiteY145-4318" fmla="*/ 183796 h 1499831"/>
              <a:gd name="connsiteX146-4319" fmla="*/ 520784 w 1225855"/>
              <a:gd name="connsiteY146-4320" fmla="*/ 163175 h 1499831"/>
              <a:gd name="connsiteX147-4321" fmla="*/ 613746 w 1225855"/>
              <a:gd name="connsiteY147-4322" fmla="*/ 64648 h 1499831"/>
              <a:gd name="connsiteX148-4323" fmla="*/ 903434 w 1225855"/>
              <a:gd name="connsiteY148-4324" fmla="*/ 374630 h 1499831"/>
              <a:gd name="connsiteX149-4325" fmla="*/ 823892 w 1225855"/>
              <a:gd name="connsiteY149-4326" fmla="*/ 411455 h 1499831"/>
              <a:gd name="connsiteX150-4327" fmla="*/ 821110 w 1225855"/>
              <a:gd name="connsiteY150-4328" fmla="*/ 412273 h 1499831"/>
              <a:gd name="connsiteX151-4329" fmla="*/ 807689 w 1225855"/>
              <a:gd name="connsiteY151-4330" fmla="*/ 415710 h 1499831"/>
              <a:gd name="connsiteX152-4331" fmla="*/ 791159 w 1225855"/>
              <a:gd name="connsiteY152-4332" fmla="*/ 406873 h 1499831"/>
              <a:gd name="connsiteX153-4333" fmla="*/ 777084 w 1225855"/>
              <a:gd name="connsiteY153-4334" fmla="*/ 399835 h 1499831"/>
              <a:gd name="connsiteX154-4335" fmla="*/ 706053 w 1225855"/>
              <a:gd name="connsiteY154-4336" fmla="*/ 362192 h 1499831"/>
              <a:gd name="connsiteX155-4337" fmla="*/ 591160 w 1225855"/>
              <a:gd name="connsiteY155-4338" fmla="*/ 288542 h 1499831"/>
              <a:gd name="connsiteX156-4339" fmla="*/ 570702 w 1225855"/>
              <a:gd name="connsiteY156-4340" fmla="*/ 272176 h 1499831"/>
              <a:gd name="connsiteX157-4341" fmla="*/ 567919 w 1225855"/>
              <a:gd name="connsiteY157-4342" fmla="*/ 269721 h 1499831"/>
              <a:gd name="connsiteX158-4343" fmla="*/ 551226 w 1225855"/>
              <a:gd name="connsiteY158-4344" fmla="*/ 254500 h 1499831"/>
              <a:gd name="connsiteX159-4345" fmla="*/ 512109 w 1225855"/>
              <a:gd name="connsiteY159-4346" fmla="*/ 197708 h 1499831"/>
              <a:gd name="connsiteX160-4347" fmla="*/ 513091 w 1225855"/>
              <a:gd name="connsiteY160-4348" fmla="*/ 183796 h 1499831"/>
              <a:gd name="connsiteX161-4349" fmla="*/ 322094 w 1225855"/>
              <a:gd name="connsiteY161-4350" fmla="*/ 374303 h 1499831"/>
              <a:gd name="connsiteX162-4351" fmla="*/ 464974 w 1225855"/>
              <a:gd name="connsiteY162-4352" fmla="*/ 222421 h 1499831"/>
              <a:gd name="connsiteX163-4353" fmla="*/ 508345 w 1225855"/>
              <a:gd name="connsiteY163-4354" fmla="*/ 285596 h 1499831"/>
              <a:gd name="connsiteX164-4355" fmla="*/ 482486 w 1225855"/>
              <a:gd name="connsiteY164-4356" fmla="*/ 314729 h 1499831"/>
              <a:gd name="connsiteX165-4357" fmla="*/ 475939 w 1225855"/>
              <a:gd name="connsiteY165-4358" fmla="*/ 334205 h 1499831"/>
              <a:gd name="connsiteX166-4359" fmla="*/ 484614 w 1225855"/>
              <a:gd name="connsiteY166-4360" fmla="*/ 351717 h 1499831"/>
              <a:gd name="connsiteX167-4361" fmla="*/ 491324 w 1225855"/>
              <a:gd name="connsiteY167-4362" fmla="*/ 355973 h 1499831"/>
              <a:gd name="connsiteX168-4363" fmla="*/ 501962 w 1225855"/>
              <a:gd name="connsiteY168-4364" fmla="*/ 358264 h 1499831"/>
              <a:gd name="connsiteX169-4365" fmla="*/ 521602 w 1225855"/>
              <a:gd name="connsiteY169-4366" fmla="*/ 349426 h 1499831"/>
              <a:gd name="connsiteX170-4367" fmla="*/ 547298 w 1225855"/>
              <a:gd name="connsiteY170-4368" fmla="*/ 320621 h 1499831"/>
              <a:gd name="connsiteX171-4369" fmla="*/ 554990 w 1225855"/>
              <a:gd name="connsiteY171-4370" fmla="*/ 326676 h 1499831"/>
              <a:gd name="connsiteX172-4371" fmla="*/ 722747 w 1225855"/>
              <a:gd name="connsiteY172-4372" fmla="*/ 430768 h 1499831"/>
              <a:gd name="connsiteX173-4373" fmla="*/ 663827 w 1225855"/>
              <a:gd name="connsiteY173-4374" fmla="*/ 435678 h 1499831"/>
              <a:gd name="connsiteX174-4375" fmla="*/ 628967 w 1225855"/>
              <a:gd name="connsiteY174-4376" fmla="*/ 436823 h 1499831"/>
              <a:gd name="connsiteX175-4377" fmla="*/ 616692 w 1225855"/>
              <a:gd name="connsiteY175-4378" fmla="*/ 436987 h 1499831"/>
              <a:gd name="connsiteX176-4379" fmla="*/ 600489 w 1225855"/>
              <a:gd name="connsiteY176-4380" fmla="*/ 436823 h 1499831"/>
              <a:gd name="connsiteX177-4381" fmla="*/ 565628 w 1225855"/>
              <a:gd name="connsiteY177-4382" fmla="*/ 435514 h 1499831"/>
              <a:gd name="connsiteX178-4383" fmla="*/ 463337 w 1225855"/>
              <a:gd name="connsiteY178-4384" fmla="*/ 424057 h 1499831"/>
              <a:gd name="connsiteX179-4385" fmla="*/ 433059 w 1225855"/>
              <a:gd name="connsiteY179-4386" fmla="*/ 418165 h 1499831"/>
              <a:gd name="connsiteX180-4387" fmla="*/ 409164 w 1225855"/>
              <a:gd name="connsiteY180-4388" fmla="*/ 412437 h 1499831"/>
              <a:gd name="connsiteX181-4389" fmla="*/ 403927 w 1225855"/>
              <a:gd name="connsiteY181-4390" fmla="*/ 410964 h 1499831"/>
              <a:gd name="connsiteX182-4391" fmla="*/ 322094 w 1225855"/>
              <a:gd name="connsiteY182-4392" fmla="*/ 374303 h 1499831"/>
              <a:gd name="connsiteX0-4393" fmla="*/ 1219145 w 1225855"/>
              <a:gd name="connsiteY0-4394" fmla="*/ 1035512 h 1499831"/>
              <a:gd name="connsiteX1-4395" fmla="*/ 1212598 w 1225855"/>
              <a:gd name="connsiteY1-4396" fmla="*/ 1022910 h 1499831"/>
              <a:gd name="connsiteX2-4397" fmla="*/ 1009653 w 1225855"/>
              <a:gd name="connsiteY2-4398" fmla="*/ 805725 h 1499831"/>
              <a:gd name="connsiteX3-4399" fmla="*/ 1091485 w 1225855"/>
              <a:gd name="connsiteY3-4400" fmla="*/ 720128 h 1499831"/>
              <a:gd name="connsiteX4-4401" fmla="*/ 1086085 w 1225855"/>
              <a:gd name="connsiteY4-4402" fmla="*/ 697052 h 1499831"/>
              <a:gd name="connsiteX5-4403" fmla="*/ 1079702 w 1225855"/>
              <a:gd name="connsiteY5-4404" fmla="*/ 685104 h 1499831"/>
              <a:gd name="connsiteX6-4405" fmla="*/ 863663 w 1225855"/>
              <a:gd name="connsiteY6-4406" fmla="*/ 454008 h 1499831"/>
              <a:gd name="connsiteX7-4407" fmla="*/ 957280 w 1225855"/>
              <a:gd name="connsiteY7-4408" fmla="*/ 374303 h 1499831"/>
              <a:gd name="connsiteX8-4409" fmla="*/ 953024 w 1225855"/>
              <a:gd name="connsiteY8-4410" fmla="*/ 355482 h 1499831"/>
              <a:gd name="connsiteX9-4411" fmla="*/ 946969 w 1225855"/>
              <a:gd name="connsiteY9-4412" fmla="*/ 344516 h 1499831"/>
              <a:gd name="connsiteX10-4413" fmla="*/ 633058 w 1225855"/>
              <a:gd name="connsiteY10-4414" fmla="*/ 8347 h 1499831"/>
              <a:gd name="connsiteX11-4415" fmla="*/ 613909 w 1225855"/>
              <a:gd name="connsiteY11-4416" fmla="*/ 0 h 1499831"/>
              <a:gd name="connsiteX12-4417" fmla="*/ 594761 w 1225855"/>
              <a:gd name="connsiteY12-4418" fmla="*/ 8183 h 1499831"/>
              <a:gd name="connsiteX13-4419" fmla="*/ 276922 w 1225855"/>
              <a:gd name="connsiteY13-4420" fmla="*/ 345825 h 1499831"/>
              <a:gd name="connsiteX14-4421" fmla="*/ 269884 w 1225855"/>
              <a:gd name="connsiteY14-4422" fmla="*/ 362028 h 1499831"/>
              <a:gd name="connsiteX15-4423" fmla="*/ 268248 w 1225855"/>
              <a:gd name="connsiteY15-4424" fmla="*/ 374139 h 1499831"/>
              <a:gd name="connsiteX16-4425" fmla="*/ 363828 w 1225855"/>
              <a:gd name="connsiteY16-4426" fmla="*/ 453354 h 1499831"/>
              <a:gd name="connsiteX17-4427" fmla="*/ 143535 w 1225855"/>
              <a:gd name="connsiteY17-4428" fmla="*/ 687395 h 1499831"/>
              <a:gd name="connsiteX18-4429" fmla="*/ 136497 w 1225855"/>
              <a:gd name="connsiteY18-4430" fmla="*/ 704744 h 1499831"/>
              <a:gd name="connsiteX19-4431" fmla="*/ 134206 w 1225855"/>
              <a:gd name="connsiteY19-4432" fmla="*/ 720128 h 1499831"/>
              <a:gd name="connsiteX20-4433" fmla="*/ 182978 w 1225855"/>
              <a:gd name="connsiteY20-4434" fmla="*/ 786740 h 1499831"/>
              <a:gd name="connsiteX21-4435" fmla="*/ 217839 w 1225855"/>
              <a:gd name="connsiteY21-4436" fmla="*/ 805071 h 1499831"/>
              <a:gd name="connsiteX22-4437" fmla="*/ 9984 w 1225855"/>
              <a:gd name="connsiteY22-4438" fmla="*/ 1025692 h 1499831"/>
              <a:gd name="connsiteX23-4439" fmla="*/ 2946 w 1225855"/>
              <a:gd name="connsiteY23-4440" fmla="*/ 1044186 h 1499831"/>
              <a:gd name="connsiteX24-4441" fmla="*/ 0 w 1225855"/>
              <a:gd name="connsiteY24-4442" fmla="*/ 1062844 h 1499831"/>
              <a:gd name="connsiteX25-4443" fmla="*/ 194435 w 1225855"/>
              <a:gd name="connsiteY25-4444" fmla="*/ 1198195 h 1499831"/>
              <a:gd name="connsiteX26-4445" fmla="*/ 487887 w 1225855"/>
              <a:gd name="connsiteY26-4446" fmla="*/ 1247950 h 1499831"/>
              <a:gd name="connsiteX27-4447" fmla="*/ 487887 w 1225855"/>
              <a:gd name="connsiteY27-4448" fmla="*/ 1473645 h 1499831"/>
              <a:gd name="connsiteX28-4449" fmla="*/ 514073 w 1225855"/>
              <a:gd name="connsiteY28-4450" fmla="*/ 1499831 h 1499831"/>
              <a:gd name="connsiteX29-4451" fmla="*/ 711781 w 1225855"/>
              <a:gd name="connsiteY29-4452" fmla="*/ 1499831 h 1499831"/>
              <a:gd name="connsiteX30-4453" fmla="*/ 737968 w 1225855"/>
              <a:gd name="connsiteY30-4454" fmla="*/ 1473645 h 1499831"/>
              <a:gd name="connsiteX31-4455" fmla="*/ 737968 w 1225855"/>
              <a:gd name="connsiteY31-4456" fmla="*/ 1248932 h 1499831"/>
              <a:gd name="connsiteX32-4457" fmla="*/ 1039112 w 1225855"/>
              <a:gd name="connsiteY32-4458" fmla="*/ 1198195 h 1499831"/>
              <a:gd name="connsiteX33-4459" fmla="*/ 1225855 w 1225855"/>
              <a:gd name="connsiteY33-4460" fmla="*/ 1062844 h 1499831"/>
              <a:gd name="connsiteX34-4461" fmla="*/ 1219145 w 1225855"/>
              <a:gd name="connsiteY34-4462" fmla="*/ 1035512 h 1499831"/>
              <a:gd name="connsiteX35-4463" fmla="*/ 1099178 w 1225855"/>
              <a:gd name="connsiteY35-4464" fmla="*/ 1120454 h 1499831"/>
              <a:gd name="connsiteX36-4465" fmla="*/ 1082157 w 1225855"/>
              <a:gd name="connsiteY36-4466" fmla="*/ 1113580 h 1499831"/>
              <a:gd name="connsiteX37-4467" fmla="*/ 657608 w 1225855"/>
              <a:gd name="connsiteY37-4468" fmla="*/ 1056788 h 1499831"/>
              <a:gd name="connsiteX38-4469" fmla="*/ 560882 w 1225855"/>
              <a:gd name="connsiteY38-4470" fmla="*/ 1023564 h 1499831"/>
              <a:gd name="connsiteX39-4471" fmla="*/ 558918 w 1225855"/>
              <a:gd name="connsiteY39-4472" fmla="*/ 1022582 h 1499831"/>
              <a:gd name="connsiteX40-4473" fmla="*/ 554663 w 1225855"/>
              <a:gd name="connsiteY40-4474" fmla="*/ 1021109 h 1499831"/>
              <a:gd name="connsiteX41-4475" fmla="*/ 419966 w 1225855"/>
              <a:gd name="connsiteY41-4476" fmla="*/ 947296 h 1499831"/>
              <a:gd name="connsiteX42-4477" fmla="*/ 312928 w 1225855"/>
              <a:gd name="connsiteY42-4478" fmla="*/ 837313 h 1499831"/>
              <a:gd name="connsiteX43-4479" fmla="*/ 618656 w 1225855"/>
              <a:gd name="connsiteY43-4480" fmla="*/ 887115 h 1499831"/>
              <a:gd name="connsiteX44-4481" fmla="*/ 943368 w 1225855"/>
              <a:gd name="connsiteY44-4482" fmla="*/ 830439 h 1499831"/>
              <a:gd name="connsiteX45-4483" fmla="*/ 957116 w 1225855"/>
              <a:gd name="connsiteY45-4484" fmla="*/ 826184 h 1499831"/>
              <a:gd name="connsiteX46-4485" fmla="*/ 1168408 w 1225855"/>
              <a:gd name="connsiteY46-4486" fmla="*/ 1052369 h 1499831"/>
              <a:gd name="connsiteX47-4487" fmla="*/ 1170536 w 1225855"/>
              <a:gd name="connsiteY47-4488" fmla="*/ 1055806 h 1499831"/>
              <a:gd name="connsiteX48-4489" fmla="*/ 1173482 w 1225855"/>
              <a:gd name="connsiteY48-4490" fmla="*/ 1063008 h 1499831"/>
              <a:gd name="connsiteX49-4491" fmla="*/ 1099178 w 1225855"/>
              <a:gd name="connsiteY49-4492" fmla="*/ 1120454 h 1499831"/>
              <a:gd name="connsiteX50-4493" fmla="*/ 736822 w 1225855"/>
              <a:gd name="connsiteY50-4494" fmla="*/ 1196559 h 1499831"/>
              <a:gd name="connsiteX51-4495" fmla="*/ 620292 w 1225855"/>
              <a:gd name="connsiteY51-4496" fmla="*/ 1200487 h 1499831"/>
              <a:gd name="connsiteX52-4497" fmla="*/ 489033 w 1225855"/>
              <a:gd name="connsiteY52-4498" fmla="*/ 1195577 h 1499831"/>
              <a:gd name="connsiteX53-4499" fmla="*/ 209001 w 1225855"/>
              <a:gd name="connsiteY53-4500" fmla="*/ 1148114 h 1499831"/>
              <a:gd name="connsiteX54-4501" fmla="*/ 52209 w 1225855"/>
              <a:gd name="connsiteY54-4502" fmla="*/ 1063008 h 1499831"/>
              <a:gd name="connsiteX55-4503" fmla="*/ 54173 w 1225855"/>
              <a:gd name="connsiteY55-4504" fmla="*/ 1057279 h 1499831"/>
              <a:gd name="connsiteX56-4505" fmla="*/ 56137 w 1225855"/>
              <a:gd name="connsiteY56-4506" fmla="*/ 1053188 h 1499831"/>
              <a:gd name="connsiteX57-4507" fmla="*/ 255155 w 1225855"/>
              <a:gd name="connsiteY57-4508" fmla="*/ 841896 h 1499831"/>
              <a:gd name="connsiteX58-4509" fmla="*/ 346971 w 1225855"/>
              <a:gd name="connsiteY58-4510" fmla="*/ 956134 h 1499831"/>
              <a:gd name="connsiteX59-4511" fmla="*/ 318984 w 1225855"/>
              <a:gd name="connsiteY59-4512" fmla="*/ 987558 h 1499831"/>
              <a:gd name="connsiteX60-4513" fmla="*/ 321112 w 1225855"/>
              <a:gd name="connsiteY60-4514" fmla="*/ 1024546 h 1499831"/>
              <a:gd name="connsiteX61-4515" fmla="*/ 338460 w 1225855"/>
              <a:gd name="connsiteY61-4516" fmla="*/ 1031093 h 1499831"/>
              <a:gd name="connsiteX62-4517" fmla="*/ 358100 w 1225855"/>
              <a:gd name="connsiteY62-4518" fmla="*/ 1022255 h 1499831"/>
              <a:gd name="connsiteX63-4519" fmla="*/ 387887 w 1225855"/>
              <a:gd name="connsiteY63-4520" fmla="*/ 988703 h 1499831"/>
              <a:gd name="connsiteX64-4521" fmla="*/ 512600 w 1225855"/>
              <a:gd name="connsiteY64-4522" fmla="*/ 1059898 h 1499831"/>
              <a:gd name="connsiteX65-4523" fmla="*/ 494925 w 1225855"/>
              <a:gd name="connsiteY65-4524" fmla="*/ 1097868 h 1499831"/>
              <a:gd name="connsiteX66-4525" fmla="*/ 507527 w 1225855"/>
              <a:gd name="connsiteY66-4526" fmla="*/ 1132729 h 1499831"/>
              <a:gd name="connsiteX67-4527" fmla="*/ 518656 w 1225855"/>
              <a:gd name="connsiteY67-4528" fmla="*/ 1135184 h 1499831"/>
              <a:gd name="connsiteX68-4529" fmla="*/ 542388 w 1225855"/>
              <a:gd name="connsiteY68-4530" fmla="*/ 1120127 h 1499831"/>
              <a:gd name="connsiteX69-4531" fmla="*/ 561045 w 1225855"/>
              <a:gd name="connsiteY69-4532" fmla="*/ 1080029 h 1499831"/>
              <a:gd name="connsiteX70-4533" fmla="*/ 638132 w 1225855"/>
              <a:gd name="connsiteY70-4534" fmla="*/ 1105888 h 1499831"/>
              <a:gd name="connsiteX71-4535" fmla="*/ 708344 w 1225855"/>
              <a:gd name="connsiteY71-4536" fmla="*/ 1124219 h 1499831"/>
              <a:gd name="connsiteX72-4537" fmla="*/ 692633 w 1225855"/>
              <a:gd name="connsiteY72-4538" fmla="*/ 1159079 h 1499831"/>
              <a:gd name="connsiteX73-4539" fmla="*/ 691487 w 1225855"/>
              <a:gd name="connsiteY73-4540" fmla="*/ 1177574 h 1499831"/>
              <a:gd name="connsiteX74-4541" fmla="*/ 705726 w 1225855"/>
              <a:gd name="connsiteY74-4542" fmla="*/ 1193776 h 1499831"/>
              <a:gd name="connsiteX75-4543" fmla="*/ 716528 w 1225855"/>
              <a:gd name="connsiteY75-4544" fmla="*/ 1196068 h 1499831"/>
              <a:gd name="connsiteX76-4545" fmla="*/ 733549 w 1225855"/>
              <a:gd name="connsiteY76-4546" fmla="*/ 1189848 h 1499831"/>
              <a:gd name="connsiteX77-4547" fmla="*/ 740423 w 1225855"/>
              <a:gd name="connsiteY77-4548" fmla="*/ 1180683 h 1499831"/>
              <a:gd name="connsiteX78-4549" fmla="*/ 760881 w 1225855"/>
              <a:gd name="connsiteY78-4550" fmla="*/ 1135184 h 1499831"/>
              <a:gd name="connsiteX79-4551" fmla="*/ 974628 w 1225855"/>
              <a:gd name="connsiteY79-4552" fmla="*/ 1161534 h 1499831"/>
              <a:gd name="connsiteX80-4553" fmla="*/ 736822 w 1225855"/>
              <a:gd name="connsiteY80-4554" fmla="*/ 1196559 h 1499831"/>
              <a:gd name="connsiteX81-4555" fmla="*/ 685431 w 1225855"/>
              <a:gd name="connsiteY81-4556" fmla="*/ 1447458 h 1499831"/>
              <a:gd name="connsiteX82-4557" fmla="*/ 540096 w 1225855"/>
              <a:gd name="connsiteY82-4558" fmla="*/ 1447458 h 1499831"/>
              <a:gd name="connsiteX83-4559" fmla="*/ 540096 w 1225855"/>
              <a:gd name="connsiteY83-4560" fmla="*/ 1251059 h 1499831"/>
              <a:gd name="connsiteX84-4561" fmla="*/ 620292 w 1225855"/>
              <a:gd name="connsiteY84-4562" fmla="*/ 1252860 h 1499831"/>
              <a:gd name="connsiteX85-4563" fmla="*/ 685431 w 1225855"/>
              <a:gd name="connsiteY85-4564" fmla="*/ 1251714 h 1499831"/>
              <a:gd name="connsiteX86-4565" fmla="*/ 685431 w 1225855"/>
              <a:gd name="connsiteY86-4566" fmla="*/ 1447458 h 1499831"/>
              <a:gd name="connsiteX87-4567" fmla="*/ 186415 w 1225855"/>
              <a:gd name="connsiteY87-4568" fmla="*/ 720292 h 1499831"/>
              <a:gd name="connsiteX88-4569" fmla="*/ 187070 w 1225855"/>
              <a:gd name="connsiteY88-4570" fmla="*/ 718819 h 1499831"/>
              <a:gd name="connsiteX89-4571" fmla="*/ 188543 w 1225855"/>
              <a:gd name="connsiteY89-4572" fmla="*/ 715873 h 1499831"/>
              <a:gd name="connsiteX90-4573" fmla="*/ 418567 w 1225855"/>
              <a:gd name="connsiteY90-4574" fmla="*/ 483352 h 1499831"/>
              <a:gd name="connsiteX91-4575" fmla="*/ 493280 w 1225855"/>
              <a:gd name="connsiteY91-4576" fmla="*/ 505881 h 1499831"/>
              <a:gd name="connsiteX92-4577" fmla="*/ 550480 w 1225855"/>
              <a:gd name="connsiteY92-4578" fmla="*/ 513426 h 1499831"/>
              <a:gd name="connsiteX93-4579" fmla="*/ 587396 w 1225855"/>
              <a:gd name="connsiteY93-4580" fmla="*/ 507919 h 1499831"/>
              <a:gd name="connsiteX94-4581" fmla="*/ 609547 w 1225855"/>
              <a:gd name="connsiteY94-4582" fmla="*/ 513172 h 1499831"/>
              <a:gd name="connsiteX95-4583" fmla="*/ 644277 w 1225855"/>
              <a:gd name="connsiteY95-4584" fmla="*/ 510465 h 1499831"/>
              <a:gd name="connsiteX96-4585" fmla="*/ 676430 w 1225855"/>
              <a:gd name="connsiteY96-4586" fmla="*/ 508991 h 1499831"/>
              <a:gd name="connsiteX97-4587" fmla="*/ 712198 w 1225855"/>
              <a:gd name="connsiteY97-4588" fmla="*/ 499229 h 1499831"/>
              <a:gd name="connsiteX98-4589" fmla="*/ 797706 w 1225855"/>
              <a:gd name="connsiteY98-4590" fmla="*/ 471684 h 1499831"/>
              <a:gd name="connsiteX99-4591" fmla="*/ 820292 w 1225855"/>
              <a:gd name="connsiteY99-4592" fmla="*/ 507036 h 1499831"/>
              <a:gd name="connsiteX100-4593" fmla="*/ 780194 w 1225855"/>
              <a:gd name="connsiteY100-4594" fmla="*/ 560391 h 1499831"/>
              <a:gd name="connsiteX101-4595" fmla="*/ 759081 w 1225855"/>
              <a:gd name="connsiteY101-4596" fmla="*/ 576103 h 1499831"/>
              <a:gd name="connsiteX102-4597" fmla="*/ 736822 w 1225855"/>
              <a:gd name="connsiteY102-4598" fmla="*/ 590669 h 1499831"/>
              <a:gd name="connsiteX103-4599" fmla="*/ 736331 w 1225855"/>
              <a:gd name="connsiteY103-4600" fmla="*/ 590996 h 1499831"/>
              <a:gd name="connsiteX104-4601" fmla="*/ 537297 w 1225855"/>
              <a:gd name="connsiteY104-4602" fmla="*/ 672960 h 1499831"/>
              <a:gd name="connsiteX105-4603" fmla="*/ 339115 w 1225855"/>
              <a:gd name="connsiteY105-4604" fmla="*/ 752370 h 1499831"/>
              <a:gd name="connsiteX106-4605" fmla="*/ 289033 w 1225855"/>
              <a:gd name="connsiteY106-4606" fmla="*/ 767428 h 1499831"/>
              <a:gd name="connsiteX107-4607" fmla="*/ 274958 w 1225855"/>
              <a:gd name="connsiteY107-4608" fmla="*/ 771519 h 1499831"/>
              <a:gd name="connsiteX108-4609" fmla="*/ 255809 w 1225855"/>
              <a:gd name="connsiteY108-4610" fmla="*/ 764482 h 1499831"/>
              <a:gd name="connsiteX109-4611" fmla="*/ 186415 w 1225855"/>
              <a:gd name="connsiteY109-4612" fmla="*/ 720292 h 1499831"/>
              <a:gd name="connsiteX110-4613" fmla="*/ 883794 w 1225855"/>
              <a:gd name="connsiteY110-4614" fmla="*/ 593451 h 1499831"/>
              <a:gd name="connsiteX111-4615" fmla="*/ 859244 w 1225855"/>
              <a:gd name="connsiteY111-4616" fmla="*/ 561536 h 1499831"/>
              <a:gd name="connsiteX112-4617" fmla="*/ 854989 w 1225855"/>
              <a:gd name="connsiteY112-4618" fmla="*/ 557117 h 1499831"/>
              <a:gd name="connsiteX113-4619" fmla="*/ 867100 w 1225855"/>
              <a:gd name="connsiteY113-4620" fmla="*/ 534204 h 1499831"/>
              <a:gd name="connsiteX114-4621" fmla="*/ 1036167 w 1225855"/>
              <a:gd name="connsiteY114-4622" fmla="*/ 715218 h 1499831"/>
              <a:gd name="connsiteX115-4623" fmla="*/ 1037803 w 1225855"/>
              <a:gd name="connsiteY115-4624" fmla="*/ 717837 h 1499831"/>
              <a:gd name="connsiteX116-4625" fmla="*/ 1038949 w 1225855"/>
              <a:gd name="connsiteY116-4626" fmla="*/ 720128 h 1499831"/>
              <a:gd name="connsiteX117-4627" fmla="*/ 971519 w 1225855"/>
              <a:gd name="connsiteY117-4628" fmla="*/ 764973 h 1499831"/>
              <a:gd name="connsiteX118-4629" fmla="*/ 944841 w 1225855"/>
              <a:gd name="connsiteY118-4630" fmla="*/ 774793 h 1499831"/>
              <a:gd name="connsiteX119-4631" fmla="*/ 927165 w 1225855"/>
              <a:gd name="connsiteY119-4632" fmla="*/ 780357 h 1499831"/>
              <a:gd name="connsiteX120-4633" fmla="*/ 917018 w 1225855"/>
              <a:gd name="connsiteY120-4634" fmla="*/ 783303 h 1499831"/>
              <a:gd name="connsiteX121-4635" fmla="*/ 618492 w 1225855"/>
              <a:gd name="connsiteY121-4636" fmla="*/ 820292 h 1499831"/>
              <a:gd name="connsiteX122-4637" fmla="*/ 372175 w 1225855"/>
              <a:gd name="connsiteY122-4638" fmla="*/ 797051 h 1499831"/>
              <a:gd name="connsiteX123-4639" fmla="*/ 481668 w 1225855"/>
              <a:gd name="connsiteY123-4640" fmla="*/ 760717 h 1499831"/>
              <a:gd name="connsiteX124-4641" fmla="*/ 497707 w 1225855"/>
              <a:gd name="connsiteY124-4642" fmla="*/ 799015 h 1499831"/>
              <a:gd name="connsiteX125-4643" fmla="*/ 521929 w 1225855"/>
              <a:gd name="connsiteY125-4644" fmla="*/ 815054 h 1499831"/>
              <a:gd name="connsiteX126-4645" fmla="*/ 532077 w 1225855"/>
              <a:gd name="connsiteY126-4646" fmla="*/ 812927 h 1499831"/>
              <a:gd name="connsiteX127-4647" fmla="*/ 545988 w 1225855"/>
              <a:gd name="connsiteY127-4648" fmla="*/ 778557 h 1499831"/>
              <a:gd name="connsiteX128-4649" fmla="*/ 530931 w 1225855"/>
              <a:gd name="connsiteY128-4650" fmla="*/ 742878 h 1499831"/>
              <a:gd name="connsiteX129-4651" fmla="*/ 560882 w 1225855"/>
              <a:gd name="connsiteY129-4652" fmla="*/ 731421 h 1499831"/>
              <a:gd name="connsiteX130-4653" fmla="*/ 660881 w 1225855"/>
              <a:gd name="connsiteY130-4654" fmla="*/ 689359 h 1499831"/>
              <a:gd name="connsiteX131-4655" fmla="*/ 682158 w 1225855"/>
              <a:gd name="connsiteY131-4656" fmla="*/ 735677 h 1499831"/>
              <a:gd name="connsiteX132-4657" fmla="*/ 706053 w 1225855"/>
              <a:gd name="connsiteY132-4658" fmla="*/ 750897 h 1499831"/>
              <a:gd name="connsiteX133-4659" fmla="*/ 717019 w 1225855"/>
              <a:gd name="connsiteY133-4660" fmla="*/ 748442 h 1499831"/>
              <a:gd name="connsiteX134-4661" fmla="*/ 729948 w 1225855"/>
              <a:gd name="connsiteY134-4662" fmla="*/ 713745 h 1499831"/>
              <a:gd name="connsiteX135-4663" fmla="*/ 708181 w 1225855"/>
              <a:gd name="connsiteY135-4664" fmla="*/ 666446 h 1499831"/>
              <a:gd name="connsiteX136-4665" fmla="*/ 763991 w 1225855"/>
              <a:gd name="connsiteY136-4666" fmla="*/ 635350 h 1499831"/>
              <a:gd name="connsiteX137-4667" fmla="*/ 773483 w 1225855"/>
              <a:gd name="connsiteY137-4668" fmla="*/ 629294 h 1499831"/>
              <a:gd name="connsiteX138-4669" fmla="*/ 795414 w 1225855"/>
              <a:gd name="connsiteY138-4670" fmla="*/ 614400 h 1499831"/>
              <a:gd name="connsiteX139-4671" fmla="*/ 816200 w 1225855"/>
              <a:gd name="connsiteY139-4672" fmla="*/ 598361 h 1499831"/>
              <a:gd name="connsiteX140-4673" fmla="*/ 819473 w 1225855"/>
              <a:gd name="connsiteY140-4674" fmla="*/ 595579 h 1499831"/>
              <a:gd name="connsiteX141-4675" fmla="*/ 842223 w 1225855"/>
              <a:gd name="connsiteY141-4676" fmla="*/ 625202 h 1499831"/>
              <a:gd name="connsiteX142-4677" fmla="*/ 863008 w 1225855"/>
              <a:gd name="connsiteY142-4678" fmla="*/ 635350 h 1499831"/>
              <a:gd name="connsiteX143-4679" fmla="*/ 878884 w 1225855"/>
              <a:gd name="connsiteY143-4680" fmla="*/ 629949 h 1499831"/>
              <a:gd name="connsiteX144-4681" fmla="*/ 883794 w 1225855"/>
              <a:gd name="connsiteY144-4682" fmla="*/ 593451 h 1499831"/>
              <a:gd name="connsiteX145-4683" fmla="*/ 513091 w 1225855"/>
              <a:gd name="connsiteY145-4684" fmla="*/ 183796 h 1499831"/>
              <a:gd name="connsiteX146-4685" fmla="*/ 520784 w 1225855"/>
              <a:gd name="connsiteY146-4686" fmla="*/ 163175 h 1499831"/>
              <a:gd name="connsiteX147-4687" fmla="*/ 613746 w 1225855"/>
              <a:gd name="connsiteY147-4688" fmla="*/ 64648 h 1499831"/>
              <a:gd name="connsiteX148-4689" fmla="*/ 903434 w 1225855"/>
              <a:gd name="connsiteY148-4690" fmla="*/ 374630 h 1499831"/>
              <a:gd name="connsiteX149-4691" fmla="*/ 823892 w 1225855"/>
              <a:gd name="connsiteY149-4692" fmla="*/ 411455 h 1499831"/>
              <a:gd name="connsiteX150-4693" fmla="*/ 821110 w 1225855"/>
              <a:gd name="connsiteY150-4694" fmla="*/ 412273 h 1499831"/>
              <a:gd name="connsiteX151-4695" fmla="*/ 807689 w 1225855"/>
              <a:gd name="connsiteY151-4696" fmla="*/ 415710 h 1499831"/>
              <a:gd name="connsiteX152-4697" fmla="*/ 791159 w 1225855"/>
              <a:gd name="connsiteY152-4698" fmla="*/ 406873 h 1499831"/>
              <a:gd name="connsiteX153-4699" fmla="*/ 777084 w 1225855"/>
              <a:gd name="connsiteY153-4700" fmla="*/ 399835 h 1499831"/>
              <a:gd name="connsiteX154-4701" fmla="*/ 706053 w 1225855"/>
              <a:gd name="connsiteY154-4702" fmla="*/ 362192 h 1499831"/>
              <a:gd name="connsiteX155-4703" fmla="*/ 591160 w 1225855"/>
              <a:gd name="connsiteY155-4704" fmla="*/ 288542 h 1499831"/>
              <a:gd name="connsiteX156-4705" fmla="*/ 570702 w 1225855"/>
              <a:gd name="connsiteY156-4706" fmla="*/ 272176 h 1499831"/>
              <a:gd name="connsiteX157-4707" fmla="*/ 567919 w 1225855"/>
              <a:gd name="connsiteY157-4708" fmla="*/ 269721 h 1499831"/>
              <a:gd name="connsiteX158-4709" fmla="*/ 551226 w 1225855"/>
              <a:gd name="connsiteY158-4710" fmla="*/ 254500 h 1499831"/>
              <a:gd name="connsiteX159-4711" fmla="*/ 512109 w 1225855"/>
              <a:gd name="connsiteY159-4712" fmla="*/ 197708 h 1499831"/>
              <a:gd name="connsiteX160-4713" fmla="*/ 513091 w 1225855"/>
              <a:gd name="connsiteY160-4714" fmla="*/ 183796 h 1499831"/>
              <a:gd name="connsiteX161-4715" fmla="*/ 322094 w 1225855"/>
              <a:gd name="connsiteY161-4716" fmla="*/ 374303 h 1499831"/>
              <a:gd name="connsiteX162-4717" fmla="*/ 464974 w 1225855"/>
              <a:gd name="connsiteY162-4718" fmla="*/ 222421 h 1499831"/>
              <a:gd name="connsiteX163-4719" fmla="*/ 508345 w 1225855"/>
              <a:gd name="connsiteY163-4720" fmla="*/ 285596 h 1499831"/>
              <a:gd name="connsiteX164-4721" fmla="*/ 482486 w 1225855"/>
              <a:gd name="connsiteY164-4722" fmla="*/ 314729 h 1499831"/>
              <a:gd name="connsiteX165-4723" fmla="*/ 475939 w 1225855"/>
              <a:gd name="connsiteY165-4724" fmla="*/ 334205 h 1499831"/>
              <a:gd name="connsiteX166-4725" fmla="*/ 484614 w 1225855"/>
              <a:gd name="connsiteY166-4726" fmla="*/ 351717 h 1499831"/>
              <a:gd name="connsiteX167-4727" fmla="*/ 491324 w 1225855"/>
              <a:gd name="connsiteY167-4728" fmla="*/ 355973 h 1499831"/>
              <a:gd name="connsiteX168-4729" fmla="*/ 501962 w 1225855"/>
              <a:gd name="connsiteY168-4730" fmla="*/ 358264 h 1499831"/>
              <a:gd name="connsiteX169-4731" fmla="*/ 521602 w 1225855"/>
              <a:gd name="connsiteY169-4732" fmla="*/ 349426 h 1499831"/>
              <a:gd name="connsiteX170-4733" fmla="*/ 547298 w 1225855"/>
              <a:gd name="connsiteY170-4734" fmla="*/ 320621 h 1499831"/>
              <a:gd name="connsiteX171-4735" fmla="*/ 554990 w 1225855"/>
              <a:gd name="connsiteY171-4736" fmla="*/ 326676 h 1499831"/>
              <a:gd name="connsiteX172-4737" fmla="*/ 722747 w 1225855"/>
              <a:gd name="connsiteY172-4738" fmla="*/ 430768 h 1499831"/>
              <a:gd name="connsiteX173-4739" fmla="*/ 663827 w 1225855"/>
              <a:gd name="connsiteY173-4740" fmla="*/ 435678 h 1499831"/>
              <a:gd name="connsiteX174-4741" fmla="*/ 628967 w 1225855"/>
              <a:gd name="connsiteY174-4742" fmla="*/ 436823 h 1499831"/>
              <a:gd name="connsiteX175-4743" fmla="*/ 616692 w 1225855"/>
              <a:gd name="connsiteY175-4744" fmla="*/ 436987 h 1499831"/>
              <a:gd name="connsiteX176-4745" fmla="*/ 600489 w 1225855"/>
              <a:gd name="connsiteY176-4746" fmla="*/ 436823 h 1499831"/>
              <a:gd name="connsiteX177-4747" fmla="*/ 565628 w 1225855"/>
              <a:gd name="connsiteY177-4748" fmla="*/ 435514 h 1499831"/>
              <a:gd name="connsiteX178-4749" fmla="*/ 463337 w 1225855"/>
              <a:gd name="connsiteY178-4750" fmla="*/ 424057 h 1499831"/>
              <a:gd name="connsiteX179-4751" fmla="*/ 433059 w 1225855"/>
              <a:gd name="connsiteY179-4752" fmla="*/ 418165 h 1499831"/>
              <a:gd name="connsiteX180-4753" fmla="*/ 409164 w 1225855"/>
              <a:gd name="connsiteY180-4754" fmla="*/ 412437 h 1499831"/>
              <a:gd name="connsiteX181-4755" fmla="*/ 403927 w 1225855"/>
              <a:gd name="connsiteY181-4756" fmla="*/ 410964 h 1499831"/>
              <a:gd name="connsiteX182-4757" fmla="*/ 322094 w 1225855"/>
              <a:gd name="connsiteY182-4758" fmla="*/ 374303 h 1499831"/>
              <a:gd name="connsiteX0-4759" fmla="*/ 1219145 w 1225855"/>
              <a:gd name="connsiteY0-4760" fmla="*/ 1035512 h 1499831"/>
              <a:gd name="connsiteX1-4761" fmla="*/ 1212598 w 1225855"/>
              <a:gd name="connsiteY1-4762" fmla="*/ 1022910 h 1499831"/>
              <a:gd name="connsiteX2-4763" fmla="*/ 1009653 w 1225855"/>
              <a:gd name="connsiteY2-4764" fmla="*/ 805725 h 1499831"/>
              <a:gd name="connsiteX3-4765" fmla="*/ 1091485 w 1225855"/>
              <a:gd name="connsiteY3-4766" fmla="*/ 720128 h 1499831"/>
              <a:gd name="connsiteX4-4767" fmla="*/ 1086085 w 1225855"/>
              <a:gd name="connsiteY4-4768" fmla="*/ 697052 h 1499831"/>
              <a:gd name="connsiteX5-4769" fmla="*/ 1079702 w 1225855"/>
              <a:gd name="connsiteY5-4770" fmla="*/ 685104 h 1499831"/>
              <a:gd name="connsiteX6-4771" fmla="*/ 863663 w 1225855"/>
              <a:gd name="connsiteY6-4772" fmla="*/ 454008 h 1499831"/>
              <a:gd name="connsiteX7-4773" fmla="*/ 957280 w 1225855"/>
              <a:gd name="connsiteY7-4774" fmla="*/ 374303 h 1499831"/>
              <a:gd name="connsiteX8-4775" fmla="*/ 953024 w 1225855"/>
              <a:gd name="connsiteY8-4776" fmla="*/ 355482 h 1499831"/>
              <a:gd name="connsiteX9-4777" fmla="*/ 946969 w 1225855"/>
              <a:gd name="connsiteY9-4778" fmla="*/ 344516 h 1499831"/>
              <a:gd name="connsiteX10-4779" fmla="*/ 633058 w 1225855"/>
              <a:gd name="connsiteY10-4780" fmla="*/ 8347 h 1499831"/>
              <a:gd name="connsiteX11-4781" fmla="*/ 613909 w 1225855"/>
              <a:gd name="connsiteY11-4782" fmla="*/ 0 h 1499831"/>
              <a:gd name="connsiteX12-4783" fmla="*/ 594761 w 1225855"/>
              <a:gd name="connsiteY12-4784" fmla="*/ 8183 h 1499831"/>
              <a:gd name="connsiteX13-4785" fmla="*/ 276922 w 1225855"/>
              <a:gd name="connsiteY13-4786" fmla="*/ 345825 h 1499831"/>
              <a:gd name="connsiteX14-4787" fmla="*/ 269884 w 1225855"/>
              <a:gd name="connsiteY14-4788" fmla="*/ 362028 h 1499831"/>
              <a:gd name="connsiteX15-4789" fmla="*/ 268248 w 1225855"/>
              <a:gd name="connsiteY15-4790" fmla="*/ 374139 h 1499831"/>
              <a:gd name="connsiteX16-4791" fmla="*/ 363828 w 1225855"/>
              <a:gd name="connsiteY16-4792" fmla="*/ 453354 h 1499831"/>
              <a:gd name="connsiteX17-4793" fmla="*/ 143535 w 1225855"/>
              <a:gd name="connsiteY17-4794" fmla="*/ 687395 h 1499831"/>
              <a:gd name="connsiteX18-4795" fmla="*/ 136497 w 1225855"/>
              <a:gd name="connsiteY18-4796" fmla="*/ 704744 h 1499831"/>
              <a:gd name="connsiteX19-4797" fmla="*/ 134206 w 1225855"/>
              <a:gd name="connsiteY19-4798" fmla="*/ 720128 h 1499831"/>
              <a:gd name="connsiteX20-4799" fmla="*/ 182978 w 1225855"/>
              <a:gd name="connsiteY20-4800" fmla="*/ 786740 h 1499831"/>
              <a:gd name="connsiteX21-4801" fmla="*/ 217839 w 1225855"/>
              <a:gd name="connsiteY21-4802" fmla="*/ 805071 h 1499831"/>
              <a:gd name="connsiteX22-4803" fmla="*/ 9984 w 1225855"/>
              <a:gd name="connsiteY22-4804" fmla="*/ 1025692 h 1499831"/>
              <a:gd name="connsiteX23-4805" fmla="*/ 2946 w 1225855"/>
              <a:gd name="connsiteY23-4806" fmla="*/ 1044186 h 1499831"/>
              <a:gd name="connsiteX24-4807" fmla="*/ 0 w 1225855"/>
              <a:gd name="connsiteY24-4808" fmla="*/ 1062844 h 1499831"/>
              <a:gd name="connsiteX25-4809" fmla="*/ 194435 w 1225855"/>
              <a:gd name="connsiteY25-4810" fmla="*/ 1198195 h 1499831"/>
              <a:gd name="connsiteX26-4811" fmla="*/ 487887 w 1225855"/>
              <a:gd name="connsiteY26-4812" fmla="*/ 1247950 h 1499831"/>
              <a:gd name="connsiteX27-4813" fmla="*/ 487887 w 1225855"/>
              <a:gd name="connsiteY27-4814" fmla="*/ 1473645 h 1499831"/>
              <a:gd name="connsiteX28-4815" fmla="*/ 514073 w 1225855"/>
              <a:gd name="connsiteY28-4816" fmla="*/ 1499831 h 1499831"/>
              <a:gd name="connsiteX29-4817" fmla="*/ 711781 w 1225855"/>
              <a:gd name="connsiteY29-4818" fmla="*/ 1499831 h 1499831"/>
              <a:gd name="connsiteX30-4819" fmla="*/ 737968 w 1225855"/>
              <a:gd name="connsiteY30-4820" fmla="*/ 1473645 h 1499831"/>
              <a:gd name="connsiteX31-4821" fmla="*/ 737968 w 1225855"/>
              <a:gd name="connsiteY31-4822" fmla="*/ 1248932 h 1499831"/>
              <a:gd name="connsiteX32-4823" fmla="*/ 1039112 w 1225855"/>
              <a:gd name="connsiteY32-4824" fmla="*/ 1198195 h 1499831"/>
              <a:gd name="connsiteX33-4825" fmla="*/ 1225855 w 1225855"/>
              <a:gd name="connsiteY33-4826" fmla="*/ 1062844 h 1499831"/>
              <a:gd name="connsiteX34-4827" fmla="*/ 1219145 w 1225855"/>
              <a:gd name="connsiteY34-4828" fmla="*/ 1035512 h 1499831"/>
              <a:gd name="connsiteX35-4829" fmla="*/ 1099178 w 1225855"/>
              <a:gd name="connsiteY35-4830" fmla="*/ 1120454 h 1499831"/>
              <a:gd name="connsiteX36-4831" fmla="*/ 1082157 w 1225855"/>
              <a:gd name="connsiteY36-4832" fmla="*/ 1113580 h 1499831"/>
              <a:gd name="connsiteX37-4833" fmla="*/ 657608 w 1225855"/>
              <a:gd name="connsiteY37-4834" fmla="*/ 1056788 h 1499831"/>
              <a:gd name="connsiteX38-4835" fmla="*/ 560882 w 1225855"/>
              <a:gd name="connsiteY38-4836" fmla="*/ 1023564 h 1499831"/>
              <a:gd name="connsiteX39-4837" fmla="*/ 558918 w 1225855"/>
              <a:gd name="connsiteY39-4838" fmla="*/ 1022582 h 1499831"/>
              <a:gd name="connsiteX40-4839" fmla="*/ 554663 w 1225855"/>
              <a:gd name="connsiteY40-4840" fmla="*/ 1021109 h 1499831"/>
              <a:gd name="connsiteX41-4841" fmla="*/ 419966 w 1225855"/>
              <a:gd name="connsiteY41-4842" fmla="*/ 947296 h 1499831"/>
              <a:gd name="connsiteX42-4843" fmla="*/ 312928 w 1225855"/>
              <a:gd name="connsiteY42-4844" fmla="*/ 837313 h 1499831"/>
              <a:gd name="connsiteX43-4845" fmla="*/ 618656 w 1225855"/>
              <a:gd name="connsiteY43-4846" fmla="*/ 887115 h 1499831"/>
              <a:gd name="connsiteX44-4847" fmla="*/ 943368 w 1225855"/>
              <a:gd name="connsiteY44-4848" fmla="*/ 830439 h 1499831"/>
              <a:gd name="connsiteX45-4849" fmla="*/ 957116 w 1225855"/>
              <a:gd name="connsiteY45-4850" fmla="*/ 826184 h 1499831"/>
              <a:gd name="connsiteX46-4851" fmla="*/ 1168408 w 1225855"/>
              <a:gd name="connsiteY46-4852" fmla="*/ 1052369 h 1499831"/>
              <a:gd name="connsiteX47-4853" fmla="*/ 1170536 w 1225855"/>
              <a:gd name="connsiteY47-4854" fmla="*/ 1055806 h 1499831"/>
              <a:gd name="connsiteX48-4855" fmla="*/ 1173482 w 1225855"/>
              <a:gd name="connsiteY48-4856" fmla="*/ 1063008 h 1499831"/>
              <a:gd name="connsiteX49-4857" fmla="*/ 1099178 w 1225855"/>
              <a:gd name="connsiteY49-4858" fmla="*/ 1120454 h 1499831"/>
              <a:gd name="connsiteX50-4859" fmla="*/ 736822 w 1225855"/>
              <a:gd name="connsiteY50-4860" fmla="*/ 1196559 h 1499831"/>
              <a:gd name="connsiteX51-4861" fmla="*/ 620292 w 1225855"/>
              <a:gd name="connsiteY51-4862" fmla="*/ 1200487 h 1499831"/>
              <a:gd name="connsiteX52-4863" fmla="*/ 489033 w 1225855"/>
              <a:gd name="connsiteY52-4864" fmla="*/ 1195577 h 1499831"/>
              <a:gd name="connsiteX53-4865" fmla="*/ 209001 w 1225855"/>
              <a:gd name="connsiteY53-4866" fmla="*/ 1148114 h 1499831"/>
              <a:gd name="connsiteX54-4867" fmla="*/ 52209 w 1225855"/>
              <a:gd name="connsiteY54-4868" fmla="*/ 1063008 h 1499831"/>
              <a:gd name="connsiteX55-4869" fmla="*/ 54173 w 1225855"/>
              <a:gd name="connsiteY55-4870" fmla="*/ 1057279 h 1499831"/>
              <a:gd name="connsiteX56-4871" fmla="*/ 56137 w 1225855"/>
              <a:gd name="connsiteY56-4872" fmla="*/ 1053188 h 1499831"/>
              <a:gd name="connsiteX57-4873" fmla="*/ 255155 w 1225855"/>
              <a:gd name="connsiteY57-4874" fmla="*/ 841896 h 1499831"/>
              <a:gd name="connsiteX58-4875" fmla="*/ 346971 w 1225855"/>
              <a:gd name="connsiteY58-4876" fmla="*/ 956134 h 1499831"/>
              <a:gd name="connsiteX59-4877" fmla="*/ 318984 w 1225855"/>
              <a:gd name="connsiteY59-4878" fmla="*/ 987558 h 1499831"/>
              <a:gd name="connsiteX60-4879" fmla="*/ 321112 w 1225855"/>
              <a:gd name="connsiteY60-4880" fmla="*/ 1024546 h 1499831"/>
              <a:gd name="connsiteX61-4881" fmla="*/ 338460 w 1225855"/>
              <a:gd name="connsiteY61-4882" fmla="*/ 1031093 h 1499831"/>
              <a:gd name="connsiteX62-4883" fmla="*/ 358100 w 1225855"/>
              <a:gd name="connsiteY62-4884" fmla="*/ 1022255 h 1499831"/>
              <a:gd name="connsiteX63-4885" fmla="*/ 387887 w 1225855"/>
              <a:gd name="connsiteY63-4886" fmla="*/ 988703 h 1499831"/>
              <a:gd name="connsiteX64-4887" fmla="*/ 512600 w 1225855"/>
              <a:gd name="connsiteY64-4888" fmla="*/ 1059898 h 1499831"/>
              <a:gd name="connsiteX65-4889" fmla="*/ 494925 w 1225855"/>
              <a:gd name="connsiteY65-4890" fmla="*/ 1097868 h 1499831"/>
              <a:gd name="connsiteX66-4891" fmla="*/ 507527 w 1225855"/>
              <a:gd name="connsiteY66-4892" fmla="*/ 1132729 h 1499831"/>
              <a:gd name="connsiteX67-4893" fmla="*/ 518656 w 1225855"/>
              <a:gd name="connsiteY67-4894" fmla="*/ 1135184 h 1499831"/>
              <a:gd name="connsiteX68-4895" fmla="*/ 542388 w 1225855"/>
              <a:gd name="connsiteY68-4896" fmla="*/ 1120127 h 1499831"/>
              <a:gd name="connsiteX69-4897" fmla="*/ 561045 w 1225855"/>
              <a:gd name="connsiteY69-4898" fmla="*/ 1080029 h 1499831"/>
              <a:gd name="connsiteX70-4899" fmla="*/ 638132 w 1225855"/>
              <a:gd name="connsiteY70-4900" fmla="*/ 1105888 h 1499831"/>
              <a:gd name="connsiteX71-4901" fmla="*/ 708344 w 1225855"/>
              <a:gd name="connsiteY71-4902" fmla="*/ 1124219 h 1499831"/>
              <a:gd name="connsiteX72-4903" fmla="*/ 692633 w 1225855"/>
              <a:gd name="connsiteY72-4904" fmla="*/ 1159079 h 1499831"/>
              <a:gd name="connsiteX73-4905" fmla="*/ 691487 w 1225855"/>
              <a:gd name="connsiteY73-4906" fmla="*/ 1177574 h 1499831"/>
              <a:gd name="connsiteX74-4907" fmla="*/ 705726 w 1225855"/>
              <a:gd name="connsiteY74-4908" fmla="*/ 1193776 h 1499831"/>
              <a:gd name="connsiteX75-4909" fmla="*/ 716528 w 1225855"/>
              <a:gd name="connsiteY75-4910" fmla="*/ 1196068 h 1499831"/>
              <a:gd name="connsiteX76-4911" fmla="*/ 733549 w 1225855"/>
              <a:gd name="connsiteY76-4912" fmla="*/ 1189848 h 1499831"/>
              <a:gd name="connsiteX77-4913" fmla="*/ 740423 w 1225855"/>
              <a:gd name="connsiteY77-4914" fmla="*/ 1180683 h 1499831"/>
              <a:gd name="connsiteX78-4915" fmla="*/ 760881 w 1225855"/>
              <a:gd name="connsiteY78-4916" fmla="*/ 1135184 h 1499831"/>
              <a:gd name="connsiteX79-4917" fmla="*/ 974628 w 1225855"/>
              <a:gd name="connsiteY79-4918" fmla="*/ 1161534 h 1499831"/>
              <a:gd name="connsiteX80-4919" fmla="*/ 736822 w 1225855"/>
              <a:gd name="connsiteY80-4920" fmla="*/ 1196559 h 1499831"/>
              <a:gd name="connsiteX81-4921" fmla="*/ 685431 w 1225855"/>
              <a:gd name="connsiteY81-4922" fmla="*/ 1447458 h 1499831"/>
              <a:gd name="connsiteX82-4923" fmla="*/ 540096 w 1225855"/>
              <a:gd name="connsiteY82-4924" fmla="*/ 1447458 h 1499831"/>
              <a:gd name="connsiteX83-4925" fmla="*/ 540096 w 1225855"/>
              <a:gd name="connsiteY83-4926" fmla="*/ 1251059 h 1499831"/>
              <a:gd name="connsiteX84-4927" fmla="*/ 620292 w 1225855"/>
              <a:gd name="connsiteY84-4928" fmla="*/ 1252860 h 1499831"/>
              <a:gd name="connsiteX85-4929" fmla="*/ 685431 w 1225855"/>
              <a:gd name="connsiteY85-4930" fmla="*/ 1251714 h 1499831"/>
              <a:gd name="connsiteX86-4931" fmla="*/ 685431 w 1225855"/>
              <a:gd name="connsiteY86-4932" fmla="*/ 1447458 h 1499831"/>
              <a:gd name="connsiteX87-4933" fmla="*/ 186415 w 1225855"/>
              <a:gd name="connsiteY87-4934" fmla="*/ 720292 h 1499831"/>
              <a:gd name="connsiteX88-4935" fmla="*/ 187070 w 1225855"/>
              <a:gd name="connsiteY88-4936" fmla="*/ 718819 h 1499831"/>
              <a:gd name="connsiteX89-4937" fmla="*/ 188543 w 1225855"/>
              <a:gd name="connsiteY89-4938" fmla="*/ 715873 h 1499831"/>
              <a:gd name="connsiteX90-4939" fmla="*/ 418567 w 1225855"/>
              <a:gd name="connsiteY90-4940" fmla="*/ 483352 h 1499831"/>
              <a:gd name="connsiteX91-4941" fmla="*/ 493280 w 1225855"/>
              <a:gd name="connsiteY91-4942" fmla="*/ 505881 h 1499831"/>
              <a:gd name="connsiteX92-4943" fmla="*/ 550480 w 1225855"/>
              <a:gd name="connsiteY92-4944" fmla="*/ 513426 h 1499831"/>
              <a:gd name="connsiteX93-4945" fmla="*/ 587396 w 1225855"/>
              <a:gd name="connsiteY93-4946" fmla="*/ 507919 h 1499831"/>
              <a:gd name="connsiteX94-4947" fmla="*/ 609547 w 1225855"/>
              <a:gd name="connsiteY94-4948" fmla="*/ 513172 h 1499831"/>
              <a:gd name="connsiteX95-4949" fmla="*/ 644277 w 1225855"/>
              <a:gd name="connsiteY95-4950" fmla="*/ 510465 h 1499831"/>
              <a:gd name="connsiteX96-4951" fmla="*/ 676430 w 1225855"/>
              <a:gd name="connsiteY96-4952" fmla="*/ 508991 h 1499831"/>
              <a:gd name="connsiteX97-4953" fmla="*/ 712198 w 1225855"/>
              <a:gd name="connsiteY97-4954" fmla="*/ 499229 h 1499831"/>
              <a:gd name="connsiteX98-4955" fmla="*/ 797706 w 1225855"/>
              <a:gd name="connsiteY98-4956" fmla="*/ 471684 h 1499831"/>
              <a:gd name="connsiteX99-4957" fmla="*/ 820292 w 1225855"/>
              <a:gd name="connsiteY99-4958" fmla="*/ 507036 h 1499831"/>
              <a:gd name="connsiteX100-4959" fmla="*/ 780194 w 1225855"/>
              <a:gd name="connsiteY100-4960" fmla="*/ 560391 h 1499831"/>
              <a:gd name="connsiteX101-4961" fmla="*/ 759081 w 1225855"/>
              <a:gd name="connsiteY101-4962" fmla="*/ 576103 h 1499831"/>
              <a:gd name="connsiteX102-4963" fmla="*/ 736822 w 1225855"/>
              <a:gd name="connsiteY102-4964" fmla="*/ 590669 h 1499831"/>
              <a:gd name="connsiteX103-4965" fmla="*/ 736331 w 1225855"/>
              <a:gd name="connsiteY103-4966" fmla="*/ 590996 h 1499831"/>
              <a:gd name="connsiteX104-4967" fmla="*/ 537297 w 1225855"/>
              <a:gd name="connsiteY104-4968" fmla="*/ 672960 h 1499831"/>
              <a:gd name="connsiteX105-4969" fmla="*/ 339115 w 1225855"/>
              <a:gd name="connsiteY105-4970" fmla="*/ 752370 h 1499831"/>
              <a:gd name="connsiteX106-4971" fmla="*/ 289033 w 1225855"/>
              <a:gd name="connsiteY106-4972" fmla="*/ 767428 h 1499831"/>
              <a:gd name="connsiteX107-4973" fmla="*/ 274958 w 1225855"/>
              <a:gd name="connsiteY107-4974" fmla="*/ 771519 h 1499831"/>
              <a:gd name="connsiteX108-4975" fmla="*/ 255809 w 1225855"/>
              <a:gd name="connsiteY108-4976" fmla="*/ 764482 h 1499831"/>
              <a:gd name="connsiteX109-4977" fmla="*/ 186415 w 1225855"/>
              <a:gd name="connsiteY109-4978" fmla="*/ 720292 h 1499831"/>
              <a:gd name="connsiteX110-4979" fmla="*/ 883794 w 1225855"/>
              <a:gd name="connsiteY110-4980" fmla="*/ 593451 h 1499831"/>
              <a:gd name="connsiteX111-4981" fmla="*/ 859244 w 1225855"/>
              <a:gd name="connsiteY111-4982" fmla="*/ 561536 h 1499831"/>
              <a:gd name="connsiteX112-4983" fmla="*/ 854989 w 1225855"/>
              <a:gd name="connsiteY112-4984" fmla="*/ 557117 h 1499831"/>
              <a:gd name="connsiteX113-4985" fmla="*/ 867100 w 1225855"/>
              <a:gd name="connsiteY113-4986" fmla="*/ 534204 h 1499831"/>
              <a:gd name="connsiteX114-4987" fmla="*/ 1036167 w 1225855"/>
              <a:gd name="connsiteY114-4988" fmla="*/ 715218 h 1499831"/>
              <a:gd name="connsiteX115-4989" fmla="*/ 1037803 w 1225855"/>
              <a:gd name="connsiteY115-4990" fmla="*/ 717837 h 1499831"/>
              <a:gd name="connsiteX116-4991" fmla="*/ 1038949 w 1225855"/>
              <a:gd name="connsiteY116-4992" fmla="*/ 720128 h 1499831"/>
              <a:gd name="connsiteX117-4993" fmla="*/ 971519 w 1225855"/>
              <a:gd name="connsiteY117-4994" fmla="*/ 764973 h 1499831"/>
              <a:gd name="connsiteX118-4995" fmla="*/ 944841 w 1225855"/>
              <a:gd name="connsiteY118-4996" fmla="*/ 774793 h 1499831"/>
              <a:gd name="connsiteX119-4997" fmla="*/ 927165 w 1225855"/>
              <a:gd name="connsiteY119-4998" fmla="*/ 780357 h 1499831"/>
              <a:gd name="connsiteX120-4999" fmla="*/ 917018 w 1225855"/>
              <a:gd name="connsiteY120-5000" fmla="*/ 783303 h 1499831"/>
              <a:gd name="connsiteX121-5001" fmla="*/ 616111 w 1225855"/>
              <a:gd name="connsiteY121-5002" fmla="*/ 832198 h 1499831"/>
              <a:gd name="connsiteX122-5003" fmla="*/ 372175 w 1225855"/>
              <a:gd name="connsiteY122-5004" fmla="*/ 797051 h 1499831"/>
              <a:gd name="connsiteX123-5005" fmla="*/ 481668 w 1225855"/>
              <a:gd name="connsiteY123-5006" fmla="*/ 760717 h 1499831"/>
              <a:gd name="connsiteX124-5007" fmla="*/ 497707 w 1225855"/>
              <a:gd name="connsiteY124-5008" fmla="*/ 799015 h 1499831"/>
              <a:gd name="connsiteX125-5009" fmla="*/ 521929 w 1225855"/>
              <a:gd name="connsiteY125-5010" fmla="*/ 815054 h 1499831"/>
              <a:gd name="connsiteX126-5011" fmla="*/ 532077 w 1225855"/>
              <a:gd name="connsiteY126-5012" fmla="*/ 812927 h 1499831"/>
              <a:gd name="connsiteX127-5013" fmla="*/ 545988 w 1225855"/>
              <a:gd name="connsiteY127-5014" fmla="*/ 778557 h 1499831"/>
              <a:gd name="connsiteX128-5015" fmla="*/ 530931 w 1225855"/>
              <a:gd name="connsiteY128-5016" fmla="*/ 742878 h 1499831"/>
              <a:gd name="connsiteX129-5017" fmla="*/ 560882 w 1225855"/>
              <a:gd name="connsiteY129-5018" fmla="*/ 731421 h 1499831"/>
              <a:gd name="connsiteX130-5019" fmla="*/ 660881 w 1225855"/>
              <a:gd name="connsiteY130-5020" fmla="*/ 689359 h 1499831"/>
              <a:gd name="connsiteX131-5021" fmla="*/ 682158 w 1225855"/>
              <a:gd name="connsiteY131-5022" fmla="*/ 735677 h 1499831"/>
              <a:gd name="connsiteX132-5023" fmla="*/ 706053 w 1225855"/>
              <a:gd name="connsiteY132-5024" fmla="*/ 750897 h 1499831"/>
              <a:gd name="connsiteX133-5025" fmla="*/ 717019 w 1225855"/>
              <a:gd name="connsiteY133-5026" fmla="*/ 748442 h 1499831"/>
              <a:gd name="connsiteX134-5027" fmla="*/ 729948 w 1225855"/>
              <a:gd name="connsiteY134-5028" fmla="*/ 713745 h 1499831"/>
              <a:gd name="connsiteX135-5029" fmla="*/ 708181 w 1225855"/>
              <a:gd name="connsiteY135-5030" fmla="*/ 666446 h 1499831"/>
              <a:gd name="connsiteX136-5031" fmla="*/ 763991 w 1225855"/>
              <a:gd name="connsiteY136-5032" fmla="*/ 635350 h 1499831"/>
              <a:gd name="connsiteX137-5033" fmla="*/ 773483 w 1225855"/>
              <a:gd name="connsiteY137-5034" fmla="*/ 629294 h 1499831"/>
              <a:gd name="connsiteX138-5035" fmla="*/ 795414 w 1225855"/>
              <a:gd name="connsiteY138-5036" fmla="*/ 614400 h 1499831"/>
              <a:gd name="connsiteX139-5037" fmla="*/ 816200 w 1225855"/>
              <a:gd name="connsiteY139-5038" fmla="*/ 598361 h 1499831"/>
              <a:gd name="connsiteX140-5039" fmla="*/ 819473 w 1225855"/>
              <a:gd name="connsiteY140-5040" fmla="*/ 595579 h 1499831"/>
              <a:gd name="connsiteX141-5041" fmla="*/ 842223 w 1225855"/>
              <a:gd name="connsiteY141-5042" fmla="*/ 625202 h 1499831"/>
              <a:gd name="connsiteX142-5043" fmla="*/ 863008 w 1225855"/>
              <a:gd name="connsiteY142-5044" fmla="*/ 635350 h 1499831"/>
              <a:gd name="connsiteX143-5045" fmla="*/ 878884 w 1225855"/>
              <a:gd name="connsiteY143-5046" fmla="*/ 629949 h 1499831"/>
              <a:gd name="connsiteX144-5047" fmla="*/ 883794 w 1225855"/>
              <a:gd name="connsiteY144-5048" fmla="*/ 593451 h 1499831"/>
              <a:gd name="connsiteX145-5049" fmla="*/ 513091 w 1225855"/>
              <a:gd name="connsiteY145-5050" fmla="*/ 183796 h 1499831"/>
              <a:gd name="connsiteX146-5051" fmla="*/ 520784 w 1225855"/>
              <a:gd name="connsiteY146-5052" fmla="*/ 163175 h 1499831"/>
              <a:gd name="connsiteX147-5053" fmla="*/ 613746 w 1225855"/>
              <a:gd name="connsiteY147-5054" fmla="*/ 64648 h 1499831"/>
              <a:gd name="connsiteX148-5055" fmla="*/ 903434 w 1225855"/>
              <a:gd name="connsiteY148-5056" fmla="*/ 374630 h 1499831"/>
              <a:gd name="connsiteX149-5057" fmla="*/ 823892 w 1225855"/>
              <a:gd name="connsiteY149-5058" fmla="*/ 411455 h 1499831"/>
              <a:gd name="connsiteX150-5059" fmla="*/ 821110 w 1225855"/>
              <a:gd name="connsiteY150-5060" fmla="*/ 412273 h 1499831"/>
              <a:gd name="connsiteX151-5061" fmla="*/ 807689 w 1225855"/>
              <a:gd name="connsiteY151-5062" fmla="*/ 415710 h 1499831"/>
              <a:gd name="connsiteX152-5063" fmla="*/ 791159 w 1225855"/>
              <a:gd name="connsiteY152-5064" fmla="*/ 406873 h 1499831"/>
              <a:gd name="connsiteX153-5065" fmla="*/ 777084 w 1225855"/>
              <a:gd name="connsiteY153-5066" fmla="*/ 399835 h 1499831"/>
              <a:gd name="connsiteX154-5067" fmla="*/ 706053 w 1225855"/>
              <a:gd name="connsiteY154-5068" fmla="*/ 362192 h 1499831"/>
              <a:gd name="connsiteX155-5069" fmla="*/ 591160 w 1225855"/>
              <a:gd name="connsiteY155-5070" fmla="*/ 288542 h 1499831"/>
              <a:gd name="connsiteX156-5071" fmla="*/ 570702 w 1225855"/>
              <a:gd name="connsiteY156-5072" fmla="*/ 272176 h 1499831"/>
              <a:gd name="connsiteX157-5073" fmla="*/ 567919 w 1225855"/>
              <a:gd name="connsiteY157-5074" fmla="*/ 269721 h 1499831"/>
              <a:gd name="connsiteX158-5075" fmla="*/ 551226 w 1225855"/>
              <a:gd name="connsiteY158-5076" fmla="*/ 254500 h 1499831"/>
              <a:gd name="connsiteX159-5077" fmla="*/ 512109 w 1225855"/>
              <a:gd name="connsiteY159-5078" fmla="*/ 197708 h 1499831"/>
              <a:gd name="connsiteX160-5079" fmla="*/ 513091 w 1225855"/>
              <a:gd name="connsiteY160-5080" fmla="*/ 183796 h 1499831"/>
              <a:gd name="connsiteX161-5081" fmla="*/ 322094 w 1225855"/>
              <a:gd name="connsiteY161-5082" fmla="*/ 374303 h 1499831"/>
              <a:gd name="connsiteX162-5083" fmla="*/ 464974 w 1225855"/>
              <a:gd name="connsiteY162-5084" fmla="*/ 222421 h 1499831"/>
              <a:gd name="connsiteX163-5085" fmla="*/ 508345 w 1225855"/>
              <a:gd name="connsiteY163-5086" fmla="*/ 285596 h 1499831"/>
              <a:gd name="connsiteX164-5087" fmla="*/ 482486 w 1225855"/>
              <a:gd name="connsiteY164-5088" fmla="*/ 314729 h 1499831"/>
              <a:gd name="connsiteX165-5089" fmla="*/ 475939 w 1225855"/>
              <a:gd name="connsiteY165-5090" fmla="*/ 334205 h 1499831"/>
              <a:gd name="connsiteX166-5091" fmla="*/ 484614 w 1225855"/>
              <a:gd name="connsiteY166-5092" fmla="*/ 351717 h 1499831"/>
              <a:gd name="connsiteX167-5093" fmla="*/ 491324 w 1225855"/>
              <a:gd name="connsiteY167-5094" fmla="*/ 355973 h 1499831"/>
              <a:gd name="connsiteX168-5095" fmla="*/ 501962 w 1225855"/>
              <a:gd name="connsiteY168-5096" fmla="*/ 358264 h 1499831"/>
              <a:gd name="connsiteX169-5097" fmla="*/ 521602 w 1225855"/>
              <a:gd name="connsiteY169-5098" fmla="*/ 349426 h 1499831"/>
              <a:gd name="connsiteX170-5099" fmla="*/ 547298 w 1225855"/>
              <a:gd name="connsiteY170-5100" fmla="*/ 320621 h 1499831"/>
              <a:gd name="connsiteX171-5101" fmla="*/ 554990 w 1225855"/>
              <a:gd name="connsiteY171-5102" fmla="*/ 326676 h 1499831"/>
              <a:gd name="connsiteX172-5103" fmla="*/ 722747 w 1225855"/>
              <a:gd name="connsiteY172-5104" fmla="*/ 430768 h 1499831"/>
              <a:gd name="connsiteX173-5105" fmla="*/ 663827 w 1225855"/>
              <a:gd name="connsiteY173-5106" fmla="*/ 435678 h 1499831"/>
              <a:gd name="connsiteX174-5107" fmla="*/ 628967 w 1225855"/>
              <a:gd name="connsiteY174-5108" fmla="*/ 436823 h 1499831"/>
              <a:gd name="connsiteX175-5109" fmla="*/ 616692 w 1225855"/>
              <a:gd name="connsiteY175-5110" fmla="*/ 436987 h 1499831"/>
              <a:gd name="connsiteX176-5111" fmla="*/ 600489 w 1225855"/>
              <a:gd name="connsiteY176-5112" fmla="*/ 436823 h 1499831"/>
              <a:gd name="connsiteX177-5113" fmla="*/ 565628 w 1225855"/>
              <a:gd name="connsiteY177-5114" fmla="*/ 435514 h 1499831"/>
              <a:gd name="connsiteX178-5115" fmla="*/ 463337 w 1225855"/>
              <a:gd name="connsiteY178-5116" fmla="*/ 424057 h 1499831"/>
              <a:gd name="connsiteX179-5117" fmla="*/ 433059 w 1225855"/>
              <a:gd name="connsiteY179-5118" fmla="*/ 418165 h 1499831"/>
              <a:gd name="connsiteX180-5119" fmla="*/ 409164 w 1225855"/>
              <a:gd name="connsiteY180-5120" fmla="*/ 412437 h 1499831"/>
              <a:gd name="connsiteX181-5121" fmla="*/ 403927 w 1225855"/>
              <a:gd name="connsiteY181-5122" fmla="*/ 410964 h 1499831"/>
              <a:gd name="connsiteX182-5123" fmla="*/ 322094 w 1225855"/>
              <a:gd name="connsiteY182-5124" fmla="*/ 374303 h 1499831"/>
              <a:gd name="connsiteX0-5125" fmla="*/ 1219145 w 1225855"/>
              <a:gd name="connsiteY0-5126" fmla="*/ 1035512 h 1499831"/>
              <a:gd name="connsiteX1-5127" fmla="*/ 1212598 w 1225855"/>
              <a:gd name="connsiteY1-5128" fmla="*/ 1022910 h 1499831"/>
              <a:gd name="connsiteX2-5129" fmla="*/ 1009653 w 1225855"/>
              <a:gd name="connsiteY2-5130" fmla="*/ 805725 h 1499831"/>
              <a:gd name="connsiteX3-5131" fmla="*/ 1091485 w 1225855"/>
              <a:gd name="connsiteY3-5132" fmla="*/ 720128 h 1499831"/>
              <a:gd name="connsiteX4-5133" fmla="*/ 1086085 w 1225855"/>
              <a:gd name="connsiteY4-5134" fmla="*/ 697052 h 1499831"/>
              <a:gd name="connsiteX5-5135" fmla="*/ 1079702 w 1225855"/>
              <a:gd name="connsiteY5-5136" fmla="*/ 685104 h 1499831"/>
              <a:gd name="connsiteX6-5137" fmla="*/ 863663 w 1225855"/>
              <a:gd name="connsiteY6-5138" fmla="*/ 454008 h 1499831"/>
              <a:gd name="connsiteX7-5139" fmla="*/ 957280 w 1225855"/>
              <a:gd name="connsiteY7-5140" fmla="*/ 374303 h 1499831"/>
              <a:gd name="connsiteX8-5141" fmla="*/ 953024 w 1225855"/>
              <a:gd name="connsiteY8-5142" fmla="*/ 355482 h 1499831"/>
              <a:gd name="connsiteX9-5143" fmla="*/ 946969 w 1225855"/>
              <a:gd name="connsiteY9-5144" fmla="*/ 344516 h 1499831"/>
              <a:gd name="connsiteX10-5145" fmla="*/ 633058 w 1225855"/>
              <a:gd name="connsiteY10-5146" fmla="*/ 8347 h 1499831"/>
              <a:gd name="connsiteX11-5147" fmla="*/ 613909 w 1225855"/>
              <a:gd name="connsiteY11-5148" fmla="*/ 0 h 1499831"/>
              <a:gd name="connsiteX12-5149" fmla="*/ 594761 w 1225855"/>
              <a:gd name="connsiteY12-5150" fmla="*/ 8183 h 1499831"/>
              <a:gd name="connsiteX13-5151" fmla="*/ 276922 w 1225855"/>
              <a:gd name="connsiteY13-5152" fmla="*/ 345825 h 1499831"/>
              <a:gd name="connsiteX14-5153" fmla="*/ 269884 w 1225855"/>
              <a:gd name="connsiteY14-5154" fmla="*/ 362028 h 1499831"/>
              <a:gd name="connsiteX15-5155" fmla="*/ 268248 w 1225855"/>
              <a:gd name="connsiteY15-5156" fmla="*/ 374139 h 1499831"/>
              <a:gd name="connsiteX16-5157" fmla="*/ 363828 w 1225855"/>
              <a:gd name="connsiteY16-5158" fmla="*/ 453354 h 1499831"/>
              <a:gd name="connsiteX17-5159" fmla="*/ 143535 w 1225855"/>
              <a:gd name="connsiteY17-5160" fmla="*/ 687395 h 1499831"/>
              <a:gd name="connsiteX18-5161" fmla="*/ 136497 w 1225855"/>
              <a:gd name="connsiteY18-5162" fmla="*/ 704744 h 1499831"/>
              <a:gd name="connsiteX19-5163" fmla="*/ 134206 w 1225855"/>
              <a:gd name="connsiteY19-5164" fmla="*/ 720128 h 1499831"/>
              <a:gd name="connsiteX20-5165" fmla="*/ 182978 w 1225855"/>
              <a:gd name="connsiteY20-5166" fmla="*/ 786740 h 1499831"/>
              <a:gd name="connsiteX21-5167" fmla="*/ 217839 w 1225855"/>
              <a:gd name="connsiteY21-5168" fmla="*/ 805071 h 1499831"/>
              <a:gd name="connsiteX22-5169" fmla="*/ 9984 w 1225855"/>
              <a:gd name="connsiteY22-5170" fmla="*/ 1025692 h 1499831"/>
              <a:gd name="connsiteX23-5171" fmla="*/ 2946 w 1225855"/>
              <a:gd name="connsiteY23-5172" fmla="*/ 1044186 h 1499831"/>
              <a:gd name="connsiteX24-5173" fmla="*/ 0 w 1225855"/>
              <a:gd name="connsiteY24-5174" fmla="*/ 1062844 h 1499831"/>
              <a:gd name="connsiteX25-5175" fmla="*/ 194435 w 1225855"/>
              <a:gd name="connsiteY25-5176" fmla="*/ 1198195 h 1499831"/>
              <a:gd name="connsiteX26-5177" fmla="*/ 487887 w 1225855"/>
              <a:gd name="connsiteY26-5178" fmla="*/ 1247950 h 1499831"/>
              <a:gd name="connsiteX27-5179" fmla="*/ 487887 w 1225855"/>
              <a:gd name="connsiteY27-5180" fmla="*/ 1473645 h 1499831"/>
              <a:gd name="connsiteX28-5181" fmla="*/ 514073 w 1225855"/>
              <a:gd name="connsiteY28-5182" fmla="*/ 1499831 h 1499831"/>
              <a:gd name="connsiteX29-5183" fmla="*/ 711781 w 1225855"/>
              <a:gd name="connsiteY29-5184" fmla="*/ 1499831 h 1499831"/>
              <a:gd name="connsiteX30-5185" fmla="*/ 737968 w 1225855"/>
              <a:gd name="connsiteY30-5186" fmla="*/ 1473645 h 1499831"/>
              <a:gd name="connsiteX31-5187" fmla="*/ 737968 w 1225855"/>
              <a:gd name="connsiteY31-5188" fmla="*/ 1248932 h 1499831"/>
              <a:gd name="connsiteX32-5189" fmla="*/ 1039112 w 1225855"/>
              <a:gd name="connsiteY32-5190" fmla="*/ 1198195 h 1499831"/>
              <a:gd name="connsiteX33-5191" fmla="*/ 1225855 w 1225855"/>
              <a:gd name="connsiteY33-5192" fmla="*/ 1062844 h 1499831"/>
              <a:gd name="connsiteX34-5193" fmla="*/ 1219145 w 1225855"/>
              <a:gd name="connsiteY34-5194" fmla="*/ 1035512 h 1499831"/>
              <a:gd name="connsiteX35-5195" fmla="*/ 1099178 w 1225855"/>
              <a:gd name="connsiteY35-5196" fmla="*/ 1120454 h 1499831"/>
              <a:gd name="connsiteX36-5197" fmla="*/ 1082157 w 1225855"/>
              <a:gd name="connsiteY36-5198" fmla="*/ 1113580 h 1499831"/>
              <a:gd name="connsiteX37-5199" fmla="*/ 657608 w 1225855"/>
              <a:gd name="connsiteY37-5200" fmla="*/ 1056788 h 1499831"/>
              <a:gd name="connsiteX38-5201" fmla="*/ 560882 w 1225855"/>
              <a:gd name="connsiteY38-5202" fmla="*/ 1023564 h 1499831"/>
              <a:gd name="connsiteX39-5203" fmla="*/ 558918 w 1225855"/>
              <a:gd name="connsiteY39-5204" fmla="*/ 1022582 h 1499831"/>
              <a:gd name="connsiteX40-5205" fmla="*/ 554663 w 1225855"/>
              <a:gd name="connsiteY40-5206" fmla="*/ 1021109 h 1499831"/>
              <a:gd name="connsiteX41-5207" fmla="*/ 419966 w 1225855"/>
              <a:gd name="connsiteY41-5208" fmla="*/ 947296 h 1499831"/>
              <a:gd name="connsiteX42-5209" fmla="*/ 312928 w 1225855"/>
              <a:gd name="connsiteY42-5210" fmla="*/ 837313 h 1499831"/>
              <a:gd name="connsiteX43-5211" fmla="*/ 618656 w 1225855"/>
              <a:gd name="connsiteY43-5212" fmla="*/ 887115 h 1499831"/>
              <a:gd name="connsiteX44-5213" fmla="*/ 943368 w 1225855"/>
              <a:gd name="connsiteY44-5214" fmla="*/ 830439 h 1499831"/>
              <a:gd name="connsiteX45-5215" fmla="*/ 957116 w 1225855"/>
              <a:gd name="connsiteY45-5216" fmla="*/ 826184 h 1499831"/>
              <a:gd name="connsiteX46-5217" fmla="*/ 1168408 w 1225855"/>
              <a:gd name="connsiteY46-5218" fmla="*/ 1052369 h 1499831"/>
              <a:gd name="connsiteX47-5219" fmla="*/ 1170536 w 1225855"/>
              <a:gd name="connsiteY47-5220" fmla="*/ 1055806 h 1499831"/>
              <a:gd name="connsiteX48-5221" fmla="*/ 1173482 w 1225855"/>
              <a:gd name="connsiteY48-5222" fmla="*/ 1063008 h 1499831"/>
              <a:gd name="connsiteX49-5223" fmla="*/ 1099178 w 1225855"/>
              <a:gd name="connsiteY49-5224" fmla="*/ 1120454 h 1499831"/>
              <a:gd name="connsiteX50-5225" fmla="*/ 736822 w 1225855"/>
              <a:gd name="connsiteY50-5226" fmla="*/ 1196559 h 1499831"/>
              <a:gd name="connsiteX51-5227" fmla="*/ 620292 w 1225855"/>
              <a:gd name="connsiteY51-5228" fmla="*/ 1200487 h 1499831"/>
              <a:gd name="connsiteX52-5229" fmla="*/ 489033 w 1225855"/>
              <a:gd name="connsiteY52-5230" fmla="*/ 1195577 h 1499831"/>
              <a:gd name="connsiteX53-5231" fmla="*/ 209001 w 1225855"/>
              <a:gd name="connsiteY53-5232" fmla="*/ 1148114 h 1499831"/>
              <a:gd name="connsiteX54-5233" fmla="*/ 52209 w 1225855"/>
              <a:gd name="connsiteY54-5234" fmla="*/ 1063008 h 1499831"/>
              <a:gd name="connsiteX55-5235" fmla="*/ 54173 w 1225855"/>
              <a:gd name="connsiteY55-5236" fmla="*/ 1057279 h 1499831"/>
              <a:gd name="connsiteX56-5237" fmla="*/ 56137 w 1225855"/>
              <a:gd name="connsiteY56-5238" fmla="*/ 1053188 h 1499831"/>
              <a:gd name="connsiteX57-5239" fmla="*/ 255155 w 1225855"/>
              <a:gd name="connsiteY57-5240" fmla="*/ 841896 h 1499831"/>
              <a:gd name="connsiteX58-5241" fmla="*/ 346971 w 1225855"/>
              <a:gd name="connsiteY58-5242" fmla="*/ 956134 h 1499831"/>
              <a:gd name="connsiteX59-5243" fmla="*/ 318984 w 1225855"/>
              <a:gd name="connsiteY59-5244" fmla="*/ 987558 h 1499831"/>
              <a:gd name="connsiteX60-5245" fmla="*/ 321112 w 1225855"/>
              <a:gd name="connsiteY60-5246" fmla="*/ 1024546 h 1499831"/>
              <a:gd name="connsiteX61-5247" fmla="*/ 338460 w 1225855"/>
              <a:gd name="connsiteY61-5248" fmla="*/ 1031093 h 1499831"/>
              <a:gd name="connsiteX62-5249" fmla="*/ 358100 w 1225855"/>
              <a:gd name="connsiteY62-5250" fmla="*/ 1022255 h 1499831"/>
              <a:gd name="connsiteX63-5251" fmla="*/ 387887 w 1225855"/>
              <a:gd name="connsiteY63-5252" fmla="*/ 988703 h 1499831"/>
              <a:gd name="connsiteX64-5253" fmla="*/ 512600 w 1225855"/>
              <a:gd name="connsiteY64-5254" fmla="*/ 1059898 h 1499831"/>
              <a:gd name="connsiteX65-5255" fmla="*/ 494925 w 1225855"/>
              <a:gd name="connsiteY65-5256" fmla="*/ 1097868 h 1499831"/>
              <a:gd name="connsiteX66-5257" fmla="*/ 507527 w 1225855"/>
              <a:gd name="connsiteY66-5258" fmla="*/ 1132729 h 1499831"/>
              <a:gd name="connsiteX67-5259" fmla="*/ 518656 w 1225855"/>
              <a:gd name="connsiteY67-5260" fmla="*/ 1135184 h 1499831"/>
              <a:gd name="connsiteX68-5261" fmla="*/ 542388 w 1225855"/>
              <a:gd name="connsiteY68-5262" fmla="*/ 1120127 h 1499831"/>
              <a:gd name="connsiteX69-5263" fmla="*/ 561045 w 1225855"/>
              <a:gd name="connsiteY69-5264" fmla="*/ 1080029 h 1499831"/>
              <a:gd name="connsiteX70-5265" fmla="*/ 638132 w 1225855"/>
              <a:gd name="connsiteY70-5266" fmla="*/ 1105888 h 1499831"/>
              <a:gd name="connsiteX71-5267" fmla="*/ 708344 w 1225855"/>
              <a:gd name="connsiteY71-5268" fmla="*/ 1124219 h 1499831"/>
              <a:gd name="connsiteX72-5269" fmla="*/ 692633 w 1225855"/>
              <a:gd name="connsiteY72-5270" fmla="*/ 1159079 h 1499831"/>
              <a:gd name="connsiteX73-5271" fmla="*/ 691487 w 1225855"/>
              <a:gd name="connsiteY73-5272" fmla="*/ 1177574 h 1499831"/>
              <a:gd name="connsiteX74-5273" fmla="*/ 705726 w 1225855"/>
              <a:gd name="connsiteY74-5274" fmla="*/ 1193776 h 1499831"/>
              <a:gd name="connsiteX75-5275" fmla="*/ 716528 w 1225855"/>
              <a:gd name="connsiteY75-5276" fmla="*/ 1196068 h 1499831"/>
              <a:gd name="connsiteX76-5277" fmla="*/ 733549 w 1225855"/>
              <a:gd name="connsiteY76-5278" fmla="*/ 1189848 h 1499831"/>
              <a:gd name="connsiteX77-5279" fmla="*/ 740423 w 1225855"/>
              <a:gd name="connsiteY77-5280" fmla="*/ 1180683 h 1499831"/>
              <a:gd name="connsiteX78-5281" fmla="*/ 760881 w 1225855"/>
              <a:gd name="connsiteY78-5282" fmla="*/ 1135184 h 1499831"/>
              <a:gd name="connsiteX79-5283" fmla="*/ 974628 w 1225855"/>
              <a:gd name="connsiteY79-5284" fmla="*/ 1161534 h 1499831"/>
              <a:gd name="connsiteX80-5285" fmla="*/ 736822 w 1225855"/>
              <a:gd name="connsiteY80-5286" fmla="*/ 1196559 h 1499831"/>
              <a:gd name="connsiteX81-5287" fmla="*/ 685431 w 1225855"/>
              <a:gd name="connsiteY81-5288" fmla="*/ 1447458 h 1499831"/>
              <a:gd name="connsiteX82-5289" fmla="*/ 540096 w 1225855"/>
              <a:gd name="connsiteY82-5290" fmla="*/ 1447458 h 1499831"/>
              <a:gd name="connsiteX83-5291" fmla="*/ 540096 w 1225855"/>
              <a:gd name="connsiteY83-5292" fmla="*/ 1251059 h 1499831"/>
              <a:gd name="connsiteX84-5293" fmla="*/ 620292 w 1225855"/>
              <a:gd name="connsiteY84-5294" fmla="*/ 1252860 h 1499831"/>
              <a:gd name="connsiteX85-5295" fmla="*/ 685431 w 1225855"/>
              <a:gd name="connsiteY85-5296" fmla="*/ 1251714 h 1499831"/>
              <a:gd name="connsiteX86-5297" fmla="*/ 685431 w 1225855"/>
              <a:gd name="connsiteY86-5298" fmla="*/ 1447458 h 1499831"/>
              <a:gd name="connsiteX87-5299" fmla="*/ 186415 w 1225855"/>
              <a:gd name="connsiteY87-5300" fmla="*/ 720292 h 1499831"/>
              <a:gd name="connsiteX88-5301" fmla="*/ 187070 w 1225855"/>
              <a:gd name="connsiteY88-5302" fmla="*/ 718819 h 1499831"/>
              <a:gd name="connsiteX89-5303" fmla="*/ 188543 w 1225855"/>
              <a:gd name="connsiteY89-5304" fmla="*/ 715873 h 1499831"/>
              <a:gd name="connsiteX90-5305" fmla="*/ 418567 w 1225855"/>
              <a:gd name="connsiteY90-5306" fmla="*/ 483352 h 1499831"/>
              <a:gd name="connsiteX91-5307" fmla="*/ 493280 w 1225855"/>
              <a:gd name="connsiteY91-5308" fmla="*/ 505881 h 1499831"/>
              <a:gd name="connsiteX92-5309" fmla="*/ 550480 w 1225855"/>
              <a:gd name="connsiteY92-5310" fmla="*/ 513426 h 1499831"/>
              <a:gd name="connsiteX93-5311" fmla="*/ 587396 w 1225855"/>
              <a:gd name="connsiteY93-5312" fmla="*/ 507919 h 1499831"/>
              <a:gd name="connsiteX94-5313" fmla="*/ 609547 w 1225855"/>
              <a:gd name="connsiteY94-5314" fmla="*/ 513172 h 1499831"/>
              <a:gd name="connsiteX95-5315" fmla="*/ 644277 w 1225855"/>
              <a:gd name="connsiteY95-5316" fmla="*/ 510465 h 1499831"/>
              <a:gd name="connsiteX96-5317" fmla="*/ 676430 w 1225855"/>
              <a:gd name="connsiteY96-5318" fmla="*/ 508991 h 1499831"/>
              <a:gd name="connsiteX97-5319" fmla="*/ 712198 w 1225855"/>
              <a:gd name="connsiteY97-5320" fmla="*/ 499229 h 1499831"/>
              <a:gd name="connsiteX98-5321" fmla="*/ 797706 w 1225855"/>
              <a:gd name="connsiteY98-5322" fmla="*/ 471684 h 1499831"/>
              <a:gd name="connsiteX99-5323" fmla="*/ 820292 w 1225855"/>
              <a:gd name="connsiteY99-5324" fmla="*/ 507036 h 1499831"/>
              <a:gd name="connsiteX100-5325" fmla="*/ 780194 w 1225855"/>
              <a:gd name="connsiteY100-5326" fmla="*/ 560391 h 1499831"/>
              <a:gd name="connsiteX101-5327" fmla="*/ 759081 w 1225855"/>
              <a:gd name="connsiteY101-5328" fmla="*/ 576103 h 1499831"/>
              <a:gd name="connsiteX102-5329" fmla="*/ 736822 w 1225855"/>
              <a:gd name="connsiteY102-5330" fmla="*/ 590669 h 1499831"/>
              <a:gd name="connsiteX103-5331" fmla="*/ 736331 w 1225855"/>
              <a:gd name="connsiteY103-5332" fmla="*/ 590996 h 1499831"/>
              <a:gd name="connsiteX104-5333" fmla="*/ 537297 w 1225855"/>
              <a:gd name="connsiteY104-5334" fmla="*/ 672960 h 1499831"/>
              <a:gd name="connsiteX105-5335" fmla="*/ 339115 w 1225855"/>
              <a:gd name="connsiteY105-5336" fmla="*/ 752370 h 1499831"/>
              <a:gd name="connsiteX106-5337" fmla="*/ 289033 w 1225855"/>
              <a:gd name="connsiteY106-5338" fmla="*/ 767428 h 1499831"/>
              <a:gd name="connsiteX107-5339" fmla="*/ 274958 w 1225855"/>
              <a:gd name="connsiteY107-5340" fmla="*/ 771519 h 1499831"/>
              <a:gd name="connsiteX108-5341" fmla="*/ 255809 w 1225855"/>
              <a:gd name="connsiteY108-5342" fmla="*/ 764482 h 1499831"/>
              <a:gd name="connsiteX109-5343" fmla="*/ 186415 w 1225855"/>
              <a:gd name="connsiteY109-5344" fmla="*/ 720292 h 1499831"/>
              <a:gd name="connsiteX110-5345" fmla="*/ 883794 w 1225855"/>
              <a:gd name="connsiteY110-5346" fmla="*/ 593451 h 1499831"/>
              <a:gd name="connsiteX111-5347" fmla="*/ 859244 w 1225855"/>
              <a:gd name="connsiteY111-5348" fmla="*/ 561536 h 1499831"/>
              <a:gd name="connsiteX112-5349" fmla="*/ 854989 w 1225855"/>
              <a:gd name="connsiteY112-5350" fmla="*/ 557117 h 1499831"/>
              <a:gd name="connsiteX113-5351" fmla="*/ 867100 w 1225855"/>
              <a:gd name="connsiteY113-5352" fmla="*/ 534204 h 1499831"/>
              <a:gd name="connsiteX114-5353" fmla="*/ 1036167 w 1225855"/>
              <a:gd name="connsiteY114-5354" fmla="*/ 715218 h 1499831"/>
              <a:gd name="connsiteX115-5355" fmla="*/ 1037803 w 1225855"/>
              <a:gd name="connsiteY115-5356" fmla="*/ 717837 h 1499831"/>
              <a:gd name="connsiteX116-5357" fmla="*/ 1038949 w 1225855"/>
              <a:gd name="connsiteY116-5358" fmla="*/ 720128 h 1499831"/>
              <a:gd name="connsiteX117-5359" fmla="*/ 971519 w 1225855"/>
              <a:gd name="connsiteY117-5360" fmla="*/ 764973 h 1499831"/>
              <a:gd name="connsiteX118-5361" fmla="*/ 944841 w 1225855"/>
              <a:gd name="connsiteY118-5362" fmla="*/ 774793 h 1499831"/>
              <a:gd name="connsiteX119-5363" fmla="*/ 927165 w 1225855"/>
              <a:gd name="connsiteY119-5364" fmla="*/ 780357 h 1499831"/>
              <a:gd name="connsiteX120-5365" fmla="*/ 917018 w 1225855"/>
              <a:gd name="connsiteY120-5366" fmla="*/ 783303 h 1499831"/>
              <a:gd name="connsiteX121-5367" fmla="*/ 611348 w 1225855"/>
              <a:gd name="connsiteY121-5368" fmla="*/ 844104 h 1499831"/>
              <a:gd name="connsiteX122-5369" fmla="*/ 372175 w 1225855"/>
              <a:gd name="connsiteY122-5370" fmla="*/ 797051 h 1499831"/>
              <a:gd name="connsiteX123-5371" fmla="*/ 481668 w 1225855"/>
              <a:gd name="connsiteY123-5372" fmla="*/ 760717 h 1499831"/>
              <a:gd name="connsiteX124-5373" fmla="*/ 497707 w 1225855"/>
              <a:gd name="connsiteY124-5374" fmla="*/ 799015 h 1499831"/>
              <a:gd name="connsiteX125-5375" fmla="*/ 521929 w 1225855"/>
              <a:gd name="connsiteY125-5376" fmla="*/ 815054 h 1499831"/>
              <a:gd name="connsiteX126-5377" fmla="*/ 532077 w 1225855"/>
              <a:gd name="connsiteY126-5378" fmla="*/ 812927 h 1499831"/>
              <a:gd name="connsiteX127-5379" fmla="*/ 545988 w 1225855"/>
              <a:gd name="connsiteY127-5380" fmla="*/ 778557 h 1499831"/>
              <a:gd name="connsiteX128-5381" fmla="*/ 530931 w 1225855"/>
              <a:gd name="connsiteY128-5382" fmla="*/ 742878 h 1499831"/>
              <a:gd name="connsiteX129-5383" fmla="*/ 560882 w 1225855"/>
              <a:gd name="connsiteY129-5384" fmla="*/ 731421 h 1499831"/>
              <a:gd name="connsiteX130-5385" fmla="*/ 660881 w 1225855"/>
              <a:gd name="connsiteY130-5386" fmla="*/ 689359 h 1499831"/>
              <a:gd name="connsiteX131-5387" fmla="*/ 682158 w 1225855"/>
              <a:gd name="connsiteY131-5388" fmla="*/ 735677 h 1499831"/>
              <a:gd name="connsiteX132-5389" fmla="*/ 706053 w 1225855"/>
              <a:gd name="connsiteY132-5390" fmla="*/ 750897 h 1499831"/>
              <a:gd name="connsiteX133-5391" fmla="*/ 717019 w 1225855"/>
              <a:gd name="connsiteY133-5392" fmla="*/ 748442 h 1499831"/>
              <a:gd name="connsiteX134-5393" fmla="*/ 729948 w 1225855"/>
              <a:gd name="connsiteY134-5394" fmla="*/ 713745 h 1499831"/>
              <a:gd name="connsiteX135-5395" fmla="*/ 708181 w 1225855"/>
              <a:gd name="connsiteY135-5396" fmla="*/ 666446 h 1499831"/>
              <a:gd name="connsiteX136-5397" fmla="*/ 763991 w 1225855"/>
              <a:gd name="connsiteY136-5398" fmla="*/ 635350 h 1499831"/>
              <a:gd name="connsiteX137-5399" fmla="*/ 773483 w 1225855"/>
              <a:gd name="connsiteY137-5400" fmla="*/ 629294 h 1499831"/>
              <a:gd name="connsiteX138-5401" fmla="*/ 795414 w 1225855"/>
              <a:gd name="connsiteY138-5402" fmla="*/ 614400 h 1499831"/>
              <a:gd name="connsiteX139-5403" fmla="*/ 816200 w 1225855"/>
              <a:gd name="connsiteY139-5404" fmla="*/ 598361 h 1499831"/>
              <a:gd name="connsiteX140-5405" fmla="*/ 819473 w 1225855"/>
              <a:gd name="connsiteY140-5406" fmla="*/ 595579 h 1499831"/>
              <a:gd name="connsiteX141-5407" fmla="*/ 842223 w 1225855"/>
              <a:gd name="connsiteY141-5408" fmla="*/ 625202 h 1499831"/>
              <a:gd name="connsiteX142-5409" fmla="*/ 863008 w 1225855"/>
              <a:gd name="connsiteY142-5410" fmla="*/ 635350 h 1499831"/>
              <a:gd name="connsiteX143-5411" fmla="*/ 878884 w 1225855"/>
              <a:gd name="connsiteY143-5412" fmla="*/ 629949 h 1499831"/>
              <a:gd name="connsiteX144-5413" fmla="*/ 883794 w 1225855"/>
              <a:gd name="connsiteY144-5414" fmla="*/ 593451 h 1499831"/>
              <a:gd name="connsiteX145-5415" fmla="*/ 513091 w 1225855"/>
              <a:gd name="connsiteY145-5416" fmla="*/ 183796 h 1499831"/>
              <a:gd name="connsiteX146-5417" fmla="*/ 520784 w 1225855"/>
              <a:gd name="connsiteY146-5418" fmla="*/ 163175 h 1499831"/>
              <a:gd name="connsiteX147-5419" fmla="*/ 613746 w 1225855"/>
              <a:gd name="connsiteY147-5420" fmla="*/ 64648 h 1499831"/>
              <a:gd name="connsiteX148-5421" fmla="*/ 903434 w 1225855"/>
              <a:gd name="connsiteY148-5422" fmla="*/ 374630 h 1499831"/>
              <a:gd name="connsiteX149-5423" fmla="*/ 823892 w 1225855"/>
              <a:gd name="connsiteY149-5424" fmla="*/ 411455 h 1499831"/>
              <a:gd name="connsiteX150-5425" fmla="*/ 821110 w 1225855"/>
              <a:gd name="connsiteY150-5426" fmla="*/ 412273 h 1499831"/>
              <a:gd name="connsiteX151-5427" fmla="*/ 807689 w 1225855"/>
              <a:gd name="connsiteY151-5428" fmla="*/ 415710 h 1499831"/>
              <a:gd name="connsiteX152-5429" fmla="*/ 791159 w 1225855"/>
              <a:gd name="connsiteY152-5430" fmla="*/ 406873 h 1499831"/>
              <a:gd name="connsiteX153-5431" fmla="*/ 777084 w 1225855"/>
              <a:gd name="connsiteY153-5432" fmla="*/ 399835 h 1499831"/>
              <a:gd name="connsiteX154-5433" fmla="*/ 706053 w 1225855"/>
              <a:gd name="connsiteY154-5434" fmla="*/ 362192 h 1499831"/>
              <a:gd name="connsiteX155-5435" fmla="*/ 591160 w 1225855"/>
              <a:gd name="connsiteY155-5436" fmla="*/ 288542 h 1499831"/>
              <a:gd name="connsiteX156-5437" fmla="*/ 570702 w 1225855"/>
              <a:gd name="connsiteY156-5438" fmla="*/ 272176 h 1499831"/>
              <a:gd name="connsiteX157-5439" fmla="*/ 567919 w 1225855"/>
              <a:gd name="connsiteY157-5440" fmla="*/ 269721 h 1499831"/>
              <a:gd name="connsiteX158-5441" fmla="*/ 551226 w 1225855"/>
              <a:gd name="connsiteY158-5442" fmla="*/ 254500 h 1499831"/>
              <a:gd name="connsiteX159-5443" fmla="*/ 512109 w 1225855"/>
              <a:gd name="connsiteY159-5444" fmla="*/ 197708 h 1499831"/>
              <a:gd name="connsiteX160-5445" fmla="*/ 513091 w 1225855"/>
              <a:gd name="connsiteY160-5446" fmla="*/ 183796 h 1499831"/>
              <a:gd name="connsiteX161-5447" fmla="*/ 322094 w 1225855"/>
              <a:gd name="connsiteY161-5448" fmla="*/ 374303 h 1499831"/>
              <a:gd name="connsiteX162-5449" fmla="*/ 464974 w 1225855"/>
              <a:gd name="connsiteY162-5450" fmla="*/ 222421 h 1499831"/>
              <a:gd name="connsiteX163-5451" fmla="*/ 508345 w 1225855"/>
              <a:gd name="connsiteY163-5452" fmla="*/ 285596 h 1499831"/>
              <a:gd name="connsiteX164-5453" fmla="*/ 482486 w 1225855"/>
              <a:gd name="connsiteY164-5454" fmla="*/ 314729 h 1499831"/>
              <a:gd name="connsiteX165-5455" fmla="*/ 475939 w 1225855"/>
              <a:gd name="connsiteY165-5456" fmla="*/ 334205 h 1499831"/>
              <a:gd name="connsiteX166-5457" fmla="*/ 484614 w 1225855"/>
              <a:gd name="connsiteY166-5458" fmla="*/ 351717 h 1499831"/>
              <a:gd name="connsiteX167-5459" fmla="*/ 491324 w 1225855"/>
              <a:gd name="connsiteY167-5460" fmla="*/ 355973 h 1499831"/>
              <a:gd name="connsiteX168-5461" fmla="*/ 501962 w 1225855"/>
              <a:gd name="connsiteY168-5462" fmla="*/ 358264 h 1499831"/>
              <a:gd name="connsiteX169-5463" fmla="*/ 521602 w 1225855"/>
              <a:gd name="connsiteY169-5464" fmla="*/ 349426 h 1499831"/>
              <a:gd name="connsiteX170-5465" fmla="*/ 547298 w 1225855"/>
              <a:gd name="connsiteY170-5466" fmla="*/ 320621 h 1499831"/>
              <a:gd name="connsiteX171-5467" fmla="*/ 554990 w 1225855"/>
              <a:gd name="connsiteY171-5468" fmla="*/ 326676 h 1499831"/>
              <a:gd name="connsiteX172-5469" fmla="*/ 722747 w 1225855"/>
              <a:gd name="connsiteY172-5470" fmla="*/ 430768 h 1499831"/>
              <a:gd name="connsiteX173-5471" fmla="*/ 663827 w 1225855"/>
              <a:gd name="connsiteY173-5472" fmla="*/ 435678 h 1499831"/>
              <a:gd name="connsiteX174-5473" fmla="*/ 628967 w 1225855"/>
              <a:gd name="connsiteY174-5474" fmla="*/ 436823 h 1499831"/>
              <a:gd name="connsiteX175-5475" fmla="*/ 616692 w 1225855"/>
              <a:gd name="connsiteY175-5476" fmla="*/ 436987 h 1499831"/>
              <a:gd name="connsiteX176-5477" fmla="*/ 600489 w 1225855"/>
              <a:gd name="connsiteY176-5478" fmla="*/ 436823 h 1499831"/>
              <a:gd name="connsiteX177-5479" fmla="*/ 565628 w 1225855"/>
              <a:gd name="connsiteY177-5480" fmla="*/ 435514 h 1499831"/>
              <a:gd name="connsiteX178-5481" fmla="*/ 463337 w 1225855"/>
              <a:gd name="connsiteY178-5482" fmla="*/ 424057 h 1499831"/>
              <a:gd name="connsiteX179-5483" fmla="*/ 433059 w 1225855"/>
              <a:gd name="connsiteY179-5484" fmla="*/ 418165 h 1499831"/>
              <a:gd name="connsiteX180-5485" fmla="*/ 409164 w 1225855"/>
              <a:gd name="connsiteY180-5486" fmla="*/ 412437 h 1499831"/>
              <a:gd name="connsiteX181-5487" fmla="*/ 403927 w 1225855"/>
              <a:gd name="connsiteY181-5488" fmla="*/ 410964 h 1499831"/>
              <a:gd name="connsiteX182-5489" fmla="*/ 322094 w 1225855"/>
              <a:gd name="connsiteY182-5490" fmla="*/ 374303 h 1499831"/>
              <a:gd name="connsiteX0-5491" fmla="*/ 1219145 w 1225855"/>
              <a:gd name="connsiteY0-5492" fmla="*/ 1035512 h 1499831"/>
              <a:gd name="connsiteX1-5493" fmla="*/ 1212598 w 1225855"/>
              <a:gd name="connsiteY1-5494" fmla="*/ 1022910 h 1499831"/>
              <a:gd name="connsiteX2-5495" fmla="*/ 1009653 w 1225855"/>
              <a:gd name="connsiteY2-5496" fmla="*/ 805725 h 1499831"/>
              <a:gd name="connsiteX3-5497" fmla="*/ 1091485 w 1225855"/>
              <a:gd name="connsiteY3-5498" fmla="*/ 720128 h 1499831"/>
              <a:gd name="connsiteX4-5499" fmla="*/ 1086085 w 1225855"/>
              <a:gd name="connsiteY4-5500" fmla="*/ 697052 h 1499831"/>
              <a:gd name="connsiteX5-5501" fmla="*/ 1079702 w 1225855"/>
              <a:gd name="connsiteY5-5502" fmla="*/ 685104 h 1499831"/>
              <a:gd name="connsiteX6-5503" fmla="*/ 863663 w 1225855"/>
              <a:gd name="connsiteY6-5504" fmla="*/ 454008 h 1499831"/>
              <a:gd name="connsiteX7-5505" fmla="*/ 957280 w 1225855"/>
              <a:gd name="connsiteY7-5506" fmla="*/ 374303 h 1499831"/>
              <a:gd name="connsiteX8-5507" fmla="*/ 953024 w 1225855"/>
              <a:gd name="connsiteY8-5508" fmla="*/ 355482 h 1499831"/>
              <a:gd name="connsiteX9-5509" fmla="*/ 946969 w 1225855"/>
              <a:gd name="connsiteY9-5510" fmla="*/ 344516 h 1499831"/>
              <a:gd name="connsiteX10-5511" fmla="*/ 633058 w 1225855"/>
              <a:gd name="connsiteY10-5512" fmla="*/ 8347 h 1499831"/>
              <a:gd name="connsiteX11-5513" fmla="*/ 613909 w 1225855"/>
              <a:gd name="connsiteY11-5514" fmla="*/ 0 h 1499831"/>
              <a:gd name="connsiteX12-5515" fmla="*/ 594761 w 1225855"/>
              <a:gd name="connsiteY12-5516" fmla="*/ 8183 h 1499831"/>
              <a:gd name="connsiteX13-5517" fmla="*/ 276922 w 1225855"/>
              <a:gd name="connsiteY13-5518" fmla="*/ 345825 h 1499831"/>
              <a:gd name="connsiteX14-5519" fmla="*/ 269884 w 1225855"/>
              <a:gd name="connsiteY14-5520" fmla="*/ 362028 h 1499831"/>
              <a:gd name="connsiteX15-5521" fmla="*/ 268248 w 1225855"/>
              <a:gd name="connsiteY15-5522" fmla="*/ 374139 h 1499831"/>
              <a:gd name="connsiteX16-5523" fmla="*/ 363828 w 1225855"/>
              <a:gd name="connsiteY16-5524" fmla="*/ 453354 h 1499831"/>
              <a:gd name="connsiteX17-5525" fmla="*/ 143535 w 1225855"/>
              <a:gd name="connsiteY17-5526" fmla="*/ 687395 h 1499831"/>
              <a:gd name="connsiteX18-5527" fmla="*/ 136497 w 1225855"/>
              <a:gd name="connsiteY18-5528" fmla="*/ 704744 h 1499831"/>
              <a:gd name="connsiteX19-5529" fmla="*/ 134206 w 1225855"/>
              <a:gd name="connsiteY19-5530" fmla="*/ 720128 h 1499831"/>
              <a:gd name="connsiteX20-5531" fmla="*/ 182978 w 1225855"/>
              <a:gd name="connsiteY20-5532" fmla="*/ 786740 h 1499831"/>
              <a:gd name="connsiteX21-5533" fmla="*/ 217839 w 1225855"/>
              <a:gd name="connsiteY21-5534" fmla="*/ 805071 h 1499831"/>
              <a:gd name="connsiteX22-5535" fmla="*/ 9984 w 1225855"/>
              <a:gd name="connsiteY22-5536" fmla="*/ 1025692 h 1499831"/>
              <a:gd name="connsiteX23-5537" fmla="*/ 2946 w 1225855"/>
              <a:gd name="connsiteY23-5538" fmla="*/ 1044186 h 1499831"/>
              <a:gd name="connsiteX24-5539" fmla="*/ 0 w 1225855"/>
              <a:gd name="connsiteY24-5540" fmla="*/ 1062844 h 1499831"/>
              <a:gd name="connsiteX25-5541" fmla="*/ 194435 w 1225855"/>
              <a:gd name="connsiteY25-5542" fmla="*/ 1198195 h 1499831"/>
              <a:gd name="connsiteX26-5543" fmla="*/ 487887 w 1225855"/>
              <a:gd name="connsiteY26-5544" fmla="*/ 1247950 h 1499831"/>
              <a:gd name="connsiteX27-5545" fmla="*/ 487887 w 1225855"/>
              <a:gd name="connsiteY27-5546" fmla="*/ 1473645 h 1499831"/>
              <a:gd name="connsiteX28-5547" fmla="*/ 514073 w 1225855"/>
              <a:gd name="connsiteY28-5548" fmla="*/ 1499831 h 1499831"/>
              <a:gd name="connsiteX29-5549" fmla="*/ 711781 w 1225855"/>
              <a:gd name="connsiteY29-5550" fmla="*/ 1499831 h 1499831"/>
              <a:gd name="connsiteX30-5551" fmla="*/ 737968 w 1225855"/>
              <a:gd name="connsiteY30-5552" fmla="*/ 1473645 h 1499831"/>
              <a:gd name="connsiteX31-5553" fmla="*/ 737968 w 1225855"/>
              <a:gd name="connsiteY31-5554" fmla="*/ 1248932 h 1499831"/>
              <a:gd name="connsiteX32-5555" fmla="*/ 1039112 w 1225855"/>
              <a:gd name="connsiteY32-5556" fmla="*/ 1198195 h 1499831"/>
              <a:gd name="connsiteX33-5557" fmla="*/ 1225855 w 1225855"/>
              <a:gd name="connsiteY33-5558" fmla="*/ 1062844 h 1499831"/>
              <a:gd name="connsiteX34-5559" fmla="*/ 1219145 w 1225855"/>
              <a:gd name="connsiteY34-5560" fmla="*/ 1035512 h 1499831"/>
              <a:gd name="connsiteX35-5561" fmla="*/ 1099178 w 1225855"/>
              <a:gd name="connsiteY35-5562" fmla="*/ 1120454 h 1499831"/>
              <a:gd name="connsiteX36-5563" fmla="*/ 1082157 w 1225855"/>
              <a:gd name="connsiteY36-5564" fmla="*/ 1113580 h 1499831"/>
              <a:gd name="connsiteX37-5565" fmla="*/ 657608 w 1225855"/>
              <a:gd name="connsiteY37-5566" fmla="*/ 1056788 h 1499831"/>
              <a:gd name="connsiteX38-5567" fmla="*/ 560882 w 1225855"/>
              <a:gd name="connsiteY38-5568" fmla="*/ 1023564 h 1499831"/>
              <a:gd name="connsiteX39-5569" fmla="*/ 558918 w 1225855"/>
              <a:gd name="connsiteY39-5570" fmla="*/ 1022582 h 1499831"/>
              <a:gd name="connsiteX40-5571" fmla="*/ 554663 w 1225855"/>
              <a:gd name="connsiteY40-5572" fmla="*/ 1021109 h 1499831"/>
              <a:gd name="connsiteX41-5573" fmla="*/ 419966 w 1225855"/>
              <a:gd name="connsiteY41-5574" fmla="*/ 947296 h 1499831"/>
              <a:gd name="connsiteX42-5575" fmla="*/ 312928 w 1225855"/>
              <a:gd name="connsiteY42-5576" fmla="*/ 837313 h 1499831"/>
              <a:gd name="connsiteX43-5577" fmla="*/ 618656 w 1225855"/>
              <a:gd name="connsiteY43-5578" fmla="*/ 887115 h 1499831"/>
              <a:gd name="connsiteX44-5579" fmla="*/ 943368 w 1225855"/>
              <a:gd name="connsiteY44-5580" fmla="*/ 830439 h 1499831"/>
              <a:gd name="connsiteX45-5581" fmla="*/ 957116 w 1225855"/>
              <a:gd name="connsiteY45-5582" fmla="*/ 826184 h 1499831"/>
              <a:gd name="connsiteX46-5583" fmla="*/ 1168408 w 1225855"/>
              <a:gd name="connsiteY46-5584" fmla="*/ 1052369 h 1499831"/>
              <a:gd name="connsiteX47-5585" fmla="*/ 1170536 w 1225855"/>
              <a:gd name="connsiteY47-5586" fmla="*/ 1055806 h 1499831"/>
              <a:gd name="connsiteX48-5587" fmla="*/ 1173482 w 1225855"/>
              <a:gd name="connsiteY48-5588" fmla="*/ 1063008 h 1499831"/>
              <a:gd name="connsiteX49-5589" fmla="*/ 1099178 w 1225855"/>
              <a:gd name="connsiteY49-5590" fmla="*/ 1120454 h 1499831"/>
              <a:gd name="connsiteX50-5591" fmla="*/ 736822 w 1225855"/>
              <a:gd name="connsiteY50-5592" fmla="*/ 1196559 h 1499831"/>
              <a:gd name="connsiteX51-5593" fmla="*/ 620292 w 1225855"/>
              <a:gd name="connsiteY51-5594" fmla="*/ 1200487 h 1499831"/>
              <a:gd name="connsiteX52-5595" fmla="*/ 489033 w 1225855"/>
              <a:gd name="connsiteY52-5596" fmla="*/ 1195577 h 1499831"/>
              <a:gd name="connsiteX53-5597" fmla="*/ 209001 w 1225855"/>
              <a:gd name="connsiteY53-5598" fmla="*/ 1148114 h 1499831"/>
              <a:gd name="connsiteX54-5599" fmla="*/ 52209 w 1225855"/>
              <a:gd name="connsiteY54-5600" fmla="*/ 1063008 h 1499831"/>
              <a:gd name="connsiteX55-5601" fmla="*/ 54173 w 1225855"/>
              <a:gd name="connsiteY55-5602" fmla="*/ 1057279 h 1499831"/>
              <a:gd name="connsiteX56-5603" fmla="*/ 56137 w 1225855"/>
              <a:gd name="connsiteY56-5604" fmla="*/ 1053188 h 1499831"/>
              <a:gd name="connsiteX57-5605" fmla="*/ 255155 w 1225855"/>
              <a:gd name="connsiteY57-5606" fmla="*/ 841896 h 1499831"/>
              <a:gd name="connsiteX58-5607" fmla="*/ 346971 w 1225855"/>
              <a:gd name="connsiteY58-5608" fmla="*/ 956134 h 1499831"/>
              <a:gd name="connsiteX59-5609" fmla="*/ 318984 w 1225855"/>
              <a:gd name="connsiteY59-5610" fmla="*/ 987558 h 1499831"/>
              <a:gd name="connsiteX60-5611" fmla="*/ 321112 w 1225855"/>
              <a:gd name="connsiteY60-5612" fmla="*/ 1024546 h 1499831"/>
              <a:gd name="connsiteX61-5613" fmla="*/ 338460 w 1225855"/>
              <a:gd name="connsiteY61-5614" fmla="*/ 1031093 h 1499831"/>
              <a:gd name="connsiteX62-5615" fmla="*/ 358100 w 1225855"/>
              <a:gd name="connsiteY62-5616" fmla="*/ 1022255 h 1499831"/>
              <a:gd name="connsiteX63-5617" fmla="*/ 387887 w 1225855"/>
              <a:gd name="connsiteY63-5618" fmla="*/ 988703 h 1499831"/>
              <a:gd name="connsiteX64-5619" fmla="*/ 512600 w 1225855"/>
              <a:gd name="connsiteY64-5620" fmla="*/ 1059898 h 1499831"/>
              <a:gd name="connsiteX65-5621" fmla="*/ 494925 w 1225855"/>
              <a:gd name="connsiteY65-5622" fmla="*/ 1097868 h 1499831"/>
              <a:gd name="connsiteX66-5623" fmla="*/ 507527 w 1225855"/>
              <a:gd name="connsiteY66-5624" fmla="*/ 1132729 h 1499831"/>
              <a:gd name="connsiteX67-5625" fmla="*/ 518656 w 1225855"/>
              <a:gd name="connsiteY67-5626" fmla="*/ 1135184 h 1499831"/>
              <a:gd name="connsiteX68-5627" fmla="*/ 542388 w 1225855"/>
              <a:gd name="connsiteY68-5628" fmla="*/ 1120127 h 1499831"/>
              <a:gd name="connsiteX69-5629" fmla="*/ 561045 w 1225855"/>
              <a:gd name="connsiteY69-5630" fmla="*/ 1080029 h 1499831"/>
              <a:gd name="connsiteX70-5631" fmla="*/ 638132 w 1225855"/>
              <a:gd name="connsiteY70-5632" fmla="*/ 1105888 h 1499831"/>
              <a:gd name="connsiteX71-5633" fmla="*/ 708344 w 1225855"/>
              <a:gd name="connsiteY71-5634" fmla="*/ 1124219 h 1499831"/>
              <a:gd name="connsiteX72-5635" fmla="*/ 692633 w 1225855"/>
              <a:gd name="connsiteY72-5636" fmla="*/ 1159079 h 1499831"/>
              <a:gd name="connsiteX73-5637" fmla="*/ 691487 w 1225855"/>
              <a:gd name="connsiteY73-5638" fmla="*/ 1177574 h 1499831"/>
              <a:gd name="connsiteX74-5639" fmla="*/ 705726 w 1225855"/>
              <a:gd name="connsiteY74-5640" fmla="*/ 1193776 h 1499831"/>
              <a:gd name="connsiteX75-5641" fmla="*/ 716528 w 1225855"/>
              <a:gd name="connsiteY75-5642" fmla="*/ 1196068 h 1499831"/>
              <a:gd name="connsiteX76-5643" fmla="*/ 733549 w 1225855"/>
              <a:gd name="connsiteY76-5644" fmla="*/ 1189848 h 1499831"/>
              <a:gd name="connsiteX77-5645" fmla="*/ 740423 w 1225855"/>
              <a:gd name="connsiteY77-5646" fmla="*/ 1180683 h 1499831"/>
              <a:gd name="connsiteX78-5647" fmla="*/ 760881 w 1225855"/>
              <a:gd name="connsiteY78-5648" fmla="*/ 1135184 h 1499831"/>
              <a:gd name="connsiteX79-5649" fmla="*/ 974628 w 1225855"/>
              <a:gd name="connsiteY79-5650" fmla="*/ 1161534 h 1499831"/>
              <a:gd name="connsiteX80-5651" fmla="*/ 736822 w 1225855"/>
              <a:gd name="connsiteY80-5652" fmla="*/ 1196559 h 1499831"/>
              <a:gd name="connsiteX81-5653" fmla="*/ 685431 w 1225855"/>
              <a:gd name="connsiteY81-5654" fmla="*/ 1447458 h 1499831"/>
              <a:gd name="connsiteX82-5655" fmla="*/ 540096 w 1225855"/>
              <a:gd name="connsiteY82-5656" fmla="*/ 1447458 h 1499831"/>
              <a:gd name="connsiteX83-5657" fmla="*/ 540096 w 1225855"/>
              <a:gd name="connsiteY83-5658" fmla="*/ 1251059 h 1499831"/>
              <a:gd name="connsiteX84-5659" fmla="*/ 620292 w 1225855"/>
              <a:gd name="connsiteY84-5660" fmla="*/ 1252860 h 1499831"/>
              <a:gd name="connsiteX85-5661" fmla="*/ 685431 w 1225855"/>
              <a:gd name="connsiteY85-5662" fmla="*/ 1251714 h 1499831"/>
              <a:gd name="connsiteX86-5663" fmla="*/ 685431 w 1225855"/>
              <a:gd name="connsiteY86-5664" fmla="*/ 1447458 h 1499831"/>
              <a:gd name="connsiteX87-5665" fmla="*/ 186415 w 1225855"/>
              <a:gd name="connsiteY87-5666" fmla="*/ 720292 h 1499831"/>
              <a:gd name="connsiteX88-5667" fmla="*/ 187070 w 1225855"/>
              <a:gd name="connsiteY88-5668" fmla="*/ 718819 h 1499831"/>
              <a:gd name="connsiteX89-5669" fmla="*/ 188543 w 1225855"/>
              <a:gd name="connsiteY89-5670" fmla="*/ 715873 h 1499831"/>
              <a:gd name="connsiteX90-5671" fmla="*/ 418567 w 1225855"/>
              <a:gd name="connsiteY90-5672" fmla="*/ 483352 h 1499831"/>
              <a:gd name="connsiteX91-5673" fmla="*/ 493280 w 1225855"/>
              <a:gd name="connsiteY91-5674" fmla="*/ 505881 h 1499831"/>
              <a:gd name="connsiteX92-5675" fmla="*/ 550480 w 1225855"/>
              <a:gd name="connsiteY92-5676" fmla="*/ 513426 h 1499831"/>
              <a:gd name="connsiteX93-5677" fmla="*/ 587396 w 1225855"/>
              <a:gd name="connsiteY93-5678" fmla="*/ 507919 h 1499831"/>
              <a:gd name="connsiteX94-5679" fmla="*/ 609547 w 1225855"/>
              <a:gd name="connsiteY94-5680" fmla="*/ 513172 h 1499831"/>
              <a:gd name="connsiteX95-5681" fmla="*/ 644277 w 1225855"/>
              <a:gd name="connsiteY95-5682" fmla="*/ 510465 h 1499831"/>
              <a:gd name="connsiteX96-5683" fmla="*/ 676430 w 1225855"/>
              <a:gd name="connsiteY96-5684" fmla="*/ 508991 h 1499831"/>
              <a:gd name="connsiteX97-5685" fmla="*/ 712198 w 1225855"/>
              <a:gd name="connsiteY97-5686" fmla="*/ 499229 h 1499831"/>
              <a:gd name="connsiteX98-5687" fmla="*/ 797706 w 1225855"/>
              <a:gd name="connsiteY98-5688" fmla="*/ 471684 h 1499831"/>
              <a:gd name="connsiteX99-5689" fmla="*/ 820292 w 1225855"/>
              <a:gd name="connsiteY99-5690" fmla="*/ 507036 h 1499831"/>
              <a:gd name="connsiteX100-5691" fmla="*/ 780194 w 1225855"/>
              <a:gd name="connsiteY100-5692" fmla="*/ 560391 h 1499831"/>
              <a:gd name="connsiteX101-5693" fmla="*/ 759081 w 1225855"/>
              <a:gd name="connsiteY101-5694" fmla="*/ 576103 h 1499831"/>
              <a:gd name="connsiteX102-5695" fmla="*/ 736822 w 1225855"/>
              <a:gd name="connsiteY102-5696" fmla="*/ 590669 h 1499831"/>
              <a:gd name="connsiteX103-5697" fmla="*/ 736331 w 1225855"/>
              <a:gd name="connsiteY103-5698" fmla="*/ 590996 h 1499831"/>
              <a:gd name="connsiteX104-5699" fmla="*/ 537297 w 1225855"/>
              <a:gd name="connsiteY104-5700" fmla="*/ 672960 h 1499831"/>
              <a:gd name="connsiteX105-5701" fmla="*/ 339115 w 1225855"/>
              <a:gd name="connsiteY105-5702" fmla="*/ 752370 h 1499831"/>
              <a:gd name="connsiteX106-5703" fmla="*/ 289033 w 1225855"/>
              <a:gd name="connsiteY106-5704" fmla="*/ 767428 h 1499831"/>
              <a:gd name="connsiteX107-5705" fmla="*/ 274958 w 1225855"/>
              <a:gd name="connsiteY107-5706" fmla="*/ 771519 h 1499831"/>
              <a:gd name="connsiteX108-5707" fmla="*/ 255809 w 1225855"/>
              <a:gd name="connsiteY108-5708" fmla="*/ 764482 h 1499831"/>
              <a:gd name="connsiteX109-5709" fmla="*/ 186415 w 1225855"/>
              <a:gd name="connsiteY109-5710" fmla="*/ 720292 h 1499831"/>
              <a:gd name="connsiteX110-5711" fmla="*/ 883794 w 1225855"/>
              <a:gd name="connsiteY110-5712" fmla="*/ 593451 h 1499831"/>
              <a:gd name="connsiteX111-5713" fmla="*/ 859244 w 1225855"/>
              <a:gd name="connsiteY111-5714" fmla="*/ 561536 h 1499831"/>
              <a:gd name="connsiteX112-5715" fmla="*/ 854989 w 1225855"/>
              <a:gd name="connsiteY112-5716" fmla="*/ 557117 h 1499831"/>
              <a:gd name="connsiteX113-5717" fmla="*/ 867100 w 1225855"/>
              <a:gd name="connsiteY113-5718" fmla="*/ 534204 h 1499831"/>
              <a:gd name="connsiteX114-5719" fmla="*/ 1036167 w 1225855"/>
              <a:gd name="connsiteY114-5720" fmla="*/ 715218 h 1499831"/>
              <a:gd name="connsiteX115-5721" fmla="*/ 1037803 w 1225855"/>
              <a:gd name="connsiteY115-5722" fmla="*/ 717837 h 1499831"/>
              <a:gd name="connsiteX116-5723" fmla="*/ 1038949 w 1225855"/>
              <a:gd name="connsiteY116-5724" fmla="*/ 720128 h 1499831"/>
              <a:gd name="connsiteX117-5725" fmla="*/ 971519 w 1225855"/>
              <a:gd name="connsiteY117-5726" fmla="*/ 764973 h 1499831"/>
              <a:gd name="connsiteX118-5727" fmla="*/ 944841 w 1225855"/>
              <a:gd name="connsiteY118-5728" fmla="*/ 774793 h 1499831"/>
              <a:gd name="connsiteX119-5729" fmla="*/ 927165 w 1225855"/>
              <a:gd name="connsiteY119-5730" fmla="*/ 780357 h 1499831"/>
              <a:gd name="connsiteX120-5731" fmla="*/ 917018 w 1225855"/>
              <a:gd name="connsiteY120-5732" fmla="*/ 783303 h 1499831"/>
              <a:gd name="connsiteX121-5733" fmla="*/ 601823 w 1225855"/>
              <a:gd name="connsiteY121-5734" fmla="*/ 839342 h 1499831"/>
              <a:gd name="connsiteX122-5735" fmla="*/ 372175 w 1225855"/>
              <a:gd name="connsiteY122-5736" fmla="*/ 797051 h 1499831"/>
              <a:gd name="connsiteX123-5737" fmla="*/ 481668 w 1225855"/>
              <a:gd name="connsiteY123-5738" fmla="*/ 760717 h 1499831"/>
              <a:gd name="connsiteX124-5739" fmla="*/ 497707 w 1225855"/>
              <a:gd name="connsiteY124-5740" fmla="*/ 799015 h 1499831"/>
              <a:gd name="connsiteX125-5741" fmla="*/ 521929 w 1225855"/>
              <a:gd name="connsiteY125-5742" fmla="*/ 815054 h 1499831"/>
              <a:gd name="connsiteX126-5743" fmla="*/ 532077 w 1225855"/>
              <a:gd name="connsiteY126-5744" fmla="*/ 812927 h 1499831"/>
              <a:gd name="connsiteX127-5745" fmla="*/ 545988 w 1225855"/>
              <a:gd name="connsiteY127-5746" fmla="*/ 778557 h 1499831"/>
              <a:gd name="connsiteX128-5747" fmla="*/ 530931 w 1225855"/>
              <a:gd name="connsiteY128-5748" fmla="*/ 742878 h 1499831"/>
              <a:gd name="connsiteX129-5749" fmla="*/ 560882 w 1225855"/>
              <a:gd name="connsiteY129-5750" fmla="*/ 731421 h 1499831"/>
              <a:gd name="connsiteX130-5751" fmla="*/ 660881 w 1225855"/>
              <a:gd name="connsiteY130-5752" fmla="*/ 689359 h 1499831"/>
              <a:gd name="connsiteX131-5753" fmla="*/ 682158 w 1225855"/>
              <a:gd name="connsiteY131-5754" fmla="*/ 735677 h 1499831"/>
              <a:gd name="connsiteX132-5755" fmla="*/ 706053 w 1225855"/>
              <a:gd name="connsiteY132-5756" fmla="*/ 750897 h 1499831"/>
              <a:gd name="connsiteX133-5757" fmla="*/ 717019 w 1225855"/>
              <a:gd name="connsiteY133-5758" fmla="*/ 748442 h 1499831"/>
              <a:gd name="connsiteX134-5759" fmla="*/ 729948 w 1225855"/>
              <a:gd name="connsiteY134-5760" fmla="*/ 713745 h 1499831"/>
              <a:gd name="connsiteX135-5761" fmla="*/ 708181 w 1225855"/>
              <a:gd name="connsiteY135-5762" fmla="*/ 666446 h 1499831"/>
              <a:gd name="connsiteX136-5763" fmla="*/ 763991 w 1225855"/>
              <a:gd name="connsiteY136-5764" fmla="*/ 635350 h 1499831"/>
              <a:gd name="connsiteX137-5765" fmla="*/ 773483 w 1225855"/>
              <a:gd name="connsiteY137-5766" fmla="*/ 629294 h 1499831"/>
              <a:gd name="connsiteX138-5767" fmla="*/ 795414 w 1225855"/>
              <a:gd name="connsiteY138-5768" fmla="*/ 614400 h 1499831"/>
              <a:gd name="connsiteX139-5769" fmla="*/ 816200 w 1225855"/>
              <a:gd name="connsiteY139-5770" fmla="*/ 598361 h 1499831"/>
              <a:gd name="connsiteX140-5771" fmla="*/ 819473 w 1225855"/>
              <a:gd name="connsiteY140-5772" fmla="*/ 595579 h 1499831"/>
              <a:gd name="connsiteX141-5773" fmla="*/ 842223 w 1225855"/>
              <a:gd name="connsiteY141-5774" fmla="*/ 625202 h 1499831"/>
              <a:gd name="connsiteX142-5775" fmla="*/ 863008 w 1225855"/>
              <a:gd name="connsiteY142-5776" fmla="*/ 635350 h 1499831"/>
              <a:gd name="connsiteX143-5777" fmla="*/ 878884 w 1225855"/>
              <a:gd name="connsiteY143-5778" fmla="*/ 629949 h 1499831"/>
              <a:gd name="connsiteX144-5779" fmla="*/ 883794 w 1225855"/>
              <a:gd name="connsiteY144-5780" fmla="*/ 593451 h 1499831"/>
              <a:gd name="connsiteX145-5781" fmla="*/ 513091 w 1225855"/>
              <a:gd name="connsiteY145-5782" fmla="*/ 183796 h 1499831"/>
              <a:gd name="connsiteX146-5783" fmla="*/ 520784 w 1225855"/>
              <a:gd name="connsiteY146-5784" fmla="*/ 163175 h 1499831"/>
              <a:gd name="connsiteX147-5785" fmla="*/ 613746 w 1225855"/>
              <a:gd name="connsiteY147-5786" fmla="*/ 64648 h 1499831"/>
              <a:gd name="connsiteX148-5787" fmla="*/ 903434 w 1225855"/>
              <a:gd name="connsiteY148-5788" fmla="*/ 374630 h 1499831"/>
              <a:gd name="connsiteX149-5789" fmla="*/ 823892 w 1225855"/>
              <a:gd name="connsiteY149-5790" fmla="*/ 411455 h 1499831"/>
              <a:gd name="connsiteX150-5791" fmla="*/ 821110 w 1225855"/>
              <a:gd name="connsiteY150-5792" fmla="*/ 412273 h 1499831"/>
              <a:gd name="connsiteX151-5793" fmla="*/ 807689 w 1225855"/>
              <a:gd name="connsiteY151-5794" fmla="*/ 415710 h 1499831"/>
              <a:gd name="connsiteX152-5795" fmla="*/ 791159 w 1225855"/>
              <a:gd name="connsiteY152-5796" fmla="*/ 406873 h 1499831"/>
              <a:gd name="connsiteX153-5797" fmla="*/ 777084 w 1225855"/>
              <a:gd name="connsiteY153-5798" fmla="*/ 399835 h 1499831"/>
              <a:gd name="connsiteX154-5799" fmla="*/ 706053 w 1225855"/>
              <a:gd name="connsiteY154-5800" fmla="*/ 362192 h 1499831"/>
              <a:gd name="connsiteX155-5801" fmla="*/ 591160 w 1225855"/>
              <a:gd name="connsiteY155-5802" fmla="*/ 288542 h 1499831"/>
              <a:gd name="connsiteX156-5803" fmla="*/ 570702 w 1225855"/>
              <a:gd name="connsiteY156-5804" fmla="*/ 272176 h 1499831"/>
              <a:gd name="connsiteX157-5805" fmla="*/ 567919 w 1225855"/>
              <a:gd name="connsiteY157-5806" fmla="*/ 269721 h 1499831"/>
              <a:gd name="connsiteX158-5807" fmla="*/ 551226 w 1225855"/>
              <a:gd name="connsiteY158-5808" fmla="*/ 254500 h 1499831"/>
              <a:gd name="connsiteX159-5809" fmla="*/ 512109 w 1225855"/>
              <a:gd name="connsiteY159-5810" fmla="*/ 197708 h 1499831"/>
              <a:gd name="connsiteX160-5811" fmla="*/ 513091 w 1225855"/>
              <a:gd name="connsiteY160-5812" fmla="*/ 183796 h 1499831"/>
              <a:gd name="connsiteX161-5813" fmla="*/ 322094 w 1225855"/>
              <a:gd name="connsiteY161-5814" fmla="*/ 374303 h 1499831"/>
              <a:gd name="connsiteX162-5815" fmla="*/ 464974 w 1225855"/>
              <a:gd name="connsiteY162-5816" fmla="*/ 222421 h 1499831"/>
              <a:gd name="connsiteX163-5817" fmla="*/ 508345 w 1225855"/>
              <a:gd name="connsiteY163-5818" fmla="*/ 285596 h 1499831"/>
              <a:gd name="connsiteX164-5819" fmla="*/ 482486 w 1225855"/>
              <a:gd name="connsiteY164-5820" fmla="*/ 314729 h 1499831"/>
              <a:gd name="connsiteX165-5821" fmla="*/ 475939 w 1225855"/>
              <a:gd name="connsiteY165-5822" fmla="*/ 334205 h 1499831"/>
              <a:gd name="connsiteX166-5823" fmla="*/ 484614 w 1225855"/>
              <a:gd name="connsiteY166-5824" fmla="*/ 351717 h 1499831"/>
              <a:gd name="connsiteX167-5825" fmla="*/ 491324 w 1225855"/>
              <a:gd name="connsiteY167-5826" fmla="*/ 355973 h 1499831"/>
              <a:gd name="connsiteX168-5827" fmla="*/ 501962 w 1225855"/>
              <a:gd name="connsiteY168-5828" fmla="*/ 358264 h 1499831"/>
              <a:gd name="connsiteX169-5829" fmla="*/ 521602 w 1225855"/>
              <a:gd name="connsiteY169-5830" fmla="*/ 349426 h 1499831"/>
              <a:gd name="connsiteX170-5831" fmla="*/ 547298 w 1225855"/>
              <a:gd name="connsiteY170-5832" fmla="*/ 320621 h 1499831"/>
              <a:gd name="connsiteX171-5833" fmla="*/ 554990 w 1225855"/>
              <a:gd name="connsiteY171-5834" fmla="*/ 326676 h 1499831"/>
              <a:gd name="connsiteX172-5835" fmla="*/ 722747 w 1225855"/>
              <a:gd name="connsiteY172-5836" fmla="*/ 430768 h 1499831"/>
              <a:gd name="connsiteX173-5837" fmla="*/ 663827 w 1225855"/>
              <a:gd name="connsiteY173-5838" fmla="*/ 435678 h 1499831"/>
              <a:gd name="connsiteX174-5839" fmla="*/ 628967 w 1225855"/>
              <a:gd name="connsiteY174-5840" fmla="*/ 436823 h 1499831"/>
              <a:gd name="connsiteX175-5841" fmla="*/ 616692 w 1225855"/>
              <a:gd name="connsiteY175-5842" fmla="*/ 436987 h 1499831"/>
              <a:gd name="connsiteX176-5843" fmla="*/ 600489 w 1225855"/>
              <a:gd name="connsiteY176-5844" fmla="*/ 436823 h 1499831"/>
              <a:gd name="connsiteX177-5845" fmla="*/ 565628 w 1225855"/>
              <a:gd name="connsiteY177-5846" fmla="*/ 435514 h 1499831"/>
              <a:gd name="connsiteX178-5847" fmla="*/ 463337 w 1225855"/>
              <a:gd name="connsiteY178-5848" fmla="*/ 424057 h 1499831"/>
              <a:gd name="connsiteX179-5849" fmla="*/ 433059 w 1225855"/>
              <a:gd name="connsiteY179-5850" fmla="*/ 418165 h 1499831"/>
              <a:gd name="connsiteX180-5851" fmla="*/ 409164 w 1225855"/>
              <a:gd name="connsiteY180-5852" fmla="*/ 412437 h 1499831"/>
              <a:gd name="connsiteX181-5853" fmla="*/ 403927 w 1225855"/>
              <a:gd name="connsiteY181-5854" fmla="*/ 410964 h 1499831"/>
              <a:gd name="connsiteX182-5855" fmla="*/ 322094 w 1225855"/>
              <a:gd name="connsiteY182-5856" fmla="*/ 374303 h 1499831"/>
              <a:gd name="connsiteX0-5857" fmla="*/ 1219145 w 1225855"/>
              <a:gd name="connsiteY0-5858" fmla="*/ 1035512 h 1499831"/>
              <a:gd name="connsiteX1-5859" fmla="*/ 1212598 w 1225855"/>
              <a:gd name="connsiteY1-5860" fmla="*/ 1022910 h 1499831"/>
              <a:gd name="connsiteX2-5861" fmla="*/ 1009653 w 1225855"/>
              <a:gd name="connsiteY2-5862" fmla="*/ 805725 h 1499831"/>
              <a:gd name="connsiteX3-5863" fmla="*/ 1091485 w 1225855"/>
              <a:gd name="connsiteY3-5864" fmla="*/ 720128 h 1499831"/>
              <a:gd name="connsiteX4-5865" fmla="*/ 1086085 w 1225855"/>
              <a:gd name="connsiteY4-5866" fmla="*/ 697052 h 1499831"/>
              <a:gd name="connsiteX5-5867" fmla="*/ 1079702 w 1225855"/>
              <a:gd name="connsiteY5-5868" fmla="*/ 685104 h 1499831"/>
              <a:gd name="connsiteX6-5869" fmla="*/ 863663 w 1225855"/>
              <a:gd name="connsiteY6-5870" fmla="*/ 454008 h 1499831"/>
              <a:gd name="connsiteX7-5871" fmla="*/ 957280 w 1225855"/>
              <a:gd name="connsiteY7-5872" fmla="*/ 374303 h 1499831"/>
              <a:gd name="connsiteX8-5873" fmla="*/ 953024 w 1225855"/>
              <a:gd name="connsiteY8-5874" fmla="*/ 355482 h 1499831"/>
              <a:gd name="connsiteX9-5875" fmla="*/ 946969 w 1225855"/>
              <a:gd name="connsiteY9-5876" fmla="*/ 344516 h 1499831"/>
              <a:gd name="connsiteX10-5877" fmla="*/ 633058 w 1225855"/>
              <a:gd name="connsiteY10-5878" fmla="*/ 8347 h 1499831"/>
              <a:gd name="connsiteX11-5879" fmla="*/ 613909 w 1225855"/>
              <a:gd name="connsiteY11-5880" fmla="*/ 0 h 1499831"/>
              <a:gd name="connsiteX12-5881" fmla="*/ 594761 w 1225855"/>
              <a:gd name="connsiteY12-5882" fmla="*/ 8183 h 1499831"/>
              <a:gd name="connsiteX13-5883" fmla="*/ 276922 w 1225855"/>
              <a:gd name="connsiteY13-5884" fmla="*/ 345825 h 1499831"/>
              <a:gd name="connsiteX14-5885" fmla="*/ 269884 w 1225855"/>
              <a:gd name="connsiteY14-5886" fmla="*/ 362028 h 1499831"/>
              <a:gd name="connsiteX15-5887" fmla="*/ 268248 w 1225855"/>
              <a:gd name="connsiteY15-5888" fmla="*/ 374139 h 1499831"/>
              <a:gd name="connsiteX16-5889" fmla="*/ 363828 w 1225855"/>
              <a:gd name="connsiteY16-5890" fmla="*/ 453354 h 1499831"/>
              <a:gd name="connsiteX17-5891" fmla="*/ 143535 w 1225855"/>
              <a:gd name="connsiteY17-5892" fmla="*/ 687395 h 1499831"/>
              <a:gd name="connsiteX18-5893" fmla="*/ 136497 w 1225855"/>
              <a:gd name="connsiteY18-5894" fmla="*/ 704744 h 1499831"/>
              <a:gd name="connsiteX19-5895" fmla="*/ 134206 w 1225855"/>
              <a:gd name="connsiteY19-5896" fmla="*/ 720128 h 1499831"/>
              <a:gd name="connsiteX20-5897" fmla="*/ 182978 w 1225855"/>
              <a:gd name="connsiteY20-5898" fmla="*/ 786740 h 1499831"/>
              <a:gd name="connsiteX21-5899" fmla="*/ 217839 w 1225855"/>
              <a:gd name="connsiteY21-5900" fmla="*/ 805071 h 1499831"/>
              <a:gd name="connsiteX22-5901" fmla="*/ 9984 w 1225855"/>
              <a:gd name="connsiteY22-5902" fmla="*/ 1025692 h 1499831"/>
              <a:gd name="connsiteX23-5903" fmla="*/ 2946 w 1225855"/>
              <a:gd name="connsiteY23-5904" fmla="*/ 1044186 h 1499831"/>
              <a:gd name="connsiteX24-5905" fmla="*/ 0 w 1225855"/>
              <a:gd name="connsiteY24-5906" fmla="*/ 1062844 h 1499831"/>
              <a:gd name="connsiteX25-5907" fmla="*/ 194435 w 1225855"/>
              <a:gd name="connsiteY25-5908" fmla="*/ 1198195 h 1499831"/>
              <a:gd name="connsiteX26-5909" fmla="*/ 487887 w 1225855"/>
              <a:gd name="connsiteY26-5910" fmla="*/ 1247950 h 1499831"/>
              <a:gd name="connsiteX27-5911" fmla="*/ 487887 w 1225855"/>
              <a:gd name="connsiteY27-5912" fmla="*/ 1473645 h 1499831"/>
              <a:gd name="connsiteX28-5913" fmla="*/ 514073 w 1225855"/>
              <a:gd name="connsiteY28-5914" fmla="*/ 1499831 h 1499831"/>
              <a:gd name="connsiteX29-5915" fmla="*/ 711781 w 1225855"/>
              <a:gd name="connsiteY29-5916" fmla="*/ 1499831 h 1499831"/>
              <a:gd name="connsiteX30-5917" fmla="*/ 737968 w 1225855"/>
              <a:gd name="connsiteY30-5918" fmla="*/ 1473645 h 1499831"/>
              <a:gd name="connsiteX31-5919" fmla="*/ 737968 w 1225855"/>
              <a:gd name="connsiteY31-5920" fmla="*/ 1248932 h 1499831"/>
              <a:gd name="connsiteX32-5921" fmla="*/ 1039112 w 1225855"/>
              <a:gd name="connsiteY32-5922" fmla="*/ 1198195 h 1499831"/>
              <a:gd name="connsiteX33-5923" fmla="*/ 1225855 w 1225855"/>
              <a:gd name="connsiteY33-5924" fmla="*/ 1062844 h 1499831"/>
              <a:gd name="connsiteX34-5925" fmla="*/ 1219145 w 1225855"/>
              <a:gd name="connsiteY34-5926" fmla="*/ 1035512 h 1499831"/>
              <a:gd name="connsiteX35-5927" fmla="*/ 1099178 w 1225855"/>
              <a:gd name="connsiteY35-5928" fmla="*/ 1120454 h 1499831"/>
              <a:gd name="connsiteX36-5929" fmla="*/ 1082157 w 1225855"/>
              <a:gd name="connsiteY36-5930" fmla="*/ 1113580 h 1499831"/>
              <a:gd name="connsiteX37-5931" fmla="*/ 657608 w 1225855"/>
              <a:gd name="connsiteY37-5932" fmla="*/ 1056788 h 1499831"/>
              <a:gd name="connsiteX38-5933" fmla="*/ 560882 w 1225855"/>
              <a:gd name="connsiteY38-5934" fmla="*/ 1023564 h 1499831"/>
              <a:gd name="connsiteX39-5935" fmla="*/ 558918 w 1225855"/>
              <a:gd name="connsiteY39-5936" fmla="*/ 1022582 h 1499831"/>
              <a:gd name="connsiteX40-5937" fmla="*/ 554663 w 1225855"/>
              <a:gd name="connsiteY40-5938" fmla="*/ 1021109 h 1499831"/>
              <a:gd name="connsiteX41-5939" fmla="*/ 419966 w 1225855"/>
              <a:gd name="connsiteY41-5940" fmla="*/ 947296 h 1499831"/>
              <a:gd name="connsiteX42-5941" fmla="*/ 312928 w 1225855"/>
              <a:gd name="connsiteY42-5942" fmla="*/ 837313 h 1499831"/>
              <a:gd name="connsiteX43-5943" fmla="*/ 618656 w 1225855"/>
              <a:gd name="connsiteY43-5944" fmla="*/ 887115 h 1499831"/>
              <a:gd name="connsiteX44-5945" fmla="*/ 943368 w 1225855"/>
              <a:gd name="connsiteY44-5946" fmla="*/ 830439 h 1499831"/>
              <a:gd name="connsiteX45-5947" fmla="*/ 957116 w 1225855"/>
              <a:gd name="connsiteY45-5948" fmla="*/ 826184 h 1499831"/>
              <a:gd name="connsiteX46-5949" fmla="*/ 1168408 w 1225855"/>
              <a:gd name="connsiteY46-5950" fmla="*/ 1052369 h 1499831"/>
              <a:gd name="connsiteX47-5951" fmla="*/ 1170536 w 1225855"/>
              <a:gd name="connsiteY47-5952" fmla="*/ 1055806 h 1499831"/>
              <a:gd name="connsiteX48-5953" fmla="*/ 1173482 w 1225855"/>
              <a:gd name="connsiteY48-5954" fmla="*/ 1063008 h 1499831"/>
              <a:gd name="connsiteX49-5955" fmla="*/ 1099178 w 1225855"/>
              <a:gd name="connsiteY49-5956" fmla="*/ 1120454 h 1499831"/>
              <a:gd name="connsiteX50-5957" fmla="*/ 736822 w 1225855"/>
              <a:gd name="connsiteY50-5958" fmla="*/ 1196559 h 1499831"/>
              <a:gd name="connsiteX51-5959" fmla="*/ 620292 w 1225855"/>
              <a:gd name="connsiteY51-5960" fmla="*/ 1200487 h 1499831"/>
              <a:gd name="connsiteX52-5961" fmla="*/ 489033 w 1225855"/>
              <a:gd name="connsiteY52-5962" fmla="*/ 1195577 h 1499831"/>
              <a:gd name="connsiteX53-5963" fmla="*/ 209001 w 1225855"/>
              <a:gd name="connsiteY53-5964" fmla="*/ 1148114 h 1499831"/>
              <a:gd name="connsiteX54-5965" fmla="*/ 52209 w 1225855"/>
              <a:gd name="connsiteY54-5966" fmla="*/ 1063008 h 1499831"/>
              <a:gd name="connsiteX55-5967" fmla="*/ 54173 w 1225855"/>
              <a:gd name="connsiteY55-5968" fmla="*/ 1057279 h 1499831"/>
              <a:gd name="connsiteX56-5969" fmla="*/ 56137 w 1225855"/>
              <a:gd name="connsiteY56-5970" fmla="*/ 1053188 h 1499831"/>
              <a:gd name="connsiteX57-5971" fmla="*/ 255155 w 1225855"/>
              <a:gd name="connsiteY57-5972" fmla="*/ 841896 h 1499831"/>
              <a:gd name="connsiteX58-5973" fmla="*/ 346971 w 1225855"/>
              <a:gd name="connsiteY58-5974" fmla="*/ 956134 h 1499831"/>
              <a:gd name="connsiteX59-5975" fmla="*/ 318984 w 1225855"/>
              <a:gd name="connsiteY59-5976" fmla="*/ 987558 h 1499831"/>
              <a:gd name="connsiteX60-5977" fmla="*/ 321112 w 1225855"/>
              <a:gd name="connsiteY60-5978" fmla="*/ 1024546 h 1499831"/>
              <a:gd name="connsiteX61-5979" fmla="*/ 338460 w 1225855"/>
              <a:gd name="connsiteY61-5980" fmla="*/ 1031093 h 1499831"/>
              <a:gd name="connsiteX62-5981" fmla="*/ 358100 w 1225855"/>
              <a:gd name="connsiteY62-5982" fmla="*/ 1022255 h 1499831"/>
              <a:gd name="connsiteX63-5983" fmla="*/ 387887 w 1225855"/>
              <a:gd name="connsiteY63-5984" fmla="*/ 988703 h 1499831"/>
              <a:gd name="connsiteX64-5985" fmla="*/ 512600 w 1225855"/>
              <a:gd name="connsiteY64-5986" fmla="*/ 1059898 h 1499831"/>
              <a:gd name="connsiteX65-5987" fmla="*/ 494925 w 1225855"/>
              <a:gd name="connsiteY65-5988" fmla="*/ 1097868 h 1499831"/>
              <a:gd name="connsiteX66-5989" fmla="*/ 507527 w 1225855"/>
              <a:gd name="connsiteY66-5990" fmla="*/ 1132729 h 1499831"/>
              <a:gd name="connsiteX67-5991" fmla="*/ 518656 w 1225855"/>
              <a:gd name="connsiteY67-5992" fmla="*/ 1135184 h 1499831"/>
              <a:gd name="connsiteX68-5993" fmla="*/ 542388 w 1225855"/>
              <a:gd name="connsiteY68-5994" fmla="*/ 1120127 h 1499831"/>
              <a:gd name="connsiteX69-5995" fmla="*/ 561045 w 1225855"/>
              <a:gd name="connsiteY69-5996" fmla="*/ 1080029 h 1499831"/>
              <a:gd name="connsiteX70-5997" fmla="*/ 638132 w 1225855"/>
              <a:gd name="connsiteY70-5998" fmla="*/ 1105888 h 1499831"/>
              <a:gd name="connsiteX71-5999" fmla="*/ 708344 w 1225855"/>
              <a:gd name="connsiteY71-6000" fmla="*/ 1124219 h 1499831"/>
              <a:gd name="connsiteX72-6001" fmla="*/ 692633 w 1225855"/>
              <a:gd name="connsiteY72-6002" fmla="*/ 1159079 h 1499831"/>
              <a:gd name="connsiteX73-6003" fmla="*/ 691487 w 1225855"/>
              <a:gd name="connsiteY73-6004" fmla="*/ 1177574 h 1499831"/>
              <a:gd name="connsiteX74-6005" fmla="*/ 705726 w 1225855"/>
              <a:gd name="connsiteY74-6006" fmla="*/ 1193776 h 1499831"/>
              <a:gd name="connsiteX75-6007" fmla="*/ 716528 w 1225855"/>
              <a:gd name="connsiteY75-6008" fmla="*/ 1196068 h 1499831"/>
              <a:gd name="connsiteX76-6009" fmla="*/ 733549 w 1225855"/>
              <a:gd name="connsiteY76-6010" fmla="*/ 1189848 h 1499831"/>
              <a:gd name="connsiteX77-6011" fmla="*/ 740423 w 1225855"/>
              <a:gd name="connsiteY77-6012" fmla="*/ 1180683 h 1499831"/>
              <a:gd name="connsiteX78-6013" fmla="*/ 760881 w 1225855"/>
              <a:gd name="connsiteY78-6014" fmla="*/ 1135184 h 1499831"/>
              <a:gd name="connsiteX79-6015" fmla="*/ 974628 w 1225855"/>
              <a:gd name="connsiteY79-6016" fmla="*/ 1161534 h 1499831"/>
              <a:gd name="connsiteX80-6017" fmla="*/ 736822 w 1225855"/>
              <a:gd name="connsiteY80-6018" fmla="*/ 1196559 h 1499831"/>
              <a:gd name="connsiteX81-6019" fmla="*/ 685431 w 1225855"/>
              <a:gd name="connsiteY81-6020" fmla="*/ 1447458 h 1499831"/>
              <a:gd name="connsiteX82-6021" fmla="*/ 540096 w 1225855"/>
              <a:gd name="connsiteY82-6022" fmla="*/ 1447458 h 1499831"/>
              <a:gd name="connsiteX83-6023" fmla="*/ 540096 w 1225855"/>
              <a:gd name="connsiteY83-6024" fmla="*/ 1251059 h 1499831"/>
              <a:gd name="connsiteX84-6025" fmla="*/ 620292 w 1225855"/>
              <a:gd name="connsiteY84-6026" fmla="*/ 1252860 h 1499831"/>
              <a:gd name="connsiteX85-6027" fmla="*/ 685431 w 1225855"/>
              <a:gd name="connsiteY85-6028" fmla="*/ 1251714 h 1499831"/>
              <a:gd name="connsiteX86-6029" fmla="*/ 685431 w 1225855"/>
              <a:gd name="connsiteY86-6030" fmla="*/ 1447458 h 1499831"/>
              <a:gd name="connsiteX87-6031" fmla="*/ 186415 w 1225855"/>
              <a:gd name="connsiteY87-6032" fmla="*/ 720292 h 1499831"/>
              <a:gd name="connsiteX88-6033" fmla="*/ 187070 w 1225855"/>
              <a:gd name="connsiteY88-6034" fmla="*/ 718819 h 1499831"/>
              <a:gd name="connsiteX89-6035" fmla="*/ 188543 w 1225855"/>
              <a:gd name="connsiteY89-6036" fmla="*/ 715873 h 1499831"/>
              <a:gd name="connsiteX90-6037" fmla="*/ 418567 w 1225855"/>
              <a:gd name="connsiteY90-6038" fmla="*/ 483352 h 1499831"/>
              <a:gd name="connsiteX91-6039" fmla="*/ 493280 w 1225855"/>
              <a:gd name="connsiteY91-6040" fmla="*/ 505881 h 1499831"/>
              <a:gd name="connsiteX92-6041" fmla="*/ 550480 w 1225855"/>
              <a:gd name="connsiteY92-6042" fmla="*/ 513426 h 1499831"/>
              <a:gd name="connsiteX93-6043" fmla="*/ 587396 w 1225855"/>
              <a:gd name="connsiteY93-6044" fmla="*/ 507919 h 1499831"/>
              <a:gd name="connsiteX94-6045" fmla="*/ 609547 w 1225855"/>
              <a:gd name="connsiteY94-6046" fmla="*/ 513172 h 1499831"/>
              <a:gd name="connsiteX95-6047" fmla="*/ 644277 w 1225855"/>
              <a:gd name="connsiteY95-6048" fmla="*/ 510465 h 1499831"/>
              <a:gd name="connsiteX96-6049" fmla="*/ 676430 w 1225855"/>
              <a:gd name="connsiteY96-6050" fmla="*/ 508991 h 1499831"/>
              <a:gd name="connsiteX97-6051" fmla="*/ 712198 w 1225855"/>
              <a:gd name="connsiteY97-6052" fmla="*/ 499229 h 1499831"/>
              <a:gd name="connsiteX98-6053" fmla="*/ 797706 w 1225855"/>
              <a:gd name="connsiteY98-6054" fmla="*/ 471684 h 1499831"/>
              <a:gd name="connsiteX99-6055" fmla="*/ 820292 w 1225855"/>
              <a:gd name="connsiteY99-6056" fmla="*/ 507036 h 1499831"/>
              <a:gd name="connsiteX100-6057" fmla="*/ 780194 w 1225855"/>
              <a:gd name="connsiteY100-6058" fmla="*/ 560391 h 1499831"/>
              <a:gd name="connsiteX101-6059" fmla="*/ 759081 w 1225855"/>
              <a:gd name="connsiteY101-6060" fmla="*/ 576103 h 1499831"/>
              <a:gd name="connsiteX102-6061" fmla="*/ 736822 w 1225855"/>
              <a:gd name="connsiteY102-6062" fmla="*/ 590669 h 1499831"/>
              <a:gd name="connsiteX103-6063" fmla="*/ 736331 w 1225855"/>
              <a:gd name="connsiteY103-6064" fmla="*/ 590996 h 1499831"/>
              <a:gd name="connsiteX104-6065" fmla="*/ 537297 w 1225855"/>
              <a:gd name="connsiteY104-6066" fmla="*/ 689628 h 1499831"/>
              <a:gd name="connsiteX105-6067" fmla="*/ 339115 w 1225855"/>
              <a:gd name="connsiteY105-6068" fmla="*/ 752370 h 1499831"/>
              <a:gd name="connsiteX106-6069" fmla="*/ 289033 w 1225855"/>
              <a:gd name="connsiteY106-6070" fmla="*/ 767428 h 1499831"/>
              <a:gd name="connsiteX107-6071" fmla="*/ 274958 w 1225855"/>
              <a:gd name="connsiteY107-6072" fmla="*/ 771519 h 1499831"/>
              <a:gd name="connsiteX108-6073" fmla="*/ 255809 w 1225855"/>
              <a:gd name="connsiteY108-6074" fmla="*/ 764482 h 1499831"/>
              <a:gd name="connsiteX109-6075" fmla="*/ 186415 w 1225855"/>
              <a:gd name="connsiteY109-6076" fmla="*/ 720292 h 1499831"/>
              <a:gd name="connsiteX110-6077" fmla="*/ 883794 w 1225855"/>
              <a:gd name="connsiteY110-6078" fmla="*/ 593451 h 1499831"/>
              <a:gd name="connsiteX111-6079" fmla="*/ 859244 w 1225855"/>
              <a:gd name="connsiteY111-6080" fmla="*/ 561536 h 1499831"/>
              <a:gd name="connsiteX112-6081" fmla="*/ 854989 w 1225855"/>
              <a:gd name="connsiteY112-6082" fmla="*/ 557117 h 1499831"/>
              <a:gd name="connsiteX113-6083" fmla="*/ 867100 w 1225855"/>
              <a:gd name="connsiteY113-6084" fmla="*/ 534204 h 1499831"/>
              <a:gd name="connsiteX114-6085" fmla="*/ 1036167 w 1225855"/>
              <a:gd name="connsiteY114-6086" fmla="*/ 715218 h 1499831"/>
              <a:gd name="connsiteX115-6087" fmla="*/ 1037803 w 1225855"/>
              <a:gd name="connsiteY115-6088" fmla="*/ 717837 h 1499831"/>
              <a:gd name="connsiteX116-6089" fmla="*/ 1038949 w 1225855"/>
              <a:gd name="connsiteY116-6090" fmla="*/ 720128 h 1499831"/>
              <a:gd name="connsiteX117-6091" fmla="*/ 971519 w 1225855"/>
              <a:gd name="connsiteY117-6092" fmla="*/ 764973 h 1499831"/>
              <a:gd name="connsiteX118-6093" fmla="*/ 944841 w 1225855"/>
              <a:gd name="connsiteY118-6094" fmla="*/ 774793 h 1499831"/>
              <a:gd name="connsiteX119-6095" fmla="*/ 927165 w 1225855"/>
              <a:gd name="connsiteY119-6096" fmla="*/ 780357 h 1499831"/>
              <a:gd name="connsiteX120-6097" fmla="*/ 917018 w 1225855"/>
              <a:gd name="connsiteY120-6098" fmla="*/ 783303 h 1499831"/>
              <a:gd name="connsiteX121-6099" fmla="*/ 601823 w 1225855"/>
              <a:gd name="connsiteY121-6100" fmla="*/ 839342 h 1499831"/>
              <a:gd name="connsiteX122-6101" fmla="*/ 372175 w 1225855"/>
              <a:gd name="connsiteY122-6102" fmla="*/ 797051 h 1499831"/>
              <a:gd name="connsiteX123-6103" fmla="*/ 481668 w 1225855"/>
              <a:gd name="connsiteY123-6104" fmla="*/ 760717 h 1499831"/>
              <a:gd name="connsiteX124-6105" fmla="*/ 497707 w 1225855"/>
              <a:gd name="connsiteY124-6106" fmla="*/ 799015 h 1499831"/>
              <a:gd name="connsiteX125-6107" fmla="*/ 521929 w 1225855"/>
              <a:gd name="connsiteY125-6108" fmla="*/ 815054 h 1499831"/>
              <a:gd name="connsiteX126-6109" fmla="*/ 532077 w 1225855"/>
              <a:gd name="connsiteY126-6110" fmla="*/ 812927 h 1499831"/>
              <a:gd name="connsiteX127-6111" fmla="*/ 545988 w 1225855"/>
              <a:gd name="connsiteY127-6112" fmla="*/ 778557 h 1499831"/>
              <a:gd name="connsiteX128-6113" fmla="*/ 530931 w 1225855"/>
              <a:gd name="connsiteY128-6114" fmla="*/ 742878 h 1499831"/>
              <a:gd name="connsiteX129-6115" fmla="*/ 560882 w 1225855"/>
              <a:gd name="connsiteY129-6116" fmla="*/ 731421 h 1499831"/>
              <a:gd name="connsiteX130-6117" fmla="*/ 660881 w 1225855"/>
              <a:gd name="connsiteY130-6118" fmla="*/ 689359 h 1499831"/>
              <a:gd name="connsiteX131-6119" fmla="*/ 682158 w 1225855"/>
              <a:gd name="connsiteY131-6120" fmla="*/ 735677 h 1499831"/>
              <a:gd name="connsiteX132-6121" fmla="*/ 706053 w 1225855"/>
              <a:gd name="connsiteY132-6122" fmla="*/ 750897 h 1499831"/>
              <a:gd name="connsiteX133-6123" fmla="*/ 717019 w 1225855"/>
              <a:gd name="connsiteY133-6124" fmla="*/ 748442 h 1499831"/>
              <a:gd name="connsiteX134-6125" fmla="*/ 729948 w 1225855"/>
              <a:gd name="connsiteY134-6126" fmla="*/ 713745 h 1499831"/>
              <a:gd name="connsiteX135-6127" fmla="*/ 708181 w 1225855"/>
              <a:gd name="connsiteY135-6128" fmla="*/ 666446 h 1499831"/>
              <a:gd name="connsiteX136-6129" fmla="*/ 763991 w 1225855"/>
              <a:gd name="connsiteY136-6130" fmla="*/ 635350 h 1499831"/>
              <a:gd name="connsiteX137-6131" fmla="*/ 773483 w 1225855"/>
              <a:gd name="connsiteY137-6132" fmla="*/ 629294 h 1499831"/>
              <a:gd name="connsiteX138-6133" fmla="*/ 795414 w 1225855"/>
              <a:gd name="connsiteY138-6134" fmla="*/ 614400 h 1499831"/>
              <a:gd name="connsiteX139-6135" fmla="*/ 816200 w 1225855"/>
              <a:gd name="connsiteY139-6136" fmla="*/ 598361 h 1499831"/>
              <a:gd name="connsiteX140-6137" fmla="*/ 819473 w 1225855"/>
              <a:gd name="connsiteY140-6138" fmla="*/ 595579 h 1499831"/>
              <a:gd name="connsiteX141-6139" fmla="*/ 842223 w 1225855"/>
              <a:gd name="connsiteY141-6140" fmla="*/ 625202 h 1499831"/>
              <a:gd name="connsiteX142-6141" fmla="*/ 863008 w 1225855"/>
              <a:gd name="connsiteY142-6142" fmla="*/ 635350 h 1499831"/>
              <a:gd name="connsiteX143-6143" fmla="*/ 878884 w 1225855"/>
              <a:gd name="connsiteY143-6144" fmla="*/ 629949 h 1499831"/>
              <a:gd name="connsiteX144-6145" fmla="*/ 883794 w 1225855"/>
              <a:gd name="connsiteY144-6146" fmla="*/ 593451 h 1499831"/>
              <a:gd name="connsiteX145-6147" fmla="*/ 513091 w 1225855"/>
              <a:gd name="connsiteY145-6148" fmla="*/ 183796 h 1499831"/>
              <a:gd name="connsiteX146-6149" fmla="*/ 520784 w 1225855"/>
              <a:gd name="connsiteY146-6150" fmla="*/ 163175 h 1499831"/>
              <a:gd name="connsiteX147-6151" fmla="*/ 613746 w 1225855"/>
              <a:gd name="connsiteY147-6152" fmla="*/ 64648 h 1499831"/>
              <a:gd name="connsiteX148-6153" fmla="*/ 903434 w 1225855"/>
              <a:gd name="connsiteY148-6154" fmla="*/ 374630 h 1499831"/>
              <a:gd name="connsiteX149-6155" fmla="*/ 823892 w 1225855"/>
              <a:gd name="connsiteY149-6156" fmla="*/ 411455 h 1499831"/>
              <a:gd name="connsiteX150-6157" fmla="*/ 821110 w 1225855"/>
              <a:gd name="connsiteY150-6158" fmla="*/ 412273 h 1499831"/>
              <a:gd name="connsiteX151-6159" fmla="*/ 807689 w 1225855"/>
              <a:gd name="connsiteY151-6160" fmla="*/ 415710 h 1499831"/>
              <a:gd name="connsiteX152-6161" fmla="*/ 791159 w 1225855"/>
              <a:gd name="connsiteY152-6162" fmla="*/ 406873 h 1499831"/>
              <a:gd name="connsiteX153-6163" fmla="*/ 777084 w 1225855"/>
              <a:gd name="connsiteY153-6164" fmla="*/ 399835 h 1499831"/>
              <a:gd name="connsiteX154-6165" fmla="*/ 706053 w 1225855"/>
              <a:gd name="connsiteY154-6166" fmla="*/ 362192 h 1499831"/>
              <a:gd name="connsiteX155-6167" fmla="*/ 591160 w 1225855"/>
              <a:gd name="connsiteY155-6168" fmla="*/ 288542 h 1499831"/>
              <a:gd name="connsiteX156-6169" fmla="*/ 570702 w 1225855"/>
              <a:gd name="connsiteY156-6170" fmla="*/ 272176 h 1499831"/>
              <a:gd name="connsiteX157-6171" fmla="*/ 567919 w 1225855"/>
              <a:gd name="connsiteY157-6172" fmla="*/ 269721 h 1499831"/>
              <a:gd name="connsiteX158-6173" fmla="*/ 551226 w 1225855"/>
              <a:gd name="connsiteY158-6174" fmla="*/ 254500 h 1499831"/>
              <a:gd name="connsiteX159-6175" fmla="*/ 512109 w 1225855"/>
              <a:gd name="connsiteY159-6176" fmla="*/ 197708 h 1499831"/>
              <a:gd name="connsiteX160-6177" fmla="*/ 513091 w 1225855"/>
              <a:gd name="connsiteY160-6178" fmla="*/ 183796 h 1499831"/>
              <a:gd name="connsiteX161-6179" fmla="*/ 322094 w 1225855"/>
              <a:gd name="connsiteY161-6180" fmla="*/ 374303 h 1499831"/>
              <a:gd name="connsiteX162-6181" fmla="*/ 464974 w 1225855"/>
              <a:gd name="connsiteY162-6182" fmla="*/ 222421 h 1499831"/>
              <a:gd name="connsiteX163-6183" fmla="*/ 508345 w 1225855"/>
              <a:gd name="connsiteY163-6184" fmla="*/ 285596 h 1499831"/>
              <a:gd name="connsiteX164-6185" fmla="*/ 482486 w 1225855"/>
              <a:gd name="connsiteY164-6186" fmla="*/ 314729 h 1499831"/>
              <a:gd name="connsiteX165-6187" fmla="*/ 475939 w 1225855"/>
              <a:gd name="connsiteY165-6188" fmla="*/ 334205 h 1499831"/>
              <a:gd name="connsiteX166-6189" fmla="*/ 484614 w 1225855"/>
              <a:gd name="connsiteY166-6190" fmla="*/ 351717 h 1499831"/>
              <a:gd name="connsiteX167-6191" fmla="*/ 491324 w 1225855"/>
              <a:gd name="connsiteY167-6192" fmla="*/ 355973 h 1499831"/>
              <a:gd name="connsiteX168-6193" fmla="*/ 501962 w 1225855"/>
              <a:gd name="connsiteY168-6194" fmla="*/ 358264 h 1499831"/>
              <a:gd name="connsiteX169-6195" fmla="*/ 521602 w 1225855"/>
              <a:gd name="connsiteY169-6196" fmla="*/ 349426 h 1499831"/>
              <a:gd name="connsiteX170-6197" fmla="*/ 547298 w 1225855"/>
              <a:gd name="connsiteY170-6198" fmla="*/ 320621 h 1499831"/>
              <a:gd name="connsiteX171-6199" fmla="*/ 554990 w 1225855"/>
              <a:gd name="connsiteY171-6200" fmla="*/ 326676 h 1499831"/>
              <a:gd name="connsiteX172-6201" fmla="*/ 722747 w 1225855"/>
              <a:gd name="connsiteY172-6202" fmla="*/ 430768 h 1499831"/>
              <a:gd name="connsiteX173-6203" fmla="*/ 663827 w 1225855"/>
              <a:gd name="connsiteY173-6204" fmla="*/ 435678 h 1499831"/>
              <a:gd name="connsiteX174-6205" fmla="*/ 628967 w 1225855"/>
              <a:gd name="connsiteY174-6206" fmla="*/ 436823 h 1499831"/>
              <a:gd name="connsiteX175-6207" fmla="*/ 616692 w 1225855"/>
              <a:gd name="connsiteY175-6208" fmla="*/ 436987 h 1499831"/>
              <a:gd name="connsiteX176-6209" fmla="*/ 600489 w 1225855"/>
              <a:gd name="connsiteY176-6210" fmla="*/ 436823 h 1499831"/>
              <a:gd name="connsiteX177-6211" fmla="*/ 565628 w 1225855"/>
              <a:gd name="connsiteY177-6212" fmla="*/ 435514 h 1499831"/>
              <a:gd name="connsiteX178-6213" fmla="*/ 463337 w 1225855"/>
              <a:gd name="connsiteY178-6214" fmla="*/ 424057 h 1499831"/>
              <a:gd name="connsiteX179-6215" fmla="*/ 433059 w 1225855"/>
              <a:gd name="connsiteY179-6216" fmla="*/ 418165 h 1499831"/>
              <a:gd name="connsiteX180-6217" fmla="*/ 409164 w 1225855"/>
              <a:gd name="connsiteY180-6218" fmla="*/ 412437 h 1499831"/>
              <a:gd name="connsiteX181-6219" fmla="*/ 403927 w 1225855"/>
              <a:gd name="connsiteY181-6220" fmla="*/ 410964 h 1499831"/>
              <a:gd name="connsiteX182-6221" fmla="*/ 322094 w 1225855"/>
              <a:gd name="connsiteY182-6222" fmla="*/ 374303 h 1499831"/>
              <a:gd name="connsiteX0-6223" fmla="*/ 1219145 w 1225855"/>
              <a:gd name="connsiteY0-6224" fmla="*/ 1035512 h 1499831"/>
              <a:gd name="connsiteX1-6225" fmla="*/ 1212598 w 1225855"/>
              <a:gd name="connsiteY1-6226" fmla="*/ 1022910 h 1499831"/>
              <a:gd name="connsiteX2-6227" fmla="*/ 1009653 w 1225855"/>
              <a:gd name="connsiteY2-6228" fmla="*/ 805725 h 1499831"/>
              <a:gd name="connsiteX3-6229" fmla="*/ 1091485 w 1225855"/>
              <a:gd name="connsiteY3-6230" fmla="*/ 720128 h 1499831"/>
              <a:gd name="connsiteX4-6231" fmla="*/ 1086085 w 1225855"/>
              <a:gd name="connsiteY4-6232" fmla="*/ 697052 h 1499831"/>
              <a:gd name="connsiteX5-6233" fmla="*/ 1079702 w 1225855"/>
              <a:gd name="connsiteY5-6234" fmla="*/ 685104 h 1499831"/>
              <a:gd name="connsiteX6-6235" fmla="*/ 863663 w 1225855"/>
              <a:gd name="connsiteY6-6236" fmla="*/ 454008 h 1499831"/>
              <a:gd name="connsiteX7-6237" fmla="*/ 957280 w 1225855"/>
              <a:gd name="connsiteY7-6238" fmla="*/ 374303 h 1499831"/>
              <a:gd name="connsiteX8-6239" fmla="*/ 953024 w 1225855"/>
              <a:gd name="connsiteY8-6240" fmla="*/ 355482 h 1499831"/>
              <a:gd name="connsiteX9-6241" fmla="*/ 946969 w 1225855"/>
              <a:gd name="connsiteY9-6242" fmla="*/ 344516 h 1499831"/>
              <a:gd name="connsiteX10-6243" fmla="*/ 633058 w 1225855"/>
              <a:gd name="connsiteY10-6244" fmla="*/ 8347 h 1499831"/>
              <a:gd name="connsiteX11-6245" fmla="*/ 613909 w 1225855"/>
              <a:gd name="connsiteY11-6246" fmla="*/ 0 h 1499831"/>
              <a:gd name="connsiteX12-6247" fmla="*/ 594761 w 1225855"/>
              <a:gd name="connsiteY12-6248" fmla="*/ 8183 h 1499831"/>
              <a:gd name="connsiteX13-6249" fmla="*/ 276922 w 1225855"/>
              <a:gd name="connsiteY13-6250" fmla="*/ 345825 h 1499831"/>
              <a:gd name="connsiteX14-6251" fmla="*/ 269884 w 1225855"/>
              <a:gd name="connsiteY14-6252" fmla="*/ 362028 h 1499831"/>
              <a:gd name="connsiteX15-6253" fmla="*/ 268248 w 1225855"/>
              <a:gd name="connsiteY15-6254" fmla="*/ 374139 h 1499831"/>
              <a:gd name="connsiteX16-6255" fmla="*/ 363828 w 1225855"/>
              <a:gd name="connsiteY16-6256" fmla="*/ 453354 h 1499831"/>
              <a:gd name="connsiteX17-6257" fmla="*/ 143535 w 1225855"/>
              <a:gd name="connsiteY17-6258" fmla="*/ 687395 h 1499831"/>
              <a:gd name="connsiteX18-6259" fmla="*/ 136497 w 1225855"/>
              <a:gd name="connsiteY18-6260" fmla="*/ 704744 h 1499831"/>
              <a:gd name="connsiteX19-6261" fmla="*/ 134206 w 1225855"/>
              <a:gd name="connsiteY19-6262" fmla="*/ 720128 h 1499831"/>
              <a:gd name="connsiteX20-6263" fmla="*/ 182978 w 1225855"/>
              <a:gd name="connsiteY20-6264" fmla="*/ 786740 h 1499831"/>
              <a:gd name="connsiteX21-6265" fmla="*/ 217839 w 1225855"/>
              <a:gd name="connsiteY21-6266" fmla="*/ 805071 h 1499831"/>
              <a:gd name="connsiteX22-6267" fmla="*/ 9984 w 1225855"/>
              <a:gd name="connsiteY22-6268" fmla="*/ 1025692 h 1499831"/>
              <a:gd name="connsiteX23-6269" fmla="*/ 2946 w 1225855"/>
              <a:gd name="connsiteY23-6270" fmla="*/ 1044186 h 1499831"/>
              <a:gd name="connsiteX24-6271" fmla="*/ 0 w 1225855"/>
              <a:gd name="connsiteY24-6272" fmla="*/ 1062844 h 1499831"/>
              <a:gd name="connsiteX25-6273" fmla="*/ 194435 w 1225855"/>
              <a:gd name="connsiteY25-6274" fmla="*/ 1198195 h 1499831"/>
              <a:gd name="connsiteX26-6275" fmla="*/ 487887 w 1225855"/>
              <a:gd name="connsiteY26-6276" fmla="*/ 1247950 h 1499831"/>
              <a:gd name="connsiteX27-6277" fmla="*/ 487887 w 1225855"/>
              <a:gd name="connsiteY27-6278" fmla="*/ 1473645 h 1499831"/>
              <a:gd name="connsiteX28-6279" fmla="*/ 514073 w 1225855"/>
              <a:gd name="connsiteY28-6280" fmla="*/ 1499831 h 1499831"/>
              <a:gd name="connsiteX29-6281" fmla="*/ 711781 w 1225855"/>
              <a:gd name="connsiteY29-6282" fmla="*/ 1499831 h 1499831"/>
              <a:gd name="connsiteX30-6283" fmla="*/ 737968 w 1225855"/>
              <a:gd name="connsiteY30-6284" fmla="*/ 1473645 h 1499831"/>
              <a:gd name="connsiteX31-6285" fmla="*/ 737968 w 1225855"/>
              <a:gd name="connsiteY31-6286" fmla="*/ 1248932 h 1499831"/>
              <a:gd name="connsiteX32-6287" fmla="*/ 1039112 w 1225855"/>
              <a:gd name="connsiteY32-6288" fmla="*/ 1198195 h 1499831"/>
              <a:gd name="connsiteX33-6289" fmla="*/ 1225855 w 1225855"/>
              <a:gd name="connsiteY33-6290" fmla="*/ 1062844 h 1499831"/>
              <a:gd name="connsiteX34-6291" fmla="*/ 1219145 w 1225855"/>
              <a:gd name="connsiteY34-6292" fmla="*/ 1035512 h 1499831"/>
              <a:gd name="connsiteX35-6293" fmla="*/ 1099178 w 1225855"/>
              <a:gd name="connsiteY35-6294" fmla="*/ 1120454 h 1499831"/>
              <a:gd name="connsiteX36-6295" fmla="*/ 1082157 w 1225855"/>
              <a:gd name="connsiteY36-6296" fmla="*/ 1113580 h 1499831"/>
              <a:gd name="connsiteX37-6297" fmla="*/ 657608 w 1225855"/>
              <a:gd name="connsiteY37-6298" fmla="*/ 1056788 h 1499831"/>
              <a:gd name="connsiteX38-6299" fmla="*/ 560882 w 1225855"/>
              <a:gd name="connsiteY38-6300" fmla="*/ 1023564 h 1499831"/>
              <a:gd name="connsiteX39-6301" fmla="*/ 558918 w 1225855"/>
              <a:gd name="connsiteY39-6302" fmla="*/ 1022582 h 1499831"/>
              <a:gd name="connsiteX40-6303" fmla="*/ 554663 w 1225855"/>
              <a:gd name="connsiteY40-6304" fmla="*/ 1021109 h 1499831"/>
              <a:gd name="connsiteX41-6305" fmla="*/ 419966 w 1225855"/>
              <a:gd name="connsiteY41-6306" fmla="*/ 947296 h 1499831"/>
              <a:gd name="connsiteX42-6307" fmla="*/ 312928 w 1225855"/>
              <a:gd name="connsiteY42-6308" fmla="*/ 837313 h 1499831"/>
              <a:gd name="connsiteX43-6309" fmla="*/ 618656 w 1225855"/>
              <a:gd name="connsiteY43-6310" fmla="*/ 887115 h 1499831"/>
              <a:gd name="connsiteX44-6311" fmla="*/ 943368 w 1225855"/>
              <a:gd name="connsiteY44-6312" fmla="*/ 830439 h 1499831"/>
              <a:gd name="connsiteX45-6313" fmla="*/ 957116 w 1225855"/>
              <a:gd name="connsiteY45-6314" fmla="*/ 826184 h 1499831"/>
              <a:gd name="connsiteX46-6315" fmla="*/ 1168408 w 1225855"/>
              <a:gd name="connsiteY46-6316" fmla="*/ 1052369 h 1499831"/>
              <a:gd name="connsiteX47-6317" fmla="*/ 1170536 w 1225855"/>
              <a:gd name="connsiteY47-6318" fmla="*/ 1055806 h 1499831"/>
              <a:gd name="connsiteX48-6319" fmla="*/ 1173482 w 1225855"/>
              <a:gd name="connsiteY48-6320" fmla="*/ 1063008 h 1499831"/>
              <a:gd name="connsiteX49-6321" fmla="*/ 1099178 w 1225855"/>
              <a:gd name="connsiteY49-6322" fmla="*/ 1120454 h 1499831"/>
              <a:gd name="connsiteX50-6323" fmla="*/ 736822 w 1225855"/>
              <a:gd name="connsiteY50-6324" fmla="*/ 1196559 h 1499831"/>
              <a:gd name="connsiteX51-6325" fmla="*/ 620292 w 1225855"/>
              <a:gd name="connsiteY51-6326" fmla="*/ 1200487 h 1499831"/>
              <a:gd name="connsiteX52-6327" fmla="*/ 489033 w 1225855"/>
              <a:gd name="connsiteY52-6328" fmla="*/ 1195577 h 1499831"/>
              <a:gd name="connsiteX53-6329" fmla="*/ 209001 w 1225855"/>
              <a:gd name="connsiteY53-6330" fmla="*/ 1148114 h 1499831"/>
              <a:gd name="connsiteX54-6331" fmla="*/ 52209 w 1225855"/>
              <a:gd name="connsiteY54-6332" fmla="*/ 1063008 h 1499831"/>
              <a:gd name="connsiteX55-6333" fmla="*/ 54173 w 1225855"/>
              <a:gd name="connsiteY55-6334" fmla="*/ 1057279 h 1499831"/>
              <a:gd name="connsiteX56-6335" fmla="*/ 56137 w 1225855"/>
              <a:gd name="connsiteY56-6336" fmla="*/ 1053188 h 1499831"/>
              <a:gd name="connsiteX57-6337" fmla="*/ 255155 w 1225855"/>
              <a:gd name="connsiteY57-6338" fmla="*/ 841896 h 1499831"/>
              <a:gd name="connsiteX58-6339" fmla="*/ 346971 w 1225855"/>
              <a:gd name="connsiteY58-6340" fmla="*/ 956134 h 1499831"/>
              <a:gd name="connsiteX59-6341" fmla="*/ 318984 w 1225855"/>
              <a:gd name="connsiteY59-6342" fmla="*/ 987558 h 1499831"/>
              <a:gd name="connsiteX60-6343" fmla="*/ 321112 w 1225855"/>
              <a:gd name="connsiteY60-6344" fmla="*/ 1024546 h 1499831"/>
              <a:gd name="connsiteX61-6345" fmla="*/ 338460 w 1225855"/>
              <a:gd name="connsiteY61-6346" fmla="*/ 1031093 h 1499831"/>
              <a:gd name="connsiteX62-6347" fmla="*/ 358100 w 1225855"/>
              <a:gd name="connsiteY62-6348" fmla="*/ 1022255 h 1499831"/>
              <a:gd name="connsiteX63-6349" fmla="*/ 387887 w 1225855"/>
              <a:gd name="connsiteY63-6350" fmla="*/ 988703 h 1499831"/>
              <a:gd name="connsiteX64-6351" fmla="*/ 512600 w 1225855"/>
              <a:gd name="connsiteY64-6352" fmla="*/ 1059898 h 1499831"/>
              <a:gd name="connsiteX65-6353" fmla="*/ 494925 w 1225855"/>
              <a:gd name="connsiteY65-6354" fmla="*/ 1097868 h 1499831"/>
              <a:gd name="connsiteX66-6355" fmla="*/ 507527 w 1225855"/>
              <a:gd name="connsiteY66-6356" fmla="*/ 1132729 h 1499831"/>
              <a:gd name="connsiteX67-6357" fmla="*/ 518656 w 1225855"/>
              <a:gd name="connsiteY67-6358" fmla="*/ 1135184 h 1499831"/>
              <a:gd name="connsiteX68-6359" fmla="*/ 542388 w 1225855"/>
              <a:gd name="connsiteY68-6360" fmla="*/ 1120127 h 1499831"/>
              <a:gd name="connsiteX69-6361" fmla="*/ 561045 w 1225855"/>
              <a:gd name="connsiteY69-6362" fmla="*/ 1080029 h 1499831"/>
              <a:gd name="connsiteX70-6363" fmla="*/ 638132 w 1225855"/>
              <a:gd name="connsiteY70-6364" fmla="*/ 1105888 h 1499831"/>
              <a:gd name="connsiteX71-6365" fmla="*/ 708344 w 1225855"/>
              <a:gd name="connsiteY71-6366" fmla="*/ 1124219 h 1499831"/>
              <a:gd name="connsiteX72-6367" fmla="*/ 692633 w 1225855"/>
              <a:gd name="connsiteY72-6368" fmla="*/ 1159079 h 1499831"/>
              <a:gd name="connsiteX73-6369" fmla="*/ 691487 w 1225855"/>
              <a:gd name="connsiteY73-6370" fmla="*/ 1177574 h 1499831"/>
              <a:gd name="connsiteX74-6371" fmla="*/ 705726 w 1225855"/>
              <a:gd name="connsiteY74-6372" fmla="*/ 1193776 h 1499831"/>
              <a:gd name="connsiteX75-6373" fmla="*/ 716528 w 1225855"/>
              <a:gd name="connsiteY75-6374" fmla="*/ 1196068 h 1499831"/>
              <a:gd name="connsiteX76-6375" fmla="*/ 733549 w 1225855"/>
              <a:gd name="connsiteY76-6376" fmla="*/ 1189848 h 1499831"/>
              <a:gd name="connsiteX77-6377" fmla="*/ 740423 w 1225855"/>
              <a:gd name="connsiteY77-6378" fmla="*/ 1180683 h 1499831"/>
              <a:gd name="connsiteX78-6379" fmla="*/ 760881 w 1225855"/>
              <a:gd name="connsiteY78-6380" fmla="*/ 1135184 h 1499831"/>
              <a:gd name="connsiteX79-6381" fmla="*/ 974628 w 1225855"/>
              <a:gd name="connsiteY79-6382" fmla="*/ 1161534 h 1499831"/>
              <a:gd name="connsiteX80-6383" fmla="*/ 736822 w 1225855"/>
              <a:gd name="connsiteY80-6384" fmla="*/ 1196559 h 1499831"/>
              <a:gd name="connsiteX81-6385" fmla="*/ 685431 w 1225855"/>
              <a:gd name="connsiteY81-6386" fmla="*/ 1447458 h 1499831"/>
              <a:gd name="connsiteX82-6387" fmla="*/ 540096 w 1225855"/>
              <a:gd name="connsiteY82-6388" fmla="*/ 1447458 h 1499831"/>
              <a:gd name="connsiteX83-6389" fmla="*/ 540096 w 1225855"/>
              <a:gd name="connsiteY83-6390" fmla="*/ 1251059 h 1499831"/>
              <a:gd name="connsiteX84-6391" fmla="*/ 620292 w 1225855"/>
              <a:gd name="connsiteY84-6392" fmla="*/ 1252860 h 1499831"/>
              <a:gd name="connsiteX85-6393" fmla="*/ 685431 w 1225855"/>
              <a:gd name="connsiteY85-6394" fmla="*/ 1251714 h 1499831"/>
              <a:gd name="connsiteX86-6395" fmla="*/ 685431 w 1225855"/>
              <a:gd name="connsiteY86-6396" fmla="*/ 1447458 h 1499831"/>
              <a:gd name="connsiteX87-6397" fmla="*/ 186415 w 1225855"/>
              <a:gd name="connsiteY87-6398" fmla="*/ 720292 h 1499831"/>
              <a:gd name="connsiteX88-6399" fmla="*/ 187070 w 1225855"/>
              <a:gd name="connsiteY88-6400" fmla="*/ 718819 h 1499831"/>
              <a:gd name="connsiteX89-6401" fmla="*/ 188543 w 1225855"/>
              <a:gd name="connsiteY89-6402" fmla="*/ 715873 h 1499831"/>
              <a:gd name="connsiteX90-6403" fmla="*/ 418567 w 1225855"/>
              <a:gd name="connsiteY90-6404" fmla="*/ 483352 h 1499831"/>
              <a:gd name="connsiteX91-6405" fmla="*/ 483426 w 1225855"/>
              <a:gd name="connsiteY91-6406" fmla="*/ 492987 h 1499831"/>
              <a:gd name="connsiteX92-6407" fmla="*/ 493280 w 1225855"/>
              <a:gd name="connsiteY92-6408" fmla="*/ 505881 h 1499831"/>
              <a:gd name="connsiteX93-6409" fmla="*/ 550480 w 1225855"/>
              <a:gd name="connsiteY93-6410" fmla="*/ 513426 h 1499831"/>
              <a:gd name="connsiteX94-6411" fmla="*/ 587396 w 1225855"/>
              <a:gd name="connsiteY94-6412" fmla="*/ 507919 h 1499831"/>
              <a:gd name="connsiteX95-6413" fmla="*/ 609547 w 1225855"/>
              <a:gd name="connsiteY95-6414" fmla="*/ 513172 h 1499831"/>
              <a:gd name="connsiteX96-6415" fmla="*/ 644277 w 1225855"/>
              <a:gd name="connsiteY96-6416" fmla="*/ 510465 h 1499831"/>
              <a:gd name="connsiteX97-6417" fmla="*/ 676430 w 1225855"/>
              <a:gd name="connsiteY97-6418" fmla="*/ 508991 h 1499831"/>
              <a:gd name="connsiteX98-6419" fmla="*/ 712198 w 1225855"/>
              <a:gd name="connsiteY98-6420" fmla="*/ 499229 h 1499831"/>
              <a:gd name="connsiteX99-6421" fmla="*/ 797706 w 1225855"/>
              <a:gd name="connsiteY99-6422" fmla="*/ 471684 h 1499831"/>
              <a:gd name="connsiteX100-6423" fmla="*/ 820292 w 1225855"/>
              <a:gd name="connsiteY100-6424" fmla="*/ 507036 h 1499831"/>
              <a:gd name="connsiteX101-6425" fmla="*/ 780194 w 1225855"/>
              <a:gd name="connsiteY101-6426" fmla="*/ 560391 h 1499831"/>
              <a:gd name="connsiteX102-6427" fmla="*/ 759081 w 1225855"/>
              <a:gd name="connsiteY102-6428" fmla="*/ 576103 h 1499831"/>
              <a:gd name="connsiteX103-6429" fmla="*/ 736822 w 1225855"/>
              <a:gd name="connsiteY103-6430" fmla="*/ 590669 h 1499831"/>
              <a:gd name="connsiteX104-6431" fmla="*/ 736331 w 1225855"/>
              <a:gd name="connsiteY104-6432" fmla="*/ 590996 h 1499831"/>
              <a:gd name="connsiteX105-6433" fmla="*/ 537297 w 1225855"/>
              <a:gd name="connsiteY105-6434" fmla="*/ 689628 h 1499831"/>
              <a:gd name="connsiteX106-6435" fmla="*/ 339115 w 1225855"/>
              <a:gd name="connsiteY106-6436" fmla="*/ 752370 h 1499831"/>
              <a:gd name="connsiteX107-6437" fmla="*/ 289033 w 1225855"/>
              <a:gd name="connsiteY107-6438" fmla="*/ 767428 h 1499831"/>
              <a:gd name="connsiteX108-6439" fmla="*/ 274958 w 1225855"/>
              <a:gd name="connsiteY108-6440" fmla="*/ 771519 h 1499831"/>
              <a:gd name="connsiteX109-6441" fmla="*/ 255809 w 1225855"/>
              <a:gd name="connsiteY109-6442" fmla="*/ 764482 h 1499831"/>
              <a:gd name="connsiteX110-6443" fmla="*/ 186415 w 1225855"/>
              <a:gd name="connsiteY110-6444" fmla="*/ 720292 h 1499831"/>
              <a:gd name="connsiteX111-6445" fmla="*/ 883794 w 1225855"/>
              <a:gd name="connsiteY111-6446" fmla="*/ 593451 h 1499831"/>
              <a:gd name="connsiteX112-6447" fmla="*/ 859244 w 1225855"/>
              <a:gd name="connsiteY112-6448" fmla="*/ 561536 h 1499831"/>
              <a:gd name="connsiteX113-6449" fmla="*/ 854989 w 1225855"/>
              <a:gd name="connsiteY113-6450" fmla="*/ 557117 h 1499831"/>
              <a:gd name="connsiteX114-6451" fmla="*/ 867100 w 1225855"/>
              <a:gd name="connsiteY114-6452" fmla="*/ 534204 h 1499831"/>
              <a:gd name="connsiteX115-6453" fmla="*/ 1036167 w 1225855"/>
              <a:gd name="connsiteY115-6454" fmla="*/ 715218 h 1499831"/>
              <a:gd name="connsiteX116-6455" fmla="*/ 1037803 w 1225855"/>
              <a:gd name="connsiteY116-6456" fmla="*/ 717837 h 1499831"/>
              <a:gd name="connsiteX117-6457" fmla="*/ 1038949 w 1225855"/>
              <a:gd name="connsiteY117-6458" fmla="*/ 720128 h 1499831"/>
              <a:gd name="connsiteX118-6459" fmla="*/ 971519 w 1225855"/>
              <a:gd name="connsiteY118-6460" fmla="*/ 764973 h 1499831"/>
              <a:gd name="connsiteX119-6461" fmla="*/ 944841 w 1225855"/>
              <a:gd name="connsiteY119-6462" fmla="*/ 774793 h 1499831"/>
              <a:gd name="connsiteX120-6463" fmla="*/ 927165 w 1225855"/>
              <a:gd name="connsiteY120-6464" fmla="*/ 780357 h 1499831"/>
              <a:gd name="connsiteX121-6465" fmla="*/ 917018 w 1225855"/>
              <a:gd name="connsiteY121-6466" fmla="*/ 783303 h 1499831"/>
              <a:gd name="connsiteX122-6467" fmla="*/ 601823 w 1225855"/>
              <a:gd name="connsiteY122-6468" fmla="*/ 839342 h 1499831"/>
              <a:gd name="connsiteX123-6469" fmla="*/ 372175 w 1225855"/>
              <a:gd name="connsiteY123-6470" fmla="*/ 797051 h 1499831"/>
              <a:gd name="connsiteX124-6471" fmla="*/ 481668 w 1225855"/>
              <a:gd name="connsiteY124-6472" fmla="*/ 760717 h 1499831"/>
              <a:gd name="connsiteX125-6473" fmla="*/ 497707 w 1225855"/>
              <a:gd name="connsiteY125-6474" fmla="*/ 799015 h 1499831"/>
              <a:gd name="connsiteX126-6475" fmla="*/ 521929 w 1225855"/>
              <a:gd name="connsiteY126-6476" fmla="*/ 815054 h 1499831"/>
              <a:gd name="connsiteX127-6477" fmla="*/ 532077 w 1225855"/>
              <a:gd name="connsiteY127-6478" fmla="*/ 812927 h 1499831"/>
              <a:gd name="connsiteX128-6479" fmla="*/ 545988 w 1225855"/>
              <a:gd name="connsiteY128-6480" fmla="*/ 778557 h 1499831"/>
              <a:gd name="connsiteX129-6481" fmla="*/ 530931 w 1225855"/>
              <a:gd name="connsiteY129-6482" fmla="*/ 742878 h 1499831"/>
              <a:gd name="connsiteX130-6483" fmla="*/ 560882 w 1225855"/>
              <a:gd name="connsiteY130-6484" fmla="*/ 731421 h 1499831"/>
              <a:gd name="connsiteX131-6485" fmla="*/ 660881 w 1225855"/>
              <a:gd name="connsiteY131-6486" fmla="*/ 689359 h 1499831"/>
              <a:gd name="connsiteX132-6487" fmla="*/ 682158 w 1225855"/>
              <a:gd name="connsiteY132-6488" fmla="*/ 735677 h 1499831"/>
              <a:gd name="connsiteX133-6489" fmla="*/ 706053 w 1225855"/>
              <a:gd name="connsiteY133-6490" fmla="*/ 750897 h 1499831"/>
              <a:gd name="connsiteX134-6491" fmla="*/ 717019 w 1225855"/>
              <a:gd name="connsiteY134-6492" fmla="*/ 748442 h 1499831"/>
              <a:gd name="connsiteX135-6493" fmla="*/ 729948 w 1225855"/>
              <a:gd name="connsiteY135-6494" fmla="*/ 713745 h 1499831"/>
              <a:gd name="connsiteX136-6495" fmla="*/ 708181 w 1225855"/>
              <a:gd name="connsiteY136-6496" fmla="*/ 666446 h 1499831"/>
              <a:gd name="connsiteX137-6497" fmla="*/ 763991 w 1225855"/>
              <a:gd name="connsiteY137-6498" fmla="*/ 635350 h 1499831"/>
              <a:gd name="connsiteX138-6499" fmla="*/ 773483 w 1225855"/>
              <a:gd name="connsiteY138-6500" fmla="*/ 629294 h 1499831"/>
              <a:gd name="connsiteX139-6501" fmla="*/ 795414 w 1225855"/>
              <a:gd name="connsiteY139-6502" fmla="*/ 614400 h 1499831"/>
              <a:gd name="connsiteX140-6503" fmla="*/ 816200 w 1225855"/>
              <a:gd name="connsiteY140-6504" fmla="*/ 598361 h 1499831"/>
              <a:gd name="connsiteX141-6505" fmla="*/ 819473 w 1225855"/>
              <a:gd name="connsiteY141-6506" fmla="*/ 595579 h 1499831"/>
              <a:gd name="connsiteX142-6507" fmla="*/ 842223 w 1225855"/>
              <a:gd name="connsiteY142-6508" fmla="*/ 625202 h 1499831"/>
              <a:gd name="connsiteX143-6509" fmla="*/ 863008 w 1225855"/>
              <a:gd name="connsiteY143-6510" fmla="*/ 635350 h 1499831"/>
              <a:gd name="connsiteX144-6511" fmla="*/ 878884 w 1225855"/>
              <a:gd name="connsiteY144-6512" fmla="*/ 629949 h 1499831"/>
              <a:gd name="connsiteX145-6513" fmla="*/ 883794 w 1225855"/>
              <a:gd name="connsiteY145-6514" fmla="*/ 593451 h 1499831"/>
              <a:gd name="connsiteX146-6515" fmla="*/ 513091 w 1225855"/>
              <a:gd name="connsiteY146-6516" fmla="*/ 183796 h 1499831"/>
              <a:gd name="connsiteX147-6517" fmla="*/ 520784 w 1225855"/>
              <a:gd name="connsiteY147-6518" fmla="*/ 163175 h 1499831"/>
              <a:gd name="connsiteX148-6519" fmla="*/ 613746 w 1225855"/>
              <a:gd name="connsiteY148-6520" fmla="*/ 64648 h 1499831"/>
              <a:gd name="connsiteX149-6521" fmla="*/ 903434 w 1225855"/>
              <a:gd name="connsiteY149-6522" fmla="*/ 374630 h 1499831"/>
              <a:gd name="connsiteX150-6523" fmla="*/ 823892 w 1225855"/>
              <a:gd name="connsiteY150-6524" fmla="*/ 411455 h 1499831"/>
              <a:gd name="connsiteX151-6525" fmla="*/ 821110 w 1225855"/>
              <a:gd name="connsiteY151-6526" fmla="*/ 412273 h 1499831"/>
              <a:gd name="connsiteX152-6527" fmla="*/ 807689 w 1225855"/>
              <a:gd name="connsiteY152-6528" fmla="*/ 415710 h 1499831"/>
              <a:gd name="connsiteX153-6529" fmla="*/ 791159 w 1225855"/>
              <a:gd name="connsiteY153-6530" fmla="*/ 406873 h 1499831"/>
              <a:gd name="connsiteX154-6531" fmla="*/ 777084 w 1225855"/>
              <a:gd name="connsiteY154-6532" fmla="*/ 399835 h 1499831"/>
              <a:gd name="connsiteX155-6533" fmla="*/ 706053 w 1225855"/>
              <a:gd name="connsiteY155-6534" fmla="*/ 362192 h 1499831"/>
              <a:gd name="connsiteX156-6535" fmla="*/ 591160 w 1225855"/>
              <a:gd name="connsiteY156-6536" fmla="*/ 288542 h 1499831"/>
              <a:gd name="connsiteX157-6537" fmla="*/ 570702 w 1225855"/>
              <a:gd name="connsiteY157-6538" fmla="*/ 272176 h 1499831"/>
              <a:gd name="connsiteX158-6539" fmla="*/ 567919 w 1225855"/>
              <a:gd name="connsiteY158-6540" fmla="*/ 269721 h 1499831"/>
              <a:gd name="connsiteX159-6541" fmla="*/ 551226 w 1225855"/>
              <a:gd name="connsiteY159-6542" fmla="*/ 254500 h 1499831"/>
              <a:gd name="connsiteX160-6543" fmla="*/ 512109 w 1225855"/>
              <a:gd name="connsiteY160-6544" fmla="*/ 197708 h 1499831"/>
              <a:gd name="connsiteX161-6545" fmla="*/ 513091 w 1225855"/>
              <a:gd name="connsiteY161-6546" fmla="*/ 183796 h 1499831"/>
              <a:gd name="connsiteX162-6547" fmla="*/ 322094 w 1225855"/>
              <a:gd name="connsiteY162-6548" fmla="*/ 374303 h 1499831"/>
              <a:gd name="connsiteX163-6549" fmla="*/ 464974 w 1225855"/>
              <a:gd name="connsiteY163-6550" fmla="*/ 222421 h 1499831"/>
              <a:gd name="connsiteX164-6551" fmla="*/ 508345 w 1225855"/>
              <a:gd name="connsiteY164-6552" fmla="*/ 285596 h 1499831"/>
              <a:gd name="connsiteX165-6553" fmla="*/ 482486 w 1225855"/>
              <a:gd name="connsiteY165-6554" fmla="*/ 314729 h 1499831"/>
              <a:gd name="connsiteX166-6555" fmla="*/ 475939 w 1225855"/>
              <a:gd name="connsiteY166-6556" fmla="*/ 334205 h 1499831"/>
              <a:gd name="connsiteX167-6557" fmla="*/ 484614 w 1225855"/>
              <a:gd name="connsiteY167-6558" fmla="*/ 351717 h 1499831"/>
              <a:gd name="connsiteX168-6559" fmla="*/ 491324 w 1225855"/>
              <a:gd name="connsiteY168-6560" fmla="*/ 355973 h 1499831"/>
              <a:gd name="connsiteX169-6561" fmla="*/ 501962 w 1225855"/>
              <a:gd name="connsiteY169-6562" fmla="*/ 358264 h 1499831"/>
              <a:gd name="connsiteX170-6563" fmla="*/ 521602 w 1225855"/>
              <a:gd name="connsiteY170-6564" fmla="*/ 349426 h 1499831"/>
              <a:gd name="connsiteX171-6565" fmla="*/ 547298 w 1225855"/>
              <a:gd name="connsiteY171-6566" fmla="*/ 320621 h 1499831"/>
              <a:gd name="connsiteX172-6567" fmla="*/ 554990 w 1225855"/>
              <a:gd name="connsiteY172-6568" fmla="*/ 326676 h 1499831"/>
              <a:gd name="connsiteX173-6569" fmla="*/ 722747 w 1225855"/>
              <a:gd name="connsiteY173-6570" fmla="*/ 430768 h 1499831"/>
              <a:gd name="connsiteX174-6571" fmla="*/ 663827 w 1225855"/>
              <a:gd name="connsiteY174-6572" fmla="*/ 435678 h 1499831"/>
              <a:gd name="connsiteX175-6573" fmla="*/ 628967 w 1225855"/>
              <a:gd name="connsiteY175-6574" fmla="*/ 436823 h 1499831"/>
              <a:gd name="connsiteX176-6575" fmla="*/ 616692 w 1225855"/>
              <a:gd name="connsiteY176-6576" fmla="*/ 436987 h 1499831"/>
              <a:gd name="connsiteX177-6577" fmla="*/ 600489 w 1225855"/>
              <a:gd name="connsiteY177-6578" fmla="*/ 436823 h 1499831"/>
              <a:gd name="connsiteX178-6579" fmla="*/ 565628 w 1225855"/>
              <a:gd name="connsiteY178-6580" fmla="*/ 435514 h 1499831"/>
              <a:gd name="connsiteX179-6581" fmla="*/ 463337 w 1225855"/>
              <a:gd name="connsiteY179-6582" fmla="*/ 424057 h 1499831"/>
              <a:gd name="connsiteX180-6583" fmla="*/ 433059 w 1225855"/>
              <a:gd name="connsiteY180-6584" fmla="*/ 418165 h 1499831"/>
              <a:gd name="connsiteX181-6585" fmla="*/ 409164 w 1225855"/>
              <a:gd name="connsiteY181-6586" fmla="*/ 412437 h 1499831"/>
              <a:gd name="connsiteX182-6587" fmla="*/ 403927 w 1225855"/>
              <a:gd name="connsiteY182-6588" fmla="*/ 410964 h 1499831"/>
              <a:gd name="connsiteX183" fmla="*/ 322094 w 1225855"/>
              <a:gd name="connsiteY183" fmla="*/ 374303 h 1499831"/>
              <a:gd name="connsiteX0-6589" fmla="*/ 1219145 w 1225855"/>
              <a:gd name="connsiteY0-6590" fmla="*/ 1035512 h 1499831"/>
              <a:gd name="connsiteX1-6591" fmla="*/ 1212598 w 1225855"/>
              <a:gd name="connsiteY1-6592" fmla="*/ 1022910 h 1499831"/>
              <a:gd name="connsiteX2-6593" fmla="*/ 1009653 w 1225855"/>
              <a:gd name="connsiteY2-6594" fmla="*/ 805725 h 1499831"/>
              <a:gd name="connsiteX3-6595" fmla="*/ 1091485 w 1225855"/>
              <a:gd name="connsiteY3-6596" fmla="*/ 720128 h 1499831"/>
              <a:gd name="connsiteX4-6597" fmla="*/ 1086085 w 1225855"/>
              <a:gd name="connsiteY4-6598" fmla="*/ 697052 h 1499831"/>
              <a:gd name="connsiteX5-6599" fmla="*/ 1079702 w 1225855"/>
              <a:gd name="connsiteY5-6600" fmla="*/ 685104 h 1499831"/>
              <a:gd name="connsiteX6-6601" fmla="*/ 863663 w 1225855"/>
              <a:gd name="connsiteY6-6602" fmla="*/ 454008 h 1499831"/>
              <a:gd name="connsiteX7-6603" fmla="*/ 957280 w 1225855"/>
              <a:gd name="connsiteY7-6604" fmla="*/ 374303 h 1499831"/>
              <a:gd name="connsiteX8-6605" fmla="*/ 953024 w 1225855"/>
              <a:gd name="connsiteY8-6606" fmla="*/ 355482 h 1499831"/>
              <a:gd name="connsiteX9-6607" fmla="*/ 946969 w 1225855"/>
              <a:gd name="connsiteY9-6608" fmla="*/ 344516 h 1499831"/>
              <a:gd name="connsiteX10-6609" fmla="*/ 633058 w 1225855"/>
              <a:gd name="connsiteY10-6610" fmla="*/ 8347 h 1499831"/>
              <a:gd name="connsiteX11-6611" fmla="*/ 613909 w 1225855"/>
              <a:gd name="connsiteY11-6612" fmla="*/ 0 h 1499831"/>
              <a:gd name="connsiteX12-6613" fmla="*/ 594761 w 1225855"/>
              <a:gd name="connsiteY12-6614" fmla="*/ 8183 h 1499831"/>
              <a:gd name="connsiteX13-6615" fmla="*/ 276922 w 1225855"/>
              <a:gd name="connsiteY13-6616" fmla="*/ 345825 h 1499831"/>
              <a:gd name="connsiteX14-6617" fmla="*/ 269884 w 1225855"/>
              <a:gd name="connsiteY14-6618" fmla="*/ 362028 h 1499831"/>
              <a:gd name="connsiteX15-6619" fmla="*/ 268248 w 1225855"/>
              <a:gd name="connsiteY15-6620" fmla="*/ 374139 h 1499831"/>
              <a:gd name="connsiteX16-6621" fmla="*/ 363828 w 1225855"/>
              <a:gd name="connsiteY16-6622" fmla="*/ 453354 h 1499831"/>
              <a:gd name="connsiteX17-6623" fmla="*/ 143535 w 1225855"/>
              <a:gd name="connsiteY17-6624" fmla="*/ 687395 h 1499831"/>
              <a:gd name="connsiteX18-6625" fmla="*/ 136497 w 1225855"/>
              <a:gd name="connsiteY18-6626" fmla="*/ 704744 h 1499831"/>
              <a:gd name="connsiteX19-6627" fmla="*/ 134206 w 1225855"/>
              <a:gd name="connsiteY19-6628" fmla="*/ 720128 h 1499831"/>
              <a:gd name="connsiteX20-6629" fmla="*/ 182978 w 1225855"/>
              <a:gd name="connsiteY20-6630" fmla="*/ 786740 h 1499831"/>
              <a:gd name="connsiteX21-6631" fmla="*/ 217839 w 1225855"/>
              <a:gd name="connsiteY21-6632" fmla="*/ 805071 h 1499831"/>
              <a:gd name="connsiteX22-6633" fmla="*/ 9984 w 1225855"/>
              <a:gd name="connsiteY22-6634" fmla="*/ 1025692 h 1499831"/>
              <a:gd name="connsiteX23-6635" fmla="*/ 2946 w 1225855"/>
              <a:gd name="connsiteY23-6636" fmla="*/ 1044186 h 1499831"/>
              <a:gd name="connsiteX24-6637" fmla="*/ 0 w 1225855"/>
              <a:gd name="connsiteY24-6638" fmla="*/ 1062844 h 1499831"/>
              <a:gd name="connsiteX25-6639" fmla="*/ 194435 w 1225855"/>
              <a:gd name="connsiteY25-6640" fmla="*/ 1198195 h 1499831"/>
              <a:gd name="connsiteX26-6641" fmla="*/ 487887 w 1225855"/>
              <a:gd name="connsiteY26-6642" fmla="*/ 1247950 h 1499831"/>
              <a:gd name="connsiteX27-6643" fmla="*/ 487887 w 1225855"/>
              <a:gd name="connsiteY27-6644" fmla="*/ 1473645 h 1499831"/>
              <a:gd name="connsiteX28-6645" fmla="*/ 514073 w 1225855"/>
              <a:gd name="connsiteY28-6646" fmla="*/ 1499831 h 1499831"/>
              <a:gd name="connsiteX29-6647" fmla="*/ 711781 w 1225855"/>
              <a:gd name="connsiteY29-6648" fmla="*/ 1499831 h 1499831"/>
              <a:gd name="connsiteX30-6649" fmla="*/ 737968 w 1225855"/>
              <a:gd name="connsiteY30-6650" fmla="*/ 1473645 h 1499831"/>
              <a:gd name="connsiteX31-6651" fmla="*/ 737968 w 1225855"/>
              <a:gd name="connsiteY31-6652" fmla="*/ 1248932 h 1499831"/>
              <a:gd name="connsiteX32-6653" fmla="*/ 1039112 w 1225855"/>
              <a:gd name="connsiteY32-6654" fmla="*/ 1198195 h 1499831"/>
              <a:gd name="connsiteX33-6655" fmla="*/ 1225855 w 1225855"/>
              <a:gd name="connsiteY33-6656" fmla="*/ 1062844 h 1499831"/>
              <a:gd name="connsiteX34-6657" fmla="*/ 1219145 w 1225855"/>
              <a:gd name="connsiteY34-6658" fmla="*/ 1035512 h 1499831"/>
              <a:gd name="connsiteX35-6659" fmla="*/ 1099178 w 1225855"/>
              <a:gd name="connsiteY35-6660" fmla="*/ 1120454 h 1499831"/>
              <a:gd name="connsiteX36-6661" fmla="*/ 1082157 w 1225855"/>
              <a:gd name="connsiteY36-6662" fmla="*/ 1113580 h 1499831"/>
              <a:gd name="connsiteX37-6663" fmla="*/ 657608 w 1225855"/>
              <a:gd name="connsiteY37-6664" fmla="*/ 1056788 h 1499831"/>
              <a:gd name="connsiteX38-6665" fmla="*/ 560882 w 1225855"/>
              <a:gd name="connsiteY38-6666" fmla="*/ 1023564 h 1499831"/>
              <a:gd name="connsiteX39-6667" fmla="*/ 558918 w 1225855"/>
              <a:gd name="connsiteY39-6668" fmla="*/ 1022582 h 1499831"/>
              <a:gd name="connsiteX40-6669" fmla="*/ 554663 w 1225855"/>
              <a:gd name="connsiteY40-6670" fmla="*/ 1021109 h 1499831"/>
              <a:gd name="connsiteX41-6671" fmla="*/ 419966 w 1225855"/>
              <a:gd name="connsiteY41-6672" fmla="*/ 947296 h 1499831"/>
              <a:gd name="connsiteX42-6673" fmla="*/ 312928 w 1225855"/>
              <a:gd name="connsiteY42-6674" fmla="*/ 837313 h 1499831"/>
              <a:gd name="connsiteX43-6675" fmla="*/ 618656 w 1225855"/>
              <a:gd name="connsiteY43-6676" fmla="*/ 887115 h 1499831"/>
              <a:gd name="connsiteX44-6677" fmla="*/ 943368 w 1225855"/>
              <a:gd name="connsiteY44-6678" fmla="*/ 830439 h 1499831"/>
              <a:gd name="connsiteX45-6679" fmla="*/ 957116 w 1225855"/>
              <a:gd name="connsiteY45-6680" fmla="*/ 826184 h 1499831"/>
              <a:gd name="connsiteX46-6681" fmla="*/ 1168408 w 1225855"/>
              <a:gd name="connsiteY46-6682" fmla="*/ 1052369 h 1499831"/>
              <a:gd name="connsiteX47-6683" fmla="*/ 1170536 w 1225855"/>
              <a:gd name="connsiteY47-6684" fmla="*/ 1055806 h 1499831"/>
              <a:gd name="connsiteX48-6685" fmla="*/ 1173482 w 1225855"/>
              <a:gd name="connsiteY48-6686" fmla="*/ 1063008 h 1499831"/>
              <a:gd name="connsiteX49-6687" fmla="*/ 1099178 w 1225855"/>
              <a:gd name="connsiteY49-6688" fmla="*/ 1120454 h 1499831"/>
              <a:gd name="connsiteX50-6689" fmla="*/ 736822 w 1225855"/>
              <a:gd name="connsiteY50-6690" fmla="*/ 1196559 h 1499831"/>
              <a:gd name="connsiteX51-6691" fmla="*/ 620292 w 1225855"/>
              <a:gd name="connsiteY51-6692" fmla="*/ 1200487 h 1499831"/>
              <a:gd name="connsiteX52-6693" fmla="*/ 489033 w 1225855"/>
              <a:gd name="connsiteY52-6694" fmla="*/ 1195577 h 1499831"/>
              <a:gd name="connsiteX53-6695" fmla="*/ 209001 w 1225855"/>
              <a:gd name="connsiteY53-6696" fmla="*/ 1148114 h 1499831"/>
              <a:gd name="connsiteX54-6697" fmla="*/ 52209 w 1225855"/>
              <a:gd name="connsiteY54-6698" fmla="*/ 1063008 h 1499831"/>
              <a:gd name="connsiteX55-6699" fmla="*/ 54173 w 1225855"/>
              <a:gd name="connsiteY55-6700" fmla="*/ 1057279 h 1499831"/>
              <a:gd name="connsiteX56-6701" fmla="*/ 56137 w 1225855"/>
              <a:gd name="connsiteY56-6702" fmla="*/ 1053188 h 1499831"/>
              <a:gd name="connsiteX57-6703" fmla="*/ 255155 w 1225855"/>
              <a:gd name="connsiteY57-6704" fmla="*/ 841896 h 1499831"/>
              <a:gd name="connsiteX58-6705" fmla="*/ 346971 w 1225855"/>
              <a:gd name="connsiteY58-6706" fmla="*/ 956134 h 1499831"/>
              <a:gd name="connsiteX59-6707" fmla="*/ 318984 w 1225855"/>
              <a:gd name="connsiteY59-6708" fmla="*/ 987558 h 1499831"/>
              <a:gd name="connsiteX60-6709" fmla="*/ 321112 w 1225855"/>
              <a:gd name="connsiteY60-6710" fmla="*/ 1024546 h 1499831"/>
              <a:gd name="connsiteX61-6711" fmla="*/ 338460 w 1225855"/>
              <a:gd name="connsiteY61-6712" fmla="*/ 1031093 h 1499831"/>
              <a:gd name="connsiteX62-6713" fmla="*/ 358100 w 1225855"/>
              <a:gd name="connsiteY62-6714" fmla="*/ 1022255 h 1499831"/>
              <a:gd name="connsiteX63-6715" fmla="*/ 387887 w 1225855"/>
              <a:gd name="connsiteY63-6716" fmla="*/ 988703 h 1499831"/>
              <a:gd name="connsiteX64-6717" fmla="*/ 512600 w 1225855"/>
              <a:gd name="connsiteY64-6718" fmla="*/ 1059898 h 1499831"/>
              <a:gd name="connsiteX65-6719" fmla="*/ 494925 w 1225855"/>
              <a:gd name="connsiteY65-6720" fmla="*/ 1097868 h 1499831"/>
              <a:gd name="connsiteX66-6721" fmla="*/ 507527 w 1225855"/>
              <a:gd name="connsiteY66-6722" fmla="*/ 1132729 h 1499831"/>
              <a:gd name="connsiteX67-6723" fmla="*/ 518656 w 1225855"/>
              <a:gd name="connsiteY67-6724" fmla="*/ 1135184 h 1499831"/>
              <a:gd name="connsiteX68-6725" fmla="*/ 542388 w 1225855"/>
              <a:gd name="connsiteY68-6726" fmla="*/ 1120127 h 1499831"/>
              <a:gd name="connsiteX69-6727" fmla="*/ 561045 w 1225855"/>
              <a:gd name="connsiteY69-6728" fmla="*/ 1080029 h 1499831"/>
              <a:gd name="connsiteX70-6729" fmla="*/ 638132 w 1225855"/>
              <a:gd name="connsiteY70-6730" fmla="*/ 1105888 h 1499831"/>
              <a:gd name="connsiteX71-6731" fmla="*/ 708344 w 1225855"/>
              <a:gd name="connsiteY71-6732" fmla="*/ 1124219 h 1499831"/>
              <a:gd name="connsiteX72-6733" fmla="*/ 692633 w 1225855"/>
              <a:gd name="connsiteY72-6734" fmla="*/ 1159079 h 1499831"/>
              <a:gd name="connsiteX73-6735" fmla="*/ 691487 w 1225855"/>
              <a:gd name="connsiteY73-6736" fmla="*/ 1177574 h 1499831"/>
              <a:gd name="connsiteX74-6737" fmla="*/ 705726 w 1225855"/>
              <a:gd name="connsiteY74-6738" fmla="*/ 1193776 h 1499831"/>
              <a:gd name="connsiteX75-6739" fmla="*/ 716528 w 1225855"/>
              <a:gd name="connsiteY75-6740" fmla="*/ 1196068 h 1499831"/>
              <a:gd name="connsiteX76-6741" fmla="*/ 733549 w 1225855"/>
              <a:gd name="connsiteY76-6742" fmla="*/ 1189848 h 1499831"/>
              <a:gd name="connsiteX77-6743" fmla="*/ 740423 w 1225855"/>
              <a:gd name="connsiteY77-6744" fmla="*/ 1180683 h 1499831"/>
              <a:gd name="connsiteX78-6745" fmla="*/ 760881 w 1225855"/>
              <a:gd name="connsiteY78-6746" fmla="*/ 1135184 h 1499831"/>
              <a:gd name="connsiteX79-6747" fmla="*/ 974628 w 1225855"/>
              <a:gd name="connsiteY79-6748" fmla="*/ 1161534 h 1499831"/>
              <a:gd name="connsiteX80-6749" fmla="*/ 736822 w 1225855"/>
              <a:gd name="connsiteY80-6750" fmla="*/ 1196559 h 1499831"/>
              <a:gd name="connsiteX81-6751" fmla="*/ 685431 w 1225855"/>
              <a:gd name="connsiteY81-6752" fmla="*/ 1447458 h 1499831"/>
              <a:gd name="connsiteX82-6753" fmla="*/ 540096 w 1225855"/>
              <a:gd name="connsiteY82-6754" fmla="*/ 1447458 h 1499831"/>
              <a:gd name="connsiteX83-6755" fmla="*/ 540096 w 1225855"/>
              <a:gd name="connsiteY83-6756" fmla="*/ 1251059 h 1499831"/>
              <a:gd name="connsiteX84-6757" fmla="*/ 620292 w 1225855"/>
              <a:gd name="connsiteY84-6758" fmla="*/ 1252860 h 1499831"/>
              <a:gd name="connsiteX85-6759" fmla="*/ 685431 w 1225855"/>
              <a:gd name="connsiteY85-6760" fmla="*/ 1251714 h 1499831"/>
              <a:gd name="connsiteX86-6761" fmla="*/ 685431 w 1225855"/>
              <a:gd name="connsiteY86-6762" fmla="*/ 1447458 h 1499831"/>
              <a:gd name="connsiteX87-6763" fmla="*/ 186415 w 1225855"/>
              <a:gd name="connsiteY87-6764" fmla="*/ 720292 h 1499831"/>
              <a:gd name="connsiteX88-6765" fmla="*/ 187070 w 1225855"/>
              <a:gd name="connsiteY88-6766" fmla="*/ 718819 h 1499831"/>
              <a:gd name="connsiteX89-6767" fmla="*/ 188543 w 1225855"/>
              <a:gd name="connsiteY89-6768" fmla="*/ 715873 h 1499831"/>
              <a:gd name="connsiteX90-6769" fmla="*/ 418567 w 1225855"/>
              <a:gd name="connsiteY90-6770" fmla="*/ 483352 h 1499831"/>
              <a:gd name="connsiteX91-6771" fmla="*/ 483426 w 1225855"/>
              <a:gd name="connsiteY91-6772" fmla="*/ 492987 h 1499831"/>
              <a:gd name="connsiteX92-6773" fmla="*/ 493280 w 1225855"/>
              <a:gd name="connsiteY92-6774" fmla="*/ 505881 h 1499831"/>
              <a:gd name="connsiteX93-6775" fmla="*/ 550480 w 1225855"/>
              <a:gd name="connsiteY93-6776" fmla="*/ 513426 h 1499831"/>
              <a:gd name="connsiteX94-6777" fmla="*/ 587396 w 1225855"/>
              <a:gd name="connsiteY94-6778" fmla="*/ 507919 h 1499831"/>
              <a:gd name="connsiteX95-6779" fmla="*/ 609547 w 1225855"/>
              <a:gd name="connsiteY95-6780" fmla="*/ 513172 h 1499831"/>
              <a:gd name="connsiteX96-6781" fmla="*/ 644277 w 1225855"/>
              <a:gd name="connsiteY96-6782" fmla="*/ 510465 h 1499831"/>
              <a:gd name="connsiteX97-6783" fmla="*/ 676430 w 1225855"/>
              <a:gd name="connsiteY97-6784" fmla="*/ 508991 h 1499831"/>
              <a:gd name="connsiteX98-6785" fmla="*/ 712198 w 1225855"/>
              <a:gd name="connsiteY98-6786" fmla="*/ 499229 h 1499831"/>
              <a:gd name="connsiteX99-6787" fmla="*/ 797706 w 1225855"/>
              <a:gd name="connsiteY99-6788" fmla="*/ 471684 h 1499831"/>
              <a:gd name="connsiteX100-6789" fmla="*/ 820292 w 1225855"/>
              <a:gd name="connsiteY100-6790" fmla="*/ 507036 h 1499831"/>
              <a:gd name="connsiteX101-6791" fmla="*/ 780194 w 1225855"/>
              <a:gd name="connsiteY101-6792" fmla="*/ 560391 h 1499831"/>
              <a:gd name="connsiteX102-6793" fmla="*/ 759081 w 1225855"/>
              <a:gd name="connsiteY102-6794" fmla="*/ 576103 h 1499831"/>
              <a:gd name="connsiteX103-6795" fmla="*/ 736822 w 1225855"/>
              <a:gd name="connsiteY103-6796" fmla="*/ 590669 h 1499831"/>
              <a:gd name="connsiteX104-6797" fmla="*/ 736331 w 1225855"/>
              <a:gd name="connsiteY104-6798" fmla="*/ 590996 h 1499831"/>
              <a:gd name="connsiteX105-6799" fmla="*/ 537297 w 1225855"/>
              <a:gd name="connsiteY105-6800" fmla="*/ 689628 h 1499831"/>
              <a:gd name="connsiteX106-6801" fmla="*/ 339115 w 1225855"/>
              <a:gd name="connsiteY106-6802" fmla="*/ 752370 h 1499831"/>
              <a:gd name="connsiteX107-6803" fmla="*/ 289033 w 1225855"/>
              <a:gd name="connsiteY107-6804" fmla="*/ 767428 h 1499831"/>
              <a:gd name="connsiteX108-6805" fmla="*/ 274958 w 1225855"/>
              <a:gd name="connsiteY108-6806" fmla="*/ 771519 h 1499831"/>
              <a:gd name="connsiteX109-6807" fmla="*/ 255809 w 1225855"/>
              <a:gd name="connsiteY109-6808" fmla="*/ 764482 h 1499831"/>
              <a:gd name="connsiteX110-6809" fmla="*/ 186415 w 1225855"/>
              <a:gd name="connsiteY110-6810" fmla="*/ 720292 h 1499831"/>
              <a:gd name="connsiteX111-6811" fmla="*/ 883794 w 1225855"/>
              <a:gd name="connsiteY111-6812" fmla="*/ 593451 h 1499831"/>
              <a:gd name="connsiteX112-6813" fmla="*/ 859244 w 1225855"/>
              <a:gd name="connsiteY112-6814" fmla="*/ 561536 h 1499831"/>
              <a:gd name="connsiteX113-6815" fmla="*/ 854989 w 1225855"/>
              <a:gd name="connsiteY113-6816" fmla="*/ 557117 h 1499831"/>
              <a:gd name="connsiteX114-6817" fmla="*/ 867100 w 1225855"/>
              <a:gd name="connsiteY114-6818" fmla="*/ 534204 h 1499831"/>
              <a:gd name="connsiteX115-6819" fmla="*/ 1036167 w 1225855"/>
              <a:gd name="connsiteY115-6820" fmla="*/ 715218 h 1499831"/>
              <a:gd name="connsiteX116-6821" fmla="*/ 1037803 w 1225855"/>
              <a:gd name="connsiteY116-6822" fmla="*/ 717837 h 1499831"/>
              <a:gd name="connsiteX117-6823" fmla="*/ 1038949 w 1225855"/>
              <a:gd name="connsiteY117-6824" fmla="*/ 720128 h 1499831"/>
              <a:gd name="connsiteX118-6825" fmla="*/ 971519 w 1225855"/>
              <a:gd name="connsiteY118-6826" fmla="*/ 764973 h 1499831"/>
              <a:gd name="connsiteX119-6827" fmla="*/ 944841 w 1225855"/>
              <a:gd name="connsiteY119-6828" fmla="*/ 774793 h 1499831"/>
              <a:gd name="connsiteX120-6829" fmla="*/ 927165 w 1225855"/>
              <a:gd name="connsiteY120-6830" fmla="*/ 780357 h 1499831"/>
              <a:gd name="connsiteX121-6831" fmla="*/ 917018 w 1225855"/>
              <a:gd name="connsiteY121-6832" fmla="*/ 783303 h 1499831"/>
              <a:gd name="connsiteX122-6833" fmla="*/ 601823 w 1225855"/>
              <a:gd name="connsiteY122-6834" fmla="*/ 839342 h 1499831"/>
              <a:gd name="connsiteX123-6835" fmla="*/ 372175 w 1225855"/>
              <a:gd name="connsiteY123-6836" fmla="*/ 797051 h 1499831"/>
              <a:gd name="connsiteX124-6837" fmla="*/ 481668 w 1225855"/>
              <a:gd name="connsiteY124-6838" fmla="*/ 760717 h 1499831"/>
              <a:gd name="connsiteX125-6839" fmla="*/ 497707 w 1225855"/>
              <a:gd name="connsiteY125-6840" fmla="*/ 799015 h 1499831"/>
              <a:gd name="connsiteX126-6841" fmla="*/ 521929 w 1225855"/>
              <a:gd name="connsiteY126-6842" fmla="*/ 815054 h 1499831"/>
              <a:gd name="connsiteX127-6843" fmla="*/ 532077 w 1225855"/>
              <a:gd name="connsiteY127-6844" fmla="*/ 812927 h 1499831"/>
              <a:gd name="connsiteX128-6845" fmla="*/ 545988 w 1225855"/>
              <a:gd name="connsiteY128-6846" fmla="*/ 778557 h 1499831"/>
              <a:gd name="connsiteX129-6847" fmla="*/ 530931 w 1225855"/>
              <a:gd name="connsiteY129-6848" fmla="*/ 742878 h 1499831"/>
              <a:gd name="connsiteX130-6849" fmla="*/ 560882 w 1225855"/>
              <a:gd name="connsiteY130-6850" fmla="*/ 731421 h 1499831"/>
              <a:gd name="connsiteX131-6851" fmla="*/ 660881 w 1225855"/>
              <a:gd name="connsiteY131-6852" fmla="*/ 689359 h 1499831"/>
              <a:gd name="connsiteX132-6853" fmla="*/ 682158 w 1225855"/>
              <a:gd name="connsiteY132-6854" fmla="*/ 735677 h 1499831"/>
              <a:gd name="connsiteX133-6855" fmla="*/ 706053 w 1225855"/>
              <a:gd name="connsiteY133-6856" fmla="*/ 750897 h 1499831"/>
              <a:gd name="connsiteX134-6857" fmla="*/ 717019 w 1225855"/>
              <a:gd name="connsiteY134-6858" fmla="*/ 748442 h 1499831"/>
              <a:gd name="connsiteX135-6859" fmla="*/ 729948 w 1225855"/>
              <a:gd name="connsiteY135-6860" fmla="*/ 713745 h 1499831"/>
              <a:gd name="connsiteX136-6861" fmla="*/ 708181 w 1225855"/>
              <a:gd name="connsiteY136-6862" fmla="*/ 666446 h 1499831"/>
              <a:gd name="connsiteX137-6863" fmla="*/ 763991 w 1225855"/>
              <a:gd name="connsiteY137-6864" fmla="*/ 635350 h 1499831"/>
              <a:gd name="connsiteX138-6865" fmla="*/ 773483 w 1225855"/>
              <a:gd name="connsiteY138-6866" fmla="*/ 629294 h 1499831"/>
              <a:gd name="connsiteX139-6867" fmla="*/ 795414 w 1225855"/>
              <a:gd name="connsiteY139-6868" fmla="*/ 614400 h 1499831"/>
              <a:gd name="connsiteX140-6869" fmla="*/ 816200 w 1225855"/>
              <a:gd name="connsiteY140-6870" fmla="*/ 598361 h 1499831"/>
              <a:gd name="connsiteX141-6871" fmla="*/ 819473 w 1225855"/>
              <a:gd name="connsiteY141-6872" fmla="*/ 595579 h 1499831"/>
              <a:gd name="connsiteX142-6873" fmla="*/ 842223 w 1225855"/>
              <a:gd name="connsiteY142-6874" fmla="*/ 625202 h 1499831"/>
              <a:gd name="connsiteX143-6875" fmla="*/ 863008 w 1225855"/>
              <a:gd name="connsiteY143-6876" fmla="*/ 635350 h 1499831"/>
              <a:gd name="connsiteX144-6877" fmla="*/ 878884 w 1225855"/>
              <a:gd name="connsiteY144-6878" fmla="*/ 629949 h 1499831"/>
              <a:gd name="connsiteX145-6879" fmla="*/ 883794 w 1225855"/>
              <a:gd name="connsiteY145-6880" fmla="*/ 593451 h 1499831"/>
              <a:gd name="connsiteX146-6881" fmla="*/ 513091 w 1225855"/>
              <a:gd name="connsiteY146-6882" fmla="*/ 183796 h 1499831"/>
              <a:gd name="connsiteX147-6883" fmla="*/ 520784 w 1225855"/>
              <a:gd name="connsiteY147-6884" fmla="*/ 163175 h 1499831"/>
              <a:gd name="connsiteX148-6885" fmla="*/ 613746 w 1225855"/>
              <a:gd name="connsiteY148-6886" fmla="*/ 64648 h 1499831"/>
              <a:gd name="connsiteX149-6887" fmla="*/ 903434 w 1225855"/>
              <a:gd name="connsiteY149-6888" fmla="*/ 374630 h 1499831"/>
              <a:gd name="connsiteX150-6889" fmla="*/ 823892 w 1225855"/>
              <a:gd name="connsiteY150-6890" fmla="*/ 411455 h 1499831"/>
              <a:gd name="connsiteX151-6891" fmla="*/ 821110 w 1225855"/>
              <a:gd name="connsiteY151-6892" fmla="*/ 412273 h 1499831"/>
              <a:gd name="connsiteX152-6893" fmla="*/ 807689 w 1225855"/>
              <a:gd name="connsiteY152-6894" fmla="*/ 415710 h 1499831"/>
              <a:gd name="connsiteX153-6895" fmla="*/ 791159 w 1225855"/>
              <a:gd name="connsiteY153-6896" fmla="*/ 406873 h 1499831"/>
              <a:gd name="connsiteX154-6897" fmla="*/ 777084 w 1225855"/>
              <a:gd name="connsiteY154-6898" fmla="*/ 399835 h 1499831"/>
              <a:gd name="connsiteX155-6899" fmla="*/ 706053 w 1225855"/>
              <a:gd name="connsiteY155-6900" fmla="*/ 362192 h 1499831"/>
              <a:gd name="connsiteX156-6901" fmla="*/ 591160 w 1225855"/>
              <a:gd name="connsiteY156-6902" fmla="*/ 288542 h 1499831"/>
              <a:gd name="connsiteX157-6903" fmla="*/ 570702 w 1225855"/>
              <a:gd name="connsiteY157-6904" fmla="*/ 272176 h 1499831"/>
              <a:gd name="connsiteX158-6905" fmla="*/ 567919 w 1225855"/>
              <a:gd name="connsiteY158-6906" fmla="*/ 269721 h 1499831"/>
              <a:gd name="connsiteX159-6907" fmla="*/ 551226 w 1225855"/>
              <a:gd name="connsiteY159-6908" fmla="*/ 254500 h 1499831"/>
              <a:gd name="connsiteX160-6909" fmla="*/ 512109 w 1225855"/>
              <a:gd name="connsiteY160-6910" fmla="*/ 197708 h 1499831"/>
              <a:gd name="connsiteX161-6911" fmla="*/ 513091 w 1225855"/>
              <a:gd name="connsiteY161-6912" fmla="*/ 183796 h 1499831"/>
              <a:gd name="connsiteX162-6913" fmla="*/ 322094 w 1225855"/>
              <a:gd name="connsiteY162-6914" fmla="*/ 374303 h 1499831"/>
              <a:gd name="connsiteX163-6915" fmla="*/ 464974 w 1225855"/>
              <a:gd name="connsiteY163-6916" fmla="*/ 222421 h 1499831"/>
              <a:gd name="connsiteX164-6917" fmla="*/ 508345 w 1225855"/>
              <a:gd name="connsiteY164-6918" fmla="*/ 285596 h 1499831"/>
              <a:gd name="connsiteX165-6919" fmla="*/ 482486 w 1225855"/>
              <a:gd name="connsiteY165-6920" fmla="*/ 314729 h 1499831"/>
              <a:gd name="connsiteX166-6921" fmla="*/ 475939 w 1225855"/>
              <a:gd name="connsiteY166-6922" fmla="*/ 334205 h 1499831"/>
              <a:gd name="connsiteX167-6923" fmla="*/ 484614 w 1225855"/>
              <a:gd name="connsiteY167-6924" fmla="*/ 351717 h 1499831"/>
              <a:gd name="connsiteX168-6925" fmla="*/ 491324 w 1225855"/>
              <a:gd name="connsiteY168-6926" fmla="*/ 355973 h 1499831"/>
              <a:gd name="connsiteX169-6927" fmla="*/ 501962 w 1225855"/>
              <a:gd name="connsiteY169-6928" fmla="*/ 358264 h 1499831"/>
              <a:gd name="connsiteX170-6929" fmla="*/ 521602 w 1225855"/>
              <a:gd name="connsiteY170-6930" fmla="*/ 349426 h 1499831"/>
              <a:gd name="connsiteX171-6931" fmla="*/ 547298 w 1225855"/>
              <a:gd name="connsiteY171-6932" fmla="*/ 320621 h 1499831"/>
              <a:gd name="connsiteX172-6933" fmla="*/ 554990 w 1225855"/>
              <a:gd name="connsiteY172-6934" fmla="*/ 326676 h 1499831"/>
              <a:gd name="connsiteX173-6935" fmla="*/ 722747 w 1225855"/>
              <a:gd name="connsiteY173-6936" fmla="*/ 430768 h 1499831"/>
              <a:gd name="connsiteX174-6937" fmla="*/ 663827 w 1225855"/>
              <a:gd name="connsiteY174-6938" fmla="*/ 435678 h 1499831"/>
              <a:gd name="connsiteX175-6939" fmla="*/ 628967 w 1225855"/>
              <a:gd name="connsiteY175-6940" fmla="*/ 436823 h 1499831"/>
              <a:gd name="connsiteX176-6941" fmla="*/ 616692 w 1225855"/>
              <a:gd name="connsiteY176-6942" fmla="*/ 436987 h 1499831"/>
              <a:gd name="connsiteX177-6943" fmla="*/ 600489 w 1225855"/>
              <a:gd name="connsiteY177-6944" fmla="*/ 436823 h 1499831"/>
              <a:gd name="connsiteX178-6945" fmla="*/ 565628 w 1225855"/>
              <a:gd name="connsiteY178-6946" fmla="*/ 435514 h 1499831"/>
              <a:gd name="connsiteX179-6947" fmla="*/ 463337 w 1225855"/>
              <a:gd name="connsiteY179-6948" fmla="*/ 424057 h 1499831"/>
              <a:gd name="connsiteX180-6949" fmla="*/ 433059 w 1225855"/>
              <a:gd name="connsiteY180-6950" fmla="*/ 418165 h 1499831"/>
              <a:gd name="connsiteX181-6951" fmla="*/ 409164 w 1225855"/>
              <a:gd name="connsiteY181-6952" fmla="*/ 412437 h 1499831"/>
              <a:gd name="connsiteX182-6953" fmla="*/ 403927 w 1225855"/>
              <a:gd name="connsiteY182-6954" fmla="*/ 410964 h 1499831"/>
              <a:gd name="connsiteX183-6955" fmla="*/ 322094 w 1225855"/>
              <a:gd name="connsiteY183-6956" fmla="*/ 374303 h 1499831"/>
              <a:gd name="connsiteX0-6957" fmla="*/ 1219145 w 1225855"/>
              <a:gd name="connsiteY0-6958" fmla="*/ 1035512 h 1499831"/>
              <a:gd name="connsiteX1-6959" fmla="*/ 1212598 w 1225855"/>
              <a:gd name="connsiteY1-6960" fmla="*/ 1022910 h 1499831"/>
              <a:gd name="connsiteX2-6961" fmla="*/ 1009653 w 1225855"/>
              <a:gd name="connsiteY2-6962" fmla="*/ 805725 h 1499831"/>
              <a:gd name="connsiteX3-6963" fmla="*/ 1091485 w 1225855"/>
              <a:gd name="connsiteY3-6964" fmla="*/ 720128 h 1499831"/>
              <a:gd name="connsiteX4-6965" fmla="*/ 1086085 w 1225855"/>
              <a:gd name="connsiteY4-6966" fmla="*/ 697052 h 1499831"/>
              <a:gd name="connsiteX5-6967" fmla="*/ 1079702 w 1225855"/>
              <a:gd name="connsiteY5-6968" fmla="*/ 685104 h 1499831"/>
              <a:gd name="connsiteX6-6969" fmla="*/ 863663 w 1225855"/>
              <a:gd name="connsiteY6-6970" fmla="*/ 454008 h 1499831"/>
              <a:gd name="connsiteX7-6971" fmla="*/ 957280 w 1225855"/>
              <a:gd name="connsiteY7-6972" fmla="*/ 374303 h 1499831"/>
              <a:gd name="connsiteX8-6973" fmla="*/ 953024 w 1225855"/>
              <a:gd name="connsiteY8-6974" fmla="*/ 355482 h 1499831"/>
              <a:gd name="connsiteX9-6975" fmla="*/ 946969 w 1225855"/>
              <a:gd name="connsiteY9-6976" fmla="*/ 344516 h 1499831"/>
              <a:gd name="connsiteX10-6977" fmla="*/ 633058 w 1225855"/>
              <a:gd name="connsiteY10-6978" fmla="*/ 8347 h 1499831"/>
              <a:gd name="connsiteX11-6979" fmla="*/ 613909 w 1225855"/>
              <a:gd name="connsiteY11-6980" fmla="*/ 0 h 1499831"/>
              <a:gd name="connsiteX12-6981" fmla="*/ 594761 w 1225855"/>
              <a:gd name="connsiteY12-6982" fmla="*/ 8183 h 1499831"/>
              <a:gd name="connsiteX13-6983" fmla="*/ 276922 w 1225855"/>
              <a:gd name="connsiteY13-6984" fmla="*/ 345825 h 1499831"/>
              <a:gd name="connsiteX14-6985" fmla="*/ 269884 w 1225855"/>
              <a:gd name="connsiteY14-6986" fmla="*/ 362028 h 1499831"/>
              <a:gd name="connsiteX15-6987" fmla="*/ 268248 w 1225855"/>
              <a:gd name="connsiteY15-6988" fmla="*/ 374139 h 1499831"/>
              <a:gd name="connsiteX16-6989" fmla="*/ 363828 w 1225855"/>
              <a:gd name="connsiteY16-6990" fmla="*/ 453354 h 1499831"/>
              <a:gd name="connsiteX17-6991" fmla="*/ 143535 w 1225855"/>
              <a:gd name="connsiteY17-6992" fmla="*/ 687395 h 1499831"/>
              <a:gd name="connsiteX18-6993" fmla="*/ 136497 w 1225855"/>
              <a:gd name="connsiteY18-6994" fmla="*/ 704744 h 1499831"/>
              <a:gd name="connsiteX19-6995" fmla="*/ 134206 w 1225855"/>
              <a:gd name="connsiteY19-6996" fmla="*/ 720128 h 1499831"/>
              <a:gd name="connsiteX20-6997" fmla="*/ 182978 w 1225855"/>
              <a:gd name="connsiteY20-6998" fmla="*/ 786740 h 1499831"/>
              <a:gd name="connsiteX21-6999" fmla="*/ 217839 w 1225855"/>
              <a:gd name="connsiteY21-7000" fmla="*/ 805071 h 1499831"/>
              <a:gd name="connsiteX22-7001" fmla="*/ 9984 w 1225855"/>
              <a:gd name="connsiteY22-7002" fmla="*/ 1025692 h 1499831"/>
              <a:gd name="connsiteX23-7003" fmla="*/ 2946 w 1225855"/>
              <a:gd name="connsiteY23-7004" fmla="*/ 1044186 h 1499831"/>
              <a:gd name="connsiteX24-7005" fmla="*/ 0 w 1225855"/>
              <a:gd name="connsiteY24-7006" fmla="*/ 1062844 h 1499831"/>
              <a:gd name="connsiteX25-7007" fmla="*/ 194435 w 1225855"/>
              <a:gd name="connsiteY25-7008" fmla="*/ 1198195 h 1499831"/>
              <a:gd name="connsiteX26-7009" fmla="*/ 487887 w 1225855"/>
              <a:gd name="connsiteY26-7010" fmla="*/ 1247950 h 1499831"/>
              <a:gd name="connsiteX27-7011" fmla="*/ 487887 w 1225855"/>
              <a:gd name="connsiteY27-7012" fmla="*/ 1473645 h 1499831"/>
              <a:gd name="connsiteX28-7013" fmla="*/ 514073 w 1225855"/>
              <a:gd name="connsiteY28-7014" fmla="*/ 1499831 h 1499831"/>
              <a:gd name="connsiteX29-7015" fmla="*/ 711781 w 1225855"/>
              <a:gd name="connsiteY29-7016" fmla="*/ 1499831 h 1499831"/>
              <a:gd name="connsiteX30-7017" fmla="*/ 737968 w 1225855"/>
              <a:gd name="connsiteY30-7018" fmla="*/ 1473645 h 1499831"/>
              <a:gd name="connsiteX31-7019" fmla="*/ 737968 w 1225855"/>
              <a:gd name="connsiteY31-7020" fmla="*/ 1248932 h 1499831"/>
              <a:gd name="connsiteX32-7021" fmla="*/ 1039112 w 1225855"/>
              <a:gd name="connsiteY32-7022" fmla="*/ 1198195 h 1499831"/>
              <a:gd name="connsiteX33-7023" fmla="*/ 1225855 w 1225855"/>
              <a:gd name="connsiteY33-7024" fmla="*/ 1062844 h 1499831"/>
              <a:gd name="connsiteX34-7025" fmla="*/ 1219145 w 1225855"/>
              <a:gd name="connsiteY34-7026" fmla="*/ 1035512 h 1499831"/>
              <a:gd name="connsiteX35-7027" fmla="*/ 1099178 w 1225855"/>
              <a:gd name="connsiteY35-7028" fmla="*/ 1120454 h 1499831"/>
              <a:gd name="connsiteX36-7029" fmla="*/ 1082157 w 1225855"/>
              <a:gd name="connsiteY36-7030" fmla="*/ 1113580 h 1499831"/>
              <a:gd name="connsiteX37-7031" fmla="*/ 657608 w 1225855"/>
              <a:gd name="connsiteY37-7032" fmla="*/ 1056788 h 1499831"/>
              <a:gd name="connsiteX38-7033" fmla="*/ 560882 w 1225855"/>
              <a:gd name="connsiteY38-7034" fmla="*/ 1023564 h 1499831"/>
              <a:gd name="connsiteX39-7035" fmla="*/ 558918 w 1225855"/>
              <a:gd name="connsiteY39-7036" fmla="*/ 1022582 h 1499831"/>
              <a:gd name="connsiteX40-7037" fmla="*/ 554663 w 1225855"/>
              <a:gd name="connsiteY40-7038" fmla="*/ 1021109 h 1499831"/>
              <a:gd name="connsiteX41-7039" fmla="*/ 419966 w 1225855"/>
              <a:gd name="connsiteY41-7040" fmla="*/ 947296 h 1499831"/>
              <a:gd name="connsiteX42-7041" fmla="*/ 312928 w 1225855"/>
              <a:gd name="connsiteY42-7042" fmla="*/ 837313 h 1499831"/>
              <a:gd name="connsiteX43-7043" fmla="*/ 618656 w 1225855"/>
              <a:gd name="connsiteY43-7044" fmla="*/ 887115 h 1499831"/>
              <a:gd name="connsiteX44-7045" fmla="*/ 943368 w 1225855"/>
              <a:gd name="connsiteY44-7046" fmla="*/ 830439 h 1499831"/>
              <a:gd name="connsiteX45-7047" fmla="*/ 957116 w 1225855"/>
              <a:gd name="connsiteY45-7048" fmla="*/ 826184 h 1499831"/>
              <a:gd name="connsiteX46-7049" fmla="*/ 1168408 w 1225855"/>
              <a:gd name="connsiteY46-7050" fmla="*/ 1052369 h 1499831"/>
              <a:gd name="connsiteX47-7051" fmla="*/ 1170536 w 1225855"/>
              <a:gd name="connsiteY47-7052" fmla="*/ 1055806 h 1499831"/>
              <a:gd name="connsiteX48-7053" fmla="*/ 1173482 w 1225855"/>
              <a:gd name="connsiteY48-7054" fmla="*/ 1063008 h 1499831"/>
              <a:gd name="connsiteX49-7055" fmla="*/ 1099178 w 1225855"/>
              <a:gd name="connsiteY49-7056" fmla="*/ 1120454 h 1499831"/>
              <a:gd name="connsiteX50-7057" fmla="*/ 736822 w 1225855"/>
              <a:gd name="connsiteY50-7058" fmla="*/ 1196559 h 1499831"/>
              <a:gd name="connsiteX51-7059" fmla="*/ 620292 w 1225855"/>
              <a:gd name="connsiteY51-7060" fmla="*/ 1200487 h 1499831"/>
              <a:gd name="connsiteX52-7061" fmla="*/ 489033 w 1225855"/>
              <a:gd name="connsiteY52-7062" fmla="*/ 1195577 h 1499831"/>
              <a:gd name="connsiteX53-7063" fmla="*/ 209001 w 1225855"/>
              <a:gd name="connsiteY53-7064" fmla="*/ 1148114 h 1499831"/>
              <a:gd name="connsiteX54-7065" fmla="*/ 52209 w 1225855"/>
              <a:gd name="connsiteY54-7066" fmla="*/ 1063008 h 1499831"/>
              <a:gd name="connsiteX55-7067" fmla="*/ 54173 w 1225855"/>
              <a:gd name="connsiteY55-7068" fmla="*/ 1057279 h 1499831"/>
              <a:gd name="connsiteX56-7069" fmla="*/ 56137 w 1225855"/>
              <a:gd name="connsiteY56-7070" fmla="*/ 1053188 h 1499831"/>
              <a:gd name="connsiteX57-7071" fmla="*/ 255155 w 1225855"/>
              <a:gd name="connsiteY57-7072" fmla="*/ 841896 h 1499831"/>
              <a:gd name="connsiteX58-7073" fmla="*/ 346971 w 1225855"/>
              <a:gd name="connsiteY58-7074" fmla="*/ 956134 h 1499831"/>
              <a:gd name="connsiteX59-7075" fmla="*/ 318984 w 1225855"/>
              <a:gd name="connsiteY59-7076" fmla="*/ 987558 h 1499831"/>
              <a:gd name="connsiteX60-7077" fmla="*/ 321112 w 1225855"/>
              <a:gd name="connsiteY60-7078" fmla="*/ 1024546 h 1499831"/>
              <a:gd name="connsiteX61-7079" fmla="*/ 338460 w 1225855"/>
              <a:gd name="connsiteY61-7080" fmla="*/ 1031093 h 1499831"/>
              <a:gd name="connsiteX62-7081" fmla="*/ 358100 w 1225855"/>
              <a:gd name="connsiteY62-7082" fmla="*/ 1022255 h 1499831"/>
              <a:gd name="connsiteX63-7083" fmla="*/ 387887 w 1225855"/>
              <a:gd name="connsiteY63-7084" fmla="*/ 988703 h 1499831"/>
              <a:gd name="connsiteX64-7085" fmla="*/ 512600 w 1225855"/>
              <a:gd name="connsiteY64-7086" fmla="*/ 1059898 h 1499831"/>
              <a:gd name="connsiteX65-7087" fmla="*/ 494925 w 1225855"/>
              <a:gd name="connsiteY65-7088" fmla="*/ 1097868 h 1499831"/>
              <a:gd name="connsiteX66-7089" fmla="*/ 507527 w 1225855"/>
              <a:gd name="connsiteY66-7090" fmla="*/ 1132729 h 1499831"/>
              <a:gd name="connsiteX67-7091" fmla="*/ 518656 w 1225855"/>
              <a:gd name="connsiteY67-7092" fmla="*/ 1135184 h 1499831"/>
              <a:gd name="connsiteX68-7093" fmla="*/ 542388 w 1225855"/>
              <a:gd name="connsiteY68-7094" fmla="*/ 1120127 h 1499831"/>
              <a:gd name="connsiteX69-7095" fmla="*/ 561045 w 1225855"/>
              <a:gd name="connsiteY69-7096" fmla="*/ 1080029 h 1499831"/>
              <a:gd name="connsiteX70-7097" fmla="*/ 638132 w 1225855"/>
              <a:gd name="connsiteY70-7098" fmla="*/ 1105888 h 1499831"/>
              <a:gd name="connsiteX71-7099" fmla="*/ 708344 w 1225855"/>
              <a:gd name="connsiteY71-7100" fmla="*/ 1124219 h 1499831"/>
              <a:gd name="connsiteX72-7101" fmla="*/ 692633 w 1225855"/>
              <a:gd name="connsiteY72-7102" fmla="*/ 1159079 h 1499831"/>
              <a:gd name="connsiteX73-7103" fmla="*/ 691487 w 1225855"/>
              <a:gd name="connsiteY73-7104" fmla="*/ 1177574 h 1499831"/>
              <a:gd name="connsiteX74-7105" fmla="*/ 705726 w 1225855"/>
              <a:gd name="connsiteY74-7106" fmla="*/ 1193776 h 1499831"/>
              <a:gd name="connsiteX75-7107" fmla="*/ 716528 w 1225855"/>
              <a:gd name="connsiteY75-7108" fmla="*/ 1196068 h 1499831"/>
              <a:gd name="connsiteX76-7109" fmla="*/ 733549 w 1225855"/>
              <a:gd name="connsiteY76-7110" fmla="*/ 1189848 h 1499831"/>
              <a:gd name="connsiteX77-7111" fmla="*/ 740423 w 1225855"/>
              <a:gd name="connsiteY77-7112" fmla="*/ 1180683 h 1499831"/>
              <a:gd name="connsiteX78-7113" fmla="*/ 760881 w 1225855"/>
              <a:gd name="connsiteY78-7114" fmla="*/ 1135184 h 1499831"/>
              <a:gd name="connsiteX79-7115" fmla="*/ 974628 w 1225855"/>
              <a:gd name="connsiteY79-7116" fmla="*/ 1161534 h 1499831"/>
              <a:gd name="connsiteX80-7117" fmla="*/ 736822 w 1225855"/>
              <a:gd name="connsiteY80-7118" fmla="*/ 1196559 h 1499831"/>
              <a:gd name="connsiteX81-7119" fmla="*/ 685431 w 1225855"/>
              <a:gd name="connsiteY81-7120" fmla="*/ 1447458 h 1499831"/>
              <a:gd name="connsiteX82-7121" fmla="*/ 540096 w 1225855"/>
              <a:gd name="connsiteY82-7122" fmla="*/ 1447458 h 1499831"/>
              <a:gd name="connsiteX83-7123" fmla="*/ 540096 w 1225855"/>
              <a:gd name="connsiteY83-7124" fmla="*/ 1251059 h 1499831"/>
              <a:gd name="connsiteX84-7125" fmla="*/ 620292 w 1225855"/>
              <a:gd name="connsiteY84-7126" fmla="*/ 1252860 h 1499831"/>
              <a:gd name="connsiteX85-7127" fmla="*/ 685431 w 1225855"/>
              <a:gd name="connsiteY85-7128" fmla="*/ 1251714 h 1499831"/>
              <a:gd name="connsiteX86-7129" fmla="*/ 685431 w 1225855"/>
              <a:gd name="connsiteY86-7130" fmla="*/ 1447458 h 1499831"/>
              <a:gd name="connsiteX87-7131" fmla="*/ 186415 w 1225855"/>
              <a:gd name="connsiteY87-7132" fmla="*/ 720292 h 1499831"/>
              <a:gd name="connsiteX88-7133" fmla="*/ 187070 w 1225855"/>
              <a:gd name="connsiteY88-7134" fmla="*/ 718819 h 1499831"/>
              <a:gd name="connsiteX89-7135" fmla="*/ 188543 w 1225855"/>
              <a:gd name="connsiteY89-7136" fmla="*/ 715873 h 1499831"/>
              <a:gd name="connsiteX90-7137" fmla="*/ 418567 w 1225855"/>
              <a:gd name="connsiteY90-7138" fmla="*/ 483352 h 1499831"/>
              <a:gd name="connsiteX91-7139" fmla="*/ 483426 w 1225855"/>
              <a:gd name="connsiteY91-7140" fmla="*/ 492987 h 1499831"/>
              <a:gd name="connsiteX92-7141" fmla="*/ 493280 w 1225855"/>
              <a:gd name="connsiteY92-7142" fmla="*/ 505881 h 1499831"/>
              <a:gd name="connsiteX93-7143" fmla="*/ 550480 w 1225855"/>
              <a:gd name="connsiteY93-7144" fmla="*/ 513426 h 1499831"/>
              <a:gd name="connsiteX94-7145" fmla="*/ 587396 w 1225855"/>
              <a:gd name="connsiteY94-7146" fmla="*/ 507919 h 1499831"/>
              <a:gd name="connsiteX95-7147" fmla="*/ 609547 w 1225855"/>
              <a:gd name="connsiteY95-7148" fmla="*/ 513172 h 1499831"/>
              <a:gd name="connsiteX96-7149" fmla="*/ 644277 w 1225855"/>
              <a:gd name="connsiteY96-7150" fmla="*/ 510465 h 1499831"/>
              <a:gd name="connsiteX97-7151" fmla="*/ 676430 w 1225855"/>
              <a:gd name="connsiteY97-7152" fmla="*/ 508991 h 1499831"/>
              <a:gd name="connsiteX98-7153" fmla="*/ 712198 w 1225855"/>
              <a:gd name="connsiteY98-7154" fmla="*/ 499229 h 1499831"/>
              <a:gd name="connsiteX99-7155" fmla="*/ 797706 w 1225855"/>
              <a:gd name="connsiteY99-7156" fmla="*/ 471684 h 1499831"/>
              <a:gd name="connsiteX100-7157" fmla="*/ 820292 w 1225855"/>
              <a:gd name="connsiteY100-7158" fmla="*/ 507036 h 1499831"/>
              <a:gd name="connsiteX101-7159" fmla="*/ 780194 w 1225855"/>
              <a:gd name="connsiteY101-7160" fmla="*/ 560391 h 1499831"/>
              <a:gd name="connsiteX102-7161" fmla="*/ 759081 w 1225855"/>
              <a:gd name="connsiteY102-7162" fmla="*/ 576103 h 1499831"/>
              <a:gd name="connsiteX103-7163" fmla="*/ 736822 w 1225855"/>
              <a:gd name="connsiteY103-7164" fmla="*/ 590669 h 1499831"/>
              <a:gd name="connsiteX104-7165" fmla="*/ 736331 w 1225855"/>
              <a:gd name="connsiteY104-7166" fmla="*/ 590996 h 1499831"/>
              <a:gd name="connsiteX105-7167" fmla="*/ 537297 w 1225855"/>
              <a:gd name="connsiteY105-7168" fmla="*/ 689628 h 1499831"/>
              <a:gd name="connsiteX106-7169" fmla="*/ 339115 w 1225855"/>
              <a:gd name="connsiteY106-7170" fmla="*/ 752370 h 1499831"/>
              <a:gd name="connsiteX107-7171" fmla="*/ 289033 w 1225855"/>
              <a:gd name="connsiteY107-7172" fmla="*/ 767428 h 1499831"/>
              <a:gd name="connsiteX108-7173" fmla="*/ 274958 w 1225855"/>
              <a:gd name="connsiteY108-7174" fmla="*/ 771519 h 1499831"/>
              <a:gd name="connsiteX109-7175" fmla="*/ 255809 w 1225855"/>
              <a:gd name="connsiteY109-7176" fmla="*/ 764482 h 1499831"/>
              <a:gd name="connsiteX110-7177" fmla="*/ 186415 w 1225855"/>
              <a:gd name="connsiteY110-7178" fmla="*/ 720292 h 1499831"/>
              <a:gd name="connsiteX111-7179" fmla="*/ 883794 w 1225855"/>
              <a:gd name="connsiteY111-7180" fmla="*/ 593451 h 1499831"/>
              <a:gd name="connsiteX112-7181" fmla="*/ 859244 w 1225855"/>
              <a:gd name="connsiteY112-7182" fmla="*/ 561536 h 1499831"/>
              <a:gd name="connsiteX113-7183" fmla="*/ 854989 w 1225855"/>
              <a:gd name="connsiteY113-7184" fmla="*/ 557117 h 1499831"/>
              <a:gd name="connsiteX114-7185" fmla="*/ 867100 w 1225855"/>
              <a:gd name="connsiteY114-7186" fmla="*/ 534204 h 1499831"/>
              <a:gd name="connsiteX115-7187" fmla="*/ 1036167 w 1225855"/>
              <a:gd name="connsiteY115-7188" fmla="*/ 715218 h 1499831"/>
              <a:gd name="connsiteX116-7189" fmla="*/ 1037803 w 1225855"/>
              <a:gd name="connsiteY116-7190" fmla="*/ 717837 h 1499831"/>
              <a:gd name="connsiteX117-7191" fmla="*/ 1038949 w 1225855"/>
              <a:gd name="connsiteY117-7192" fmla="*/ 720128 h 1499831"/>
              <a:gd name="connsiteX118-7193" fmla="*/ 971519 w 1225855"/>
              <a:gd name="connsiteY118-7194" fmla="*/ 764973 h 1499831"/>
              <a:gd name="connsiteX119-7195" fmla="*/ 944841 w 1225855"/>
              <a:gd name="connsiteY119-7196" fmla="*/ 774793 h 1499831"/>
              <a:gd name="connsiteX120-7197" fmla="*/ 927165 w 1225855"/>
              <a:gd name="connsiteY120-7198" fmla="*/ 780357 h 1499831"/>
              <a:gd name="connsiteX121-7199" fmla="*/ 917018 w 1225855"/>
              <a:gd name="connsiteY121-7200" fmla="*/ 783303 h 1499831"/>
              <a:gd name="connsiteX122-7201" fmla="*/ 601823 w 1225855"/>
              <a:gd name="connsiteY122-7202" fmla="*/ 839342 h 1499831"/>
              <a:gd name="connsiteX123-7203" fmla="*/ 372175 w 1225855"/>
              <a:gd name="connsiteY123-7204" fmla="*/ 797051 h 1499831"/>
              <a:gd name="connsiteX124-7205" fmla="*/ 481668 w 1225855"/>
              <a:gd name="connsiteY124-7206" fmla="*/ 760717 h 1499831"/>
              <a:gd name="connsiteX125-7207" fmla="*/ 497707 w 1225855"/>
              <a:gd name="connsiteY125-7208" fmla="*/ 799015 h 1499831"/>
              <a:gd name="connsiteX126-7209" fmla="*/ 521929 w 1225855"/>
              <a:gd name="connsiteY126-7210" fmla="*/ 815054 h 1499831"/>
              <a:gd name="connsiteX127-7211" fmla="*/ 532077 w 1225855"/>
              <a:gd name="connsiteY127-7212" fmla="*/ 812927 h 1499831"/>
              <a:gd name="connsiteX128-7213" fmla="*/ 545988 w 1225855"/>
              <a:gd name="connsiteY128-7214" fmla="*/ 778557 h 1499831"/>
              <a:gd name="connsiteX129-7215" fmla="*/ 530931 w 1225855"/>
              <a:gd name="connsiteY129-7216" fmla="*/ 742878 h 1499831"/>
              <a:gd name="connsiteX130-7217" fmla="*/ 560882 w 1225855"/>
              <a:gd name="connsiteY130-7218" fmla="*/ 731421 h 1499831"/>
              <a:gd name="connsiteX131-7219" fmla="*/ 660881 w 1225855"/>
              <a:gd name="connsiteY131-7220" fmla="*/ 689359 h 1499831"/>
              <a:gd name="connsiteX132-7221" fmla="*/ 682158 w 1225855"/>
              <a:gd name="connsiteY132-7222" fmla="*/ 735677 h 1499831"/>
              <a:gd name="connsiteX133-7223" fmla="*/ 706053 w 1225855"/>
              <a:gd name="connsiteY133-7224" fmla="*/ 750897 h 1499831"/>
              <a:gd name="connsiteX134-7225" fmla="*/ 717019 w 1225855"/>
              <a:gd name="connsiteY134-7226" fmla="*/ 748442 h 1499831"/>
              <a:gd name="connsiteX135-7227" fmla="*/ 729948 w 1225855"/>
              <a:gd name="connsiteY135-7228" fmla="*/ 713745 h 1499831"/>
              <a:gd name="connsiteX136-7229" fmla="*/ 708181 w 1225855"/>
              <a:gd name="connsiteY136-7230" fmla="*/ 666446 h 1499831"/>
              <a:gd name="connsiteX137-7231" fmla="*/ 763991 w 1225855"/>
              <a:gd name="connsiteY137-7232" fmla="*/ 635350 h 1499831"/>
              <a:gd name="connsiteX138-7233" fmla="*/ 773483 w 1225855"/>
              <a:gd name="connsiteY138-7234" fmla="*/ 629294 h 1499831"/>
              <a:gd name="connsiteX139-7235" fmla="*/ 795414 w 1225855"/>
              <a:gd name="connsiteY139-7236" fmla="*/ 614400 h 1499831"/>
              <a:gd name="connsiteX140-7237" fmla="*/ 816200 w 1225855"/>
              <a:gd name="connsiteY140-7238" fmla="*/ 598361 h 1499831"/>
              <a:gd name="connsiteX141-7239" fmla="*/ 819473 w 1225855"/>
              <a:gd name="connsiteY141-7240" fmla="*/ 595579 h 1499831"/>
              <a:gd name="connsiteX142-7241" fmla="*/ 842223 w 1225855"/>
              <a:gd name="connsiteY142-7242" fmla="*/ 625202 h 1499831"/>
              <a:gd name="connsiteX143-7243" fmla="*/ 863008 w 1225855"/>
              <a:gd name="connsiteY143-7244" fmla="*/ 635350 h 1499831"/>
              <a:gd name="connsiteX144-7245" fmla="*/ 878884 w 1225855"/>
              <a:gd name="connsiteY144-7246" fmla="*/ 629949 h 1499831"/>
              <a:gd name="connsiteX145-7247" fmla="*/ 883794 w 1225855"/>
              <a:gd name="connsiteY145-7248" fmla="*/ 593451 h 1499831"/>
              <a:gd name="connsiteX146-7249" fmla="*/ 513091 w 1225855"/>
              <a:gd name="connsiteY146-7250" fmla="*/ 183796 h 1499831"/>
              <a:gd name="connsiteX147-7251" fmla="*/ 520784 w 1225855"/>
              <a:gd name="connsiteY147-7252" fmla="*/ 163175 h 1499831"/>
              <a:gd name="connsiteX148-7253" fmla="*/ 613746 w 1225855"/>
              <a:gd name="connsiteY148-7254" fmla="*/ 64648 h 1499831"/>
              <a:gd name="connsiteX149-7255" fmla="*/ 903434 w 1225855"/>
              <a:gd name="connsiteY149-7256" fmla="*/ 374630 h 1499831"/>
              <a:gd name="connsiteX150-7257" fmla="*/ 823892 w 1225855"/>
              <a:gd name="connsiteY150-7258" fmla="*/ 411455 h 1499831"/>
              <a:gd name="connsiteX151-7259" fmla="*/ 821110 w 1225855"/>
              <a:gd name="connsiteY151-7260" fmla="*/ 412273 h 1499831"/>
              <a:gd name="connsiteX152-7261" fmla="*/ 807689 w 1225855"/>
              <a:gd name="connsiteY152-7262" fmla="*/ 415710 h 1499831"/>
              <a:gd name="connsiteX153-7263" fmla="*/ 791159 w 1225855"/>
              <a:gd name="connsiteY153-7264" fmla="*/ 406873 h 1499831"/>
              <a:gd name="connsiteX154-7265" fmla="*/ 777084 w 1225855"/>
              <a:gd name="connsiteY154-7266" fmla="*/ 399835 h 1499831"/>
              <a:gd name="connsiteX155-7267" fmla="*/ 706053 w 1225855"/>
              <a:gd name="connsiteY155-7268" fmla="*/ 362192 h 1499831"/>
              <a:gd name="connsiteX156-7269" fmla="*/ 591160 w 1225855"/>
              <a:gd name="connsiteY156-7270" fmla="*/ 288542 h 1499831"/>
              <a:gd name="connsiteX157-7271" fmla="*/ 570702 w 1225855"/>
              <a:gd name="connsiteY157-7272" fmla="*/ 272176 h 1499831"/>
              <a:gd name="connsiteX158-7273" fmla="*/ 567919 w 1225855"/>
              <a:gd name="connsiteY158-7274" fmla="*/ 269721 h 1499831"/>
              <a:gd name="connsiteX159-7275" fmla="*/ 551226 w 1225855"/>
              <a:gd name="connsiteY159-7276" fmla="*/ 254500 h 1499831"/>
              <a:gd name="connsiteX160-7277" fmla="*/ 512109 w 1225855"/>
              <a:gd name="connsiteY160-7278" fmla="*/ 197708 h 1499831"/>
              <a:gd name="connsiteX161-7279" fmla="*/ 513091 w 1225855"/>
              <a:gd name="connsiteY161-7280" fmla="*/ 183796 h 1499831"/>
              <a:gd name="connsiteX162-7281" fmla="*/ 322094 w 1225855"/>
              <a:gd name="connsiteY162-7282" fmla="*/ 374303 h 1499831"/>
              <a:gd name="connsiteX163-7283" fmla="*/ 464974 w 1225855"/>
              <a:gd name="connsiteY163-7284" fmla="*/ 222421 h 1499831"/>
              <a:gd name="connsiteX164-7285" fmla="*/ 508345 w 1225855"/>
              <a:gd name="connsiteY164-7286" fmla="*/ 285596 h 1499831"/>
              <a:gd name="connsiteX165-7287" fmla="*/ 482486 w 1225855"/>
              <a:gd name="connsiteY165-7288" fmla="*/ 314729 h 1499831"/>
              <a:gd name="connsiteX166-7289" fmla="*/ 475939 w 1225855"/>
              <a:gd name="connsiteY166-7290" fmla="*/ 334205 h 1499831"/>
              <a:gd name="connsiteX167-7291" fmla="*/ 484614 w 1225855"/>
              <a:gd name="connsiteY167-7292" fmla="*/ 351717 h 1499831"/>
              <a:gd name="connsiteX168-7293" fmla="*/ 491324 w 1225855"/>
              <a:gd name="connsiteY168-7294" fmla="*/ 355973 h 1499831"/>
              <a:gd name="connsiteX169-7295" fmla="*/ 501962 w 1225855"/>
              <a:gd name="connsiteY169-7296" fmla="*/ 358264 h 1499831"/>
              <a:gd name="connsiteX170-7297" fmla="*/ 521602 w 1225855"/>
              <a:gd name="connsiteY170-7298" fmla="*/ 349426 h 1499831"/>
              <a:gd name="connsiteX171-7299" fmla="*/ 547298 w 1225855"/>
              <a:gd name="connsiteY171-7300" fmla="*/ 320621 h 1499831"/>
              <a:gd name="connsiteX172-7301" fmla="*/ 554990 w 1225855"/>
              <a:gd name="connsiteY172-7302" fmla="*/ 326676 h 1499831"/>
              <a:gd name="connsiteX173-7303" fmla="*/ 722747 w 1225855"/>
              <a:gd name="connsiteY173-7304" fmla="*/ 430768 h 1499831"/>
              <a:gd name="connsiteX174-7305" fmla="*/ 663827 w 1225855"/>
              <a:gd name="connsiteY174-7306" fmla="*/ 435678 h 1499831"/>
              <a:gd name="connsiteX175-7307" fmla="*/ 628967 w 1225855"/>
              <a:gd name="connsiteY175-7308" fmla="*/ 436823 h 1499831"/>
              <a:gd name="connsiteX176-7309" fmla="*/ 616692 w 1225855"/>
              <a:gd name="connsiteY176-7310" fmla="*/ 436987 h 1499831"/>
              <a:gd name="connsiteX177-7311" fmla="*/ 600489 w 1225855"/>
              <a:gd name="connsiteY177-7312" fmla="*/ 436823 h 1499831"/>
              <a:gd name="connsiteX178-7313" fmla="*/ 565628 w 1225855"/>
              <a:gd name="connsiteY178-7314" fmla="*/ 435514 h 1499831"/>
              <a:gd name="connsiteX179-7315" fmla="*/ 463337 w 1225855"/>
              <a:gd name="connsiteY179-7316" fmla="*/ 424057 h 1499831"/>
              <a:gd name="connsiteX180-7317" fmla="*/ 433059 w 1225855"/>
              <a:gd name="connsiteY180-7318" fmla="*/ 418165 h 1499831"/>
              <a:gd name="connsiteX181-7319" fmla="*/ 409164 w 1225855"/>
              <a:gd name="connsiteY181-7320" fmla="*/ 412437 h 1499831"/>
              <a:gd name="connsiteX182-7321" fmla="*/ 403927 w 1225855"/>
              <a:gd name="connsiteY182-7322" fmla="*/ 410964 h 1499831"/>
              <a:gd name="connsiteX183-7323" fmla="*/ 322094 w 1225855"/>
              <a:gd name="connsiteY183-7324" fmla="*/ 374303 h 1499831"/>
              <a:gd name="connsiteX0-7325" fmla="*/ 1219145 w 1225855"/>
              <a:gd name="connsiteY0-7326" fmla="*/ 1035512 h 1499831"/>
              <a:gd name="connsiteX1-7327" fmla="*/ 1212598 w 1225855"/>
              <a:gd name="connsiteY1-7328" fmla="*/ 1022910 h 1499831"/>
              <a:gd name="connsiteX2-7329" fmla="*/ 1009653 w 1225855"/>
              <a:gd name="connsiteY2-7330" fmla="*/ 805725 h 1499831"/>
              <a:gd name="connsiteX3-7331" fmla="*/ 1091485 w 1225855"/>
              <a:gd name="connsiteY3-7332" fmla="*/ 720128 h 1499831"/>
              <a:gd name="connsiteX4-7333" fmla="*/ 1086085 w 1225855"/>
              <a:gd name="connsiteY4-7334" fmla="*/ 697052 h 1499831"/>
              <a:gd name="connsiteX5-7335" fmla="*/ 1079702 w 1225855"/>
              <a:gd name="connsiteY5-7336" fmla="*/ 685104 h 1499831"/>
              <a:gd name="connsiteX6-7337" fmla="*/ 863663 w 1225855"/>
              <a:gd name="connsiteY6-7338" fmla="*/ 454008 h 1499831"/>
              <a:gd name="connsiteX7-7339" fmla="*/ 957280 w 1225855"/>
              <a:gd name="connsiteY7-7340" fmla="*/ 374303 h 1499831"/>
              <a:gd name="connsiteX8-7341" fmla="*/ 953024 w 1225855"/>
              <a:gd name="connsiteY8-7342" fmla="*/ 355482 h 1499831"/>
              <a:gd name="connsiteX9-7343" fmla="*/ 946969 w 1225855"/>
              <a:gd name="connsiteY9-7344" fmla="*/ 344516 h 1499831"/>
              <a:gd name="connsiteX10-7345" fmla="*/ 633058 w 1225855"/>
              <a:gd name="connsiteY10-7346" fmla="*/ 8347 h 1499831"/>
              <a:gd name="connsiteX11-7347" fmla="*/ 613909 w 1225855"/>
              <a:gd name="connsiteY11-7348" fmla="*/ 0 h 1499831"/>
              <a:gd name="connsiteX12-7349" fmla="*/ 594761 w 1225855"/>
              <a:gd name="connsiteY12-7350" fmla="*/ 8183 h 1499831"/>
              <a:gd name="connsiteX13-7351" fmla="*/ 276922 w 1225855"/>
              <a:gd name="connsiteY13-7352" fmla="*/ 345825 h 1499831"/>
              <a:gd name="connsiteX14-7353" fmla="*/ 269884 w 1225855"/>
              <a:gd name="connsiteY14-7354" fmla="*/ 362028 h 1499831"/>
              <a:gd name="connsiteX15-7355" fmla="*/ 268248 w 1225855"/>
              <a:gd name="connsiteY15-7356" fmla="*/ 374139 h 1499831"/>
              <a:gd name="connsiteX16-7357" fmla="*/ 363828 w 1225855"/>
              <a:gd name="connsiteY16-7358" fmla="*/ 453354 h 1499831"/>
              <a:gd name="connsiteX17-7359" fmla="*/ 143535 w 1225855"/>
              <a:gd name="connsiteY17-7360" fmla="*/ 687395 h 1499831"/>
              <a:gd name="connsiteX18-7361" fmla="*/ 136497 w 1225855"/>
              <a:gd name="connsiteY18-7362" fmla="*/ 704744 h 1499831"/>
              <a:gd name="connsiteX19-7363" fmla="*/ 134206 w 1225855"/>
              <a:gd name="connsiteY19-7364" fmla="*/ 720128 h 1499831"/>
              <a:gd name="connsiteX20-7365" fmla="*/ 182978 w 1225855"/>
              <a:gd name="connsiteY20-7366" fmla="*/ 786740 h 1499831"/>
              <a:gd name="connsiteX21-7367" fmla="*/ 217839 w 1225855"/>
              <a:gd name="connsiteY21-7368" fmla="*/ 805071 h 1499831"/>
              <a:gd name="connsiteX22-7369" fmla="*/ 9984 w 1225855"/>
              <a:gd name="connsiteY22-7370" fmla="*/ 1025692 h 1499831"/>
              <a:gd name="connsiteX23-7371" fmla="*/ 2946 w 1225855"/>
              <a:gd name="connsiteY23-7372" fmla="*/ 1044186 h 1499831"/>
              <a:gd name="connsiteX24-7373" fmla="*/ 0 w 1225855"/>
              <a:gd name="connsiteY24-7374" fmla="*/ 1062844 h 1499831"/>
              <a:gd name="connsiteX25-7375" fmla="*/ 194435 w 1225855"/>
              <a:gd name="connsiteY25-7376" fmla="*/ 1198195 h 1499831"/>
              <a:gd name="connsiteX26-7377" fmla="*/ 487887 w 1225855"/>
              <a:gd name="connsiteY26-7378" fmla="*/ 1247950 h 1499831"/>
              <a:gd name="connsiteX27-7379" fmla="*/ 487887 w 1225855"/>
              <a:gd name="connsiteY27-7380" fmla="*/ 1473645 h 1499831"/>
              <a:gd name="connsiteX28-7381" fmla="*/ 514073 w 1225855"/>
              <a:gd name="connsiteY28-7382" fmla="*/ 1499831 h 1499831"/>
              <a:gd name="connsiteX29-7383" fmla="*/ 711781 w 1225855"/>
              <a:gd name="connsiteY29-7384" fmla="*/ 1499831 h 1499831"/>
              <a:gd name="connsiteX30-7385" fmla="*/ 737968 w 1225855"/>
              <a:gd name="connsiteY30-7386" fmla="*/ 1473645 h 1499831"/>
              <a:gd name="connsiteX31-7387" fmla="*/ 737968 w 1225855"/>
              <a:gd name="connsiteY31-7388" fmla="*/ 1248932 h 1499831"/>
              <a:gd name="connsiteX32-7389" fmla="*/ 1039112 w 1225855"/>
              <a:gd name="connsiteY32-7390" fmla="*/ 1198195 h 1499831"/>
              <a:gd name="connsiteX33-7391" fmla="*/ 1225855 w 1225855"/>
              <a:gd name="connsiteY33-7392" fmla="*/ 1062844 h 1499831"/>
              <a:gd name="connsiteX34-7393" fmla="*/ 1219145 w 1225855"/>
              <a:gd name="connsiteY34-7394" fmla="*/ 1035512 h 1499831"/>
              <a:gd name="connsiteX35-7395" fmla="*/ 1099178 w 1225855"/>
              <a:gd name="connsiteY35-7396" fmla="*/ 1120454 h 1499831"/>
              <a:gd name="connsiteX36-7397" fmla="*/ 1082157 w 1225855"/>
              <a:gd name="connsiteY36-7398" fmla="*/ 1113580 h 1499831"/>
              <a:gd name="connsiteX37-7399" fmla="*/ 657608 w 1225855"/>
              <a:gd name="connsiteY37-7400" fmla="*/ 1056788 h 1499831"/>
              <a:gd name="connsiteX38-7401" fmla="*/ 560882 w 1225855"/>
              <a:gd name="connsiteY38-7402" fmla="*/ 1023564 h 1499831"/>
              <a:gd name="connsiteX39-7403" fmla="*/ 558918 w 1225855"/>
              <a:gd name="connsiteY39-7404" fmla="*/ 1022582 h 1499831"/>
              <a:gd name="connsiteX40-7405" fmla="*/ 554663 w 1225855"/>
              <a:gd name="connsiteY40-7406" fmla="*/ 1021109 h 1499831"/>
              <a:gd name="connsiteX41-7407" fmla="*/ 419966 w 1225855"/>
              <a:gd name="connsiteY41-7408" fmla="*/ 947296 h 1499831"/>
              <a:gd name="connsiteX42-7409" fmla="*/ 312928 w 1225855"/>
              <a:gd name="connsiteY42-7410" fmla="*/ 837313 h 1499831"/>
              <a:gd name="connsiteX43-7411" fmla="*/ 618656 w 1225855"/>
              <a:gd name="connsiteY43-7412" fmla="*/ 887115 h 1499831"/>
              <a:gd name="connsiteX44-7413" fmla="*/ 943368 w 1225855"/>
              <a:gd name="connsiteY44-7414" fmla="*/ 830439 h 1499831"/>
              <a:gd name="connsiteX45-7415" fmla="*/ 957116 w 1225855"/>
              <a:gd name="connsiteY45-7416" fmla="*/ 826184 h 1499831"/>
              <a:gd name="connsiteX46-7417" fmla="*/ 1168408 w 1225855"/>
              <a:gd name="connsiteY46-7418" fmla="*/ 1052369 h 1499831"/>
              <a:gd name="connsiteX47-7419" fmla="*/ 1170536 w 1225855"/>
              <a:gd name="connsiteY47-7420" fmla="*/ 1055806 h 1499831"/>
              <a:gd name="connsiteX48-7421" fmla="*/ 1173482 w 1225855"/>
              <a:gd name="connsiteY48-7422" fmla="*/ 1063008 h 1499831"/>
              <a:gd name="connsiteX49-7423" fmla="*/ 1099178 w 1225855"/>
              <a:gd name="connsiteY49-7424" fmla="*/ 1120454 h 1499831"/>
              <a:gd name="connsiteX50-7425" fmla="*/ 736822 w 1225855"/>
              <a:gd name="connsiteY50-7426" fmla="*/ 1196559 h 1499831"/>
              <a:gd name="connsiteX51-7427" fmla="*/ 620292 w 1225855"/>
              <a:gd name="connsiteY51-7428" fmla="*/ 1200487 h 1499831"/>
              <a:gd name="connsiteX52-7429" fmla="*/ 489033 w 1225855"/>
              <a:gd name="connsiteY52-7430" fmla="*/ 1195577 h 1499831"/>
              <a:gd name="connsiteX53-7431" fmla="*/ 209001 w 1225855"/>
              <a:gd name="connsiteY53-7432" fmla="*/ 1148114 h 1499831"/>
              <a:gd name="connsiteX54-7433" fmla="*/ 52209 w 1225855"/>
              <a:gd name="connsiteY54-7434" fmla="*/ 1063008 h 1499831"/>
              <a:gd name="connsiteX55-7435" fmla="*/ 54173 w 1225855"/>
              <a:gd name="connsiteY55-7436" fmla="*/ 1057279 h 1499831"/>
              <a:gd name="connsiteX56-7437" fmla="*/ 56137 w 1225855"/>
              <a:gd name="connsiteY56-7438" fmla="*/ 1053188 h 1499831"/>
              <a:gd name="connsiteX57-7439" fmla="*/ 255155 w 1225855"/>
              <a:gd name="connsiteY57-7440" fmla="*/ 841896 h 1499831"/>
              <a:gd name="connsiteX58-7441" fmla="*/ 346971 w 1225855"/>
              <a:gd name="connsiteY58-7442" fmla="*/ 956134 h 1499831"/>
              <a:gd name="connsiteX59-7443" fmla="*/ 318984 w 1225855"/>
              <a:gd name="connsiteY59-7444" fmla="*/ 987558 h 1499831"/>
              <a:gd name="connsiteX60-7445" fmla="*/ 321112 w 1225855"/>
              <a:gd name="connsiteY60-7446" fmla="*/ 1024546 h 1499831"/>
              <a:gd name="connsiteX61-7447" fmla="*/ 338460 w 1225855"/>
              <a:gd name="connsiteY61-7448" fmla="*/ 1031093 h 1499831"/>
              <a:gd name="connsiteX62-7449" fmla="*/ 358100 w 1225855"/>
              <a:gd name="connsiteY62-7450" fmla="*/ 1022255 h 1499831"/>
              <a:gd name="connsiteX63-7451" fmla="*/ 387887 w 1225855"/>
              <a:gd name="connsiteY63-7452" fmla="*/ 988703 h 1499831"/>
              <a:gd name="connsiteX64-7453" fmla="*/ 512600 w 1225855"/>
              <a:gd name="connsiteY64-7454" fmla="*/ 1059898 h 1499831"/>
              <a:gd name="connsiteX65-7455" fmla="*/ 494925 w 1225855"/>
              <a:gd name="connsiteY65-7456" fmla="*/ 1097868 h 1499831"/>
              <a:gd name="connsiteX66-7457" fmla="*/ 507527 w 1225855"/>
              <a:gd name="connsiteY66-7458" fmla="*/ 1132729 h 1499831"/>
              <a:gd name="connsiteX67-7459" fmla="*/ 518656 w 1225855"/>
              <a:gd name="connsiteY67-7460" fmla="*/ 1135184 h 1499831"/>
              <a:gd name="connsiteX68-7461" fmla="*/ 542388 w 1225855"/>
              <a:gd name="connsiteY68-7462" fmla="*/ 1120127 h 1499831"/>
              <a:gd name="connsiteX69-7463" fmla="*/ 561045 w 1225855"/>
              <a:gd name="connsiteY69-7464" fmla="*/ 1080029 h 1499831"/>
              <a:gd name="connsiteX70-7465" fmla="*/ 638132 w 1225855"/>
              <a:gd name="connsiteY70-7466" fmla="*/ 1105888 h 1499831"/>
              <a:gd name="connsiteX71-7467" fmla="*/ 708344 w 1225855"/>
              <a:gd name="connsiteY71-7468" fmla="*/ 1124219 h 1499831"/>
              <a:gd name="connsiteX72-7469" fmla="*/ 692633 w 1225855"/>
              <a:gd name="connsiteY72-7470" fmla="*/ 1159079 h 1499831"/>
              <a:gd name="connsiteX73-7471" fmla="*/ 691487 w 1225855"/>
              <a:gd name="connsiteY73-7472" fmla="*/ 1177574 h 1499831"/>
              <a:gd name="connsiteX74-7473" fmla="*/ 705726 w 1225855"/>
              <a:gd name="connsiteY74-7474" fmla="*/ 1193776 h 1499831"/>
              <a:gd name="connsiteX75-7475" fmla="*/ 716528 w 1225855"/>
              <a:gd name="connsiteY75-7476" fmla="*/ 1196068 h 1499831"/>
              <a:gd name="connsiteX76-7477" fmla="*/ 733549 w 1225855"/>
              <a:gd name="connsiteY76-7478" fmla="*/ 1189848 h 1499831"/>
              <a:gd name="connsiteX77-7479" fmla="*/ 740423 w 1225855"/>
              <a:gd name="connsiteY77-7480" fmla="*/ 1180683 h 1499831"/>
              <a:gd name="connsiteX78-7481" fmla="*/ 760881 w 1225855"/>
              <a:gd name="connsiteY78-7482" fmla="*/ 1135184 h 1499831"/>
              <a:gd name="connsiteX79-7483" fmla="*/ 974628 w 1225855"/>
              <a:gd name="connsiteY79-7484" fmla="*/ 1161534 h 1499831"/>
              <a:gd name="connsiteX80-7485" fmla="*/ 736822 w 1225855"/>
              <a:gd name="connsiteY80-7486" fmla="*/ 1196559 h 1499831"/>
              <a:gd name="connsiteX81-7487" fmla="*/ 685431 w 1225855"/>
              <a:gd name="connsiteY81-7488" fmla="*/ 1447458 h 1499831"/>
              <a:gd name="connsiteX82-7489" fmla="*/ 540096 w 1225855"/>
              <a:gd name="connsiteY82-7490" fmla="*/ 1447458 h 1499831"/>
              <a:gd name="connsiteX83-7491" fmla="*/ 540096 w 1225855"/>
              <a:gd name="connsiteY83-7492" fmla="*/ 1251059 h 1499831"/>
              <a:gd name="connsiteX84-7493" fmla="*/ 620292 w 1225855"/>
              <a:gd name="connsiteY84-7494" fmla="*/ 1252860 h 1499831"/>
              <a:gd name="connsiteX85-7495" fmla="*/ 685431 w 1225855"/>
              <a:gd name="connsiteY85-7496" fmla="*/ 1251714 h 1499831"/>
              <a:gd name="connsiteX86-7497" fmla="*/ 685431 w 1225855"/>
              <a:gd name="connsiteY86-7498" fmla="*/ 1447458 h 1499831"/>
              <a:gd name="connsiteX87-7499" fmla="*/ 186415 w 1225855"/>
              <a:gd name="connsiteY87-7500" fmla="*/ 720292 h 1499831"/>
              <a:gd name="connsiteX88-7501" fmla="*/ 187070 w 1225855"/>
              <a:gd name="connsiteY88-7502" fmla="*/ 718819 h 1499831"/>
              <a:gd name="connsiteX89-7503" fmla="*/ 188543 w 1225855"/>
              <a:gd name="connsiteY89-7504" fmla="*/ 715873 h 1499831"/>
              <a:gd name="connsiteX90-7505" fmla="*/ 418567 w 1225855"/>
              <a:gd name="connsiteY90-7506" fmla="*/ 483352 h 1499831"/>
              <a:gd name="connsiteX91-7507" fmla="*/ 483426 w 1225855"/>
              <a:gd name="connsiteY91-7508" fmla="*/ 492987 h 1499831"/>
              <a:gd name="connsiteX92-7509" fmla="*/ 493280 w 1225855"/>
              <a:gd name="connsiteY92-7510" fmla="*/ 505881 h 1499831"/>
              <a:gd name="connsiteX93-7511" fmla="*/ 550480 w 1225855"/>
              <a:gd name="connsiteY93-7512" fmla="*/ 506283 h 1499831"/>
              <a:gd name="connsiteX94-7513" fmla="*/ 587396 w 1225855"/>
              <a:gd name="connsiteY94-7514" fmla="*/ 507919 h 1499831"/>
              <a:gd name="connsiteX95-7515" fmla="*/ 609547 w 1225855"/>
              <a:gd name="connsiteY95-7516" fmla="*/ 513172 h 1499831"/>
              <a:gd name="connsiteX96-7517" fmla="*/ 644277 w 1225855"/>
              <a:gd name="connsiteY96-7518" fmla="*/ 510465 h 1499831"/>
              <a:gd name="connsiteX97-7519" fmla="*/ 676430 w 1225855"/>
              <a:gd name="connsiteY97-7520" fmla="*/ 508991 h 1499831"/>
              <a:gd name="connsiteX98-7521" fmla="*/ 712198 w 1225855"/>
              <a:gd name="connsiteY98-7522" fmla="*/ 499229 h 1499831"/>
              <a:gd name="connsiteX99-7523" fmla="*/ 797706 w 1225855"/>
              <a:gd name="connsiteY99-7524" fmla="*/ 471684 h 1499831"/>
              <a:gd name="connsiteX100-7525" fmla="*/ 820292 w 1225855"/>
              <a:gd name="connsiteY100-7526" fmla="*/ 507036 h 1499831"/>
              <a:gd name="connsiteX101-7527" fmla="*/ 780194 w 1225855"/>
              <a:gd name="connsiteY101-7528" fmla="*/ 560391 h 1499831"/>
              <a:gd name="connsiteX102-7529" fmla="*/ 759081 w 1225855"/>
              <a:gd name="connsiteY102-7530" fmla="*/ 576103 h 1499831"/>
              <a:gd name="connsiteX103-7531" fmla="*/ 736822 w 1225855"/>
              <a:gd name="connsiteY103-7532" fmla="*/ 590669 h 1499831"/>
              <a:gd name="connsiteX104-7533" fmla="*/ 736331 w 1225855"/>
              <a:gd name="connsiteY104-7534" fmla="*/ 590996 h 1499831"/>
              <a:gd name="connsiteX105-7535" fmla="*/ 537297 w 1225855"/>
              <a:gd name="connsiteY105-7536" fmla="*/ 689628 h 1499831"/>
              <a:gd name="connsiteX106-7537" fmla="*/ 339115 w 1225855"/>
              <a:gd name="connsiteY106-7538" fmla="*/ 752370 h 1499831"/>
              <a:gd name="connsiteX107-7539" fmla="*/ 289033 w 1225855"/>
              <a:gd name="connsiteY107-7540" fmla="*/ 767428 h 1499831"/>
              <a:gd name="connsiteX108-7541" fmla="*/ 274958 w 1225855"/>
              <a:gd name="connsiteY108-7542" fmla="*/ 771519 h 1499831"/>
              <a:gd name="connsiteX109-7543" fmla="*/ 255809 w 1225855"/>
              <a:gd name="connsiteY109-7544" fmla="*/ 764482 h 1499831"/>
              <a:gd name="connsiteX110-7545" fmla="*/ 186415 w 1225855"/>
              <a:gd name="connsiteY110-7546" fmla="*/ 720292 h 1499831"/>
              <a:gd name="connsiteX111-7547" fmla="*/ 883794 w 1225855"/>
              <a:gd name="connsiteY111-7548" fmla="*/ 593451 h 1499831"/>
              <a:gd name="connsiteX112-7549" fmla="*/ 859244 w 1225855"/>
              <a:gd name="connsiteY112-7550" fmla="*/ 561536 h 1499831"/>
              <a:gd name="connsiteX113-7551" fmla="*/ 854989 w 1225855"/>
              <a:gd name="connsiteY113-7552" fmla="*/ 557117 h 1499831"/>
              <a:gd name="connsiteX114-7553" fmla="*/ 867100 w 1225855"/>
              <a:gd name="connsiteY114-7554" fmla="*/ 534204 h 1499831"/>
              <a:gd name="connsiteX115-7555" fmla="*/ 1036167 w 1225855"/>
              <a:gd name="connsiteY115-7556" fmla="*/ 715218 h 1499831"/>
              <a:gd name="connsiteX116-7557" fmla="*/ 1037803 w 1225855"/>
              <a:gd name="connsiteY116-7558" fmla="*/ 717837 h 1499831"/>
              <a:gd name="connsiteX117-7559" fmla="*/ 1038949 w 1225855"/>
              <a:gd name="connsiteY117-7560" fmla="*/ 720128 h 1499831"/>
              <a:gd name="connsiteX118-7561" fmla="*/ 971519 w 1225855"/>
              <a:gd name="connsiteY118-7562" fmla="*/ 764973 h 1499831"/>
              <a:gd name="connsiteX119-7563" fmla="*/ 944841 w 1225855"/>
              <a:gd name="connsiteY119-7564" fmla="*/ 774793 h 1499831"/>
              <a:gd name="connsiteX120-7565" fmla="*/ 927165 w 1225855"/>
              <a:gd name="connsiteY120-7566" fmla="*/ 780357 h 1499831"/>
              <a:gd name="connsiteX121-7567" fmla="*/ 917018 w 1225855"/>
              <a:gd name="connsiteY121-7568" fmla="*/ 783303 h 1499831"/>
              <a:gd name="connsiteX122-7569" fmla="*/ 601823 w 1225855"/>
              <a:gd name="connsiteY122-7570" fmla="*/ 839342 h 1499831"/>
              <a:gd name="connsiteX123-7571" fmla="*/ 372175 w 1225855"/>
              <a:gd name="connsiteY123-7572" fmla="*/ 797051 h 1499831"/>
              <a:gd name="connsiteX124-7573" fmla="*/ 481668 w 1225855"/>
              <a:gd name="connsiteY124-7574" fmla="*/ 760717 h 1499831"/>
              <a:gd name="connsiteX125-7575" fmla="*/ 497707 w 1225855"/>
              <a:gd name="connsiteY125-7576" fmla="*/ 799015 h 1499831"/>
              <a:gd name="connsiteX126-7577" fmla="*/ 521929 w 1225855"/>
              <a:gd name="connsiteY126-7578" fmla="*/ 815054 h 1499831"/>
              <a:gd name="connsiteX127-7579" fmla="*/ 532077 w 1225855"/>
              <a:gd name="connsiteY127-7580" fmla="*/ 812927 h 1499831"/>
              <a:gd name="connsiteX128-7581" fmla="*/ 545988 w 1225855"/>
              <a:gd name="connsiteY128-7582" fmla="*/ 778557 h 1499831"/>
              <a:gd name="connsiteX129-7583" fmla="*/ 530931 w 1225855"/>
              <a:gd name="connsiteY129-7584" fmla="*/ 742878 h 1499831"/>
              <a:gd name="connsiteX130-7585" fmla="*/ 560882 w 1225855"/>
              <a:gd name="connsiteY130-7586" fmla="*/ 731421 h 1499831"/>
              <a:gd name="connsiteX131-7587" fmla="*/ 660881 w 1225855"/>
              <a:gd name="connsiteY131-7588" fmla="*/ 689359 h 1499831"/>
              <a:gd name="connsiteX132-7589" fmla="*/ 682158 w 1225855"/>
              <a:gd name="connsiteY132-7590" fmla="*/ 735677 h 1499831"/>
              <a:gd name="connsiteX133-7591" fmla="*/ 706053 w 1225855"/>
              <a:gd name="connsiteY133-7592" fmla="*/ 750897 h 1499831"/>
              <a:gd name="connsiteX134-7593" fmla="*/ 717019 w 1225855"/>
              <a:gd name="connsiteY134-7594" fmla="*/ 748442 h 1499831"/>
              <a:gd name="connsiteX135-7595" fmla="*/ 729948 w 1225855"/>
              <a:gd name="connsiteY135-7596" fmla="*/ 713745 h 1499831"/>
              <a:gd name="connsiteX136-7597" fmla="*/ 708181 w 1225855"/>
              <a:gd name="connsiteY136-7598" fmla="*/ 666446 h 1499831"/>
              <a:gd name="connsiteX137-7599" fmla="*/ 763991 w 1225855"/>
              <a:gd name="connsiteY137-7600" fmla="*/ 635350 h 1499831"/>
              <a:gd name="connsiteX138-7601" fmla="*/ 773483 w 1225855"/>
              <a:gd name="connsiteY138-7602" fmla="*/ 629294 h 1499831"/>
              <a:gd name="connsiteX139-7603" fmla="*/ 795414 w 1225855"/>
              <a:gd name="connsiteY139-7604" fmla="*/ 614400 h 1499831"/>
              <a:gd name="connsiteX140-7605" fmla="*/ 816200 w 1225855"/>
              <a:gd name="connsiteY140-7606" fmla="*/ 598361 h 1499831"/>
              <a:gd name="connsiteX141-7607" fmla="*/ 819473 w 1225855"/>
              <a:gd name="connsiteY141-7608" fmla="*/ 595579 h 1499831"/>
              <a:gd name="connsiteX142-7609" fmla="*/ 842223 w 1225855"/>
              <a:gd name="connsiteY142-7610" fmla="*/ 625202 h 1499831"/>
              <a:gd name="connsiteX143-7611" fmla="*/ 863008 w 1225855"/>
              <a:gd name="connsiteY143-7612" fmla="*/ 635350 h 1499831"/>
              <a:gd name="connsiteX144-7613" fmla="*/ 878884 w 1225855"/>
              <a:gd name="connsiteY144-7614" fmla="*/ 629949 h 1499831"/>
              <a:gd name="connsiteX145-7615" fmla="*/ 883794 w 1225855"/>
              <a:gd name="connsiteY145-7616" fmla="*/ 593451 h 1499831"/>
              <a:gd name="connsiteX146-7617" fmla="*/ 513091 w 1225855"/>
              <a:gd name="connsiteY146-7618" fmla="*/ 183796 h 1499831"/>
              <a:gd name="connsiteX147-7619" fmla="*/ 520784 w 1225855"/>
              <a:gd name="connsiteY147-7620" fmla="*/ 163175 h 1499831"/>
              <a:gd name="connsiteX148-7621" fmla="*/ 613746 w 1225855"/>
              <a:gd name="connsiteY148-7622" fmla="*/ 64648 h 1499831"/>
              <a:gd name="connsiteX149-7623" fmla="*/ 903434 w 1225855"/>
              <a:gd name="connsiteY149-7624" fmla="*/ 374630 h 1499831"/>
              <a:gd name="connsiteX150-7625" fmla="*/ 823892 w 1225855"/>
              <a:gd name="connsiteY150-7626" fmla="*/ 411455 h 1499831"/>
              <a:gd name="connsiteX151-7627" fmla="*/ 821110 w 1225855"/>
              <a:gd name="connsiteY151-7628" fmla="*/ 412273 h 1499831"/>
              <a:gd name="connsiteX152-7629" fmla="*/ 807689 w 1225855"/>
              <a:gd name="connsiteY152-7630" fmla="*/ 415710 h 1499831"/>
              <a:gd name="connsiteX153-7631" fmla="*/ 791159 w 1225855"/>
              <a:gd name="connsiteY153-7632" fmla="*/ 406873 h 1499831"/>
              <a:gd name="connsiteX154-7633" fmla="*/ 777084 w 1225855"/>
              <a:gd name="connsiteY154-7634" fmla="*/ 399835 h 1499831"/>
              <a:gd name="connsiteX155-7635" fmla="*/ 706053 w 1225855"/>
              <a:gd name="connsiteY155-7636" fmla="*/ 362192 h 1499831"/>
              <a:gd name="connsiteX156-7637" fmla="*/ 591160 w 1225855"/>
              <a:gd name="connsiteY156-7638" fmla="*/ 288542 h 1499831"/>
              <a:gd name="connsiteX157-7639" fmla="*/ 570702 w 1225855"/>
              <a:gd name="connsiteY157-7640" fmla="*/ 272176 h 1499831"/>
              <a:gd name="connsiteX158-7641" fmla="*/ 567919 w 1225855"/>
              <a:gd name="connsiteY158-7642" fmla="*/ 269721 h 1499831"/>
              <a:gd name="connsiteX159-7643" fmla="*/ 551226 w 1225855"/>
              <a:gd name="connsiteY159-7644" fmla="*/ 254500 h 1499831"/>
              <a:gd name="connsiteX160-7645" fmla="*/ 512109 w 1225855"/>
              <a:gd name="connsiteY160-7646" fmla="*/ 197708 h 1499831"/>
              <a:gd name="connsiteX161-7647" fmla="*/ 513091 w 1225855"/>
              <a:gd name="connsiteY161-7648" fmla="*/ 183796 h 1499831"/>
              <a:gd name="connsiteX162-7649" fmla="*/ 322094 w 1225855"/>
              <a:gd name="connsiteY162-7650" fmla="*/ 374303 h 1499831"/>
              <a:gd name="connsiteX163-7651" fmla="*/ 464974 w 1225855"/>
              <a:gd name="connsiteY163-7652" fmla="*/ 222421 h 1499831"/>
              <a:gd name="connsiteX164-7653" fmla="*/ 508345 w 1225855"/>
              <a:gd name="connsiteY164-7654" fmla="*/ 285596 h 1499831"/>
              <a:gd name="connsiteX165-7655" fmla="*/ 482486 w 1225855"/>
              <a:gd name="connsiteY165-7656" fmla="*/ 314729 h 1499831"/>
              <a:gd name="connsiteX166-7657" fmla="*/ 475939 w 1225855"/>
              <a:gd name="connsiteY166-7658" fmla="*/ 334205 h 1499831"/>
              <a:gd name="connsiteX167-7659" fmla="*/ 484614 w 1225855"/>
              <a:gd name="connsiteY167-7660" fmla="*/ 351717 h 1499831"/>
              <a:gd name="connsiteX168-7661" fmla="*/ 491324 w 1225855"/>
              <a:gd name="connsiteY168-7662" fmla="*/ 355973 h 1499831"/>
              <a:gd name="connsiteX169-7663" fmla="*/ 501962 w 1225855"/>
              <a:gd name="connsiteY169-7664" fmla="*/ 358264 h 1499831"/>
              <a:gd name="connsiteX170-7665" fmla="*/ 521602 w 1225855"/>
              <a:gd name="connsiteY170-7666" fmla="*/ 349426 h 1499831"/>
              <a:gd name="connsiteX171-7667" fmla="*/ 547298 w 1225855"/>
              <a:gd name="connsiteY171-7668" fmla="*/ 320621 h 1499831"/>
              <a:gd name="connsiteX172-7669" fmla="*/ 554990 w 1225855"/>
              <a:gd name="connsiteY172-7670" fmla="*/ 326676 h 1499831"/>
              <a:gd name="connsiteX173-7671" fmla="*/ 722747 w 1225855"/>
              <a:gd name="connsiteY173-7672" fmla="*/ 430768 h 1499831"/>
              <a:gd name="connsiteX174-7673" fmla="*/ 663827 w 1225855"/>
              <a:gd name="connsiteY174-7674" fmla="*/ 435678 h 1499831"/>
              <a:gd name="connsiteX175-7675" fmla="*/ 628967 w 1225855"/>
              <a:gd name="connsiteY175-7676" fmla="*/ 436823 h 1499831"/>
              <a:gd name="connsiteX176-7677" fmla="*/ 616692 w 1225855"/>
              <a:gd name="connsiteY176-7678" fmla="*/ 436987 h 1499831"/>
              <a:gd name="connsiteX177-7679" fmla="*/ 600489 w 1225855"/>
              <a:gd name="connsiteY177-7680" fmla="*/ 436823 h 1499831"/>
              <a:gd name="connsiteX178-7681" fmla="*/ 565628 w 1225855"/>
              <a:gd name="connsiteY178-7682" fmla="*/ 435514 h 1499831"/>
              <a:gd name="connsiteX179-7683" fmla="*/ 463337 w 1225855"/>
              <a:gd name="connsiteY179-7684" fmla="*/ 424057 h 1499831"/>
              <a:gd name="connsiteX180-7685" fmla="*/ 433059 w 1225855"/>
              <a:gd name="connsiteY180-7686" fmla="*/ 418165 h 1499831"/>
              <a:gd name="connsiteX181-7687" fmla="*/ 409164 w 1225855"/>
              <a:gd name="connsiteY181-7688" fmla="*/ 412437 h 1499831"/>
              <a:gd name="connsiteX182-7689" fmla="*/ 403927 w 1225855"/>
              <a:gd name="connsiteY182-7690" fmla="*/ 410964 h 1499831"/>
              <a:gd name="connsiteX183-7691" fmla="*/ 322094 w 1225855"/>
              <a:gd name="connsiteY183-7692" fmla="*/ 374303 h 1499831"/>
              <a:gd name="connsiteX0-7693" fmla="*/ 1219145 w 1225855"/>
              <a:gd name="connsiteY0-7694" fmla="*/ 1035512 h 1499831"/>
              <a:gd name="connsiteX1-7695" fmla="*/ 1212598 w 1225855"/>
              <a:gd name="connsiteY1-7696" fmla="*/ 1022910 h 1499831"/>
              <a:gd name="connsiteX2-7697" fmla="*/ 1009653 w 1225855"/>
              <a:gd name="connsiteY2-7698" fmla="*/ 805725 h 1499831"/>
              <a:gd name="connsiteX3-7699" fmla="*/ 1091485 w 1225855"/>
              <a:gd name="connsiteY3-7700" fmla="*/ 720128 h 1499831"/>
              <a:gd name="connsiteX4-7701" fmla="*/ 1086085 w 1225855"/>
              <a:gd name="connsiteY4-7702" fmla="*/ 697052 h 1499831"/>
              <a:gd name="connsiteX5-7703" fmla="*/ 1079702 w 1225855"/>
              <a:gd name="connsiteY5-7704" fmla="*/ 685104 h 1499831"/>
              <a:gd name="connsiteX6-7705" fmla="*/ 863663 w 1225855"/>
              <a:gd name="connsiteY6-7706" fmla="*/ 454008 h 1499831"/>
              <a:gd name="connsiteX7-7707" fmla="*/ 957280 w 1225855"/>
              <a:gd name="connsiteY7-7708" fmla="*/ 374303 h 1499831"/>
              <a:gd name="connsiteX8-7709" fmla="*/ 953024 w 1225855"/>
              <a:gd name="connsiteY8-7710" fmla="*/ 355482 h 1499831"/>
              <a:gd name="connsiteX9-7711" fmla="*/ 946969 w 1225855"/>
              <a:gd name="connsiteY9-7712" fmla="*/ 344516 h 1499831"/>
              <a:gd name="connsiteX10-7713" fmla="*/ 633058 w 1225855"/>
              <a:gd name="connsiteY10-7714" fmla="*/ 8347 h 1499831"/>
              <a:gd name="connsiteX11-7715" fmla="*/ 613909 w 1225855"/>
              <a:gd name="connsiteY11-7716" fmla="*/ 0 h 1499831"/>
              <a:gd name="connsiteX12-7717" fmla="*/ 594761 w 1225855"/>
              <a:gd name="connsiteY12-7718" fmla="*/ 8183 h 1499831"/>
              <a:gd name="connsiteX13-7719" fmla="*/ 276922 w 1225855"/>
              <a:gd name="connsiteY13-7720" fmla="*/ 345825 h 1499831"/>
              <a:gd name="connsiteX14-7721" fmla="*/ 269884 w 1225855"/>
              <a:gd name="connsiteY14-7722" fmla="*/ 362028 h 1499831"/>
              <a:gd name="connsiteX15-7723" fmla="*/ 268248 w 1225855"/>
              <a:gd name="connsiteY15-7724" fmla="*/ 374139 h 1499831"/>
              <a:gd name="connsiteX16-7725" fmla="*/ 363828 w 1225855"/>
              <a:gd name="connsiteY16-7726" fmla="*/ 453354 h 1499831"/>
              <a:gd name="connsiteX17-7727" fmla="*/ 143535 w 1225855"/>
              <a:gd name="connsiteY17-7728" fmla="*/ 687395 h 1499831"/>
              <a:gd name="connsiteX18-7729" fmla="*/ 136497 w 1225855"/>
              <a:gd name="connsiteY18-7730" fmla="*/ 704744 h 1499831"/>
              <a:gd name="connsiteX19-7731" fmla="*/ 134206 w 1225855"/>
              <a:gd name="connsiteY19-7732" fmla="*/ 720128 h 1499831"/>
              <a:gd name="connsiteX20-7733" fmla="*/ 182978 w 1225855"/>
              <a:gd name="connsiteY20-7734" fmla="*/ 786740 h 1499831"/>
              <a:gd name="connsiteX21-7735" fmla="*/ 217839 w 1225855"/>
              <a:gd name="connsiteY21-7736" fmla="*/ 805071 h 1499831"/>
              <a:gd name="connsiteX22-7737" fmla="*/ 9984 w 1225855"/>
              <a:gd name="connsiteY22-7738" fmla="*/ 1025692 h 1499831"/>
              <a:gd name="connsiteX23-7739" fmla="*/ 2946 w 1225855"/>
              <a:gd name="connsiteY23-7740" fmla="*/ 1044186 h 1499831"/>
              <a:gd name="connsiteX24-7741" fmla="*/ 0 w 1225855"/>
              <a:gd name="connsiteY24-7742" fmla="*/ 1062844 h 1499831"/>
              <a:gd name="connsiteX25-7743" fmla="*/ 194435 w 1225855"/>
              <a:gd name="connsiteY25-7744" fmla="*/ 1198195 h 1499831"/>
              <a:gd name="connsiteX26-7745" fmla="*/ 487887 w 1225855"/>
              <a:gd name="connsiteY26-7746" fmla="*/ 1247950 h 1499831"/>
              <a:gd name="connsiteX27-7747" fmla="*/ 487887 w 1225855"/>
              <a:gd name="connsiteY27-7748" fmla="*/ 1473645 h 1499831"/>
              <a:gd name="connsiteX28-7749" fmla="*/ 514073 w 1225855"/>
              <a:gd name="connsiteY28-7750" fmla="*/ 1499831 h 1499831"/>
              <a:gd name="connsiteX29-7751" fmla="*/ 711781 w 1225855"/>
              <a:gd name="connsiteY29-7752" fmla="*/ 1499831 h 1499831"/>
              <a:gd name="connsiteX30-7753" fmla="*/ 737968 w 1225855"/>
              <a:gd name="connsiteY30-7754" fmla="*/ 1473645 h 1499831"/>
              <a:gd name="connsiteX31-7755" fmla="*/ 737968 w 1225855"/>
              <a:gd name="connsiteY31-7756" fmla="*/ 1248932 h 1499831"/>
              <a:gd name="connsiteX32-7757" fmla="*/ 1039112 w 1225855"/>
              <a:gd name="connsiteY32-7758" fmla="*/ 1198195 h 1499831"/>
              <a:gd name="connsiteX33-7759" fmla="*/ 1225855 w 1225855"/>
              <a:gd name="connsiteY33-7760" fmla="*/ 1062844 h 1499831"/>
              <a:gd name="connsiteX34-7761" fmla="*/ 1219145 w 1225855"/>
              <a:gd name="connsiteY34-7762" fmla="*/ 1035512 h 1499831"/>
              <a:gd name="connsiteX35-7763" fmla="*/ 1099178 w 1225855"/>
              <a:gd name="connsiteY35-7764" fmla="*/ 1120454 h 1499831"/>
              <a:gd name="connsiteX36-7765" fmla="*/ 1082157 w 1225855"/>
              <a:gd name="connsiteY36-7766" fmla="*/ 1113580 h 1499831"/>
              <a:gd name="connsiteX37-7767" fmla="*/ 657608 w 1225855"/>
              <a:gd name="connsiteY37-7768" fmla="*/ 1056788 h 1499831"/>
              <a:gd name="connsiteX38-7769" fmla="*/ 560882 w 1225855"/>
              <a:gd name="connsiteY38-7770" fmla="*/ 1023564 h 1499831"/>
              <a:gd name="connsiteX39-7771" fmla="*/ 558918 w 1225855"/>
              <a:gd name="connsiteY39-7772" fmla="*/ 1022582 h 1499831"/>
              <a:gd name="connsiteX40-7773" fmla="*/ 554663 w 1225855"/>
              <a:gd name="connsiteY40-7774" fmla="*/ 1021109 h 1499831"/>
              <a:gd name="connsiteX41-7775" fmla="*/ 419966 w 1225855"/>
              <a:gd name="connsiteY41-7776" fmla="*/ 947296 h 1499831"/>
              <a:gd name="connsiteX42-7777" fmla="*/ 312928 w 1225855"/>
              <a:gd name="connsiteY42-7778" fmla="*/ 837313 h 1499831"/>
              <a:gd name="connsiteX43-7779" fmla="*/ 618656 w 1225855"/>
              <a:gd name="connsiteY43-7780" fmla="*/ 887115 h 1499831"/>
              <a:gd name="connsiteX44-7781" fmla="*/ 943368 w 1225855"/>
              <a:gd name="connsiteY44-7782" fmla="*/ 830439 h 1499831"/>
              <a:gd name="connsiteX45-7783" fmla="*/ 957116 w 1225855"/>
              <a:gd name="connsiteY45-7784" fmla="*/ 826184 h 1499831"/>
              <a:gd name="connsiteX46-7785" fmla="*/ 1168408 w 1225855"/>
              <a:gd name="connsiteY46-7786" fmla="*/ 1052369 h 1499831"/>
              <a:gd name="connsiteX47-7787" fmla="*/ 1170536 w 1225855"/>
              <a:gd name="connsiteY47-7788" fmla="*/ 1055806 h 1499831"/>
              <a:gd name="connsiteX48-7789" fmla="*/ 1173482 w 1225855"/>
              <a:gd name="connsiteY48-7790" fmla="*/ 1063008 h 1499831"/>
              <a:gd name="connsiteX49-7791" fmla="*/ 1099178 w 1225855"/>
              <a:gd name="connsiteY49-7792" fmla="*/ 1120454 h 1499831"/>
              <a:gd name="connsiteX50-7793" fmla="*/ 736822 w 1225855"/>
              <a:gd name="connsiteY50-7794" fmla="*/ 1196559 h 1499831"/>
              <a:gd name="connsiteX51-7795" fmla="*/ 620292 w 1225855"/>
              <a:gd name="connsiteY51-7796" fmla="*/ 1200487 h 1499831"/>
              <a:gd name="connsiteX52-7797" fmla="*/ 489033 w 1225855"/>
              <a:gd name="connsiteY52-7798" fmla="*/ 1195577 h 1499831"/>
              <a:gd name="connsiteX53-7799" fmla="*/ 209001 w 1225855"/>
              <a:gd name="connsiteY53-7800" fmla="*/ 1148114 h 1499831"/>
              <a:gd name="connsiteX54-7801" fmla="*/ 52209 w 1225855"/>
              <a:gd name="connsiteY54-7802" fmla="*/ 1063008 h 1499831"/>
              <a:gd name="connsiteX55-7803" fmla="*/ 54173 w 1225855"/>
              <a:gd name="connsiteY55-7804" fmla="*/ 1057279 h 1499831"/>
              <a:gd name="connsiteX56-7805" fmla="*/ 56137 w 1225855"/>
              <a:gd name="connsiteY56-7806" fmla="*/ 1053188 h 1499831"/>
              <a:gd name="connsiteX57-7807" fmla="*/ 255155 w 1225855"/>
              <a:gd name="connsiteY57-7808" fmla="*/ 841896 h 1499831"/>
              <a:gd name="connsiteX58-7809" fmla="*/ 346971 w 1225855"/>
              <a:gd name="connsiteY58-7810" fmla="*/ 956134 h 1499831"/>
              <a:gd name="connsiteX59-7811" fmla="*/ 318984 w 1225855"/>
              <a:gd name="connsiteY59-7812" fmla="*/ 987558 h 1499831"/>
              <a:gd name="connsiteX60-7813" fmla="*/ 321112 w 1225855"/>
              <a:gd name="connsiteY60-7814" fmla="*/ 1024546 h 1499831"/>
              <a:gd name="connsiteX61-7815" fmla="*/ 338460 w 1225855"/>
              <a:gd name="connsiteY61-7816" fmla="*/ 1031093 h 1499831"/>
              <a:gd name="connsiteX62-7817" fmla="*/ 358100 w 1225855"/>
              <a:gd name="connsiteY62-7818" fmla="*/ 1022255 h 1499831"/>
              <a:gd name="connsiteX63-7819" fmla="*/ 387887 w 1225855"/>
              <a:gd name="connsiteY63-7820" fmla="*/ 988703 h 1499831"/>
              <a:gd name="connsiteX64-7821" fmla="*/ 512600 w 1225855"/>
              <a:gd name="connsiteY64-7822" fmla="*/ 1059898 h 1499831"/>
              <a:gd name="connsiteX65-7823" fmla="*/ 494925 w 1225855"/>
              <a:gd name="connsiteY65-7824" fmla="*/ 1097868 h 1499831"/>
              <a:gd name="connsiteX66-7825" fmla="*/ 507527 w 1225855"/>
              <a:gd name="connsiteY66-7826" fmla="*/ 1132729 h 1499831"/>
              <a:gd name="connsiteX67-7827" fmla="*/ 518656 w 1225855"/>
              <a:gd name="connsiteY67-7828" fmla="*/ 1135184 h 1499831"/>
              <a:gd name="connsiteX68-7829" fmla="*/ 542388 w 1225855"/>
              <a:gd name="connsiteY68-7830" fmla="*/ 1120127 h 1499831"/>
              <a:gd name="connsiteX69-7831" fmla="*/ 561045 w 1225855"/>
              <a:gd name="connsiteY69-7832" fmla="*/ 1080029 h 1499831"/>
              <a:gd name="connsiteX70-7833" fmla="*/ 638132 w 1225855"/>
              <a:gd name="connsiteY70-7834" fmla="*/ 1105888 h 1499831"/>
              <a:gd name="connsiteX71-7835" fmla="*/ 708344 w 1225855"/>
              <a:gd name="connsiteY71-7836" fmla="*/ 1124219 h 1499831"/>
              <a:gd name="connsiteX72-7837" fmla="*/ 692633 w 1225855"/>
              <a:gd name="connsiteY72-7838" fmla="*/ 1159079 h 1499831"/>
              <a:gd name="connsiteX73-7839" fmla="*/ 691487 w 1225855"/>
              <a:gd name="connsiteY73-7840" fmla="*/ 1177574 h 1499831"/>
              <a:gd name="connsiteX74-7841" fmla="*/ 705726 w 1225855"/>
              <a:gd name="connsiteY74-7842" fmla="*/ 1193776 h 1499831"/>
              <a:gd name="connsiteX75-7843" fmla="*/ 716528 w 1225855"/>
              <a:gd name="connsiteY75-7844" fmla="*/ 1196068 h 1499831"/>
              <a:gd name="connsiteX76-7845" fmla="*/ 733549 w 1225855"/>
              <a:gd name="connsiteY76-7846" fmla="*/ 1189848 h 1499831"/>
              <a:gd name="connsiteX77-7847" fmla="*/ 740423 w 1225855"/>
              <a:gd name="connsiteY77-7848" fmla="*/ 1180683 h 1499831"/>
              <a:gd name="connsiteX78-7849" fmla="*/ 760881 w 1225855"/>
              <a:gd name="connsiteY78-7850" fmla="*/ 1135184 h 1499831"/>
              <a:gd name="connsiteX79-7851" fmla="*/ 974628 w 1225855"/>
              <a:gd name="connsiteY79-7852" fmla="*/ 1161534 h 1499831"/>
              <a:gd name="connsiteX80-7853" fmla="*/ 736822 w 1225855"/>
              <a:gd name="connsiteY80-7854" fmla="*/ 1196559 h 1499831"/>
              <a:gd name="connsiteX81-7855" fmla="*/ 685431 w 1225855"/>
              <a:gd name="connsiteY81-7856" fmla="*/ 1447458 h 1499831"/>
              <a:gd name="connsiteX82-7857" fmla="*/ 540096 w 1225855"/>
              <a:gd name="connsiteY82-7858" fmla="*/ 1447458 h 1499831"/>
              <a:gd name="connsiteX83-7859" fmla="*/ 540096 w 1225855"/>
              <a:gd name="connsiteY83-7860" fmla="*/ 1251059 h 1499831"/>
              <a:gd name="connsiteX84-7861" fmla="*/ 620292 w 1225855"/>
              <a:gd name="connsiteY84-7862" fmla="*/ 1252860 h 1499831"/>
              <a:gd name="connsiteX85-7863" fmla="*/ 685431 w 1225855"/>
              <a:gd name="connsiteY85-7864" fmla="*/ 1251714 h 1499831"/>
              <a:gd name="connsiteX86-7865" fmla="*/ 685431 w 1225855"/>
              <a:gd name="connsiteY86-7866" fmla="*/ 1447458 h 1499831"/>
              <a:gd name="connsiteX87-7867" fmla="*/ 186415 w 1225855"/>
              <a:gd name="connsiteY87-7868" fmla="*/ 720292 h 1499831"/>
              <a:gd name="connsiteX88-7869" fmla="*/ 187070 w 1225855"/>
              <a:gd name="connsiteY88-7870" fmla="*/ 718819 h 1499831"/>
              <a:gd name="connsiteX89-7871" fmla="*/ 188543 w 1225855"/>
              <a:gd name="connsiteY89-7872" fmla="*/ 715873 h 1499831"/>
              <a:gd name="connsiteX90-7873" fmla="*/ 418567 w 1225855"/>
              <a:gd name="connsiteY90-7874" fmla="*/ 483352 h 1499831"/>
              <a:gd name="connsiteX91-7875" fmla="*/ 483426 w 1225855"/>
              <a:gd name="connsiteY91-7876" fmla="*/ 492987 h 1499831"/>
              <a:gd name="connsiteX92-7877" fmla="*/ 493280 w 1225855"/>
              <a:gd name="connsiteY92-7878" fmla="*/ 505881 h 1499831"/>
              <a:gd name="connsiteX93-7879" fmla="*/ 550480 w 1225855"/>
              <a:gd name="connsiteY93-7880" fmla="*/ 506283 h 1499831"/>
              <a:gd name="connsiteX94-7881" fmla="*/ 587396 w 1225855"/>
              <a:gd name="connsiteY94-7882" fmla="*/ 507919 h 1499831"/>
              <a:gd name="connsiteX95-7883" fmla="*/ 609547 w 1225855"/>
              <a:gd name="connsiteY95-7884" fmla="*/ 506029 h 1499831"/>
              <a:gd name="connsiteX96-7885" fmla="*/ 644277 w 1225855"/>
              <a:gd name="connsiteY96-7886" fmla="*/ 510465 h 1499831"/>
              <a:gd name="connsiteX97-7887" fmla="*/ 676430 w 1225855"/>
              <a:gd name="connsiteY97-7888" fmla="*/ 508991 h 1499831"/>
              <a:gd name="connsiteX98-7889" fmla="*/ 712198 w 1225855"/>
              <a:gd name="connsiteY98-7890" fmla="*/ 499229 h 1499831"/>
              <a:gd name="connsiteX99-7891" fmla="*/ 797706 w 1225855"/>
              <a:gd name="connsiteY99-7892" fmla="*/ 471684 h 1499831"/>
              <a:gd name="connsiteX100-7893" fmla="*/ 820292 w 1225855"/>
              <a:gd name="connsiteY100-7894" fmla="*/ 507036 h 1499831"/>
              <a:gd name="connsiteX101-7895" fmla="*/ 780194 w 1225855"/>
              <a:gd name="connsiteY101-7896" fmla="*/ 560391 h 1499831"/>
              <a:gd name="connsiteX102-7897" fmla="*/ 759081 w 1225855"/>
              <a:gd name="connsiteY102-7898" fmla="*/ 576103 h 1499831"/>
              <a:gd name="connsiteX103-7899" fmla="*/ 736822 w 1225855"/>
              <a:gd name="connsiteY103-7900" fmla="*/ 590669 h 1499831"/>
              <a:gd name="connsiteX104-7901" fmla="*/ 736331 w 1225855"/>
              <a:gd name="connsiteY104-7902" fmla="*/ 590996 h 1499831"/>
              <a:gd name="connsiteX105-7903" fmla="*/ 537297 w 1225855"/>
              <a:gd name="connsiteY105-7904" fmla="*/ 689628 h 1499831"/>
              <a:gd name="connsiteX106-7905" fmla="*/ 339115 w 1225855"/>
              <a:gd name="connsiteY106-7906" fmla="*/ 752370 h 1499831"/>
              <a:gd name="connsiteX107-7907" fmla="*/ 289033 w 1225855"/>
              <a:gd name="connsiteY107-7908" fmla="*/ 767428 h 1499831"/>
              <a:gd name="connsiteX108-7909" fmla="*/ 274958 w 1225855"/>
              <a:gd name="connsiteY108-7910" fmla="*/ 771519 h 1499831"/>
              <a:gd name="connsiteX109-7911" fmla="*/ 255809 w 1225855"/>
              <a:gd name="connsiteY109-7912" fmla="*/ 764482 h 1499831"/>
              <a:gd name="connsiteX110-7913" fmla="*/ 186415 w 1225855"/>
              <a:gd name="connsiteY110-7914" fmla="*/ 720292 h 1499831"/>
              <a:gd name="connsiteX111-7915" fmla="*/ 883794 w 1225855"/>
              <a:gd name="connsiteY111-7916" fmla="*/ 593451 h 1499831"/>
              <a:gd name="connsiteX112-7917" fmla="*/ 859244 w 1225855"/>
              <a:gd name="connsiteY112-7918" fmla="*/ 561536 h 1499831"/>
              <a:gd name="connsiteX113-7919" fmla="*/ 854989 w 1225855"/>
              <a:gd name="connsiteY113-7920" fmla="*/ 557117 h 1499831"/>
              <a:gd name="connsiteX114-7921" fmla="*/ 867100 w 1225855"/>
              <a:gd name="connsiteY114-7922" fmla="*/ 534204 h 1499831"/>
              <a:gd name="connsiteX115-7923" fmla="*/ 1036167 w 1225855"/>
              <a:gd name="connsiteY115-7924" fmla="*/ 715218 h 1499831"/>
              <a:gd name="connsiteX116-7925" fmla="*/ 1037803 w 1225855"/>
              <a:gd name="connsiteY116-7926" fmla="*/ 717837 h 1499831"/>
              <a:gd name="connsiteX117-7927" fmla="*/ 1038949 w 1225855"/>
              <a:gd name="connsiteY117-7928" fmla="*/ 720128 h 1499831"/>
              <a:gd name="connsiteX118-7929" fmla="*/ 971519 w 1225855"/>
              <a:gd name="connsiteY118-7930" fmla="*/ 764973 h 1499831"/>
              <a:gd name="connsiteX119-7931" fmla="*/ 944841 w 1225855"/>
              <a:gd name="connsiteY119-7932" fmla="*/ 774793 h 1499831"/>
              <a:gd name="connsiteX120-7933" fmla="*/ 927165 w 1225855"/>
              <a:gd name="connsiteY120-7934" fmla="*/ 780357 h 1499831"/>
              <a:gd name="connsiteX121-7935" fmla="*/ 917018 w 1225855"/>
              <a:gd name="connsiteY121-7936" fmla="*/ 783303 h 1499831"/>
              <a:gd name="connsiteX122-7937" fmla="*/ 601823 w 1225855"/>
              <a:gd name="connsiteY122-7938" fmla="*/ 839342 h 1499831"/>
              <a:gd name="connsiteX123-7939" fmla="*/ 372175 w 1225855"/>
              <a:gd name="connsiteY123-7940" fmla="*/ 797051 h 1499831"/>
              <a:gd name="connsiteX124-7941" fmla="*/ 481668 w 1225855"/>
              <a:gd name="connsiteY124-7942" fmla="*/ 760717 h 1499831"/>
              <a:gd name="connsiteX125-7943" fmla="*/ 497707 w 1225855"/>
              <a:gd name="connsiteY125-7944" fmla="*/ 799015 h 1499831"/>
              <a:gd name="connsiteX126-7945" fmla="*/ 521929 w 1225855"/>
              <a:gd name="connsiteY126-7946" fmla="*/ 815054 h 1499831"/>
              <a:gd name="connsiteX127-7947" fmla="*/ 532077 w 1225855"/>
              <a:gd name="connsiteY127-7948" fmla="*/ 812927 h 1499831"/>
              <a:gd name="connsiteX128-7949" fmla="*/ 545988 w 1225855"/>
              <a:gd name="connsiteY128-7950" fmla="*/ 778557 h 1499831"/>
              <a:gd name="connsiteX129-7951" fmla="*/ 530931 w 1225855"/>
              <a:gd name="connsiteY129-7952" fmla="*/ 742878 h 1499831"/>
              <a:gd name="connsiteX130-7953" fmla="*/ 560882 w 1225855"/>
              <a:gd name="connsiteY130-7954" fmla="*/ 731421 h 1499831"/>
              <a:gd name="connsiteX131-7955" fmla="*/ 660881 w 1225855"/>
              <a:gd name="connsiteY131-7956" fmla="*/ 689359 h 1499831"/>
              <a:gd name="connsiteX132-7957" fmla="*/ 682158 w 1225855"/>
              <a:gd name="connsiteY132-7958" fmla="*/ 735677 h 1499831"/>
              <a:gd name="connsiteX133-7959" fmla="*/ 706053 w 1225855"/>
              <a:gd name="connsiteY133-7960" fmla="*/ 750897 h 1499831"/>
              <a:gd name="connsiteX134-7961" fmla="*/ 717019 w 1225855"/>
              <a:gd name="connsiteY134-7962" fmla="*/ 748442 h 1499831"/>
              <a:gd name="connsiteX135-7963" fmla="*/ 729948 w 1225855"/>
              <a:gd name="connsiteY135-7964" fmla="*/ 713745 h 1499831"/>
              <a:gd name="connsiteX136-7965" fmla="*/ 708181 w 1225855"/>
              <a:gd name="connsiteY136-7966" fmla="*/ 666446 h 1499831"/>
              <a:gd name="connsiteX137-7967" fmla="*/ 763991 w 1225855"/>
              <a:gd name="connsiteY137-7968" fmla="*/ 635350 h 1499831"/>
              <a:gd name="connsiteX138-7969" fmla="*/ 773483 w 1225855"/>
              <a:gd name="connsiteY138-7970" fmla="*/ 629294 h 1499831"/>
              <a:gd name="connsiteX139-7971" fmla="*/ 795414 w 1225855"/>
              <a:gd name="connsiteY139-7972" fmla="*/ 614400 h 1499831"/>
              <a:gd name="connsiteX140-7973" fmla="*/ 816200 w 1225855"/>
              <a:gd name="connsiteY140-7974" fmla="*/ 598361 h 1499831"/>
              <a:gd name="connsiteX141-7975" fmla="*/ 819473 w 1225855"/>
              <a:gd name="connsiteY141-7976" fmla="*/ 595579 h 1499831"/>
              <a:gd name="connsiteX142-7977" fmla="*/ 842223 w 1225855"/>
              <a:gd name="connsiteY142-7978" fmla="*/ 625202 h 1499831"/>
              <a:gd name="connsiteX143-7979" fmla="*/ 863008 w 1225855"/>
              <a:gd name="connsiteY143-7980" fmla="*/ 635350 h 1499831"/>
              <a:gd name="connsiteX144-7981" fmla="*/ 878884 w 1225855"/>
              <a:gd name="connsiteY144-7982" fmla="*/ 629949 h 1499831"/>
              <a:gd name="connsiteX145-7983" fmla="*/ 883794 w 1225855"/>
              <a:gd name="connsiteY145-7984" fmla="*/ 593451 h 1499831"/>
              <a:gd name="connsiteX146-7985" fmla="*/ 513091 w 1225855"/>
              <a:gd name="connsiteY146-7986" fmla="*/ 183796 h 1499831"/>
              <a:gd name="connsiteX147-7987" fmla="*/ 520784 w 1225855"/>
              <a:gd name="connsiteY147-7988" fmla="*/ 163175 h 1499831"/>
              <a:gd name="connsiteX148-7989" fmla="*/ 613746 w 1225855"/>
              <a:gd name="connsiteY148-7990" fmla="*/ 64648 h 1499831"/>
              <a:gd name="connsiteX149-7991" fmla="*/ 903434 w 1225855"/>
              <a:gd name="connsiteY149-7992" fmla="*/ 374630 h 1499831"/>
              <a:gd name="connsiteX150-7993" fmla="*/ 823892 w 1225855"/>
              <a:gd name="connsiteY150-7994" fmla="*/ 411455 h 1499831"/>
              <a:gd name="connsiteX151-7995" fmla="*/ 821110 w 1225855"/>
              <a:gd name="connsiteY151-7996" fmla="*/ 412273 h 1499831"/>
              <a:gd name="connsiteX152-7997" fmla="*/ 807689 w 1225855"/>
              <a:gd name="connsiteY152-7998" fmla="*/ 415710 h 1499831"/>
              <a:gd name="connsiteX153-7999" fmla="*/ 791159 w 1225855"/>
              <a:gd name="connsiteY153-8000" fmla="*/ 406873 h 1499831"/>
              <a:gd name="connsiteX154-8001" fmla="*/ 777084 w 1225855"/>
              <a:gd name="connsiteY154-8002" fmla="*/ 399835 h 1499831"/>
              <a:gd name="connsiteX155-8003" fmla="*/ 706053 w 1225855"/>
              <a:gd name="connsiteY155-8004" fmla="*/ 362192 h 1499831"/>
              <a:gd name="connsiteX156-8005" fmla="*/ 591160 w 1225855"/>
              <a:gd name="connsiteY156-8006" fmla="*/ 288542 h 1499831"/>
              <a:gd name="connsiteX157-8007" fmla="*/ 570702 w 1225855"/>
              <a:gd name="connsiteY157-8008" fmla="*/ 272176 h 1499831"/>
              <a:gd name="connsiteX158-8009" fmla="*/ 567919 w 1225855"/>
              <a:gd name="connsiteY158-8010" fmla="*/ 269721 h 1499831"/>
              <a:gd name="connsiteX159-8011" fmla="*/ 551226 w 1225855"/>
              <a:gd name="connsiteY159-8012" fmla="*/ 254500 h 1499831"/>
              <a:gd name="connsiteX160-8013" fmla="*/ 512109 w 1225855"/>
              <a:gd name="connsiteY160-8014" fmla="*/ 197708 h 1499831"/>
              <a:gd name="connsiteX161-8015" fmla="*/ 513091 w 1225855"/>
              <a:gd name="connsiteY161-8016" fmla="*/ 183796 h 1499831"/>
              <a:gd name="connsiteX162-8017" fmla="*/ 322094 w 1225855"/>
              <a:gd name="connsiteY162-8018" fmla="*/ 374303 h 1499831"/>
              <a:gd name="connsiteX163-8019" fmla="*/ 464974 w 1225855"/>
              <a:gd name="connsiteY163-8020" fmla="*/ 222421 h 1499831"/>
              <a:gd name="connsiteX164-8021" fmla="*/ 508345 w 1225855"/>
              <a:gd name="connsiteY164-8022" fmla="*/ 285596 h 1499831"/>
              <a:gd name="connsiteX165-8023" fmla="*/ 482486 w 1225855"/>
              <a:gd name="connsiteY165-8024" fmla="*/ 314729 h 1499831"/>
              <a:gd name="connsiteX166-8025" fmla="*/ 475939 w 1225855"/>
              <a:gd name="connsiteY166-8026" fmla="*/ 334205 h 1499831"/>
              <a:gd name="connsiteX167-8027" fmla="*/ 484614 w 1225855"/>
              <a:gd name="connsiteY167-8028" fmla="*/ 351717 h 1499831"/>
              <a:gd name="connsiteX168-8029" fmla="*/ 491324 w 1225855"/>
              <a:gd name="connsiteY168-8030" fmla="*/ 355973 h 1499831"/>
              <a:gd name="connsiteX169-8031" fmla="*/ 501962 w 1225855"/>
              <a:gd name="connsiteY169-8032" fmla="*/ 358264 h 1499831"/>
              <a:gd name="connsiteX170-8033" fmla="*/ 521602 w 1225855"/>
              <a:gd name="connsiteY170-8034" fmla="*/ 349426 h 1499831"/>
              <a:gd name="connsiteX171-8035" fmla="*/ 547298 w 1225855"/>
              <a:gd name="connsiteY171-8036" fmla="*/ 320621 h 1499831"/>
              <a:gd name="connsiteX172-8037" fmla="*/ 554990 w 1225855"/>
              <a:gd name="connsiteY172-8038" fmla="*/ 326676 h 1499831"/>
              <a:gd name="connsiteX173-8039" fmla="*/ 722747 w 1225855"/>
              <a:gd name="connsiteY173-8040" fmla="*/ 430768 h 1499831"/>
              <a:gd name="connsiteX174-8041" fmla="*/ 663827 w 1225855"/>
              <a:gd name="connsiteY174-8042" fmla="*/ 435678 h 1499831"/>
              <a:gd name="connsiteX175-8043" fmla="*/ 628967 w 1225855"/>
              <a:gd name="connsiteY175-8044" fmla="*/ 436823 h 1499831"/>
              <a:gd name="connsiteX176-8045" fmla="*/ 616692 w 1225855"/>
              <a:gd name="connsiteY176-8046" fmla="*/ 436987 h 1499831"/>
              <a:gd name="connsiteX177-8047" fmla="*/ 600489 w 1225855"/>
              <a:gd name="connsiteY177-8048" fmla="*/ 436823 h 1499831"/>
              <a:gd name="connsiteX178-8049" fmla="*/ 565628 w 1225855"/>
              <a:gd name="connsiteY178-8050" fmla="*/ 435514 h 1499831"/>
              <a:gd name="connsiteX179-8051" fmla="*/ 463337 w 1225855"/>
              <a:gd name="connsiteY179-8052" fmla="*/ 424057 h 1499831"/>
              <a:gd name="connsiteX180-8053" fmla="*/ 433059 w 1225855"/>
              <a:gd name="connsiteY180-8054" fmla="*/ 418165 h 1499831"/>
              <a:gd name="connsiteX181-8055" fmla="*/ 409164 w 1225855"/>
              <a:gd name="connsiteY181-8056" fmla="*/ 412437 h 1499831"/>
              <a:gd name="connsiteX182-8057" fmla="*/ 403927 w 1225855"/>
              <a:gd name="connsiteY182-8058" fmla="*/ 410964 h 1499831"/>
              <a:gd name="connsiteX183-8059" fmla="*/ 322094 w 1225855"/>
              <a:gd name="connsiteY183-8060" fmla="*/ 374303 h 1499831"/>
              <a:gd name="connsiteX0-8061" fmla="*/ 1219145 w 1225855"/>
              <a:gd name="connsiteY0-8062" fmla="*/ 1035512 h 1499831"/>
              <a:gd name="connsiteX1-8063" fmla="*/ 1212598 w 1225855"/>
              <a:gd name="connsiteY1-8064" fmla="*/ 1022910 h 1499831"/>
              <a:gd name="connsiteX2-8065" fmla="*/ 1009653 w 1225855"/>
              <a:gd name="connsiteY2-8066" fmla="*/ 805725 h 1499831"/>
              <a:gd name="connsiteX3-8067" fmla="*/ 1091485 w 1225855"/>
              <a:gd name="connsiteY3-8068" fmla="*/ 720128 h 1499831"/>
              <a:gd name="connsiteX4-8069" fmla="*/ 1086085 w 1225855"/>
              <a:gd name="connsiteY4-8070" fmla="*/ 697052 h 1499831"/>
              <a:gd name="connsiteX5-8071" fmla="*/ 1079702 w 1225855"/>
              <a:gd name="connsiteY5-8072" fmla="*/ 685104 h 1499831"/>
              <a:gd name="connsiteX6-8073" fmla="*/ 863663 w 1225855"/>
              <a:gd name="connsiteY6-8074" fmla="*/ 454008 h 1499831"/>
              <a:gd name="connsiteX7-8075" fmla="*/ 957280 w 1225855"/>
              <a:gd name="connsiteY7-8076" fmla="*/ 374303 h 1499831"/>
              <a:gd name="connsiteX8-8077" fmla="*/ 953024 w 1225855"/>
              <a:gd name="connsiteY8-8078" fmla="*/ 355482 h 1499831"/>
              <a:gd name="connsiteX9-8079" fmla="*/ 946969 w 1225855"/>
              <a:gd name="connsiteY9-8080" fmla="*/ 344516 h 1499831"/>
              <a:gd name="connsiteX10-8081" fmla="*/ 633058 w 1225855"/>
              <a:gd name="connsiteY10-8082" fmla="*/ 8347 h 1499831"/>
              <a:gd name="connsiteX11-8083" fmla="*/ 613909 w 1225855"/>
              <a:gd name="connsiteY11-8084" fmla="*/ 0 h 1499831"/>
              <a:gd name="connsiteX12-8085" fmla="*/ 594761 w 1225855"/>
              <a:gd name="connsiteY12-8086" fmla="*/ 8183 h 1499831"/>
              <a:gd name="connsiteX13-8087" fmla="*/ 276922 w 1225855"/>
              <a:gd name="connsiteY13-8088" fmla="*/ 345825 h 1499831"/>
              <a:gd name="connsiteX14-8089" fmla="*/ 269884 w 1225855"/>
              <a:gd name="connsiteY14-8090" fmla="*/ 362028 h 1499831"/>
              <a:gd name="connsiteX15-8091" fmla="*/ 268248 w 1225855"/>
              <a:gd name="connsiteY15-8092" fmla="*/ 374139 h 1499831"/>
              <a:gd name="connsiteX16-8093" fmla="*/ 363828 w 1225855"/>
              <a:gd name="connsiteY16-8094" fmla="*/ 453354 h 1499831"/>
              <a:gd name="connsiteX17-8095" fmla="*/ 143535 w 1225855"/>
              <a:gd name="connsiteY17-8096" fmla="*/ 687395 h 1499831"/>
              <a:gd name="connsiteX18-8097" fmla="*/ 136497 w 1225855"/>
              <a:gd name="connsiteY18-8098" fmla="*/ 704744 h 1499831"/>
              <a:gd name="connsiteX19-8099" fmla="*/ 134206 w 1225855"/>
              <a:gd name="connsiteY19-8100" fmla="*/ 720128 h 1499831"/>
              <a:gd name="connsiteX20-8101" fmla="*/ 182978 w 1225855"/>
              <a:gd name="connsiteY20-8102" fmla="*/ 786740 h 1499831"/>
              <a:gd name="connsiteX21-8103" fmla="*/ 217839 w 1225855"/>
              <a:gd name="connsiteY21-8104" fmla="*/ 805071 h 1499831"/>
              <a:gd name="connsiteX22-8105" fmla="*/ 9984 w 1225855"/>
              <a:gd name="connsiteY22-8106" fmla="*/ 1025692 h 1499831"/>
              <a:gd name="connsiteX23-8107" fmla="*/ 2946 w 1225855"/>
              <a:gd name="connsiteY23-8108" fmla="*/ 1044186 h 1499831"/>
              <a:gd name="connsiteX24-8109" fmla="*/ 0 w 1225855"/>
              <a:gd name="connsiteY24-8110" fmla="*/ 1062844 h 1499831"/>
              <a:gd name="connsiteX25-8111" fmla="*/ 194435 w 1225855"/>
              <a:gd name="connsiteY25-8112" fmla="*/ 1198195 h 1499831"/>
              <a:gd name="connsiteX26-8113" fmla="*/ 487887 w 1225855"/>
              <a:gd name="connsiteY26-8114" fmla="*/ 1247950 h 1499831"/>
              <a:gd name="connsiteX27-8115" fmla="*/ 487887 w 1225855"/>
              <a:gd name="connsiteY27-8116" fmla="*/ 1473645 h 1499831"/>
              <a:gd name="connsiteX28-8117" fmla="*/ 514073 w 1225855"/>
              <a:gd name="connsiteY28-8118" fmla="*/ 1499831 h 1499831"/>
              <a:gd name="connsiteX29-8119" fmla="*/ 711781 w 1225855"/>
              <a:gd name="connsiteY29-8120" fmla="*/ 1499831 h 1499831"/>
              <a:gd name="connsiteX30-8121" fmla="*/ 737968 w 1225855"/>
              <a:gd name="connsiteY30-8122" fmla="*/ 1473645 h 1499831"/>
              <a:gd name="connsiteX31-8123" fmla="*/ 737968 w 1225855"/>
              <a:gd name="connsiteY31-8124" fmla="*/ 1248932 h 1499831"/>
              <a:gd name="connsiteX32-8125" fmla="*/ 1039112 w 1225855"/>
              <a:gd name="connsiteY32-8126" fmla="*/ 1198195 h 1499831"/>
              <a:gd name="connsiteX33-8127" fmla="*/ 1225855 w 1225855"/>
              <a:gd name="connsiteY33-8128" fmla="*/ 1062844 h 1499831"/>
              <a:gd name="connsiteX34-8129" fmla="*/ 1219145 w 1225855"/>
              <a:gd name="connsiteY34-8130" fmla="*/ 1035512 h 1499831"/>
              <a:gd name="connsiteX35-8131" fmla="*/ 1099178 w 1225855"/>
              <a:gd name="connsiteY35-8132" fmla="*/ 1120454 h 1499831"/>
              <a:gd name="connsiteX36-8133" fmla="*/ 1082157 w 1225855"/>
              <a:gd name="connsiteY36-8134" fmla="*/ 1113580 h 1499831"/>
              <a:gd name="connsiteX37-8135" fmla="*/ 657608 w 1225855"/>
              <a:gd name="connsiteY37-8136" fmla="*/ 1056788 h 1499831"/>
              <a:gd name="connsiteX38-8137" fmla="*/ 560882 w 1225855"/>
              <a:gd name="connsiteY38-8138" fmla="*/ 1023564 h 1499831"/>
              <a:gd name="connsiteX39-8139" fmla="*/ 558918 w 1225855"/>
              <a:gd name="connsiteY39-8140" fmla="*/ 1022582 h 1499831"/>
              <a:gd name="connsiteX40-8141" fmla="*/ 554663 w 1225855"/>
              <a:gd name="connsiteY40-8142" fmla="*/ 1021109 h 1499831"/>
              <a:gd name="connsiteX41-8143" fmla="*/ 419966 w 1225855"/>
              <a:gd name="connsiteY41-8144" fmla="*/ 947296 h 1499831"/>
              <a:gd name="connsiteX42-8145" fmla="*/ 312928 w 1225855"/>
              <a:gd name="connsiteY42-8146" fmla="*/ 837313 h 1499831"/>
              <a:gd name="connsiteX43-8147" fmla="*/ 618656 w 1225855"/>
              <a:gd name="connsiteY43-8148" fmla="*/ 887115 h 1499831"/>
              <a:gd name="connsiteX44-8149" fmla="*/ 943368 w 1225855"/>
              <a:gd name="connsiteY44-8150" fmla="*/ 830439 h 1499831"/>
              <a:gd name="connsiteX45-8151" fmla="*/ 957116 w 1225855"/>
              <a:gd name="connsiteY45-8152" fmla="*/ 826184 h 1499831"/>
              <a:gd name="connsiteX46-8153" fmla="*/ 1168408 w 1225855"/>
              <a:gd name="connsiteY46-8154" fmla="*/ 1052369 h 1499831"/>
              <a:gd name="connsiteX47-8155" fmla="*/ 1170536 w 1225855"/>
              <a:gd name="connsiteY47-8156" fmla="*/ 1055806 h 1499831"/>
              <a:gd name="connsiteX48-8157" fmla="*/ 1173482 w 1225855"/>
              <a:gd name="connsiteY48-8158" fmla="*/ 1063008 h 1499831"/>
              <a:gd name="connsiteX49-8159" fmla="*/ 1099178 w 1225855"/>
              <a:gd name="connsiteY49-8160" fmla="*/ 1120454 h 1499831"/>
              <a:gd name="connsiteX50-8161" fmla="*/ 736822 w 1225855"/>
              <a:gd name="connsiteY50-8162" fmla="*/ 1196559 h 1499831"/>
              <a:gd name="connsiteX51-8163" fmla="*/ 620292 w 1225855"/>
              <a:gd name="connsiteY51-8164" fmla="*/ 1200487 h 1499831"/>
              <a:gd name="connsiteX52-8165" fmla="*/ 489033 w 1225855"/>
              <a:gd name="connsiteY52-8166" fmla="*/ 1195577 h 1499831"/>
              <a:gd name="connsiteX53-8167" fmla="*/ 209001 w 1225855"/>
              <a:gd name="connsiteY53-8168" fmla="*/ 1148114 h 1499831"/>
              <a:gd name="connsiteX54-8169" fmla="*/ 52209 w 1225855"/>
              <a:gd name="connsiteY54-8170" fmla="*/ 1063008 h 1499831"/>
              <a:gd name="connsiteX55-8171" fmla="*/ 54173 w 1225855"/>
              <a:gd name="connsiteY55-8172" fmla="*/ 1057279 h 1499831"/>
              <a:gd name="connsiteX56-8173" fmla="*/ 56137 w 1225855"/>
              <a:gd name="connsiteY56-8174" fmla="*/ 1053188 h 1499831"/>
              <a:gd name="connsiteX57-8175" fmla="*/ 255155 w 1225855"/>
              <a:gd name="connsiteY57-8176" fmla="*/ 841896 h 1499831"/>
              <a:gd name="connsiteX58-8177" fmla="*/ 346971 w 1225855"/>
              <a:gd name="connsiteY58-8178" fmla="*/ 956134 h 1499831"/>
              <a:gd name="connsiteX59-8179" fmla="*/ 318984 w 1225855"/>
              <a:gd name="connsiteY59-8180" fmla="*/ 987558 h 1499831"/>
              <a:gd name="connsiteX60-8181" fmla="*/ 321112 w 1225855"/>
              <a:gd name="connsiteY60-8182" fmla="*/ 1024546 h 1499831"/>
              <a:gd name="connsiteX61-8183" fmla="*/ 338460 w 1225855"/>
              <a:gd name="connsiteY61-8184" fmla="*/ 1031093 h 1499831"/>
              <a:gd name="connsiteX62-8185" fmla="*/ 358100 w 1225855"/>
              <a:gd name="connsiteY62-8186" fmla="*/ 1022255 h 1499831"/>
              <a:gd name="connsiteX63-8187" fmla="*/ 387887 w 1225855"/>
              <a:gd name="connsiteY63-8188" fmla="*/ 988703 h 1499831"/>
              <a:gd name="connsiteX64-8189" fmla="*/ 512600 w 1225855"/>
              <a:gd name="connsiteY64-8190" fmla="*/ 1059898 h 1499831"/>
              <a:gd name="connsiteX65-8191" fmla="*/ 494925 w 1225855"/>
              <a:gd name="connsiteY65-8192" fmla="*/ 1097868 h 1499831"/>
              <a:gd name="connsiteX66-8193" fmla="*/ 507527 w 1225855"/>
              <a:gd name="connsiteY66-8194" fmla="*/ 1132729 h 1499831"/>
              <a:gd name="connsiteX67-8195" fmla="*/ 518656 w 1225855"/>
              <a:gd name="connsiteY67-8196" fmla="*/ 1135184 h 1499831"/>
              <a:gd name="connsiteX68-8197" fmla="*/ 542388 w 1225855"/>
              <a:gd name="connsiteY68-8198" fmla="*/ 1120127 h 1499831"/>
              <a:gd name="connsiteX69-8199" fmla="*/ 561045 w 1225855"/>
              <a:gd name="connsiteY69-8200" fmla="*/ 1080029 h 1499831"/>
              <a:gd name="connsiteX70-8201" fmla="*/ 638132 w 1225855"/>
              <a:gd name="connsiteY70-8202" fmla="*/ 1105888 h 1499831"/>
              <a:gd name="connsiteX71-8203" fmla="*/ 708344 w 1225855"/>
              <a:gd name="connsiteY71-8204" fmla="*/ 1124219 h 1499831"/>
              <a:gd name="connsiteX72-8205" fmla="*/ 692633 w 1225855"/>
              <a:gd name="connsiteY72-8206" fmla="*/ 1159079 h 1499831"/>
              <a:gd name="connsiteX73-8207" fmla="*/ 691487 w 1225855"/>
              <a:gd name="connsiteY73-8208" fmla="*/ 1177574 h 1499831"/>
              <a:gd name="connsiteX74-8209" fmla="*/ 705726 w 1225855"/>
              <a:gd name="connsiteY74-8210" fmla="*/ 1193776 h 1499831"/>
              <a:gd name="connsiteX75-8211" fmla="*/ 716528 w 1225855"/>
              <a:gd name="connsiteY75-8212" fmla="*/ 1196068 h 1499831"/>
              <a:gd name="connsiteX76-8213" fmla="*/ 733549 w 1225855"/>
              <a:gd name="connsiteY76-8214" fmla="*/ 1189848 h 1499831"/>
              <a:gd name="connsiteX77-8215" fmla="*/ 740423 w 1225855"/>
              <a:gd name="connsiteY77-8216" fmla="*/ 1180683 h 1499831"/>
              <a:gd name="connsiteX78-8217" fmla="*/ 760881 w 1225855"/>
              <a:gd name="connsiteY78-8218" fmla="*/ 1135184 h 1499831"/>
              <a:gd name="connsiteX79-8219" fmla="*/ 974628 w 1225855"/>
              <a:gd name="connsiteY79-8220" fmla="*/ 1161534 h 1499831"/>
              <a:gd name="connsiteX80-8221" fmla="*/ 736822 w 1225855"/>
              <a:gd name="connsiteY80-8222" fmla="*/ 1196559 h 1499831"/>
              <a:gd name="connsiteX81-8223" fmla="*/ 685431 w 1225855"/>
              <a:gd name="connsiteY81-8224" fmla="*/ 1447458 h 1499831"/>
              <a:gd name="connsiteX82-8225" fmla="*/ 540096 w 1225855"/>
              <a:gd name="connsiteY82-8226" fmla="*/ 1447458 h 1499831"/>
              <a:gd name="connsiteX83-8227" fmla="*/ 540096 w 1225855"/>
              <a:gd name="connsiteY83-8228" fmla="*/ 1251059 h 1499831"/>
              <a:gd name="connsiteX84-8229" fmla="*/ 620292 w 1225855"/>
              <a:gd name="connsiteY84-8230" fmla="*/ 1252860 h 1499831"/>
              <a:gd name="connsiteX85-8231" fmla="*/ 685431 w 1225855"/>
              <a:gd name="connsiteY85-8232" fmla="*/ 1251714 h 1499831"/>
              <a:gd name="connsiteX86-8233" fmla="*/ 685431 w 1225855"/>
              <a:gd name="connsiteY86-8234" fmla="*/ 1447458 h 1499831"/>
              <a:gd name="connsiteX87-8235" fmla="*/ 186415 w 1225855"/>
              <a:gd name="connsiteY87-8236" fmla="*/ 720292 h 1499831"/>
              <a:gd name="connsiteX88-8237" fmla="*/ 187070 w 1225855"/>
              <a:gd name="connsiteY88-8238" fmla="*/ 718819 h 1499831"/>
              <a:gd name="connsiteX89-8239" fmla="*/ 188543 w 1225855"/>
              <a:gd name="connsiteY89-8240" fmla="*/ 715873 h 1499831"/>
              <a:gd name="connsiteX90-8241" fmla="*/ 418567 w 1225855"/>
              <a:gd name="connsiteY90-8242" fmla="*/ 483352 h 1499831"/>
              <a:gd name="connsiteX91-8243" fmla="*/ 483426 w 1225855"/>
              <a:gd name="connsiteY91-8244" fmla="*/ 492987 h 1499831"/>
              <a:gd name="connsiteX92-8245" fmla="*/ 493280 w 1225855"/>
              <a:gd name="connsiteY92-8246" fmla="*/ 505881 h 1499831"/>
              <a:gd name="connsiteX93-8247" fmla="*/ 550480 w 1225855"/>
              <a:gd name="connsiteY93-8248" fmla="*/ 506283 h 1499831"/>
              <a:gd name="connsiteX94-8249" fmla="*/ 587396 w 1225855"/>
              <a:gd name="connsiteY94-8250" fmla="*/ 507919 h 1499831"/>
              <a:gd name="connsiteX95-8251" fmla="*/ 609547 w 1225855"/>
              <a:gd name="connsiteY95-8252" fmla="*/ 506029 h 1499831"/>
              <a:gd name="connsiteX96-8253" fmla="*/ 644277 w 1225855"/>
              <a:gd name="connsiteY96-8254" fmla="*/ 496177 h 1499831"/>
              <a:gd name="connsiteX97-8255" fmla="*/ 676430 w 1225855"/>
              <a:gd name="connsiteY97-8256" fmla="*/ 508991 h 1499831"/>
              <a:gd name="connsiteX98-8257" fmla="*/ 712198 w 1225855"/>
              <a:gd name="connsiteY98-8258" fmla="*/ 499229 h 1499831"/>
              <a:gd name="connsiteX99-8259" fmla="*/ 797706 w 1225855"/>
              <a:gd name="connsiteY99-8260" fmla="*/ 471684 h 1499831"/>
              <a:gd name="connsiteX100-8261" fmla="*/ 820292 w 1225855"/>
              <a:gd name="connsiteY100-8262" fmla="*/ 507036 h 1499831"/>
              <a:gd name="connsiteX101-8263" fmla="*/ 780194 w 1225855"/>
              <a:gd name="connsiteY101-8264" fmla="*/ 560391 h 1499831"/>
              <a:gd name="connsiteX102-8265" fmla="*/ 759081 w 1225855"/>
              <a:gd name="connsiteY102-8266" fmla="*/ 576103 h 1499831"/>
              <a:gd name="connsiteX103-8267" fmla="*/ 736822 w 1225855"/>
              <a:gd name="connsiteY103-8268" fmla="*/ 590669 h 1499831"/>
              <a:gd name="connsiteX104-8269" fmla="*/ 736331 w 1225855"/>
              <a:gd name="connsiteY104-8270" fmla="*/ 590996 h 1499831"/>
              <a:gd name="connsiteX105-8271" fmla="*/ 537297 w 1225855"/>
              <a:gd name="connsiteY105-8272" fmla="*/ 689628 h 1499831"/>
              <a:gd name="connsiteX106-8273" fmla="*/ 339115 w 1225855"/>
              <a:gd name="connsiteY106-8274" fmla="*/ 752370 h 1499831"/>
              <a:gd name="connsiteX107-8275" fmla="*/ 289033 w 1225855"/>
              <a:gd name="connsiteY107-8276" fmla="*/ 767428 h 1499831"/>
              <a:gd name="connsiteX108-8277" fmla="*/ 274958 w 1225855"/>
              <a:gd name="connsiteY108-8278" fmla="*/ 771519 h 1499831"/>
              <a:gd name="connsiteX109-8279" fmla="*/ 255809 w 1225855"/>
              <a:gd name="connsiteY109-8280" fmla="*/ 764482 h 1499831"/>
              <a:gd name="connsiteX110-8281" fmla="*/ 186415 w 1225855"/>
              <a:gd name="connsiteY110-8282" fmla="*/ 720292 h 1499831"/>
              <a:gd name="connsiteX111-8283" fmla="*/ 883794 w 1225855"/>
              <a:gd name="connsiteY111-8284" fmla="*/ 593451 h 1499831"/>
              <a:gd name="connsiteX112-8285" fmla="*/ 859244 w 1225855"/>
              <a:gd name="connsiteY112-8286" fmla="*/ 561536 h 1499831"/>
              <a:gd name="connsiteX113-8287" fmla="*/ 854989 w 1225855"/>
              <a:gd name="connsiteY113-8288" fmla="*/ 557117 h 1499831"/>
              <a:gd name="connsiteX114-8289" fmla="*/ 867100 w 1225855"/>
              <a:gd name="connsiteY114-8290" fmla="*/ 534204 h 1499831"/>
              <a:gd name="connsiteX115-8291" fmla="*/ 1036167 w 1225855"/>
              <a:gd name="connsiteY115-8292" fmla="*/ 715218 h 1499831"/>
              <a:gd name="connsiteX116-8293" fmla="*/ 1037803 w 1225855"/>
              <a:gd name="connsiteY116-8294" fmla="*/ 717837 h 1499831"/>
              <a:gd name="connsiteX117-8295" fmla="*/ 1038949 w 1225855"/>
              <a:gd name="connsiteY117-8296" fmla="*/ 720128 h 1499831"/>
              <a:gd name="connsiteX118-8297" fmla="*/ 971519 w 1225855"/>
              <a:gd name="connsiteY118-8298" fmla="*/ 764973 h 1499831"/>
              <a:gd name="connsiteX119-8299" fmla="*/ 944841 w 1225855"/>
              <a:gd name="connsiteY119-8300" fmla="*/ 774793 h 1499831"/>
              <a:gd name="connsiteX120-8301" fmla="*/ 927165 w 1225855"/>
              <a:gd name="connsiteY120-8302" fmla="*/ 780357 h 1499831"/>
              <a:gd name="connsiteX121-8303" fmla="*/ 917018 w 1225855"/>
              <a:gd name="connsiteY121-8304" fmla="*/ 783303 h 1499831"/>
              <a:gd name="connsiteX122-8305" fmla="*/ 601823 w 1225855"/>
              <a:gd name="connsiteY122-8306" fmla="*/ 839342 h 1499831"/>
              <a:gd name="connsiteX123-8307" fmla="*/ 372175 w 1225855"/>
              <a:gd name="connsiteY123-8308" fmla="*/ 797051 h 1499831"/>
              <a:gd name="connsiteX124-8309" fmla="*/ 481668 w 1225855"/>
              <a:gd name="connsiteY124-8310" fmla="*/ 760717 h 1499831"/>
              <a:gd name="connsiteX125-8311" fmla="*/ 497707 w 1225855"/>
              <a:gd name="connsiteY125-8312" fmla="*/ 799015 h 1499831"/>
              <a:gd name="connsiteX126-8313" fmla="*/ 521929 w 1225855"/>
              <a:gd name="connsiteY126-8314" fmla="*/ 815054 h 1499831"/>
              <a:gd name="connsiteX127-8315" fmla="*/ 532077 w 1225855"/>
              <a:gd name="connsiteY127-8316" fmla="*/ 812927 h 1499831"/>
              <a:gd name="connsiteX128-8317" fmla="*/ 545988 w 1225855"/>
              <a:gd name="connsiteY128-8318" fmla="*/ 778557 h 1499831"/>
              <a:gd name="connsiteX129-8319" fmla="*/ 530931 w 1225855"/>
              <a:gd name="connsiteY129-8320" fmla="*/ 742878 h 1499831"/>
              <a:gd name="connsiteX130-8321" fmla="*/ 560882 w 1225855"/>
              <a:gd name="connsiteY130-8322" fmla="*/ 731421 h 1499831"/>
              <a:gd name="connsiteX131-8323" fmla="*/ 660881 w 1225855"/>
              <a:gd name="connsiteY131-8324" fmla="*/ 689359 h 1499831"/>
              <a:gd name="connsiteX132-8325" fmla="*/ 682158 w 1225855"/>
              <a:gd name="connsiteY132-8326" fmla="*/ 735677 h 1499831"/>
              <a:gd name="connsiteX133-8327" fmla="*/ 706053 w 1225855"/>
              <a:gd name="connsiteY133-8328" fmla="*/ 750897 h 1499831"/>
              <a:gd name="connsiteX134-8329" fmla="*/ 717019 w 1225855"/>
              <a:gd name="connsiteY134-8330" fmla="*/ 748442 h 1499831"/>
              <a:gd name="connsiteX135-8331" fmla="*/ 729948 w 1225855"/>
              <a:gd name="connsiteY135-8332" fmla="*/ 713745 h 1499831"/>
              <a:gd name="connsiteX136-8333" fmla="*/ 708181 w 1225855"/>
              <a:gd name="connsiteY136-8334" fmla="*/ 666446 h 1499831"/>
              <a:gd name="connsiteX137-8335" fmla="*/ 763991 w 1225855"/>
              <a:gd name="connsiteY137-8336" fmla="*/ 635350 h 1499831"/>
              <a:gd name="connsiteX138-8337" fmla="*/ 773483 w 1225855"/>
              <a:gd name="connsiteY138-8338" fmla="*/ 629294 h 1499831"/>
              <a:gd name="connsiteX139-8339" fmla="*/ 795414 w 1225855"/>
              <a:gd name="connsiteY139-8340" fmla="*/ 614400 h 1499831"/>
              <a:gd name="connsiteX140-8341" fmla="*/ 816200 w 1225855"/>
              <a:gd name="connsiteY140-8342" fmla="*/ 598361 h 1499831"/>
              <a:gd name="connsiteX141-8343" fmla="*/ 819473 w 1225855"/>
              <a:gd name="connsiteY141-8344" fmla="*/ 595579 h 1499831"/>
              <a:gd name="connsiteX142-8345" fmla="*/ 842223 w 1225855"/>
              <a:gd name="connsiteY142-8346" fmla="*/ 625202 h 1499831"/>
              <a:gd name="connsiteX143-8347" fmla="*/ 863008 w 1225855"/>
              <a:gd name="connsiteY143-8348" fmla="*/ 635350 h 1499831"/>
              <a:gd name="connsiteX144-8349" fmla="*/ 878884 w 1225855"/>
              <a:gd name="connsiteY144-8350" fmla="*/ 629949 h 1499831"/>
              <a:gd name="connsiteX145-8351" fmla="*/ 883794 w 1225855"/>
              <a:gd name="connsiteY145-8352" fmla="*/ 593451 h 1499831"/>
              <a:gd name="connsiteX146-8353" fmla="*/ 513091 w 1225855"/>
              <a:gd name="connsiteY146-8354" fmla="*/ 183796 h 1499831"/>
              <a:gd name="connsiteX147-8355" fmla="*/ 520784 w 1225855"/>
              <a:gd name="connsiteY147-8356" fmla="*/ 163175 h 1499831"/>
              <a:gd name="connsiteX148-8357" fmla="*/ 613746 w 1225855"/>
              <a:gd name="connsiteY148-8358" fmla="*/ 64648 h 1499831"/>
              <a:gd name="connsiteX149-8359" fmla="*/ 903434 w 1225855"/>
              <a:gd name="connsiteY149-8360" fmla="*/ 374630 h 1499831"/>
              <a:gd name="connsiteX150-8361" fmla="*/ 823892 w 1225855"/>
              <a:gd name="connsiteY150-8362" fmla="*/ 411455 h 1499831"/>
              <a:gd name="connsiteX151-8363" fmla="*/ 821110 w 1225855"/>
              <a:gd name="connsiteY151-8364" fmla="*/ 412273 h 1499831"/>
              <a:gd name="connsiteX152-8365" fmla="*/ 807689 w 1225855"/>
              <a:gd name="connsiteY152-8366" fmla="*/ 415710 h 1499831"/>
              <a:gd name="connsiteX153-8367" fmla="*/ 791159 w 1225855"/>
              <a:gd name="connsiteY153-8368" fmla="*/ 406873 h 1499831"/>
              <a:gd name="connsiteX154-8369" fmla="*/ 777084 w 1225855"/>
              <a:gd name="connsiteY154-8370" fmla="*/ 399835 h 1499831"/>
              <a:gd name="connsiteX155-8371" fmla="*/ 706053 w 1225855"/>
              <a:gd name="connsiteY155-8372" fmla="*/ 362192 h 1499831"/>
              <a:gd name="connsiteX156-8373" fmla="*/ 591160 w 1225855"/>
              <a:gd name="connsiteY156-8374" fmla="*/ 288542 h 1499831"/>
              <a:gd name="connsiteX157-8375" fmla="*/ 570702 w 1225855"/>
              <a:gd name="connsiteY157-8376" fmla="*/ 272176 h 1499831"/>
              <a:gd name="connsiteX158-8377" fmla="*/ 567919 w 1225855"/>
              <a:gd name="connsiteY158-8378" fmla="*/ 269721 h 1499831"/>
              <a:gd name="connsiteX159-8379" fmla="*/ 551226 w 1225855"/>
              <a:gd name="connsiteY159-8380" fmla="*/ 254500 h 1499831"/>
              <a:gd name="connsiteX160-8381" fmla="*/ 512109 w 1225855"/>
              <a:gd name="connsiteY160-8382" fmla="*/ 197708 h 1499831"/>
              <a:gd name="connsiteX161-8383" fmla="*/ 513091 w 1225855"/>
              <a:gd name="connsiteY161-8384" fmla="*/ 183796 h 1499831"/>
              <a:gd name="connsiteX162-8385" fmla="*/ 322094 w 1225855"/>
              <a:gd name="connsiteY162-8386" fmla="*/ 374303 h 1499831"/>
              <a:gd name="connsiteX163-8387" fmla="*/ 464974 w 1225855"/>
              <a:gd name="connsiteY163-8388" fmla="*/ 222421 h 1499831"/>
              <a:gd name="connsiteX164-8389" fmla="*/ 508345 w 1225855"/>
              <a:gd name="connsiteY164-8390" fmla="*/ 285596 h 1499831"/>
              <a:gd name="connsiteX165-8391" fmla="*/ 482486 w 1225855"/>
              <a:gd name="connsiteY165-8392" fmla="*/ 314729 h 1499831"/>
              <a:gd name="connsiteX166-8393" fmla="*/ 475939 w 1225855"/>
              <a:gd name="connsiteY166-8394" fmla="*/ 334205 h 1499831"/>
              <a:gd name="connsiteX167-8395" fmla="*/ 484614 w 1225855"/>
              <a:gd name="connsiteY167-8396" fmla="*/ 351717 h 1499831"/>
              <a:gd name="connsiteX168-8397" fmla="*/ 491324 w 1225855"/>
              <a:gd name="connsiteY168-8398" fmla="*/ 355973 h 1499831"/>
              <a:gd name="connsiteX169-8399" fmla="*/ 501962 w 1225855"/>
              <a:gd name="connsiteY169-8400" fmla="*/ 358264 h 1499831"/>
              <a:gd name="connsiteX170-8401" fmla="*/ 521602 w 1225855"/>
              <a:gd name="connsiteY170-8402" fmla="*/ 349426 h 1499831"/>
              <a:gd name="connsiteX171-8403" fmla="*/ 547298 w 1225855"/>
              <a:gd name="connsiteY171-8404" fmla="*/ 320621 h 1499831"/>
              <a:gd name="connsiteX172-8405" fmla="*/ 554990 w 1225855"/>
              <a:gd name="connsiteY172-8406" fmla="*/ 326676 h 1499831"/>
              <a:gd name="connsiteX173-8407" fmla="*/ 722747 w 1225855"/>
              <a:gd name="connsiteY173-8408" fmla="*/ 430768 h 1499831"/>
              <a:gd name="connsiteX174-8409" fmla="*/ 663827 w 1225855"/>
              <a:gd name="connsiteY174-8410" fmla="*/ 435678 h 1499831"/>
              <a:gd name="connsiteX175-8411" fmla="*/ 628967 w 1225855"/>
              <a:gd name="connsiteY175-8412" fmla="*/ 436823 h 1499831"/>
              <a:gd name="connsiteX176-8413" fmla="*/ 616692 w 1225855"/>
              <a:gd name="connsiteY176-8414" fmla="*/ 436987 h 1499831"/>
              <a:gd name="connsiteX177-8415" fmla="*/ 600489 w 1225855"/>
              <a:gd name="connsiteY177-8416" fmla="*/ 436823 h 1499831"/>
              <a:gd name="connsiteX178-8417" fmla="*/ 565628 w 1225855"/>
              <a:gd name="connsiteY178-8418" fmla="*/ 435514 h 1499831"/>
              <a:gd name="connsiteX179-8419" fmla="*/ 463337 w 1225855"/>
              <a:gd name="connsiteY179-8420" fmla="*/ 424057 h 1499831"/>
              <a:gd name="connsiteX180-8421" fmla="*/ 433059 w 1225855"/>
              <a:gd name="connsiteY180-8422" fmla="*/ 418165 h 1499831"/>
              <a:gd name="connsiteX181-8423" fmla="*/ 409164 w 1225855"/>
              <a:gd name="connsiteY181-8424" fmla="*/ 412437 h 1499831"/>
              <a:gd name="connsiteX182-8425" fmla="*/ 403927 w 1225855"/>
              <a:gd name="connsiteY182-8426" fmla="*/ 410964 h 1499831"/>
              <a:gd name="connsiteX183-8427" fmla="*/ 322094 w 1225855"/>
              <a:gd name="connsiteY183-8428" fmla="*/ 374303 h 1499831"/>
              <a:gd name="connsiteX0-8429" fmla="*/ 1219145 w 1225855"/>
              <a:gd name="connsiteY0-8430" fmla="*/ 1035512 h 1499831"/>
              <a:gd name="connsiteX1-8431" fmla="*/ 1212598 w 1225855"/>
              <a:gd name="connsiteY1-8432" fmla="*/ 1022910 h 1499831"/>
              <a:gd name="connsiteX2-8433" fmla="*/ 1009653 w 1225855"/>
              <a:gd name="connsiteY2-8434" fmla="*/ 805725 h 1499831"/>
              <a:gd name="connsiteX3-8435" fmla="*/ 1091485 w 1225855"/>
              <a:gd name="connsiteY3-8436" fmla="*/ 720128 h 1499831"/>
              <a:gd name="connsiteX4-8437" fmla="*/ 1086085 w 1225855"/>
              <a:gd name="connsiteY4-8438" fmla="*/ 697052 h 1499831"/>
              <a:gd name="connsiteX5-8439" fmla="*/ 1079702 w 1225855"/>
              <a:gd name="connsiteY5-8440" fmla="*/ 685104 h 1499831"/>
              <a:gd name="connsiteX6-8441" fmla="*/ 863663 w 1225855"/>
              <a:gd name="connsiteY6-8442" fmla="*/ 454008 h 1499831"/>
              <a:gd name="connsiteX7-8443" fmla="*/ 957280 w 1225855"/>
              <a:gd name="connsiteY7-8444" fmla="*/ 374303 h 1499831"/>
              <a:gd name="connsiteX8-8445" fmla="*/ 953024 w 1225855"/>
              <a:gd name="connsiteY8-8446" fmla="*/ 355482 h 1499831"/>
              <a:gd name="connsiteX9-8447" fmla="*/ 946969 w 1225855"/>
              <a:gd name="connsiteY9-8448" fmla="*/ 344516 h 1499831"/>
              <a:gd name="connsiteX10-8449" fmla="*/ 633058 w 1225855"/>
              <a:gd name="connsiteY10-8450" fmla="*/ 8347 h 1499831"/>
              <a:gd name="connsiteX11-8451" fmla="*/ 613909 w 1225855"/>
              <a:gd name="connsiteY11-8452" fmla="*/ 0 h 1499831"/>
              <a:gd name="connsiteX12-8453" fmla="*/ 594761 w 1225855"/>
              <a:gd name="connsiteY12-8454" fmla="*/ 8183 h 1499831"/>
              <a:gd name="connsiteX13-8455" fmla="*/ 276922 w 1225855"/>
              <a:gd name="connsiteY13-8456" fmla="*/ 345825 h 1499831"/>
              <a:gd name="connsiteX14-8457" fmla="*/ 269884 w 1225855"/>
              <a:gd name="connsiteY14-8458" fmla="*/ 362028 h 1499831"/>
              <a:gd name="connsiteX15-8459" fmla="*/ 268248 w 1225855"/>
              <a:gd name="connsiteY15-8460" fmla="*/ 374139 h 1499831"/>
              <a:gd name="connsiteX16-8461" fmla="*/ 363828 w 1225855"/>
              <a:gd name="connsiteY16-8462" fmla="*/ 453354 h 1499831"/>
              <a:gd name="connsiteX17-8463" fmla="*/ 143535 w 1225855"/>
              <a:gd name="connsiteY17-8464" fmla="*/ 687395 h 1499831"/>
              <a:gd name="connsiteX18-8465" fmla="*/ 136497 w 1225855"/>
              <a:gd name="connsiteY18-8466" fmla="*/ 704744 h 1499831"/>
              <a:gd name="connsiteX19-8467" fmla="*/ 134206 w 1225855"/>
              <a:gd name="connsiteY19-8468" fmla="*/ 720128 h 1499831"/>
              <a:gd name="connsiteX20-8469" fmla="*/ 182978 w 1225855"/>
              <a:gd name="connsiteY20-8470" fmla="*/ 786740 h 1499831"/>
              <a:gd name="connsiteX21-8471" fmla="*/ 217839 w 1225855"/>
              <a:gd name="connsiteY21-8472" fmla="*/ 805071 h 1499831"/>
              <a:gd name="connsiteX22-8473" fmla="*/ 9984 w 1225855"/>
              <a:gd name="connsiteY22-8474" fmla="*/ 1025692 h 1499831"/>
              <a:gd name="connsiteX23-8475" fmla="*/ 2946 w 1225855"/>
              <a:gd name="connsiteY23-8476" fmla="*/ 1044186 h 1499831"/>
              <a:gd name="connsiteX24-8477" fmla="*/ 0 w 1225855"/>
              <a:gd name="connsiteY24-8478" fmla="*/ 1062844 h 1499831"/>
              <a:gd name="connsiteX25-8479" fmla="*/ 194435 w 1225855"/>
              <a:gd name="connsiteY25-8480" fmla="*/ 1198195 h 1499831"/>
              <a:gd name="connsiteX26-8481" fmla="*/ 487887 w 1225855"/>
              <a:gd name="connsiteY26-8482" fmla="*/ 1247950 h 1499831"/>
              <a:gd name="connsiteX27-8483" fmla="*/ 487887 w 1225855"/>
              <a:gd name="connsiteY27-8484" fmla="*/ 1473645 h 1499831"/>
              <a:gd name="connsiteX28-8485" fmla="*/ 514073 w 1225855"/>
              <a:gd name="connsiteY28-8486" fmla="*/ 1499831 h 1499831"/>
              <a:gd name="connsiteX29-8487" fmla="*/ 711781 w 1225855"/>
              <a:gd name="connsiteY29-8488" fmla="*/ 1499831 h 1499831"/>
              <a:gd name="connsiteX30-8489" fmla="*/ 737968 w 1225855"/>
              <a:gd name="connsiteY30-8490" fmla="*/ 1473645 h 1499831"/>
              <a:gd name="connsiteX31-8491" fmla="*/ 737968 w 1225855"/>
              <a:gd name="connsiteY31-8492" fmla="*/ 1248932 h 1499831"/>
              <a:gd name="connsiteX32-8493" fmla="*/ 1039112 w 1225855"/>
              <a:gd name="connsiteY32-8494" fmla="*/ 1198195 h 1499831"/>
              <a:gd name="connsiteX33-8495" fmla="*/ 1225855 w 1225855"/>
              <a:gd name="connsiteY33-8496" fmla="*/ 1062844 h 1499831"/>
              <a:gd name="connsiteX34-8497" fmla="*/ 1219145 w 1225855"/>
              <a:gd name="connsiteY34-8498" fmla="*/ 1035512 h 1499831"/>
              <a:gd name="connsiteX35-8499" fmla="*/ 1099178 w 1225855"/>
              <a:gd name="connsiteY35-8500" fmla="*/ 1120454 h 1499831"/>
              <a:gd name="connsiteX36-8501" fmla="*/ 1082157 w 1225855"/>
              <a:gd name="connsiteY36-8502" fmla="*/ 1113580 h 1499831"/>
              <a:gd name="connsiteX37-8503" fmla="*/ 657608 w 1225855"/>
              <a:gd name="connsiteY37-8504" fmla="*/ 1056788 h 1499831"/>
              <a:gd name="connsiteX38-8505" fmla="*/ 560882 w 1225855"/>
              <a:gd name="connsiteY38-8506" fmla="*/ 1023564 h 1499831"/>
              <a:gd name="connsiteX39-8507" fmla="*/ 558918 w 1225855"/>
              <a:gd name="connsiteY39-8508" fmla="*/ 1022582 h 1499831"/>
              <a:gd name="connsiteX40-8509" fmla="*/ 554663 w 1225855"/>
              <a:gd name="connsiteY40-8510" fmla="*/ 1021109 h 1499831"/>
              <a:gd name="connsiteX41-8511" fmla="*/ 419966 w 1225855"/>
              <a:gd name="connsiteY41-8512" fmla="*/ 947296 h 1499831"/>
              <a:gd name="connsiteX42-8513" fmla="*/ 312928 w 1225855"/>
              <a:gd name="connsiteY42-8514" fmla="*/ 837313 h 1499831"/>
              <a:gd name="connsiteX43-8515" fmla="*/ 618656 w 1225855"/>
              <a:gd name="connsiteY43-8516" fmla="*/ 887115 h 1499831"/>
              <a:gd name="connsiteX44-8517" fmla="*/ 943368 w 1225855"/>
              <a:gd name="connsiteY44-8518" fmla="*/ 830439 h 1499831"/>
              <a:gd name="connsiteX45-8519" fmla="*/ 957116 w 1225855"/>
              <a:gd name="connsiteY45-8520" fmla="*/ 826184 h 1499831"/>
              <a:gd name="connsiteX46-8521" fmla="*/ 1168408 w 1225855"/>
              <a:gd name="connsiteY46-8522" fmla="*/ 1052369 h 1499831"/>
              <a:gd name="connsiteX47-8523" fmla="*/ 1170536 w 1225855"/>
              <a:gd name="connsiteY47-8524" fmla="*/ 1055806 h 1499831"/>
              <a:gd name="connsiteX48-8525" fmla="*/ 1173482 w 1225855"/>
              <a:gd name="connsiteY48-8526" fmla="*/ 1063008 h 1499831"/>
              <a:gd name="connsiteX49-8527" fmla="*/ 1099178 w 1225855"/>
              <a:gd name="connsiteY49-8528" fmla="*/ 1120454 h 1499831"/>
              <a:gd name="connsiteX50-8529" fmla="*/ 736822 w 1225855"/>
              <a:gd name="connsiteY50-8530" fmla="*/ 1196559 h 1499831"/>
              <a:gd name="connsiteX51-8531" fmla="*/ 620292 w 1225855"/>
              <a:gd name="connsiteY51-8532" fmla="*/ 1200487 h 1499831"/>
              <a:gd name="connsiteX52-8533" fmla="*/ 489033 w 1225855"/>
              <a:gd name="connsiteY52-8534" fmla="*/ 1195577 h 1499831"/>
              <a:gd name="connsiteX53-8535" fmla="*/ 209001 w 1225855"/>
              <a:gd name="connsiteY53-8536" fmla="*/ 1148114 h 1499831"/>
              <a:gd name="connsiteX54-8537" fmla="*/ 52209 w 1225855"/>
              <a:gd name="connsiteY54-8538" fmla="*/ 1063008 h 1499831"/>
              <a:gd name="connsiteX55-8539" fmla="*/ 54173 w 1225855"/>
              <a:gd name="connsiteY55-8540" fmla="*/ 1057279 h 1499831"/>
              <a:gd name="connsiteX56-8541" fmla="*/ 56137 w 1225855"/>
              <a:gd name="connsiteY56-8542" fmla="*/ 1053188 h 1499831"/>
              <a:gd name="connsiteX57-8543" fmla="*/ 255155 w 1225855"/>
              <a:gd name="connsiteY57-8544" fmla="*/ 841896 h 1499831"/>
              <a:gd name="connsiteX58-8545" fmla="*/ 346971 w 1225855"/>
              <a:gd name="connsiteY58-8546" fmla="*/ 956134 h 1499831"/>
              <a:gd name="connsiteX59-8547" fmla="*/ 318984 w 1225855"/>
              <a:gd name="connsiteY59-8548" fmla="*/ 987558 h 1499831"/>
              <a:gd name="connsiteX60-8549" fmla="*/ 321112 w 1225855"/>
              <a:gd name="connsiteY60-8550" fmla="*/ 1024546 h 1499831"/>
              <a:gd name="connsiteX61-8551" fmla="*/ 338460 w 1225855"/>
              <a:gd name="connsiteY61-8552" fmla="*/ 1031093 h 1499831"/>
              <a:gd name="connsiteX62-8553" fmla="*/ 358100 w 1225855"/>
              <a:gd name="connsiteY62-8554" fmla="*/ 1022255 h 1499831"/>
              <a:gd name="connsiteX63-8555" fmla="*/ 387887 w 1225855"/>
              <a:gd name="connsiteY63-8556" fmla="*/ 988703 h 1499831"/>
              <a:gd name="connsiteX64-8557" fmla="*/ 512600 w 1225855"/>
              <a:gd name="connsiteY64-8558" fmla="*/ 1059898 h 1499831"/>
              <a:gd name="connsiteX65-8559" fmla="*/ 494925 w 1225855"/>
              <a:gd name="connsiteY65-8560" fmla="*/ 1097868 h 1499831"/>
              <a:gd name="connsiteX66-8561" fmla="*/ 507527 w 1225855"/>
              <a:gd name="connsiteY66-8562" fmla="*/ 1132729 h 1499831"/>
              <a:gd name="connsiteX67-8563" fmla="*/ 518656 w 1225855"/>
              <a:gd name="connsiteY67-8564" fmla="*/ 1135184 h 1499831"/>
              <a:gd name="connsiteX68-8565" fmla="*/ 542388 w 1225855"/>
              <a:gd name="connsiteY68-8566" fmla="*/ 1120127 h 1499831"/>
              <a:gd name="connsiteX69-8567" fmla="*/ 561045 w 1225855"/>
              <a:gd name="connsiteY69-8568" fmla="*/ 1080029 h 1499831"/>
              <a:gd name="connsiteX70-8569" fmla="*/ 638132 w 1225855"/>
              <a:gd name="connsiteY70-8570" fmla="*/ 1105888 h 1499831"/>
              <a:gd name="connsiteX71-8571" fmla="*/ 708344 w 1225855"/>
              <a:gd name="connsiteY71-8572" fmla="*/ 1124219 h 1499831"/>
              <a:gd name="connsiteX72-8573" fmla="*/ 692633 w 1225855"/>
              <a:gd name="connsiteY72-8574" fmla="*/ 1159079 h 1499831"/>
              <a:gd name="connsiteX73-8575" fmla="*/ 691487 w 1225855"/>
              <a:gd name="connsiteY73-8576" fmla="*/ 1177574 h 1499831"/>
              <a:gd name="connsiteX74-8577" fmla="*/ 705726 w 1225855"/>
              <a:gd name="connsiteY74-8578" fmla="*/ 1193776 h 1499831"/>
              <a:gd name="connsiteX75-8579" fmla="*/ 716528 w 1225855"/>
              <a:gd name="connsiteY75-8580" fmla="*/ 1196068 h 1499831"/>
              <a:gd name="connsiteX76-8581" fmla="*/ 733549 w 1225855"/>
              <a:gd name="connsiteY76-8582" fmla="*/ 1189848 h 1499831"/>
              <a:gd name="connsiteX77-8583" fmla="*/ 740423 w 1225855"/>
              <a:gd name="connsiteY77-8584" fmla="*/ 1180683 h 1499831"/>
              <a:gd name="connsiteX78-8585" fmla="*/ 760881 w 1225855"/>
              <a:gd name="connsiteY78-8586" fmla="*/ 1135184 h 1499831"/>
              <a:gd name="connsiteX79-8587" fmla="*/ 974628 w 1225855"/>
              <a:gd name="connsiteY79-8588" fmla="*/ 1161534 h 1499831"/>
              <a:gd name="connsiteX80-8589" fmla="*/ 736822 w 1225855"/>
              <a:gd name="connsiteY80-8590" fmla="*/ 1196559 h 1499831"/>
              <a:gd name="connsiteX81-8591" fmla="*/ 685431 w 1225855"/>
              <a:gd name="connsiteY81-8592" fmla="*/ 1447458 h 1499831"/>
              <a:gd name="connsiteX82-8593" fmla="*/ 540096 w 1225855"/>
              <a:gd name="connsiteY82-8594" fmla="*/ 1447458 h 1499831"/>
              <a:gd name="connsiteX83-8595" fmla="*/ 540096 w 1225855"/>
              <a:gd name="connsiteY83-8596" fmla="*/ 1251059 h 1499831"/>
              <a:gd name="connsiteX84-8597" fmla="*/ 620292 w 1225855"/>
              <a:gd name="connsiteY84-8598" fmla="*/ 1252860 h 1499831"/>
              <a:gd name="connsiteX85-8599" fmla="*/ 685431 w 1225855"/>
              <a:gd name="connsiteY85-8600" fmla="*/ 1251714 h 1499831"/>
              <a:gd name="connsiteX86-8601" fmla="*/ 685431 w 1225855"/>
              <a:gd name="connsiteY86-8602" fmla="*/ 1447458 h 1499831"/>
              <a:gd name="connsiteX87-8603" fmla="*/ 186415 w 1225855"/>
              <a:gd name="connsiteY87-8604" fmla="*/ 720292 h 1499831"/>
              <a:gd name="connsiteX88-8605" fmla="*/ 187070 w 1225855"/>
              <a:gd name="connsiteY88-8606" fmla="*/ 718819 h 1499831"/>
              <a:gd name="connsiteX89-8607" fmla="*/ 188543 w 1225855"/>
              <a:gd name="connsiteY89-8608" fmla="*/ 715873 h 1499831"/>
              <a:gd name="connsiteX90-8609" fmla="*/ 418567 w 1225855"/>
              <a:gd name="connsiteY90-8610" fmla="*/ 483352 h 1499831"/>
              <a:gd name="connsiteX91-8611" fmla="*/ 483426 w 1225855"/>
              <a:gd name="connsiteY91-8612" fmla="*/ 492987 h 1499831"/>
              <a:gd name="connsiteX92-8613" fmla="*/ 493280 w 1225855"/>
              <a:gd name="connsiteY92-8614" fmla="*/ 505881 h 1499831"/>
              <a:gd name="connsiteX93-8615" fmla="*/ 550480 w 1225855"/>
              <a:gd name="connsiteY93-8616" fmla="*/ 506283 h 1499831"/>
              <a:gd name="connsiteX94-8617" fmla="*/ 587396 w 1225855"/>
              <a:gd name="connsiteY94-8618" fmla="*/ 507919 h 1499831"/>
              <a:gd name="connsiteX95-8619" fmla="*/ 609547 w 1225855"/>
              <a:gd name="connsiteY95-8620" fmla="*/ 506029 h 1499831"/>
              <a:gd name="connsiteX96-8621" fmla="*/ 644277 w 1225855"/>
              <a:gd name="connsiteY96-8622" fmla="*/ 496177 h 1499831"/>
              <a:gd name="connsiteX97-8623" fmla="*/ 681193 w 1225855"/>
              <a:gd name="connsiteY97-8624" fmla="*/ 499466 h 1499831"/>
              <a:gd name="connsiteX98-8625" fmla="*/ 712198 w 1225855"/>
              <a:gd name="connsiteY98-8626" fmla="*/ 499229 h 1499831"/>
              <a:gd name="connsiteX99-8627" fmla="*/ 797706 w 1225855"/>
              <a:gd name="connsiteY99-8628" fmla="*/ 471684 h 1499831"/>
              <a:gd name="connsiteX100-8629" fmla="*/ 820292 w 1225855"/>
              <a:gd name="connsiteY100-8630" fmla="*/ 507036 h 1499831"/>
              <a:gd name="connsiteX101-8631" fmla="*/ 780194 w 1225855"/>
              <a:gd name="connsiteY101-8632" fmla="*/ 560391 h 1499831"/>
              <a:gd name="connsiteX102-8633" fmla="*/ 759081 w 1225855"/>
              <a:gd name="connsiteY102-8634" fmla="*/ 576103 h 1499831"/>
              <a:gd name="connsiteX103-8635" fmla="*/ 736822 w 1225855"/>
              <a:gd name="connsiteY103-8636" fmla="*/ 590669 h 1499831"/>
              <a:gd name="connsiteX104-8637" fmla="*/ 736331 w 1225855"/>
              <a:gd name="connsiteY104-8638" fmla="*/ 590996 h 1499831"/>
              <a:gd name="connsiteX105-8639" fmla="*/ 537297 w 1225855"/>
              <a:gd name="connsiteY105-8640" fmla="*/ 689628 h 1499831"/>
              <a:gd name="connsiteX106-8641" fmla="*/ 339115 w 1225855"/>
              <a:gd name="connsiteY106-8642" fmla="*/ 752370 h 1499831"/>
              <a:gd name="connsiteX107-8643" fmla="*/ 289033 w 1225855"/>
              <a:gd name="connsiteY107-8644" fmla="*/ 767428 h 1499831"/>
              <a:gd name="connsiteX108-8645" fmla="*/ 274958 w 1225855"/>
              <a:gd name="connsiteY108-8646" fmla="*/ 771519 h 1499831"/>
              <a:gd name="connsiteX109-8647" fmla="*/ 255809 w 1225855"/>
              <a:gd name="connsiteY109-8648" fmla="*/ 764482 h 1499831"/>
              <a:gd name="connsiteX110-8649" fmla="*/ 186415 w 1225855"/>
              <a:gd name="connsiteY110-8650" fmla="*/ 720292 h 1499831"/>
              <a:gd name="connsiteX111-8651" fmla="*/ 883794 w 1225855"/>
              <a:gd name="connsiteY111-8652" fmla="*/ 593451 h 1499831"/>
              <a:gd name="connsiteX112-8653" fmla="*/ 859244 w 1225855"/>
              <a:gd name="connsiteY112-8654" fmla="*/ 561536 h 1499831"/>
              <a:gd name="connsiteX113-8655" fmla="*/ 854989 w 1225855"/>
              <a:gd name="connsiteY113-8656" fmla="*/ 557117 h 1499831"/>
              <a:gd name="connsiteX114-8657" fmla="*/ 867100 w 1225855"/>
              <a:gd name="connsiteY114-8658" fmla="*/ 534204 h 1499831"/>
              <a:gd name="connsiteX115-8659" fmla="*/ 1036167 w 1225855"/>
              <a:gd name="connsiteY115-8660" fmla="*/ 715218 h 1499831"/>
              <a:gd name="connsiteX116-8661" fmla="*/ 1037803 w 1225855"/>
              <a:gd name="connsiteY116-8662" fmla="*/ 717837 h 1499831"/>
              <a:gd name="connsiteX117-8663" fmla="*/ 1038949 w 1225855"/>
              <a:gd name="connsiteY117-8664" fmla="*/ 720128 h 1499831"/>
              <a:gd name="connsiteX118-8665" fmla="*/ 971519 w 1225855"/>
              <a:gd name="connsiteY118-8666" fmla="*/ 764973 h 1499831"/>
              <a:gd name="connsiteX119-8667" fmla="*/ 944841 w 1225855"/>
              <a:gd name="connsiteY119-8668" fmla="*/ 774793 h 1499831"/>
              <a:gd name="connsiteX120-8669" fmla="*/ 927165 w 1225855"/>
              <a:gd name="connsiteY120-8670" fmla="*/ 780357 h 1499831"/>
              <a:gd name="connsiteX121-8671" fmla="*/ 917018 w 1225855"/>
              <a:gd name="connsiteY121-8672" fmla="*/ 783303 h 1499831"/>
              <a:gd name="connsiteX122-8673" fmla="*/ 601823 w 1225855"/>
              <a:gd name="connsiteY122-8674" fmla="*/ 839342 h 1499831"/>
              <a:gd name="connsiteX123-8675" fmla="*/ 372175 w 1225855"/>
              <a:gd name="connsiteY123-8676" fmla="*/ 797051 h 1499831"/>
              <a:gd name="connsiteX124-8677" fmla="*/ 481668 w 1225855"/>
              <a:gd name="connsiteY124-8678" fmla="*/ 760717 h 1499831"/>
              <a:gd name="connsiteX125-8679" fmla="*/ 497707 w 1225855"/>
              <a:gd name="connsiteY125-8680" fmla="*/ 799015 h 1499831"/>
              <a:gd name="connsiteX126-8681" fmla="*/ 521929 w 1225855"/>
              <a:gd name="connsiteY126-8682" fmla="*/ 815054 h 1499831"/>
              <a:gd name="connsiteX127-8683" fmla="*/ 532077 w 1225855"/>
              <a:gd name="connsiteY127-8684" fmla="*/ 812927 h 1499831"/>
              <a:gd name="connsiteX128-8685" fmla="*/ 545988 w 1225855"/>
              <a:gd name="connsiteY128-8686" fmla="*/ 778557 h 1499831"/>
              <a:gd name="connsiteX129-8687" fmla="*/ 530931 w 1225855"/>
              <a:gd name="connsiteY129-8688" fmla="*/ 742878 h 1499831"/>
              <a:gd name="connsiteX130-8689" fmla="*/ 560882 w 1225855"/>
              <a:gd name="connsiteY130-8690" fmla="*/ 731421 h 1499831"/>
              <a:gd name="connsiteX131-8691" fmla="*/ 660881 w 1225855"/>
              <a:gd name="connsiteY131-8692" fmla="*/ 689359 h 1499831"/>
              <a:gd name="connsiteX132-8693" fmla="*/ 682158 w 1225855"/>
              <a:gd name="connsiteY132-8694" fmla="*/ 735677 h 1499831"/>
              <a:gd name="connsiteX133-8695" fmla="*/ 706053 w 1225855"/>
              <a:gd name="connsiteY133-8696" fmla="*/ 750897 h 1499831"/>
              <a:gd name="connsiteX134-8697" fmla="*/ 717019 w 1225855"/>
              <a:gd name="connsiteY134-8698" fmla="*/ 748442 h 1499831"/>
              <a:gd name="connsiteX135-8699" fmla="*/ 729948 w 1225855"/>
              <a:gd name="connsiteY135-8700" fmla="*/ 713745 h 1499831"/>
              <a:gd name="connsiteX136-8701" fmla="*/ 708181 w 1225855"/>
              <a:gd name="connsiteY136-8702" fmla="*/ 666446 h 1499831"/>
              <a:gd name="connsiteX137-8703" fmla="*/ 763991 w 1225855"/>
              <a:gd name="connsiteY137-8704" fmla="*/ 635350 h 1499831"/>
              <a:gd name="connsiteX138-8705" fmla="*/ 773483 w 1225855"/>
              <a:gd name="connsiteY138-8706" fmla="*/ 629294 h 1499831"/>
              <a:gd name="connsiteX139-8707" fmla="*/ 795414 w 1225855"/>
              <a:gd name="connsiteY139-8708" fmla="*/ 614400 h 1499831"/>
              <a:gd name="connsiteX140-8709" fmla="*/ 816200 w 1225855"/>
              <a:gd name="connsiteY140-8710" fmla="*/ 598361 h 1499831"/>
              <a:gd name="connsiteX141-8711" fmla="*/ 819473 w 1225855"/>
              <a:gd name="connsiteY141-8712" fmla="*/ 595579 h 1499831"/>
              <a:gd name="connsiteX142-8713" fmla="*/ 842223 w 1225855"/>
              <a:gd name="connsiteY142-8714" fmla="*/ 625202 h 1499831"/>
              <a:gd name="connsiteX143-8715" fmla="*/ 863008 w 1225855"/>
              <a:gd name="connsiteY143-8716" fmla="*/ 635350 h 1499831"/>
              <a:gd name="connsiteX144-8717" fmla="*/ 878884 w 1225855"/>
              <a:gd name="connsiteY144-8718" fmla="*/ 629949 h 1499831"/>
              <a:gd name="connsiteX145-8719" fmla="*/ 883794 w 1225855"/>
              <a:gd name="connsiteY145-8720" fmla="*/ 593451 h 1499831"/>
              <a:gd name="connsiteX146-8721" fmla="*/ 513091 w 1225855"/>
              <a:gd name="connsiteY146-8722" fmla="*/ 183796 h 1499831"/>
              <a:gd name="connsiteX147-8723" fmla="*/ 520784 w 1225855"/>
              <a:gd name="connsiteY147-8724" fmla="*/ 163175 h 1499831"/>
              <a:gd name="connsiteX148-8725" fmla="*/ 613746 w 1225855"/>
              <a:gd name="connsiteY148-8726" fmla="*/ 64648 h 1499831"/>
              <a:gd name="connsiteX149-8727" fmla="*/ 903434 w 1225855"/>
              <a:gd name="connsiteY149-8728" fmla="*/ 374630 h 1499831"/>
              <a:gd name="connsiteX150-8729" fmla="*/ 823892 w 1225855"/>
              <a:gd name="connsiteY150-8730" fmla="*/ 411455 h 1499831"/>
              <a:gd name="connsiteX151-8731" fmla="*/ 821110 w 1225855"/>
              <a:gd name="connsiteY151-8732" fmla="*/ 412273 h 1499831"/>
              <a:gd name="connsiteX152-8733" fmla="*/ 807689 w 1225855"/>
              <a:gd name="connsiteY152-8734" fmla="*/ 415710 h 1499831"/>
              <a:gd name="connsiteX153-8735" fmla="*/ 791159 w 1225855"/>
              <a:gd name="connsiteY153-8736" fmla="*/ 406873 h 1499831"/>
              <a:gd name="connsiteX154-8737" fmla="*/ 777084 w 1225855"/>
              <a:gd name="connsiteY154-8738" fmla="*/ 399835 h 1499831"/>
              <a:gd name="connsiteX155-8739" fmla="*/ 706053 w 1225855"/>
              <a:gd name="connsiteY155-8740" fmla="*/ 362192 h 1499831"/>
              <a:gd name="connsiteX156-8741" fmla="*/ 591160 w 1225855"/>
              <a:gd name="connsiteY156-8742" fmla="*/ 288542 h 1499831"/>
              <a:gd name="connsiteX157-8743" fmla="*/ 570702 w 1225855"/>
              <a:gd name="connsiteY157-8744" fmla="*/ 272176 h 1499831"/>
              <a:gd name="connsiteX158-8745" fmla="*/ 567919 w 1225855"/>
              <a:gd name="connsiteY158-8746" fmla="*/ 269721 h 1499831"/>
              <a:gd name="connsiteX159-8747" fmla="*/ 551226 w 1225855"/>
              <a:gd name="connsiteY159-8748" fmla="*/ 254500 h 1499831"/>
              <a:gd name="connsiteX160-8749" fmla="*/ 512109 w 1225855"/>
              <a:gd name="connsiteY160-8750" fmla="*/ 197708 h 1499831"/>
              <a:gd name="connsiteX161-8751" fmla="*/ 513091 w 1225855"/>
              <a:gd name="connsiteY161-8752" fmla="*/ 183796 h 1499831"/>
              <a:gd name="connsiteX162-8753" fmla="*/ 322094 w 1225855"/>
              <a:gd name="connsiteY162-8754" fmla="*/ 374303 h 1499831"/>
              <a:gd name="connsiteX163-8755" fmla="*/ 464974 w 1225855"/>
              <a:gd name="connsiteY163-8756" fmla="*/ 222421 h 1499831"/>
              <a:gd name="connsiteX164-8757" fmla="*/ 508345 w 1225855"/>
              <a:gd name="connsiteY164-8758" fmla="*/ 285596 h 1499831"/>
              <a:gd name="connsiteX165-8759" fmla="*/ 482486 w 1225855"/>
              <a:gd name="connsiteY165-8760" fmla="*/ 314729 h 1499831"/>
              <a:gd name="connsiteX166-8761" fmla="*/ 475939 w 1225855"/>
              <a:gd name="connsiteY166-8762" fmla="*/ 334205 h 1499831"/>
              <a:gd name="connsiteX167-8763" fmla="*/ 484614 w 1225855"/>
              <a:gd name="connsiteY167-8764" fmla="*/ 351717 h 1499831"/>
              <a:gd name="connsiteX168-8765" fmla="*/ 491324 w 1225855"/>
              <a:gd name="connsiteY168-8766" fmla="*/ 355973 h 1499831"/>
              <a:gd name="connsiteX169-8767" fmla="*/ 501962 w 1225855"/>
              <a:gd name="connsiteY169-8768" fmla="*/ 358264 h 1499831"/>
              <a:gd name="connsiteX170-8769" fmla="*/ 521602 w 1225855"/>
              <a:gd name="connsiteY170-8770" fmla="*/ 349426 h 1499831"/>
              <a:gd name="connsiteX171-8771" fmla="*/ 547298 w 1225855"/>
              <a:gd name="connsiteY171-8772" fmla="*/ 320621 h 1499831"/>
              <a:gd name="connsiteX172-8773" fmla="*/ 554990 w 1225855"/>
              <a:gd name="connsiteY172-8774" fmla="*/ 326676 h 1499831"/>
              <a:gd name="connsiteX173-8775" fmla="*/ 722747 w 1225855"/>
              <a:gd name="connsiteY173-8776" fmla="*/ 430768 h 1499831"/>
              <a:gd name="connsiteX174-8777" fmla="*/ 663827 w 1225855"/>
              <a:gd name="connsiteY174-8778" fmla="*/ 435678 h 1499831"/>
              <a:gd name="connsiteX175-8779" fmla="*/ 628967 w 1225855"/>
              <a:gd name="connsiteY175-8780" fmla="*/ 436823 h 1499831"/>
              <a:gd name="connsiteX176-8781" fmla="*/ 616692 w 1225855"/>
              <a:gd name="connsiteY176-8782" fmla="*/ 436987 h 1499831"/>
              <a:gd name="connsiteX177-8783" fmla="*/ 600489 w 1225855"/>
              <a:gd name="connsiteY177-8784" fmla="*/ 436823 h 1499831"/>
              <a:gd name="connsiteX178-8785" fmla="*/ 565628 w 1225855"/>
              <a:gd name="connsiteY178-8786" fmla="*/ 435514 h 1499831"/>
              <a:gd name="connsiteX179-8787" fmla="*/ 463337 w 1225855"/>
              <a:gd name="connsiteY179-8788" fmla="*/ 424057 h 1499831"/>
              <a:gd name="connsiteX180-8789" fmla="*/ 433059 w 1225855"/>
              <a:gd name="connsiteY180-8790" fmla="*/ 418165 h 1499831"/>
              <a:gd name="connsiteX181-8791" fmla="*/ 409164 w 1225855"/>
              <a:gd name="connsiteY181-8792" fmla="*/ 412437 h 1499831"/>
              <a:gd name="connsiteX182-8793" fmla="*/ 403927 w 1225855"/>
              <a:gd name="connsiteY182-8794" fmla="*/ 410964 h 1499831"/>
              <a:gd name="connsiteX183-8795" fmla="*/ 322094 w 1225855"/>
              <a:gd name="connsiteY183-8796" fmla="*/ 374303 h 1499831"/>
              <a:gd name="connsiteX0-8797" fmla="*/ 1219145 w 1225855"/>
              <a:gd name="connsiteY0-8798" fmla="*/ 1035512 h 1499831"/>
              <a:gd name="connsiteX1-8799" fmla="*/ 1212598 w 1225855"/>
              <a:gd name="connsiteY1-8800" fmla="*/ 1022910 h 1499831"/>
              <a:gd name="connsiteX2-8801" fmla="*/ 1009653 w 1225855"/>
              <a:gd name="connsiteY2-8802" fmla="*/ 805725 h 1499831"/>
              <a:gd name="connsiteX3-8803" fmla="*/ 1091485 w 1225855"/>
              <a:gd name="connsiteY3-8804" fmla="*/ 720128 h 1499831"/>
              <a:gd name="connsiteX4-8805" fmla="*/ 1086085 w 1225855"/>
              <a:gd name="connsiteY4-8806" fmla="*/ 697052 h 1499831"/>
              <a:gd name="connsiteX5-8807" fmla="*/ 1079702 w 1225855"/>
              <a:gd name="connsiteY5-8808" fmla="*/ 685104 h 1499831"/>
              <a:gd name="connsiteX6-8809" fmla="*/ 863663 w 1225855"/>
              <a:gd name="connsiteY6-8810" fmla="*/ 454008 h 1499831"/>
              <a:gd name="connsiteX7-8811" fmla="*/ 957280 w 1225855"/>
              <a:gd name="connsiteY7-8812" fmla="*/ 374303 h 1499831"/>
              <a:gd name="connsiteX8-8813" fmla="*/ 953024 w 1225855"/>
              <a:gd name="connsiteY8-8814" fmla="*/ 355482 h 1499831"/>
              <a:gd name="connsiteX9-8815" fmla="*/ 946969 w 1225855"/>
              <a:gd name="connsiteY9-8816" fmla="*/ 344516 h 1499831"/>
              <a:gd name="connsiteX10-8817" fmla="*/ 633058 w 1225855"/>
              <a:gd name="connsiteY10-8818" fmla="*/ 8347 h 1499831"/>
              <a:gd name="connsiteX11-8819" fmla="*/ 613909 w 1225855"/>
              <a:gd name="connsiteY11-8820" fmla="*/ 0 h 1499831"/>
              <a:gd name="connsiteX12-8821" fmla="*/ 594761 w 1225855"/>
              <a:gd name="connsiteY12-8822" fmla="*/ 8183 h 1499831"/>
              <a:gd name="connsiteX13-8823" fmla="*/ 276922 w 1225855"/>
              <a:gd name="connsiteY13-8824" fmla="*/ 345825 h 1499831"/>
              <a:gd name="connsiteX14-8825" fmla="*/ 269884 w 1225855"/>
              <a:gd name="connsiteY14-8826" fmla="*/ 362028 h 1499831"/>
              <a:gd name="connsiteX15-8827" fmla="*/ 268248 w 1225855"/>
              <a:gd name="connsiteY15-8828" fmla="*/ 374139 h 1499831"/>
              <a:gd name="connsiteX16-8829" fmla="*/ 363828 w 1225855"/>
              <a:gd name="connsiteY16-8830" fmla="*/ 453354 h 1499831"/>
              <a:gd name="connsiteX17-8831" fmla="*/ 143535 w 1225855"/>
              <a:gd name="connsiteY17-8832" fmla="*/ 687395 h 1499831"/>
              <a:gd name="connsiteX18-8833" fmla="*/ 136497 w 1225855"/>
              <a:gd name="connsiteY18-8834" fmla="*/ 704744 h 1499831"/>
              <a:gd name="connsiteX19-8835" fmla="*/ 134206 w 1225855"/>
              <a:gd name="connsiteY19-8836" fmla="*/ 720128 h 1499831"/>
              <a:gd name="connsiteX20-8837" fmla="*/ 182978 w 1225855"/>
              <a:gd name="connsiteY20-8838" fmla="*/ 786740 h 1499831"/>
              <a:gd name="connsiteX21-8839" fmla="*/ 217839 w 1225855"/>
              <a:gd name="connsiteY21-8840" fmla="*/ 805071 h 1499831"/>
              <a:gd name="connsiteX22-8841" fmla="*/ 9984 w 1225855"/>
              <a:gd name="connsiteY22-8842" fmla="*/ 1025692 h 1499831"/>
              <a:gd name="connsiteX23-8843" fmla="*/ 2946 w 1225855"/>
              <a:gd name="connsiteY23-8844" fmla="*/ 1044186 h 1499831"/>
              <a:gd name="connsiteX24-8845" fmla="*/ 0 w 1225855"/>
              <a:gd name="connsiteY24-8846" fmla="*/ 1062844 h 1499831"/>
              <a:gd name="connsiteX25-8847" fmla="*/ 194435 w 1225855"/>
              <a:gd name="connsiteY25-8848" fmla="*/ 1198195 h 1499831"/>
              <a:gd name="connsiteX26-8849" fmla="*/ 487887 w 1225855"/>
              <a:gd name="connsiteY26-8850" fmla="*/ 1247950 h 1499831"/>
              <a:gd name="connsiteX27-8851" fmla="*/ 487887 w 1225855"/>
              <a:gd name="connsiteY27-8852" fmla="*/ 1473645 h 1499831"/>
              <a:gd name="connsiteX28-8853" fmla="*/ 514073 w 1225855"/>
              <a:gd name="connsiteY28-8854" fmla="*/ 1499831 h 1499831"/>
              <a:gd name="connsiteX29-8855" fmla="*/ 711781 w 1225855"/>
              <a:gd name="connsiteY29-8856" fmla="*/ 1499831 h 1499831"/>
              <a:gd name="connsiteX30-8857" fmla="*/ 737968 w 1225855"/>
              <a:gd name="connsiteY30-8858" fmla="*/ 1473645 h 1499831"/>
              <a:gd name="connsiteX31-8859" fmla="*/ 737968 w 1225855"/>
              <a:gd name="connsiteY31-8860" fmla="*/ 1248932 h 1499831"/>
              <a:gd name="connsiteX32-8861" fmla="*/ 1039112 w 1225855"/>
              <a:gd name="connsiteY32-8862" fmla="*/ 1198195 h 1499831"/>
              <a:gd name="connsiteX33-8863" fmla="*/ 1225855 w 1225855"/>
              <a:gd name="connsiteY33-8864" fmla="*/ 1062844 h 1499831"/>
              <a:gd name="connsiteX34-8865" fmla="*/ 1219145 w 1225855"/>
              <a:gd name="connsiteY34-8866" fmla="*/ 1035512 h 1499831"/>
              <a:gd name="connsiteX35-8867" fmla="*/ 1099178 w 1225855"/>
              <a:gd name="connsiteY35-8868" fmla="*/ 1120454 h 1499831"/>
              <a:gd name="connsiteX36-8869" fmla="*/ 1082157 w 1225855"/>
              <a:gd name="connsiteY36-8870" fmla="*/ 1113580 h 1499831"/>
              <a:gd name="connsiteX37-8871" fmla="*/ 657608 w 1225855"/>
              <a:gd name="connsiteY37-8872" fmla="*/ 1056788 h 1499831"/>
              <a:gd name="connsiteX38-8873" fmla="*/ 560882 w 1225855"/>
              <a:gd name="connsiteY38-8874" fmla="*/ 1023564 h 1499831"/>
              <a:gd name="connsiteX39-8875" fmla="*/ 558918 w 1225855"/>
              <a:gd name="connsiteY39-8876" fmla="*/ 1022582 h 1499831"/>
              <a:gd name="connsiteX40-8877" fmla="*/ 554663 w 1225855"/>
              <a:gd name="connsiteY40-8878" fmla="*/ 1021109 h 1499831"/>
              <a:gd name="connsiteX41-8879" fmla="*/ 419966 w 1225855"/>
              <a:gd name="connsiteY41-8880" fmla="*/ 947296 h 1499831"/>
              <a:gd name="connsiteX42-8881" fmla="*/ 312928 w 1225855"/>
              <a:gd name="connsiteY42-8882" fmla="*/ 837313 h 1499831"/>
              <a:gd name="connsiteX43-8883" fmla="*/ 618656 w 1225855"/>
              <a:gd name="connsiteY43-8884" fmla="*/ 887115 h 1499831"/>
              <a:gd name="connsiteX44-8885" fmla="*/ 943368 w 1225855"/>
              <a:gd name="connsiteY44-8886" fmla="*/ 830439 h 1499831"/>
              <a:gd name="connsiteX45-8887" fmla="*/ 957116 w 1225855"/>
              <a:gd name="connsiteY45-8888" fmla="*/ 826184 h 1499831"/>
              <a:gd name="connsiteX46-8889" fmla="*/ 1168408 w 1225855"/>
              <a:gd name="connsiteY46-8890" fmla="*/ 1052369 h 1499831"/>
              <a:gd name="connsiteX47-8891" fmla="*/ 1170536 w 1225855"/>
              <a:gd name="connsiteY47-8892" fmla="*/ 1055806 h 1499831"/>
              <a:gd name="connsiteX48-8893" fmla="*/ 1173482 w 1225855"/>
              <a:gd name="connsiteY48-8894" fmla="*/ 1063008 h 1499831"/>
              <a:gd name="connsiteX49-8895" fmla="*/ 1099178 w 1225855"/>
              <a:gd name="connsiteY49-8896" fmla="*/ 1120454 h 1499831"/>
              <a:gd name="connsiteX50-8897" fmla="*/ 736822 w 1225855"/>
              <a:gd name="connsiteY50-8898" fmla="*/ 1196559 h 1499831"/>
              <a:gd name="connsiteX51-8899" fmla="*/ 620292 w 1225855"/>
              <a:gd name="connsiteY51-8900" fmla="*/ 1200487 h 1499831"/>
              <a:gd name="connsiteX52-8901" fmla="*/ 489033 w 1225855"/>
              <a:gd name="connsiteY52-8902" fmla="*/ 1195577 h 1499831"/>
              <a:gd name="connsiteX53-8903" fmla="*/ 209001 w 1225855"/>
              <a:gd name="connsiteY53-8904" fmla="*/ 1148114 h 1499831"/>
              <a:gd name="connsiteX54-8905" fmla="*/ 52209 w 1225855"/>
              <a:gd name="connsiteY54-8906" fmla="*/ 1063008 h 1499831"/>
              <a:gd name="connsiteX55-8907" fmla="*/ 54173 w 1225855"/>
              <a:gd name="connsiteY55-8908" fmla="*/ 1057279 h 1499831"/>
              <a:gd name="connsiteX56-8909" fmla="*/ 56137 w 1225855"/>
              <a:gd name="connsiteY56-8910" fmla="*/ 1053188 h 1499831"/>
              <a:gd name="connsiteX57-8911" fmla="*/ 255155 w 1225855"/>
              <a:gd name="connsiteY57-8912" fmla="*/ 841896 h 1499831"/>
              <a:gd name="connsiteX58-8913" fmla="*/ 346971 w 1225855"/>
              <a:gd name="connsiteY58-8914" fmla="*/ 956134 h 1499831"/>
              <a:gd name="connsiteX59-8915" fmla="*/ 318984 w 1225855"/>
              <a:gd name="connsiteY59-8916" fmla="*/ 987558 h 1499831"/>
              <a:gd name="connsiteX60-8917" fmla="*/ 321112 w 1225855"/>
              <a:gd name="connsiteY60-8918" fmla="*/ 1024546 h 1499831"/>
              <a:gd name="connsiteX61-8919" fmla="*/ 338460 w 1225855"/>
              <a:gd name="connsiteY61-8920" fmla="*/ 1031093 h 1499831"/>
              <a:gd name="connsiteX62-8921" fmla="*/ 358100 w 1225855"/>
              <a:gd name="connsiteY62-8922" fmla="*/ 1022255 h 1499831"/>
              <a:gd name="connsiteX63-8923" fmla="*/ 387887 w 1225855"/>
              <a:gd name="connsiteY63-8924" fmla="*/ 988703 h 1499831"/>
              <a:gd name="connsiteX64-8925" fmla="*/ 512600 w 1225855"/>
              <a:gd name="connsiteY64-8926" fmla="*/ 1059898 h 1499831"/>
              <a:gd name="connsiteX65-8927" fmla="*/ 494925 w 1225855"/>
              <a:gd name="connsiteY65-8928" fmla="*/ 1097868 h 1499831"/>
              <a:gd name="connsiteX66-8929" fmla="*/ 507527 w 1225855"/>
              <a:gd name="connsiteY66-8930" fmla="*/ 1132729 h 1499831"/>
              <a:gd name="connsiteX67-8931" fmla="*/ 518656 w 1225855"/>
              <a:gd name="connsiteY67-8932" fmla="*/ 1135184 h 1499831"/>
              <a:gd name="connsiteX68-8933" fmla="*/ 542388 w 1225855"/>
              <a:gd name="connsiteY68-8934" fmla="*/ 1120127 h 1499831"/>
              <a:gd name="connsiteX69-8935" fmla="*/ 561045 w 1225855"/>
              <a:gd name="connsiteY69-8936" fmla="*/ 1080029 h 1499831"/>
              <a:gd name="connsiteX70-8937" fmla="*/ 638132 w 1225855"/>
              <a:gd name="connsiteY70-8938" fmla="*/ 1105888 h 1499831"/>
              <a:gd name="connsiteX71-8939" fmla="*/ 708344 w 1225855"/>
              <a:gd name="connsiteY71-8940" fmla="*/ 1124219 h 1499831"/>
              <a:gd name="connsiteX72-8941" fmla="*/ 692633 w 1225855"/>
              <a:gd name="connsiteY72-8942" fmla="*/ 1159079 h 1499831"/>
              <a:gd name="connsiteX73-8943" fmla="*/ 691487 w 1225855"/>
              <a:gd name="connsiteY73-8944" fmla="*/ 1177574 h 1499831"/>
              <a:gd name="connsiteX74-8945" fmla="*/ 705726 w 1225855"/>
              <a:gd name="connsiteY74-8946" fmla="*/ 1193776 h 1499831"/>
              <a:gd name="connsiteX75-8947" fmla="*/ 716528 w 1225855"/>
              <a:gd name="connsiteY75-8948" fmla="*/ 1196068 h 1499831"/>
              <a:gd name="connsiteX76-8949" fmla="*/ 733549 w 1225855"/>
              <a:gd name="connsiteY76-8950" fmla="*/ 1189848 h 1499831"/>
              <a:gd name="connsiteX77-8951" fmla="*/ 740423 w 1225855"/>
              <a:gd name="connsiteY77-8952" fmla="*/ 1180683 h 1499831"/>
              <a:gd name="connsiteX78-8953" fmla="*/ 760881 w 1225855"/>
              <a:gd name="connsiteY78-8954" fmla="*/ 1135184 h 1499831"/>
              <a:gd name="connsiteX79-8955" fmla="*/ 974628 w 1225855"/>
              <a:gd name="connsiteY79-8956" fmla="*/ 1161534 h 1499831"/>
              <a:gd name="connsiteX80-8957" fmla="*/ 736822 w 1225855"/>
              <a:gd name="connsiteY80-8958" fmla="*/ 1196559 h 1499831"/>
              <a:gd name="connsiteX81-8959" fmla="*/ 685431 w 1225855"/>
              <a:gd name="connsiteY81-8960" fmla="*/ 1447458 h 1499831"/>
              <a:gd name="connsiteX82-8961" fmla="*/ 540096 w 1225855"/>
              <a:gd name="connsiteY82-8962" fmla="*/ 1447458 h 1499831"/>
              <a:gd name="connsiteX83-8963" fmla="*/ 540096 w 1225855"/>
              <a:gd name="connsiteY83-8964" fmla="*/ 1251059 h 1499831"/>
              <a:gd name="connsiteX84-8965" fmla="*/ 620292 w 1225855"/>
              <a:gd name="connsiteY84-8966" fmla="*/ 1252860 h 1499831"/>
              <a:gd name="connsiteX85-8967" fmla="*/ 685431 w 1225855"/>
              <a:gd name="connsiteY85-8968" fmla="*/ 1251714 h 1499831"/>
              <a:gd name="connsiteX86-8969" fmla="*/ 685431 w 1225855"/>
              <a:gd name="connsiteY86-8970" fmla="*/ 1447458 h 1499831"/>
              <a:gd name="connsiteX87-8971" fmla="*/ 186415 w 1225855"/>
              <a:gd name="connsiteY87-8972" fmla="*/ 720292 h 1499831"/>
              <a:gd name="connsiteX88-8973" fmla="*/ 187070 w 1225855"/>
              <a:gd name="connsiteY88-8974" fmla="*/ 718819 h 1499831"/>
              <a:gd name="connsiteX89-8975" fmla="*/ 188543 w 1225855"/>
              <a:gd name="connsiteY89-8976" fmla="*/ 715873 h 1499831"/>
              <a:gd name="connsiteX90-8977" fmla="*/ 418567 w 1225855"/>
              <a:gd name="connsiteY90-8978" fmla="*/ 483352 h 1499831"/>
              <a:gd name="connsiteX91-8979" fmla="*/ 483426 w 1225855"/>
              <a:gd name="connsiteY91-8980" fmla="*/ 492987 h 1499831"/>
              <a:gd name="connsiteX92-8981" fmla="*/ 493280 w 1225855"/>
              <a:gd name="connsiteY92-8982" fmla="*/ 505881 h 1499831"/>
              <a:gd name="connsiteX93-8983" fmla="*/ 550480 w 1225855"/>
              <a:gd name="connsiteY93-8984" fmla="*/ 506283 h 1499831"/>
              <a:gd name="connsiteX94-8985" fmla="*/ 587396 w 1225855"/>
              <a:gd name="connsiteY94-8986" fmla="*/ 507919 h 1499831"/>
              <a:gd name="connsiteX95-8987" fmla="*/ 609547 w 1225855"/>
              <a:gd name="connsiteY95-8988" fmla="*/ 506029 h 1499831"/>
              <a:gd name="connsiteX96-8989" fmla="*/ 644277 w 1225855"/>
              <a:gd name="connsiteY96-8990" fmla="*/ 496177 h 1499831"/>
              <a:gd name="connsiteX97-8991" fmla="*/ 681193 w 1225855"/>
              <a:gd name="connsiteY97-8992" fmla="*/ 499466 h 1499831"/>
              <a:gd name="connsiteX98-8993" fmla="*/ 719342 w 1225855"/>
              <a:gd name="connsiteY98-8994" fmla="*/ 489704 h 1499831"/>
              <a:gd name="connsiteX99-8995" fmla="*/ 797706 w 1225855"/>
              <a:gd name="connsiteY99-8996" fmla="*/ 471684 h 1499831"/>
              <a:gd name="connsiteX100-8997" fmla="*/ 820292 w 1225855"/>
              <a:gd name="connsiteY100-8998" fmla="*/ 507036 h 1499831"/>
              <a:gd name="connsiteX101-8999" fmla="*/ 780194 w 1225855"/>
              <a:gd name="connsiteY101-9000" fmla="*/ 560391 h 1499831"/>
              <a:gd name="connsiteX102-9001" fmla="*/ 759081 w 1225855"/>
              <a:gd name="connsiteY102-9002" fmla="*/ 576103 h 1499831"/>
              <a:gd name="connsiteX103-9003" fmla="*/ 736822 w 1225855"/>
              <a:gd name="connsiteY103-9004" fmla="*/ 590669 h 1499831"/>
              <a:gd name="connsiteX104-9005" fmla="*/ 736331 w 1225855"/>
              <a:gd name="connsiteY104-9006" fmla="*/ 590996 h 1499831"/>
              <a:gd name="connsiteX105-9007" fmla="*/ 537297 w 1225855"/>
              <a:gd name="connsiteY105-9008" fmla="*/ 689628 h 1499831"/>
              <a:gd name="connsiteX106-9009" fmla="*/ 339115 w 1225855"/>
              <a:gd name="connsiteY106-9010" fmla="*/ 752370 h 1499831"/>
              <a:gd name="connsiteX107-9011" fmla="*/ 289033 w 1225855"/>
              <a:gd name="connsiteY107-9012" fmla="*/ 767428 h 1499831"/>
              <a:gd name="connsiteX108-9013" fmla="*/ 274958 w 1225855"/>
              <a:gd name="connsiteY108-9014" fmla="*/ 771519 h 1499831"/>
              <a:gd name="connsiteX109-9015" fmla="*/ 255809 w 1225855"/>
              <a:gd name="connsiteY109-9016" fmla="*/ 764482 h 1499831"/>
              <a:gd name="connsiteX110-9017" fmla="*/ 186415 w 1225855"/>
              <a:gd name="connsiteY110-9018" fmla="*/ 720292 h 1499831"/>
              <a:gd name="connsiteX111-9019" fmla="*/ 883794 w 1225855"/>
              <a:gd name="connsiteY111-9020" fmla="*/ 593451 h 1499831"/>
              <a:gd name="connsiteX112-9021" fmla="*/ 859244 w 1225855"/>
              <a:gd name="connsiteY112-9022" fmla="*/ 561536 h 1499831"/>
              <a:gd name="connsiteX113-9023" fmla="*/ 854989 w 1225855"/>
              <a:gd name="connsiteY113-9024" fmla="*/ 557117 h 1499831"/>
              <a:gd name="connsiteX114-9025" fmla="*/ 867100 w 1225855"/>
              <a:gd name="connsiteY114-9026" fmla="*/ 534204 h 1499831"/>
              <a:gd name="connsiteX115-9027" fmla="*/ 1036167 w 1225855"/>
              <a:gd name="connsiteY115-9028" fmla="*/ 715218 h 1499831"/>
              <a:gd name="connsiteX116-9029" fmla="*/ 1037803 w 1225855"/>
              <a:gd name="connsiteY116-9030" fmla="*/ 717837 h 1499831"/>
              <a:gd name="connsiteX117-9031" fmla="*/ 1038949 w 1225855"/>
              <a:gd name="connsiteY117-9032" fmla="*/ 720128 h 1499831"/>
              <a:gd name="connsiteX118-9033" fmla="*/ 971519 w 1225855"/>
              <a:gd name="connsiteY118-9034" fmla="*/ 764973 h 1499831"/>
              <a:gd name="connsiteX119-9035" fmla="*/ 944841 w 1225855"/>
              <a:gd name="connsiteY119-9036" fmla="*/ 774793 h 1499831"/>
              <a:gd name="connsiteX120-9037" fmla="*/ 927165 w 1225855"/>
              <a:gd name="connsiteY120-9038" fmla="*/ 780357 h 1499831"/>
              <a:gd name="connsiteX121-9039" fmla="*/ 917018 w 1225855"/>
              <a:gd name="connsiteY121-9040" fmla="*/ 783303 h 1499831"/>
              <a:gd name="connsiteX122-9041" fmla="*/ 601823 w 1225855"/>
              <a:gd name="connsiteY122-9042" fmla="*/ 839342 h 1499831"/>
              <a:gd name="connsiteX123-9043" fmla="*/ 372175 w 1225855"/>
              <a:gd name="connsiteY123-9044" fmla="*/ 797051 h 1499831"/>
              <a:gd name="connsiteX124-9045" fmla="*/ 481668 w 1225855"/>
              <a:gd name="connsiteY124-9046" fmla="*/ 760717 h 1499831"/>
              <a:gd name="connsiteX125-9047" fmla="*/ 497707 w 1225855"/>
              <a:gd name="connsiteY125-9048" fmla="*/ 799015 h 1499831"/>
              <a:gd name="connsiteX126-9049" fmla="*/ 521929 w 1225855"/>
              <a:gd name="connsiteY126-9050" fmla="*/ 815054 h 1499831"/>
              <a:gd name="connsiteX127-9051" fmla="*/ 532077 w 1225855"/>
              <a:gd name="connsiteY127-9052" fmla="*/ 812927 h 1499831"/>
              <a:gd name="connsiteX128-9053" fmla="*/ 545988 w 1225855"/>
              <a:gd name="connsiteY128-9054" fmla="*/ 778557 h 1499831"/>
              <a:gd name="connsiteX129-9055" fmla="*/ 530931 w 1225855"/>
              <a:gd name="connsiteY129-9056" fmla="*/ 742878 h 1499831"/>
              <a:gd name="connsiteX130-9057" fmla="*/ 560882 w 1225855"/>
              <a:gd name="connsiteY130-9058" fmla="*/ 731421 h 1499831"/>
              <a:gd name="connsiteX131-9059" fmla="*/ 660881 w 1225855"/>
              <a:gd name="connsiteY131-9060" fmla="*/ 689359 h 1499831"/>
              <a:gd name="connsiteX132-9061" fmla="*/ 682158 w 1225855"/>
              <a:gd name="connsiteY132-9062" fmla="*/ 735677 h 1499831"/>
              <a:gd name="connsiteX133-9063" fmla="*/ 706053 w 1225855"/>
              <a:gd name="connsiteY133-9064" fmla="*/ 750897 h 1499831"/>
              <a:gd name="connsiteX134-9065" fmla="*/ 717019 w 1225855"/>
              <a:gd name="connsiteY134-9066" fmla="*/ 748442 h 1499831"/>
              <a:gd name="connsiteX135-9067" fmla="*/ 729948 w 1225855"/>
              <a:gd name="connsiteY135-9068" fmla="*/ 713745 h 1499831"/>
              <a:gd name="connsiteX136-9069" fmla="*/ 708181 w 1225855"/>
              <a:gd name="connsiteY136-9070" fmla="*/ 666446 h 1499831"/>
              <a:gd name="connsiteX137-9071" fmla="*/ 763991 w 1225855"/>
              <a:gd name="connsiteY137-9072" fmla="*/ 635350 h 1499831"/>
              <a:gd name="connsiteX138-9073" fmla="*/ 773483 w 1225855"/>
              <a:gd name="connsiteY138-9074" fmla="*/ 629294 h 1499831"/>
              <a:gd name="connsiteX139-9075" fmla="*/ 795414 w 1225855"/>
              <a:gd name="connsiteY139-9076" fmla="*/ 614400 h 1499831"/>
              <a:gd name="connsiteX140-9077" fmla="*/ 816200 w 1225855"/>
              <a:gd name="connsiteY140-9078" fmla="*/ 598361 h 1499831"/>
              <a:gd name="connsiteX141-9079" fmla="*/ 819473 w 1225855"/>
              <a:gd name="connsiteY141-9080" fmla="*/ 595579 h 1499831"/>
              <a:gd name="connsiteX142-9081" fmla="*/ 842223 w 1225855"/>
              <a:gd name="connsiteY142-9082" fmla="*/ 625202 h 1499831"/>
              <a:gd name="connsiteX143-9083" fmla="*/ 863008 w 1225855"/>
              <a:gd name="connsiteY143-9084" fmla="*/ 635350 h 1499831"/>
              <a:gd name="connsiteX144-9085" fmla="*/ 878884 w 1225855"/>
              <a:gd name="connsiteY144-9086" fmla="*/ 629949 h 1499831"/>
              <a:gd name="connsiteX145-9087" fmla="*/ 883794 w 1225855"/>
              <a:gd name="connsiteY145-9088" fmla="*/ 593451 h 1499831"/>
              <a:gd name="connsiteX146-9089" fmla="*/ 513091 w 1225855"/>
              <a:gd name="connsiteY146-9090" fmla="*/ 183796 h 1499831"/>
              <a:gd name="connsiteX147-9091" fmla="*/ 520784 w 1225855"/>
              <a:gd name="connsiteY147-9092" fmla="*/ 163175 h 1499831"/>
              <a:gd name="connsiteX148-9093" fmla="*/ 613746 w 1225855"/>
              <a:gd name="connsiteY148-9094" fmla="*/ 64648 h 1499831"/>
              <a:gd name="connsiteX149-9095" fmla="*/ 903434 w 1225855"/>
              <a:gd name="connsiteY149-9096" fmla="*/ 374630 h 1499831"/>
              <a:gd name="connsiteX150-9097" fmla="*/ 823892 w 1225855"/>
              <a:gd name="connsiteY150-9098" fmla="*/ 411455 h 1499831"/>
              <a:gd name="connsiteX151-9099" fmla="*/ 821110 w 1225855"/>
              <a:gd name="connsiteY151-9100" fmla="*/ 412273 h 1499831"/>
              <a:gd name="connsiteX152-9101" fmla="*/ 807689 w 1225855"/>
              <a:gd name="connsiteY152-9102" fmla="*/ 415710 h 1499831"/>
              <a:gd name="connsiteX153-9103" fmla="*/ 791159 w 1225855"/>
              <a:gd name="connsiteY153-9104" fmla="*/ 406873 h 1499831"/>
              <a:gd name="connsiteX154-9105" fmla="*/ 777084 w 1225855"/>
              <a:gd name="connsiteY154-9106" fmla="*/ 399835 h 1499831"/>
              <a:gd name="connsiteX155-9107" fmla="*/ 706053 w 1225855"/>
              <a:gd name="connsiteY155-9108" fmla="*/ 362192 h 1499831"/>
              <a:gd name="connsiteX156-9109" fmla="*/ 591160 w 1225855"/>
              <a:gd name="connsiteY156-9110" fmla="*/ 288542 h 1499831"/>
              <a:gd name="connsiteX157-9111" fmla="*/ 570702 w 1225855"/>
              <a:gd name="connsiteY157-9112" fmla="*/ 272176 h 1499831"/>
              <a:gd name="connsiteX158-9113" fmla="*/ 567919 w 1225855"/>
              <a:gd name="connsiteY158-9114" fmla="*/ 269721 h 1499831"/>
              <a:gd name="connsiteX159-9115" fmla="*/ 551226 w 1225855"/>
              <a:gd name="connsiteY159-9116" fmla="*/ 254500 h 1499831"/>
              <a:gd name="connsiteX160-9117" fmla="*/ 512109 w 1225855"/>
              <a:gd name="connsiteY160-9118" fmla="*/ 197708 h 1499831"/>
              <a:gd name="connsiteX161-9119" fmla="*/ 513091 w 1225855"/>
              <a:gd name="connsiteY161-9120" fmla="*/ 183796 h 1499831"/>
              <a:gd name="connsiteX162-9121" fmla="*/ 322094 w 1225855"/>
              <a:gd name="connsiteY162-9122" fmla="*/ 374303 h 1499831"/>
              <a:gd name="connsiteX163-9123" fmla="*/ 464974 w 1225855"/>
              <a:gd name="connsiteY163-9124" fmla="*/ 222421 h 1499831"/>
              <a:gd name="connsiteX164-9125" fmla="*/ 508345 w 1225855"/>
              <a:gd name="connsiteY164-9126" fmla="*/ 285596 h 1499831"/>
              <a:gd name="connsiteX165-9127" fmla="*/ 482486 w 1225855"/>
              <a:gd name="connsiteY165-9128" fmla="*/ 314729 h 1499831"/>
              <a:gd name="connsiteX166-9129" fmla="*/ 475939 w 1225855"/>
              <a:gd name="connsiteY166-9130" fmla="*/ 334205 h 1499831"/>
              <a:gd name="connsiteX167-9131" fmla="*/ 484614 w 1225855"/>
              <a:gd name="connsiteY167-9132" fmla="*/ 351717 h 1499831"/>
              <a:gd name="connsiteX168-9133" fmla="*/ 491324 w 1225855"/>
              <a:gd name="connsiteY168-9134" fmla="*/ 355973 h 1499831"/>
              <a:gd name="connsiteX169-9135" fmla="*/ 501962 w 1225855"/>
              <a:gd name="connsiteY169-9136" fmla="*/ 358264 h 1499831"/>
              <a:gd name="connsiteX170-9137" fmla="*/ 521602 w 1225855"/>
              <a:gd name="connsiteY170-9138" fmla="*/ 349426 h 1499831"/>
              <a:gd name="connsiteX171-9139" fmla="*/ 547298 w 1225855"/>
              <a:gd name="connsiteY171-9140" fmla="*/ 320621 h 1499831"/>
              <a:gd name="connsiteX172-9141" fmla="*/ 554990 w 1225855"/>
              <a:gd name="connsiteY172-9142" fmla="*/ 326676 h 1499831"/>
              <a:gd name="connsiteX173-9143" fmla="*/ 722747 w 1225855"/>
              <a:gd name="connsiteY173-9144" fmla="*/ 430768 h 1499831"/>
              <a:gd name="connsiteX174-9145" fmla="*/ 663827 w 1225855"/>
              <a:gd name="connsiteY174-9146" fmla="*/ 435678 h 1499831"/>
              <a:gd name="connsiteX175-9147" fmla="*/ 628967 w 1225855"/>
              <a:gd name="connsiteY175-9148" fmla="*/ 436823 h 1499831"/>
              <a:gd name="connsiteX176-9149" fmla="*/ 616692 w 1225855"/>
              <a:gd name="connsiteY176-9150" fmla="*/ 436987 h 1499831"/>
              <a:gd name="connsiteX177-9151" fmla="*/ 600489 w 1225855"/>
              <a:gd name="connsiteY177-9152" fmla="*/ 436823 h 1499831"/>
              <a:gd name="connsiteX178-9153" fmla="*/ 565628 w 1225855"/>
              <a:gd name="connsiteY178-9154" fmla="*/ 435514 h 1499831"/>
              <a:gd name="connsiteX179-9155" fmla="*/ 463337 w 1225855"/>
              <a:gd name="connsiteY179-9156" fmla="*/ 424057 h 1499831"/>
              <a:gd name="connsiteX180-9157" fmla="*/ 433059 w 1225855"/>
              <a:gd name="connsiteY180-9158" fmla="*/ 418165 h 1499831"/>
              <a:gd name="connsiteX181-9159" fmla="*/ 409164 w 1225855"/>
              <a:gd name="connsiteY181-9160" fmla="*/ 412437 h 1499831"/>
              <a:gd name="connsiteX182-9161" fmla="*/ 403927 w 1225855"/>
              <a:gd name="connsiteY182-9162" fmla="*/ 410964 h 1499831"/>
              <a:gd name="connsiteX183-9163" fmla="*/ 322094 w 1225855"/>
              <a:gd name="connsiteY183-9164" fmla="*/ 374303 h 1499831"/>
              <a:gd name="connsiteX0-9165" fmla="*/ 1219145 w 1225855"/>
              <a:gd name="connsiteY0-9166" fmla="*/ 1035512 h 1499831"/>
              <a:gd name="connsiteX1-9167" fmla="*/ 1212598 w 1225855"/>
              <a:gd name="connsiteY1-9168" fmla="*/ 1022910 h 1499831"/>
              <a:gd name="connsiteX2-9169" fmla="*/ 1009653 w 1225855"/>
              <a:gd name="connsiteY2-9170" fmla="*/ 805725 h 1499831"/>
              <a:gd name="connsiteX3-9171" fmla="*/ 1091485 w 1225855"/>
              <a:gd name="connsiteY3-9172" fmla="*/ 720128 h 1499831"/>
              <a:gd name="connsiteX4-9173" fmla="*/ 1086085 w 1225855"/>
              <a:gd name="connsiteY4-9174" fmla="*/ 697052 h 1499831"/>
              <a:gd name="connsiteX5-9175" fmla="*/ 1079702 w 1225855"/>
              <a:gd name="connsiteY5-9176" fmla="*/ 685104 h 1499831"/>
              <a:gd name="connsiteX6-9177" fmla="*/ 863663 w 1225855"/>
              <a:gd name="connsiteY6-9178" fmla="*/ 454008 h 1499831"/>
              <a:gd name="connsiteX7-9179" fmla="*/ 957280 w 1225855"/>
              <a:gd name="connsiteY7-9180" fmla="*/ 374303 h 1499831"/>
              <a:gd name="connsiteX8-9181" fmla="*/ 953024 w 1225855"/>
              <a:gd name="connsiteY8-9182" fmla="*/ 355482 h 1499831"/>
              <a:gd name="connsiteX9-9183" fmla="*/ 946969 w 1225855"/>
              <a:gd name="connsiteY9-9184" fmla="*/ 344516 h 1499831"/>
              <a:gd name="connsiteX10-9185" fmla="*/ 633058 w 1225855"/>
              <a:gd name="connsiteY10-9186" fmla="*/ 8347 h 1499831"/>
              <a:gd name="connsiteX11-9187" fmla="*/ 613909 w 1225855"/>
              <a:gd name="connsiteY11-9188" fmla="*/ 0 h 1499831"/>
              <a:gd name="connsiteX12-9189" fmla="*/ 594761 w 1225855"/>
              <a:gd name="connsiteY12-9190" fmla="*/ 8183 h 1499831"/>
              <a:gd name="connsiteX13-9191" fmla="*/ 276922 w 1225855"/>
              <a:gd name="connsiteY13-9192" fmla="*/ 345825 h 1499831"/>
              <a:gd name="connsiteX14-9193" fmla="*/ 269884 w 1225855"/>
              <a:gd name="connsiteY14-9194" fmla="*/ 362028 h 1499831"/>
              <a:gd name="connsiteX15-9195" fmla="*/ 268248 w 1225855"/>
              <a:gd name="connsiteY15-9196" fmla="*/ 374139 h 1499831"/>
              <a:gd name="connsiteX16-9197" fmla="*/ 363828 w 1225855"/>
              <a:gd name="connsiteY16-9198" fmla="*/ 453354 h 1499831"/>
              <a:gd name="connsiteX17-9199" fmla="*/ 143535 w 1225855"/>
              <a:gd name="connsiteY17-9200" fmla="*/ 687395 h 1499831"/>
              <a:gd name="connsiteX18-9201" fmla="*/ 136497 w 1225855"/>
              <a:gd name="connsiteY18-9202" fmla="*/ 704744 h 1499831"/>
              <a:gd name="connsiteX19-9203" fmla="*/ 134206 w 1225855"/>
              <a:gd name="connsiteY19-9204" fmla="*/ 720128 h 1499831"/>
              <a:gd name="connsiteX20-9205" fmla="*/ 182978 w 1225855"/>
              <a:gd name="connsiteY20-9206" fmla="*/ 786740 h 1499831"/>
              <a:gd name="connsiteX21-9207" fmla="*/ 217839 w 1225855"/>
              <a:gd name="connsiteY21-9208" fmla="*/ 805071 h 1499831"/>
              <a:gd name="connsiteX22-9209" fmla="*/ 9984 w 1225855"/>
              <a:gd name="connsiteY22-9210" fmla="*/ 1025692 h 1499831"/>
              <a:gd name="connsiteX23-9211" fmla="*/ 2946 w 1225855"/>
              <a:gd name="connsiteY23-9212" fmla="*/ 1044186 h 1499831"/>
              <a:gd name="connsiteX24-9213" fmla="*/ 0 w 1225855"/>
              <a:gd name="connsiteY24-9214" fmla="*/ 1062844 h 1499831"/>
              <a:gd name="connsiteX25-9215" fmla="*/ 194435 w 1225855"/>
              <a:gd name="connsiteY25-9216" fmla="*/ 1198195 h 1499831"/>
              <a:gd name="connsiteX26-9217" fmla="*/ 487887 w 1225855"/>
              <a:gd name="connsiteY26-9218" fmla="*/ 1247950 h 1499831"/>
              <a:gd name="connsiteX27-9219" fmla="*/ 487887 w 1225855"/>
              <a:gd name="connsiteY27-9220" fmla="*/ 1473645 h 1499831"/>
              <a:gd name="connsiteX28-9221" fmla="*/ 514073 w 1225855"/>
              <a:gd name="connsiteY28-9222" fmla="*/ 1499831 h 1499831"/>
              <a:gd name="connsiteX29-9223" fmla="*/ 711781 w 1225855"/>
              <a:gd name="connsiteY29-9224" fmla="*/ 1499831 h 1499831"/>
              <a:gd name="connsiteX30-9225" fmla="*/ 737968 w 1225855"/>
              <a:gd name="connsiteY30-9226" fmla="*/ 1473645 h 1499831"/>
              <a:gd name="connsiteX31-9227" fmla="*/ 737968 w 1225855"/>
              <a:gd name="connsiteY31-9228" fmla="*/ 1248932 h 1499831"/>
              <a:gd name="connsiteX32-9229" fmla="*/ 1039112 w 1225855"/>
              <a:gd name="connsiteY32-9230" fmla="*/ 1198195 h 1499831"/>
              <a:gd name="connsiteX33-9231" fmla="*/ 1225855 w 1225855"/>
              <a:gd name="connsiteY33-9232" fmla="*/ 1062844 h 1499831"/>
              <a:gd name="connsiteX34-9233" fmla="*/ 1219145 w 1225855"/>
              <a:gd name="connsiteY34-9234" fmla="*/ 1035512 h 1499831"/>
              <a:gd name="connsiteX35-9235" fmla="*/ 1099178 w 1225855"/>
              <a:gd name="connsiteY35-9236" fmla="*/ 1120454 h 1499831"/>
              <a:gd name="connsiteX36-9237" fmla="*/ 1082157 w 1225855"/>
              <a:gd name="connsiteY36-9238" fmla="*/ 1113580 h 1499831"/>
              <a:gd name="connsiteX37-9239" fmla="*/ 657608 w 1225855"/>
              <a:gd name="connsiteY37-9240" fmla="*/ 1056788 h 1499831"/>
              <a:gd name="connsiteX38-9241" fmla="*/ 560882 w 1225855"/>
              <a:gd name="connsiteY38-9242" fmla="*/ 1023564 h 1499831"/>
              <a:gd name="connsiteX39-9243" fmla="*/ 558918 w 1225855"/>
              <a:gd name="connsiteY39-9244" fmla="*/ 1022582 h 1499831"/>
              <a:gd name="connsiteX40-9245" fmla="*/ 554663 w 1225855"/>
              <a:gd name="connsiteY40-9246" fmla="*/ 1021109 h 1499831"/>
              <a:gd name="connsiteX41-9247" fmla="*/ 419966 w 1225855"/>
              <a:gd name="connsiteY41-9248" fmla="*/ 947296 h 1499831"/>
              <a:gd name="connsiteX42-9249" fmla="*/ 312928 w 1225855"/>
              <a:gd name="connsiteY42-9250" fmla="*/ 837313 h 1499831"/>
              <a:gd name="connsiteX43-9251" fmla="*/ 618656 w 1225855"/>
              <a:gd name="connsiteY43-9252" fmla="*/ 887115 h 1499831"/>
              <a:gd name="connsiteX44-9253" fmla="*/ 943368 w 1225855"/>
              <a:gd name="connsiteY44-9254" fmla="*/ 830439 h 1499831"/>
              <a:gd name="connsiteX45-9255" fmla="*/ 957116 w 1225855"/>
              <a:gd name="connsiteY45-9256" fmla="*/ 826184 h 1499831"/>
              <a:gd name="connsiteX46-9257" fmla="*/ 1168408 w 1225855"/>
              <a:gd name="connsiteY46-9258" fmla="*/ 1052369 h 1499831"/>
              <a:gd name="connsiteX47-9259" fmla="*/ 1170536 w 1225855"/>
              <a:gd name="connsiteY47-9260" fmla="*/ 1055806 h 1499831"/>
              <a:gd name="connsiteX48-9261" fmla="*/ 1173482 w 1225855"/>
              <a:gd name="connsiteY48-9262" fmla="*/ 1063008 h 1499831"/>
              <a:gd name="connsiteX49-9263" fmla="*/ 1099178 w 1225855"/>
              <a:gd name="connsiteY49-9264" fmla="*/ 1120454 h 1499831"/>
              <a:gd name="connsiteX50-9265" fmla="*/ 736822 w 1225855"/>
              <a:gd name="connsiteY50-9266" fmla="*/ 1196559 h 1499831"/>
              <a:gd name="connsiteX51-9267" fmla="*/ 620292 w 1225855"/>
              <a:gd name="connsiteY51-9268" fmla="*/ 1200487 h 1499831"/>
              <a:gd name="connsiteX52-9269" fmla="*/ 489033 w 1225855"/>
              <a:gd name="connsiteY52-9270" fmla="*/ 1195577 h 1499831"/>
              <a:gd name="connsiteX53-9271" fmla="*/ 209001 w 1225855"/>
              <a:gd name="connsiteY53-9272" fmla="*/ 1148114 h 1499831"/>
              <a:gd name="connsiteX54-9273" fmla="*/ 52209 w 1225855"/>
              <a:gd name="connsiteY54-9274" fmla="*/ 1063008 h 1499831"/>
              <a:gd name="connsiteX55-9275" fmla="*/ 54173 w 1225855"/>
              <a:gd name="connsiteY55-9276" fmla="*/ 1057279 h 1499831"/>
              <a:gd name="connsiteX56-9277" fmla="*/ 56137 w 1225855"/>
              <a:gd name="connsiteY56-9278" fmla="*/ 1053188 h 1499831"/>
              <a:gd name="connsiteX57-9279" fmla="*/ 255155 w 1225855"/>
              <a:gd name="connsiteY57-9280" fmla="*/ 841896 h 1499831"/>
              <a:gd name="connsiteX58-9281" fmla="*/ 346971 w 1225855"/>
              <a:gd name="connsiteY58-9282" fmla="*/ 956134 h 1499831"/>
              <a:gd name="connsiteX59-9283" fmla="*/ 318984 w 1225855"/>
              <a:gd name="connsiteY59-9284" fmla="*/ 987558 h 1499831"/>
              <a:gd name="connsiteX60-9285" fmla="*/ 321112 w 1225855"/>
              <a:gd name="connsiteY60-9286" fmla="*/ 1024546 h 1499831"/>
              <a:gd name="connsiteX61-9287" fmla="*/ 338460 w 1225855"/>
              <a:gd name="connsiteY61-9288" fmla="*/ 1031093 h 1499831"/>
              <a:gd name="connsiteX62-9289" fmla="*/ 358100 w 1225855"/>
              <a:gd name="connsiteY62-9290" fmla="*/ 1022255 h 1499831"/>
              <a:gd name="connsiteX63-9291" fmla="*/ 387887 w 1225855"/>
              <a:gd name="connsiteY63-9292" fmla="*/ 988703 h 1499831"/>
              <a:gd name="connsiteX64-9293" fmla="*/ 512600 w 1225855"/>
              <a:gd name="connsiteY64-9294" fmla="*/ 1059898 h 1499831"/>
              <a:gd name="connsiteX65-9295" fmla="*/ 494925 w 1225855"/>
              <a:gd name="connsiteY65-9296" fmla="*/ 1097868 h 1499831"/>
              <a:gd name="connsiteX66-9297" fmla="*/ 507527 w 1225855"/>
              <a:gd name="connsiteY66-9298" fmla="*/ 1132729 h 1499831"/>
              <a:gd name="connsiteX67-9299" fmla="*/ 518656 w 1225855"/>
              <a:gd name="connsiteY67-9300" fmla="*/ 1135184 h 1499831"/>
              <a:gd name="connsiteX68-9301" fmla="*/ 542388 w 1225855"/>
              <a:gd name="connsiteY68-9302" fmla="*/ 1120127 h 1499831"/>
              <a:gd name="connsiteX69-9303" fmla="*/ 561045 w 1225855"/>
              <a:gd name="connsiteY69-9304" fmla="*/ 1080029 h 1499831"/>
              <a:gd name="connsiteX70-9305" fmla="*/ 638132 w 1225855"/>
              <a:gd name="connsiteY70-9306" fmla="*/ 1105888 h 1499831"/>
              <a:gd name="connsiteX71-9307" fmla="*/ 708344 w 1225855"/>
              <a:gd name="connsiteY71-9308" fmla="*/ 1124219 h 1499831"/>
              <a:gd name="connsiteX72-9309" fmla="*/ 692633 w 1225855"/>
              <a:gd name="connsiteY72-9310" fmla="*/ 1159079 h 1499831"/>
              <a:gd name="connsiteX73-9311" fmla="*/ 691487 w 1225855"/>
              <a:gd name="connsiteY73-9312" fmla="*/ 1177574 h 1499831"/>
              <a:gd name="connsiteX74-9313" fmla="*/ 705726 w 1225855"/>
              <a:gd name="connsiteY74-9314" fmla="*/ 1193776 h 1499831"/>
              <a:gd name="connsiteX75-9315" fmla="*/ 716528 w 1225855"/>
              <a:gd name="connsiteY75-9316" fmla="*/ 1196068 h 1499831"/>
              <a:gd name="connsiteX76-9317" fmla="*/ 733549 w 1225855"/>
              <a:gd name="connsiteY76-9318" fmla="*/ 1189848 h 1499831"/>
              <a:gd name="connsiteX77-9319" fmla="*/ 740423 w 1225855"/>
              <a:gd name="connsiteY77-9320" fmla="*/ 1180683 h 1499831"/>
              <a:gd name="connsiteX78-9321" fmla="*/ 760881 w 1225855"/>
              <a:gd name="connsiteY78-9322" fmla="*/ 1135184 h 1499831"/>
              <a:gd name="connsiteX79-9323" fmla="*/ 974628 w 1225855"/>
              <a:gd name="connsiteY79-9324" fmla="*/ 1161534 h 1499831"/>
              <a:gd name="connsiteX80-9325" fmla="*/ 736822 w 1225855"/>
              <a:gd name="connsiteY80-9326" fmla="*/ 1196559 h 1499831"/>
              <a:gd name="connsiteX81-9327" fmla="*/ 685431 w 1225855"/>
              <a:gd name="connsiteY81-9328" fmla="*/ 1447458 h 1499831"/>
              <a:gd name="connsiteX82-9329" fmla="*/ 540096 w 1225855"/>
              <a:gd name="connsiteY82-9330" fmla="*/ 1447458 h 1499831"/>
              <a:gd name="connsiteX83-9331" fmla="*/ 540096 w 1225855"/>
              <a:gd name="connsiteY83-9332" fmla="*/ 1251059 h 1499831"/>
              <a:gd name="connsiteX84-9333" fmla="*/ 620292 w 1225855"/>
              <a:gd name="connsiteY84-9334" fmla="*/ 1252860 h 1499831"/>
              <a:gd name="connsiteX85-9335" fmla="*/ 685431 w 1225855"/>
              <a:gd name="connsiteY85-9336" fmla="*/ 1251714 h 1499831"/>
              <a:gd name="connsiteX86-9337" fmla="*/ 685431 w 1225855"/>
              <a:gd name="connsiteY86-9338" fmla="*/ 1447458 h 1499831"/>
              <a:gd name="connsiteX87-9339" fmla="*/ 186415 w 1225855"/>
              <a:gd name="connsiteY87-9340" fmla="*/ 720292 h 1499831"/>
              <a:gd name="connsiteX88-9341" fmla="*/ 187070 w 1225855"/>
              <a:gd name="connsiteY88-9342" fmla="*/ 718819 h 1499831"/>
              <a:gd name="connsiteX89-9343" fmla="*/ 188543 w 1225855"/>
              <a:gd name="connsiteY89-9344" fmla="*/ 715873 h 1499831"/>
              <a:gd name="connsiteX90-9345" fmla="*/ 418567 w 1225855"/>
              <a:gd name="connsiteY90-9346" fmla="*/ 483352 h 1499831"/>
              <a:gd name="connsiteX91-9347" fmla="*/ 483426 w 1225855"/>
              <a:gd name="connsiteY91-9348" fmla="*/ 492987 h 1499831"/>
              <a:gd name="connsiteX92-9349" fmla="*/ 493280 w 1225855"/>
              <a:gd name="connsiteY92-9350" fmla="*/ 505881 h 1499831"/>
              <a:gd name="connsiteX93-9351" fmla="*/ 550480 w 1225855"/>
              <a:gd name="connsiteY93-9352" fmla="*/ 506283 h 1499831"/>
              <a:gd name="connsiteX94-9353" fmla="*/ 587396 w 1225855"/>
              <a:gd name="connsiteY94-9354" fmla="*/ 507919 h 1499831"/>
              <a:gd name="connsiteX95-9355" fmla="*/ 609547 w 1225855"/>
              <a:gd name="connsiteY95-9356" fmla="*/ 506029 h 1499831"/>
              <a:gd name="connsiteX96-9357" fmla="*/ 644277 w 1225855"/>
              <a:gd name="connsiteY96-9358" fmla="*/ 496177 h 1499831"/>
              <a:gd name="connsiteX97-9359" fmla="*/ 681193 w 1225855"/>
              <a:gd name="connsiteY97-9360" fmla="*/ 499466 h 1499831"/>
              <a:gd name="connsiteX98-9361" fmla="*/ 719342 w 1225855"/>
              <a:gd name="connsiteY98-9362" fmla="*/ 489704 h 1499831"/>
              <a:gd name="connsiteX99-9363" fmla="*/ 797706 w 1225855"/>
              <a:gd name="connsiteY99-9364" fmla="*/ 471684 h 1499831"/>
              <a:gd name="connsiteX100-9365" fmla="*/ 820292 w 1225855"/>
              <a:gd name="connsiteY100-9366" fmla="*/ 507036 h 1499831"/>
              <a:gd name="connsiteX101-9367" fmla="*/ 780194 w 1225855"/>
              <a:gd name="connsiteY101-9368" fmla="*/ 560391 h 1499831"/>
              <a:gd name="connsiteX102-9369" fmla="*/ 759081 w 1225855"/>
              <a:gd name="connsiteY102-9370" fmla="*/ 576103 h 1499831"/>
              <a:gd name="connsiteX103-9371" fmla="*/ 736822 w 1225855"/>
              <a:gd name="connsiteY103-9372" fmla="*/ 590669 h 1499831"/>
              <a:gd name="connsiteX104-9373" fmla="*/ 736331 w 1225855"/>
              <a:gd name="connsiteY104-9374" fmla="*/ 590996 h 1499831"/>
              <a:gd name="connsiteX105-9375" fmla="*/ 537297 w 1225855"/>
              <a:gd name="connsiteY105-9376" fmla="*/ 689628 h 1499831"/>
              <a:gd name="connsiteX106-9377" fmla="*/ 339115 w 1225855"/>
              <a:gd name="connsiteY106-9378" fmla="*/ 752370 h 1499831"/>
              <a:gd name="connsiteX107-9379" fmla="*/ 289033 w 1225855"/>
              <a:gd name="connsiteY107-9380" fmla="*/ 767428 h 1499831"/>
              <a:gd name="connsiteX108-9381" fmla="*/ 274958 w 1225855"/>
              <a:gd name="connsiteY108-9382" fmla="*/ 771519 h 1499831"/>
              <a:gd name="connsiteX109-9383" fmla="*/ 255809 w 1225855"/>
              <a:gd name="connsiteY109-9384" fmla="*/ 764482 h 1499831"/>
              <a:gd name="connsiteX110-9385" fmla="*/ 186415 w 1225855"/>
              <a:gd name="connsiteY110-9386" fmla="*/ 720292 h 1499831"/>
              <a:gd name="connsiteX111-9387" fmla="*/ 883794 w 1225855"/>
              <a:gd name="connsiteY111-9388" fmla="*/ 593451 h 1499831"/>
              <a:gd name="connsiteX112-9389" fmla="*/ 859244 w 1225855"/>
              <a:gd name="connsiteY112-9390" fmla="*/ 561536 h 1499831"/>
              <a:gd name="connsiteX113-9391" fmla="*/ 854989 w 1225855"/>
              <a:gd name="connsiteY113-9392" fmla="*/ 557117 h 1499831"/>
              <a:gd name="connsiteX114-9393" fmla="*/ 867100 w 1225855"/>
              <a:gd name="connsiteY114-9394" fmla="*/ 534204 h 1499831"/>
              <a:gd name="connsiteX115-9395" fmla="*/ 1036167 w 1225855"/>
              <a:gd name="connsiteY115-9396" fmla="*/ 715218 h 1499831"/>
              <a:gd name="connsiteX116-9397" fmla="*/ 1037803 w 1225855"/>
              <a:gd name="connsiteY116-9398" fmla="*/ 717837 h 1499831"/>
              <a:gd name="connsiteX117-9399" fmla="*/ 1038949 w 1225855"/>
              <a:gd name="connsiteY117-9400" fmla="*/ 720128 h 1499831"/>
              <a:gd name="connsiteX118-9401" fmla="*/ 971519 w 1225855"/>
              <a:gd name="connsiteY118-9402" fmla="*/ 764973 h 1499831"/>
              <a:gd name="connsiteX119-9403" fmla="*/ 944841 w 1225855"/>
              <a:gd name="connsiteY119-9404" fmla="*/ 774793 h 1499831"/>
              <a:gd name="connsiteX120-9405" fmla="*/ 927165 w 1225855"/>
              <a:gd name="connsiteY120-9406" fmla="*/ 780357 h 1499831"/>
              <a:gd name="connsiteX121-9407" fmla="*/ 917018 w 1225855"/>
              <a:gd name="connsiteY121-9408" fmla="*/ 783303 h 1499831"/>
              <a:gd name="connsiteX122-9409" fmla="*/ 601823 w 1225855"/>
              <a:gd name="connsiteY122-9410" fmla="*/ 839342 h 1499831"/>
              <a:gd name="connsiteX123-9411" fmla="*/ 372175 w 1225855"/>
              <a:gd name="connsiteY123-9412" fmla="*/ 797051 h 1499831"/>
              <a:gd name="connsiteX124-9413" fmla="*/ 481668 w 1225855"/>
              <a:gd name="connsiteY124-9414" fmla="*/ 760717 h 1499831"/>
              <a:gd name="connsiteX125-9415" fmla="*/ 497707 w 1225855"/>
              <a:gd name="connsiteY125-9416" fmla="*/ 799015 h 1499831"/>
              <a:gd name="connsiteX126-9417" fmla="*/ 521929 w 1225855"/>
              <a:gd name="connsiteY126-9418" fmla="*/ 815054 h 1499831"/>
              <a:gd name="connsiteX127-9419" fmla="*/ 532077 w 1225855"/>
              <a:gd name="connsiteY127-9420" fmla="*/ 812927 h 1499831"/>
              <a:gd name="connsiteX128-9421" fmla="*/ 545988 w 1225855"/>
              <a:gd name="connsiteY128-9422" fmla="*/ 778557 h 1499831"/>
              <a:gd name="connsiteX129-9423" fmla="*/ 530931 w 1225855"/>
              <a:gd name="connsiteY129-9424" fmla="*/ 742878 h 1499831"/>
              <a:gd name="connsiteX130-9425" fmla="*/ 560882 w 1225855"/>
              <a:gd name="connsiteY130-9426" fmla="*/ 731421 h 1499831"/>
              <a:gd name="connsiteX131-9427" fmla="*/ 660881 w 1225855"/>
              <a:gd name="connsiteY131-9428" fmla="*/ 689359 h 1499831"/>
              <a:gd name="connsiteX132-9429" fmla="*/ 682158 w 1225855"/>
              <a:gd name="connsiteY132-9430" fmla="*/ 735677 h 1499831"/>
              <a:gd name="connsiteX133-9431" fmla="*/ 706053 w 1225855"/>
              <a:gd name="connsiteY133-9432" fmla="*/ 750897 h 1499831"/>
              <a:gd name="connsiteX134-9433" fmla="*/ 717019 w 1225855"/>
              <a:gd name="connsiteY134-9434" fmla="*/ 748442 h 1499831"/>
              <a:gd name="connsiteX135-9435" fmla="*/ 729948 w 1225855"/>
              <a:gd name="connsiteY135-9436" fmla="*/ 713745 h 1499831"/>
              <a:gd name="connsiteX136-9437" fmla="*/ 708181 w 1225855"/>
              <a:gd name="connsiteY136-9438" fmla="*/ 666446 h 1499831"/>
              <a:gd name="connsiteX137-9439" fmla="*/ 763991 w 1225855"/>
              <a:gd name="connsiteY137-9440" fmla="*/ 635350 h 1499831"/>
              <a:gd name="connsiteX138-9441" fmla="*/ 773483 w 1225855"/>
              <a:gd name="connsiteY138-9442" fmla="*/ 629294 h 1499831"/>
              <a:gd name="connsiteX139-9443" fmla="*/ 795414 w 1225855"/>
              <a:gd name="connsiteY139-9444" fmla="*/ 614400 h 1499831"/>
              <a:gd name="connsiteX140-9445" fmla="*/ 816200 w 1225855"/>
              <a:gd name="connsiteY140-9446" fmla="*/ 598361 h 1499831"/>
              <a:gd name="connsiteX141-9447" fmla="*/ 819473 w 1225855"/>
              <a:gd name="connsiteY141-9448" fmla="*/ 595579 h 1499831"/>
              <a:gd name="connsiteX142-9449" fmla="*/ 842223 w 1225855"/>
              <a:gd name="connsiteY142-9450" fmla="*/ 625202 h 1499831"/>
              <a:gd name="connsiteX143-9451" fmla="*/ 863008 w 1225855"/>
              <a:gd name="connsiteY143-9452" fmla="*/ 635350 h 1499831"/>
              <a:gd name="connsiteX144-9453" fmla="*/ 878884 w 1225855"/>
              <a:gd name="connsiteY144-9454" fmla="*/ 629949 h 1499831"/>
              <a:gd name="connsiteX145-9455" fmla="*/ 883794 w 1225855"/>
              <a:gd name="connsiteY145-9456" fmla="*/ 593451 h 1499831"/>
              <a:gd name="connsiteX146-9457" fmla="*/ 513091 w 1225855"/>
              <a:gd name="connsiteY146-9458" fmla="*/ 183796 h 1499831"/>
              <a:gd name="connsiteX147-9459" fmla="*/ 520784 w 1225855"/>
              <a:gd name="connsiteY147-9460" fmla="*/ 163175 h 1499831"/>
              <a:gd name="connsiteX148-9461" fmla="*/ 613746 w 1225855"/>
              <a:gd name="connsiteY148-9462" fmla="*/ 64648 h 1499831"/>
              <a:gd name="connsiteX149-9463" fmla="*/ 903434 w 1225855"/>
              <a:gd name="connsiteY149-9464" fmla="*/ 374630 h 1499831"/>
              <a:gd name="connsiteX150-9465" fmla="*/ 823892 w 1225855"/>
              <a:gd name="connsiteY150-9466" fmla="*/ 411455 h 1499831"/>
              <a:gd name="connsiteX151-9467" fmla="*/ 821110 w 1225855"/>
              <a:gd name="connsiteY151-9468" fmla="*/ 412273 h 1499831"/>
              <a:gd name="connsiteX152-9469" fmla="*/ 807689 w 1225855"/>
              <a:gd name="connsiteY152-9470" fmla="*/ 415710 h 1499831"/>
              <a:gd name="connsiteX153-9471" fmla="*/ 791159 w 1225855"/>
              <a:gd name="connsiteY153-9472" fmla="*/ 406873 h 1499831"/>
              <a:gd name="connsiteX154-9473" fmla="*/ 777084 w 1225855"/>
              <a:gd name="connsiteY154-9474" fmla="*/ 399835 h 1499831"/>
              <a:gd name="connsiteX155-9475" fmla="*/ 706053 w 1225855"/>
              <a:gd name="connsiteY155-9476" fmla="*/ 362192 h 1499831"/>
              <a:gd name="connsiteX156-9477" fmla="*/ 591160 w 1225855"/>
              <a:gd name="connsiteY156-9478" fmla="*/ 288542 h 1499831"/>
              <a:gd name="connsiteX157-9479" fmla="*/ 570702 w 1225855"/>
              <a:gd name="connsiteY157-9480" fmla="*/ 272176 h 1499831"/>
              <a:gd name="connsiteX158-9481" fmla="*/ 567919 w 1225855"/>
              <a:gd name="connsiteY158-9482" fmla="*/ 269721 h 1499831"/>
              <a:gd name="connsiteX159-9483" fmla="*/ 551226 w 1225855"/>
              <a:gd name="connsiteY159-9484" fmla="*/ 254500 h 1499831"/>
              <a:gd name="connsiteX160-9485" fmla="*/ 512109 w 1225855"/>
              <a:gd name="connsiteY160-9486" fmla="*/ 197708 h 1499831"/>
              <a:gd name="connsiteX161-9487" fmla="*/ 513091 w 1225855"/>
              <a:gd name="connsiteY161-9488" fmla="*/ 183796 h 1499831"/>
              <a:gd name="connsiteX162-9489" fmla="*/ 322094 w 1225855"/>
              <a:gd name="connsiteY162-9490" fmla="*/ 374303 h 1499831"/>
              <a:gd name="connsiteX163-9491" fmla="*/ 464974 w 1225855"/>
              <a:gd name="connsiteY163-9492" fmla="*/ 222421 h 1499831"/>
              <a:gd name="connsiteX164-9493" fmla="*/ 508345 w 1225855"/>
              <a:gd name="connsiteY164-9494" fmla="*/ 285596 h 1499831"/>
              <a:gd name="connsiteX165-9495" fmla="*/ 482486 w 1225855"/>
              <a:gd name="connsiteY165-9496" fmla="*/ 314729 h 1499831"/>
              <a:gd name="connsiteX166-9497" fmla="*/ 475939 w 1225855"/>
              <a:gd name="connsiteY166-9498" fmla="*/ 334205 h 1499831"/>
              <a:gd name="connsiteX167-9499" fmla="*/ 484614 w 1225855"/>
              <a:gd name="connsiteY167-9500" fmla="*/ 351717 h 1499831"/>
              <a:gd name="connsiteX168-9501" fmla="*/ 491324 w 1225855"/>
              <a:gd name="connsiteY168-9502" fmla="*/ 355973 h 1499831"/>
              <a:gd name="connsiteX169-9503" fmla="*/ 501962 w 1225855"/>
              <a:gd name="connsiteY169-9504" fmla="*/ 358264 h 1499831"/>
              <a:gd name="connsiteX170-9505" fmla="*/ 521602 w 1225855"/>
              <a:gd name="connsiteY170-9506" fmla="*/ 349426 h 1499831"/>
              <a:gd name="connsiteX171-9507" fmla="*/ 547298 w 1225855"/>
              <a:gd name="connsiteY171-9508" fmla="*/ 320621 h 1499831"/>
              <a:gd name="connsiteX172-9509" fmla="*/ 554990 w 1225855"/>
              <a:gd name="connsiteY172-9510" fmla="*/ 326676 h 1499831"/>
              <a:gd name="connsiteX173-9511" fmla="*/ 722747 w 1225855"/>
              <a:gd name="connsiteY173-9512" fmla="*/ 430768 h 1499831"/>
              <a:gd name="connsiteX174-9513" fmla="*/ 663827 w 1225855"/>
              <a:gd name="connsiteY174-9514" fmla="*/ 435678 h 1499831"/>
              <a:gd name="connsiteX175-9515" fmla="*/ 628967 w 1225855"/>
              <a:gd name="connsiteY175-9516" fmla="*/ 436823 h 1499831"/>
              <a:gd name="connsiteX176-9517" fmla="*/ 616692 w 1225855"/>
              <a:gd name="connsiteY176-9518" fmla="*/ 436987 h 1499831"/>
              <a:gd name="connsiteX177-9519" fmla="*/ 600489 w 1225855"/>
              <a:gd name="connsiteY177-9520" fmla="*/ 436823 h 1499831"/>
              <a:gd name="connsiteX178-9521" fmla="*/ 565628 w 1225855"/>
              <a:gd name="connsiteY178-9522" fmla="*/ 435514 h 1499831"/>
              <a:gd name="connsiteX179-9523" fmla="*/ 463337 w 1225855"/>
              <a:gd name="connsiteY179-9524" fmla="*/ 424057 h 1499831"/>
              <a:gd name="connsiteX180-9525" fmla="*/ 433059 w 1225855"/>
              <a:gd name="connsiteY180-9526" fmla="*/ 418165 h 1499831"/>
              <a:gd name="connsiteX181-9527" fmla="*/ 409164 w 1225855"/>
              <a:gd name="connsiteY181-9528" fmla="*/ 412437 h 1499831"/>
              <a:gd name="connsiteX182-9529" fmla="*/ 403927 w 1225855"/>
              <a:gd name="connsiteY182-9530" fmla="*/ 410964 h 1499831"/>
              <a:gd name="connsiteX183-9531" fmla="*/ 322094 w 1225855"/>
              <a:gd name="connsiteY183-9532" fmla="*/ 374303 h 14998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6955" y="connsiteY183-6956"/>
              </a:cxn>
            </a:cxnLst>
            <a:rect l="l" t="t" r="r" b="b"/>
            <a:pathLst>
              <a:path w="1225855" h="1499831">
                <a:moveTo>
                  <a:pt x="1219145" y="1035512"/>
                </a:moveTo>
                <a:lnTo>
                  <a:pt x="1212598" y="1022910"/>
                </a:lnTo>
                <a:lnTo>
                  <a:pt x="1009653" y="805725"/>
                </a:lnTo>
                <a:cubicBezTo>
                  <a:pt x="1075610" y="775284"/>
                  <a:pt x="1091485" y="743533"/>
                  <a:pt x="1091485" y="720128"/>
                </a:cubicBezTo>
                <a:cubicBezTo>
                  <a:pt x="1091485" y="712272"/>
                  <a:pt x="1089685" y="704416"/>
                  <a:pt x="1086085" y="697052"/>
                </a:cubicBezTo>
                <a:cubicBezTo>
                  <a:pt x="1085102" y="692633"/>
                  <a:pt x="1082975" y="688541"/>
                  <a:pt x="1079702" y="685104"/>
                </a:cubicBezTo>
                <a:lnTo>
                  <a:pt x="863663" y="454008"/>
                </a:lnTo>
                <a:cubicBezTo>
                  <a:pt x="925856" y="432732"/>
                  <a:pt x="957280" y="406054"/>
                  <a:pt x="957280" y="374303"/>
                </a:cubicBezTo>
                <a:cubicBezTo>
                  <a:pt x="957280" y="367756"/>
                  <a:pt x="955807" y="361537"/>
                  <a:pt x="953024" y="355482"/>
                </a:cubicBezTo>
                <a:cubicBezTo>
                  <a:pt x="951879" y="351390"/>
                  <a:pt x="949915" y="347626"/>
                  <a:pt x="946969" y="344516"/>
                </a:cubicBezTo>
                <a:lnTo>
                  <a:pt x="633058" y="8347"/>
                </a:lnTo>
                <a:cubicBezTo>
                  <a:pt x="628148" y="3110"/>
                  <a:pt x="621274" y="0"/>
                  <a:pt x="613909" y="0"/>
                </a:cubicBezTo>
                <a:cubicBezTo>
                  <a:pt x="606708" y="0"/>
                  <a:pt x="599834" y="2946"/>
                  <a:pt x="594761" y="8183"/>
                </a:cubicBezTo>
                <a:lnTo>
                  <a:pt x="276922" y="345825"/>
                </a:lnTo>
                <a:cubicBezTo>
                  <a:pt x="272667" y="350408"/>
                  <a:pt x="270212" y="356136"/>
                  <a:pt x="269884" y="362028"/>
                </a:cubicBezTo>
                <a:cubicBezTo>
                  <a:pt x="268739" y="365956"/>
                  <a:pt x="268248" y="370048"/>
                  <a:pt x="268248" y="374139"/>
                </a:cubicBezTo>
                <a:cubicBezTo>
                  <a:pt x="268248" y="405563"/>
                  <a:pt x="300326" y="432077"/>
                  <a:pt x="363828" y="453354"/>
                </a:cubicBezTo>
                <a:lnTo>
                  <a:pt x="143535" y="687395"/>
                </a:lnTo>
                <a:cubicBezTo>
                  <a:pt x="138952" y="692142"/>
                  <a:pt x="136497" y="698361"/>
                  <a:pt x="136497" y="704744"/>
                </a:cubicBezTo>
                <a:cubicBezTo>
                  <a:pt x="135024" y="709817"/>
                  <a:pt x="134206" y="714891"/>
                  <a:pt x="134206" y="720128"/>
                </a:cubicBezTo>
                <a:cubicBezTo>
                  <a:pt x="134206" y="744187"/>
                  <a:pt x="150572" y="766609"/>
                  <a:pt x="182978" y="786740"/>
                </a:cubicBezTo>
                <a:cubicBezTo>
                  <a:pt x="193125" y="793123"/>
                  <a:pt x="204746" y="799179"/>
                  <a:pt x="217839" y="805071"/>
                </a:cubicBezTo>
                <a:lnTo>
                  <a:pt x="9984" y="1025692"/>
                </a:lnTo>
                <a:cubicBezTo>
                  <a:pt x="5237" y="1030766"/>
                  <a:pt x="2782" y="1037476"/>
                  <a:pt x="2946" y="1044186"/>
                </a:cubicBezTo>
                <a:cubicBezTo>
                  <a:pt x="982" y="1050242"/>
                  <a:pt x="0" y="1056625"/>
                  <a:pt x="0" y="1062844"/>
                </a:cubicBezTo>
                <a:cubicBezTo>
                  <a:pt x="0" y="1127983"/>
                  <a:pt x="105728" y="1172500"/>
                  <a:pt x="194435" y="1198195"/>
                </a:cubicBezTo>
                <a:cubicBezTo>
                  <a:pt x="280195" y="1223073"/>
                  <a:pt x="381341" y="1240094"/>
                  <a:pt x="487887" y="1247950"/>
                </a:cubicBezTo>
                <a:lnTo>
                  <a:pt x="487887" y="1473645"/>
                </a:lnTo>
                <a:cubicBezTo>
                  <a:pt x="487887" y="1488047"/>
                  <a:pt x="499671" y="1499831"/>
                  <a:pt x="514073" y="1499831"/>
                </a:cubicBezTo>
                <a:lnTo>
                  <a:pt x="711781" y="1499831"/>
                </a:lnTo>
                <a:cubicBezTo>
                  <a:pt x="726184" y="1499831"/>
                  <a:pt x="737968" y="1488047"/>
                  <a:pt x="737968" y="1473645"/>
                </a:cubicBezTo>
                <a:lnTo>
                  <a:pt x="737968" y="1248932"/>
                </a:lnTo>
                <a:cubicBezTo>
                  <a:pt x="848606" y="1241730"/>
                  <a:pt x="952697" y="1224218"/>
                  <a:pt x="1039112" y="1198195"/>
                </a:cubicBezTo>
                <a:cubicBezTo>
                  <a:pt x="1124219" y="1172500"/>
                  <a:pt x="1225855" y="1128147"/>
                  <a:pt x="1225855" y="1062844"/>
                </a:cubicBezTo>
                <a:cubicBezTo>
                  <a:pt x="1225691" y="1053515"/>
                  <a:pt x="1223400" y="1044350"/>
                  <a:pt x="1219145" y="1035512"/>
                </a:cubicBezTo>
                <a:close/>
                <a:moveTo>
                  <a:pt x="1099178" y="1120454"/>
                </a:moveTo>
                <a:cubicBezTo>
                  <a:pt x="1094595" y="1116363"/>
                  <a:pt x="1088703" y="1113744"/>
                  <a:pt x="1082157" y="1113580"/>
                </a:cubicBezTo>
                <a:cubicBezTo>
                  <a:pt x="919800" y="1110307"/>
                  <a:pt x="776920" y="1091158"/>
                  <a:pt x="657608" y="1056788"/>
                </a:cubicBezTo>
                <a:cubicBezTo>
                  <a:pt x="623402" y="1046968"/>
                  <a:pt x="591160" y="1035839"/>
                  <a:pt x="560882" y="1023564"/>
                </a:cubicBezTo>
                <a:lnTo>
                  <a:pt x="558918" y="1022582"/>
                </a:lnTo>
                <a:cubicBezTo>
                  <a:pt x="557445" y="1021928"/>
                  <a:pt x="556135" y="1021437"/>
                  <a:pt x="554663" y="1021109"/>
                </a:cubicBezTo>
                <a:cubicBezTo>
                  <a:pt x="503763" y="999833"/>
                  <a:pt x="458591" y="975283"/>
                  <a:pt x="419966" y="947296"/>
                </a:cubicBezTo>
                <a:cubicBezTo>
                  <a:pt x="363665" y="906707"/>
                  <a:pt x="331095" y="866282"/>
                  <a:pt x="312928" y="837313"/>
                </a:cubicBezTo>
                <a:cubicBezTo>
                  <a:pt x="402126" y="860390"/>
                  <a:pt x="509491" y="887115"/>
                  <a:pt x="618656" y="887115"/>
                </a:cubicBezTo>
                <a:cubicBezTo>
                  <a:pt x="737477" y="887115"/>
                  <a:pt x="886958" y="840594"/>
                  <a:pt x="943368" y="830439"/>
                </a:cubicBezTo>
                <a:cubicBezTo>
                  <a:pt x="999778" y="820284"/>
                  <a:pt x="952533" y="827602"/>
                  <a:pt x="957116" y="826184"/>
                </a:cubicBezTo>
                <a:lnTo>
                  <a:pt x="1168408" y="1052369"/>
                </a:lnTo>
                <a:cubicBezTo>
                  <a:pt x="1169063" y="1053515"/>
                  <a:pt x="1169718" y="1054824"/>
                  <a:pt x="1170536" y="1055806"/>
                </a:cubicBezTo>
                <a:cubicBezTo>
                  <a:pt x="1171845" y="1057770"/>
                  <a:pt x="1173482" y="1060553"/>
                  <a:pt x="1173482" y="1063008"/>
                </a:cubicBezTo>
                <a:cubicBezTo>
                  <a:pt x="1173318" y="1073973"/>
                  <a:pt x="1152042" y="1096395"/>
                  <a:pt x="1099178" y="1120454"/>
                </a:cubicBezTo>
                <a:close/>
                <a:moveTo>
                  <a:pt x="736822" y="1196559"/>
                </a:moveTo>
                <a:cubicBezTo>
                  <a:pt x="698688" y="1199177"/>
                  <a:pt x="659736" y="1200487"/>
                  <a:pt x="620292" y="1200487"/>
                </a:cubicBezTo>
                <a:cubicBezTo>
                  <a:pt x="576430" y="1200487"/>
                  <a:pt x="532404" y="1198850"/>
                  <a:pt x="489033" y="1195577"/>
                </a:cubicBezTo>
                <a:cubicBezTo>
                  <a:pt x="387069" y="1187884"/>
                  <a:pt x="289197" y="1171518"/>
                  <a:pt x="209001" y="1148114"/>
                </a:cubicBezTo>
                <a:cubicBezTo>
                  <a:pt x="81014" y="1110798"/>
                  <a:pt x="52209" y="1073155"/>
                  <a:pt x="52209" y="1063008"/>
                </a:cubicBezTo>
                <a:cubicBezTo>
                  <a:pt x="52209" y="1061371"/>
                  <a:pt x="52864" y="1059571"/>
                  <a:pt x="54173" y="1057279"/>
                </a:cubicBezTo>
                <a:cubicBezTo>
                  <a:pt x="54992" y="1055970"/>
                  <a:pt x="55646" y="1054497"/>
                  <a:pt x="56137" y="1053188"/>
                </a:cubicBezTo>
                <a:lnTo>
                  <a:pt x="255155" y="841896"/>
                </a:lnTo>
                <a:cubicBezTo>
                  <a:pt x="269393" y="869719"/>
                  <a:pt x="296726" y="911617"/>
                  <a:pt x="346971" y="956134"/>
                </a:cubicBezTo>
                <a:lnTo>
                  <a:pt x="318984" y="987558"/>
                </a:lnTo>
                <a:cubicBezTo>
                  <a:pt x="309328" y="998360"/>
                  <a:pt x="310310" y="1014890"/>
                  <a:pt x="321112" y="1024546"/>
                </a:cubicBezTo>
                <a:cubicBezTo>
                  <a:pt x="326022" y="1028965"/>
                  <a:pt x="332241" y="1031093"/>
                  <a:pt x="338460" y="1031093"/>
                </a:cubicBezTo>
                <a:cubicBezTo>
                  <a:pt x="345662" y="1031093"/>
                  <a:pt x="352863" y="1028147"/>
                  <a:pt x="358100" y="1022255"/>
                </a:cubicBezTo>
                <a:lnTo>
                  <a:pt x="387887" y="988703"/>
                </a:lnTo>
                <a:cubicBezTo>
                  <a:pt x="424548" y="1015217"/>
                  <a:pt x="466119" y="1039113"/>
                  <a:pt x="512600" y="1059898"/>
                </a:cubicBezTo>
                <a:lnTo>
                  <a:pt x="494925" y="1097868"/>
                </a:lnTo>
                <a:cubicBezTo>
                  <a:pt x="488869" y="1110962"/>
                  <a:pt x="494434" y="1126510"/>
                  <a:pt x="507527" y="1132729"/>
                </a:cubicBezTo>
                <a:cubicBezTo>
                  <a:pt x="511127" y="1134366"/>
                  <a:pt x="514892" y="1135184"/>
                  <a:pt x="518656" y="1135184"/>
                </a:cubicBezTo>
                <a:cubicBezTo>
                  <a:pt x="528476" y="1135184"/>
                  <a:pt x="537969" y="1129620"/>
                  <a:pt x="542388" y="1120127"/>
                </a:cubicBezTo>
                <a:lnTo>
                  <a:pt x="561045" y="1080029"/>
                </a:lnTo>
                <a:cubicBezTo>
                  <a:pt x="585595" y="1089358"/>
                  <a:pt x="611291" y="1098032"/>
                  <a:pt x="638132" y="1105888"/>
                </a:cubicBezTo>
                <a:cubicBezTo>
                  <a:pt x="660718" y="1112598"/>
                  <a:pt x="684286" y="1118654"/>
                  <a:pt x="708344" y="1124219"/>
                </a:cubicBezTo>
                <a:lnTo>
                  <a:pt x="692633" y="1159079"/>
                </a:lnTo>
                <a:cubicBezTo>
                  <a:pt x="689850" y="1165135"/>
                  <a:pt x="689687" y="1171682"/>
                  <a:pt x="691487" y="1177574"/>
                </a:cubicBezTo>
                <a:cubicBezTo>
                  <a:pt x="693614" y="1184448"/>
                  <a:pt x="698524" y="1190503"/>
                  <a:pt x="705726" y="1193776"/>
                </a:cubicBezTo>
                <a:cubicBezTo>
                  <a:pt x="709163" y="1195413"/>
                  <a:pt x="712927" y="1196068"/>
                  <a:pt x="716528" y="1196068"/>
                </a:cubicBezTo>
                <a:cubicBezTo>
                  <a:pt x="722747" y="1196068"/>
                  <a:pt x="728803" y="1193776"/>
                  <a:pt x="733549" y="1189848"/>
                </a:cubicBezTo>
                <a:cubicBezTo>
                  <a:pt x="736331" y="1187393"/>
                  <a:pt x="738786" y="1184284"/>
                  <a:pt x="740423" y="1180683"/>
                </a:cubicBezTo>
                <a:lnTo>
                  <a:pt x="760881" y="1135184"/>
                </a:lnTo>
                <a:cubicBezTo>
                  <a:pt x="827002" y="1147786"/>
                  <a:pt x="898524" y="1156624"/>
                  <a:pt x="974628" y="1161534"/>
                </a:cubicBezTo>
                <a:cubicBezTo>
                  <a:pt x="903270" y="1178883"/>
                  <a:pt x="822092" y="1190830"/>
                  <a:pt x="736822" y="1196559"/>
                </a:cubicBezTo>
                <a:close/>
                <a:moveTo>
                  <a:pt x="685431" y="1447458"/>
                </a:moveTo>
                <a:lnTo>
                  <a:pt x="540096" y="1447458"/>
                </a:lnTo>
                <a:lnTo>
                  <a:pt x="540096" y="1251059"/>
                </a:lnTo>
                <a:cubicBezTo>
                  <a:pt x="566610" y="1252205"/>
                  <a:pt x="593451" y="1252860"/>
                  <a:pt x="620292" y="1252860"/>
                </a:cubicBezTo>
                <a:cubicBezTo>
                  <a:pt x="642060" y="1252860"/>
                  <a:pt x="663827" y="1252532"/>
                  <a:pt x="685431" y="1251714"/>
                </a:cubicBezTo>
                <a:lnTo>
                  <a:pt x="685431" y="1447458"/>
                </a:lnTo>
                <a:close/>
                <a:moveTo>
                  <a:pt x="186415" y="720292"/>
                </a:moveTo>
                <a:cubicBezTo>
                  <a:pt x="186415" y="720128"/>
                  <a:pt x="186579" y="719637"/>
                  <a:pt x="187070" y="718819"/>
                </a:cubicBezTo>
                <a:cubicBezTo>
                  <a:pt x="187724" y="717837"/>
                  <a:pt x="188215" y="716855"/>
                  <a:pt x="188543" y="715873"/>
                </a:cubicBezTo>
                <a:cubicBezTo>
                  <a:pt x="266011" y="633604"/>
                  <a:pt x="341099" y="565621"/>
                  <a:pt x="418567" y="483352"/>
                </a:cubicBezTo>
                <a:cubicBezTo>
                  <a:pt x="468111" y="493433"/>
                  <a:pt x="463830" y="503519"/>
                  <a:pt x="483426" y="492987"/>
                </a:cubicBezTo>
                <a:cubicBezTo>
                  <a:pt x="495878" y="496742"/>
                  <a:pt x="482104" y="503665"/>
                  <a:pt x="493280" y="505881"/>
                </a:cubicBezTo>
                <a:cubicBezTo>
                  <a:pt x="504456" y="508097"/>
                  <a:pt x="534794" y="505943"/>
                  <a:pt x="550480" y="506283"/>
                </a:cubicBezTo>
                <a:cubicBezTo>
                  <a:pt x="566166" y="506623"/>
                  <a:pt x="577552" y="507961"/>
                  <a:pt x="587396" y="507919"/>
                </a:cubicBezTo>
                <a:cubicBezTo>
                  <a:pt x="597240" y="507877"/>
                  <a:pt x="600067" y="507986"/>
                  <a:pt x="609547" y="506029"/>
                </a:cubicBezTo>
                <a:cubicBezTo>
                  <a:pt x="619027" y="504072"/>
                  <a:pt x="632336" y="497271"/>
                  <a:pt x="644277" y="496177"/>
                </a:cubicBezTo>
                <a:cubicBezTo>
                  <a:pt x="656218" y="495083"/>
                  <a:pt x="668682" y="500545"/>
                  <a:pt x="681193" y="499466"/>
                </a:cubicBezTo>
                <a:cubicBezTo>
                  <a:pt x="693704" y="498387"/>
                  <a:pt x="699923" y="494334"/>
                  <a:pt x="719342" y="489704"/>
                </a:cubicBezTo>
                <a:lnTo>
                  <a:pt x="797706" y="471684"/>
                </a:lnTo>
                <a:cubicBezTo>
                  <a:pt x="811454" y="481995"/>
                  <a:pt x="821601" y="494106"/>
                  <a:pt x="820292" y="507036"/>
                </a:cubicBezTo>
                <a:cubicBezTo>
                  <a:pt x="819310" y="516528"/>
                  <a:pt x="812272" y="534368"/>
                  <a:pt x="780194" y="560391"/>
                </a:cubicBezTo>
                <a:cubicBezTo>
                  <a:pt x="774138" y="565301"/>
                  <a:pt x="767100" y="570538"/>
                  <a:pt x="759081" y="576103"/>
                </a:cubicBezTo>
                <a:cubicBezTo>
                  <a:pt x="752370" y="580685"/>
                  <a:pt x="745006" y="585595"/>
                  <a:pt x="736822" y="590669"/>
                </a:cubicBezTo>
                <a:cubicBezTo>
                  <a:pt x="736659" y="590833"/>
                  <a:pt x="769585" y="574503"/>
                  <a:pt x="736331" y="590996"/>
                </a:cubicBezTo>
                <a:cubicBezTo>
                  <a:pt x="703077" y="607489"/>
                  <a:pt x="618966" y="658041"/>
                  <a:pt x="537297" y="689628"/>
                </a:cubicBezTo>
                <a:cubicBezTo>
                  <a:pt x="462829" y="718597"/>
                  <a:pt x="380492" y="739403"/>
                  <a:pt x="339115" y="752370"/>
                </a:cubicBezTo>
                <a:cubicBezTo>
                  <a:pt x="297738" y="765337"/>
                  <a:pt x="305727" y="762409"/>
                  <a:pt x="289033" y="767428"/>
                </a:cubicBezTo>
                <a:cubicBezTo>
                  <a:pt x="283632" y="768901"/>
                  <a:pt x="279050" y="770374"/>
                  <a:pt x="274958" y="771519"/>
                </a:cubicBezTo>
                <a:cubicBezTo>
                  <a:pt x="268084" y="769228"/>
                  <a:pt x="261701" y="766773"/>
                  <a:pt x="255809" y="764482"/>
                </a:cubicBezTo>
                <a:cubicBezTo>
                  <a:pt x="201963" y="743369"/>
                  <a:pt x="187233" y="725038"/>
                  <a:pt x="186415" y="720292"/>
                </a:cubicBezTo>
                <a:close/>
                <a:moveTo>
                  <a:pt x="883794" y="593451"/>
                </a:moveTo>
                <a:lnTo>
                  <a:pt x="859244" y="561536"/>
                </a:lnTo>
                <a:cubicBezTo>
                  <a:pt x="857935" y="559900"/>
                  <a:pt x="856462" y="558427"/>
                  <a:pt x="854989" y="557117"/>
                </a:cubicBezTo>
                <a:cubicBezTo>
                  <a:pt x="860226" y="549425"/>
                  <a:pt x="864154" y="541897"/>
                  <a:pt x="867100" y="534204"/>
                </a:cubicBezTo>
                <a:lnTo>
                  <a:pt x="1036167" y="715218"/>
                </a:lnTo>
                <a:cubicBezTo>
                  <a:pt x="1036657" y="716200"/>
                  <a:pt x="1037148" y="717019"/>
                  <a:pt x="1037803" y="717837"/>
                </a:cubicBezTo>
                <a:cubicBezTo>
                  <a:pt x="1038622" y="718983"/>
                  <a:pt x="1038949" y="719801"/>
                  <a:pt x="1038949" y="720128"/>
                </a:cubicBezTo>
                <a:cubicBezTo>
                  <a:pt x="1038622" y="724711"/>
                  <a:pt x="1025037" y="743369"/>
                  <a:pt x="971519" y="764973"/>
                </a:cubicBezTo>
                <a:cubicBezTo>
                  <a:pt x="963499" y="768246"/>
                  <a:pt x="954661" y="771519"/>
                  <a:pt x="944841" y="774793"/>
                </a:cubicBezTo>
                <a:cubicBezTo>
                  <a:pt x="939277" y="776593"/>
                  <a:pt x="933384" y="778557"/>
                  <a:pt x="927165" y="780357"/>
                </a:cubicBezTo>
                <a:cubicBezTo>
                  <a:pt x="923783" y="781339"/>
                  <a:pt x="971241" y="773472"/>
                  <a:pt x="917018" y="783303"/>
                </a:cubicBezTo>
                <a:cubicBezTo>
                  <a:pt x="862795" y="793134"/>
                  <a:pt x="710824" y="839342"/>
                  <a:pt x="601823" y="839342"/>
                </a:cubicBezTo>
                <a:cubicBezTo>
                  <a:pt x="515571" y="839342"/>
                  <a:pt x="446971" y="812108"/>
                  <a:pt x="372175" y="797051"/>
                </a:cubicBezTo>
                <a:cubicBezTo>
                  <a:pt x="404254" y="787068"/>
                  <a:pt x="441733" y="774793"/>
                  <a:pt x="481668" y="760717"/>
                </a:cubicBezTo>
                <a:lnTo>
                  <a:pt x="497707" y="799015"/>
                </a:lnTo>
                <a:cubicBezTo>
                  <a:pt x="501962" y="808999"/>
                  <a:pt x="511618" y="815054"/>
                  <a:pt x="521929" y="815054"/>
                </a:cubicBezTo>
                <a:cubicBezTo>
                  <a:pt x="525366" y="815054"/>
                  <a:pt x="528803" y="814400"/>
                  <a:pt x="532077" y="812927"/>
                </a:cubicBezTo>
                <a:cubicBezTo>
                  <a:pt x="545334" y="807362"/>
                  <a:pt x="551717" y="791978"/>
                  <a:pt x="545988" y="778557"/>
                </a:cubicBezTo>
                <a:lnTo>
                  <a:pt x="530931" y="742878"/>
                </a:lnTo>
                <a:lnTo>
                  <a:pt x="560882" y="731421"/>
                </a:lnTo>
                <a:cubicBezTo>
                  <a:pt x="597379" y="717346"/>
                  <a:pt x="630603" y="703271"/>
                  <a:pt x="660881" y="689359"/>
                </a:cubicBezTo>
                <a:lnTo>
                  <a:pt x="682158" y="735677"/>
                </a:lnTo>
                <a:cubicBezTo>
                  <a:pt x="686577" y="745333"/>
                  <a:pt x="696069" y="750897"/>
                  <a:pt x="706053" y="750897"/>
                </a:cubicBezTo>
                <a:cubicBezTo>
                  <a:pt x="709654" y="750897"/>
                  <a:pt x="713418" y="750079"/>
                  <a:pt x="717019" y="748442"/>
                </a:cubicBezTo>
                <a:cubicBezTo>
                  <a:pt x="730112" y="742387"/>
                  <a:pt x="736004" y="726839"/>
                  <a:pt x="729948" y="713745"/>
                </a:cubicBezTo>
                <a:lnTo>
                  <a:pt x="708181" y="666446"/>
                </a:lnTo>
                <a:cubicBezTo>
                  <a:pt x="728803" y="655971"/>
                  <a:pt x="747297" y="645661"/>
                  <a:pt x="763991" y="635350"/>
                </a:cubicBezTo>
                <a:cubicBezTo>
                  <a:pt x="767264" y="633386"/>
                  <a:pt x="770374" y="631258"/>
                  <a:pt x="773483" y="629294"/>
                </a:cubicBezTo>
                <a:cubicBezTo>
                  <a:pt x="781339" y="624384"/>
                  <a:pt x="788540" y="619310"/>
                  <a:pt x="795414" y="614400"/>
                </a:cubicBezTo>
                <a:cubicBezTo>
                  <a:pt x="802943" y="608999"/>
                  <a:pt x="809817" y="603598"/>
                  <a:pt x="816200" y="598361"/>
                </a:cubicBezTo>
                <a:cubicBezTo>
                  <a:pt x="817346" y="597379"/>
                  <a:pt x="818491" y="596561"/>
                  <a:pt x="819473" y="595579"/>
                </a:cubicBezTo>
                <a:lnTo>
                  <a:pt x="842223" y="625202"/>
                </a:lnTo>
                <a:cubicBezTo>
                  <a:pt x="847460" y="631913"/>
                  <a:pt x="855152" y="635350"/>
                  <a:pt x="863008" y="635350"/>
                </a:cubicBezTo>
                <a:cubicBezTo>
                  <a:pt x="868573" y="635350"/>
                  <a:pt x="874138" y="633549"/>
                  <a:pt x="878884" y="629949"/>
                </a:cubicBezTo>
                <a:cubicBezTo>
                  <a:pt x="890504" y="621438"/>
                  <a:pt x="892632" y="605072"/>
                  <a:pt x="883794" y="593451"/>
                </a:cubicBezTo>
                <a:close/>
                <a:moveTo>
                  <a:pt x="513091" y="183796"/>
                </a:moveTo>
                <a:cubicBezTo>
                  <a:pt x="518820" y="178232"/>
                  <a:pt x="521438" y="170539"/>
                  <a:pt x="520784" y="163175"/>
                </a:cubicBezTo>
                <a:lnTo>
                  <a:pt x="613746" y="64648"/>
                </a:lnTo>
                <a:lnTo>
                  <a:pt x="903434" y="374630"/>
                </a:lnTo>
                <a:cubicBezTo>
                  <a:pt x="897378" y="381504"/>
                  <a:pt x="875774" y="396889"/>
                  <a:pt x="823892" y="411455"/>
                </a:cubicBezTo>
                <a:cubicBezTo>
                  <a:pt x="822910" y="411782"/>
                  <a:pt x="822092" y="411946"/>
                  <a:pt x="821110" y="412273"/>
                </a:cubicBezTo>
                <a:lnTo>
                  <a:pt x="807689" y="415710"/>
                </a:lnTo>
                <a:cubicBezTo>
                  <a:pt x="802452" y="412764"/>
                  <a:pt x="797051" y="409818"/>
                  <a:pt x="791159" y="406873"/>
                </a:cubicBezTo>
                <a:cubicBezTo>
                  <a:pt x="786413" y="404581"/>
                  <a:pt x="781667" y="402126"/>
                  <a:pt x="777084" y="399835"/>
                </a:cubicBezTo>
                <a:cubicBezTo>
                  <a:pt x="751716" y="387069"/>
                  <a:pt x="727984" y="374467"/>
                  <a:pt x="706053" y="362192"/>
                </a:cubicBezTo>
                <a:cubicBezTo>
                  <a:pt x="660063" y="336333"/>
                  <a:pt x="621602" y="311783"/>
                  <a:pt x="591160" y="288542"/>
                </a:cubicBezTo>
                <a:cubicBezTo>
                  <a:pt x="583795" y="282978"/>
                  <a:pt x="577085" y="277577"/>
                  <a:pt x="570702" y="272176"/>
                </a:cubicBezTo>
                <a:cubicBezTo>
                  <a:pt x="569720" y="271357"/>
                  <a:pt x="568738" y="270539"/>
                  <a:pt x="567919" y="269721"/>
                </a:cubicBezTo>
                <a:cubicBezTo>
                  <a:pt x="561700" y="264320"/>
                  <a:pt x="556299" y="259246"/>
                  <a:pt x="551226" y="254500"/>
                </a:cubicBezTo>
                <a:cubicBezTo>
                  <a:pt x="522093" y="226186"/>
                  <a:pt x="514237" y="207201"/>
                  <a:pt x="512109" y="197708"/>
                </a:cubicBezTo>
                <a:cubicBezTo>
                  <a:pt x="510145" y="188870"/>
                  <a:pt x="512600" y="184778"/>
                  <a:pt x="513091" y="183796"/>
                </a:cubicBezTo>
                <a:close/>
                <a:moveTo>
                  <a:pt x="322094" y="374303"/>
                </a:moveTo>
                <a:lnTo>
                  <a:pt x="464974" y="222421"/>
                </a:lnTo>
                <a:cubicBezTo>
                  <a:pt x="472502" y="242552"/>
                  <a:pt x="486905" y="263665"/>
                  <a:pt x="508345" y="285596"/>
                </a:cubicBezTo>
                <a:lnTo>
                  <a:pt x="482486" y="314729"/>
                </a:lnTo>
                <a:cubicBezTo>
                  <a:pt x="477576" y="320293"/>
                  <a:pt x="475448" y="327331"/>
                  <a:pt x="475939" y="334205"/>
                </a:cubicBezTo>
                <a:cubicBezTo>
                  <a:pt x="476430" y="340752"/>
                  <a:pt x="479376" y="346971"/>
                  <a:pt x="484614" y="351717"/>
                </a:cubicBezTo>
                <a:cubicBezTo>
                  <a:pt x="486741" y="353518"/>
                  <a:pt x="488869" y="354991"/>
                  <a:pt x="491324" y="355973"/>
                </a:cubicBezTo>
                <a:cubicBezTo>
                  <a:pt x="494761" y="357446"/>
                  <a:pt x="498362" y="358264"/>
                  <a:pt x="501962" y="358264"/>
                </a:cubicBezTo>
                <a:cubicBezTo>
                  <a:pt x="509163" y="358264"/>
                  <a:pt x="516365" y="355318"/>
                  <a:pt x="521602" y="349426"/>
                </a:cubicBezTo>
                <a:lnTo>
                  <a:pt x="547298" y="320621"/>
                </a:lnTo>
                <a:cubicBezTo>
                  <a:pt x="549753" y="322585"/>
                  <a:pt x="552371" y="324712"/>
                  <a:pt x="554990" y="326676"/>
                </a:cubicBezTo>
                <a:cubicBezTo>
                  <a:pt x="597052" y="359410"/>
                  <a:pt x="653353" y="394270"/>
                  <a:pt x="722747" y="430768"/>
                </a:cubicBezTo>
                <a:cubicBezTo>
                  <a:pt x="703598" y="433059"/>
                  <a:pt x="683795" y="434696"/>
                  <a:pt x="663827" y="435678"/>
                </a:cubicBezTo>
                <a:cubicBezTo>
                  <a:pt x="652371" y="436332"/>
                  <a:pt x="640751" y="436660"/>
                  <a:pt x="628967" y="436823"/>
                </a:cubicBezTo>
                <a:cubicBezTo>
                  <a:pt x="624875" y="436823"/>
                  <a:pt x="620783" y="436987"/>
                  <a:pt x="616692" y="436987"/>
                </a:cubicBezTo>
                <a:cubicBezTo>
                  <a:pt x="611291" y="436987"/>
                  <a:pt x="605890" y="436987"/>
                  <a:pt x="600489" y="436823"/>
                </a:cubicBezTo>
                <a:cubicBezTo>
                  <a:pt x="588869" y="436660"/>
                  <a:pt x="577248" y="436169"/>
                  <a:pt x="565628" y="435514"/>
                </a:cubicBezTo>
                <a:cubicBezTo>
                  <a:pt x="530276" y="433550"/>
                  <a:pt x="495579" y="429786"/>
                  <a:pt x="463337" y="424057"/>
                </a:cubicBezTo>
                <a:cubicBezTo>
                  <a:pt x="453026" y="422257"/>
                  <a:pt x="442879" y="420293"/>
                  <a:pt x="433059" y="418165"/>
                </a:cubicBezTo>
                <a:cubicBezTo>
                  <a:pt x="424876" y="416365"/>
                  <a:pt x="416856" y="414401"/>
                  <a:pt x="409164" y="412437"/>
                </a:cubicBezTo>
                <a:lnTo>
                  <a:pt x="403927" y="410964"/>
                </a:lnTo>
                <a:cubicBezTo>
                  <a:pt x="351226" y="396398"/>
                  <a:pt x="328804" y="381341"/>
                  <a:pt x="322094" y="374303"/>
                </a:cubicBezTo>
                <a:close/>
              </a:path>
            </a:pathLst>
          </a:custGeom>
          <a:solidFill>
            <a:schemeClr val="tx1">
              <a:lumMod val="75000"/>
              <a:lumOff val="25000"/>
            </a:schemeClr>
          </a:solidFill>
          <a:ln w="6648" cap="flat">
            <a:noFill/>
            <a:prstDash val="solid"/>
            <a:miter/>
          </a:ln>
          <a:scene3d>
            <a:camera prst="perspectiveRelaxedModerately">
              <a:rot lat="21290637" lon="0" rev="0"/>
            </a:camera>
            <a:lightRig rig="threePt" dir="t"/>
          </a:scene3d>
        </p:spPr>
        <p:txBody>
          <a:bodyPr rtlCol="0" anchor="ctr"/>
          <a:lstStyle/>
          <a:p>
            <a:endParaRPr lang="zh-CN" alt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正文页2">
    <p:spTree>
      <p:nvGrpSpPr>
        <p:cNvPr id="1" name=""/>
        <p:cNvGrpSpPr/>
        <p:nvPr/>
      </p:nvGrpSpPr>
      <p:grpSpPr>
        <a:xfrm>
          <a:off x="0" y="0"/>
          <a:ext cx="0" cy="0"/>
          <a:chOff x="0" y="0"/>
          <a:chExt cx="0" cy="0"/>
        </a:xfrm>
      </p:grpSpPr>
      <p:sp>
        <p:nvSpPr>
          <p:cNvPr id="36" name="矩形: 圆角 35"/>
          <p:cNvSpPr/>
          <p:nvPr userDrawn="1"/>
        </p:nvSpPr>
        <p:spPr>
          <a:xfrm rot="10800000" flipV="1">
            <a:off x="695324" y="502711"/>
            <a:ext cx="558099" cy="512266"/>
          </a:xfrm>
          <a:prstGeom prst="roundRect">
            <a:avLst>
              <a:gd name="adj" fmla="val 1072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占位符 56"/>
          <p:cNvSpPr>
            <a:spLocks noGrp="1"/>
          </p:cNvSpPr>
          <p:nvPr>
            <p:ph type="body" sz="quarter" idx="11" hasCustomPrompt="1"/>
          </p:nvPr>
        </p:nvSpPr>
        <p:spPr>
          <a:xfrm>
            <a:off x="923132" y="1119259"/>
            <a:ext cx="1035861" cy="258532"/>
          </a:xfrm>
          <a:prstGeom prst="rect">
            <a:avLst/>
          </a:prstGeom>
          <a:noFill/>
        </p:spPr>
        <p:txBody>
          <a:bodyPr wrap="none" rtlCol="0">
            <a:spAutoFit/>
          </a:bodyPr>
          <a:lstStyle>
            <a:lvl1pPr marL="0" indent="0" algn="l">
              <a:buNone/>
              <a:defRPr lang="zh-CN" altLang="en-US" sz="1200" b="0" spc="300" dirty="0" smtClean="0">
                <a:solidFill>
                  <a:schemeClr val="tx1">
                    <a:lumMod val="75000"/>
                    <a:lumOff val="25000"/>
                  </a:schemeClr>
                </a:solidFill>
                <a:effectLst/>
              </a:defRPr>
            </a:lvl1pPr>
          </a:lstStyle>
          <a:p>
            <a:pPr marL="228600" lvl="0" indent="-228600" algn="ctr"/>
            <a:r>
              <a:rPr lang="en-US" altLang="zh-CN" dirty="0"/>
              <a:t> </a:t>
            </a:r>
            <a:r>
              <a:rPr lang="zh-CN" altLang="en-US" dirty="0"/>
              <a:t>情景导入</a:t>
            </a:r>
            <a:endParaRPr lang="zh-CN" altLang="en-US" dirty="0"/>
          </a:p>
        </p:txBody>
      </p:sp>
      <p:sp>
        <p:nvSpPr>
          <p:cNvPr id="35" name="椭圆 34"/>
          <p:cNvSpPr/>
          <p:nvPr userDrawn="1"/>
        </p:nvSpPr>
        <p:spPr>
          <a:xfrm>
            <a:off x="764461" y="731298"/>
            <a:ext cx="222342" cy="2223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占位符 56"/>
          <p:cNvSpPr>
            <a:spLocks noGrp="1"/>
          </p:cNvSpPr>
          <p:nvPr>
            <p:ph type="body" sz="quarter" idx="10" hasCustomPrompt="1"/>
          </p:nvPr>
        </p:nvSpPr>
        <p:spPr>
          <a:xfrm>
            <a:off x="875632" y="556153"/>
            <a:ext cx="1792010" cy="553581"/>
          </a:xfrm>
          <a:prstGeom prst="roundRect">
            <a:avLst>
              <a:gd name="adj" fmla="val 9943"/>
            </a:avLst>
          </a:prstGeom>
          <a:solidFill>
            <a:schemeClr val="bg1"/>
          </a:solidFill>
          <a:ln w="19050">
            <a:solidFill>
              <a:schemeClr val="tx1">
                <a:lumMod val="75000"/>
                <a:lumOff val="25000"/>
              </a:schemeClr>
            </a:solidFill>
          </a:ln>
        </p:spPr>
        <p:txBody>
          <a:bodyPr wrap="none" rtlCol="0">
            <a:spAutoFit/>
          </a:bodyPr>
          <a:lstStyle>
            <a:lvl1pPr marL="0" indent="0" algn="l">
              <a:lnSpc>
                <a:spcPct val="100000"/>
              </a:lnSpc>
              <a:buNone/>
              <a:defRPr lang="zh-CN" altLang="en-US" sz="2800" b="1" spc="300" dirty="0" smtClean="0">
                <a:gradFill>
                  <a:gsLst>
                    <a:gs pos="0">
                      <a:schemeClr val="accent1">
                        <a:lumMod val="30000"/>
                      </a:schemeClr>
                    </a:gs>
                    <a:gs pos="100000">
                      <a:schemeClr val="accent1">
                        <a:lumMod val="30000"/>
                      </a:schemeClr>
                    </a:gs>
                  </a:gsLst>
                  <a:lin ang="5400000" scaled="1"/>
                </a:gradFill>
                <a:effectLst/>
              </a:defRPr>
            </a:lvl1pPr>
          </a:lstStyle>
          <a:p>
            <a:pPr marL="228600" lvl="0" indent="-228600" algn="ctr"/>
            <a:r>
              <a:rPr lang="zh-CN" altLang="en-US" dirty="0"/>
              <a:t>输入标题</a:t>
            </a:r>
            <a:endParaRPr lang="zh-CN" altLang="en-US" dirty="0"/>
          </a:p>
        </p:txBody>
      </p:sp>
      <p:sp>
        <p:nvSpPr>
          <p:cNvPr id="29" name="文本框 28"/>
          <p:cNvSpPr txBox="1"/>
          <p:nvPr userDrawn="1"/>
        </p:nvSpPr>
        <p:spPr>
          <a:xfrm>
            <a:off x="11086704" y="858553"/>
            <a:ext cx="482824" cy="217239"/>
          </a:xfrm>
          <a:prstGeom prst="rect">
            <a:avLst/>
          </a:prstGeom>
          <a:noFill/>
        </p:spPr>
        <p:txBody>
          <a:bodyPr wrap="none" rtlCol="0">
            <a:spAutoFit/>
          </a:bodyPr>
          <a:lstStyle/>
          <a:p>
            <a:pPr>
              <a:lnSpc>
                <a:spcPct val="110000"/>
              </a:lnSpc>
            </a:pPr>
            <a:r>
              <a:rPr lang="en-US" altLang="zh-CN" sz="800" b="0" i="0" dirty="0"/>
              <a:t>LOGO</a:t>
            </a:r>
            <a:endParaRPr lang="zh-CN" altLang="en-US" sz="800" b="0" i="0" dirty="0"/>
          </a:p>
        </p:txBody>
      </p:sp>
      <p:pic>
        <p:nvPicPr>
          <p:cNvPr id="33" name="图片 32"/>
          <p:cNvPicPr>
            <a:picLocks noChangeAspect="1"/>
          </p:cNvPicPr>
          <p:nvPr userDrawn="1"/>
        </p:nvPicPr>
        <p:blipFill>
          <a:blip r:embed="rId2"/>
          <a:stretch>
            <a:fillRect/>
          </a:stretch>
        </p:blipFill>
        <p:spPr>
          <a:xfrm>
            <a:off x="11166698" y="613380"/>
            <a:ext cx="322836" cy="322836"/>
          </a:xfrm>
          <a:prstGeom prst="rect">
            <a:avLst/>
          </a:prstGeom>
        </p:spPr>
      </p:pic>
      <p:sp>
        <p:nvSpPr>
          <p:cNvPr id="43" name="矩形: 圆角 42"/>
          <p:cNvSpPr/>
          <p:nvPr userDrawn="1"/>
        </p:nvSpPr>
        <p:spPr>
          <a:xfrm>
            <a:off x="695325" y="1528133"/>
            <a:ext cx="10801350" cy="4780592"/>
          </a:xfrm>
          <a:prstGeom prst="roundRect">
            <a:avLst>
              <a:gd name="adj" fmla="val 2670"/>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11291887" y="6057900"/>
            <a:ext cx="381000" cy="381000"/>
            <a:chOff x="11182350" y="6048375"/>
            <a:chExt cx="381000" cy="381000"/>
          </a:xfrm>
        </p:grpSpPr>
        <p:sp>
          <p:nvSpPr>
            <p:cNvPr id="11" name="椭圆 10"/>
            <p:cNvSpPr/>
            <p:nvPr/>
          </p:nvSpPr>
          <p:spPr>
            <a:xfrm>
              <a:off x="11182350" y="6048375"/>
              <a:ext cx="381000" cy="381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1250353" y="6114584"/>
              <a:ext cx="244994" cy="248583"/>
              <a:chOff x="5533212" y="7041052"/>
              <a:chExt cx="244994" cy="248583"/>
            </a:xfrm>
          </p:grpSpPr>
          <p:sp>
            <p:nvSpPr>
              <p:cNvPr id="13" name="任意多边形: 形状 12"/>
              <p:cNvSpPr/>
              <p:nvPr/>
            </p:nvSpPr>
            <p:spPr>
              <a:xfrm rot="21530537">
                <a:off x="5621014" y="7056745"/>
                <a:ext cx="8610" cy="8610"/>
              </a:xfrm>
              <a:custGeom>
                <a:avLst/>
                <a:gdLst>
                  <a:gd name="connsiteX0" fmla="*/ 0 w 46508"/>
                  <a:gd name="connsiteY0" fmla="*/ 0 h 46508"/>
                  <a:gd name="connsiteX1" fmla="*/ 47625 w 46508"/>
                  <a:gd name="connsiteY1" fmla="*/ 0 h 46508"/>
                  <a:gd name="connsiteX2" fmla="*/ 47625 w 46508"/>
                  <a:gd name="connsiteY2" fmla="*/ 47625 h 46508"/>
                  <a:gd name="connsiteX3" fmla="*/ 0 w 46508"/>
                  <a:gd name="connsiteY3" fmla="*/ 47625 h 46508"/>
                </a:gdLst>
                <a:ahLst/>
                <a:cxnLst>
                  <a:cxn ang="0">
                    <a:pos x="connsiteX0" y="connsiteY0"/>
                  </a:cxn>
                  <a:cxn ang="0">
                    <a:pos x="connsiteX1" y="connsiteY1"/>
                  </a:cxn>
                  <a:cxn ang="0">
                    <a:pos x="connsiteX2" y="connsiteY2"/>
                  </a:cxn>
                  <a:cxn ang="0">
                    <a:pos x="connsiteX3" y="connsiteY3"/>
                  </a:cxn>
                </a:cxnLst>
                <a:rect l="l" t="t" r="r" b="b"/>
                <a:pathLst>
                  <a:path w="46508" h="46508">
                    <a:moveTo>
                      <a:pt x="0" y="0"/>
                    </a:moveTo>
                    <a:lnTo>
                      <a:pt x="47625" y="0"/>
                    </a:lnTo>
                    <a:lnTo>
                      <a:pt x="47625" y="47625"/>
                    </a:lnTo>
                    <a:lnTo>
                      <a:pt x="0" y="47625"/>
                    </a:lnTo>
                    <a:close/>
                  </a:path>
                </a:pathLst>
              </a:custGeom>
              <a:solidFill>
                <a:srgbClr val="000000"/>
              </a:solidFill>
              <a:ln w="1860" cap="flat">
                <a:noFill/>
                <a:prstDash val="solid"/>
                <a:miter/>
              </a:ln>
            </p:spPr>
            <p:txBody>
              <a:bodyPr rtlCol="0" anchor="ctr"/>
              <a:lstStyle/>
              <a:p>
                <a:endParaRPr lang="zh-CN" altLang="en-US"/>
              </a:p>
            </p:txBody>
          </p:sp>
          <p:sp>
            <p:nvSpPr>
              <p:cNvPr id="14" name="任意多边形: 形状 13"/>
              <p:cNvSpPr/>
              <p:nvPr/>
            </p:nvSpPr>
            <p:spPr>
              <a:xfrm rot="21530537">
                <a:off x="5536036" y="7045928"/>
                <a:ext cx="204229" cy="240735"/>
              </a:xfrm>
              <a:custGeom>
                <a:avLst/>
                <a:gdLst>
                  <a:gd name="connsiteX0" fmla="*/ 1007745 w 1103188"/>
                  <a:gd name="connsiteY0" fmla="*/ 1242060 h 1300385"/>
                  <a:gd name="connsiteX1" fmla="*/ 1026795 w 1103188"/>
                  <a:gd name="connsiteY1" fmla="*/ 1030605 h 1300385"/>
                  <a:gd name="connsiteX2" fmla="*/ 1104900 w 1103188"/>
                  <a:gd name="connsiteY2" fmla="*/ 1011555 h 1300385"/>
                  <a:gd name="connsiteX3" fmla="*/ 1104900 w 1103188"/>
                  <a:gd name="connsiteY3" fmla="*/ 0 h 1300385"/>
                  <a:gd name="connsiteX4" fmla="*/ 89535 w 1103188"/>
                  <a:gd name="connsiteY4" fmla="*/ 0 h 1300385"/>
                  <a:gd name="connsiteX5" fmla="*/ 100965 w 1103188"/>
                  <a:gd name="connsiteY5" fmla="*/ 11430 h 1300385"/>
                  <a:gd name="connsiteX6" fmla="*/ 11430 w 1103188"/>
                  <a:gd name="connsiteY6" fmla="*/ 100965 h 1300385"/>
                  <a:gd name="connsiteX7" fmla="*/ 0 w 1103188"/>
                  <a:gd name="connsiteY7" fmla="*/ 89535 h 1300385"/>
                  <a:gd name="connsiteX8" fmla="*/ 0 w 1103188"/>
                  <a:gd name="connsiteY8" fmla="*/ 1211580 h 1300385"/>
                  <a:gd name="connsiteX9" fmla="*/ 9525 w 1103188"/>
                  <a:gd name="connsiteY9" fmla="*/ 1202055 h 1300385"/>
                  <a:gd name="connsiteX10" fmla="*/ 99060 w 1103188"/>
                  <a:gd name="connsiteY10" fmla="*/ 1291590 h 1300385"/>
                  <a:gd name="connsiteX11" fmla="*/ 89535 w 1103188"/>
                  <a:gd name="connsiteY11" fmla="*/ 1301115 h 1300385"/>
                  <a:gd name="connsiteX12" fmla="*/ 1104900 w 1103188"/>
                  <a:gd name="connsiteY12" fmla="*/ 1301115 h 1300385"/>
                  <a:gd name="connsiteX13" fmla="*/ 1104900 w 1103188"/>
                  <a:gd name="connsiteY13" fmla="*/ 1280160 h 130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3188" h="1300385">
                    <a:moveTo>
                      <a:pt x="1007745" y="1242060"/>
                    </a:moveTo>
                    <a:lnTo>
                      <a:pt x="1026795" y="1030605"/>
                    </a:lnTo>
                    <a:lnTo>
                      <a:pt x="1104900" y="1011555"/>
                    </a:lnTo>
                    <a:lnTo>
                      <a:pt x="1104900" y="0"/>
                    </a:lnTo>
                    <a:lnTo>
                      <a:pt x="89535" y="0"/>
                    </a:lnTo>
                    <a:lnTo>
                      <a:pt x="100965" y="11430"/>
                    </a:lnTo>
                    <a:lnTo>
                      <a:pt x="11430" y="100965"/>
                    </a:lnTo>
                    <a:lnTo>
                      <a:pt x="0" y="89535"/>
                    </a:lnTo>
                    <a:lnTo>
                      <a:pt x="0" y="1211580"/>
                    </a:lnTo>
                    <a:lnTo>
                      <a:pt x="9525" y="1202055"/>
                    </a:lnTo>
                    <a:lnTo>
                      <a:pt x="99060" y="1291590"/>
                    </a:lnTo>
                    <a:lnTo>
                      <a:pt x="89535" y="1301115"/>
                    </a:lnTo>
                    <a:lnTo>
                      <a:pt x="1104900" y="1301115"/>
                    </a:lnTo>
                    <a:lnTo>
                      <a:pt x="1104900" y="1280160"/>
                    </a:lnTo>
                    <a:close/>
                  </a:path>
                </a:pathLst>
              </a:custGeom>
              <a:solidFill>
                <a:srgbClr val="FFFFFF"/>
              </a:solidFill>
              <a:ln w="1860" cap="flat">
                <a:noFill/>
                <a:prstDash val="solid"/>
                <a:miter/>
              </a:ln>
            </p:spPr>
            <p:txBody>
              <a:bodyPr rtlCol="0" anchor="ctr"/>
              <a:lstStyle/>
              <a:p>
                <a:endParaRPr lang="zh-CN" altLang="en-US"/>
              </a:p>
            </p:txBody>
          </p:sp>
          <p:sp>
            <p:nvSpPr>
              <p:cNvPr id="15" name="任意多边形: 形状 14"/>
              <p:cNvSpPr/>
              <p:nvPr/>
            </p:nvSpPr>
            <p:spPr>
              <a:xfrm rot="21530537">
                <a:off x="5558600" y="7050865"/>
                <a:ext cx="158424" cy="160490"/>
              </a:xfrm>
              <a:custGeom>
                <a:avLst/>
                <a:gdLst>
                  <a:gd name="connsiteX0" fmla="*/ 0 w 855761"/>
                  <a:gd name="connsiteY0" fmla="*/ 0 h 866923"/>
                  <a:gd name="connsiteX1" fmla="*/ 857250 w 855761"/>
                  <a:gd name="connsiteY1" fmla="*/ 0 h 866923"/>
                  <a:gd name="connsiteX2" fmla="*/ 857250 w 855761"/>
                  <a:gd name="connsiteY2" fmla="*/ 868680 h 866923"/>
                  <a:gd name="connsiteX3" fmla="*/ 0 w 855761"/>
                  <a:gd name="connsiteY3" fmla="*/ 868680 h 866923"/>
                </a:gdLst>
                <a:ahLst/>
                <a:cxnLst>
                  <a:cxn ang="0">
                    <a:pos x="connsiteX0" y="connsiteY0"/>
                  </a:cxn>
                  <a:cxn ang="0">
                    <a:pos x="connsiteX1" y="connsiteY1"/>
                  </a:cxn>
                  <a:cxn ang="0">
                    <a:pos x="connsiteX2" y="connsiteY2"/>
                  </a:cxn>
                  <a:cxn ang="0">
                    <a:pos x="connsiteX3" y="connsiteY3"/>
                  </a:cxn>
                </a:cxnLst>
                <a:rect l="l" t="t" r="r" b="b"/>
                <a:pathLst>
                  <a:path w="855761" h="866923">
                    <a:moveTo>
                      <a:pt x="0" y="0"/>
                    </a:moveTo>
                    <a:lnTo>
                      <a:pt x="857250" y="0"/>
                    </a:lnTo>
                    <a:lnTo>
                      <a:pt x="857250" y="868680"/>
                    </a:lnTo>
                    <a:lnTo>
                      <a:pt x="0" y="868680"/>
                    </a:lnTo>
                    <a:close/>
                  </a:path>
                </a:pathLst>
              </a:custGeom>
              <a:solidFill>
                <a:schemeClr val="accent2">
                  <a:lumMod val="20000"/>
                  <a:lumOff val="80000"/>
                </a:schemeClr>
              </a:solidFill>
              <a:ln w="1860" cap="flat">
                <a:noFill/>
                <a:prstDash val="solid"/>
                <a:miter/>
              </a:ln>
            </p:spPr>
            <p:txBody>
              <a:bodyPr rtlCol="0" anchor="ctr"/>
              <a:lstStyle/>
              <a:p>
                <a:endParaRPr lang="zh-CN" altLang="en-US"/>
              </a:p>
            </p:txBody>
          </p:sp>
          <p:sp>
            <p:nvSpPr>
              <p:cNvPr id="16" name="任意多边形: 形状 15"/>
              <p:cNvSpPr/>
              <p:nvPr/>
            </p:nvSpPr>
            <p:spPr>
              <a:xfrm rot="21530537">
                <a:off x="5535060" y="7225784"/>
                <a:ext cx="243146" cy="63369"/>
              </a:xfrm>
              <a:custGeom>
                <a:avLst/>
                <a:gdLst>
                  <a:gd name="connsiteX0" fmla="*/ 1314450 w 1313408"/>
                  <a:gd name="connsiteY0" fmla="*/ 169545 h 342304"/>
                  <a:gd name="connsiteX1" fmla="*/ 1314450 w 1313408"/>
                  <a:gd name="connsiteY1" fmla="*/ 169545 h 342304"/>
                  <a:gd name="connsiteX2" fmla="*/ 1143000 w 1313408"/>
                  <a:gd name="connsiteY2" fmla="*/ 295275 h 342304"/>
                  <a:gd name="connsiteX3" fmla="*/ 167640 w 1313408"/>
                  <a:gd name="connsiteY3" fmla="*/ 295275 h 342304"/>
                  <a:gd name="connsiteX4" fmla="*/ 53340 w 1313408"/>
                  <a:gd name="connsiteY4" fmla="*/ 180975 h 342304"/>
                  <a:gd name="connsiteX5" fmla="*/ 53340 w 1313408"/>
                  <a:gd name="connsiteY5" fmla="*/ 161925 h 342304"/>
                  <a:gd name="connsiteX6" fmla="*/ 167640 w 1313408"/>
                  <a:gd name="connsiteY6" fmla="*/ 47625 h 342304"/>
                  <a:gd name="connsiteX7" fmla="*/ 1143000 w 1313408"/>
                  <a:gd name="connsiteY7" fmla="*/ 47625 h 342304"/>
                  <a:gd name="connsiteX8" fmla="*/ 1143000 w 1313408"/>
                  <a:gd name="connsiteY8" fmla="*/ 0 h 342304"/>
                  <a:gd name="connsiteX9" fmla="*/ 171450 w 1313408"/>
                  <a:gd name="connsiteY9" fmla="*/ 0 h 342304"/>
                  <a:gd name="connsiteX10" fmla="*/ 0 w 1313408"/>
                  <a:gd name="connsiteY10" fmla="*/ 171450 h 342304"/>
                  <a:gd name="connsiteX11" fmla="*/ 171450 w 1313408"/>
                  <a:gd name="connsiteY11" fmla="*/ 342900 h 342304"/>
                  <a:gd name="connsiteX12" fmla="*/ 1143000 w 1313408"/>
                  <a:gd name="connsiteY12" fmla="*/ 342900 h 342304"/>
                  <a:gd name="connsiteX13" fmla="*/ 1143000 w 1313408"/>
                  <a:gd name="connsiteY13" fmla="*/ 295275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408" h="342304">
                    <a:moveTo>
                      <a:pt x="1314450" y="169545"/>
                    </a:moveTo>
                    <a:lnTo>
                      <a:pt x="1314450" y="169545"/>
                    </a:lnTo>
                    <a:close/>
                    <a:moveTo>
                      <a:pt x="1143000" y="295275"/>
                    </a:moveTo>
                    <a:lnTo>
                      <a:pt x="167640" y="295275"/>
                    </a:lnTo>
                    <a:cubicBezTo>
                      <a:pt x="104775" y="295275"/>
                      <a:pt x="53340" y="243840"/>
                      <a:pt x="53340" y="180975"/>
                    </a:cubicBezTo>
                    <a:lnTo>
                      <a:pt x="53340" y="161925"/>
                    </a:lnTo>
                    <a:cubicBezTo>
                      <a:pt x="53340" y="99060"/>
                      <a:pt x="104775" y="47625"/>
                      <a:pt x="167640" y="47625"/>
                    </a:cubicBezTo>
                    <a:lnTo>
                      <a:pt x="1143000" y="47625"/>
                    </a:lnTo>
                    <a:lnTo>
                      <a:pt x="1143000" y="0"/>
                    </a:lnTo>
                    <a:lnTo>
                      <a:pt x="171450" y="0"/>
                    </a:lnTo>
                    <a:cubicBezTo>
                      <a:pt x="76200" y="0"/>
                      <a:pt x="0" y="76200"/>
                      <a:pt x="0" y="171450"/>
                    </a:cubicBezTo>
                    <a:cubicBezTo>
                      <a:pt x="0" y="266700"/>
                      <a:pt x="76200" y="342900"/>
                      <a:pt x="171450" y="342900"/>
                    </a:cubicBezTo>
                    <a:lnTo>
                      <a:pt x="1143000" y="342900"/>
                    </a:lnTo>
                    <a:lnTo>
                      <a:pt x="1143000" y="295275"/>
                    </a:lnTo>
                    <a:close/>
                  </a:path>
                </a:pathLst>
              </a:custGeom>
              <a:solidFill>
                <a:srgbClr val="474747"/>
              </a:solidFill>
              <a:ln w="1860" cap="flat">
                <a:noFill/>
                <a:prstDash val="solid"/>
                <a:miter/>
              </a:ln>
            </p:spPr>
            <p:txBody>
              <a:bodyPr rtlCol="0" anchor="ctr"/>
              <a:lstStyle/>
              <a:p>
                <a:endParaRPr lang="zh-CN" altLang="en-US"/>
              </a:p>
            </p:txBody>
          </p:sp>
          <p:sp>
            <p:nvSpPr>
              <p:cNvPr id="17" name="任意多边形: 形状 16"/>
              <p:cNvSpPr/>
              <p:nvPr/>
            </p:nvSpPr>
            <p:spPr>
              <a:xfrm rot="21530537">
                <a:off x="5533212" y="7042701"/>
                <a:ext cx="211806" cy="246934"/>
              </a:xfrm>
              <a:custGeom>
                <a:avLst/>
                <a:gdLst>
                  <a:gd name="connsiteX0" fmla="*/ 190500 w 1144116"/>
                  <a:gd name="connsiteY0" fmla="*/ 45720 h 1333872"/>
                  <a:gd name="connsiteX1" fmla="*/ 882015 w 1144116"/>
                  <a:gd name="connsiteY1" fmla="*/ 45720 h 1333872"/>
                  <a:gd name="connsiteX2" fmla="*/ 882015 w 1144116"/>
                  <a:gd name="connsiteY2" fmla="*/ 0 h 1333872"/>
                  <a:gd name="connsiteX3" fmla="*/ 975360 w 1144116"/>
                  <a:gd name="connsiteY3" fmla="*/ 0 h 1333872"/>
                  <a:gd name="connsiteX4" fmla="*/ 173355 w 1144116"/>
                  <a:gd name="connsiteY4" fmla="*/ 0 h 1333872"/>
                  <a:gd name="connsiteX5" fmla="*/ 0 w 1144116"/>
                  <a:gd name="connsiteY5" fmla="*/ 173355 h 1333872"/>
                  <a:gd name="connsiteX6" fmla="*/ 0 w 1144116"/>
                  <a:gd name="connsiteY6" fmla="*/ 1162050 h 1333872"/>
                  <a:gd name="connsiteX7" fmla="*/ 173355 w 1144116"/>
                  <a:gd name="connsiteY7" fmla="*/ 1335405 h 1333872"/>
                  <a:gd name="connsiteX8" fmla="*/ 192405 w 1144116"/>
                  <a:gd name="connsiteY8" fmla="*/ 1335405 h 1333872"/>
                  <a:gd name="connsiteX9" fmla="*/ 47625 w 1144116"/>
                  <a:gd name="connsiteY9" fmla="*/ 1190625 h 1333872"/>
                  <a:gd name="connsiteX10" fmla="*/ 47625 w 1144116"/>
                  <a:gd name="connsiteY10" fmla="*/ 188595 h 1333872"/>
                  <a:gd name="connsiteX11" fmla="*/ 190500 w 1144116"/>
                  <a:gd name="connsiteY11" fmla="*/ 45720 h 1333872"/>
                  <a:gd name="connsiteX12" fmla="*/ 1097280 w 1144116"/>
                  <a:gd name="connsiteY12" fmla="*/ 255270 h 1333872"/>
                  <a:gd name="connsiteX13" fmla="*/ 1144905 w 1144116"/>
                  <a:gd name="connsiteY13" fmla="*/ 255270 h 1333872"/>
                  <a:gd name="connsiteX14" fmla="*/ 1144905 w 1144116"/>
                  <a:gd name="connsiteY14" fmla="*/ 1034415 h 1333872"/>
                  <a:gd name="connsiteX15" fmla="*/ 1097280 w 1144116"/>
                  <a:gd name="connsiteY15" fmla="*/ 1034415 h 133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116" h="1333872">
                    <a:moveTo>
                      <a:pt x="190500" y="45720"/>
                    </a:moveTo>
                    <a:lnTo>
                      <a:pt x="882015" y="45720"/>
                    </a:lnTo>
                    <a:lnTo>
                      <a:pt x="882015" y="0"/>
                    </a:lnTo>
                    <a:lnTo>
                      <a:pt x="975360" y="0"/>
                    </a:lnTo>
                    <a:lnTo>
                      <a:pt x="173355" y="0"/>
                    </a:lnTo>
                    <a:cubicBezTo>
                      <a:pt x="78105" y="0"/>
                      <a:pt x="0" y="78105"/>
                      <a:pt x="0" y="173355"/>
                    </a:cubicBezTo>
                    <a:lnTo>
                      <a:pt x="0" y="1162050"/>
                    </a:lnTo>
                    <a:cubicBezTo>
                      <a:pt x="0" y="1257300"/>
                      <a:pt x="78105" y="1335405"/>
                      <a:pt x="173355" y="1335405"/>
                    </a:cubicBezTo>
                    <a:lnTo>
                      <a:pt x="192405" y="1335405"/>
                    </a:lnTo>
                    <a:cubicBezTo>
                      <a:pt x="112395" y="1335405"/>
                      <a:pt x="47625" y="1270635"/>
                      <a:pt x="47625" y="1190625"/>
                    </a:cubicBezTo>
                    <a:lnTo>
                      <a:pt x="47625" y="188595"/>
                    </a:lnTo>
                    <a:cubicBezTo>
                      <a:pt x="45720" y="110490"/>
                      <a:pt x="112395" y="45720"/>
                      <a:pt x="190500" y="45720"/>
                    </a:cubicBezTo>
                    <a:close/>
                    <a:moveTo>
                      <a:pt x="1097280" y="255270"/>
                    </a:moveTo>
                    <a:lnTo>
                      <a:pt x="1144905" y="255270"/>
                    </a:lnTo>
                    <a:lnTo>
                      <a:pt x="1144905" y="1034415"/>
                    </a:lnTo>
                    <a:lnTo>
                      <a:pt x="1097280" y="1034415"/>
                    </a:lnTo>
                    <a:close/>
                  </a:path>
                </a:pathLst>
              </a:custGeom>
              <a:solidFill>
                <a:srgbClr val="474747"/>
              </a:solidFill>
              <a:ln w="1860" cap="flat">
                <a:noFill/>
                <a:prstDash val="solid"/>
                <a:miter/>
              </a:ln>
            </p:spPr>
            <p:txBody>
              <a:bodyPr rtlCol="0" anchor="ctr"/>
              <a:lstStyle/>
              <a:p>
                <a:endParaRPr lang="zh-CN" altLang="en-US"/>
              </a:p>
            </p:txBody>
          </p:sp>
          <p:sp>
            <p:nvSpPr>
              <p:cNvPr id="18" name="任意多边形: 形状 17"/>
              <p:cNvSpPr/>
              <p:nvPr userDrawn="1"/>
            </p:nvSpPr>
            <p:spPr>
              <a:xfrm rot="21530537">
                <a:off x="5694335" y="7041052"/>
                <a:ext cx="48765" cy="48050"/>
              </a:xfrm>
              <a:custGeom>
                <a:avLst/>
                <a:gdLst>
                  <a:gd name="connsiteX0" fmla="*/ 0 w 260449"/>
                  <a:gd name="connsiteY0" fmla="*/ 0 h 256728"/>
                  <a:gd name="connsiteX1" fmla="*/ 0 w 260449"/>
                  <a:gd name="connsiteY1" fmla="*/ 47625 h 256728"/>
                  <a:gd name="connsiteX2" fmla="*/ 215265 w 260449"/>
                  <a:gd name="connsiteY2" fmla="*/ 47625 h 256728"/>
                  <a:gd name="connsiteX3" fmla="*/ 215265 w 260449"/>
                  <a:gd name="connsiteY3" fmla="*/ 257175 h 256728"/>
                  <a:gd name="connsiteX4" fmla="*/ 260985 w 260449"/>
                  <a:gd name="connsiteY4" fmla="*/ 257175 h 256728"/>
                  <a:gd name="connsiteX5" fmla="*/ 260985 w 260449"/>
                  <a:gd name="connsiteY5" fmla="*/ 0 h 256728"/>
                  <a:gd name="connsiteX0-1" fmla="*/ 0 w 261579"/>
                  <a:gd name="connsiteY0-2" fmla="*/ 2374 h 257175"/>
                  <a:gd name="connsiteX1-3" fmla="*/ 594 w 261579"/>
                  <a:gd name="connsiteY1-4" fmla="*/ 47625 h 257175"/>
                  <a:gd name="connsiteX2-5" fmla="*/ 215859 w 261579"/>
                  <a:gd name="connsiteY2-6" fmla="*/ 47625 h 257175"/>
                  <a:gd name="connsiteX3-7" fmla="*/ 215859 w 261579"/>
                  <a:gd name="connsiteY3-8" fmla="*/ 257175 h 257175"/>
                  <a:gd name="connsiteX4-9" fmla="*/ 261579 w 261579"/>
                  <a:gd name="connsiteY4-10" fmla="*/ 257175 h 257175"/>
                  <a:gd name="connsiteX5-11" fmla="*/ 261579 w 261579"/>
                  <a:gd name="connsiteY5-12" fmla="*/ 0 h 257175"/>
                  <a:gd name="connsiteX6" fmla="*/ 0 w 261579"/>
                  <a:gd name="connsiteY6" fmla="*/ 2374 h 257175"/>
                  <a:gd name="connsiteX0-13" fmla="*/ 0 w 261579"/>
                  <a:gd name="connsiteY0-14" fmla="*/ 0 h 254801"/>
                  <a:gd name="connsiteX1-15" fmla="*/ 594 w 261579"/>
                  <a:gd name="connsiteY1-16" fmla="*/ 45251 h 254801"/>
                  <a:gd name="connsiteX2-17" fmla="*/ 215859 w 261579"/>
                  <a:gd name="connsiteY2-18" fmla="*/ 45251 h 254801"/>
                  <a:gd name="connsiteX3-19" fmla="*/ 215859 w 261579"/>
                  <a:gd name="connsiteY3-20" fmla="*/ 254801 h 254801"/>
                  <a:gd name="connsiteX4-21" fmla="*/ 261579 w 261579"/>
                  <a:gd name="connsiteY4-22" fmla="*/ 254801 h 254801"/>
                  <a:gd name="connsiteX5-23" fmla="*/ 261579 w 261579"/>
                  <a:gd name="connsiteY5-24" fmla="*/ 0 h 254801"/>
                  <a:gd name="connsiteX6-25" fmla="*/ 0 w 261579"/>
                  <a:gd name="connsiteY6-26" fmla="*/ 0 h 254801"/>
                  <a:gd name="connsiteX0-27" fmla="*/ 1186 w 262765"/>
                  <a:gd name="connsiteY0-28" fmla="*/ 0 h 254801"/>
                  <a:gd name="connsiteX1-29" fmla="*/ 0 w 262765"/>
                  <a:gd name="connsiteY1-30" fmla="*/ 44658 h 254801"/>
                  <a:gd name="connsiteX2-31" fmla="*/ 217045 w 262765"/>
                  <a:gd name="connsiteY2-32" fmla="*/ 45251 h 254801"/>
                  <a:gd name="connsiteX3-33" fmla="*/ 217045 w 262765"/>
                  <a:gd name="connsiteY3-34" fmla="*/ 254801 h 254801"/>
                  <a:gd name="connsiteX4-35" fmla="*/ 262765 w 262765"/>
                  <a:gd name="connsiteY4-36" fmla="*/ 254801 h 254801"/>
                  <a:gd name="connsiteX5-37" fmla="*/ 262765 w 262765"/>
                  <a:gd name="connsiteY5-38" fmla="*/ 0 h 254801"/>
                  <a:gd name="connsiteX6-39" fmla="*/ 1186 w 262765"/>
                  <a:gd name="connsiteY6-40" fmla="*/ 0 h 254801"/>
                  <a:gd name="connsiteX0-41" fmla="*/ 114 w 261693"/>
                  <a:gd name="connsiteY0-42" fmla="*/ 0 h 254801"/>
                  <a:gd name="connsiteX1-43" fmla="*/ 115 w 261693"/>
                  <a:gd name="connsiteY1-44" fmla="*/ 45845 h 254801"/>
                  <a:gd name="connsiteX2-45" fmla="*/ 215973 w 261693"/>
                  <a:gd name="connsiteY2-46" fmla="*/ 45251 h 254801"/>
                  <a:gd name="connsiteX3-47" fmla="*/ 215973 w 261693"/>
                  <a:gd name="connsiteY3-48" fmla="*/ 254801 h 254801"/>
                  <a:gd name="connsiteX4-49" fmla="*/ 261693 w 261693"/>
                  <a:gd name="connsiteY4-50" fmla="*/ 254801 h 254801"/>
                  <a:gd name="connsiteX5-51" fmla="*/ 261693 w 261693"/>
                  <a:gd name="connsiteY5-52" fmla="*/ 0 h 254801"/>
                  <a:gd name="connsiteX6-53" fmla="*/ 114 w 261693"/>
                  <a:gd name="connsiteY6-54" fmla="*/ 0 h 254801"/>
                  <a:gd name="connsiteX0-55" fmla="*/ 114 w 261693"/>
                  <a:gd name="connsiteY0-56" fmla="*/ 0 h 254801"/>
                  <a:gd name="connsiteX1-57" fmla="*/ 115 w 261693"/>
                  <a:gd name="connsiteY1-58" fmla="*/ 44658 h 254801"/>
                  <a:gd name="connsiteX2-59" fmla="*/ 215973 w 261693"/>
                  <a:gd name="connsiteY2-60" fmla="*/ 45251 h 254801"/>
                  <a:gd name="connsiteX3-61" fmla="*/ 215973 w 261693"/>
                  <a:gd name="connsiteY3-62" fmla="*/ 254801 h 254801"/>
                  <a:gd name="connsiteX4-63" fmla="*/ 261693 w 261693"/>
                  <a:gd name="connsiteY4-64" fmla="*/ 254801 h 254801"/>
                  <a:gd name="connsiteX5-65" fmla="*/ 261693 w 261693"/>
                  <a:gd name="connsiteY5-66" fmla="*/ 0 h 254801"/>
                  <a:gd name="connsiteX6-67" fmla="*/ 114 w 261693"/>
                  <a:gd name="connsiteY6-68" fmla="*/ 0 h 254801"/>
                  <a:gd name="connsiteX0-69" fmla="*/ 114 w 261693"/>
                  <a:gd name="connsiteY0-70" fmla="*/ 0 h 254801"/>
                  <a:gd name="connsiteX1-71" fmla="*/ 115 w 261693"/>
                  <a:gd name="connsiteY1-72" fmla="*/ 45845 h 254801"/>
                  <a:gd name="connsiteX2-73" fmla="*/ 215973 w 261693"/>
                  <a:gd name="connsiteY2-74" fmla="*/ 45251 h 254801"/>
                  <a:gd name="connsiteX3-75" fmla="*/ 215973 w 261693"/>
                  <a:gd name="connsiteY3-76" fmla="*/ 254801 h 254801"/>
                  <a:gd name="connsiteX4-77" fmla="*/ 261693 w 261693"/>
                  <a:gd name="connsiteY4-78" fmla="*/ 254801 h 254801"/>
                  <a:gd name="connsiteX5-79" fmla="*/ 261693 w 261693"/>
                  <a:gd name="connsiteY5-80" fmla="*/ 0 h 254801"/>
                  <a:gd name="connsiteX6-81" fmla="*/ 114 w 261693"/>
                  <a:gd name="connsiteY6-82" fmla="*/ 0 h 254801"/>
                  <a:gd name="connsiteX0-83" fmla="*/ 114 w 261693"/>
                  <a:gd name="connsiteY0-84" fmla="*/ 0 h 254801"/>
                  <a:gd name="connsiteX1-85" fmla="*/ 115 w 261693"/>
                  <a:gd name="connsiteY1-86" fmla="*/ 45845 h 254801"/>
                  <a:gd name="connsiteX2-87" fmla="*/ 215973 w 261693"/>
                  <a:gd name="connsiteY2-88" fmla="*/ 45251 h 254801"/>
                  <a:gd name="connsiteX3-89" fmla="*/ 215973 w 261693"/>
                  <a:gd name="connsiteY3-90" fmla="*/ 254801 h 254801"/>
                  <a:gd name="connsiteX4-91" fmla="*/ 261693 w 261693"/>
                  <a:gd name="connsiteY4-92" fmla="*/ 254801 h 254801"/>
                  <a:gd name="connsiteX5-93" fmla="*/ 261693 w 261693"/>
                  <a:gd name="connsiteY5-94" fmla="*/ 0 h 254801"/>
                  <a:gd name="connsiteX6-95" fmla="*/ 114 w 261693"/>
                  <a:gd name="connsiteY6-96" fmla="*/ 0 h 254801"/>
                  <a:gd name="connsiteX0-97" fmla="*/ 114 w 261693"/>
                  <a:gd name="connsiteY0-98" fmla="*/ 0 h 254801"/>
                  <a:gd name="connsiteX1-99" fmla="*/ 115 w 261693"/>
                  <a:gd name="connsiteY1-100" fmla="*/ 44658 h 254801"/>
                  <a:gd name="connsiteX2-101" fmla="*/ 215973 w 261693"/>
                  <a:gd name="connsiteY2-102" fmla="*/ 45251 h 254801"/>
                  <a:gd name="connsiteX3-103" fmla="*/ 215973 w 261693"/>
                  <a:gd name="connsiteY3-104" fmla="*/ 254801 h 254801"/>
                  <a:gd name="connsiteX4-105" fmla="*/ 261693 w 261693"/>
                  <a:gd name="connsiteY4-106" fmla="*/ 254801 h 254801"/>
                  <a:gd name="connsiteX5-107" fmla="*/ 261693 w 261693"/>
                  <a:gd name="connsiteY5-108" fmla="*/ 0 h 254801"/>
                  <a:gd name="connsiteX6-109" fmla="*/ 114 w 261693"/>
                  <a:gd name="connsiteY6-110" fmla="*/ 0 h 254801"/>
                  <a:gd name="connsiteX0-111" fmla="*/ 593 w 262172"/>
                  <a:gd name="connsiteY0-112" fmla="*/ 0 h 254801"/>
                  <a:gd name="connsiteX1-113" fmla="*/ 0 w 262172"/>
                  <a:gd name="connsiteY1-114" fmla="*/ 47032 h 254801"/>
                  <a:gd name="connsiteX2-115" fmla="*/ 216452 w 262172"/>
                  <a:gd name="connsiteY2-116" fmla="*/ 45251 h 254801"/>
                  <a:gd name="connsiteX3-117" fmla="*/ 216452 w 262172"/>
                  <a:gd name="connsiteY3-118" fmla="*/ 254801 h 254801"/>
                  <a:gd name="connsiteX4-119" fmla="*/ 262172 w 262172"/>
                  <a:gd name="connsiteY4-120" fmla="*/ 254801 h 254801"/>
                  <a:gd name="connsiteX5-121" fmla="*/ 262172 w 262172"/>
                  <a:gd name="connsiteY5-122" fmla="*/ 0 h 254801"/>
                  <a:gd name="connsiteX6-123" fmla="*/ 593 w 262172"/>
                  <a:gd name="connsiteY6-124" fmla="*/ 0 h 254801"/>
                  <a:gd name="connsiteX0-125" fmla="*/ 593 w 262172"/>
                  <a:gd name="connsiteY0-126" fmla="*/ 0 h 254801"/>
                  <a:gd name="connsiteX1-127" fmla="*/ 0 w 262172"/>
                  <a:gd name="connsiteY1-128" fmla="*/ 47032 h 254801"/>
                  <a:gd name="connsiteX2-129" fmla="*/ 216452 w 262172"/>
                  <a:gd name="connsiteY2-130" fmla="*/ 45251 h 254801"/>
                  <a:gd name="connsiteX3-131" fmla="*/ 216452 w 262172"/>
                  <a:gd name="connsiteY3-132" fmla="*/ 254801 h 254801"/>
                  <a:gd name="connsiteX4-133" fmla="*/ 262172 w 262172"/>
                  <a:gd name="connsiteY4-134" fmla="*/ 254801 h 254801"/>
                  <a:gd name="connsiteX5-135" fmla="*/ 262172 w 262172"/>
                  <a:gd name="connsiteY5-136" fmla="*/ 0 h 254801"/>
                  <a:gd name="connsiteX6-137" fmla="*/ 593 w 262172"/>
                  <a:gd name="connsiteY6-138" fmla="*/ 0 h 254801"/>
                  <a:gd name="connsiteX0-139" fmla="*/ 593 w 262172"/>
                  <a:gd name="connsiteY0-140" fmla="*/ 0 h 254801"/>
                  <a:gd name="connsiteX1-141" fmla="*/ 0 w 262172"/>
                  <a:gd name="connsiteY1-142" fmla="*/ 45845 h 254801"/>
                  <a:gd name="connsiteX2-143" fmla="*/ 216452 w 262172"/>
                  <a:gd name="connsiteY2-144" fmla="*/ 45251 h 254801"/>
                  <a:gd name="connsiteX3-145" fmla="*/ 216452 w 262172"/>
                  <a:gd name="connsiteY3-146" fmla="*/ 254801 h 254801"/>
                  <a:gd name="connsiteX4-147" fmla="*/ 262172 w 262172"/>
                  <a:gd name="connsiteY4-148" fmla="*/ 254801 h 254801"/>
                  <a:gd name="connsiteX5-149" fmla="*/ 262172 w 262172"/>
                  <a:gd name="connsiteY5-150" fmla="*/ 0 h 254801"/>
                  <a:gd name="connsiteX6-151" fmla="*/ 593 w 262172"/>
                  <a:gd name="connsiteY6-152" fmla="*/ 0 h 254801"/>
                  <a:gd name="connsiteX0-153" fmla="*/ 593 w 262172"/>
                  <a:gd name="connsiteY0-154" fmla="*/ 0 h 254801"/>
                  <a:gd name="connsiteX1-155" fmla="*/ 0 w 262172"/>
                  <a:gd name="connsiteY1-156" fmla="*/ 45845 h 254801"/>
                  <a:gd name="connsiteX2-157" fmla="*/ 216452 w 262172"/>
                  <a:gd name="connsiteY2-158" fmla="*/ 45251 h 254801"/>
                  <a:gd name="connsiteX3-159" fmla="*/ 216452 w 262172"/>
                  <a:gd name="connsiteY3-160" fmla="*/ 254801 h 254801"/>
                  <a:gd name="connsiteX4-161" fmla="*/ 262172 w 262172"/>
                  <a:gd name="connsiteY4-162" fmla="*/ 254801 h 254801"/>
                  <a:gd name="connsiteX5-163" fmla="*/ 262172 w 262172"/>
                  <a:gd name="connsiteY5-164" fmla="*/ 0 h 254801"/>
                  <a:gd name="connsiteX6-165" fmla="*/ 593 w 262172"/>
                  <a:gd name="connsiteY6-166" fmla="*/ 0 h 254801"/>
                  <a:gd name="connsiteX0-167" fmla="*/ 593 w 262172"/>
                  <a:gd name="connsiteY0-168" fmla="*/ 0 h 257175"/>
                  <a:gd name="connsiteX1-169" fmla="*/ 0 w 262172"/>
                  <a:gd name="connsiteY1-170" fmla="*/ 45845 h 257175"/>
                  <a:gd name="connsiteX2-171" fmla="*/ 216452 w 262172"/>
                  <a:gd name="connsiteY2-172" fmla="*/ 45251 h 257175"/>
                  <a:gd name="connsiteX3-173" fmla="*/ 216452 w 262172"/>
                  <a:gd name="connsiteY3-174" fmla="*/ 257175 h 257175"/>
                  <a:gd name="connsiteX4-175" fmla="*/ 262172 w 262172"/>
                  <a:gd name="connsiteY4-176" fmla="*/ 254801 h 257175"/>
                  <a:gd name="connsiteX5-177" fmla="*/ 262172 w 262172"/>
                  <a:gd name="connsiteY5-178" fmla="*/ 0 h 257175"/>
                  <a:gd name="connsiteX6-179" fmla="*/ 593 w 262172"/>
                  <a:gd name="connsiteY6-180" fmla="*/ 0 h 257175"/>
                  <a:gd name="connsiteX0-181" fmla="*/ 593 w 262765"/>
                  <a:gd name="connsiteY0-182" fmla="*/ 0 h 259549"/>
                  <a:gd name="connsiteX1-183" fmla="*/ 0 w 262765"/>
                  <a:gd name="connsiteY1-184" fmla="*/ 45845 h 259549"/>
                  <a:gd name="connsiteX2-185" fmla="*/ 216452 w 262765"/>
                  <a:gd name="connsiteY2-186" fmla="*/ 45251 h 259549"/>
                  <a:gd name="connsiteX3-187" fmla="*/ 216452 w 262765"/>
                  <a:gd name="connsiteY3-188" fmla="*/ 257175 h 259549"/>
                  <a:gd name="connsiteX4-189" fmla="*/ 262765 w 262765"/>
                  <a:gd name="connsiteY4-190" fmla="*/ 259549 h 259549"/>
                  <a:gd name="connsiteX5-191" fmla="*/ 262172 w 262765"/>
                  <a:gd name="connsiteY5-192" fmla="*/ 0 h 259549"/>
                  <a:gd name="connsiteX6-193" fmla="*/ 593 w 262765"/>
                  <a:gd name="connsiteY6-194" fmla="*/ 0 h 259549"/>
                  <a:gd name="connsiteX0-195" fmla="*/ 593 w 263385"/>
                  <a:gd name="connsiteY0-196" fmla="*/ 0 h 259549"/>
                  <a:gd name="connsiteX1-197" fmla="*/ 0 w 263385"/>
                  <a:gd name="connsiteY1-198" fmla="*/ 45845 h 259549"/>
                  <a:gd name="connsiteX2-199" fmla="*/ 216452 w 263385"/>
                  <a:gd name="connsiteY2-200" fmla="*/ 45251 h 259549"/>
                  <a:gd name="connsiteX3-201" fmla="*/ 216452 w 263385"/>
                  <a:gd name="connsiteY3-202" fmla="*/ 257175 h 259549"/>
                  <a:gd name="connsiteX4-203" fmla="*/ 262765 w 263385"/>
                  <a:gd name="connsiteY4-204" fmla="*/ 259549 h 259549"/>
                  <a:gd name="connsiteX5-205" fmla="*/ 263359 w 263385"/>
                  <a:gd name="connsiteY5-206" fmla="*/ 0 h 259549"/>
                  <a:gd name="connsiteX6-207" fmla="*/ 593 w 263385"/>
                  <a:gd name="connsiteY6-208" fmla="*/ 0 h 259549"/>
                  <a:gd name="connsiteX0-209" fmla="*/ 593 w 263416"/>
                  <a:gd name="connsiteY0-210" fmla="*/ 0 h 259549"/>
                  <a:gd name="connsiteX1-211" fmla="*/ 0 w 263416"/>
                  <a:gd name="connsiteY1-212" fmla="*/ 45845 h 259549"/>
                  <a:gd name="connsiteX2-213" fmla="*/ 216452 w 263416"/>
                  <a:gd name="connsiteY2-214" fmla="*/ 45251 h 259549"/>
                  <a:gd name="connsiteX3-215" fmla="*/ 216452 w 263416"/>
                  <a:gd name="connsiteY3-216" fmla="*/ 257175 h 259549"/>
                  <a:gd name="connsiteX4-217" fmla="*/ 263359 w 263416"/>
                  <a:gd name="connsiteY4-218" fmla="*/ 259549 h 259549"/>
                  <a:gd name="connsiteX5-219" fmla="*/ 263359 w 263416"/>
                  <a:gd name="connsiteY5-220" fmla="*/ 0 h 259549"/>
                  <a:gd name="connsiteX6-221" fmla="*/ 593 w 263416"/>
                  <a:gd name="connsiteY6-222" fmla="*/ 0 h 259549"/>
                  <a:gd name="connsiteX0-223" fmla="*/ 593 w 263416"/>
                  <a:gd name="connsiteY0-224" fmla="*/ 0 h 259549"/>
                  <a:gd name="connsiteX1-225" fmla="*/ 0 w 263416"/>
                  <a:gd name="connsiteY1-226" fmla="*/ 45845 h 259549"/>
                  <a:gd name="connsiteX2-227" fmla="*/ 216452 w 263416"/>
                  <a:gd name="connsiteY2-228" fmla="*/ 45251 h 259549"/>
                  <a:gd name="connsiteX3-229" fmla="*/ 216452 w 263416"/>
                  <a:gd name="connsiteY3-230" fmla="*/ 257175 h 259549"/>
                  <a:gd name="connsiteX4-231" fmla="*/ 263359 w 263416"/>
                  <a:gd name="connsiteY4-232" fmla="*/ 259549 h 259549"/>
                  <a:gd name="connsiteX5-233" fmla="*/ 263359 w 263416"/>
                  <a:gd name="connsiteY5-234" fmla="*/ 0 h 259549"/>
                  <a:gd name="connsiteX6-235" fmla="*/ 593 w 263416"/>
                  <a:gd name="connsiteY6-236" fmla="*/ 0 h 2595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263416" h="259549">
                    <a:moveTo>
                      <a:pt x="593" y="0"/>
                    </a:moveTo>
                    <a:cubicBezTo>
                      <a:pt x="198" y="14886"/>
                      <a:pt x="395" y="30959"/>
                      <a:pt x="0" y="45845"/>
                    </a:cubicBezTo>
                    <a:lnTo>
                      <a:pt x="216452" y="45251"/>
                    </a:lnTo>
                    <a:lnTo>
                      <a:pt x="216452" y="257175"/>
                    </a:lnTo>
                    <a:lnTo>
                      <a:pt x="263359" y="259549"/>
                    </a:lnTo>
                    <a:cubicBezTo>
                      <a:pt x="263161" y="173033"/>
                      <a:pt x="263557" y="86516"/>
                      <a:pt x="263359" y="0"/>
                    </a:cubicBezTo>
                    <a:lnTo>
                      <a:pt x="593" y="0"/>
                    </a:lnTo>
                    <a:close/>
                  </a:path>
                </a:pathLst>
              </a:custGeom>
              <a:solidFill>
                <a:srgbClr val="474747"/>
              </a:solidFill>
              <a:ln w="1860" cap="flat">
                <a:noFill/>
                <a:prstDash val="solid"/>
                <a:miter/>
              </a:ln>
            </p:spPr>
            <p:txBody>
              <a:bodyPr rtlCol="0" anchor="ctr"/>
              <a:lstStyle/>
              <a:p>
                <a:endParaRPr lang="zh-CN" altLang="en-US"/>
              </a:p>
            </p:txBody>
          </p:sp>
          <p:sp>
            <p:nvSpPr>
              <p:cNvPr id="19" name="任意多边形: 形状 18"/>
              <p:cNvSpPr/>
              <p:nvPr/>
            </p:nvSpPr>
            <p:spPr>
              <a:xfrm rot="21530537">
                <a:off x="5606648" y="7245001"/>
                <a:ext cx="117785" cy="24452"/>
              </a:xfrm>
              <a:custGeom>
                <a:avLst/>
                <a:gdLst>
                  <a:gd name="connsiteX0" fmla="*/ 0 w 636240"/>
                  <a:gd name="connsiteY0" fmla="*/ 0 h 132084"/>
                  <a:gd name="connsiteX1" fmla="*/ 636270 w 636240"/>
                  <a:gd name="connsiteY1" fmla="*/ 0 h 132084"/>
                  <a:gd name="connsiteX2" fmla="*/ 636270 w 636240"/>
                  <a:gd name="connsiteY2" fmla="*/ 47625 h 132084"/>
                  <a:gd name="connsiteX3" fmla="*/ 0 w 636240"/>
                  <a:gd name="connsiteY3" fmla="*/ 47625 h 132084"/>
                  <a:gd name="connsiteX4" fmla="*/ 262890 w 636240"/>
                  <a:gd name="connsiteY4" fmla="*/ 85725 h 132084"/>
                  <a:gd name="connsiteX5" fmla="*/ 636270 w 636240"/>
                  <a:gd name="connsiteY5" fmla="*/ 85725 h 132084"/>
                  <a:gd name="connsiteX6" fmla="*/ 636270 w 636240"/>
                  <a:gd name="connsiteY6" fmla="*/ 133350 h 132084"/>
                  <a:gd name="connsiteX7" fmla="*/ 262890 w 636240"/>
                  <a:gd name="connsiteY7" fmla="*/ 133350 h 1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240" h="132084">
                    <a:moveTo>
                      <a:pt x="0" y="0"/>
                    </a:moveTo>
                    <a:lnTo>
                      <a:pt x="636270" y="0"/>
                    </a:lnTo>
                    <a:lnTo>
                      <a:pt x="636270" y="47625"/>
                    </a:lnTo>
                    <a:lnTo>
                      <a:pt x="0" y="47625"/>
                    </a:lnTo>
                    <a:close/>
                    <a:moveTo>
                      <a:pt x="262890" y="85725"/>
                    </a:moveTo>
                    <a:lnTo>
                      <a:pt x="636270" y="85725"/>
                    </a:lnTo>
                    <a:lnTo>
                      <a:pt x="636270" y="133350"/>
                    </a:lnTo>
                    <a:lnTo>
                      <a:pt x="262890" y="133350"/>
                    </a:lnTo>
                    <a:close/>
                  </a:path>
                </a:pathLst>
              </a:custGeom>
              <a:solidFill>
                <a:srgbClr val="474747"/>
              </a:solidFill>
              <a:ln w="1860" cap="flat">
                <a:noFill/>
                <a:prstDash val="solid"/>
                <a:miter/>
              </a:ln>
            </p:spPr>
            <p:txBody>
              <a:bodyPr rtlCol="0" anchor="ctr"/>
              <a:lstStyle/>
              <a:p>
                <a:endParaRPr lang="zh-CN" altLang="en-US"/>
              </a:p>
            </p:txBody>
          </p:sp>
          <p:sp>
            <p:nvSpPr>
              <p:cNvPr id="20" name="任意多边形: 形状 19"/>
              <p:cNvSpPr/>
              <p:nvPr/>
            </p:nvSpPr>
            <p:spPr>
              <a:xfrm rot="21530537">
                <a:off x="5719136" y="7224243"/>
                <a:ext cx="27552" cy="63369"/>
              </a:xfrm>
              <a:custGeom>
                <a:avLst/>
                <a:gdLst>
                  <a:gd name="connsiteX0" fmla="*/ 40005 w 148828"/>
                  <a:gd name="connsiteY0" fmla="*/ 171450 h 342304"/>
                  <a:gd name="connsiteX1" fmla="*/ 150495 w 148828"/>
                  <a:gd name="connsiteY1" fmla="*/ 26670 h 342304"/>
                  <a:gd name="connsiteX2" fmla="*/ 150495 w 148828"/>
                  <a:gd name="connsiteY2" fmla="*/ 0 h 342304"/>
                  <a:gd name="connsiteX3" fmla="*/ 0 w 148828"/>
                  <a:gd name="connsiteY3" fmla="*/ 171450 h 342304"/>
                  <a:gd name="connsiteX4" fmla="*/ 150495 w 148828"/>
                  <a:gd name="connsiteY4" fmla="*/ 342900 h 342304"/>
                  <a:gd name="connsiteX5" fmla="*/ 150495 w 148828"/>
                  <a:gd name="connsiteY5" fmla="*/ 316230 h 342304"/>
                  <a:gd name="connsiteX6" fmla="*/ 40005 w 148828"/>
                  <a:gd name="connsiteY6" fmla="*/ 171450 h 34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28" h="342304">
                    <a:moveTo>
                      <a:pt x="40005" y="171450"/>
                    </a:moveTo>
                    <a:cubicBezTo>
                      <a:pt x="40005" y="74295"/>
                      <a:pt x="104775" y="40005"/>
                      <a:pt x="150495" y="26670"/>
                    </a:cubicBezTo>
                    <a:lnTo>
                      <a:pt x="150495" y="0"/>
                    </a:lnTo>
                    <a:cubicBezTo>
                      <a:pt x="150495" y="0"/>
                      <a:pt x="0" y="7620"/>
                      <a:pt x="0" y="171450"/>
                    </a:cubicBezTo>
                    <a:cubicBezTo>
                      <a:pt x="0" y="337185"/>
                      <a:pt x="150495" y="342900"/>
                      <a:pt x="150495" y="342900"/>
                    </a:cubicBezTo>
                    <a:lnTo>
                      <a:pt x="150495" y="316230"/>
                    </a:lnTo>
                    <a:cubicBezTo>
                      <a:pt x="104775" y="302895"/>
                      <a:pt x="40005" y="268605"/>
                      <a:pt x="40005" y="171450"/>
                    </a:cubicBezTo>
                    <a:close/>
                  </a:path>
                </a:pathLst>
              </a:custGeom>
              <a:solidFill>
                <a:srgbClr val="474747"/>
              </a:solidFill>
              <a:ln w="1860" cap="flat">
                <a:noFill/>
                <a:prstDash val="solid"/>
                <a:miter/>
              </a:ln>
            </p:spPr>
            <p:txBody>
              <a:bodyPr rtlCol="0" anchor="ctr"/>
              <a:lstStyle/>
              <a:p>
                <a:endParaRPr lang="zh-CN" altLang="en-US"/>
              </a:p>
            </p:txBody>
          </p:sp>
        </p:grpSp>
      </p:grpSp>
      <p:sp>
        <p:nvSpPr>
          <p:cNvPr id="24" name="图形 3"/>
          <p:cNvSpPr/>
          <p:nvPr userDrawn="1"/>
        </p:nvSpPr>
        <p:spPr>
          <a:xfrm>
            <a:off x="11422473" y="6156784"/>
            <a:ext cx="92334" cy="112970"/>
          </a:xfrm>
          <a:custGeom>
            <a:avLst/>
            <a:gdLst>
              <a:gd name="connsiteX0" fmla="*/ 1219145 w 1224218"/>
              <a:gd name="connsiteY0" fmla="*/ 1035512 h 1499176"/>
              <a:gd name="connsiteX1" fmla="*/ 1212598 w 1224218"/>
              <a:gd name="connsiteY1" fmla="*/ 1022910 h 1499176"/>
              <a:gd name="connsiteX2" fmla="*/ 1009653 w 1224218"/>
              <a:gd name="connsiteY2" fmla="*/ 805725 h 1499176"/>
              <a:gd name="connsiteX3" fmla="*/ 1091485 w 1224218"/>
              <a:gd name="connsiteY3" fmla="*/ 720128 h 1499176"/>
              <a:gd name="connsiteX4" fmla="*/ 1086085 w 1224218"/>
              <a:gd name="connsiteY4" fmla="*/ 697052 h 1499176"/>
              <a:gd name="connsiteX5" fmla="*/ 1079702 w 1224218"/>
              <a:gd name="connsiteY5" fmla="*/ 685104 h 1499176"/>
              <a:gd name="connsiteX6" fmla="*/ 863663 w 1224218"/>
              <a:gd name="connsiteY6" fmla="*/ 454008 h 1499176"/>
              <a:gd name="connsiteX7" fmla="*/ 957280 w 1224218"/>
              <a:gd name="connsiteY7" fmla="*/ 374303 h 1499176"/>
              <a:gd name="connsiteX8" fmla="*/ 953024 w 1224218"/>
              <a:gd name="connsiteY8" fmla="*/ 355482 h 1499176"/>
              <a:gd name="connsiteX9" fmla="*/ 946969 w 1224218"/>
              <a:gd name="connsiteY9" fmla="*/ 344516 h 1499176"/>
              <a:gd name="connsiteX10" fmla="*/ 633058 w 1224218"/>
              <a:gd name="connsiteY10" fmla="*/ 8347 h 1499176"/>
              <a:gd name="connsiteX11" fmla="*/ 613909 w 1224218"/>
              <a:gd name="connsiteY11" fmla="*/ 0 h 1499176"/>
              <a:gd name="connsiteX12" fmla="*/ 594761 w 1224218"/>
              <a:gd name="connsiteY12" fmla="*/ 8183 h 1499176"/>
              <a:gd name="connsiteX13" fmla="*/ 276922 w 1224218"/>
              <a:gd name="connsiteY13" fmla="*/ 345825 h 1499176"/>
              <a:gd name="connsiteX14" fmla="*/ 269884 w 1224218"/>
              <a:gd name="connsiteY14" fmla="*/ 362028 h 1499176"/>
              <a:gd name="connsiteX15" fmla="*/ 268248 w 1224218"/>
              <a:gd name="connsiteY15" fmla="*/ 374139 h 1499176"/>
              <a:gd name="connsiteX16" fmla="*/ 363828 w 1224218"/>
              <a:gd name="connsiteY16" fmla="*/ 453354 h 1499176"/>
              <a:gd name="connsiteX17" fmla="*/ 143535 w 1224218"/>
              <a:gd name="connsiteY17" fmla="*/ 687395 h 1499176"/>
              <a:gd name="connsiteX18" fmla="*/ 136497 w 1224218"/>
              <a:gd name="connsiteY18" fmla="*/ 704744 h 1499176"/>
              <a:gd name="connsiteX19" fmla="*/ 134206 w 1224218"/>
              <a:gd name="connsiteY19" fmla="*/ 720128 h 1499176"/>
              <a:gd name="connsiteX20" fmla="*/ 182978 w 1224218"/>
              <a:gd name="connsiteY20" fmla="*/ 786740 h 1499176"/>
              <a:gd name="connsiteX21" fmla="*/ 217839 w 1224218"/>
              <a:gd name="connsiteY21" fmla="*/ 805071 h 1499176"/>
              <a:gd name="connsiteX22" fmla="*/ 9984 w 1224218"/>
              <a:gd name="connsiteY22" fmla="*/ 1025692 h 1499176"/>
              <a:gd name="connsiteX23" fmla="*/ 2946 w 1224218"/>
              <a:gd name="connsiteY23" fmla="*/ 1044186 h 1499176"/>
              <a:gd name="connsiteX24" fmla="*/ 0 w 1224218"/>
              <a:gd name="connsiteY24" fmla="*/ 1062844 h 1499176"/>
              <a:gd name="connsiteX25" fmla="*/ 194435 w 1224218"/>
              <a:gd name="connsiteY25" fmla="*/ 1198195 h 1499176"/>
              <a:gd name="connsiteX26" fmla="*/ 487887 w 1224218"/>
              <a:gd name="connsiteY26" fmla="*/ 1247950 h 1499176"/>
              <a:gd name="connsiteX27" fmla="*/ 487887 w 1224218"/>
              <a:gd name="connsiteY27" fmla="*/ 1473645 h 1499176"/>
              <a:gd name="connsiteX28" fmla="*/ 514073 w 1224218"/>
              <a:gd name="connsiteY28" fmla="*/ 1499831 h 1499176"/>
              <a:gd name="connsiteX29" fmla="*/ 711781 w 1224218"/>
              <a:gd name="connsiteY29" fmla="*/ 1499831 h 1499176"/>
              <a:gd name="connsiteX30" fmla="*/ 737968 w 1224218"/>
              <a:gd name="connsiteY30" fmla="*/ 1473645 h 1499176"/>
              <a:gd name="connsiteX31" fmla="*/ 737968 w 1224218"/>
              <a:gd name="connsiteY31" fmla="*/ 1248932 h 1499176"/>
              <a:gd name="connsiteX32" fmla="*/ 1039112 w 1224218"/>
              <a:gd name="connsiteY32" fmla="*/ 1198195 h 1499176"/>
              <a:gd name="connsiteX33" fmla="*/ 1225855 w 1224218"/>
              <a:gd name="connsiteY33" fmla="*/ 1062844 h 1499176"/>
              <a:gd name="connsiteX34" fmla="*/ 1219145 w 1224218"/>
              <a:gd name="connsiteY34" fmla="*/ 1035512 h 1499176"/>
              <a:gd name="connsiteX35" fmla="*/ 1099178 w 1224218"/>
              <a:gd name="connsiteY35" fmla="*/ 1120454 h 1499176"/>
              <a:gd name="connsiteX36" fmla="*/ 1082157 w 1224218"/>
              <a:gd name="connsiteY36" fmla="*/ 1113580 h 1499176"/>
              <a:gd name="connsiteX37" fmla="*/ 657608 w 1224218"/>
              <a:gd name="connsiteY37" fmla="*/ 1056788 h 1499176"/>
              <a:gd name="connsiteX38" fmla="*/ 560882 w 1224218"/>
              <a:gd name="connsiteY38" fmla="*/ 1023564 h 1499176"/>
              <a:gd name="connsiteX39" fmla="*/ 558918 w 1224218"/>
              <a:gd name="connsiteY39" fmla="*/ 1022582 h 1499176"/>
              <a:gd name="connsiteX40" fmla="*/ 554663 w 1224218"/>
              <a:gd name="connsiteY40" fmla="*/ 1021109 h 1499176"/>
              <a:gd name="connsiteX41" fmla="*/ 419966 w 1224218"/>
              <a:gd name="connsiteY41" fmla="*/ 947296 h 1499176"/>
              <a:gd name="connsiteX42" fmla="*/ 312928 w 1224218"/>
              <a:gd name="connsiteY42" fmla="*/ 837313 h 1499176"/>
              <a:gd name="connsiteX43" fmla="*/ 618656 w 1224218"/>
              <a:gd name="connsiteY43" fmla="*/ 872828 h 1499176"/>
              <a:gd name="connsiteX44" fmla="*/ 943368 w 1224218"/>
              <a:gd name="connsiteY44" fmla="*/ 830439 h 1499176"/>
              <a:gd name="connsiteX45" fmla="*/ 957116 w 1224218"/>
              <a:gd name="connsiteY45" fmla="*/ 826184 h 1499176"/>
              <a:gd name="connsiteX46" fmla="*/ 1168408 w 1224218"/>
              <a:gd name="connsiteY46" fmla="*/ 1052369 h 1499176"/>
              <a:gd name="connsiteX47" fmla="*/ 1170536 w 1224218"/>
              <a:gd name="connsiteY47" fmla="*/ 1055806 h 1499176"/>
              <a:gd name="connsiteX48" fmla="*/ 1173482 w 1224218"/>
              <a:gd name="connsiteY48" fmla="*/ 1063008 h 1499176"/>
              <a:gd name="connsiteX49" fmla="*/ 1099178 w 1224218"/>
              <a:gd name="connsiteY49" fmla="*/ 1120454 h 1499176"/>
              <a:gd name="connsiteX50" fmla="*/ 736822 w 1224218"/>
              <a:gd name="connsiteY50" fmla="*/ 1196559 h 1499176"/>
              <a:gd name="connsiteX51" fmla="*/ 620292 w 1224218"/>
              <a:gd name="connsiteY51" fmla="*/ 1200487 h 1499176"/>
              <a:gd name="connsiteX52" fmla="*/ 489033 w 1224218"/>
              <a:gd name="connsiteY52" fmla="*/ 1195577 h 1499176"/>
              <a:gd name="connsiteX53" fmla="*/ 209001 w 1224218"/>
              <a:gd name="connsiteY53" fmla="*/ 1148114 h 1499176"/>
              <a:gd name="connsiteX54" fmla="*/ 52209 w 1224218"/>
              <a:gd name="connsiteY54" fmla="*/ 1063008 h 1499176"/>
              <a:gd name="connsiteX55" fmla="*/ 54173 w 1224218"/>
              <a:gd name="connsiteY55" fmla="*/ 1057279 h 1499176"/>
              <a:gd name="connsiteX56" fmla="*/ 56137 w 1224218"/>
              <a:gd name="connsiteY56" fmla="*/ 1053188 h 1499176"/>
              <a:gd name="connsiteX57" fmla="*/ 255155 w 1224218"/>
              <a:gd name="connsiteY57" fmla="*/ 841896 h 1499176"/>
              <a:gd name="connsiteX58" fmla="*/ 346971 w 1224218"/>
              <a:gd name="connsiteY58" fmla="*/ 956134 h 1499176"/>
              <a:gd name="connsiteX59" fmla="*/ 318984 w 1224218"/>
              <a:gd name="connsiteY59" fmla="*/ 987558 h 1499176"/>
              <a:gd name="connsiteX60" fmla="*/ 321112 w 1224218"/>
              <a:gd name="connsiteY60" fmla="*/ 1024546 h 1499176"/>
              <a:gd name="connsiteX61" fmla="*/ 338460 w 1224218"/>
              <a:gd name="connsiteY61" fmla="*/ 1031093 h 1499176"/>
              <a:gd name="connsiteX62" fmla="*/ 358100 w 1224218"/>
              <a:gd name="connsiteY62" fmla="*/ 1022255 h 1499176"/>
              <a:gd name="connsiteX63" fmla="*/ 387887 w 1224218"/>
              <a:gd name="connsiteY63" fmla="*/ 988703 h 1499176"/>
              <a:gd name="connsiteX64" fmla="*/ 512600 w 1224218"/>
              <a:gd name="connsiteY64" fmla="*/ 1059898 h 1499176"/>
              <a:gd name="connsiteX65" fmla="*/ 494925 w 1224218"/>
              <a:gd name="connsiteY65" fmla="*/ 1097868 h 1499176"/>
              <a:gd name="connsiteX66" fmla="*/ 507527 w 1224218"/>
              <a:gd name="connsiteY66" fmla="*/ 1132729 h 1499176"/>
              <a:gd name="connsiteX67" fmla="*/ 518656 w 1224218"/>
              <a:gd name="connsiteY67" fmla="*/ 1135184 h 1499176"/>
              <a:gd name="connsiteX68" fmla="*/ 542388 w 1224218"/>
              <a:gd name="connsiteY68" fmla="*/ 1120127 h 1499176"/>
              <a:gd name="connsiteX69" fmla="*/ 561045 w 1224218"/>
              <a:gd name="connsiteY69" fmla="*/ 1080029 h 1499176"/>
              <a:gd name="connsiteX70" fmla="*/ 638132 w 1224218"/>
              <a:gd name="connsiteY70" fmla="*/ 1105888 h 1499176"/>
              <a:gd name="connsiteX71" fmla="*/ 708344 w 1224218"/>
              <a:gd name="connsiteY71" fmla="*/ 1124219 h 1499176"/>
              <a:gd name="connsiteX72" fmla="*/ 692633 w 1224218"/>
              <a:gd name="connsiteY72" fmla="*/ 1159079 h 1499176"/>
              <a:gd name="connsiteX73" fmla="*/ 691487 w 1224218"/>
              <a:gd name="connsiteY73" fmla="*/ 1177574 h 1499176"/>
              <a:gd name="connsiteX74" fmla="*/ 705726 w 1224218"/>
              <a:gd name="connsiteY74" fmla="*/ 1193776 h 1499176"/>
              <a:gd name="connsiteX75" fmla="*/ 716528 w 1224218"/>
              <a:gd name="connsiteY75" fmla="*/ 1196068 h 1499176"/>
              <a:gd name="connsiteX76" fmla="*/ 733549 w 1224218"/>
              <a:gd name="connsiteY76" fmla="*/ 1189848 h 1499176"/>
              <a:gd name="connsiteX77" fmla="*/ 740423 w 1224218"/>
              <a:gd name="connsiteY77" fmla="*/ 1180683 h 1499176"/>
              <a:gd name="connsiteX78" fmla="*/ 760881 w 1224218"/>
              <a:gd name="connsiteY78" fmla="*/ 1135184 h 1499176"/>
              <a:gd name="connsiteX79" fmla="*/ 974628 w 1224218"/>
              <a:gd name="connsiteY79" fmla="*/ 1161534 h 1499176"/>
              <a:gd name="connsiteX80" fmla="*/ 736822 w 1224218"/>
              <a:gd name="connsiteY80" fmla="*/ 1196559 h 1499176"/>
              <a:gd name="connsiteX81" fmla="*/ 685431 w 1224218"/>
              <a:gd name="connsiteY81" fmla="*/ 1447458 h 1499176"/>
              <a:gd name="connsiteX82" fmla="*/ 540096 w 1224218"/>
              <a:gd name="connsiteY82" fmla="*/ 1447458 h 1499176"/>
              <a:gd name="connsiteX83" fmla="*/ 540096 w 1224218"/>
              <a:gd name="connsiteY83" fmla="*/ 1251059 h 1499176"/>
              <a:gd name="connsiteX84" fmla="*/ 620292 w 1224218"/>
              <a:gd name="connsiteY84" fmla="*/ 1252860 h 1499176"/>
              <a:gd name="connsiteX85" fmla="*/ 685431 w 1224218"/>
              <a:gd name="connsiteY85" fmla="*/ 1251714 h 1499176"/>
              <a:gd name="connsiteX86" fmla="*/ 685431 w 1224218"/>
              <a:gd name="connsiteY86" fmla="*/ 1447458 h 1499176"/>
              <a:gd name="connsiteX87" fmla="*/ 186415 w 1224218"/>
              <a:gd name="connsiteY87" fmla="*/ 720292 h 1499176"/>
              <a:gd name="connsiteX88" fmla="*/ 187070 w 1224218"/>
              <a:gd name="connsiteY88" fmla="*/ 718819 h 1499176"/>
              <a:gd name="connsiteX89" fmla="*/ 188543 w 1224218"/>
              <a:gd name="connsiteY89" fmla="*/ 715873 h 1499176"/>
              <a:gd name="connsiteX90" fmla="*/ 420948 w 1224218"/>
              <a:gd name="connsiteY90" fmla="*/ 469065 h 1499176"/>
              <a:gd name="connsiteX91" fmla="*/ 519474 w 1224218"/>
              <a:gd name="connsiteY91" fmla="*/ 484450 h 1499176"/>
              <a:gd name="connsiteX92" fmla="*/ 552862 w 1224218"/>
              <a:gd name="connsiteY92" fmla="*/ 487232 h 1499176"/>
              <a:gd name="connsiteX93" fmla="*/ 587396 w 1224218"/>
              <a:gd name="connsiteY93" fmla="*/ 488869 h 1499176"/>
              <a:gd name="connsiteX94" fmla="*/ 616692 w 1224218"/>
              <a:gd name="connsiteY94" fmla="*/ 489360 h 1499176"/>
              <a:gd name="connsiteX95" fmla="*/ 641896 w 1224218"/>
              <a:gd name="connsiteY95" fmla="*/ 489033 h 1499176"/>
              <a:gd name="connsiteX96" fmla="*/ 676430 w 1224218"/>
              <a:gd name="connsiteY96" fmla="*/ 487560 h 1499176"/>
              <a:gd name="connsiteX97" fmla="*/ 709817 w 1224218"/>
              <a:gd name="connsiteY97" fmla="*/ 484941 h 1499176"/>
              <a:gd name="connsiteX98" fmla="*/ 797706 w 1224218"/>
              <a:gd name="connsiteY98" fmla="*/ 471684 h 1499176"/>
              <a:gd name="connsiteX99" fmla="*/ 820292 w 1224218"/>
              <a:gd name="connsiteY99" fmla="*/ 507036 h 1499176"/>
              <a:gd name="connsiteX100" fmla="*/ 780194 w 1224218"/>
              <a:gd name="connsiteY100" fmla="*/ 560391 h 1499176"/>
              <a:gd name="connsiteX101" fmla="*/ 759081 w 1224218"/>
              <a:gd name="connsiteY101" fmla="*/ 576103 h 1499176"/>
              <a:gd name="connsiteX102" fmla="*/ 736822 w 1224218"/>
              <a:gd name="connsiteY102" fmla="*/ 590669 h 1499176"/>
              <a:gd name="connsiteX103" fmla="*/ 736331 w 1224218"/>
              <a:gd name="connsiteY103" fmla="*/ 590996 h 1499176"/>
              <a:gd name="connsiteX104" fmla="*/ 542060 w 1224218"/>
              <a:gd name="connsiteY104" fmla="*/ 682485 h 1499176"/>
              <a:gd name="connsiteX105" fmla="*/ 339115 w 1224218"/>
              <a:gd name="connsiteY105" fmla="*/ 752370 h 1499176"/>
              <a:gd name="connsiteX106" fmla="*/ 289033 w 1224218"/>
              <a:gd name="connsiteY106" fmla="*/ 767428 h 1499176"/>
              <a:gd name="connsiteX107" fmla="*/ 274958 w 1224218"/>
              <a:gd name="connsiteY107" fmla="*/ 771519 h 1499176"/>
              <a:gd name="connsiteX108" fmla="*/ 255809 w 1224218"/>
              <a:gd name="connsiteY108" fmla="*/ 764482 h 1499176"/>
              <a:gd name="connsiteX109" fmla="*/ 186415 w 1224218"/>
              <a:gd name="connsiteY109" fmla="*/ 720292 h 1499176"/>
              <a:gd name="connsiteX110" fmla="*/ 883794 w 1224218"/>
              <a:gd name="connsiteY110" fmla="*/ 593451 h 1499176"/>
              <a:gd name="connsiteX111" fmla="*/ 859244 w 1224218"/>
              <a:gd name="connsiteY111" fmla="*/ 561536 h 1499176"/>
              <a:gd name="connsiteX112" fmla="*/ 854989 w 1224218"/>
              <a:gd name="connsiteY112" fmla="*/ 557117 h 1499176"/>
              <a:gd name="connsiteX113" fmla="*/ 867100 w 1224218"/>
              <a:gd name="connsiteY113" fmla="*/ 534204 h 1499176"/>
              <a:gd name="connsiteX114" fmla="*/ 1036167 w 1224218"/>
              <a:gd name="connsiteY114" fmla="*/ 715218 h 1499176"/>
              <a:gd name="connsiteX115" fmla="*/ 1037803 w 1224218"/>
              <a:gd name="connsiteY115" fmla="*/ 717837 h 1499176"/>
              <a:gd name="connsiteX116" fmla="*/ 1038949 w 1224218"/>
              <a:gd name="connsiteY116" fmla="*/ 720128 h 1499176"/>
              <a:gd name="connsiteX117" fmla="*/ 971519 w 1224218"/>
              <a:gd name="connsiteY117" fmla="*/ 764973 h 1499176"/>
              <a:gd name="connsiteX118" fmla="*/ 944841 w 1224218"/>
              <a:gd name="connsiteY118" fmla="*/ 774793 h 1499176"/>
              <a:gd name="connsiteX119" fmla="*/ 927165 w 1224218"/>
              <a:gd name="connsiteY119" fmla="*/ 780357 h 1499176"/>
              <a:gd name="connsiteX120" fmla="*/ 917018 w 1224218"/>
              <a:gd name="connsiteY120" fmla="*/ 783303 h 1499176"/>
              <a:gd name="connsiteX121" fmla="*/ 618492 w 1224218"/>
              <a:gd name="connsiteY121" fmla="*/ 820292 h 1499176"/>
              <a:gd name="connsiteX122" fmla="*/ 372175 w 1224218"/>
              <a:gd name="connsiteY122" fmla="*/ 797051 h 1499176"/>
              <a:gd name="connsiteX123" fmla="*/ 481668 w 1224218"/>
              <a:gd name="connsiteY123" fmla="*/ 760717 h 1499176"/>
              <a:gd name="connsiteX124" fmla="*/ 497707 w 1224218"/>
              <a:gd name="connsiteY124" fmla="*/ 799015 h 1499176"/>
              <a:gd name="connsiteX125" fmla="*/ 521929 w 1224218"/>
              <a:gd name="connsiteY125" fmla="*/ 815054 h 1499176"/>
              <a:gd name="connsiteX126" fmla="*/ 532077 w 1224218"/>
              <a:gd name="connsiteY126" fmla="*/ 812927 h 1499176"/>
              <a:gd name="connsiteX127" fmla="*/ 545988 w 1224218"/>
              <a:gd name="connsiteY127" fmla="*/ 778557 h 1499176"/>
              <a:gd name="connsiteX128" fmla="*/ 530931 w 1224218"/>
              <a:gd name="connsiteY128" fmla="*/ 742878 h 1499176"/>
              <a:gd name="connsiteX129" fmla="*/ 560882 w 1224218"/>
              <a:gd name="connsiteY129" fmla="*/ 731421 h 1499176"/>
              <a:gd name="connsiteX130" fmla="*/ 660881 w 1224218"/>
              <a:gd name="connsiteY130" fmla="*/ 689359 h 1499176"/>
              <a:gd name="connsiteX131" fmla="*/ 682158 w 1224218"/>
              <a:gd name="connsiteY131" fmla="*/ 735677 h 1499176"/>
              <a:gd name="connsiteX132" fmla="*/ 706053 w 1224218"/>
              <a:gd name="connsiteY132" fmla="*/ 750897 h 1499176"/>
              <a:gd name="connsiteX133" fmla="*/ 717019 w 1224218"/>
              <a:gd name="connsiteY133" fmla="*/ 748442 h 1499176"/>
              <a:gd name="connsiteX134" fmla="*/ 729948 w 1224218"/>
              <a:gd name="connsiteY134" fmla="*/ 713745 h 1499176"/>
              <a:gd name="connsiteX135" fmla="*/ 708181 w 1224218"/>
              <a:gd name="connsiteY135" fmla="*/ 666446 h 1499176"/>
              <a:gd name="connsiteX136" fmla="*/ 763991 w 1224218"/>
              <a:gd name="connsiteY136" fmla="*/ 635350 h 1499176"/>
              <a:gd name="connsiteX137" fmla="*/ 773483 w 1224218"/>
              <a:gd name="connsiteY137" fmla="*/ 629294 h 1499176"/>
              <a:gd name="connsiteX138" fmla="*/ 795414 w 1224218"/>
              <a:gd name="connsiteY138" fmla="*/ 614400 h 1499176"/>
              <a:gd name="connsiteX139" fmla="*/ 816200 w 1224218"/>
              <a:gd name="connsiteY139" fmla="*/ 598361 h 1499176"/>
              <a:gd name="connsiteX140" fmla="*/ 819473 w 1224218"/>
              <a:gd name="connsiteY140" fmla="*/ 595579 h 1499176"/>
              <a:gd name="connsiteX141" fmla="*/ 842223 w 1224218"/>
              <a:gd name="connsiteY141" fmla="*/ 625202 h 1499176"/>
              <a:gd name="connsiteX142" fmla="*/ 863008 w 1224218"/>
              <a:gd name="connsiteY142" fmla="*/ 635350 h 1499176"/>
              <a:gd name="connsiteX143" fmla="*/ 878884 w 1224218"/>
              <a:gd name="connsiteY143" fmla="*/ 629949 h 1499176"/>
              <a:gd name="connsiteX144" fmla="*/ 883794 w 1224218"/>
              <a:gd name="connsiteY144" fmla="*/ 593451 h 1499176"/>
              <a:gd name="connsiteX145" fmla="*/ 513091 w 1224218"/>
              <a:gd name="connsiteY145" fmla="*/ 183796 h 1499176"/>
              <a:gd name="connsiteX146" fmla="*/ 520784 w 1224218"/>
              <a:gd name="connsiteY146" fmla="*/ 163175 h 1499176"/>
              <a:gd name="connsiteX147" fmla="*/ 613746 w 1224218"/>
              <a:gd name="connsiteY147" fmla="*/ 64648 h 1499176"/>
              <a:gd name="connsiteX148" fmla="*/ 903434 w 1224218"/>
              <a:gd name="connsiteY148" fmla="*/ 374630 h 1499176"/>
              <a:gd name="connsiteX149" fmla="*/ 823892 w 1224218"/>
              <a:gd name="connsiteY149" fmla="*/ 411455 h 1499176"/>
              <a:gd name="connsiteX150" fmla="*/ 821110 w 1224218"/>
              <a:gd name="connsiteY150" fmla="*/ 412273 h 1499176"/>
              <a:gd name="connsiteX151" fmla="*/ 807689 w 1224218"/>
              <a:gd name="connsiteY151" fmla="*/ 415710 h 1499176"/>
              <a:gd name="connsiteX152" fmla="*/ 791159 w 1224218"/>
              <a:gd name="connsiteY152" fmla="*/ 406873 h 1499176"/>
              <a:gd name="connsiteX153" fmla="*/ 777084 w 1224218"/>
              <a:gd name="connsiteY153" fmla="*/ 399835 h 1499176"/>
              <a:gd name="connsiteX154" fmla="*/ 706053 w 1224218"/>
              <a:gd name="connsiteY154" fmla="*/ 362192 h 1499176"/>
              <a:gd name="connsiteX155" fmla="*/ 591160 w 1224218"/>
              <a:gd name="connsiteY155" fmla="*/ 288542 h 1499176"/>
              <a:gd name="connsiteX156" fmla="*/ 570702 w 1224218"/>
              <a:gd name="connsiteY156" fmla="*/ 272176 h 1499176"/>
              <a:gd name="connsiteX157" fmla="*/ 567919 w 1224218"/>
              <a:gd name="connsiteY157" fmla="*/ 269721 h 1499176"/>
              <a:gd name="connsiteX158" fmla="*/ 551226 w 1224218"/>
              <a:gd name="connsiteY158" fmla="*/ 254500 h 1499176"/>
              <a:gd name="connsiteX159" fmla="*/ 512109 w 1224218"/>
              <a:gd name="connsiteY159" fmla="*/ 197708 h 1499176"/>
              <a:gd name="connsiteX160" fmla="*/ 513091 w 1224218"/>
              <a:gd name="connsiteY160" fmla="*/ 183796 h 1499176"/>
              <a:gd name="connsiteX161" fmla="*/ 322094 w 1224218"/>
              <a:gd name="connsiteY161" fmla="*/ 374303 h 1499176"/>
              <a:gd name="connsiteX162" fmla="*/ 464974 w 1224218"/>
              <a:gd name="connsiteY162" fmla="*/ 222421 h 1499176"/>
              <a:gd name="connsiteX163" fmla="*/ 508345 w 1224218"/>
              <a:gd name="connsiteY163" fmla="*/ 285596 h 1499176"/>
              <a:gd name="connsiteX164" fmla="*/ 482486 w 1224218"/>
              <a:gd name="connsiteY164" fmla="*/ 314729 h 1499176"/>
              <a:gd name="connsiteX165" fmla="*/ 475939 w 1224218"/>
              <a:gd name="connsiteY165" fmla="*/ 334205 h 1499176"/>
              <a:gd name="connsiteX166" fmla="*/ 484614 w 1224218"/>
              <a:gd name="connsiteY166" fmla="*/ 351717 h 1499176"/>
              <a:gd name="connsiteX167" fmla="*/ 491324 w 1224218"/>
              <a:gd name="connsiteY167" fmla="*/ 355973 h 1499176"/>
              <a:gd name="connsiteX168" fmla="*/ 501962 w 1224218"/>
              <a:gd name="connsiteY168" fmla="*/ 358264 h 1499176"/>
              <a:gd name="connsiteX169" fmla="*/ 521602 w 1224218"/>
              <a:gd name="connsiteY169" fmla="*/ 349426 h 1499176"/>
              <a:gd name="connsiteX170" fmla="*/ 547298 w 1224218"/>
              <a:gd name="connsiteY170" fmla="*/ 320621 h 1499176"/>
              <a:gd name="connsiteX171" fmla="*/ 554990 w 1224218"/>
              <a:gd name="connsiteY171" fmla="*/ 326676 h 1499176"/>
              <a:gd name="connsiteX172" fmla="*/ 722747 w 1224218"/>
              <a:gd name="connsiteY172" fmla="*/ 430768 h 1499176"/>
              <a:gd name="connsiteX173" fmla="*/ 663827 w 1224218"/>
              <a:gd name="connsiteY173" fmla="*/ 435678 h 1499176"/>
              <a:gd name="connsiteX174" fmla="*/ 628967 w 1224218"/>
              <a:gd name="connsiteY174" fmla="*/ 436823 h 1499176"/>
              <a:gd name="connsiteX175" fmla="*/ 616692 w 1224218"/>
              <a:gd name="connsiteY175" fmla="*/ 436987 h 1499176"/>
              <a:gd name="connsiteX176" fmla="*/ 600489 w 1224218"/>
              <a:gd name="connsiteY176" fmla="*/ 436823 h 1499176"/>
              <a:gd name="connsiteX177" fmla="*/ 565628 w 1224218"/>
              <a:gd name="connsiteY177" fmla="*/ 435514 h 1499176"/>
              <a:gd name="connsiteX178" fmla="*/ 463337 w 1224218"/>
              <a:gd name="connsiteY178" fmla="*/ 424057 h 1499176"/>
              <a:gd name="connsiteX179" fmla="*/ 433059 w 1224218"/>
              <a:gd name="connsiteY179" fmla="*/ 418165 h 1499176"/>
              <a:gd name="connsiteX180" fmla="*/ 409164 w 1224218"/>
              <a:gd name="connsiteY180" fmla="*/ 412437 h 1499176"/>
              <a:gd name="connsiteX181" fmla="*/ 403927 w 1224218"/>
              <a:gd name="connsiteY181" fmla="*/ 410964 h 1499176"/>
              <a:gd name="connsiteX182" fmla="*/ 322094 w 1224218"/>
              <a:gd name="connsiteY182" fmla="*/ 374303 h 1499176"/>
              <a:gd name="connsiteX0-1" fmla="*/ 1219145 w 1225855"/>
              <a:gd name="connsiteY0-2" fmla="*/ 1035512 h 1499831"/>
              <a:gd name="connsiteX1-3" fmla="*/ 1212598 w 1225855"/>
              <a:gd name="connsiteY1-4" fmla="*/ 1022910 h 1499831"/>
              <a:gd name="connsiteX2-5" fmla="*/ 1009653 w 1225855"/>
              <a:gd name="connsiteY2-6" fmla="*/ 805725 h 1499831"/>
              <a:gd name="connsiteX3-7" fmla="*/ 1091485 w 1225855"/>
              <a:gd name="connsiteY3-8" fmla="*/ 720128 h 1499831"/>
              <a:gd name="connsiteX4-9" fmla="*/ 1086085 w 1225855"/>
              <a:gd name="connsiteY4-10" fmla="*/ 697052 h 1499831"/>
              <a:gd name="connsiteX5-11" fmla="*/ 1079702 w 1225855"/>
              <a:gd name="connsiteY5-12" fmla="*/ 685104 h 1499831"/>
              <a:gd name="connsiteX6-13" fmla="*/ 863663 w 1225855"/>
              <a:gd name="connsiteY6-14" fmla="*/ 454008 h 1499831"/>
              <a:gd name="connsiteX7-15" fmla="*/ 957280 w 1225855"/>
              <a:gd name="connsiteY7-16" fmla="*/ 374303 h 1499831"/>
              <a:gd name="connsiteX8-17" fmla="*/ 953024 w 1225855"/>
              <a:gd name="connsiteY8-18" fmla="*/ 355482 h 1499831"/>
              <a:gd name="connsiteX9-19" fmla="*/ 946969 w 1225855"/>
              <a:gd name="connsiteY9-20" fmla="*/ 344516 h 1499831"/>
              <a:gd name="connsiteX10-21" fmla="*/ 633058 w 1225855"/>
              <a:gd name="connsiteY10-22" fmla="*/ 8347 h 1499831"/>
              <a:gd name="connsiteX11-23" fmla="*/ 613909 w 1225855"/>
              <a:gd name="connsiteY11-24" fmla="*/ 0 h 1499831"/>
              <a:gd name="connsiteX12-25" fmla="*/ 594761 w 1225855"/>
              <a:gd name="connsiteY12-26" fmla="*/ 8183 h 1499831"/>
              <a:gd name="connsiteX13-27" fmla="*/ 276922 w 1225855"/>
              <a:gd name="connsiteY13-28" fmla="*/ 345825 h 1499831"/>
              <a:gd name="connsiteX14-29" fmla="*/ 269884 w 1225855"/>
              <a:gd name="connsiteY14-30" fmla="*/ 362028 h 1499831"/>
              <a:gd name="connsiteX15-31" fmla="*/ 268248 w 1225855"/>
              <a:gd name="connsiteY15-32" fmla="*/ 374139 h 1499831"/>
              <a:gd name="connsiteX16-33" fmla="*/ 363828 w 1225855"/>
              <a:gd name="connsiteY16-34" fmla="*/ 453354 h 1499831"/>
              <a:gd name="connsiteX17-35" fmla="*/ 143535 w 1225855"/>
              <a:gd name="connsiteY17-36" fmla="*/ 687395 h 1499831"/>
              <a:gd name="connsiteX18-37" fmla="*/ 136497 w 1225855"/>
              <a:gd name="connsiteY18-38" fmla="*/ 704744 h 1499831"/>
              <a:gd name="connsiteX19-39" fmla="*/ 134206 w 1225855"/>
              <a:gd name="connsiteY19-40" fmla="*/ 720128 h 1499831"/>
              <a:gd name="connsiteX20-41" fmla="*/ 182978 w 1225855"/>
              <a:gd name="connsiteY20-42" fmla="*/ 786740 h 1499831"/>
              <a:gd name="connsiteX21-43" fmla="*/ 217839 w 1225855"/>
              <a:gd name="connsiteY21-44" fmla="*/ 805071 h 1499831"/>
              <a:gd name="connsiteX22-45" fmla="*/ 9984 w 1225855"/>
              <a:gd name="connsiteY22-46" fmla="*/ 1025692 h 1499831"/>
              <a:gd name="connsiteX23-47" fmla="*/ 2946 w 1225855"/>
              <a:gd name="connsiteY23-48" fmla="*/ 1044186 h 1499831"/>
              <a:gd name="connsiteX24-49" fmla="*/ 0 w 1225855"/>
              <a:gd name="connsiteY24-50" fmla="*/ 1062844 h 1499831"/>
              <a:gd name="connsiteX25-51" fmla="*/ 194435 w 1225855"/>
              <a:gd name="connsiteY25-52" fmla="*/ 1198195 h 1499831"/>
              <a:gd name="connsiteX26-53" fmla="*/ 487887 w 1225855"/>
              <a:gd name="connsiteY26-54" fmla="*/ 1247950 h 1499831"/>
              <a:gd name="connsiteX27-55" fmla="*/ 487887 w 1225855"/>
              <a:gd name="connsiteY27-56" fmla="*/ 1473645 h 1499831"/>
              <a:gd name="connsiteX28-57" fmla="*/ 514073 w 1225855"/>
              <a:gd name="connsiteY28-58" fmla="*/ 1499831 h 1499831"/>
              <a:gd name="connsiteX29-59" fmla="*/ 711781 w 1225855"/>
              <a:gd name="connsiteY29-60" fmla="*/ 1499831 h 1499831"/>
              <a:gd name="connsiteX30-61" fmla="*/ 737968 w 1225855"/>
              <a:gd name="connsiteY30-62" fmla="*/ 1473645 h 1499831"/>
              <a:gd name="connsiteX31-63" fmla="*/ 737968 w 1225855"/>
              <a:gd name="connsiteY31-64" fmla="*/ 1248932 h 1499831"/>
              <a:gd name="connsiteX32-65" fmla="*/ 1039112 w 1225855"/>
              <a:gd name="connsiteY32-66" fmla="*/ 1198195 h 1499831"/>
              <a:gd name="connsiteX33-67" fmla="*/ 1225855 w 1225855"/>
              <a:gd name="connsiteY33-68" fmla="*/ 1062844 h 1499831"/>
              <a:gd name="connsiteX34-69" fmla="*/ 1219145 w 1225855"/>
              <a:gd name="connsiteY34-70" fmla="*/ 1035512 h 1499831"/>
              <a:gd name="connsiteX35-71" fmla="*/ 1099178 w 1225855"/>
              <a:gd name="connsiteY35-72" fmla="*/ 1120454 h 1499831"/>
              <a:gd name="connsiteX36-73" fmla="*/ 1082157 w 1225855"/>
              <a:gd name="connsiteY36-74" fmla="*/ 1113580 h 1499831"/>
              <a:gd name="connsiteX37-75" fmla="*/ 657608 w 1225855"/>
              <a:gd name="connsiteY37-76" fmla="*/ 1056788 h 1499831"/>
              <a:gd name="connsiteX38-77" fmla="*/ 560882 w 1225855"/>
              <a:gd name="connsiteY38-78" fmla="*/ 1023564 h 1499831"/>
              <a:gd name="connsiteX39-79" fmla="*/ 558918 w 1225855"/>
              <a:gd name="connsiteY39-80" fmla="*/ 1022582 h 1499831"/>
              <a:gd name="connsiteX40-81" fmla="*/ 554663 w 1225855"/>
              <a:gd name="connsiteY40-82" fmla="*/ 1021109 h 1499831"/>
              <a:gd name="connsiteX41-83" fmla="*/ 419966 w 1225855"/>
              <a:gd name="connsiteY41-84" fmla="*/ 947296 h 1499831"/>
              <a:gd name="connsiteX42-85" fmla="*/ 312928 w 1225855"/>
              <a:gd name="connsiteY42-86" fmla="*/ 837313 h 1499831"/>
              <a:gd name="connsiteX43-87" fmla="*/ 618656 w 1225855"/>
              <a:gd name="connsiteY43-88" fmla="*/ 872828 h 1499831"/>
              <a:gd name="connsiteX44-89" fmla="*/ 943368 w 1225855"/>
              <a:gd name="connsiteY44-90" fmla="*/ 830439 h 1499831"/>
              <a:gd name="connsiteX45-91" fmla="*/ 957116 w 1225855"/>
              <a:gd name="connsiteY45-92" fmla="*/ 826184 h 1499831"/>
              <a:gd name="connsiteX46-93" fmla="*/ 1168408 w 1225855"/>
              <a:gd name="connsiteY46-94" fmla="*/ 1052369 h 1499831"/>
              <a:gd name="connsiteX47-95" fmla="*/ 1170536 w 1225855"/>
              <a:gd name="connsiteY47-96" fmla="*/ 1055806 h 1499831"/>
              <a:gd name="connsiteX48-97" fmla="*/ 1173482 w 1225855"/>
              <a:gd name="connsiteY48-98" fmla="*/ 1063008 h 1499831"/>
              <a:gd name="connsiteX49-99" fmla="*/ 1099178 w 1225855"/>
              <a:gd name="connsiteY49-100" fmla="*/ 1120454 h 1499831"/>
              <a:gd name="connsiteX50-101" fmla="*/ 736822 w 1225855"/>
              <a:gd name="connsiteY50-102" fmla="*/ 1196559 h 1499831"/>
              <a:gd name="connsiteX51-103" fmla="*/ 620292 w 1225855"/>
              <a:gd name="connsiteY51-104" fmla="*/ 1200487 h 1499831"/>
              <a:gd name="connsiteX52-105" fmla="*/ 489033 w 1225855"/>
              <a:gd name="connsiteY52-106" fmla="*/ 1195577 h 1499831"/>
              <a:gd name="connsiteX53-107" fmla="*/ 209001 w 1225855"/>
              <a:gd name="connsiteY53-108" fmla="*/ 1148114 h 1499831"/>
              <a:gd name="connsiteX54-109" fmla="*/ 52209 w 1225855"/>
              <a:gd name="connsiteY54-110" fmla="*/ 1063008 h 1499831"/>
              <a:gd name="connsiteX55-111" fmla="*/ 54173 w 1225855"/>
              <a:gd name="connsiteY55-112" fmla="*/ 1057279 h 1499831"/>
              <a:gd name="connsiteX56-113" fmla="*/ 56137 w 1225855"/>
              <a:gd name="connsiteY56-114" fmla="*/ 1053188 h 1499831"/>
              <a:gd name="connsiteX57-115" fmla="*/ 255155 w 1225855"/>
              <a:gd name="connsiteY57-116" fmla="*/ 841896 h 1499831"/>
              <a:gd name="connsiteX58-117" fmla="*/ 346971 w 1225855"/>
              <a:gd name="connsiteY58-118" fmla="*/ 956134 h 1499831"/>
              <a:gd name="connsiteX59-119" fmla="*/ 318984 w 1225855"/>
              <a:gd name="connsiteY59-120" fmla="*/ 987558 h 1499831"/>
              <a:gd name="connsiteX60-121" fmla="*/ 321112 w 1225855"/>
              <a:gd name="connsiteY60-122" fmla="*/ 1024546 h 1499831"/>
              <a:gd name="connsiteX61-123" fmla="*/ 338460 w 1225855"/>
              <a:gd name="connsiteY61-124" fmla="*/ 1031093 h 1499831"/>
              <a:gd name="connsiteX62-125" fmla="*/ 358100 w 1225855"/>
              <a:gd name="connsiteY62-126" fmla="*/ 1022255 h 1499831"/>
              <a:gd name="connsiteX63-127" fmla="*/ 387887 w 1225855"/>
              <a:gd name="connsiteY63-128" fmla="*/ 988703 h 1499831"/>
              <a:gd name="connsiteX64-129" fmla="*/ 512600 w 1225855"/>
              <a:gd name="connsiteY64-130" fmla="*/ 1059898 h 1499831"/>
              <a:gd name="connsiteX65-131" fmla="*/ 494925 w 1225855"/>
              <a:gd name="connsiteY65-132" fmla="*/ 1097868 h 1499831"/>
              <a:gd name="connsiteX66-133" fmla="*/ 507527 w 1225855"/>
              <a:gd name="connsiteY66-134" fmla="*/ 1132729 h 1499831"/>
              <a:gd name="connsiteX67-135" fmla="*/ 518656 w 1225855"/>
              <a:gd name="connsiteY67-136" fmla="*/ 1135184 h 1499831"/>
              <a:gd name="connsiteX68-137" fmla="*/ 542388 w 1225855"/>
              <a:gd name="connsiteY68-138" fmla="*/ 1120127 h 1499831"/>
              <a:gd name="connsiteX69-139" fmla="*/ 561045 w 1225855"/>
              <a:gd name="connsiteY69-140" fmla="*/ 1080029 h 1499831"/>
              <a:gd name="connsiteX70-141" fmla="*/ 638132 w 1225855"/>
              <a:gd name="connsiteY70-142" fmla="*/ 1105888 h 1499831"/>
              <a:gd name="connsiteX71-143" fmla="*/ 708344 w 1225855"/>
              <a:gd name="connsiteY71-144" fmla="*/ 1124219 h 1499831"/>
              <a:gd name="connsiteX72-145" fmla="*/ 692633 w 1225855"/>
              <a:gd name="connsiteY72-146" fmla="*/ 1159079 h 1499831"/>
              <a:gd name="connsiteX73-147" fmla="*/ 691487 w 1225855"/>
              <a:gd name="connsiteY73-148" fmla="*/ 1177574 h 1499831"/>
              <a:gd name="connsiteX74-149" fmla="*/ 705726 w 1225855"/>
              <a:gd name="connsiteY74-150" fmla="*/ 1193776 h 1499831"/>
              <a:gd name="connsiteX75-151" fmla="*/ 716528 w 1225855"/>
              <a:gd name="connsiteY75-152" fmla="*/ 1196068 h 1499831"/>
              <a:gd name="connsiteX76-153" fmla="*/ 733549 w 1225855"/>
              <a:gd name="connsiteY76-154" fmla="*/ 1189848 h 1499831"/>
              <a:gd name="connsiteX77-155" fmla="*/ 740423 w 1225855"/>
              <a:gd name="connsiteY77-156" fmla="*/ 1180683 h 1499831"/>
              <a:gd name="connsiteX78-157" fmla="*/ 760881 w 1225855"/>
              <a:gd name="connsiteY78-158" fmla="*/ 1135184 h 1499831"/>
              <a:gd name="connsiteX79-159" fmla="*/ 974628 w 1225855"/>
              <a:gd name="connsiteY79-160" fmla="*/ 1161534 h 1499831"/>
              <a:gd name="connsiteX80-161" fmla="*/ 736822 w 1225855"/>
              <a:gd name="connsiteY80-162" fmla="*/ 1196559 h 1499831"/>
              <a:gd name="connsiteX81-163" fmla="*/ 685431 w 1225855"/>
              <a:gd name="connsiteY81-164" fmla="*/ 1447458 h 1499831"/>
              <a:gd name="connsiteX82-165" fmla="*/ 540096 w 1225855"/>
              <a:gd name="connsiteY82-166" fmla="*/ 1447458 h 1499831"/>
              <a:gd name="connsiteX83-167" fmla="*/ 540096 w 1225855"/>
              <a:gd name="connsiteY83-168" fmla="*/ 1251059 h 1499831"/>
              <a:gd name="connsiteX84-169" fmla="*/ 620292 w 1225855"/>
              <a:gd name="connsiteY84-170" fmla="*/ 1252860 h 1499831"/>
              <a:gd name="connsiteX85-171" fmla="*/ 685431 w 1225855"/>
              <a:gd name="connsiteY85-172" fmla="*/ 1251714 h 1499831"/>
              <a:gd name="connsiteX86-173" fmla="*/ 685431 w 1225855"/>
              <a:gd name="connsiteY86-174" fmla="*/ 1447458 h 1499831"/>
              <a:gd name="connsiteX87-175" fmla="*/ 186415 w 1225855"/>
              <a:gd name="connsiteY87-176" fmla="*/ 720292 h 1499831"/>
              <a:gd name="connsiteX88-177" fmla="*/ 187070 w 1225855"/>
              <a:gd name="connsiteY88-178" fmla="*/ 718819 h 1499831"/>
              <a:gd name="connsiteX89-179" fmla="*/ 188543 w 1225855"/>
              <a:gd name="connsiteY89-180" fmla="*/ 715873 h 1499831"/>
              <a:gd name="connsiteX90-181" fmla="*/ 418567 w 1225855"/>
              <a:gd name="connsiteY90-182" fmla="*/ 483352 h 1499831"/>
              <a:gd name="connsiteX91-183" fmla="*/ 519474 w 1225855"/>
              <a:gd name="connsiteY91-184" fmla="*/ 484450 h 1499831"/>
              <a:gd name="connsiteX92-185" fmla="*/ 552862 w 1225855"/>
              <a:gd name="connsiteY92-186" fmla="*/ 487232 h 1499831"/>
              <a:gd name="connsiteX93-187" fmla="*/ 587396 w 1225855"/>
              <a:gd name="connsiteY93-188" fmla="*/ 488869 h 1499831"/>
              <a:gd name="connsiteX94-189" fmla="*/ 616692 w 1225855"/>
              <a:gd name="connsiteY94-190" fmla="*/ 489360 h 1499831"/>
              <a:gd name="connsiteX95-191" fmla="*/ 641896 w 1225855"/>
              <a:gd name="connsiteY95-192" fmla="*/ 489033 h 1499831"/>
              <a:gd name="connsiteX96-193" fmla="*/ 676430 w 1225855"/>
              <a:gd name="connsiteY96-194" fmla="*/ 487560 h 1499831"/>
              <a:gd name="connsiteX97-195" fmla="*/ 709817 w 1225855"/>
              <a:gd name="connsiteY97-196" fmla="*/ 484941 h 1499831"/>
              <a:gd name="connsiteX98-197" fmla="*/ 797706 w 1225855"/>
              <a:gd name="connsiteY98-198" fmla="*/ 471684 h 1499831"/>
              <a:gd name="connsiteX99-199" fmla="*/ 820292 w 1225855"/>
              <a:gd name="connsiteY99-200" fmla="*/ 507036 h 1499831"/>
              <a:gd name="connsiteX100-201" fmla="*/ 780194 w 1225855"/>
              <a:gd name="connsiteY100-202" fmla="*/ 560391 h 1499831"/>
              <a:gd name="connsiteX101-203" fmla="*/ 759081 w 1225855"/>
              <a:gd name="connsiteY101-204" fmla="*/ 576103 h 1499831"/>
              <a:gd name="connsiteX102-205" fmla="*/ 736822 w 1225855"/>
              <a:gd name="connsiteY102-206" fmla="*/ 590669 h 1499831"/>
              <a:gd name="connsiteX103-207" fmla="*/ 736331 w 1225855"/>
              <a:gd name="connsiteY103-208" fmla="*/ 590996 h 1499831"/>
              <a:gd name="connsiteX104-209" fmla="*/ 542060 w 1225855"/>
              <a:gd name="connsiteY104-210" fmla="*/ 682485 h 1499831"/>
              <a:gd name="connsiteX105-211" fmla="*/ 339115 w 1225855"/>
              <a:gd name="connsiteY105-212" fmla="*/ 752370 h 1499831"/>
              <a:gd name="connsiteX106-213" fmla="*/ 289033 w 1225855"/>
              <a:gd name="connsiteY106-214" fmla="*/ 767428 h 1499831"/>
              <a:gd name="connsiteX107-215" fmla="*/ 274958 w 1225855"/>
              <a:gd name="connsiteY107-216" fmla="*/ 771519 h 1499831"/>
              <a:gd name="connsiteX108-217" fmla="*/ 255809 w 1225855"/>
              <a:gd name="connsiteY108-218" fmla="*/ 764482 h 1499831"/>
              <a:gd name="connsiteX109-219" fmla="*/ 186415 w 1225855"/>
              <a:gd name="connsiteY109-220" fmla="*/ 720292 h 1499831"/>
              <a:gd name="connsiteX110-221" fmla="*/ 883794 w 1225855"/>
              <a:gd name="connsiteY110-222" fmla="*/ 593451 h 1499831"/>
              <a:gd name="connsiteX111-223" fmla="*/ 859244 w 1225855"/>
              <a:gd name="connsiteY111-224" fmla="*/ 561536 h 1499831"/>
              <a:gd name="connsiteX112-225" fmla="*/ 854989 w 1225855"/>
              <a:gd name="connsiteY112-226" fmla="*/ 557117 h 1499831"/>
              <a:gd name="connsiteX113-227" fmla="*/ 867100 w 1225855"/>
              <a:gd name="connsiteY113-228" fmla="*/ 534204 h 1499831"/>
              <a:gd name="connsiteX114-229" fmla="*/ 1036167 w 1225855"/>
              <a:gd name="connsiteY114-230" fmla="*/ 715218 h 1499831"/>
              <a:gd name="connsiteX115-231" fmla="*/ 1037803 w 1225855"/>
              <a:gd name="connsiteY115-232" fmla="*/ 717837 h 1499831"/>
              <a:gd name="connsiteX116-233" fmla="*/ 1038949 w 1225855"/>
              <a:gd name="connsiteY116-234" fmla="*/ 720128 h 1499831"/>
              <a:gd name="connsiteX117-235" fmla="*/ 971519 w 1225855"/>
              <a:gd name="connsiteY117-236" fmla="*/ 764973 h 1499831"/>
              <a:gd name="connsiteX118-237" fmla="*/ 944841 w 1225855"/>
              <a:gd name="connsiteY118-238" fmla="*/ 774793 h 1499831"/>
              <a:gd name="connsiteX119-239" fmla="*/ 927165 w 1225855"/>
              <a:gd name="connsiteY119-240" fmla="*/ 780357 h 1499831"/>
              <a:gd name="connsiteX120-241" fmla="*/ 917018 w 1225855"/>
              <a:gd name="connsiteY120-242" fmla="*/ 783303 h 1499831"/>
              <a:gd name="connsiteX121-243" fmla="*/ 618492 w 1225855"/>
              <a:gd name="connsiteY121-244" fmla="*/ 820292 h 1499831"/>
              <a:gd name="connsiteX122-245" fmla="*/ 372175 w 1225855"/>
              <a:gd name="connsiteY122-246" fmla="*/ 797051 h 1499831"/>
              <a:gd name="connsiteX123-247" fmla="*/ 481668 w 1225855"/>
              <a:gd name="connsiteY123-248" fmla="*/ 760717 h 1499831"/>
              <a:gd name="connsiteX124-249" fmla="*/ 497707 w 1225855"/>
              <a:gd name="connsiteY124-250" fmla="*/ 799015 h 1499831"/>
              <a:gd name="connsiteX125-251" fmla="*/ 521929 w 1225855"/>
              <a:gd name="connsiteY125-252" fmla="*/ 815054 h 1499831"/>
              <a:gd name="connsiteX126-253" fmla="*/ 532077 w 1225855"/>
              <a:gd name="connsiteY126-254" fmla="*/ 812927 h 1499831"/>
              <a:gd name="connsiteX127-255" fmla="*/ 545988 w 1225855"/>
              <a:gd name="connsiteY127-256" fmla="*/ 778557 h 1499831"/>
              <a:gd name="connsiteX128-257" fmla="*/ 530931 w 1225855"/>
              <a:gd name="connsiteY128-258" fmla="*/ 742878 h 1499831"/>
              <a:gd name="connsiteX129-259" fmla="*/ 560882 w 1225855"/>
              <a:gd name="connsiteY129-260" fmla="*/ 731421 h 1499831"/>
              <a:gd name="connsiteX130-261" fmla="*/ 660881 w 1225855"/>
              <a:gd name="connsiteY130-262" fmla="*/ 689359 h 1499831"/>
              <a:gd name="connsiteX131-263" fmla="*/ 682158 w 1225855"/>
              <a:gd name="connsiteY131-264" fmla="*/ 735677 h 1499831"/>
              <a:gd name="connsiteX132-265" fmla="*/ 706053 w 1225855"/>
              <a:gd name="connsiteY132-266" fmla="*/ 750897 h 1499831"/>
              <a:gd name="connsiteX133-267" fmla="*/ 717019 w 1225855"/>
              <a:gd name="connsiteY133-268" fmla="*/ 748442 h 1499831"/>
              <a:gd name="connsiteX134-269" fmla="*/ 729948 w 1225855"/>
              <a:gd name="connsiteY134-270" fmla="*/ 713745 h 1499831"/>
              <a:gd name="connsiteX135-271" fmla="*/ 708181 w 1225855"/>
              <a:gd name="connsiteY135-272" fmla="*/ 666446 h 1499831"/>
              <a:gd name="connsiteX136-273" fmla="*/ 763991 w 1225855"/>
              <a:gd name="connsiteY136-274" fmla="*/ 635350 h 1499831"/>
              <a:gd name="connsiteX137-275" fmla="*/ 773483 w 1225855"/>
              <a:gd name="connsiteY137-276" fmla="*/ 629294 h 1499831"/>
              <a:gd name="connsiteX138-277" fmla="*/ 795414 w 1225855"/>
              <a:gd name="connsiteY138-278" fmla="*/ 614400 h 1499831"/>
              <a:gd name="connsiteX139-279" fmla="*/ 816200 w 1225855"/>
              <a:gd name="connsiteY139-280" fmla="*/ 598361 h 1499831"/>
              <a:gd name="connsiteX140-281" fmla="*/ 819473 w 1225855"/>
              <a:gd name="connsiteY140-282" fmla="*/ 595579 h 1499831"/>
              <a:gd name="connsiteX141-283" fmla="*/ 842223 w 1225855"/>
              <a:gd name="connsiteY141-284" fmla="*/ 625202 h 1499831"/>
              <a:gd name="connsiteX142-285" fmla="*/ 863008 w 1225855"/>
              <a:gd name="connsiteY142-286" fmla="*/ 635350 h 1499831"/>
              <a:gd name="connsiteX143-287" fmla="*/ 878884 w 1225855"/>
              <a:gd name="connsiteY143-288" fmla="*/ 629949 h 1499831"/>
              <a:gd name="connsiteX144-289" fmla="*/ 883794 w 1225855"/>
              <a:gd name="connsiteY144-290" fmla="*/ 593451 h 1499831"/>
              <a:gd name="connsiteX145-291" fmla="*/ 513091 w 1225855"/>
              <a:gd name="connsiteY145-292" fmla="*/ 183796 h 1499831"/>
              <a:gd name="connsiteX146-293" fmla="*/ 520784 w 1225855"/>
              <a:gd name="connsiteY146-294" fmla="*/ 163175 h 1499831"/>
              <a:gd name="connsiteX147-295" fmla="*/ 613746 w 1225855"/>
              <a:gd name="connsiteY147-296" fmla="*/ 64648 h 1499831"/>
              <a:gd name="connsiteX148-297" fmla="*/ 903434 w 1225855"/>
              <a:gd name="connsiteY148-298" fmla="*/ 374630 h 1499831"/>
              <a:gd name="connsiteX149-299" fmla="*/ 823892 w 1225855"/>
              <a:gd name="connsiteY149-300" fmla="*/ 411455 h 1499831"/>
              <a:gd name="connsiteX150-301" fmla="*/ 821110 w 1225855"/>
              <a:gd name="connsiteY150-302" fmla="*/ 412273 h 1499831"/>
              <a:gd name="connsiteX151-303" fmla="*/ 807689 w 1225855"/>
              <a:gd name="connsiteY151-304" fmla="*/ 415710 h 1499831"/>
              <a:gd name="connsiteX152-305" fmla="*/ 791159 w 1225855"/>
              <a:gd name="connsiteY152-306" fmla="*/ 406873 h 1499831"/>
              <a:gd name="connsiteX153-307" fmla="*/ 777084 w 1225855"/>
              <a:gd name="connsiteY153-308" fmla="*/ 399835 h 1499831"/>
              <a:gd name="connsiteX154-309" fmla="*/ 706053 w 1225855"/>
              <a:gd name="connsiteY154-310" fmla="*/ 362192 h 1499831"/>
              <a:gd name="connsiteX155-311" fmla="*/ 591160 w 1225855"/>
              <a:gd name="connsiteY155-312" fmla="*/ 288542 h 1499831"/>
              <a:gd name="connsiteX156-313" fmla="*/ 570702 w 1225855"/>
              <a:gd name="connsiteY156-314" fmla="*/ 272176 h 1499831"/>
              <a:gd name="connsiteX157-315" fmla="*/ 567919 w 1225855"/>
              <a:gd name="connsiteY157-316" fmla="*/ 269721 h 1499831"/>
              <a:gd name="connsiteX158-317" fmla="*/ 551226 w 1225855"/>
              <a:gd name="connsiteY158-318" fmla="*/ 254500 h 1499831"/>
              <a:gd name="connsiteX159-319" fmla="*/ 512109 w 1225855"/>
              <a:gd name="connsiteY159-320" fmla="*/ 197708 h 1499831"/>
              <a:gd name="connsiteX160-321" fmla="*/ 513091 w 1225855"/>
              <a:gd name="connsiteY160-322" fmla="*/ 183796 h 1499831"/>
              <a:gd name="connsiteX161-323" fmla="*/ 322094 w 1225855"/>
              <a:gd name="connsiteY161-324" fmla="*/ 374303 h 1499831"/>
              <a:gd name="connsiteX162-325" fmla="*/ 464974 w 1225855"/>
              <a:gd name="connsiteY162-326" fmla="*/ 222421 h 1499831"/>
              <a:gd name="connsiteX163-327" fmla="*/ 508345 w 1225855"/>
              <a:gd name="connsiteY163-328" fmla="*/ 285596 h 1499831"/>
              <a:gd name="connsiteX164-329" fmla="*/ 482486 w 1225855"/>
              <a:gd name="connsiteY164-330" fmla="*/ 314729 h 1499831"/>
              <a:gd name="connsiteX165-331" fmla="*/ 475939 w 1225855"/>
              <a:gd name="connsiteY165-332" fmla="*/ 334205 h 1499831"/>
              <a:gd name="connsiteX166-333" fmla="*/ 484614 w 1225855"/>
              <a:gd name="connsiteY166-334" fmla="*/ 351717 h 1499831"/>
              <a:gd name="connsiteX167-335" fmla="*/ 491324 w 1225855"/>
              <a:gd name="connsiteY167-336" fmla="*/ 355973 h 1499831"/>
              <a:gd name="connsiteX168-337" fmla="*/ 501962 w 1225855"/>
              <a:gd name="connsiteY168-338" fmla="*/ 358264 h 1499831"/>
              <a:gd name="connsiteX169-339" fmla="*/ 521602 w 1225855"/>
              <a:gd name="connsiteY169-340" fmla="*/ 349426 h 1499831"/>
              <a:gd name="connsiteX170-341" fmla="*/ 547298 w 1225855"/>
              <a:gd name="connsiteY170-342" fmla="*/ 320621 h 1499831"/>
              <a:gd name="connsiteX171-343" fmla="*/ 554990 w 1225855"/>
              <a:gd name="connsiteY171-344" fmla="*/ 326676 h 1499831"/>
              <a:gd name="connsiteX172-345" fmla="*/ 722747 w 1225855"/>
              <a:gd name="connsiteY172-346" fmla="*/ 430768 h 1499831"/>
              <a:gd name="connsiteX173-347" fmla="*/ 663827 w 1225855"/>
              <a:gd name="connsiteY173-348" fmla="*/ 435678 h 1499831"/>
              <a:gd name="connsiteX174-349" fmla="*/ 628967 w 1225855"/>
              <a:gd name="connsiteY174-350" fmla="*/ 436823 h 1499831"/>
              <a:gd name="connsiteX175-351" fmla="*/ 616692 w 1225855"/>
              <a:gd name="connsiteY175-352" fmla="*/ 436987 h 1499831"/>
              <a:gd name="connsiteX176-353" fmla="*/ 600489 w 1225855"/>
              <a:gd name="connsiteY176-354" fmla="*/ 436823 h 1499831"/>
              <a:gd name="connsiteX177-355" fmla="*/ 565628 w 1225855"/>
              <a:gd name="connsiteY177-356" fmla="*/ 435514 h 1499831"/>
              <a:gd name="connsiteX178-357" fmla="*/ 463337 w 1225855"/>
              <a:gd name="connsiteY178-358" fmla="*/ 424057 h 1499831"/>
              <a:gd name="connsiteX179-359" fmla="*/ 433059 w 1225855"/>
              <a:gd name="connsiteY179-360" fmla="*/ 418165 h 1499831"/>
              <a:gd name="connsiteX180-361" fmla="*/ 409164 w 1225855"/>
              <a:gd name="connsiteY180-362" fmla="*/ 412437 h 1499831"/>
              <a:gd name="connsiteX181-363" fmla="*/ 403927 w 1225855"/>
              <a:gd name="connsiteY181-364" fmla="*/ 410964 h 1499831"/>
              <a:gd name="connsiteX182-365" fmla="*/ 322094 w 1225855"/>
              <a:gd name="connsiteY182-366" fmla="*/ 374303 h 1499831"/>
              <a:gd name="connsiteX0-367" fmla="*/ 1219145 w 1225855"/>
              <a:gd name="connsiteY0-368" fmla="*/ 1035512 h 1499831"/>
              <a:gd name="connsiteX1-369" fmla="*/ 1212598 w 1225855"/>
              <a:gd name="connsiteY1-370" fmla="*/ 1022910 h 1499831"/>
              <a:gd name="connsiteX2-371" fmla="*/ 1009653 w 1225855"/>
              <a:gd name="connsiteY2-372" fmla="*/ 805725 h 1499831"/>
              <a:gd name="connsiteX3-373" fmla="*/ 1091485 w 1225855"/>
              <a:gd name="connsiteY3-374" fmla="*/ 720128 h 1499831"/>
              <a:gd name="connsiteX4-375" fmla="*/ 1086085 w 1225855"/>
              <a:gd name="connsiteY4-376" fmla="*/ 697052 h 1499831"/>
              <a:gd name="connsiteX5-377" fmla="*/ 1079702 w 1225855"/>
              <a:gd name="connsiteY5-378" fmla="*/ 685104 h 1499831"/>
              <a:gd name="connsiteX6-379" fmla="*/ 863663 w 1225855"/>
              <a:gd name="connsiteY6-380" fmla="*/ 454008 h 1499831"/>
              <a:gd name="connsiteX7-381" fmla="*/ 957280 w 1225855"/>
              <a:gd name="connsiteY7-382" fmla="*/ 374303 h 1499831"/>
              <a:gd name="connsiteX8-383" fmla="*/ 953024 w 1225855"/>
              <a:gd name="connsiteY8-384" fmla="*/ 355482 h 1499831"/>
              <a:gd name="connsiteX9-385" fmla="*/ 946969 w 1225855"/>
              <a:gd name="connsiteY9-386" fmla="*/ 344516 h 1499831"/>
              <a:gd name="connsiteX10-387" fmla="*/ 633058 w 1225855"/>
              <a:gd name="connsiteY10-388" fmla="*/ 8347 h 1499831"/>
              <a:gd name="connsiteX11-389" fmla="*/ 613909 w 1225855"/>
              <a:gd name="connsiteY11-390" fmla="*/ 0 h 1499831"/>
              <a:gd name="connsiteX12-391" fmla="*/ 594761 w 1225855"/>
              <a:gd name="connsiteY12-392" fmla="*/ 8183 h 1499831"/>
              <a:gd name="connsiteX13-393" fmla="*/ 276922 w 1225855"/>
              <a:gd name="connsiteY13-394" fmla="*/ 345825 h 1499831"/>
              <a:gd name="connsiteX14-395" fmla="*/ 269884 w 1225855"/>
              <a:gd name="connsiteY14-396" fmla="*/ 362028 h 1499831"/>
              <a:gd name="connsiteX15-397" fmla="*/ 268248 w 1225855"/>
              <a:gd name="connsiteY15-398" fmla="*/ 374139 h 1499831"/>
              <a:gd name="connsiteX16-399" fmla="*/ 363828 w 1225855"/>
              <a:gd name="connsiteY16-400" fmla="*/ 453354 h 1499831"/>
              <a:gd name="connsiteX17-401" fmla="*/ 143535 w 1225855"/>
              <a:gd name="connsiteY17-402" fmla="*/ 687395 h 1499831"/>
              <a:gd name="connsiteX18-403" fmla="*/ 136497 w 1225855"/>
              <a:gd name="connsiteY18-404" fmla="*/ 704744 h 1499831"/>
              <a:gd name="connsiteX19-405" fmla="*/ 134206 w 1225855"/>
              <a:gd name="connsiteY19-406" fmla="*/ 720128 h 1499831"/>
              <a:gd name="connsiteX20-407" fmla="*/ 182978 w 1225855"/>
              <a:gd name="connsiteY20-408" fmla="*/ 786740 h 1499831"/>
              <a:gd name="connsiteX21-409" fmla="*/ 217839 w 1225855"/>
              <a:gd name="connsiteY21-410" fmla="*/ 805071 h 1499831"/>
              <a:gd name="connsiteX22-411" fmla="*/ 9984 w 1225855"/>
              <a:gd name="connsiteY22-412" fmla="*/ 1025692 h 1499831"/>
              <a:gd name="connsiteX23-413" fmla="*/ 2946 w 1225855"/>
              <a:gd name="connsiteY23-414" fmla="*/ 1044186 h 1499831"/>
              <a:gd name="connsiteX24-415" fmla="*/ 0 w 1225855"/>
              <a:gd name="connsiteY24-416" fmla="*/ 1062844 h 1499831"/>
              <a:gd name="connsiteX25-417" fmla="*/ 194435 w 1225855"/>
              <a:gd name="connsiteY25-418" fmla="*/ 1198195 h 1499831"/>
              <a:gd name="connsiteX26-419" fmla="*/ 487887 w 1225855"/>
              <a:gd name="connsiteY26-420" fmla="*/ 1247950 h 1499831"/>
              <a:gd name="connsiteX27-421" fmla="*/ 487887 w 1225855"/>
              <a:gd name="connsiteY27-422" fmla="*/ 1473645 h 1499831"/>
              <a:gd name="connsiteX28-423" fmla="*/ 514073 w 1225855"/>
              <a:gd name="connsiteY28-424" fmla="*/ 1499831 h 1499831"/>
              <a:gd name="connsiteX29-425" fmla="*/ 711781 w 1225855"/>
              <a:gd name="connsiteY29-426" fmla="*/ 1499831 h 1499831"/>
              <a:gd name="connsiteX30-427" fmla="*/ 737968 w 1225855"/>
              <a:gd name="connsiteY30-428" fmla="*/ 1473645 h 1499831"/>
              <a:gd name="connsiteX31-429" fmla="*/ 737968 w 1225855"/>
              <a:gd name="connsiteY31-430" fmla="*/ 1248932 h 1499831"/>
              <a:gd name="connsiteX32-431" fmla="*/ 1039112 w 1225855"/>
              <a:gd name="connsiteY32-432" fmla="*/ 1198195 h 1499831"/>
              <a:gd name="connsiteX33-433" fmla="*/ 1225855 w 1225855"/>
              <a:gd name="connsiteY33-434" fmla="*/ 1062844 h 1499831"/>
              <a:gd name="connsiteX34-435" fmla="*/ 1219145 w 1225855"/>
              <a:gd name="connsiteY34-436" fmla="*/ 1035512 h 1499831"/>
              <a:gd name="connsiteX35-437" fmla="*/ 1099178 w 1225855"/>
              <a:gd name="connsiteY35-438" fmla="*/ 1120454 h 1499831"/>
              <a:gd name="connsiteX36-439" fmla="*/ 1082157 w 1225855"/>
              <a:gd name="connsiteY36-440" fmla="*/ 1113580 h 1499831"/>
              <a:gd name="connsiteX37-441" fmla="*/ 657608 w 1225855"/>
              <a:gd name="connsiteY37-442" fmla="*/ 1056788 h 1499831"/>
              <a:gd name="connsiteX38-443" fmla="*/ 560882 w 1225855"/>
              <a:gd name="connsiteY38-444" fmla="*/ 1023564 h 1499831"/>
              <a:gd name="connsiteX39-445" fmla="*/ 558918 w 1225855"/>
              <a:gd name="connsiteY39-446" fmla="*/ 1022582 h 1499831"/>
              <a:gd name="connsiteX40-447" fmla="*/ 554663 w 1225855"/>
              <a:gd name="connsiteY40-448" fmla="*/ 1021109 h 1499831"/>
              <a:gd name="connsiteX41-449" fmla="*/ 419966 w 1225855"/>
              <a:gd name="connsiteY41-450" fmla="*/ 947296 h 1499831"/>
              <a:gd name="connsiteX42-451" fmla="*/ 312928 w 1225855"/>
              <a:gd name="connsiteY42-452" fmla="*/ 837313 h 1499831"/>
              <a:gd name="connsiteX43-453" fmla="*/ 618656 w 1225855"/>
              <a:gd name="connsiteY43-454" fmla="*/ 872828 h 1499831"/>
              <a:gd name="connsiteX44-455" fmla="*/ 943368 w 1225855"/>
              <a:gd name="connsiteY44-456" fmla="*/ 830439 h 1499831"/>
              <a:gd name="connsiteX45-457" fmla="*/ 957116 w 1225855"/>
              <a:gd name="connsiteY45-458" fmla="*/ 826184 h 1499831"/>
              <a:gd name="connsiteX46-459" fmla="*/ 1168408 w 1225855"/>
              <a:gd name="connsiteY46-460" fmla="*/ 1052369 h 1499831"/>
              <a:gd name="connsiteX47-461" fmla="*/ 1170536 w 1225855"/>
              <a:gd name="connsiteY47-462" fmla="*/ 1055806 h 1499831"/>
              <a:gd name="connsiteX48-463" fmla="*/ 1173482 w 1225855"/>
              <a:gd name="connsiteY48-464" fmla="*/ 1063008 h 1499831"/>
              <a:gd name="connsiteX49-465" fmla="*/ 1099178 w 1225855"/>
              <a:gd name="connsiteY49-466" fmla="*/ 1120454 h 1499831"/>
              <a:gd name="connsiteX50-467" fmla="*/ 736822 w 1225855"/>
              <a:gd name="connsiteY50-468" fmla="*/ 1196559 h 1499831"/>
              <a:gd name="connsiteX51-469" fmla="*/ 620292 w 1225855"/>
              <a:gd name="connsiteY51-470" fmla="*/ 1200487 h 1499831"/>
              <a:gd name="connsiteX52-471" fmla="*/ 489033 w 1225855"/>
              <a:gd name="connsiteY52-472" fmla="*/ 1195577 h 1499831"/>
              <a:gd name="connsiteX53-473" fmla="*/ 209001 w 1225855"/>
              <a:gd name="connsiteY53-474" fmla="*/ 1148114 h 1499831"/>
              <a:gd name="connsiteX54-475" fmla="*/ 52209 w 1225855"/>
              <a:gd name="connsiteY54-476" fmla="*/ 1063008 h 1499831"/>
              <a:gd name="connsiteX55-477" fmla="*/ 54173 w 1225855"/>
              <a:gd name="connsiteY55-478" fmla="*/ 1057279 h 1499831"/>
              <a:gd name="connsiteX56-479" fmla="*/ 56137 w 1225855"/>
              <a:gd name="connsiteY56-480" fmla="*/ 1053188 h 1499831"/>
              <a:gd name="connsiteX57-481" fmla="*/ 255155 w 1225855"/>
              <a:gd name="connsiteY57-482" fmla="*/ 841896 h 1499831"/>
              <a:gd name="connsiteX58-483" fmla="*/ 346971 w 1225855"/>
              <a:gd name="connsiteY58-484" fmla="*/ 956134 h 1499831"/>
              <a:gd name="connsiteX59-485" fmla="*/ 318984 w 1225855"/>
              <a:gd name="connsiteY59-486" fmla="*/ 987558 h 1499831"/>
              <a:gd name="connsiteX60-487" fmla="*/ 321112 w 1225855"/>
              <a:gd name="connsiteY60-488" fmla="*/ 1024546 h 1499831"/>
              <a:gd name="connsiteX61-489" fmla="*/ 338460 w 1225855"/>
              <a:gd name="connsiteY61-490" fmla="*/ 1031093 h 1499831"/>
              <a:gd name="connsiteX62-491" fmla="*/ 358100 w 1225855"/>
              <a:gd name="connsiteY62-492" fmla="*/ 1022255 h 1499831"/>
              <a:gd name="connsiteX63-493" fmla="*/ 387887 w 1225855"/>
              <a:gd name="connsiteY63-494" fmla="*/ 988703 h 1499831"/>
              <a:gd name="connsiteX64-495" fmla="*/ 512600 w 1225855"/>
              <a:gd name="connsiteY64-496" fmla="*/ 1059898 h 1499831"/>
              <a:gd name="connsiteX65-497" fmla="*/ 494925 w 1225855"/>
              <a:gd name="connsiteY65-498" fmla="*/ 1097868 h 1499831"/>
              <a:gd name="connsiteX66-499" fmla="*/ 507527 w 1225855"/>
              <a:gd name="connsiteY66-500" fmla="*/ 1132729 h 1499831"/>
              <a:gd name="connsiteX67-501" fmla="*/ 518656 w 1225855"/>
              <a:gd name="connsiteY67-502" fmla="*/ 1135184 h 1499831"/>
              <a:gd name="connsiteX68-503" fmla="*/ 542388 w 1225855"/>
              <a:gd name="connsiteY68-504" fmla="*/ 1120127 h 1499831"/>
              <a:gd name="connsiteX69-505" fmla="*/ 561045 w 1225855"/>
              <a:gd name="connsiteY69-506" fmla="*/ 1080029 h 1499831"/>
              <a:gd name="connsiteX70-507" fmla="*/ 638132 w 1225855"/>
              <a:gd name="connsiteY70-508" fmla="*/ 1105888 h 1499831"/>
              <a:gd name="connsiteX71-509" fmla="*/ 708344 w 1225855"/>
              <a:gd name="connsiteY71-510" fmla="*/ 1124219 h 1499831"/>
              <a:gd name="connsiteX72-511" fmla="*/ 692633 w 1225855"/>
              <a:gd name="connsiteY72-512" fmla="*/ 1159079 h 1499831"/>
              <a:gd name="connsiteX73-513" fmla="*/ 691487 w 1225855"/>
              <a:gd name="connsiteY73-514" fmla="*/ 1177574 h 1499831"/>
              <a:gd name="connsiteX74-515" fmla="*/ 705726 w 1225855"/>
              <a:gd name="connsiteY74-516" fmla="*/ 1193776 h 1499831"/>
              <a:gd name="connsiteX75-517" fmla="*/ 716528 w 1225855"/>
              <a:gd name="connsiteY75-518" fmla="*/ 1196068 h 1499831"/>
              <a:gd name="connsiteX76-519" fmla="*/ 733549 w 1225855"/>
              <a:gd name="connsiteY76-520" fmla="*/ 1189848 h 1499831"/>
              <a:gd name="connsiteX77-521" fmla="*/ 740423 w 1225855"/>
              <a:gd name="connsiteY77-522" fmla="*/ 1180683 h 1499831"/>
              <a:gd name="connsiteX78-523" fmla="*/ 760881 w 1225855"/>
              <a:gd name="connsiteY78-524" fmla="*/ 1135184 h 1499831"/>
              <a:gd name="connsiteX79-525" fmla="*/ 974628 w 1225855"/>
              <a:gd name="connsiteY79-526" fmla="*/ 1161534 h 1499831"/>
              <a:gd name="connsiteX80-527" fmla="*/ 736822 w 1225855"/>
              <a:gd name="connsiteY80-528" fmla="*/ 1196559 h 1499831"/>
              <a:gd name="connsiteX81-529" fmla="*/ 685431 w 1225855"/>
              <a:gd name="connsiteY81-530" fmla="*/ 1447458 h 1499831"/>
              <a:gd name="connsiteX82-531" fmla="*/ 540096 w 1225855"/>
              <a:gd name="connsiteY82-532" fmla="*/ 1447458 h 1499831"/>
              <a:gd name="connsiteX83-533" fmla="*/ 540096 w 1225855"/>
              <a:gd name="connsiteY83-534" fmla="*/ 1251059 h 1499831"/>
              <a:gd name="connsiteX84-535" fmla="*/ 620292 w 1225855"/>
              <a:gd name="connsiteY84-536" fmla="*/ 1252860 h 1499831"/>
              <a:gd name="connsiteX85-537" fmla="*/ 685431 w 1225855"/>
              <a:gd name="connsiteY85-538" fmla="*/ 1251714 h 1499831"/>
              <a:gd name="connsiteX86-539" fmla="*/ 685431 w 1225855"/>
              <a:gd name="connsiteY86-540" fmla="*/ 1447458 h 1499831"/>
              <a:gd name="connsiteX87-541" fmla="*/ 186415 w 1225855"/>
              <a:gd name="connsiteY87-542" fmla="*/ 720292 h 1499831"/>
              <a:gd name="connsiteX88-543" fmla="*/ 187070 w 1225855"/>
              <a:gd name="connsiteY88-544" fmla="*/ 718819 h 1499831"/>
              <a:gd name="connsiteX89-545" fmla="*/ 188543 w 1225855"/>
              <a:gd name="connsiteY89-546" fmla="*/ 715873 h 1499831"/>
              <a:gd name="connsiteX90-547" fmla="*/ 418567 w 1225855"/>
              <a:gd name="connsiteY90-548" fmla="*/ 483352 h 1499831"/>
              <a:gd name="connsiteX91-549" fmla="*/ 519474 w 1225855"/>
              <a:gd name="connsiteY91-550" fmla="*/ 496356 h 1499831"/>
              <a:gd name="connsiteX92-551" fmla="*/ 552862 w 1225855"/>
              <a:gd name="connsiteY92-552" fmla="*/ 487232 h 1499831"/>
              <a:gd name="connsiteX93-553" fmla="*/ 587396 w 1225855"/>
              <a:gd name="connsiteY93-554" fmla="*/ 488869 h 1499831"/>
              <a:gd name="connsiteX94-555" fmla="*/ 616692 w 1225855"/>
              <a:gd name="connsiteY94-556" fmla="*/ 489360 h 1499831"/>
              <a:gd name="connsiteX95-557" fmla="*/ 641896 w 1225855"/>
              <a:gd name="connsiteY95-558" fmla="*/ 489033 h 1499831"/>
              <a:gd name="connsiteX96-559" fmla="*/ 676430 w 1225855"/>
              <a:gd name="connsiteY96-560" fmla="*/ 487560 h 1499831"/>
              <a:gd name="connsiteX97-561" fmla="*/ 709817 w 1225855"/>
              <a:gd name="connsiteY97-562" fmla="*/ 484941 h 1499831"/>
              <a:gd name="connsiteX98-563" fmla="*/ 797706 w 1225855"/>
              <a:gd name="connsiteY98-564" fmla="*/ 471684 h 1499831"/>
              <a:gd name="connsiteX99-565" fmla="*/ 820292 w 1225855"/>
              <a:gd name="connsiteY99-566" fmla="*/ 507036 h 1499831"/>
              <a:gd name="connsiteX100-567" fmla="*/ 780194 w 1225855"/>
              <a:gd name="connsiteY100-568" fmla="*/ 560391 h 1499831"/>
              <a:gd name="connsiteX101-569" fmla="*/ 759081 w 1225855"/>
              <a:gd name="connsiteY101-570" fmla="*/ 576103 h 1499831"/>
              <a:gd name="connsiteX102-571" fmla="*/ 736822 w 1225855"/>
              <a:gd name="connsiteY102-572" fmla="*/ 590669 h 1499831"/>
              <a:gd name="connsiteX103-573" fmla="*/ 736331 w 1225855"/>
              <a:gd name="connsiteY103-574" fmla="*/ 590996 h 1499831"/>
              <a:gd name="connsiteX104-575" fmla="*/ 542060 w 1225855"/>
              <a:gd name="connsiteY104-576" fmla="*/ 682485 h 1499831"/>
              <a:gd name="connsiteX105-577" fmla="*/ 339115 w 1225855"/>
              <a:gd name="connsiteY105-578" fmla="*/ 752370 h 1499831"/>
              <a:gd name="connsiteX106-579" fmla="*/ 289033 w 1225855"/>
              <a:gd name="connsiteY106-580" fmla="*/ 767428 h 1499831"/>
              <a:gd name="connsiteX107-581" fmla="*/ 274958 w 1225855"/>
              <a:gd name="connsiteY107-582" fmla="*/ 771519 h 1499831"/>
              <a:gd name="connsiteX108-583" fmla="*/ 255809 w 1225855"/>
              <a:gd name="connsiteY108-584" fmla="*/ 764482 h 1499831"/>
              <a:gd name="connsiteX109-585" fmla="*/ 186415 w 1225855"/>
              <a:gd name="connsiteY109-586" fmla="*/ 720292 h 1499831"/>
              <a:gd name="connsiteX110-587" fmla="*/ 883794 w 1225855"/>
              <a:gd name="connsiteY110-588" fmla="*/ 593451 h 1499831"/>
              <a:gd name="connsiteX111-589" fmla="*/ 859244 w 1225855"/>
              <a:gd name="connsiteY111-590" fmla="*/ 561536 h 1499831"/>
              <a:gd name="connsiteX112-591" fmla="*/ 854989 w 1225855"/>
              <a:gd name="connsiteY112-592" fmla="*/ 557117 h 1499831"/>
              <a:gd name="connsiteX113-593" fmla="*/ 867100 w 1225855"/>
              <a:gd name="connsiteY113-594" fmla="*/ 534204 h 1499831"/>
              <a:gd name="connsiteX114-595" fmla="*/ 1036167 w 1225855"/>
              <a:gd name="connsiteY114-596" fmla="*/ 715218 h 1499831"/>
              <a:gd name="connsiteX115-597" fmla="*/ 1037803 w 1225855"/>
              <a:gd name="connsiteY115-598" fmla="*/ 717837 h 1499831"/>
              <a:gd name="connsiteX116-599" fmla="*/ 1038949 w 1225855"/>
              <a:gd name="connsiteY116-600" fmla="*/ 720128 h 1499831"/>
              <a:gd name="connsiteX117-601" fmla="*/ 971519 w 1225855"/>
              <a:gd name="connsiteY117-602" fmla="*/ 764973 h 1499831"/>
              <a:gd name="connsiteX118-603" fmla="*/ 944841 w 1225855"/>
              <a:gd name="connsiteY118-604" fmla="*/ 774793 h 1499831"/>
              <a:gd name="connsiteX119-605" fmla="*/ 927165 w 1225855"/>
              <a:gd name="connsiteY119-606" fmla="*/ 780357 h 1499831"/>
              <a:gd name="connsiteX120-607" fmla="*/ 917018 w 1225855"/>
              <a:gd name="connsiteY120-608" fmla="*/ 783303 h 1499831"/>
              <a:gd name="connsiteX121-609" fmla="*/ 618492 w 1225855"/>
              <a:gd name="connsiteY121-610" fmla="*/ 820292 h 1499831"/>
              <a:gd name="connsiteX122-611" fmla="*/ 372175 w 1225855"/>
              <a:gd name="connsiteY122-612" fmla="*/ 797051 h 1499831"/>
              <a:gd name="connsiteX123-613" fmla="*/ 481668 w 1225855"/>
              <a:gd name="connsiteY123-614" fmla="*/ 760717 h 1499831"/>
              <a:gd name="connsiteX124-615" fmla="*/ 497707 w 1225855"/>
              <a:gd name="connsiteY124-616" fmla="*/ 799015 h 1499831"/>
              <a:gd name="connsiteX125-617" fmla="*/ 521929 w 1225855"/>
              <a:gd name="connsiteY125-618" fmla="*/ 815054 h 1499831"/>
              <a:gd name="connsiteX126-619" fmla="*/ 532077 w 1225855"/>
              <a:gd name="connsiteY126-620" fmla="*/ 812927 h 1499831"/>
              <a:gd name="connsiteX127-621" fmla="*/ 545988 w 1225855"/>
              <a:gd name="connsiteY127-622" fmla="*/ 778557 h 1499831"/>
              <a:gd name="connsiteX128-623" fmla="*/ 530931 w 1225855"/>
              <a:gd name="connsiteY128-624" fmla="*/ 742878 h 1499831"/>
              <a:gd name="connsiteX129-625" fmla="*/ 560882 w 1225855"/>
              <a:gd name="connsiteY129-626" fmla="*/ 731421 h 1499831"/>
              <a:gd name="connsiteX130-627" fmla="*/ 660881 w 1225855"/>
              <a:gd name="connsiteY130-628" fmla="*/ 689359 h 1499831"/>
              <a:gd name="connsiteX131-629" fmla="*/ 682158 w 1225855"/>
              <a:gd name="connsiteY131-630" fmla="*/ 735677 h 1499831"/>
              <a:gd name="connsiteX132-631" fmla="*/ 706053 w 1225855"/>
              <a:gd name="connsiteY132-632" fmla="*/ 750897 h 1499831"/>
              <a:gd name="connsiteX133-633" fmla="*/ 717019 w 1225855"/>
              <a:gd name="connsiteY133-634" fmla="*/ 748442 h 1499831"/>
              <a:gd name="connsiteX134-635" fmla="*/ 729948 w 1225855"/>
              <a:gd name="connsiteY134-636" fmla="*/ 713745 h 1499831"/>
              <a:gd name="connsiteX135-637" fmla="*/ 708181 w 1225855"/>
              <a:gd name="connsiteY135-638" fmla="*/ 666446 h 1499831"/>
              <a:gd name="connsiteX136-639" fmla="*/ 763991 w 1225855"/>
              <a:gd name="connsiteY136-640" fmla="*/ 635350 h 1499831"/>
              <a:gd name="connsiteX137-641" fmla="*/ 773483 w 1225855"/>
              <a:gd name="connsiteY137-642" fmla="*/ 629294 h 1499831"/>
              <a:gd name="connsiteX138-643" fmla="*/ 795414 w 1225855"/>
              <a:gd name="connsiteY138-644" fmla="*/ 614400 h 1499831"/>
              <a:gd name="connsiteX139-645" fmla="*/ 816200 w 1225855"/>
              <a:gd name="connsiteY139-646" fmla="*/ 598361 h 1499831"/>
              <a:gd name="connsiteX140-647" fmla="*/ 819473 w 1225855"/>
              <a:gd name="connsiteY140-648" fmla="*/ 595579 h 1499831"/>
              <a:gd name="connsiteX141-649" fmla="*/ 842223 w 1225855"/>
              <a:gd name="connsiteY141-650" fmla="*/ 625202 h 1499831"/>
              <a:gd name="connsiteX142-651" fmla="*/ 863008 w 1225855"/>
              <a:gd name="connsiteY142-652" fmla="*/ 635350 h 1499831"/>
              <a:gd name="connsiteX143-653" fmla="*/ 878884 w 1225855"/>
              <a:gd name="connsiteY143-654" fmla="*/ 629949 h 1499831"/>
              <a:gd name="connsiteX144-655" fmla="*/ 883794 w 1225855"/>
              <a:gd name="connsiteY144-656" fmla="*/ 593451 h 1499831"/>
              <a:gd name="connsiteX145-657" fmla="*/ 513091 w 1225855"/>
              <a:gd name="connsiteY145-658" fmla="*/ 183796 h 1499831"/>
              <a:gd name="connsiteX146-659" fmla="*/ 520784 w 1225855"/>
              <a:gd name="connsiteY146-660" fmla="*/ 163175 h 1499831"/>
              <a:gd name="connsiteX147-661" fmla="*/ 613746 w 1225855"/>
              <a:gd name="connsiteY147-662" fmla="*/ 64648 h 1499831"/>
              <a:gd name="connsiteX148-663" fmla="*/ 903434 w 1225855"/>
              <a:gd name="connsiteY148-664" fmla="*/ 374630 h 1499831"/>
              <a:gd name="connsiteX149-665" fmla="*/ 823892 w 1225855"/>
              <a:gd name="connsiteY149-666" fmla="*/ 411455 h 1499831"/>
              <a:gd name="connsiteX150-667" fmla="*/ 821110 w 1225855"/>
              <a:gd name="connsiteY150-668" fmla="*/ 412273 h 1499831"/>
              <a:gd name="connsiteX151-669" fmla="*/ 807689 w 1225855"/>
              <a:gd name="connsiteY151-670" fmla="*/ 415710 h 1499831"/>
              <a:gd name="connsiteX152-671" fmla="*/ 791159 w 1225855"/>
              <a:gd name="connsiteY152-672" fmla="*/ 406873 h 1499831"/>
              <a:gd name="connsiteX153-673" fmla="*/ 777084 w 1225855"/>
              <a:gd name="connsiteY153-674" fmla="*/ 399835 h 1499831"/>
              <a:gd name="connsiteX154-675" fmla="*/ 706053 w 1225855"/>
              <a:gd name="connsiteY154-676" fmla="*/ 362192 h 1499831"/>
              <a:gd name="connsiteX155-677" fmla="*/ 591160 w 1225855"/>
              <a:gd name="connsiteY155-678" fmla="*/ 288542 h 1499831"/>
              <a:gd name="connsiteX156-679" fmla="*/ 570702 w 1225855"/>
              <a:gd name="connsiteY156-680" fmla="*/ 272176 h 1499831"/>
              <a:gd name="connsiteX157-681" fmla="*/ 567919 w 1225855"/>
              <a:gd name="connsiteY157-682" fmla="*/ 269721 h 1499831"/>
              <a:gd name="connsiteX158-683" fmla="*/ 551226 w 1225855"/>
              <a:gd name="connsiteY158-684" fmla="*/ 254500 h 1499831"/>
              <a:gd name="connsiteX159-685" fmla="*/ 512109 w 1225855"/>
              <a:gd name="connsiteY159-686" fmla="*/ 197708 h 1499831"/>
              <a:gd name="connsiteX160-687" fmla="*/ 513091 w 1225855"/>
              <a:gd name="connsiteY160-688" fmla="*/ 183796 h 1499831"/>
              <a:gd name="connsiteX161-689" fmla="*/ 322094 w 1225855"/>
              <a:gd name="connsiteY161-690" fmla="*/ 374303 h 1499831"/>
              <a:gd name="connsiteX162-691" fmla="*/ 464974 w 1225855"/>
              <a:gd name="connsiteY162-692" fmla="*/ 222421 h 1499831"/>
              <a:gd name="connsiteX163-693" fmla="*/ 508345 w 1225855"/>
              <a:gd name="connsiteY163-694" fmla="*/ 285596 h 1499831"/>
              <a:gd name="connsiteX164-695" fmla="*/ 482486 w 1225855"/>
              <a:gd name="connsiteY164-696" fmla="*/ 314729 h 1499831"/>
              <a:gd name="connsiteX165-697" fmla="*/ 475939 w 1225855"/>
              <a:gd name="connsiteY165-698" fmla="*/ 334205 h 1499831"/>
              <a:gd name="connsiteX166-699" fmla="*/ 484614 w 1225855"/>
              <a:gd name="connsiteY166-700" fmla="*/ 351717 h 1499831"/>
              <a:gd name="connsiteX167-701" fmla="*/ 491324 w 1225855"/>
              <a:gd name="connsiteY167-702" fmla="*/ 355973 h 1499831"/>
              <a:gd name="connsiteX168-703" fmla="*/ 501962 w 1225855"/>
              <a:gd name="connsiteY168-704" fmla="*/ 358264 h 1499831"/>
              <a:gd name="connsiteX169-705" fmla="*/ 521602 w 1225855"/>
              <a:gd name="connsiteY169-706" fmla="*/ 349426 h 1499831"/>
              <a:gd name="connsiteX170-707" fmla="*/ 547298 w 1225855"/>
              <a:gd name="connsiteY170-708" fmla="*/ 320621 h 1499831"/>
              <a:gd name="connsiteX171-709" fmla="*/ 554990 w 1225855"/>
              <a:gd name="connsiteY171-710" fmla="*/ 326676 h 1499831"/>
              <a:gd name="connsiteX172-711" fmla="*/ 722747 w 1225855"/>
              <a:gd name="connsiteY172-712" fmla="*/ 430768 h 1499831"/>
              <a:gd name="connsiteX173-713" fmla="*/ 663827 w 1225855"/>
              <a:gd name="connsiteY173-714" fmla="*/ 435678 h 1499831"/>
              <a:gd name="connsiteX174-715" fmla="*/ 628967 w 1225855"/>
              <a:gd name="connsiteY174-716" fmla="*/ 436823 h 1499831"/>
              <a:gd name="connsiteX175-717" fmla="*/ 616692 w 1225855"/>
              <a:gd name="connsiteY175-718" fmla="*/ 436987 h 1499831"/>
              <a:gd name="connsiteX176-719" fmla="*/ 600489 w 1225855"/>
              <a:gd name="connsiteY176-720" fmla="*/ 436823 h 1499831"/>
              <a:gd name="connsiteX177-721" fmla="*/ 565628 w 1225855"/>
              <a:gd name="connsiteY177-722" fmla="*/ 435514 h 1499831"/>
              <a:gd name="connsiteX178-723" fmla="*/ 463337 w 1225855"/>
              <a:gd name="connsiteY178-724" fmla="*/ 424057 h 1499831"/>
              <a:gd name="connsiteX179-725" fmla="*/ 433059 w 1225855"/>
              <a:gd name="connsiteY179-726" fmla="*/ 418165 h 1499831"/>
              <a:gd name="connsiteX180-727" fmla="*/ 409164 w 1225855"/>
              <a:gd name="connsiteY180-728" fmla="*/ 412437 h 1499831"/>
              <a:gd name="connsiteX181-729" fmla="*/ 403927 w 1225855"/>
              <a:gd name="connsiteY181-730" fmla="*/ 410964 h 1499831"/>
              <a:gd name="connsiteX182-731" fmla="*/ 322094 w 1225855"/>
              <a:gd name="connsiteY182-732" fmla="*/ 374303 h 1499831"/>
              <a:gd name="connsiteX0-733" fmla="*/ 1219145 w 1225855"/>
              <a:gd name="connsiteY0-734" fmla="*/ 1035512 h 1499831"/>
              <a:gd name="connsiteX1-735" fmla="*/ 1212598 w 1225855"/>
              <a:gd name="connsiteY1-736" fmla="*/ 1022910 h 1499831"/>
              <a:gd name="connsiteX2-737" fmla="*/ 1009653 w 1225855"/>
              <a:gd name="connsiteY2-738" fmla="*/ 805725 h 1499831"/>
              <a:gd name="connsiteX3-739" fmla="*/ 1091485 w 1225855"/>
              <a:gd name="connsiteY3-740" fmla="*/ 720128 h 1499831"/>
              <a:gd name="connsiteX4-741" fmla="*/ 1086085 w 1225855"/>
              <a:gd name="connsiteY4-742" fmla="*/ 697052 h 1499831"/>
              <a:gd name="connsiteX5-743" fmla="*/ 1079702 w 1225855"/>
              <a:gd name="connsiteY5-744" fmla="*/ 685104 h 1499831"/>
              <a:gd name="connsiteX6-745" fmla="*/ 863663 w 1225855"/>
              <a:gd name="connsiteY6-746" fmla="*/ 454008 h 1499831"/>
              <a:gd name="connsiteX7-747" fmla="*/ 957280 w 1225855"/>
              <a:gd name="connsiteY7-748" fmla="*/ 374303 h 1499831"/>
              <a:gd name="connsiteX8-749" fmla="*/ 953024 w 1225855"/>
              <a:gd name="connsiteY8-750" fmla="*/ 355482 h 1499831"/>
              <a:gd name="connsiteX9-751" fmla="*/ 946969 w 1225855"/>
              <a:gd name="connsiteY9-752" fmla="*/ 344516 h 1499831"/>
              <a:gd name="connsiteX10-753" fmla="*/ 633058 w 1225855"/>
              <a:gd name="connsiteY10-754" fmla="*/ 8347 h 1499831"/>
              <a:gd name="connsiteX11-755" fmla="*/ 613909 w 1225855"/>
              <a:gd name="connsiteY11-756" fmla="*/ 0 h 1499831"/>
              <a:gd name="connsiteX12-757" fmla="*/ 594761 w 1225855"/>
              <a:gd name="connsiteY12-758" fmla="*/ 8183 h 1499831"/>
              <a:gd name="connsiteX13-759" fmla="*/ 276922 w 1225855"/>
              <a:gd name="connsiteY13-760" fmla="*/ 345825 h 1499831"/>
              <a:gd name="connsiteX14-761" fmla="*/ 269884 w 1225855"/>
              <a:gd name="connsiteY14-762" fmla="*/ 362028 h 1499831"/>
              <a:gd name="connsiteX15-763" fmla="*/ 268248 w 1225855"/>
              <a:gd name="connsiteY15-764" fmla="*/ 374139 h 1499831"/>
              <a:gd name="connsiteX16-765" fmla="*/ 363828 w 1225855"/>
              <a:gd name="connsiteY16-766" fmla="*/ 453354 h 1499831"/>
              <a:gd name="connsiteX17-767" fmla="*/ 143535 w 1225855"/>
              <a:gd name="connsiteY17-768" fmla="*/ 687395 h 1499831"/>
              <a:gd name="connsiteX18-769" fmla="*/ 136497 w 1225855"/>
              <a:gd name="connsiteY18-770" fmla="*/ 704744 h 1499831"/>
              <a:gd name="connsiteX19-771" fmla="*/ 134206 w 1225855"/>
              <a:gd name="connsiteY19-772" fmla="*/ 720128 h 1499831"/>
              <a:gd name="connsiteX20-773" fmla="*/ 182978 w 1225855"/>
              <a:gd name="connsiteY20-774" fmla="*/ 786740 h 1499831"/>
              <a:gd name="connsiteX21-775" fmla="*/ 217839 w 1225855"/>
              <a:gd name="connsiteY21-776" fmla="*/ 805071 h 1499831"/>
              <a:gd name="connsiteX22-777" fmla="*/ 9984 w 1225855"/>
              <a:gd name="connsiteY22-778" fmla="*/ 1025692 h 1499831"/>
              <a:gd name="connsiteX23-779" fmla="*/ 2946 w 1225855"/>
              <a:gd name="connsiteY23-780" fmla="*/ 1044186 h 1499831"/>
              <a:gd name="connsiteX24-781" fmla="*/ 0 w 1225855"/>
              <a:gd name="connsiteY24-782" fmla="*/ 1062844 h 1499831"/>
              <a:gd name="connsiteX25-783" fmla="*/ 194435 w 1225855"/>
              <a:gd name="connsiteY25-784" fmla="*/ 1198195 h 1499831"/>
              <a:gd name="connsiteX26-785" fmla="*/ 487887 w 1225855"/>
              <a:gd name="connsiteY26-786" fmla="*/ 1247950 h 1499831"/>
              <a:gd name="connsiteX27-787" fmla="*/ 487887 w 1225855"/>
              <a:gd name="connsiteY27-788" fmla="*/ 1473645 h 1499831"/>
              <a:gd name="connsiteX28-789" fmla="*/ 514073 w 1225855"/>
              <a:gd name="connsiteY28-790" fmla="*/ 1499831 h 1499831"/>
              <a:gd name="connsiteX29-791" fmla="*/ 711781 w 1225855"/>
              <a:gd name="connsiteY29-792" fmla="*/ 1499831 h 1499831"/>
              <a:gd name="connsiteX30-793" fmla="*/ 737968 w 1225855"/>
              <a:gd name="connsiteY30-794" fmla="*/ 1473645 h 1499831"/>
              <a:gd name="connsiteX31-795" fmla="*/ 737968 w 1225855"/>
              <a:gd name="connsiteY31-796" fmla="*/ 1248932 h 1499831"/>
              <a:gd name="connsiteX32-797" fmla="*/ 1039112 w 1225855"/>
              <a:gd name="connsiteY32-798" fmla="*/ 1198195 h 1499831"/>
              <a:gd name="connsiteX33-799" fmla="*/ 1225855 w 1225855"/>
              <a:gd name="connsiteY33-800" fmla="*/ 1062844 h 1499831"/>
              <a:gd name="connsiteX34-801" fmla="*/ 1219145 w 1225855"/>
              <a:gd name="connsiteY34-802" fmla="*/ 1035512 h 1499831"/>
              <a:gd name="connsiteX35-803" fmla="*/ 1099178 w 1225855"/>
              <a:gd name="connsiteY35-804" fmla="*/ 1120454 h 1499831"/>
              <a:gd name="connsiteX36-805" fmla="*/ 1082157 w 1225855"/>
              <a:gd name="connsiteY36-806" fmla="*/ 1113580 h 1499831"/>
              <a:gd name="connsiteX37-807" fmla="*/ 657608 w 1225855"/>
              <a:gd name="connsiteY37-808" fmla="*/ 1056788 h 1499831"/>
              <a:gd name="connsiteX38-809" fmla="*/ 560882 w 1225855"/>
              <a:gd name="connsiteY38-810" fmla="*/ 1023564 h 1499831"/>
              <a:gd name="connsiteX39-811" fmla="*/ 558918 w 1225855"/>
              <a:gd name="connsiteY39-812" fmla="*/ 1022582 h 1499831"/>
              <a:gd name="connsiteX40-813" fmla="*/ 554663 w 1225855"/>
              <a:gd name="connsiteY40-814" fmla="*/ 1021109 h 1499831"/>
              <a:gd name="connsiteX41-815" fmla="*/ 419966 w 1225855"/>
              <a:gd name="connsiteY41-816" fmla="*/ 947296 h 1499831"/>
              <a:gd name="connsiteX42-817" fmla="*/ 312928 w 1225855"/>
              <a:gd name="connsiteY42-818" fmla="*/ 837313 h 1499831"/>
              <a:gd name="connsiteX43-819" fmla="*/ 618656 w 1225855"/>
              <a:gd name="connsiteY43-820" fmla="*/ 872828 h 1499831"/>
              <a:gd name="connsiteX44-821" fmla="*/ 943368 w 1225855"/>
              <a:gd name="connsiteY44-822" fmla="*/ 830439 h 1499831"/>
              <a:gd name="connsiteX45-823" fmla="*/ 957116 w 1225855"/>
              <a:gd name="connsiteY45-824" fmla="*/ 826184 h 1499831"/>
              <a:gd name="connsiteX46-825" fmla="*/ 1168408 w 1225855"/>
              <a:gd name="connsiteY46-826" fmla="*/ 1052369 h 1499831"/>
              <a:gd name="connsiteX47-827" fmla="*/ 1170536 w 1225855"/>
              <a:gd name="connsiteY47-828" fmla="*/ 1055806 h 1499831"/>
              <a:gd name="connsiteX48-829" fmla="*/ 1173482 w 1225855"/>
              <a:gd name="connsiteY48-830" fmla="*/ 1063008 h 1499831"/>
              <a:gd name="connsiteX49-831" fmla="*/ 1099178 w 1225855"/>
              <a:gd name="connsiteY49-832" fmla="*/ 1120454 h 1499831"/>
              <a:gd name="connsiteX50-833" fmla="*/ 736822 w 1225855"/>
              <a:gd name="connsiteY50-834" fmla="*/ 1196559 h 1499831"/>
              <a:gd name="connsiteX51-835" fmla="*/ 620292 w 1225855"/>
              <a:gd name="connsiteY51-836" fmla="*/ 1200487 h 1499831"/>
              <a:gd name="connsiteX52-837" fmla="*/ 489033 w 1225855"/>
              <a:gd name="connsiteY52-838" fmla="*/ 1195577 h 1499831"/>
              <a:gd name="connsiteX53-839" fmla="*/ 209001 w 1225855"/>
              <a:gd name="connsiteY53-840" fmla="*/ 1148114 h 1499831"/>
              <a:gd name="connsiteX54-841" fmla="*/ 52209 w 1225855"/>
              <a:gd name="connsiteY54-842" fmla="*/ 1063008 h 1499831"/>
              <a:gd name="connsiteX55-843" fmla="*/ 54173 w 1225855"/>
              <a:gd name="connsiteY55-844" fmla="*/ 1057279 h 1499831"/>
              <a:gd name="connsiteX56-845" fmla="*/ 56137 w 1225855"/>
              <a:gd name="connsiteY56-846" fmla="*/ 1053188 h 1499831"/>
              <a:gd name="connsiteX57-847" fmla="*/ 255155 w 1225855"/>
              <a:gd name="connsiteY57-848" fmla="*/ 841896 h 1499831"/>
              <a:gd name="connsiteX58-849" fmla="*/ 346971 w 1225855"/>
              <a:gd name="connsiteY58-850" fmla="*/ 956134 h 1499831"/>
              <a:gd name="connsiteX59-851" fmla="*/ 318984 w 1225855"/>
              <a:gd name="connsiteY59-852" fmla="*/ 987558 h 1499831"/>
              <a:gd name="connsiteX60-853" fmla="*/ 321112 w 1225855"/>
              <a:gd name="connsiteY60-854" fmla="*/ 1024546 h 1499831"/>
              <a:gd name="connsiteX61-855" fmla="*/ 338460 w 1225855"/>
              <a:gd name="connsiteY61-856" fmla="*/ 1031093 h 1499831"/>
              <a:gd name="connsiteX62-857" fmla="*/ 358100 w 1225855"/>
              <a:gd name="connsiteY62-858" fmla="*/ 1022255 h 1499831"/>
              <a:gd name="connsiteX63-859" fmla="*/ 387887 w 1225855"/>
              <a:gd name="connsiteY63-860" fmla="*/ 988703 h 1499831"/>
              <a:gd name="connsiteX64-861" fmla="*/ 512600 w 1225855"/>
              <a:gd name="connsiteY64-862" fmla="*/ 1059898 h 1499831"/>
              <a:gd name="connsiteX65-863" fmla="*/ 494925 w 1225855"/>
              <a:gd name="connsiteY65-864" fmla="*/ 1097868 h 1499831"/>
              <a:gd name="connsiteX66-865" fmla="*/ 507527 w 1225855"/>
              <a:gd name="connsiteY66-866" fmla="*/ 1132729 h 1499831"/>
              <a:gd name="connsiteX67-867" fmla="*/ 518656 w 1225855"/>
              <a:gd name="connsiteY67-868" fmla="*/ 1135184 h 1499831"/>
              <a:gd name="connsiteX68-869" fmla="*/ 542388 w 1225855"/>
              <a:gd name="connsiteY68-870" fmla="*/ 1120127 h 1499831"/>
              <a:gd name="connsiteX69-871" fmla="*/ 561045 w 1225855"/>
              <a:gd name="connsiteY69-872" fmla="*/ 1080029 h 1499831"/>
              <a:gd name="connsiteX70-873" fmla="*/ 638132 w 1225855"/>
              <a:gd name="connsiteY70-874" fmla="*/ 1105888 h 1499831"/>
              <a:gd name="connsiteX71-875" fmla="*/ 708344 w 1225855"/>
              <a:gd name="connsiteY71-876" fmla="*/ 1124219 h 1499831"/>
              <a:gd name="connsiteX72-877" fmla="*/ 692633 w 1225855"/>
              <a:gd name="connsiteY72-878" fmla="*/ 1159079 h 1499831"/>
              <a:gd name="connsiteX73-879" fmla="*/ 691487 w 1225855"/>
              <a:gd name="connsiteY73-880" fmla="*/ 1177574 h 1499831"/>
              <a:gd name="connsiteX74-881" fmla="*/ 705726 w 1225855"/>
              <a:gd name="connsiteY74-882" fmla="*/ 1193776 h 1499831"/>
              <a:gd name="connsiteX75-883" fmla="*/ 716528 w 1225855"/>
              <a:gd name="connsiteY75-884" fmla="*/ 1196068 h 1499831"/>
              <a:gd name="connsiteX76-885" fmla="*/ 733549 w 1225855"/>
              <a:gd name="connsiteY76-886" fmla="*/ 1189848 h 1499831"/>
              <a:gd name="connsiteX77-887" fmla="*/ 740423 w 1225855"/>
              <a:gd name="connsiteY77-888" fmla="*/ 1180683 h 1499831"/>
              <a:gd name="connsiteX78-889" fmla="*/ 760881 w 1225855"/>
              <a:gd name="connsiteY78-890" fmla="*/ 1135184 h 1499831"/>
              <a:gd name="connsiteX79-891" fmla="*/ 974628 w 1225855"/>
              <a:gd name="connsiteY79-892" fmla="*/ 1161534 h 1499831"/>
              <a:gd name="connsiteX80-893" fmla="*/ 736822 w 1225855"/>
              <a:gd name="connsiteY80-894" fmla="*/ 1196559 h 1499831"/>
              <a:gd name="connsiteX81-895" fmla="*/ 685431 w 1225855"/>
              <a:gd name="connsiteY81-896" fmla="*/ 1447458 h 1499831"/>
              <a:gd name="connsiteX82-897" fmla="*/ 540096 w 1225855"/>
              <a:gd name="connsiteY82-898" fmla="*/ 1447458 h 1499831"/>
              <a:gd name="connsiteX83-899" fmla="*/ 540096 w 1225855"/>
              <a:gd name="connsiteY83-900" fmla="*/ 1251059 h 1499831"/>
              <a:gd name="connsiteX84-901" fmla="*/ 620292 w 1225855"/>
              <a:gd name="connsiteY84-902" fmla="*/ 1252860 h 1499831"/>
              <a:gd name="connsiteX85-903" fmla="*/ 685431 w 1225855"/>
              <a:gd name="connsiteY85-904" fmla="*/ 1251714 h 1499831"/>
              <a:gd name="connsiteX86-905" fmla="*/ 685431 w 1225855"/>
              <a:gd name="connsiteY86-906" fmla="*/ 1447458 h 1499831"/>
              <a:gd name="connsiteX87-907" fmla="*/ 186415 w 1225855"/>
              <a:gd name="connsiteY87-908" fmla="*/ 720292 h 1499831"/>
              <a:gd name="connsiteX88-909" fmla="*/ 187070 w 1225855"/>
              <a:gd name="connsiteY88-910" fmla="*/ 718819 h 1499831"/>
              <a:gd name="connsiteX89-911" fmla="*/ 188543 w 1225855"/>
              <a:gd name="connsiteY89-912" fmla="*/ 715873 h 1499831"/>
              <a:gd name="connsiteX90-913" fmla="*/ 418567 w 1225855"/>
              <a:gd name="connsiteY90-914" fmla="*/ 483352 h 1499831"/>
              <a:gd name="connsiteX91-915" fmla="*/ 519474 w 1225855"/>
              <a:gd name="connsiteY91-916" fmla="*/ 496356 h 1499831"/>
              <a:gd name="connsiteX92-917" fmla="*/ 552862 w 1225855"/>
              <a:gd name="connsiteY92-918" fmla="*/ 487232 h 1499831"/>
              <a:gd name="connsiteX93-919" fmla="*/ 587396 w 1225855"/>
              <a:gd name="connsiteY93-920" fmla="*/ 507919 h 1499831"/>
              <a:gd name="connsiteX94-921" fmla="*/ 616692 w 1225855"/>
              <a:gd name="connsiteY94-922" fmla="*/ 489360 h 1499831"/>
              <a:gd name="connsiteX95-923" fmla="*/ 641896 w 1225855"/>
              <a:gd name="connsiteY95-924" fmla="*/ 489033 h 1499831"/>
              <a:gd name="connsiteX96-925" fmla="*/ 676430 w 1225855"/>
              <a:gd name="connsiteY96-926" fmla="*/ 487560 h 1499831"/>
              <a:gd name="connsiteX97-927" fmla="*/ 709817 w 1225855"/>
              <a:gd name="connsiteY97-928" fmla="*/ 484941 h 1499831"/>
              <a:gd name="connsiteX98-929" fmla="*/ 797706 w 1225855"/>
              <a:gd name="connsiteY98-930" fmla="*/ 471684 h 1499831"/>
              <a:gd name="connsiteX99-931" fmla="*/ 820292 w 1225855"/>
              <a:gd name="connsiteY99-932" fmla="*/ 507036 h 1499831"/>
              <a:gd name="connsiteX100-933" fmla="*/ 780194 w 1225855"/>
              <a:gd name="connsiteY100-934" fmla="*/ 560391 h 1499831"/>
              <a:gd name="connsiteX101-935" fmla="*/ 759081 w 1225855"/>
              <a:gd name="connsiteY101-936" fmla="*/ 576103 h 1499831"/>
              <a:gd name="connsiteX102-937" fmla="*/ 736822 w 1225855"/>
              <a:gd name="connsiteY102-938" fmla="*/ 590669 h 1499831"/>
              <a:gd name="connsiteX103-939" fmla="*/ 736331 w 1225855"/>
              <a:gd name="connsiteY103-940" fmla="*/ 590996 h 1499831"/>
              <a:gd name="connsiteX104-941" fmla="*/ 542060 w 1225855"/>
              <a:gd name="connsiteY104-942" fmla="*/ 682485 h 1499831"/>
              <a:gd name="connsiteX105-943" fmla="*/ 339115 w 1225855"/>
              <a:gd name="connsiteY105-944" fmla="*/ 752370 h 1499831"/>
              <a:gd name="connsiteX106-945" fmla="*/ 289033 w 1225855"/>
              <a:gd name="connsiteY106-946" fmla="*/ 767428 h 1499831"/>
              <a:gd name="connsiteX107-947" fmla="*/ 274958 w 1225855"/>
              <a:gd name="connsiteY107-948" fmla="*/ 771519 h 1499831"/>
              <a:gd name="connsiteX108-949" fmla="*/ 255809 w 1225855"/>
              <a:gd name="connsiteY108-950" fmla="*/ 764482 h 1499831"/>
              <a:gd name="connsiteX109-951" fmla="*/ 186415 w 1225855"/>
              <a:gd name="connsiteY109-952" fmla="*/ 720292 h 1499831"/>
              <a:gd name="connsiteX110-953" fmla="*/ 883794 w 1225855"/>
              <a:gd name="connsiteY110-954" fmla="*/ 593451 h 1499831"/>
              <a:gd name="connsiteX111-955" fmla="*/ 859244 w 1225855"/>
              <a:gd name="connsiteY111-956" fmla="*/ 561536 h 1499831"/>
              <a:gd name="connsiteX112-957" fmla="*/ 854989 w 1225855"/>
              <a:gd name="connsiteY112-958" fmla="*/ 557117 h 1499831"/>
              <a:gd name="connsiteX113-959" fmla="*/ 867100 w 1225855"/>
              <a:gd name="connsiteY113-960" fmla="*/ 534204 h 1499831"/>
              <a:gd name="connsiteX114-961" fmla="*/ 1036167 w 1225855"/>
              <a:gd name="connsiteY114-962" fmla="*/ 715218 h 1499831"/>
              <a:gd name="connsiteX115-963" fmla="*/ 1037803 w 1225855"/>
              <a:gd name="connsiteY115-964" fmla="*/ 717837 h 1499831"/>
              <a:gd name="connsiteX116-965" fmla="*/ 1038949 w 1225855"/>
              <a:gd name="connsiteY116-966" fmla="*/ 720128 h 1499831"/>
              <a:gd name="connsiteX117-967" fmla="*/ 971519 w 1225855"/>
              <a:gd name="connsiteY117-968" fmla="*/ 764973 h 1499831"/>
              <a:gd name="connsiteX118-969" fmla="*/ 944841 w 1225855"/>
              <a:gd name="connsiteY118-970" fmla="*/ 774793 h 1499831"/>
              <a:gd name="connsiteX119-971" fmla="*/ 927165 w 1225855"/>
              <a:gd name="connsiteY119-972" fmla="*/ 780357 h 1499831"/>
              <a:gd name="connsiteX120-973" fmla="*/ 917018 w 1225855"/>
              <a:gd name="connsiteY120-974" fmla="*/ 783303 h 1499831"/>
              <a:gd name="connsiteX121-975" fmla="*/ 618492 w 1225855"/>
              <a:gd name="connsiteY121-976" fmla="*/ 820292 h 1499831"/>
              <a:gd name="connsiteX122-977" fmla="*/ 372175 w 1225855"/>
              <a:gd name="connsiteY122-978" fmla="*/ 797051 h 1499831"/>
              <a:gd name="connsiteX123-979" fmla="*/ 481668 w 1225855"/>
              <a:gd name="connsiteY123-980" fmla="*/ 760717 h 1499831"/>
              <a:gd name="connsiteX124-981" fmla="*/ 497707 w 1225855"/>
              <a:gd name="connsiteY124-982" fmla="*/ 799015 h 1499831"/>
              <a:gd name="connsiteX125-983" fmla="*/ 521929 w 1225855"/>
              <a:gd name="connsiteY125-984" fmla="*/ 815054 h 1499831"/>
              <a:gd name="connsiteX126-985" fmla="*/ 532077 w 1225855"/>
              <a:gd name="connsiteY126-986" fmla="*/ 812927 h 1499831"/>
              <a:gd name="connsiteX127-987" fmla="*/ 545988 w 1225855"/>
              <a:gd name="connsiteY127-988" fmla="*/ 778557 h 1499831"/>
              <a:gd name="connsiteX128-989" fmla="*/ 530931 w 1225855"/>
              <a:gd name="connsiteY128-990" fmla="*/ 742878 h 1499831"/>
              <a:gd name="connsiteX129-991" fmla="*/ 560882 w 1225855"/>
              <a:gd name="connsiteY129-992" fmla="*/ 731421 h 1499831"/>
              <a:gd name="connsiteX130-993" fmla="*/ 660881 w 1225855"/>
              <a:gd name="connsiteY130-994" fmla="*/ 689359 h 1499831"/>
              <a:gd name="connsiteX131-995" fmla="*/ 682158 w 1225855"/>
              <a:gd name="connsiteY131-996" fmla="*/ 735677 h 1499831"/>
              <a:gd name="connsiteX132-997" fmla="*/ 706053 w 1225855"/>
              <a:gd name="connsiteY132-998" fmla="*/ 750897 h 1499831"/>
              <a:gd name="connsiteX133-999" fmla="*/ 717019 w 1225855"/>
              <a:gd name="connsiteY133-1000" fmla="*/ 748442 h 1499831"/>
              <a:gd name="connsiteX134-1001" fmla="*/ 729948 w 1225855"/>
              <a:gd name="connsiteY134-1002" fmla="*/ 713745 h 1499831"/>
              <a:gd name="connsiteX135-1003" fmla="*/ 708181 w 1225855"/>
              <a:gd name="connsiteY135-1004" fmla="*/ 666446 h 1499831"/>
              <a:gd name="connsiteX136-1005" fmla="*/ 763991 w 1225855"/>
              <a:gd name="connsiteY136-1006" fmla="*/ 635350 h 1499831"/>
              <a:gd name="connsiteX137-1007" fmla="*/ 773483 w 1225855"/>
              <a:gd name="connsiteY137-1008" fmla="*/ 629294 h 1499831"/>
              <a:gd name="connsiteX138-1009" fmla="*/ 795414 w 1225855"/>
              <a:gd name="connsiteY138-1010" fmla="*/ 614400 h 1499831"/>
              <a:gd name="connsiteX139-1011" fmla="*/ 816200 w 1225855"/>
              <a:gd name="connsiteY139-1012" fmla="*/ 598361 h 1499831"/>
              <a:gd name="connsiteX140-1013" fmla="*/ 819473 w 1225855"/>
              <a:gd name="connsiteY140-1014" fmla="*/ 595579 h 1499831"/>
              <a:gd name="connsiteX141-1015" fmla="*/ 842223 w 1225855"/>
              <a:gd name="connsiteY141-1016" fmla="*/ 625202 h 1499831"/>
              <a:gd name="connsiteX142-1017" fmla="*/ 863008 w 1225855"/>
              <a:gd name="connsiteY142-1018" fmla="*/ 635350 h 1499831"/>
              <a:gd name="connsiteX143-1019" fmla="*/ 878884 w 1225855"/>
              <a:gd name="connsiteY143-1020" fmla="*/ 629949 h 1499831"/>
              <a:gd name="connsiteX144-1021" fmla="*/ 883794 w 1225855"/>
              <a:gd name="connsiteY144-1022" fmla="*/ 593451 h 1499831"/>
              <a:gd name="connsiteX145-1023" fmla="*/ 513091 w 1225855"/>
              <a:gd name="connsiteY145-1024" fmla="*/ 183796 h 1499831"/>
              <a:gd name="connsiteX146-1025" fmla="*/ 520784 w 1225855"/>
              <a:gd name="connsiteY146-1026" fmla="*/ 163175 h 1499831"/>
              <a:gd name="connsiteX147-1027" fmla="*/ 613746 w 1225855"/>
              <a:gd name="connsiteY147-1028" fmla="*/ 64648 h 1499831"/>
              <a:gd name="connsiteX148-1029" fmla="*/ 903434 w 1225855"/>
              <a:gd name="connsiteY148-1030" fmla="*/ 374630 h 1499831"/>
              <a:gd name="connsiteX149-1031" fmla="*/ 823892 w 1225855"/>
              <a:gd name="connsiteY149-1032" fmla="*/ 411455 h 1499831"/>
              <a:gd name="connsiteX150-1033" fmla="*/ 821110 w 1225855"/>
              <a:gd name="connsiteY150-1034" fmla="*/ 412273 h 1499831"/>
              <a:gd name="connsiteX151-1035" fmla="*/ 807689 w 1225855"/>
              <a:gd name="connsiteY151-1036" fmla="*/ 415710 h 1499831"/>
              <a:gd name="connsiteX152-1037" fmla="*/ 791159 w 1225855"/>
              <a:gd name="connsiteY152-1038" fmla="*/ 406873 h 1499831"/>
              <a:gd name="connsiteX153-1039" fmla="*/ 777084 w 1225855"/>
              <a:gd name="connsiteY153-1040" fmla="*/ 399835 h 1499831"/>
              <a:gd name="connsiteX154-1041" fmla="*/ 706053 w 1225855"/>
              <a:gd name="connsiteY154-1042" fmla="*/ 362192 h 1499831"/>
              <a:gd name="connsiteX155-1043" fmla="*/ 591160 w 1225855"/>
              <a:gd name="connsiteY155-1044" fmla="*/ 288542 h 1499831"/>
              <a:gd name="connsiteX156-1045" fmla="*/ 570702 w 1225855"/>
              <a:gd name="connsiteY156-1046" fmla="*/ 272176 h 1499831"/>
              <a:gd name="connsiteX157-1047" fmla="*/ 567919 w 1225855"/>
              <a:gd name="connsiteY157-1048" fmla="*/ 269721 h 1499831"/>
              <a:gd name="connsiteX158-1049" fmla="*/ 551226 w 1225855"/>
              <a:gd name="connsiteY158-1050" fmla="*/ 254500 h 1499831"/>
              <a:gd name="connsiteX159-1051" fmla="*/ 512109 w 1225855"/>
              <a:gd name="connsiteY159-1052" fmla="*/ 197708 h 1499831"/>
              <a:gd name="connsiteX160-1053" fmla="*/ 513091 w 1225855"/>
              <a:gd name="connsiteY160-1054" fmla="*/ 183796 h 1499831"/>
              <a:gd name="connsiteX161-1055" fmla="*/ 322094 w 1225855"/>
              <a:gd name="connsiteY161-1056" fmla="*/ 374303 h 1499831"/>
              <a:gd name="connsiteX162-1057" fmla="*/ 464974 w 1225855"/>
              <a:gd name="connsiteY162-1058" fmla="*/ 222421 h 1499831"/>
              <a:gd name="connsiteX163-1059" fmla="*/ 508345 w 1225855"/>
              <a:gd name="connsiteY163-1060" fmla="*/ 285596 h 1499831"/>
              <a:gd name="connsiteX164-1061" fmla="*/ 482486 w 1225855"/>
              <a:gd name="connsiteY164-1062" fmla="*/ 314729 h 1499831"/>
              <a:gd name="connsiteX165-1063" fmla="*/ 475939 w 1225855"/>
              <a:gd name="connsiteY165-1064" fmla="*/ 334205 h 1499831"/>
              <a:gd name="connsiteX166-1065" fmla="*/ 484614 w 1225855"/>
              <a:gd name="connsiteY166-1066" fmla="*/ 351717 h 1499831"/>
              <a:gd name="connsiteX167-1067" fmla="*/ 491324 w 1225855"/>
              <a:gd name="connsiteY167-1068" fmla="*/ 355973 h 1499831"/>
              <a:gd name="connsiteX168-1069" fmla="*/ 501962 w 1225855"/>
              <a:gd name="connsiteY168-1070" fmla="*/ 358264 h 1499831"/>
              <a:gd name="connsiteX169-1071" fmla="*/ 521602 w 1225855"/>
              <a:gd name="connsiteY169-1072" fmla="*/ 349426 h 1499831"/>
              <a:gd name="connsiteX170-1073" fmla="*/ 547298 w 1225855"/>
              <a:gd name="connsiteY170-1074" fmla="*/ 320621 h 1499831"/>
              <a:gd name="connsiteX171-1075" fmla="*/ 554990 w 1225855"/>
              <a:gd name="connsiteY171-1076" fmla="*/ 326676 h 1499831"/>
              <a:gd name="connsiteX172-1077" fmla="*/ 722747 w 1225855"/>
              <a:gd name="connsiteY172-1078" fmla="*/ 430768 h 1499831"/>
              <a:gd name="connsiteX173-1079" fmla="*/ 663827 w 1225855"/>
              <a:gd name="connsiteY173-1080" fmla="*/ 435678 h 1499831"/>
              <a:gd name="connsiteX174-1081" fmla="*/ 628967 w 1225855"/>
              <a:gd name="connsiteY174-1082" fmla="*/ 436823 h 1499831"/>
              <a:gd name="connsiteX175-1083" fmla="*/ 616692 w 1225855"/>
              <a:gd name="connsiteY175-1084" fmla="*/ 436987 h 1499831"/>
              <a:gd name="connsiteX176-1085" fmla="*/ 600489 w 1225855"/>
              <a:gd name="connsiteY176-1086" fmla="*/ 436823 h 1499831"/>
              <a:gd name="connsiteX177-1087" fmla="*/ 565628 w 1225855"/>
              <a:gd name="connsiteY177-1088" fmla="*/ 435514 h 1499831"/>
              <a:gd name="connsiteX178-1089" fmla="*/ 463337 w 1225855"/>
              <a:gd name="connsiteY178-1090" fmla="*/ 424057 h 1499831"/>
              <a:gd name="connsiteX179-1091" fmla="*/ 433059 w 1225855"/>
              <a:gd name="connsiteY179-1092" fmla="*/ 418165 h 1499831"/>
              <a:gd name="connsiteX180-1093" fmla="*/ 409164 w 1225855"/>
              <a:gd name="connsiteY180-1094" fmla="*/ 412437 h 1499831"/>
              <a:gd name="connsiteX181-1095" fmla="*/ 403927 w 1225855"/>
              <a:gd name="connsiteY181-1096" fmla="*/ 410964 h 1499831"/>
              <a:gd name="connsiteX182-1097" fmla="*/ 322094 w 1225855"/>
              <a:gd name="connsiteY182-1098" fmla="*/ 374303 h 1499831"/>
              <a:gd name="connsiteX0-1099" fmla="*/ 1219145 w 1225855"/>
              <a:gd name="connsiteY0-1100" fmla="*/ 1035512 h 1499831"/>
              <a:gd name="connsiteX1-1101" fmla="*/ 1212598 w 1225855"/>
              <a:gd name="connsiteY1-1102" fmla="*/ 1022910 h 1499831"/>
              <a:gd name="connsiteX2-1103" fmla="*/ 1009653 w 1225855"/>
              <a:gd name="connsiteY2-1104" fmla="*/ 805725 h 1499831"/>
              <a:gd name="connsiteX3-1105" fmla="*/ 1091485 w 1225855"/>
              <a:gd name="connsiteY3-1106" fmla="*/ 720128 h 1499831"/>
              <a:gd name="connsiteX4-1107" fmla="*/ 1086085 w 1225855"/>
              <a:gd name="connsiteY4-1108" fmla="*/ 697052 h 1499831"/>
              <a:gd name="connsiteX5-1109" fmla="*/ 1079702 w 1225855"/>
              <a:gd name="connsiteY5-1110" fmla="*/ 685104 h 1499831"/>
              <a:gd name="connsiteX6-1111" fmla="*/ 863663 w 1225855"/>
              <a:gd name="connsiteY6-1112" fmla="*/ 454008 h 1499831"/>
              <a:gd name="connsiteX7-1113" fmla="*/ 957280 w 1225855"/>
              <a:gd name="connsiteY7-1114" fmla="*/ 374303 h 1499831"/>
              <a:gd name="connsiteX8-1115" fmla="*/ 953024 w 1225855"/>
              <a:gd name="connsiteY8-1116" fmla="*/ 355482 h 1499831"/>
              <a:gd name="connsiteX9-1117" fmla="*/ 946969 w 1225855"/>
              <a:gd name="connsiteY9-1118" fmla="*/ 344516 h 1499831"/>
              <a:gd name="connsiteX10-1119" fmla="*/ 633058 w 1225855"/>
              <a:gd name="connsiteY10-1120" fmla="*/ 8347 h 1499831"/>
              <a:gd name="connsiteX11-1121" fmla="*/ 613909 w 1225855"/>
              <a:gd name="connsiteY11-1122" fmla="*/ 0 h 1499831"/>
              <a:gd name="connsiteX12-1123" fmla="*/ 594761 w 1225855"/>
              <a:gd name="connsiteY12-1124" fmla="*/ 8183 h 1499831"/>
              <a:gd name="connsiteX13-1125" fmla="*/ 276922 w 1225855"/>
              <a:gd name="connsiteY13-1126" fmla="*/ 345825 h 1499831"/>
              <a:gd name="connsiteX14-1127" fmla="*/ 269884 w 1225855"/>
              <a:gd name="connsiteY14-1128" fmla="*/ 362028 h 1499831"/>
              <a:gd name="connsiteX15-1129" fmla="*/ 268248 w 1225855"/>
              <a:gd name="connsiteY15-1130" fmla="*/ 374139 h 1499831"/>
              <a:gd name="connsiteX16-1131" fmla="*/ 363828 w 1225855"/>
              <a:gd name="connsiteY16-1132" fmla="*/ 453354 h 1499831"/>
              <a:gd name="connsiteX17-1133" fmla="*/ 143535 w 1225855"/>
              <a:gd name="connsiteY17-1134" fmla="*/ 687395 h 1499831"/>
              <a:gd name="connsiteX18-1135" fmla="*/ 136497 w 1225855"/>
              <a:gd name="connsiteY18-1136" fmla="*/ 704744 h 1499831"/>
              <a:gd name="connsiteX19-1137" fmla="*/ 134206 w 1225855"/>
              <a:gd name="connsiteY19-1138" fmla="*/ 720128 h 1499831"/>
              <a:gd name="connsiteX20-1139" fmla="*/ 182978 w 1225855"/>
              <a:gd name="connsiteY20-1140" fmla="*/ 786740 h 1499831"/>
              <a:gd name="connsiteX21-1141" fmla="*/ 217839 w 1225855"/>
              <a:gd name="connsiteY21-1142" fmla="*/ 805071 h 1499831"/>
              <a:gd name="connsiteX22-1143" fmla="*/ 9984 w 1225855"/>
              <a:gd name="connsiteY22-1144" fmla="*/ 1025692 h 1499831"/>
              <a:gd name="connsiteX23-1145" fmla="*/ 2946 w 1225855"/>
              <a:gd name="connsiteY23-1146" fmla="*/ 1044186 h 1499831"/>
              <a:gd name="connsiteX24-1147" fmla="*/ 0 w 1225855"/>
              <a:gd name="connsiteY24-1148" fmla="*/ 1062844 h 1499831"/>
              <a:gd name="connsiteX25-1149" fmla="*/ 194435 w 1225855"/>
              <a:gd name="connsiteY25-1150" fmla="*/ 1198195 h 1499831"/>
              <a:gd name="connsiteX26-1151" fmla="*/ 487887 w 1225855"/>
              <a:gd name="connsiteY26-1152" fmla="*/ 1247950 h 1499831"/>
              <a:gd name="connsiteX27-1153" fmla="*/ 487887 w 1225855"/>
              <a:gd name="connsiteY27-1154" fmla="*/ 1473645 h 1499831"/>
              <a:gd name="connsiteX28-1155" fmla="*/ 514073 w 1225855"/>
              <a:gd name="connsiteY28-1156" fmla="*/ 1499831 h 1499831"/>
              <a:gd name="connsiteX29-1157" fmla="*/ 711781 w 1225855"/>
              <a:gd name="connsiteY29-1158" fmla="*/ 1499831 h 1499831"/>
              <a:gd name="connsiteX30-1159" fmla="*/ 737968 w 1225855"/>
              <a:gd name="connsiteY30-1160" fmla="*/ 1473645 h 1499831"/>
              <a:gd name="connsiteX31-1161" fmla="*/ 737968 w 1225855"/>
              <a:gd name="connsiteY31-1162" fmla="*/ 1248932 h 1499831"/>
              <a:gd name="connsiteX32-1163" fmla="*/ 1039112 w 1225855"/>
              <a:gd name="connsiteY32-1164" fmla="*/ 1198195 h 1499831"/>
              <a:gd name="connsiteX33-1165" fmla="*/ 1225855 w 1225855"/>
              <a:gd name="connsiteY33-1166" fmla="*/ 1062844 h 1499831"/>
              <a:gd name="connsiteX34-1167" fmla="*/ 1219145 w 1225855"/>
              <a:gd name="connsiteY34-1168" fmla="*/ 1035512 h 1499831"/>
              <a:gd name="connsiteX35-1169" fmla="*/ 1099178 w 1225855"/>
              <a:gd name="connsiteY35-1170" fmla="*/ 1120454 h 1499831"/>
              <a:gd name="connsiteX36-1171" fmla="*/ 1082157 w 1225855"/>
              <a:gd name="connsiteY36-1172" fmla="*/ 1113580 h 1499831"/>
              <a:gd name="connsiteX37-1173" fmla="*/ 657608 w 1225855"/>
              <a:gd name="connsiteY37-1174" fmla="*/ 1056788 h 1499831"/>
              <a:gd name="connsiteX38-1175" fmla="*/ 560882 w 1225855"/>
              <a:gd name="connsiteY38-1176" fmla="*/ 1023564 h 1499831"/>
              <a:gd name="connsiteX39-1177" fmla="*/ 558918 w 1225855"/>
              <a:gd name="connsiteY39-1178" fmla="*/ 1022582 h 1499831"/>
              <a:gd name="connsiteX40-1179" fmla="*/ 554663 w 1225855"/>
              <a:gd name="connsiteY40-1180" fmla="*/ 1021109 h 1499831"/>
              <a:gd name="connsiteX41-1181" fmla="*/ 419966 w 1225855"/>
              <a:gd name="connsiteY41-1182" fmla="*/ 947296 h 1499831"/>
              <a:gd name="connsiteX42-1183" fmla="*/ 312928 w 1225855"/>
              <a:gd name="connsiteY42-1184" fmla="*/ 837313 h 1499831"/>
              <a:gd name="connsiteX43-1185" fmla="*/ 618656 w 1225855"/>
              <a:gd name="connsiteY43-1186" fmla="*/ 872828 h 1499831"/>
              <a:gd name="connsiteX44-1187" fmla="*/ 943368 w 1225855"/>
              <a:gd name="connsiteY44-1188" fmla="*/ 830439 h 1499831"/>
              <a:gd name="connsiteX45-1189" fmla="*/ 957116 w 1225855"/>
              <a:gd name="connsiteY45-1190" fmla="*/ 826184 h 1499831"/>
              <a:gd name="connsiteX46-1191" fmla="*/ 1168408 w 1225855"/>
              <a:gd name="connsiteY46-1192" fmla="*/ 1052369 h 1499831"/>
              <a:gd name="connsiteX47-1193" fmla="*/ 1170536 w 1225855"/>
              <a:gd name="connsiteY47-1194" fmla="*/ 1055806 h 1499831"/>
              <a:gd name="connsiteX48-1195" fmla="*/ 1173482 w 1225855"/>
              <a:gd name="connsiteY48-1196" fmla="*/ 1063008 h 1499831"/>
              <a:gd name="connsiteX49-1197" fmla="*/ 1099178 w 1225855"/>
              <a:gd name="connsiteY49-1198" fmla="*/ 1120454 h 1499831"/>
              <a:gd name="connsiteX50-1199" fmla="*/ 736822 w 1225855"/>
              <a:gd name="connsiteY50-1200" fmla="*/ 1196559 h 1499831"/>
              <a:gd name="connsiteX51-1201" fmla="*/ 620292 w 1225855"/>
              <a:gd name="connsiteY51-1202" fmla="*/ 1200487 h 1499831"/>
              <a:gd name="connsiteX52-1203" fmla="*/ 489033 w 1225855"/>
              <a:gd name="connsiteY52-1204" fmla="*/ 1195577 h 1499831"/>
              <a:gd name="connsiteX53-1205" fmla="*/ 209001 w 1225855"/>
              <a:gd name="connsiteY53-1206" fmla="*/ 1148114 h 1499831"/>
              <a:gd name="connsiteX54-1207" fmla="*/ 52209 w 1225855"/>
              <a:gd name="connsiteY54-1208" fmla="*/ 1063008 h 1499831"/>
              <a:gd name="connsiteX55-1209" fmla="*/ 54173 w 1225855"/>
              <a:gd name="connsiteY55-1210" fmla="*/ 1057279 h 1499831"/>
              <a:gd name="connsiteX56-1211" fmla="*/ 56137 w 1225855"/>
              <a:gd name="connsiteY56-1212" fmla="*/ 1053188 h 1499831"/>
              <a:gd name="connsiteX57-1213" fmla="*/ 255155 w 1225855"/>
              <a:gd name="connsiteY57-1214" fmla="*/ 841896 h 1499831"/>
              <a:gd name="connsiteX58-1215" fmla="*/ 346971 w 1225855"/>
              <a:gd name="connsiteY58-1216" fmla="*/ 956134 h 1499831"/>
              <a:gd name="connsiteX59-1217" fmla="*/ 318984 w 1225855"/>
              <a:gd name="connsiteY59-1218" fmla="*/ 987558 h 1499831"/>
              <a:gd name="connsiteX60-1219" fmla="*/ 321112 w 1225855"/>
              <a:gd name="connsiteY60-1220" fmla="*/ 1024546 h 1499831"/>
              <a:gd name="connsiteX61-1221" fmla="*/ 338460 w 1225855"/>
              <a:gd name="connsiteY61-1222" fmla="*/ 1031093 h 1499831"/>
              <a:gd name="connsiteX62-1223" fmla="*/ 358100 w 1225855"/>
              <a:gd name="connsiteY62-1224" fmla="*/ 1022255 h 1499831"/>
              <a:gd name="connsiteX63-1225" fmla="*/ 387887 w 1225855"/>
              <a:gd name="connsiteY63-1226" fmla="*/ 988703 h 1499831"/>
              <a:gd name="connsiteX64-1227" fmla="*/ 512600 w 1225855"/>
              <a:gd name="connsiteY64-1228" fmla="*/ 1059898 h 1499831"/>
              <a:gd name="connsiteX65-1229" fmla="*/ 494925 w 1225855"/>
              <a:gd name="connsiteY65-1230" fmla="*/ 1097868 h 1499831"/>
              <a:gd name="connsiteX66-1231" fmla="*/ 507527 w 1225855"/>
              <a:gd name="connsiteY66-1232" fmla="*/ 1132729 h 1499831"/>
              <a:gd name="connsiteX67-1233" fmla="*/ 518656 w 1225855"/>
              <a:gd name="connsiteY67-1234" fmla="*/ 1135184 h 1499831"/>
              <a:gd name="connsiteX68-1235" fmla="*/ 542388 w 1225855"/>
              <a:gd name="connsiteY68-1236" fmla="*/ 1120127 h 1499831"/>
              <a:gd name="connsiteX69-1237" fmla="*/ 561045 w 1225855"/>
              <a:gd name="connsiteY69-1238" fmla="*/ 1080029 h 1499831"/>
              <a:gd name="connsiteX70-1239" fmla="*/ 638132 w 1225855"/>
              <a:gd name="connsiteY70-1240" fmla="*/ 1105888 h 1499831"/>
              <a:gd name="connsiteX71-1241" fmla="*/ 708344 w 1225855"/>
              <a:gd name="connsiteY71-1242" fmla="*/ 1124219 h 1499831"/>
              <a:gd name="connsiteX72-1243" fmla="*/ 692633 w 1225855"/>
              <a:gd name="connsiteY72-1244" fmla="*/ 1159079 h 1499831"/>
              <a:gd name="connsiteX73-1245" fmla="*/ 691487 w 1225855"/>
              <a:gd name="connsiteY73-1246" fmla="*/ 1177574 h 1499831"/>
              <a:gd name="connsiteX74-1247" fmla="*/ 705726 w 1225855"/>
              <a:gd name="connsiteY74-1248" fmla="*/ 1193776 h 1499831"/>
              <a:gd name="connsiteX75-1249" fmla="*/ 716528 w 1225855"/>
              <a:gd name="connsiteY75-1250" fmla="*/ 1196068 h 1499831"/>
              <a:gd name="connsiteX76-1251" fmla="*/ 733549 w 1225855"/>
              <a:gd name="connsiteY76-1252" fmla="*/ 1189848 h 1499831"/>
              <a:gd name="connsiteX77-1253" fmla="*/ 740423 w 1225855"/>
              <a:gd name="connsiteY77-1254" fmla="*/ 1180683 h 1499831"/>
              <a:gd name="connsiteX78-1255" fmla="*/ 760881 w 1225855"/>
              <a:gd name="connsiteY78-1256" fmla="*/ 1135184 h 1499831"/>
              <a:gd name="connsiteX79-1257" fmla="*/ 974628 w 1225855"/>
              <a:gd name="connsiteY79-1258" fmla="*/ 1161534 h 1499831"/>
              <a:gd name="connsiteX80-1259" fmla="*/ 736822 w 1225855"/>
              <a:gd name="connsiteY80-1260" fmla="*/ 1196559 h 1499831"/>
              <a:gd name="connsiteX81-1261" fmla="*/ 685431 w 1225855"/>
              <a:gd name="connsiteY81-1262" fmla="*/ 1447458 h 1499831"/>
              <a:gd name="connsiteX82-1263" fmla="*/ 540096 w 1225855"/>
              <a:gd name="connsiteY82-1264" fmla="*/ 1447458 h 1499831"/>
              <a:gd name="connsiteX83-1265" fmla="*/ 540096 w 1225855"/>
              <a:gd name="connsiteY83-1266" fmla="*/ 1251059 h 1499831"/>
              <a:gd name="connsiteX84-1267" fmla="*/ 620292 w 1225855"/>
              <a:gd name="connsiteY84-1268" fmla="*/ 1252860 h 1499831"/>
              <a:gd name="connsiteX85-1269" fmla="*/ 685431 w 1225855"/>
              <a:gd name="connsiteY85-1270" fmla="*/ 1251714 h 1499831"/>
              <a:gd name="connsiteX86-1271" fmla="*/ 685431 w 1225855"/>
              <a:gd name="connsiteY86-1272" fmla="*/ 1447458 h 1499831"/>
              <a:gd name="connsiteX87-1273" fmla="*/ 186415 w 1225855"/>
              <a:gd name="connsiteY87-1274" fmla="*/ 720292 h 1499831"/>
              <a:gd name="connsiteX88-1275" fmla="*/ 187070 w 1225855"/>
              <a:gd name="connsiteY88-1276" fmla="*/ 718819 h 1499831"/>
              <a:gd name="connsiteX89-1277" fmla="*/ 188543 w 1225855"/>
              <a:gd name="connsiteY89-1278" fmla="*/ 715873 h 1499831"/>
              <a:gd name="connsiteX90-1279" fmla="*/ 418567 w 1225855"/>
              <a:gd name="connsiteY90-1280" fmla="*/ 483352 h 1499831"/>
              <a:gd name="connsiteX91-1281" fmla="*/ 519474 w 1225855"/>
              <a:gd name="connsiteY91-1282" fmla="*/ 496356 h 1499831"/>
              <a:gd name="connsiteX92-1283" fmla="*/ 550480 w 1225855"/>
              <a:gd name="connsiteY92-1284" fmla="*/ 499138 h 1499831"/>
              <a:gd name="connsiteX93-1285" fmla="*/ 587396 w 1225855"/>
              <a:gd name="connsiteY93-1286" fmla="*/ 507919 h 1499831"/>
              <a:gd name="connsiteX94-1287" fmla="*/ 616692 w 1225855"/>
              <a:gd name="connsiteY94-1288" fmla="*/ 489360 h 1499831"/>
              <a:gd name="connsiteX95-1289" fmla="*/ 641896 w 1225855"/>
              <a:gd name="connsiteY95-1290" fmla="*/ 489033 h 1499831"/>
              <a:gd name="connsiteX96-1291" fmla="*/ 676430 w 1225855"/>
              <a:gd name="connsiteY96-1292" fmla="*/ 487560 h 1499831"/>
              <a:gd name="connsiteX97-1293" fmla="*/ 709817 w 1225855"/>
              <a:gd name="connsiteY97-1294" fmla="*/ 484941 h 1499831"/>
              <a:gd name="connsiteX98-1295" fmla="*/ 797706 w 1225855"/>
              <a:gd name="connsiteY98-1296" fmla="*/ 471684 h 1499831"/>
              <a:gd name="connsiteX99-1297" fmla="*/ 820292 w 1225855"/>
              <a:gd name="connsiteY99-1298" fmla="*/ 507036 h 1499831"/>
              <a:gd name="connsiteX100-1299" fmla="*/ 780194 w 1225855"/>
              <a:gd name="connsiteY100-1300" fmla="*/ 560391 h 1499831"/>
              <a:gd name="connsiteX101-1301" fmla="*/ 759081 w 1225855"/>
              <a:gd name="connsiteY101-1302" fmla="*/ 576103 h 1499831"/>
              <a:gd name="connsiteX102-1303" fmla="*/ 736822 w 1225855"/>
              <a:gd name="connsiteY102-1304" fmla="*/ 590669 h 1499831"/>
              <a:gd name="connsiteX103-1305" fmla="*/ 736331 w 1225855"/>
              <a:gd name="connsiteY103-1306" fmla="*/ 590996 h 1499831"/>
              <a:gd name="connsiteX104-1307" fmla="*/ 542060 w 1225855"/>
              <a:gd name="connsiteY104-1308" fmla="*/ 682485 h 1499831"/>
              <a:gd name="connsiteX105-1309" fmla="*/ 339115 w 1225855"/>
              <a:gd name="connsiteY105-1310" fmla="*/ 752370 h 1499831"/>
              <a:gd name="connsiteX106-1311" fmla="*/ 289033 w 1225855"/>
              <a:gd name="connsiteY106-1312" fmla="*/ 767428 h 1499831"/>
              <a:gd name="connsiteX107-1313" fmla="*/ 274958 w 1225855"/>
              <a:gd name="connsiteY107-1314" fmla="*/ 771519 h 1499831"/>
              <a:gd name="connsiteX108-1315" fmla="*/ 255809 w 1225855"/>
              <a:gd name="connsiteY108-1316" fmla="*/ 764482 h 1499831"/>
              <a:gd name="connsiteX109-1317" fmla="*/ 186415 w 1225855"/>
              <a:gd name="connsiteY109-1318" fmla="*/ 720292 h 1499831"/>
              <a:gd name="connsiteX110-1319" fmla="*/ 883794 w 1225855"/>
              <a:gd name="connsiteY110-1320" fmla="*/ 593451 h 1499831"/>
              <a:gd name="connsiteX111-1321" fmla="*/ 859244 w 1225855"/>
              <a:gd name="connsiteY111-1322" fmla="*/ 561536 h 1499831"/>
              <a:gd name="connsiteX112-1323" fmla="*/ 854989 w 1225855"/>
              <a:gd name="connsiteY112-1324" fmla="*/ 557117 h 1499831"/>
              <a:gd name="connsiteX113-1325" fmla="*/ 867100 w 1225855"/>
              <a:gd name="connsiteY113-1326" fmla="*/ 534204 h 1499831"/>
              <a:gd name="connsiteX114-1327" fmla="*/ 1036167 w 1225855"/>
              <a:gd name="connsiteY114-1328" fmla="*/ 715218 h 1499831"/>
              <a:gd name="connsiteX115-1329" fmla="*/ 1037803 w 1225855"/>
              <a:gd name="connsiteY115-1330" fmla="*/ 717837 h 1499831"/>
              <a:gd name="connsiteX116-1331" fmla="*/ 1038949 w 1225855"/>
              <a:gd name="connsiteY116-1332" fmla="*/ 720128 h 1499831"/>
              <a:gd name="connsiteX117-1333" fmla="*/ 971519 w 1225855"/>
              <a:gd name="connsiteY117-1334" fmla="*/ 764973 h 1499831"/>
              <a:gd name="connsiteX118-1335" fmla="*/ 944841 w 1225855"/>
              <a:gd name="connsiteY118-1336" fmla="*/ 774793 h 1499831"/>
              <a:gd name="connsiteX119-1337" fmla="*/ 927165 w 1225855"/>
              <a:gd name="connsiteY119-1338" fmla="*/ 780357 h 1499831"/>
              <a:gd name="connsiteX120-1339" fmla="*/ 917018 w 1225855"/>
              <a:gd name="connsiteY120-1340" fmla="*/ 783303 h 1499831"/>
              <a:gd name="connsiteX121-1341" fmla="*/ 618492 w 1225855"/>
              <a:gd name="connsiteY121-1342" fmla="*/ 820292 h 1499831"/>
              <a:gd name="connsiteX122-1343" fmla="*/ 372175 w 1225855"/>
              <a:gd name="connsiteY122-1344" fmla="*/ 797051 h 1499831"/>
              <a:gd name="connsiteX123-1345" fmla="*/ 481668 w 1225855"/>
              <a:gd name="connsiteY123-1346" fmla="*/ 760717 h 1499831"/>
              <a:gd name="connsiteX124-1347" fmla="*/ 497707 w 1225855"/>
              <a:gd name="connsiteY124-1348" fmla="*/ 799015 h 1499831"/>
              <a:gd name="connsiteX125-1349" fmla="*/ 521929 w 1225855"/>
              <a:gd name="connsiteY125-1350" fmla="*/ 815054 h 1499831"/>
              <a:gd name="connsiteX126-1351" fmla="*/ 532077 w 1225855"/>
              <a:gd name="connsiteY126-1352" fmla="*/ 812927 h 1499831"/>
              <a:gd name="connsiteX127-1353" fmla="*/ 545988 w 1225855"/>
              <a:gd name="connsiteY127-1354" fmla="*/ 778557 h 1499831"/>
              <a:gd name="connsiteX128-1355" fmla="*/ 530931 w 1225855"/>
              <a:gd name="connsiteY128-1356" fmla="*/ 742878 h 1499831"/>
              <a:gd name="connsiteX129-1357" fmla="*/ 560882 w 1225855"/>
              <a:gd name="connsiteY129-1358" fmla="*/ 731421 h 1499831"/>
              <a:gd name="connsiteX130-1359" fmla="*/ 660881 w 1225855"/>
              <a:gd name="connsiteY130-1360" fmla="*/ 689359 h 1499831"/>
              <a:gd name="connsiteX131-1361" fmla="*/ 682158 w 1225855"/>
              <a:gd name="connsiteY131-1362" fmla="*/ 735677 h 1499831"/>
              <a:gd name="connsiteX132-1363" fmla="*/ 706053 w 1225855"/>
              <a:gd name="connsiteY132-1364" fmla="*/ 750897 h 1499831"/>
              <a:gd name="connsiteX133-1365" fmla="*/ 717019 w 1225855"/>
              <a:gd name="connsiteY133-1366" fmla="*/ 748442 h 1499831"/>
              <a:gd name="connsiteX134-1367" fmla="*/ 729948 w 1225855"/>
              <a:gd name="connsiteY134-1368" fmla="*/ 713745 h 1499831"/>
              <a:gd name="connsiteX135-1369" fmla="*/ 708181 w 1225855"/>
              <a:gd name="connsiteY135-1370" fmla="*/ 666446 h 1499831"/>
              <a:gd name="connsiteX136-1371" fmla="*/ 763991 w 1225855"/>
              <a:gd name="connsiteY136-1372" fmla="*/ 635350 h 1499831"/>
              <a:gd name="connsiteX137-1373" fmla="*/ 773483 w 1225855"/>
              <a:gd name="connsiteY137-1374" fmla="*/ 629294 h 1499831"/>
              <a:gd name="connsiteX138-1375" fmla="*/ 795414 w 1225855"/>
              <a:gd name="connsiteY138-1376" fmla="*/ 614400 h 1499831"/>
              <a:gd name="connsiteX139-1377" fmla="*/ 816200 w 1225855"/>
              <a:gd name="connsiteY139-1378" fmla="*/ 598361 h 1499831"/>
              <a:gd name="connsiteX140-1379" fmla="*/ 819473 w 1225855"/>
              <a:gd name="connsiteY140-1380" fmla="*/ 595579 h 1499831"/>
              <a:gd name="connsiteX141-1381" fmla="*/ 842223 w 1225855"/>
              <a:gd name="connsiteY141-1382" fmla="*/ 625202 h 1499831"/>
              <a:gd name="connsiteX142-1383" fmla="*/ 863008 w 1225855"/>
              <a:gd name="connsiteY142-1384" fmla="*/ 635350 h 1499831"/>
              <a:gd name="connsiteX143-1385" fmla="*/ 878884 w 1225855"/>
              <a:gd name="connsiteY143-1386" fmla="*/ 629949 h 1499831"/>
              <a:gd name="connsiteX144-1387" fmla="*/ 883794 w 1225855"/>
              <a:gd name="connsiteY144-1388" fmla="*/ 593451 h 1499831"/>
              <a:gd name="connsiteX145-1389" fmla="*/ 513091 w 1225855"/>
              <a:gd name="connsiteY145-1390" fmla="*/ 183796 h 1499831"/>
              <a:gd name="connsiteX146-1391" fmla="*/ 520784 w 1225855"/>
              <a:gd name="connsiteY146-1392" fmla="*/ 163175 h 1499831"/>
              <a:gd name="connsiteX147-1393" fmla="*/ 613746 w 1225855"/>
              <a:gd name="connsiteY147-1394" fmla="*/ 64648 h 1499831"/>
              <a:gd name="connsiteX148-1395" fmla="*/ 903434 w 1225855"/>
              <a:gd name="connsiteY148-1396" fmla="*/ 374630 h 1499831"/>
              <a:gd name="connsiteX149-1397" fmla="*/ 823892 w 1225855"/>
              <a:gd name="connsiteY149-1398" fmla="*/ 411455 h 1499831"/>
              <a:gd name="connsiteX150-1399" fmla="*/ 821110 w 1225855"/>
              <a:gd name="connsiteY150-1400" fmla="*/ 412273 h 1499831"/>
              <a:gd name="connsiteX151-1401" fmla="*/ 807689 w 1225855"/>
              <a:gd name="connsiteY151-1402" fmla="*/ 415710 h 1499831"/>
              <a:gd name="connsiteX152-1403" fmla="*/ 791159 w 1225855"/>
              <a:gd name="connsiteY152-1404" fmla="*/ 406873 h 1499831"/>
              <a:gd name="connsiteX153-1405" fmla="*/ 777084 w 1225855"/>
              <a:gd name="connsiteY153-1406" fmla="*/ 399835 h 1499831"/>
              <a:gd name="connsiteX154-1407" fmla="*/ 706053 w 1225855"/>
              <a:gd name="connsiteY154-1408" fmla="*/ 362192 h 1499831"/>
              <a:gd name="connsiteX155-1409" fmla="*/ 591160 w 1225855"/>
              <a:gd name="connsiteY155-1410" fmla="*/ 288542 h 1499831"/>
              <a:gd name="connsiteX156-1411" fmla="*/ 570702 w 1225855"/>
              <a:gd name="connsiteY156-1412" fmla="*/ 272176 h 1499831"/>
              <a:gd name="connsiteX157-1413" fmla="*/ 567919 w 1225855"/>
              <a:gd name="connsiteY157-1414" fmla="*/ 269721 h 1499831"/>
              <a:gd name="connsiteX158-1415" fmla="*/ 551226 w 1225855"/>
              <a:gd name="connsiteY158-1416" fmla="*/ 254500 h 1499831"/>
              <a:gd name="connsiteX159-1417" fmla="*/ 512109 w 1225855"/>
              <a:gd name="connsiteY159-1418" fmla="*/ 197708 h 1499831"/>
              <a:gd name="connsiteX160-1419" fmla="*/ 513091 w 1225855"/>
              <a:gd name="connsiteY160-1420" fmla="*/ 183796 h 1499831"/>
              <a:gd name="connsiteX161-1421" fmla="*/ 322094 w 1225855"/>
              <a:gd name="connsiteY161-1422" fmla="*/ 374303 h 1499831"/>
              <a:gd name="connsiteX162-1423" fmla="*/ 464974 w 1225855"/>
              <a:gd name="connsiteY162-1424" fmla="*/ 222421 h 1499831"/>
              <a:gd name="connsiteX163-1425" fmla="*/ 508345 w 1225855"/>
              <a:gd name="connsiteY163-1426" fmla="*/ 285596 h 1499831"/>
              <a:gd name="connsiteX164-1427" fmla="*/ 482486 w 1225855"/>
              <a:gd name="connsiteY164-1428" fmla="*/ 314729 h 1499831"/>
              <a:gd name="connsiteX165-1429" fmla="*/ 475939 w 1225855"/>
              <a:gd name="connsiteY165-1430" fmla="*/ 334205 h 1499831"/>
              <a:gd name="connsiteX166-1431" fmla="*/ 484614 w 1225855"/>
              <a:gd name="connsiteY166-1432" fmla="*/ 351717 h 1499831"/>
              <a:gd name="connsiteX167-1433" fmla="*/ 491324 w 1225855"/>
              <a:gd name="connsiteY167-1434" fmla="*/ 355973 h 1499831"/>
              <a:gd name="connsiteX168-1435" fmla="*/ 501962 w 1225855"/>
              <a:gd name="connsiteY168-1436" fmla="*/ 358264 h 1499831"/>
              <a:gd name="connsiteX169-1437" fmla="*/ 521602 w 1225855"/>
              <a:gd name="connsiteY169-1438" fmla="*/ 349426 h 1499831"/>
              <a:gd name="connsiteX170-1439" fmla="*/ 547298 w 1225855"/>
              <a:gd name="connsiteY170-1440" fmla="*/ 320621 h 1499831"/>
              <a:gd name="connsiteX171-1441" fmla="*/ 554990 w 1225855"/>
              <a:gd name="connsiteY171-1442" fmla="*/ 326676 h 1499831"/>
              <a:gd name="connsiteX172-1443" fmla="*/ 722747 w 1225855"/>
              <a:gd name="connsiteY172-1444" fmla="*/ 430768 h 1499831"/>
              <a:gd name="connsiteX173-1445" fmla="*/ 663827 w 1225855"/>
              <a:gd name="connsiteY173-1446" fmla="*/ 435678 h 1499831"/>
              <a:gd name="connsiteX174-1447" fmla="*/ 628967 w 1225855"/>
              <a:gd name="connsiteY174-1448" fmla="*/ 436823 h 1499831"/>
              <a:gd name="connsiteX175-1449" fmla="*/ 616692 w 1225855"/>
              <a:gd name="connsiteY175-1450" fmla="*/ 436987 h 1499831"/>
              <a:gd name="connsiteX176-1451" fmla="*/ 600489 w 1225855"/>
              <a:gd name="connsiteY176-1452" fmla="*/ 436823 h 1499831"/>
              <a:gd name="connsiteX177-1453" fmla="*/ 565628 w 1225855"/>
              <a:gd name="connsiteY177-1454" fmla="*/ 435514 h 1499831"/>
              <a:gd name="connsiteX178-1455" fmla="*/ 463337 w 1225855"/>
              <a:gd name="connsiteY178-1456" fmla="*/ 424057 h 1499831"/>
              <a:gd name="connsiteX179-1457" fmla="*/ 433059 w 1225855"/>
              <a:gd name="connsiteY179-1458" fmla="*/ 418165 h 1499831"/>
              <a:gd name="connsiteX180-1459" fmla="*/ 409164 w 1225855"/>
              <a:gd name="connsiteY180-1460" fmla="*/ 412437 h 1499831"/>
              <a:gd name="connsiteX181-1461" fmla="*/ 403927 w 1225855"/>
              <a:gd name="connsiteY181-1462" fmla="*/ 410964 h 1499831"/>
              <a:gd name="connsiteX182-1463" fmla="*/ 322094 w 1225855"/>
              <a:gd name="connsiteY182-1464" fmla="*/ 374303 h 1499831"/>
              <a:gd name="connsiteX0-1465" fmla="*/ 1219145 w 1225855"/>
              <a:gd name="connsiteY0-1466" fmla="*/ 1035512 h 1499831"/>
              <a:gd name="connsiteX1-1467" fmla="*/ 1212598 w 1225855"/>
              <a:gd name="connsiteY1-1468" fmla="*/ 1022910 h 1499831"/>
              <a:gd name="connsiteX2-1469" fmla="*/ 1009653 w 1225855"/>
              <a:gd name="connsiteY2-1470" fmla="*/ 805725 h 1499831"/>
              <a:gd name="connsiteX3-1471" fmla="*/ 1091485 w 1225855"/>
              <a:gd name="connsiteY3-1472" fmla="*/ 720128 h 1499831"/>
              <a:gd name="connsiteX4-1473" fmla="*/ 1086085 w 1225855"/>
              <a:gd name="connsiteY4-1474" fmla="*/ 697052 h 1499831"/>
              <a:gd name="connsiteX5-1475" fmla="*/ 1079702 w 1225855"/>
              <a:gd name="connsiteY5-1476" fmla="*/ 685104 h 1499831"/>
              <a:gd name="connsiteX6-1477" fmla="*/ 863663 w 1225855"/>
              <a:gd name="connsiteY6-1478" fmla="*/ 454008 h 1499831"/>
              <a:gd name="connsiteX7-1479" fmla="*/ 957280 w 1225855"/>
              <a:gd name="connsiteY7-1480" fmla="*/ 374303 h 1499831"/>
              <a:gd name="connsiteX8-1481" fmla="*/ 953024 w 1225855"/>
              <a:gd name="connsiteY8-1482" fmla="*/ 355482 h 1499831"/>
              <a:gd name="connsiteX9-1483" fmla="*/ 946969 w 1225855"/>
              <a:gd name="connsiteY9-1484" fmla="*/ 344516 h 1499831"/>
              <a:gd name="connsiteX10-1485" fmla="*/ 633058 w 1225855"/>
              <a:gd name="connsiteY10-1486" fmla="*/ 8347 h 1499831"/>
              <a:gd name="connsiteX11-1487" fmla="*/ 613909 w 1225855"/>
              <a:gd name="connsiteY11-1488" fmla="*/ 0 h 1499831"/>
              <a:gd name="connsiteX12-1489" fmla="*/ 594761 w 1225855"/>
              <a:gd name="connsiteY12-1490" fmla="*/ 8183 h 1499831"/>
              <a:gd name="connsiteX13-1491" fmla="*/ 276922 w 1225855"/>
              <a:gd name="connsiteY13-1492" fmla="*/ 345825 h 1499831"/>
              <a:gd name="connsiteX14-1493" fmla="*/ 269884 w 1225855"/>
              <a:gd name="connsiteY14-1494" fmla="*/ 362028 h 1499831"/>
              <a:gd name="connsiteX15-1495" fmla="*/ 268248 w 1225855"/>
              <a:gd name="connsiteY15-1496" fmla="*/ 374139 h 1499831"/>
              <a:gd name="connsiteX16-1497" fmla="*/ 363828 w 1225855"/>
              <a:gd name="connsiteY16-1498" fmla="*/ 453354 h 1499831"/>
              <a:gd name="connsiteX17-1499" fmla="*/ 143535 w 1225855"/>
              <a:gd name="connsiteY17-1500" fmla="*/ 687395 h 1499831"/>
              <a:gd name="connsiteX18-1501" fmla="*/ 136497 w 1225855"/>
              <a:gd name="connsiteY18-1502" fmla="*/ 704744 h 1499831"/>
              <a:gd name="connsiteX19-1503" fmla="*/ 134206 w 1225855"/>
              <a:gd name="connsiteY19-1504" fmla="*/ 720128 h 1499831"/>
              <a:gd name="connsiteX20-1505" fmla="*/ 182978 w 1225855"/>
              <a:gd name="connsiteY20-1506" fmla="*/ 786740 h 1499831"/>
              <a:gd name="connsiteX21-1507" fmla="*/ 217839 w 1225855"/>
              <a:gd name="connsiteY21-1508" fmla="*/ 805071 h 1499831"/>
              <a:gd name="connsiteX22-1509" fmla="*/ 9984 w 1225855"/>
              <a:gd name="connsiteY22-1510" fmla="*/ 1025692 h 1499831"/>
              <a:gd name="connsiteX23-1511" fmla="*/ 2946 w 1225855"/>
              <a:gd name="connsiteY23-1512" fmla="*/ 1044186 h 1499831"/>
              <a:gd name="connsiteX24-1513" fmla="*/ 0 w 1225855"/>
              <a:gd name="connsiteY24-1514" fmla="*/ 1062844 h 1499831"/>
              <a:gd name="connsiteX25-1515" fmla="*/ 194435 w 1225855"/>
              <a:gd name="connsiteY25-1516" fmla="*/ 1198195 h 1499831"/>
              <a:gd name="connsiteX26-1517" fmla="*/ 487887 w 1225855"/>
              <a:gd name="connsiteY26-1518" fmla="*/ 1247950 h 1499831"/>
              <a:gd name="connsiteX27-1519" fmla="*/ 487887 w 1225855"/>
              <a:gd name="connsiteY27-1520" fmla="*/ 1473645 h 1499831"/>
              <a:gd name="connsiteX28-1521" fmla="*/ 514073 w 1225855"/>
              <a:gd name="connsiteY28-1522" fmla="*/ 1499831 h 1499831"/>
              <a:gd name="connsiteX29-1523" fmla="*/ 711781 w 1225855"/>
              <a:gd name="connsiteY29-1524" fmla="*/ 1499831 h 1499831"/>
              <a:gd name="connsiteX30-1525" fmla="*/ 737968 w 1225855"/>
              <a:gd name="connsiteY30-1526" fmla="*/ 1473645 h 1499831"/>
              <a:gd name="connsiteX31-1527" fmla="*/ 737968 w 1225855"/>
              <a:gd name="connsiteY31-1528" fmla="*/ 1248932 h 1499831"/>
              <a:gd name="connsiteX32-1529" fmla="*/ 1039112 w 1225855"/>
              <a:gd name="connsiteY32-1530" fmla="*/ 1198195 h 1499831"/>
              <a:gd name="connsiteX33-1531" fmla="*/ 1225855 w 1225855"/>
              <a:gd name="connsiteY33-1532" fmla="*/ 1062844 h 1499831"/>
              <a:gd name="connsiteX34-1533" fmla="*/ 1219145 w 1225855"/>
              <a:gd name="connsiteY34-1534" fmla="*/ 1035512 h 1499831"/>
              <a:gd name="connsiteX35-1535" fmla="*/ 1099178 w 1225855"/>
              <a:gd name="connsiteY35-1536" fmla="*/ 1120454 h 1499831"/>
              <a:gd name="connsiteX36-1537" fmla="*/ 1082157 w 1225855"/>
              <a:gd name="connsiteY36-1538" fmla="*/ 1113580 h 1499831"/>
              <a:gd name="connsiteX37-1539" fmla="*/ 657608 w 1225855"/>
              <a:gd name="connsiteY37-1540" fmla="*/ 1056788 h 1499831"/>
              <a:gd name="connsiteX38-1541" fmla="*/ 560882 w 1225855"/>
              <a:gd name="connsiteY38-1542" fmla="*/ 1023564 h 1499831"/>
              <a:gd name="connsiteX39-1543" fmla="*/ 558918 w 1225855"/>
              <a:gd name="connsiteY39-1544" fmla="*/ 1022582 h 1499831"/>
              <a:gd name="connsiteX40-1545" fmla="*/ 554663 w 1225855"/>
              <a:gd name="connsiteY40-1546" fmla="*/ 1021109 h 1499831"/>
              <a:gd name="connsiteX41-1547" fmla="*/ 419966 w 1225855"/>
              <a:gd name="connsiteY41-1548" fmla="*/ 947296 h 1499831"/>
              <a:gd name="connsiteX42-1549" fmla="*/ 312928 w 1225855"/>
              <a:gd name="connsiteY42-1550" fmla="*/ 837313 h 1499831"/>
              <a:gd name="connsiteX43-1551" fmla="*/ 618656 w 1225855"/>
              <a:gd name="connsiteY43-1552" fmla="*/ 872828 h 1499831"/>
              <a:gd name="connsiteX44-1553" fmla="*/ 943368 w 1225855"/>
              <a:gd name="connsiteY44-1554" fmla="*/ 830439 h 1499831"/>
              <a:gd name="connsiteX45-1555" fmla="*/ 957116 w 1225855"/>
              <a:gd name="connsiteY45-1556" fmla="*/ 826184 h 1499831"/>
              <a:gd name="connsiteX46-1557" fmla="*/ 1168408 w 1225855"/>
              <a:gd name="connsiteY46-1558" fmla="*/ 1052369 h 1499831"/>
              <a:gd name="connsiteX47-1559" fmla="*/ 1170536 w 1225855"/>
              <a:gd name="connsiteY47-1560" fmla="*/ 1055806 h 1499831"/>
              <a:gd name="connsiteX48-1561" fmla="*/ 1173482 w 1225855"/>
              <a:gd name="connsiteY48-1562" fmla="*/ 1063008 h 1499831"/>
              <a:gd name="connsiteX49-1563" fmla="*/ 1099178 w 1225855"/>
              <a:gd name="connsiteY49-1564" fmla="*/ 1120454 h 1499831"/>
              <a:gd name="connsiteX50-1565" fmla="*/ 736822 w 1225855"/>
              <a:gd name="connsiteY50-1566" fmla="*/ 1196559 h 1499831"/>
              <a:gd name="connsiteX51-1567" fmla="*/ 620292 w 1225855"/>
              <a:gd name="connsiteY51-1568" fmla="*/ 1200487 h 1499831"/>
              <a:gd name="connsiteX52-1569" fmla="*/ 489033 w 1225855"/>
              <a:gd name="connsiteY52-1570" fmla="*/ 1195577 h 1499831"/>
              <a:gd name="connsiteX53-1571" fmla="*/ 209001 w 1225855"/>
              <a:gd name="connsiteY53-1572" fmla="*/ 1148114 h 1499831"/>
              <a:gd name="connsiteX54-1573" fmla="*/ 52209 w 1225855"/>
              <a:gd name="connsiteY54-1574" fmla="*/ 1063008 h 1499831"/>
              <a:gd name="connsiteX55-1575" fmla="*/ 54173 w 1225855"/>
              <a:gd name="connsiteY55-1576" fmla="*/ 1057279 h 1499831"/>
              <a:gd name="connsiteX56-1577" fmla="*/ 56137 w 1225855"/>
              <a:gd name="connsiteY56-1578" fmla="*/ 1053188 h 1499831"/>
              <a:gd name="connsiteX57-1579" fmla="*/ 255155 w 1225855"/>
              <a:gd name="connsiteY57-1580" fmla="*/ 841896 h 1499831"/>
              <a:gd name="connsiteX58-1581" fmla="*/ 346971 w 1225855"/>
              <a:gd name="connsiteY58-1582" fmla="*/ 956134 h 1499831"/>
              <a:gd name="connsiteX59-1583" fmla="*/ 318984 w 1225855"/>
              <a:gd name="connsiteY59-1584" fmla="*/ 987558 h 1499831"/>
              <a:gd name="connsiteX60-1585" fmla="*/ 321112 w 1225855"/>
              <a:gd name="connsiteY60-1586" fmla="*/ 1024546 h 1499831"/>
              <a:gd name="connsiteX61-1587" fmla="*/ 338460 w 1225855"/>
              <a:gd name="connsiteY61-1588" fmla="*/ 1031093 h 1499831"/>
              <a:gd name="connsiteX62-1589" fmla="*/ 358100 w 1225855"/>
              <a:gd name="connsiteY62-1590" fmla="*/ 1022255 h 1499831"/>
              <a:gd name="connsiteX63-1591" fmla="*/ 387887 w 1225855"/>
              <a:gd name="connsiteY63-1592" fmla="*/ 988703 h 1499831"/>
              <a:gd name="connsiteX64-1593" fmla="*/ 512600 w 1225855"/>
              <a:gd name="connsiteY64-1594" fmla="*/ 1059898 h 1499831"/>
              <a:gd name="connsiteX65-1595" fmla="*/ 494925 w 1225855"/>
              <a:gd name="connsiteY65-1596" fmla="*/ 1097868 h 1499831"/>
              <a:gd name="connsiteX66-1597" fmla="*/ 507527 w 1225855"/>
              <a:gd name="connsiteY66-1598" fmla="*/ 1132729 h 1499831"/>
              <a:gd name="connsiteX67-1599" fmla="*/ 518656 w 1225855"/>
              <a:gd name="connsiteY67-1600" fmla="*/ 1135184 h 1499831"/>
              <a:gd name="connsiteX68-1601" fmla="*/ 542388 w 1225855"/>
              <a:gd name="connsiteY68-1602" fmla="*/ 1120127 h 1499831"/>
              <a:gd name="connsiteX69-1603" fmla="*/ 561045 w 1225855"/>
              <a:gd name="connsiteY69-1604" fmla="*/ 1080029 h 1499831"/>
              <a:gd name="connsiteX70-1605" fmla="*/ 638132 w 1225855"/>
              <a:gd name="connsiteY70-1606" fmla="*/ 1105888 h 1499831"/>
              <a:gd name="connsiteX71-1607" fmla="*/ 708344 w 1225855"/>
              <a:gd name="connsiteY71-1608" fmla="*/ 1124219 h 1499831"/>
              <a:gd name="connsiteX72-1609" fmla="*/ 692633 w 1225855"/>
              <a:gd name="connsiteY72-1610" fmla="*/ 1159079 h 1499831"/>
              <a:gd name="connsiteX73-1611" fmla="*/ 691487 w 1225855"/>
              <a:gd name="connsiteY73-1612" fmla="*/ 1177574 h 1499831"/>
              <a:gd name="connsiteX74-1613" fmla="*/ 705726 w 1225855"/>
              <a:gd name="connsiteY74-1614" fmla="*/ 1193776 h 1499831"/>
              <a:gd name="connsiteX75-1615" fmla="*/ 716528 w 1225855"/>
              <a:gd name="connsiteY75-1616" fmla="*/ 1196068 h 1499831"/>
              <a:gd name="connsiteX76-1617" fmla="*/ 733549 w 1225855"/>
              <a:gd name="connsiteY76-1618" fmla="*/ 1189848 h 1499831"/>
              <a:gd name="connsiteX77-1619" fmla="*/ 740423 w 1225855"/>
              <a:gd name="connsiteY77-1620" fmla="*/ 1180683 h 1499831"/>
              <a:gd name="connsiteX78-1621" fmla="*/ 760881 w 1225855"/>
              <a:gd name="connsiteY78-1622" fmla="*/ 1135184 h 1499831"/>
              <a:gd name="connsiteX79-1623" fmla="*/ 974628 w 1225855"/>
              <a:gd name="connsiteY79-1624" fmla="*/ 1161534 h 1499831"/>
              <a:gd name="connsiteX80-1625" fmla="*/ 736822 w 1225855"/>
              <a:gd name="connsiteY80-1626" fmla="*/ 1196559 h 1499831"/>
              <a:gd name="connsiteX81-1627" fmla="*/ 685431 w 1225855"/>
              <a:gd name="connsiteY81-1628" fmla="*/ 1447458 h 1499831"/>
              <a:gd name="connsiteX82-1629" fmla="*/ 540096 w 1225855"/>
              <a:gd name="connsiteY82-1630" fmla="*/ 1447458 h 1499831"/>
              <a:gd name="connsiteX83-1631" fmla="*/ 540096 w 1225855"/>
              <a:gd name="connsiteY83-1632" fmla="*/ 1251059 h 1499831"/>
              <a:gd name="connsiteX84-1633" fmla="*/ 620292 w 1225855"/>
              <a:gd name="connsiteY84-1634" fmla="*/ 1252860 h 1499831"/>
              <a:gd name="connsiteX85-1635" fmla="*/ 685431 w 1225855"/>
              <a:gd name="connsiteY85-1636" fmla="*/ 1251714 h 1499831"/>
              <a:gd name="connsiteX86-1637" fmla="*/ 685431 w 1225855"/>
              <a:gd name="connsiteY86-1638" fmla="*/ 1447458 h 1499831"/>
              <a:gd name="connsiteX87-1639" fmla="*/ 186415 w 1225855"/>
              <a:gd name="connsiteY87-1640" fmla="*/ 720292 h 1499831"/>
              <a:gd name="connsiteX88-1641" fmla="*/ 187070 w 1225855"/>
              <a:gd name="connsiteY88-1642" fmla="*/ 718819 h 1499831"/>
              <a:gd name="connsiteX89-1643" fmla="*/ 188543 w 1225855"/>
              <a:gd name="connsiteY89-1644" fmla="*/ 715873 h 1499831"/>
              <a:gd name="connsiteX90-1645" fmla="*/ 418567 w 1225855"/>
              <a:gd name="connsiteY90-1646" fmla="*/ 483352 h 1499831"/>
              <a:gd name="connsiteX91-1647" fmla="*/ 519474 w 1225855"/>
              <a:gd name="connsiteY91-1648" fmla="*/ 496356 h 1499831"/>
              <a:gd name="connsiteX92-1649" fmla="*/ 550480 w 1225855"/>
              <a:gd name="connsiteY92-1650" fmla="*/ 499138 h 1499831"/>
              <a:gd name="connsiteX93-1651" fmla="*/ 587396 w 1225855"/>
              <a:gd name="connsiteY93-1652" fmla="*/ 507919 h 1499831"/>
              <a:gd name="connsiteX94-1653" fmla="*/ 616692 w 1225855"/>
              <a:gd name="connsiteY94-1654" fmla="*/ 489360 h 1499831"/>
              <a:gd name="connsiteX95-1655" fmla="*/ 644277 w 1225855"/>
              <a:gd name="connsiteY95-1656" fmla="*/ 510465 h 1499831"/>
              <a:gd name="connsiteX96-1657" fmla="*/ 676430 w 1225855"/>
              <a:gd name="connsiteY96-1658" fmla="*/ 487560 h 1499831"/>
              <a:gd name="connsiteX97-1659" fmla="*/ 709817 w 1225855"/>
              <a:gd name="connsiteY97-1660" fmla="*/ 484941 h 1499831"/>
              <a:gd name="connsiteX98-1661" fmla="*/ 797706 w 1225855"/>
              <a:gd name="connsiteY98-1662" fmla="*/ 471684 h 1499831"/>
              <a:gd name="connsiteX99-1663" fmla="*/ 820292 w 1225855"/>
              <a:gd name="connsiteY99-1664" fmla="*/ 507036 h 1499831"/>
              <a:gd name="connsiteX100-1665" fmla="*/ 780194 w 1225855"/>
              <a:gd name="connsiteY100-1666" fmla="*/ 560391 h 1499831"/>
              <a:gd name="connsiteX101-1667" fmla="*/ 759081 w 1225855"/>
              <a:gd name="connsiteY101-1668" fmla="*/ 576103 h 1499831"/>
              <a:gd name="connsiteX102-1669" fmla="*/ 736822 w 1225855"/>
              <a:gd name="connsiteY102-1670" fmla="*/ 590669 h 1499831"/>
              <a:gd name="connsiteX103-1671" fmla="*/ 736331 w 1225855"/>
              <a:gd name="connsiteY103-1672" fmla="*/ 590996 h 1499831"/>
              <a:gd name="connsiteX104-1673" fmla="*/ 542060 w 1225855"/>
              <a:gd name="connsiteY104-1674" fmla="*/ 682485 h 1499831"/>
              <a:gd name="connsiteX105-1675" fmla="*/ 339115 w 1225855"/>
              <a:gd name="connsiteY105-1676" fmla="*/ 752370 h 1499831"/>
              <a:gd name="connsiteX106-1677" fmla="*/ 289033 w 1225855"/>
              <a:gd name="connsiteY106-1678" fmla="*/ 767428 h 1499831"/>
              <a:gd name="connsiteX107-1679" fmla="*/ 274958 w 1225855"/>
              <a:gd name="connsiteY107-1680" fmla="*/ 771519 h 1499831"/>
              <a:gd name="connsiteX108-1681" fmla="*/ 255809 w 1225855"/>
              <a:gd name="connsiteY108-1682" fmla="*/ 764482 h 1499831"/>
              <a:gd name="connsiteX109-1683" fmla="*/ 186415 w 1225855"/>
              <a:gd name="connsiteY109-1684" fmla="*/ 720292 h 1499831"/>
              <a:gd name="connsiteX110-1685" fmla="*/ 883794 w 1225855"/>
              <a:gd name="connsiteY110-1686" fmla="*/ 593451 h 1499831"/>
              <a:gd name="connsiteX111-1687" fmla="*/ 859244 w 1225855"/>
              <a:gd name="connsiteY111-1688" fmla="*/ 561536 h 1499831"/>
              <a:gd name="connsiteX112-1689" fmla="*/ 854989 w 1225855"/>
              <a:gd name="connsiteY112-1690" fmla="*/ 557117 h 1499831"/>
              <a:gd name="connsiteX113-1691" fmla="*/ 867100 w 1225855"/>
              <a:gd name="connsiteY113-1692" fmla="*/ 534204 h 1499831"/>
              <a:gd name="connsiteX114-1693" fmla="*/ 1036167 w 1225855"/>
              <a:gd name="connsiteY114-1694" fmla="*/ 715218 h 1499831"/>
              <a:gd name="connsiteX115-1695" fmla="*/ 1037803 w 1225855"/>
              <a:gd name="connsiteY115-1696" fmla="*/ 717837 h 1499831"/>
              <a:gd name="connsiteX116-1697" fmla="*/ 1038949 w 1225855"/>
              <a:gd name="connsiteY116-1698" fmla="*/ 720128 h 1499831"/>
              <a:gd name="connsiteX117-1699" fmla="*/ 971519 w 1225855"/>
              <a:gd name="connsiteY117-1700" fmla="*/ 764973 h 1499831"/>
              <a:gd name="connsiteX118-1701" fmla="*/ 944841 w 1225855"/>
              <a:gd name="connsiteY118-1702" fmla="*/ 774793 h 1499831"/>
              <a:gd name="connsiteX119-1703" fmla="*/ 927165 w 1225855"/>
              <a:gd name="connsiteY119-1704" fmla="*/ 780357 h 1499831"/>
              <a:gd name="connsiteX120-1705" fmla="*/ 917018 w 1225855"/>
              <a:gd name="connsiteY120-1706" fmla="*/ 783303 h 1499831"/>
              <a:gd name="connsiteX121-1707" fmla="*/ 618492 w 1225855"/>
              <a:gd name="connsiteY121-1708" fmla="*/ 820292 h 1499831"/>
              <a:gd name="connsiteX122-1709" fmla="*/ 372175 w 1225855"/>
              <a:gd name="connsiteY122-1710" fmla="*/ 797051 h 1499831"/>
              <a:gd name="connsiteX123-1711" fmla="*/ 481668 w 1225855"/>
              <a:gd name="connsiteY123-1712" fmla="*/ 760717 h 1499831"/>
              <a:gd name="connsiteX124-1713" fmla="*/ 497707 w 1225855"/>
              <a:gd name="connsiteY124-1714" fmla="*/ 799015 h 1499831"/>
              <a:gd name="connsiteX125-1715" fmla="*/ 521929 w 1225855"/>
              <a:gd name="connsiteY125-1716" fmla="*/ 815054 h 1499831"/>
              <a:gd name="connsiteX126-1717" fmla="*/ 532077 w 1225855"/>
              <a:gd name="connsiteY126-1718" fmla="*/ 812927 h 1499831"/>
              <a:gd name="connsiteX127-1719" fmla="*/ 545988 w 1225855"/>
              <a:gd name="connsiteY127-1720" fmla="*/ 778557 h 1499831"/>
              <a:gd name="connsiteX128-1721" fmla="*/ 530931 w 1225855"/>
              <a:gd name="connsiteY128-1722" fmla="*/ 742878 h 1499831"/>
              <a:gd name="connsiteX129-1723" fmla="*/ 560882 w 1225855"/>
              <a:gd name="connsiteY129-1724" fmla="*/ 731421 h 1499831"/>
              <a:gd name="connsiteX130-1725" fmla="*/ 660881 w 1225855"/>
              <a:gd name="connsiteY130-1726" fmla="*/ 689359 h 1499831"/>
              <a:gd name="connsiteX131-1727" fmla="*/ 682158 w 1225855"/>
              <a:gd name="connsiteY131-1728" fmla="*/ 735677 h 1499831"/>
              <a:gd name="connsiteX132-1729" fmla="*/ 706053 w 1225855"/>
              <a:gd name="connsiteY132-1730" fmla="*/ 750897 h 1499831"/>
              <a:gd name="connsiteX133-1731" fmla="*/ 717019 w 1225855"/>
              <a:gd name="connsiteY133-1732" fmla="*/ 748442 h 1499831"/>
              <a:gd name="connsiteX134-1733" fmla="*/ 729948 w 1225855"/>
              <a:gd name="connsiteY134-1734" fmla="*/ 713745 h 1499831"/>
              <a:gd name="connsiteX135-1735" fmla="*/ 708181 w 1225855"/>
              <a:gd name="connsiteY135-1736" fmla="*/ 666446 h 1499831"/>
              <a:gd name="connsiteX136-1737" fmla="*/ 763991 w 1225855"/>
              <a:gd name="connsiteY136-1738" fmla="*/ 635350 h 1499831"/>
              <a:gd name="connsiteX137-1739" fmla="*/ 773483 w 1225855"/>
              <a:gd name="connsiteY137-1740" fmla="*/ 629294 h 1499831"/>
              <a:gd name="connsiteX138-1741" fmla="*/ 795414 w 1225855"/>
              <a:gd name="connsiteY138-1742" fmla="*/ 614400 h 1499831"/>
              <a:gd name="connsiteX139-1743" fmla="*/ 816200 w 1225855"/>
              <a:gd name="connsiteY139-1744" fmla="*/ 598361 h 1499831"/>
              <a:gd name="connsiteX140-1745" fmla="*/ 819473 w 1225855"/>
              <a:gd name="connsiteY140-1746" fmla="*/ 595579 h 1499831"/>
              <a:gd name="connsiteX141-1747" fmla="*/ 842223 w 1225855"/>
              <a:gd name="connsiteY141-1748" fmla="*/ 625202 h 1499831"/>
              <a:gd name="connsiteX142-1749" fmla="*/ 863008 w 1225855"/>
              <a:gd name="connsiteY142-1750" fmla="*/ 635350 h 1499831"/>
              <a:gd name="connsiteX143-1751" fmla="*/ 878884 w 1225855"/>
              <a:gd name="connsiteY143-1752" fmla="*/ 629949 h 1499831"/>
              <a:gd name="connsiteX144-1753" fmla="*/ 883794 w 1225855"/>
              <a:gd name="connsiteY144-1754" fmla="*/ 593451 h 1499831"/>
              <a:gd name="connsiteX145-1755" fmla="*/ 513091 w 1225855"/>
              <a:gd name="connsiteY145-1756" fmla="*/ 183796 h 1499831"/>
              <a:gd name="connsiteX146-1757" fmla="*/ 520784 w 1225855"/>
              <a:gd name="connsiteY146-1758" fmla="*/ 163175 h 1499831"/>
              <a:gd name="connsiteX147-1759" fmla="*/ 613746 w 1225855"/>
              <a:gd name="connsiteY147-1760" fmla="*/ 64648 h 1499831"/>
              <a:gd name="connsiteX148-1761" fmla="*/ 903434 w 1225855"/>
              <a:gd name="connsiteY148-1762" fmla="*/ 374630 h 1499831"/>
              <a:gd name="connsiteX149-1763" fmla="*/ 823892 w 1225855"/>
              <a:gd name="connsiteY149-1764" fmla="*/ 411455 h 1499831"/>
              <a:gd name="connsiteX150-1765" fmla="*/ 821110 w 1225855"/>
              <a:gd name="connsiteY150-1766" fmla="*/ 412273 h 1499831"/>
              <a:gd name="connsiteX151-1767" fmla="*/ 807689 w 1225855"/>
              <a:gd name="connsiteY151-1768" fmla="*/ 415710 h 1499831"/>
              <a:gd name="connsiteX152-1769" fmla="*/ 791159 w 1225855"/>
              <a:gd name="connsiteY152-1770" fmla="*/ 406873 h 1499831"/>
              <a:gd name="connsiteX153-1771" fmla="*/ 777084 w 1225855"/>
              <a:gd name="connsiteY153-1772" fmla="*/ 399835 h 1499831"/>
              <a:gd name="connsiteX154-1773" fmla="*/ 706053 w 1225855"/>
              <a:gd name="connsiteY154-1774" fmla="*/ 362192 h 1499831"/>
              <a:gd name="connsiteX155-1775" fmla="*/ 591160 w 1225855"/>
              <a:gd name="connsiteY155-1776" fmla="*/ 288542 h 1499831"/>
              <a:gd name="connsiteX156-1777" fmla="*/ 570702 w 1225855"/>
              <a:gd name="connsiteY156-1778" fmla="*/ 272176 h 1499831"/>
              <a:gd name="connsiteX157-1779" fmla="*/ 567919 w 1225855"/>
              <a:gd name="connsiteY157-1780" fmla="*/ 269721 h 1499831"/>
              <a:gd name="connsiteX158-1781" fmla="*/ 551226 w 1225855"/>
              <a:gd name="connsiteY158-1782" fmla="*/ 254500 h 1499831"/>
              <a:gd name="connsiteX159-1783" fmla="*/ 512109 w 1225855"/>
              <a:gd name="connsiteY159-1784" fmla="*/ 197708 h 1499831"/>
              <a:gd name="connsiteX160-1785" fmla="*/ 513091 w 1225855"/>
              <a:gd name="connsiteY160-1786" fmla="*/ 183796 h 1499831"/>
              <a:gd name="connsiteX161-1787" fmla="*/ 322094 w 1225855"/>
              <a:gd name="connsiteY161-1788" fmla="*/ 374303 h 1499831"/>
              <a:gd name="connsiteX162-1789" fmla="*/ 464974 w 1225855"/>
              <a:gd name="connsiteY162-1790" fmla="*/ 222421 h 1499831"/>
              <a:gd name="connsiteX163-1791" fmla="*/ 508345 w 1225855"/>
              <a:gd name="connsiteY163-1792" fmla="*/ 285596 h 1499831"/>
              <a:gd name="connsiteX164-1793" fmla="*/ 482486 w 1225855"/>
              <a:gd name="connsiteY164-1794" fmla="*/ 314729 h 1499831"/>
              <a:gd name="connsiteX165-1795" fmla="*/ 475939 w 1225855"/>
              <a:gd name="connsiteY165-1796" fmla="*/ 334205 h 1499831"/>
              <a:gd name="connsiteX166-1797" fmla="*/ 484614 w 1225855"/>
              <a:gd name="connsiteY166-1798" fmla="*/ 351717 h 1499831"/>
              <a:gd name="connsiteX167-1799" fmla="*/ 491324 w 1225855"/>
              <a:gd name="connsiteY167-1800" fmla="*/ 355973 h 1499831"/>
              <a:gd name="connsiteX168-1801" fmla="*/ 501962 w 1225855"/>
              <a:gd name="connsiteY168-1802" fmla="*/ 358264 h 1499831"/>
              <a:gd name="connsiteX169-1803" fmla="*/ 521602 w 1225855"/>
              <a:gd name="connsiteY169-1804" fmla="*/ 349426 h 1499831"/>
              <a:gd name="connsiteX170-1805" fmla="*/ 547298 w 1225855"/>
              <a:gd name="connsiteY170-1806" fmla="*/ 320621 h 1499831"/>
              <a:gd name="connsiteX171-1807" fmla="*/ 554990 w 1225855"/>
              <a:gd name="connsiteY171-1808" fmla="*/ 326676 h 1499831"/>
              <a:gd name="connsiteX172-1809" fmla="*/ 722747 w 1225855"/>
              <a:gd name="connsiteY172-1810" fmla="*/ 430768 h 1499831"/>
              <a:gd name="connsiteX173-1811" fmla="*/ 663827 w 1225855"/>
              <a:gd name="connsiteY173-1812" fmla="*/ 435678 h 1499831"/>
              <a:gd name="connsiteX174-1813" fmla="*/ 628967 w 1225855"/>
              <a:gd name="connsiteY174-1814" fmla="*/ 436823 h 1499831"/>
              <a:gd name="connsiteX175-1815" fmla="*/ 616692 w 1225855"/>
              <a:gd name="connsiteY175-1816" fmla="*/ 436987 h 1499831"/>
              <a:gd name="connsiteX176-1817" fmla="*/ 600489 w 1225855"/>
              <a:gd name="connsiteY176-1818" fmla="*/ 436823 h 1499831"/>
              <a:gd name="connsiteX177-1819" fmla="*/ 565628 w 1225855"/>
              <a:gd name="connsiteY177-1820" fmla="*/ 435514 h 1499831"/>
              <a:gd name="connsiteX178-1821" fmla="*/ 463337 w 1225855"/>
              <a:gd name="connsiteY178-1822" fmla="*/ 424057 h 1499831"/>
              <a:gd name="connsiteX179-1823" fmla="*/ 433059 w 1225855"/>
              <a:gd name="connsiteY179-1824" fmla="*/ 418165 h 1499831"/>
              <a:gd name="connsiteX180-1825" fmla="*/ 409164 w 1225855"/>
              <a:gd name="connsiteY180-1826" fmla="*/ 412437 h 1499831"/>
              <a:gd name="connsiteX181-1827" fmla="*/ 403927 w 1225855"/>
              <a:gd name="connsiteY181-1828" fmla="*/ 410964 h 1499831"/>
              <a:gd name="connsiteX182-1829" fmla="*/ 322094 w 1225855"/>
              <a:gd name="connsiteY182-1830" fmla="*/ 374303 h 1499831"/>
              <a:gd name="connsiteX0-1831" fmla="*/ 1219145 w 1225855"/>
              <a:gd name="connsiteY0-1832" fmla="*/ 1035512 h 1499831"/>
              <a:gd name="connsiteX1-1833" fmla="*/ 1212598 w 1225855"/>
              <a:gd name="connsiteY1-1834" fmla="*/ 1022910 h 1499831"/>
              <a:gd name="connsiteX2-1835" fmla="*/ 1009653 w 1225855"/>
              <a:gd name="connsiteY2-1836" fmla="*/ 805725 h 1499831"/>
              <a:gd name="connsiteX3-1837" fmla="*/ 1091485 w 1225855"/>
              <a:gd name="connsiteY3-1838" fmla="*/ 720128 h 1499831"/>
              <a:gd name="connsiteX4-1839" fmla="*/ 1086085 w 1225855"/>
              <a:gd name="connsiteY4-1840" fmla="*/ 697052 h 1499831"/>
              <a:gd name="connsiteX5-1841" fmla="*/ 1079702 w 1225855"/>
              <a:gd name="connsiteY5-1842" fmla="*/ 685104 h 1499831"/>
              <a:gd name="connsiteX6-1843" fmla="*/ 863663 w 1225855"/>
              <a:gd name="connsiteY6-1844" fmla="*/ 454008 h 1499831"/>
              <a:gd name="connsiteX7-1845" fmla="*/ 957280 w 1225855"/>
              <a:gd name="connsiteY7-1846" fmla="*/ 374303 h 1499831"/>
              <a:gd name="connsiteX8-1847" fmla="*/ 953024 w 1225855"/>
              <a:gd name="connsiteY8-1848" fmla="*/ 355482 h 1499831"/>
              <a:gd name="connsiteX9-1849" fmla="*/ 946969 w 1225855"/>
              <a:gd name="connsiteY9-1850" fmla="*/ 344516 h 1499831"/>
              <a:gd name="connsiteX10-1851" fmla="*/ 633058 w 1225855"/>
              <a:gd name="connsiteY10-1852" fmla="*/ 8347 h 1499831"/>
              <a:gd name="connsiteX11-1853" fmla="*/ 613909 w 1225855"/>
              <a:gd name="connsiteY11-1854" fmla="*/ 0 h 1499831"/>
              <a:gd name="connsiteX12-1855" fmla="*/ 594761 w 1225855"/>
              <a:gd name="connsiteY12-1856" fmla="*/ 8183 h 1499831"/>
              <a:gd name="connsiteX13-1857" fmla="*/ 276922 w 1225855"/>
              <a:gd name="connsiteY13-1858" fmla="*/ 345825 h 1499831"/>
              <a:gd name="connsiteX14-1859" fmla="*/ 269884 w 1225855"/>
              <a:gd name="connsiteY14-1860" fmla="*/ 362028 h 1499831"/>
              <a:gd name="connsiteX15-1861" fmla="*/ 268248 w 1225855"/>
              <a:gd name="connsiteY15-1862" fmla="*/ 374139 h 1499831"/>
              <a:gd name="connsiteX16-1863" fmla="*/ 363828 w 1225855"/>
              <a:gd name="connsiteY16-1864" fmla="*/ 453354 h 1499831"/>
              <a:gd name="connsiteX17-1865" fmla="*/ 143535 w 1225855"/>
              <a:gd name="connsiteY17-1866" fmla="*/ 687395 h 1499831"/>
              <a:gd name="connsiteX18-1867" fmla="*/ 136497 w 1225855"/>
              <a:gd name="connsiteY18-1868" fmla="*/ 704744 h 1499831"/>
              <a:gd name="connsiteX19-1869" fmla="*/ 134206 w 1225855"/>
              <a:gd name="connsiteY19-1870" fmla="*/ 720128 h 1499831"/>
              <a:gd name="connsiteX20-1871" fmla="*/ 182978 w 1225855"/>
              <a:gd name="connsiteY20-1872" fmla="*/ 786740 h 1499831"/>
              <a:gd name="connsiteX21-1873" fmla="*/ 217839 w 1225855"/>
              <a:gd name="connsiteY21-1874" fmla="*/ 805071 h 1499831"/>
              <a:gd name="connsiteX22-1875" fmla="*/ 9984 w 1225855"/>
              <a:gd name="connsiteY22-1876" fmla="*/ 1025692 h 1499831"/>
              <a:gd name="connsiteX23-1877" fmla="*/ 2946 w 1225855"/>
              <a:gd name="connsiteY23-1878" fmla="*/ 1044186 h 1499831"/>
              <a:gd name="connsiteX24-1879" fmla="*/ 0 w 1225855"/>
              <a:gd name="connsiteY24-1880" fmla="*/ 1062844 h 1499831"/>
              <a:gd name="connsiteX25-1881" fmla="*/ 194435 w 1225855"/>
              <a:gd name="connsiteY25-1882" fmla="*/ 1198195 h 1499831"/>
              <a:gd name="connsiteX26-1883" fmla="*/ 487887 w 1225855"/>
              <a:gd name="connsiteY26-1884" fmla="*/ 1247950 h 1499831"/>
              <a:gd name="connsiteX27-1885" fmla="*/ 487887 w 1225855"/>
              <a:gd name="connsiteY27-1886" fmla="*/ 1473645 h 1499831"/>
              <a:gd name="connsiteX28-1887" fmla="*/ 514073 w 1225855"/>
              <a:gd name="connsiteY28-1888" fmla="*/ 1499831 h 1499831"/>
              <a:gd name="connsiteX29-1889" fmla="*/ 711781 w 1225855"/>
              <a:gd name="connsiteY29-1890" fmla="*/ 1499831 h 1499831"/>
              <a:gd name="connsiteX30-1891" fmla="*/ 737968 w 1225855"/>
              <a:gd name="connsiteY30-1892" fmla="*/ 1473645 h 1499831"/>
              <a:gd name="connsiteX31-1893" fmla="*/ 737968 w 1225855"/>
              <a:gd name="connsiteY31-1894" fmla="*/ 1248932 h 1499831"/>
              <a:gd name="connsiteX32-1895" fmla="*/ 1039112 w 1225855"/>
              <a:gd name="connsiteY32-1896" fmla="*/ 1198195 h 1499831"/>
              <a:gd name="connsiteX33-1897" fmla="*/ 1225855 w 1225855"/>
              <a:gd name="connsiteY33-1898" fmla="*/ 1062844 h 1499831"/>
              <a:gd name="connsiteX34-1899" fmla="*/ 1219145 w 1225855"/>
              <a:gd name="connsiteY34-1900" fmla="*/ 1035512 h 1499831"/>
              <a:gd name="connsiteX35-1901" fmla="*/ 1099178 w 1225855"/>
              <a:gd name="connsiteY35-1902" fmla="*/ 1120454 h 1499831"/>
              <a:gd name="connsiteX36-1903" fmla="*/ 1082157 w 1225855"/>
              <a:gd name="connsiteY36-1904" fmla="*/ 1113580 h 1499831"/>
              <a:gd name="connsiteX37-1905" fmla="*/ 657608 w 1225855"/>
              <a:gd name="connsiteY37-1906" fmla="*/ 1056788 h 1499831"/>
              <a:gd name="connsiteX38-1907" fmla="*/ 560882 w 1225855"/>
              <a:gd name="connsiteY38-1908" fmla="*/ 1023564 h 1499831"/>
              <a:gd name="connsiteX39-1909" fmla="*/ 558918 w 1225855"/>
              <a:gd name="connsiteY39-1910" fmla="*/ 1022582 h 1499831"/>
              <a:gd name="connsiteX40-1911" fmla="*/ 554663 w 1225855"/>
              <a:gd name="connsiteY40-1912" fmla="*/ 1021109 h 1499831"/>
              <a:gd name="connsiteX41-1913" fmla="*/ 419966 w 1225855"/>
              <a:gd name="connsiteY41-1914" fmla="*/ 947296 h 1499831"/>
              <a:gd name="connsiteX42-1915" fmla="*/ 312928 w 1225855"/>
              <a:gd name="connsiteY42-1916" fmla="*/ 837313 h 1499831"/>
              <a:gd name="connsiteX43-1917" fmla="*/ 618656 w 1225855"/>
              <a:gd name="connsiteY43-1918" fmla="*/ 872828 h 1499831"/>
              <a:gd name="connsiteX44-1919" fmla="*/ 943368 w 1225855"/>
              <a:gd name="connsiteY44-1920" fmla="*/ 830439 h 1499831"/>
              <a:gd name="connsiteX45-1921" fmla="*/ 957116 w 1225855"/>
              <a:gd name="connsiteY45-1922" fmla="*/ 826184 h 1499831"/>
              <a:gd name="connsiteX46-1923" fmla="*/ 1168408 w 1225855"/>
              <a:gd name="connsiteY46-1924" fmla="*/ 1052369 h 1499831"/>
              <a:gd name="connsiteX47-1925" fmla="*/ 1170536 w 1225855"/>
              <a:gd name="connsiteY47-1926" fmla="*/ 1055806 h 1499831"/>
              <a:gd name="connsiteX48-1927" fmla="*/ 1173482 w 1225855"/>
              <a:gd name="connsiteY48-1928" fmla="*/ 1063008 h 1499831"/>
              <a:gd name="connsiteX49-1929" fmla="*/ 1099178 w 1225855"/>
              <a:gd name="connsiteY49-1930" fmla="*/ 1120454 h 1499831"/>
              <a:gd name="connsiteX50-1931" fmla="*/ 736822 w 1225855"/>
              <a:gd name="connsiteY50-1932" fmla="*/ 1196559 h 1499831"/>
              <a:gd name="connsiteX51-1933" fmla="*/ 620292 w 1225855"/>
              <a:gd name="connsiteY51-1934" fmla="*/ 1200487 h 1499831"/>
              <a:gd name="connsiteX52-1935" fmla="*/ 489033 w 1225855"/>
              <a:gd name="connsiteY52-1936" fmla="*/ 1195577 h 1499831"/>
              <a:gd name="connsiteX53-1937" fmla="*/ 209001 w 1225855"/>
              <a:gd name="connsiteY53-1938" fmla="*/ 1148114 h 1499831"/>
              <a:gd name="connsiteX54-1939" fmla="*/ 52209 w 1225855"/>
              <a:gd name="connsiteY54-1940" fmla="*/ 1063008 h 1499831"/>
              <a:gd name="connsiteX55-1941" fmla="*/ 54173 w 1225855"/>
              <a:gd name="connsiteY55-1942" fmla="*/ 1057279 h 1499831"/>
              <a:gd name="connsiteX56-1943" fmla="*/ 56137 w 1225855"/>
              <a:gd name="connsiteY56-1944" fmla="*/ 1053188 h 1499831"/>
              <a:gd name="connsiteX57-1945" fmla="*/ 255155 w 1225855"/>
              <a:gd name="connsiteY57-1946" fmla="*/ 841896 h 1499831"/>
              <a:gd name="connsiteX58-1947" fmla="*/ 346971 w 1225855"/>
              <a:gd name="connsiteY58-1948" fmla="*/ 956134 h 1499831"/>
              <a:gd name="connsiteX59-1949" fmla="*/ 318984 w 1225855"/>
              <a:gd name="connsiteY59-1950" fmla="*/ 987558 h 1499831"/>
              <a:gd name="connsiteX60-1951" fmla="*/ 321112 w 1225855"/>
              <a:gd name="connsiteY60-1952" fmla="*/ 1024546 h 1499831"/>
              <a:gd name="connsiteX61-1953" fmla="*/ 338460 w 1225855"/>
              <a:gd name="connsiteY61-1954" fmla="*/ 1031093 h 1499831"/>
              <a:gd name="connsiteX62-1955" fmla="*/ 358100 w 1225855"/>
              <a:gd name="connsiteY62-1956" fmla="*/ 1022255 h 1499831"/>
              <a:gd name="connsiteX63-1957" fmla="*/ 387887 w 1225855"/>
              <a:gd name="connsiteY63-1958" fmla="*/ 988703 h 1499831"/>
              <a:gd name="connsiteX64-1959" fmla="*/ 512600 w 1225855"/>
              <a:gd name="connsiteY64-1960" fmla="*/ 1059898 h 1499831"/>
              <a:gd name="connsiteX65-1961" fmla="*/ 494925 w 1225855"/>
              <a:gd name="connsiteY65-1962" fmla="*/ 1097868 h 1499831"/>
              <a:gd name="connsiteX66-1963" fmla="*/ 507527 w 1225855"/>
              <a:gd name="connsiteY66-1964" fmla="*/ 1132729 h 1499831"/>
              <a:gd name="connsiteX67-1965" fmla="*/ 518656 w 1225855"/>
              <a:gd name="connsiteY67-1966" fmla="*/ 1135184 h 1499831"/>
              <a:gd name="connsiteX68-1967" fmla="*/ 542388 w 1225855"/>
              <a:gd name="connsiteY68-1968" fmla="*/ 1120127 h 1499831"/>
              <a:gd name="connsiteX69-1969" fmla="*/ 561045 w 1225855"/>
              <a:gd name="connsiteY69-1970" fmla="*/ 1080029 h 1499831"/>
              <a:gd name="connsiteX70-1971" fmla="*/ 638132 w 1225855"/>
              <a:gd name="connsiteY70-1972" fmla="*/ 1105888 h 1499831"/>
              <a:gd name="connsiteX71-1973" fmla="*/ 708344 w 1225855"/>
              <a:gd name="connsiteY71-1974" fmla="*/ 1124219 h 1499831"/>
              <a:gd name="connsiteX72-1975" fmla="*/ 692633 w 1225855"/>
              <a:gd name="connsiteY72-1976" fmla="*/ 1159079 h 1499831"/>
              <a:gd name="connsiteX73-1977" fmla="*/ 691487 w 1225855"/>
              <a:gd name="connsiteY73-1978" fmla="*/ 1177574 h 1499831"/>
              <a:gd name="connsiteX74-1979" fmla="*/ 705726 w 1225855"/>
              <a:gd name="connsiteY74-1980" fmla="*/ 1193776 h 1499831"/>
              <a:gd name="connsiteX75-1981" fmla="*/ 716528 w 1225855"/>
              <a:gd name="connsiteY75-1982" fmla="*/ 1196068 h 1499831"/>
              <a:gd name="connsiteX76-1983" fmla="*/ 733549 w 1225855"/>
              <a:gd name="connsiteY76-1984" fmla="*/ 1189848 h 1499831"/>
              <a:gd name="connsiteX77-1985" fmla="*/ 740423 w 1225855"/>
              <a:gd name="connsiteY77-1986" fmla="*/ 1180683 h 1499831"/>
              <a:gd name="connsiteX78-1987" fmla="*/ 760881 w 1225855"/>
              <a:gd name="connsiteY78-1988" fmla="*/ 1135184 h 1499831"/>
              <a:gd name="connsiteX79-1989" fmla="*/ 974628 w 1225855"/>
              <a:gd name="connsiteY79-1990" fmla="*/ 1161534 h 1499831"/>
              <a:gd name="connsiteX80-1991" fmla="*/ 736822 w 1225855"/>
              <a:gd name="connsiteY80-1992" fmla="*/ 1196559 h 1499831"/>
              <a:gd name="connsiteX81-1993" fmla="*/ 685431 w 1225855"/>
              <a:gd name="connsiteY81-1994" fmla="*/ 1447458 h 1499831"/>
              <a:gd name="connsiteX82-1995" fmla="*/ 540096 w 1225855"/>
              <a:gd name="connsiteY82-1996" fmla="*/ 1447458 h 1499831"/>
              <a:gd name="connsiteX83-1997" fmla="*/ 540096 w 1225855"/>
              <a:gd name="connsiteY83-1998" fmla="*/ 1251059 h 1499831"/>
              <a:gd name="connsiteX84-1999" fmla="*/ 620292 w 1225855"/>
              <a:gd name="connsiteY84-2000" fmla="*/ 1252860 h 1499831"/>
              <a:gd name="connsiteX85-2001" fmla="*/ 685431 w 1225855"/>
              <a:gd name="connsiteY85-2002" fmla="*/ 1251714 h 1499831"/>
              <a:gd name="connsiteX86-2003" fmla="*/ 685431 w 1225855"/>
              <a:gd name="connsiteY86-2004" fmla="*/ 1447458 h 1499831"/>
              <a:gd name="connsiteX87-2005" fmla="*/ 186415 w 1225855"/>
              <a:gd name="connsiteY87-2006" fmla="*/ 720292 h 1499831"/>
              <a:gd name="connsiteX88-2007" fmla="*/ 187070 w 1225855"/>
              <a:gd name="connsiteY88-2008" fmla="*/ 718819 h 1499831"/>
              <a:gd name="connsiteX89-2009" fmla="*/ 188543 w 1225855"/>
              <a:gd name="connsiteY89-2010" fmla="*/ 715873 h 1499831"/>
              <a:gd name="connsiteX90-2011" fmla="*/ 418567 w 1225855"/>
              <a:gd name="connsiteY90-2012" fmla="*/ 483352 h 1499831"/>
              <a:gd name="connsiteX91-2013" fmla="*/ 519474 w 1225855"/>
              <a:gd name="connsiteY91-2014" fmla="*/ 496356 h 1499831"/>
              <a:gd name="connsiteX92-2015" fmla="*/ 550480 w 1225855"/>
              <a:gd name="connsiteY92-2016" fmla="*/ 499138 h 1499831"/>
              <a:gd name="connsiteX93-2017" fmla="*/ 587396 w 1225855"/>
              <a:gd name="connsiteY93-2018" fmla="*/ 507919 h 1499831"/>
              <a:gd name="connsiteX94-2019" fmla="*/ 616692 w 1225855"/>
              <a:gd name="connsiteY94-2020" fmla="*/ 489360 h 1499831"/>
              <a:gd name="connsiteX95-2021" fmla="*/ 644277 w 1225855"/>
              <a:gd name="connsiteY95-2022" fmla="*/ 510465 h 1499831"/>
              <a:gd name="connsiteX96-2023" fmla="*/ 676430 w 1225855"/>
              <a:gd name="connsiteY96-2024" fmla="*/ 487560 h 1499831"/>
              <a:gd name="connsiteX97-2025" fmla="*/ 712198 w 1225855"/>
              <a:gd name="connsiteY97-2026" fmla="*/ 499229 h 1499831"/>
              <a:gd name="connsiteX98-2027" fmla="*/ 797706 w 1225855"/>
              <a:gd name="connsiteY98-2028" fmla="*/ 471684 h 1499831"/>
              <a:gd name="connsiteX99-2029" fmla="*/ 820292 w 1225855"/>
              <a:gd name="connsiteY99-2030" fmla="*/ 507036 h 1499831"/>
              <a:gd name="connsiteX100-2031" fmla="*/ 780194 w 1225855"/>
              <a:gd name="connsiteY100-2032" fmla="*/ 560391 h 1499831"/>
              <a:gd name="connsiteX101-2033" fmla="*/ 759081 w 1225855"/>
              <a:gd name="connsiteY101-2034" fmla="*/ 576103 h 1499831"/>
              <a:gd name="connsiteX102-2035" fmla="*/ 736822 w 1225855"/>
              <a:gd name="connsiteY102-2036" fmla="*/ 590669 h 1499831"/>
              <a:gd name="connsiteX103-2037" fmla="*/ 736331 w 1225855"/>
              <a:gd name="connsiteY103-2038" fmla="*/ 590996 h 1499831"/>
              <a:gd name="connsiteX104-2039" fmla="*/ 542060 w 1225855"/>
              <a:gd name="connsiteY104-2040" fmla="*/ 682485 h 1499831"/>
              <a:gd name="connsiteX105-2041" fmla="*/ 339115 w 1225855"/>
              <a:gd name="connsiteY105-2042" fmla="*/ 752370 h 1499831"/>
              <a:gd name="connsiteX106-2043" fmla="*/ 289033 w 1225855"/>
              <a:gd name="connsiteY106-2044" fmla="*/ 767428 h 1499831"/>
              <a:gd name="connsiteX107-2045" fmla="*/ 274958 w 1225855"/>
              <a:gd name="connsiteY107-2046" fmla="*/ 771519 h 1499831"/>
              <a:gd name="connsiteX108-2047" fmla="*/ 255809 w 1225855"/>
              <a:gd name="connsiteY108-2048" fmla="*/ 764482 h 1499831"/>
              <a:gd name="connsiteX109-2049" fmla="*/ 186415 w 1225855"/>
              <a:gd name="connsiteY109-2050" fmla="*/ 720292 h 1499831"/>
              <a:gd name="connsiteX110-2051" fmla="*/ 883794 w 1225855"/>
              <a:gd name="connsiteY110-2052" fmla="*/ 593451 h 1499831"/>
              <a:gd name="connsiteX111-2053" fmla="*/ 859244 w 1225855"/>
              <a:gd name="connsiteY111-2054" fmla="*/ 561536 h 1499831"/>
              <a:gd name="connsiteX112-2055" fmla="*/ 854989 w 1225855"/>
              <a:gd name="connsiteY112-2056" fmla="*/ 557117 h 1499831"/>
              <a:gd name="connsiteX113-2057" fmla="*/ 867100 w 1225855"/>
              <a:gd name="connsiteY113-2058" fmla="*/ 534204 h 1499831"/>
              <a:gd name="connsiteX114-2059" fmla="*/ 1036167 w 1225855"/>
              <a:gd name="connsiteY114-2060" fmla="*/ 715218 h 1499831"/>
              <a:gd name="connsiteX115-2061" fmla="*/ 1037803 w 1225855"/>
              <a:gd name="connsiteY115-2062" fmla="*/ 717837 h 1499831"/>
              <a:gd name="connsiteX116-2063" fmla="*/ 1038949 w 1225855"/>
              <a:gd name="connsiteY116-2064" fmla="*/ 720128 h 1499831"/>
              <a:gd name="connsiteX117-2065" fmla="*/ 971519 w 1225855"/>
              <a:gd name="connsiteY117-2066" fmla="*/ 764973 h 1499831"/>
              <a:gd name="connsiteX118-2067" fmla="*/ 944841 w 1225855"/>
              <a:gd name="connsiteY118-2068" fmla="*/ 774793 h 1499831"/>
              <a:gd name="connsiteX119-2069" fmla="*/ 927165 w 1225855"/>
              <a:gd name="connsiteY119-2070" fmla="*/ 780357 h 1499831"/>
              <a:gd name="connsiteX120-2071" fmla="*/ 917018 w 1225855"/>
              <a:gd name="connsiteY120-2072" fmla="*/ 783303 h 1499831"/>
              <a:gd name="connsiteX121-2073" fmla="*/ 618492 w 1225855"/>
              <a:gd name="connsiteY121-2074" fmla="*/ 820292 h 1499831"/>
              <a:gd name="connsiteX122-2075" fmla="*/ 372175 w 1225855"/>
              <a:gd name="connsiteY122-2076" fmla="*/ 797051 h 1499831"/>
              <a:gd name="connsiteX123-2077" fmla="*/ 481668 w 1225855"/>
              <a:gd name="connsiteY123-2078" fmla="*/ 760717 h 1499831"/>
              <a:gd name="connsiteX124-2079" fmla="*/ 497707 w 1225855"/>
              <a:gd name="connsiteY124-2080" fmla="*/ 799015 h 1499831"/>
              <a:gd name="connsiteX125-2081" fmla="*/ 521929 w 1225855"/>
              <a:gd name="connsiteY125-2082" fmla="*/ 815054 h 1499831"/>
              <a:gd name="connsiteX126-2083" fmla="*/ 532077 w 1225855"/>
              <a:gd name="connsiteY126-2084" fmla="*/ 812927 h 1499831"/>
              <a:gd name="connsiteX127-2085" fmla="*/ 545988 w 1225855"/>
              <a:gd name="connsiteY127-2086" fmla="*/ 778557 h 1499831"/>
              <a:gd name="connsiteX128-2087" fmla="*/ 530931 w 1225855"/>
              <a:gd name="connsiteY128-2088" fmla="*/ 742878 h 1499831"/>
              <a:gd name="connsiteX129-2089" fmla="*/ 560882 w 1225855"/>
              <a:gd name="connsiteY129-2090" fmla="*/ 731421 h 1499831"/>
              <a:gd name="connsiteX130-2091" fmla="*/ 660881 w 1225855"/>
              <a:gd name="connsiteY130-2092" fmla="*/ 689359 h 1499831"/>
              <a:gd name="connsiteX131-2093" fmla="*/ 682158 w 1225855"/>
              <a:gd name="connsiteY131-2094" fmla="*/ 735677 h 1499831"/>
              <a:gd name="connsiteX132-2095" fmla="*/ 706053 w 1225855"/>
              <a:gd name="connsiteY132-2096" fmla="*/ 750897 h 1499831"/>
              <a:gd name="connsiteX133-2097" fmla="*/ 717019 w 1225855"/>
              <a:gd name="connsiteY133-2098" fmla="*/ 748442 h 1499831"/>
              <a:gd name="connsiteX134-2099" fmla="*/ 729948 w 1225855"/>
              <a:gd name="connsiteY134-2100" fmla="*/ 713745 h 1499831"/>
              <a:gd name="connsiteX135-2101" fmla="*/ 708181 w 1225855"/>
              <a:gd name="connsiteY135-2102" fmla="*/ 666446 h 1499831"/>
              <a:gd name="connsiteX136-2103" fmla="*/ 763991 w 1225855"/>
              <a:gd name="connsiteY136-2104" fmla="*/ 635350 h 1499831"/>
              <a:gd name="connsiteX137-2105" fmla="*/ 773483 w 1225855"/>
              <a:gd name="connsiteY137-2106" fmla="*/ 629294 h 1499831"/>
              <a:gd name="connsiteX138-2107" fmla="*/ 795414 w 1225855"/>
              <a:gd name="connsiteY138-2108" fmla="*/ 614400 h 1499831"/>
              <a:gd name="connsiteX139-2109" fmla="*/ 816200 w 1225855"/>
              <a:gd name="connsiteY139-2110" fmla="*/ 598361 h 1499831"/>
              <a:gd name="connsiteX140-2111" fmla="*/ 819473 w 1225855"/>
              <a:gd name="connsiteY140-2112" fmla="*/ 595579 h 1499831"/>
              <a:gd name="connsiteX141-2113" fmla="*/ 842223 w 1225855"/>
              <a:gd name="connsiteY141-2114" fmla="*/ 625202 h 1499831"/>
              <a:gd name="connsiteX142-2115" fmla="*/ 863008 w 1225855"/>
              <a:gd name="connsiteY142-2116" fmla="*/ 635350 h 1499831"/>
              <a:gd name="connsiteX143-2117" fmla="*/ 878884 w 1225855"/>
              <a:gd name="connsiteY143-2118" fmla="*/ 629949 h 1499831"/>
              <a:gd name="connsiteX144-2119" fmla="*/ 883794 w 1225855"/>
              <a:gd name="connsiteY144-2120" fmla="*/ 593451 h 1499831"/>
              <a:gd name="connsiteX145-2121" fmla="*/ 513091 w 1225855"/>
              <a:gd name="connsiteY145-2122" fmla="*/ 183796 h 1499831"/>
              <a:gd name="connsiteX146-2123" fmla="*/ 520784 w 1225855"/>
              <a:gd name="connsiteY146-2124" fmla="*/ 163175 h 1499831"/>
              <a:gd name="connsiteX147-2125" fmla="*/ 613746 w 1225855"/>
              <a:gd name="connsiteY147-2126" fmla="*/ 64648 h 1499831"/>
              <a:gd name="connsiteX148-2127" fmla="*/ 903434 w 1225855"/>
              <a:gd name="connsiteY148-2128" fmla="*/ 374630 h 1499831"/>
              <a:gd name="connsiteX149-2129" fmla="*/ 823892 w 1225855"/>
              <a:gd name="connsiteY149-2130" fmla="*/ 411455 h 1499831"/>
              <a:gd name="connsiteX150-2131" fmla="*/ 821110 w 1225855"/>
              <a:gd name="connsiteY150-2132" fmla="*/ 412273 h 1499831"/>
              <a:gd name="connsiteX151-2133" fmla="*/ 807689 w 1225855"/>
              <a:gd name="connsiteY151-2134" fmla="*/ 415710 h 1499831"/>
              <a:gd name="connsiteX152-2135" fmla="*/ 791159 w 1225855"/>
              <a:gd name="connsiteY152-2136" fmla="*/ 406873 h 1499831"/>
              <a:gd name="connsiteX153-2137" fmla="*/ 777084 w 1225855"/>
              <a:gd name="connsiteY153-2138" fmla="*/ 399835 h 1499831"/>
              <a:gd name="connsiteX154-2139" fmla="*/ 706053 w 1225855"/>
              <a:gd name="connsiteY154-2140" fmla="*/ 362192 h 1499831"/>
              <a:gd name="connsiteX155-2141" fmla="*/ 591160 w 1225855"/>
              <a:gd name="connsiteY155-2142" fmla="*/ 288542 h 1499831"/>
              <a:gd name="connsiteX156-2143" fmla="*/ 570702 w 1225855"/>
              <a:gd name="connsiteY156-2144" fmla="*/ 272176 h 1499831"/>
              <a:gd name="connsiteX157-2145" fmla="*/ 567919 w 1225855"/>
              <a:gd name="connsiteY157-2146" fmla="*/ 269721 h 1499831"/>
              <a:gd name="connsiteX158-2147" fmla="*/ 551226 w 1225855"/>
              <a:gd name="connsiteY158-2148" fmla="*/ 254500 h 1499831"/>
              <a:gd name="connsiteX159-2149" fmla="*/ 512109 w 1225855"/>
              <a:gd name="connsiteY159-2150" fmla="*/ 197708 h 1499831"/>
              <a:gd name="connsiteX160-2151" fmla="*/ 513091 w 1225855"/>
              <a:gd name="connsiteY160-2152" fmla="*/ 183796 h 1499831"/>
              <a:gd name="connsiteX161-2153" fmla="*/ 322094 w 1225855"/>
              <a:gd name="connsiteY161-2154" fmla="*/ 374303 h 1499831"/>
              <a:gd name="connsiteX162-2155" fmla="*/ 464974 w 1225855"/>
              <a:gd name="connsiteY162-2156" fmla="*/ 222421 h 1499831"/>
              <a:gd name="connsiteX163-2157" fmla="*/ 508345 w 1225855"/>
              <a:gd name="connsiteY163-2158" fmla="*/ 285596 h 1499831"/>
              <a:gd name="connsiteX164-2159" fmla="*/ 482486 w 1225855"/>
              <a:gd name="connsiteY164-2160" fmla="*/ 314729 h 1499831"/>
              <a:gd name="connsiteX165-2161" fmla="*/ 475939 w 1225855"/>
              <a:gd name="connsiteY165-2162" fmla="*/ 334205 h 1499831"/>
              <a:gd name="connsiteX166-2163" fmla="*/ 484614 w 1225855"/>
              <a:gd name="connsiteY166-2164" fmla="*/ 351717 h 1499831"/>
              <a:gd name="connsiteX167-2165" fmla="*/ 491324 w 1225855"/>
              <a:gd name="connsiteY167-2166" fmla="*/ 355973 h 1499831"/>
              <a:gd name="connsiteX168-2167" fmla="*/ 501962 w 1225855"/>
              <a:gd name="connsiteY168-2168" fmla="*/ 358264 h 1499831"/>
              <a:gd name="connsiteX169-2169" fmla="*/ 521602 w 1225855"/>
              <a:gd name="connsiteY169-2170" fmla="*/ 349426 h 1499831"/>
              <a:gd name="connsiteX170-2171" fmla="*/ 547298 w 1225855"/>
              <a:gd name="connsiteY170-2172" fmla="*/ 320621 h 1499831"/>
              <a:gd name="connsiteX171-2173" fmla="*/ 554990 w 1225855"/>
              <a:gd name="connsiteY171-2174" fmla="*/ 326676 h 1499831"/>
              <a:gd name="connsiteX172-2175" fmla="*/ 722747 w 1225855"/>
              <a:gd name="connsiteY172-2176" fmla="*/ 430768 h 1499831"/>
              <a:gd name="connsiteX173-2177" fmla="*/ 663827 w 1225855"/>
              <a:gd name="connsiteY173-2178" fmla="*/ 435678 h 1499831"/>
              <a:gd name="connsiteX174-2179" fmla="*/ 628967 w 1225855"/>
              <a:gd name="connsiteY174-2180" fmla="*/ 436823 h 1499831"/>
              <a:gd name="connsiteX175-2181" fmla="*/ 616692 w 1225855"/>
              <a:gd name="connsiteY175-2182" fmla="*/ 436987 h 1499831"/>
              <a:gd name="connsiteX176-2183" fmla="*/ 600489 w 1225855"/>
              <a:gd name="connsiteY176-2184" fmla="*/ 436823 h 1499831"/>
              <a:gd name="connsiteX177-2185" fmla="*/ 565628 w 1225855"/>
              <a:gd name="connsiteY177-2186" fmla="*/ 435514 h 1499831"/>
              <a:gd name="connsiteX178-2187" fmla="*/ 463337 w 1225855"/>
              <a:gd name="connsiteY178-2188" fmla="*/ 424057 h 1499831"/>
              <a:gd name="connsiteX179-2189" fmla="*/ 433059 w 1225855"/>
              <a:gd name="connsiteY179-2190" fmla="*/ 418165 h 1499831"/>
              <a:gd name="connsiteX180-2191" fmla="*/ 409164 w 1225855"/>
              <a:gd name="connsiteY180-2192" fmla="*/ 412437 h 1499831"/>
              <a:gd name="connsiteX181-2193" fmla="*/ 403927 w 1225855"/>
              <a:gd name="connsiteY181-2194" fmla="*/ 410964 h 1499831"/>
              <a:gd name="connsiteX182-2195" fmla="*/ 322094 w 1225855"/>
              <a:gd name="connsiteY182-2196" fmla="*/ 374303 h 1499831"/>
              <a:gd name="connsiteX0-2197" fmla="*/ 1219145 w 1225855"/>
              <a:gd name="connsiteY0-2198" fmla="*/ 1035512 h 1499831"/>
              <a:gd name="connsiteX1-2199" fmla="*/ 1212598 w 1225855"/>
              <a:gd name="connsiteY1-2200" fmla="*/ 1022910 h 1499831"/>
              <a:gd name="connsiteX2-2201" fmla="*/ 1009653 w 1225855"/>
              <a:gd name="connsiteY2-2202" fmla="*/ 805725 h 1499831"/>
              <a:gd name="connsiteX3-2203" fmla="*/ 1091485 w 1225855"/>
              <a:gd name="connsiteY3-2204" fmla="*/ 720128 h 1499831"/>
              <a:gd name="connsiteX4-2205" fmla="*/ 1086085 w 1225855"/>
              <a:gd name="connsiteY4-2206" fmla="*/ 697052 h 1499831"/>
              <a:gd name="connsiteX5-2207" fmla="*/ 1079702 w 1225855"/>
              <a:gd name="connsiteY5-2208" fmla="*/ 685104 h 1499831"/>
              <a:gd name="connsiteX6-2209" fmla="*/ 863663 w 1225855"/>
              <a:gd name="connsiteY6-2210" fmla="*/ 454008 h 1499831"/>
              <a:gd name="connsiteX7-2211" fmla="*/ 957280 w 1225855"/>
              <a:gd name="connsiteY7-2212" fmla="*/ 374303 h 1499831"/>
              <a:gd name="connsiteX8-2213" fmla="*/ 953024 w 1225855"/>
              <a:gd name="connsiteY8-2214" fmla="*/ 355482 h 1499831"/>
              <a:gd name="connsiteX9-2215" fmla="*/ 946969 w 1225855"/>
              <a:gd name="connsiteY9-2216" fmla="*/ 344516 h 1499831"/>
              <a:gd name="connsiteX10-2217" fmla="*/ 633058 w 1225855"/>
              <a:gd name="connsiteY10-2218" fmla="*/ 8347 h 1499831"/>
              <a:gd name="connsiteX11-2219" fmla="*/ 613909 w 1225855"/>
              <a:gd name="connsiteY11-2220" fmla="*/ 0 h 1499831"/>
              <a:gd name="connsiteX12-2221" fmla="*/ 594761 w 1225855"/>
              <a:gd name="connsiteY12-2222" fmla="*/ 8183 h 1499831"/>
              <a:gd name="connsiteX13-2223" fmla="*/ 276922 w 1225855"/>
              <a:gd name="connsiteY13-2224" fmla="*/ 345825 h 1499831"/>
              <a:gd name="connsiteX14-2225" fmla="*/ 269884 w 1225855"/>
              <a:gd name="connsiteY14-2226" fmla="*/ 362028 h 1499831"/>
              <a:gd name="connsiteX15-2227" fmla="*/ 268248 w 1225855"/>
              <a:gd name="connsiteY15-2228" fmla="*/ 374139 h 1499831"/>
              <a:gd name="connsiteX16-2229" fmla="*/ 363828 w 1225855"/>
              <a:gd name="connsiteY16-2230" fmla="*/ 453354 h 1499831"/>
              <a:gd name="connsiteX17-2231" fmla="*/ 143535 w 1225855"/>
              <a:gd name="connsiteY17-2232" fmla="*/ 687395 h 1499831"/>
              <a:gd name="connsiteX18-2233" fmla="*/ 136497 w 1225855"/>
              <a:gd name="connsiteY18-2234" fmla="*/ 704744 h 1499831"/>
              <a:gd name="connsiteX19-2235" fmla="*/ 134206 w 1225855"/>
              <a:gd name="connsiteY19-2236" fmla="*/ 720128 h 1499831"/>
              <a:gd name="connsiteX20-2237" fmla="*/ 182978 w 1225855"/>
              <a:gd name="connsiteY20-2238" fmla="*/ 786740 h 1499831"/>
              <a:gd name="connsiteX21-2239" fmla="*/ 217839 w 1225855"/>
              <a:gd name="connsiteY21-2240" fmla="*/ 805071 h 1499831"/>
              <a:gd name="connsiteX22-2241" fmla="*/ 9984 w 1225855"/>
              <a:gd name="connsiteY22-2242" fmla="*/ 1025692 h 1499831"/>
              <a:gd name="connsiteX23-2243" fmla="*/ 2946 w 1225855"/>
              <a:gd name="connsiteY23-2244" fmla="*/ 1044186 h 1499831"/>
              <a:gd name="connsiteX24-2245" fmla="*/ 0 w 1225855"/>
              <a:gd name="connsiteY24-2246" fmla="*/ 1062844 h 1499831"/>
              <a:gd name="connsiteX25-2247" fmla="*/ 194435 w 1225855"/>
              <a:gd name="connsiteY25-2248" fmla="*/ 1198195 h 1499831"/>
              <a:gd name="connsiteX26-2249" fmla="*/ 487887 w 1225855"/>
              <a:gd name="connsiteY26-2250" fmla="*/ 1247950 h 1499831"/>
              <a:gd name="connsiteX27-2251" fmla="*/ 487887 w 1225855"/>
              <a:gd name="connsiteY27-2252" fmla="*/ 1473645 h 1499831"/>
              <a:gd name="connsiteX28-2253" fmla="*/ 514073 w 1225855"/>
              <a:gd name="connsiteY28-2254" fmla="*/ 1499831 h 1499831"/>
              <a:gd name="connsiteX29-2255" fmla="*/ 711781 w 1225855"/>
              <a:gd name="connsiteY29-2256" fmla="*/ 1499831 h 1499831"/>
              <a:gd name="connsiteX30-2257" fmla="*/ 737968 w 1225855"/>
              <a:gd name="connsiteY30-2258" fmla="*/ 1473645 h 1499831"/>
              <a:gd name="connsiteX31-2259" fmla="*/ 737968 w 1225855"/>
              <a:gd name="connsiteY31-2260" fmla="*/ 1248932 h 1499831"/>
              <a:gd name="connsiteX32-2261" fmla="*/ 1039112 w 1225855"/>
              <a:gd name="connsiteY32-2262" fmla="*/ 1198195 h 1499831"/>
              <a:gd name="connsiteX33-2263" fmla="*/ 1225855 w 1225855"/>
              <a:gd name="connsiteY33-2264" fmla="*/ 1062844 h 1499831"/>
              <a:gd name="connsiteX34-2265" fmla="*/ 1219145 w 1225855"/>
              <a:gd name="connsiteY34-2266" fmla="*/ 1035512 h 1499831"/>
              <a:gd name="connsiteX35-2267" fmla="*/ 1099178 w 1225855"/>
              <a:gd name="connsiteY35-2268" fmla="*/ 1120454 h 1499831"/>
              <a:gd name="connsiteX36-2269" fmla="*/ 1082157 w 1225855"/>
              <a:gd name="connsiteY36-2270" fmla="*/ 1113580 h 1499831"/>
              <a:gd name="connsiteX37-2271" fmla="*/ 657608 w 1225855"/>
              <a:gd name="connsiteY37-2272" fmla="*/ 1056788 h 1499831"/>
              <a:gd name="connsiteX38-2273" fmla="*/ 560882 w 1225855"/>
              <a:gd name="connsiteY38-2274" fmla="*/ 1023564 h 1499831"/>
              <a:gd name="connsiteX39-2275" fmla="*/ 558918 w 1225855"/>
              <a:gd name="connsiteY39-2276" fmla="*/ 1022582 h 1499831"/>
              <a:gd name="connsiteX40-2277" fmla="*/ 554663 w 1225855"/>
              <a:gd name="connsiteY40-2278" fmla="*/ 1021109 h 1499831"/>
              <a:gd name="connsiteX41-2279" fmla="*/ 419966 w 1225855"/>
              <a:gd name="connsiteY41-2280" fmla="*/ 947296 h 1499831"/>
              <a:gd name="connsiteX42-2281" fmla="*/ 312928 w 1225855"/>
              <a:gd name="connsiteY42-2282" fmla="*/ 837313 h 1499831"/>
              <a:gd name="connsiteX43-2283" fmla="*/ 618656 w 1225855"/>
              <a:gd name="connsiteY43-2284" fmla="*/ 872828 h 1499831"/>
              <a:gd name="connsiteX44-2285" fmla="*/ 943368 w 1225855"/>
              <a:gd name="connsiteY44-2286" fmla="*/ 830439 h 1499831"/>
              <a:gd name="connsiteX45-2287" fmla="*/ 957116 w 1225855"/>
              <a:gd name="connsiteY45-2288" fmla="*/ 826184 h 1499831"/>
              <a:gd name="connsiteX46-2289" fmla="*/ 1168408 w 1225855"/>
              <a:gd name="connsiteY46-2290" fmla="*/ 1052369 h 1499831"/>
              <a:gd name="connsiteX47-2291" fmla="*/ 1170536 w 1225855"/>
              <a:gd name="connsiteY47-2292" fmla="*/ 1055806 h 1499831"/>
              <a:gd name="connsiteX48-2293" fmla="*/ 1173482 w 1225855"/>
              <a:gd name="connsiteY48-2294" fmla="*/ 1063008 h 1499831"/>
              <a:gd name="connsiteX49-2295" fmla="*/ 1099178 w 1225855"/>
              <a:gd name="connsiteY49-2296" fmla="*/ 1120454 h 1499831"/>
              <a:gd name="connsiteX50-2297" fmla="*/ 736822 w 1225855"/>
              <a:gd name="connsiteY50-2298" fmla="*/ 1196559 h 1499831"/>
              <a:gd name="connsiteX51-2299" fmla="*/ 620292 w 1225855"/>
              <a:gd name="connsiteY51-2300" fmla="*/ 1200487 h 1499831"/>
              <a:gd name="connsiteX52-2301" fmla="*/ 489033 w 1225855"/>
              <a:gd name="connsiteY52-2302" fmla="*/ 1195577 h 1499831"/>
              <a:gd name="connsiteX53-2303" fmla="*/ 209001 w 1225855"/>
              <a:gd name="connsiteY53-2304" fmla="*/ 1148114 h 1499831"/>
              <a:gd name="connsiteX54-2305" fmla="*/ 52209 w 1225855"/>
              <a:gd name="connsiteY54-2306" fmla="*/ 1063008 h 1499831"/>
              <a:gd name="connsiteX55-2307" fmla="*/ 54173 w 1225855"/>
              <a:gd name="connsiteY55-2308" fmla="*/ 1057279 h 1499831"/>
              <a:gd name="connsiteX56-2309" fmla="*/ 56137 w 1225855"/>
              <a:gd name="connsiteY56-2310" fmla="*/ 1053188 h 1499831"/>
              <a:gd name="connsiteX57-2311" fmla="*/ 255155 w 1225855"/>
              <a:gd name="connsiteY57-2312" fmla="*/ 841896 h 1499831"/>
              <a:gd name="connsiteX58-2313" fmla="*/ 346971 w 1225855"/>
              <a:gd name="connsiteY58-2314" fmla="*/ 956134 h 1499831"/>
              <a:gd name="connsiteX59-2315" fmla="*/ 318984 w 1225855"/>
              <a:gd name="connsiteY59-2316" fmla="*/ 987558 h 1499831"/>
              <a:gd name="connsiteX60-2317" fmla="*/ 321112 w 1225855"/>
              <a:gd name="connsiteY60-2318" fmla="*/ 1024546 h 1499831"/>
              <a:gd name="connsiteX61-2319" fmla="*/ 338460 w 1225855"/>
              <a:gd name="connsiteY61-2320" fmla="*/ 1031093 h 1499831"/>
              <a:gd name="connsiteX62-2321" fmla="*/ 358100 w 1225855"/>
              <a:gd name="connsiteY62-2322" fmla="*/ 1022255 h 1499831"/>
              <a:gd name="connsiteX63-2323" fmla="*/ 387887 w 1225855"/>
              <a:gd name="connsiteY63-2324" fmla="*/ 988703 h 1499831"/>
              <a:gd name="connsiteX64-2325" fmla="*/ 512600 w 1225855"/>
              <a:gd name="connsiteY64-2326" fmla="*/ 1059898 h 1499831"/>
              <a:gd name="connsiteX65-2327" fmla="*/ 494925 w 1225855"/>
              <a:gd name="connsiteY65-2328" fmla="*/ 1097868 h 1499831"/>
              <a:gd name="connsiteX66-2329" fmla="*/ 507527 w 1225855"/>
              <a:gd name="connsiteY66-2330" fmla="*/ 1132729 h 1499831"/>
              <a:gd name="connsiteX67-2331" fmla="*/ 518656 w 1225855"/>
              <a:gd name="connsiteY67-2332" fmla="*/ 1135184 h 1499831"/>
              <a:gd name="connsiteX68-2333" fmla="*/ 542388 w 1225855"/>
              <a:gd name="connsiteY68-2334" fmla="*/ 1120127 h 1499831"/>
              <a:gd name="connsiteX69-2335" fmla="*/ 561045 w 1225855"/>
              <a:gd name="connsiteY69-2336" fmla="*/ 1080029 h 1499831"/>
              <a:gd name="connsiteX70-2337" fmla="*/ 638132 w 1225855"/>
              <a:gd name="connsiteY70-2338" fmla="*/ 1105888 h 1499831"/>
              <a:gd name="connsiteX71-2339" fmla="*/ 708344 w 1225855"/>
              <a:gd name="connsiteY71-2340" fmla="*/ 1124219 h 1499831"/>
              <a:gd name="connsiteX72-2341" fmla="*/ 692633 w 1225855"/>
              <a:gd name="connsiteY72-2342" fmla="*/ 1159079 h 1499831"/>
              <a:gd name="connsiteX73-2343" fmla="*/ 691487 w 1225855"/>
              <a:gd name="connsiteY73-2344" fmla="*/ 1177574 h 1499831"/>
              <a:gd name="connsiteX74-2345" fmla="*/ 705726 w 1225855"/>
              <a:gd name="connsiteY74-2346" fmla="*/ 1193776 h 1499831"/>
              <a:gd name="connsiteX75-2347" fmla="*/ 716528 w 1225855"/>
              <a:gd name="connsiteY75-2348" fmla="*/ 1196068 h 1499831"/>
              <a:gd name="connsiteX76-2349" fmla="*/ 733549 w 1225855"/>
              <a:gd name="connsiteY76-2350" fmla="*/ 1189848 h 1499831"/>
              <a:gd name="connsiteX77-2351" fmla="*/ 740423 w 1225855"/>
              <a:gd name="connsiteY77-2352" fmla="*/ 1180683 h 1499831"/>
              <a:gd name="connsiteX78-2353" fmla="*/ 760881 w 1225855"/>
              <a:gd name="connsiteY78-2354" fmla="*/ 1135184 h 1499831"/>
              <a:gd name="connsiteX79-2355" fmla="*/ 974628 w 1225855"/>
              <a:gd name="connsiteY79-2356" fmla="*/ 1161534 h 1499831"/>
              <a:gd name="connsiteX80-2357" fmla="*/ 736822 w 1225855"/>
              <a:gd name="connsiteY80-2358" fmla="*/ 1196559 h 1499831"/>
              <a:gd name="connsiteX81-2359" fmla="*/ 685431 w 1225855"/>
              <a:gd name="connsiteY81-2360" fmla="*/ 1447458 h 1499831"/>
              <a:gd name="connsiteX82-2361" fmla="*/ 540096 w 1225855"/>
              <a:gd name="connsiteY82-2362" fmla="*/ 1447458 h 1499831"/>
              <a:gd name="connsiteX83-2363" fmla="*/ 540096 w 1225855"/>
              <a:gd name="connsiteY83-2364" fmla="*/ 1251059 h 1499831"/>
              <a:gd name="connsiteX84-2365" fmla="*/ 620292 w 1225855"/>
              <a:gd name="connsiteY84-2366" fmla="*/ 1252860 h 1499831"/>
              <a:gd name="connsiteX85-2367" fmla="*/ 685431 w 1225855"/>
              <a:gd name="connsiteY85-2368" fmla="*/ 1251714 h 1499831"/>
              <a:gd name="connsiteX86-2369" fmla="*/ 685431 w 1225855"/>
              <a:gd name="connsiteY86-2370" fmla="*/ 1447458 h 1499831"/>
              <a:gd name="connsiteX87-2371" fmla="*/ 186415 w 1225855"/>
              <a:gd name="connsiteY87-2372" fmla="*/ 720292 h 1499831"/>
              <a:gd name="connsiteX88-2373" fmla="*/ 187070 w 1225855"/>
              <a:gd name="connsiteY88-2374" fmla="*/ 718819 h 1499831"/>
              <a:gd name="connsiteX89-2375" fmla="*/ 188543 w 1225855"/>
              <a:gd name="connsiteY89-2376" fmla="*/ 715873 h 1499831"/>
              <a:gd name="connsiteX90-2377" fmla="*/ 418567 w 1225855"/>
              <a:gd name="connsiteY90-2378" fmla="*/ 483352 h 1499831"/>
              <a:gd name="connsiteX91-2379" fmla="*/ 519474 w 1225855"/>
              <a:gd name="connsiteY91-2380" fmla="*/ 496356 h 1499831"/>
              <a:gd name="connsiteX92-2381" fmla="*/ 550480 w 1225855"/>
              <a:gd name="connsiteY92-2382" fmla="*/ 499138 h 1499831"/>
              <a:gd name="connsiteX93-2383" fmla="*/ 587396 w 1225855"/>
              <a:gd name="connsiteY93-2384" fmla="*/ 507919 h 1499831"/>
              <a:gd name="connsiteX94-2385" fmla="*/ 616692 w 1225855"/>
              <a:gd name="connsiteY94-2386" fmla="*/ 489360 h 1499831"/>
              <a:gd name="connsiteX95-2387" fmla="*/ 644277 w 1225855"/>
              <a:gd name="connsiteY95-2388" fmla="*/ 510465 h 1499831"/>
              <a:gd name="connsiteX96-2389" fmla="*/ 676430 w 1225855"/>
              <a:gd name="connsiteY96-2390" fmla="*/ 508991 h 1499831"/>
              <a:gd name="connsiteX97-2391" fmla="*/ 712198 w 1225855"/>
              <a:gd name="connsiteY97-2392" fmla="*/ 499229 h 1499831"/>
              <a:gd name="connsiteX98-2393" fmla="*/ 797706 w 1225855"/>
              <a:gd name="connsiteY98-2394" fmla="*/ 471684 h 1499831"/>
              <a:gd name="connsiteX99-2395" fmla="*/ 820292 w 1225855"/>
              <a:gd name="connsiteY99-2396" fmla="*/ 507036 h 1499831"/>
              <a:gd name="connsiteX100-2397" fmla="*/ 780194 w 1225855"/>
              <a:gd name="connsiteY100-2398" fmla="*/ 560391 h 1499831"/>
              <a:gd name="connsiteX101-2399" fmla="*/ 759081 w 1225855"/>
              <a:gd name="connsiteY101-2400" fmla="*/ 576103 h 1499831"/>
              <a:gd name="connsiteX102-2401" fmla="*/ 736822 w 1225855"/>
              <a:gd name="connsiteY102-2402" fmla="*/ 590669 h 1499831"/>
              <a:gd name="connsiteX103-2403" fmla="*/ 736331 w 1225855"/>
              <a:gd name="connsiteY103-2404" fmla="*/ 590996 h 1499831"/>
              <a:gd name="connsiteX104-2405" fmla="*/ 542060 w 1225855"/>
              <a:gd name="connsiteY104-2406" fmla="*/ 682485 h 1499831"/>
              <a:gd name="connsiteX105-2407" fmla="*/ 339115 w 1225855"/>
              <a:gd name="connsiteY105-2408" fmla="*/ 752370 h 1499831"/>
              <a:gd name="connsiteX106-2409" fmla="*/ 289033 w 1225855"/>
              <a:gd name="connsiteY106-2410" fmla="*/ 767428 h 1499831"/>
              <a:gd name="connsiteX107-2411" fmla="*/ 274958 w 1225855"/>
              <a:gd name="connsiteY107-2412" fmla="*/ 771519 h 1499831"/>
              <a:gd name="connsiteX108-2413" fmla="*/ 255809 w 1225855"/>
              <a:gd name="connsiteY108-2414" fmla="*/ 764482 h 1499831"/>
              <a:gd name="connsiteX109-2415" fmla="*/ 186415 w 1225855"/>
              <a:gd name="connsiteY109-2416" fmla="*/ 720292 h 1499831"/>
              <a:gd name="connsiteX110-2417" fmla="*/ 883794 w 1225855"/>
              <a:gd name="connsiteY110-2418" fmla="*/ 593451 h 1499831"/>
              <a:gd name="connsiteX111-2419" fmla="*/ 859244 w 1225855"/>
              <a:gd name="connsiteY111-2420" fmla="*/ 561536 h 1499831"/>
              <a:gd name="connsiteX112-2421" fmla="*/ 854989 w 1225855"/>
              <a:gd name="connsiteY112-2422" fmla="*/ 557117 h 1499831"/>
              <a:gd name="connsiteX113-2423" fmla="*/ 867100 w 1225855"/>
              <a:gd name="connsiteY113-2424" fmla="*/ 534204 h 1499831"/>
              <a:gd name="connsiteX114-2425" fmla="*/ 1036167 w 1225855"/>
              <a:gd name="connsiteY114-2426" fmla="*/ 715218 h 1499831"/>
              <a:gd name="connsiteX115-2427" fmla="*/ 1037803 w 1225855"/>
              <a:gd name="connsiteY115-2428" fmla="*/ 717837 h 1499831"/>
              <a:gd name="connsiteX116-2429" fmla="*/ 1038949 w 1225855"/>
              <a:gd name="connsiteY116-2430" fmla="*/ 720128 h 1499831"/>
              <a:gd name="connsiteX117-2431" fmla="*/ 971519 w 1225855"/>
              <a:gd name="connsiteY117-2432" fmla="*/ 764973 h 1499831"/>
              <a:gd name="connsiteX118-2433" fmla="*/ 944841 w 1225855"/>
              <a:gd name="connsiteY118-2434" fmla="*/ 774793 h 1499831"/>
              <a:gd name="connsiteX119-2435" fmla="*/ 927165 w 1225855"/>
              <a:gd name="connsiteY119-2436" fmla="*/ 780357 h 1499831"/>
              <a:gd name="connsiteX120-2437" fmla="*/ 917018 w 1225855"/>
              <a:gd name="connsiteY120-2438" fmla="*/ 783303 h 1499831"/>
              <a:gd name="connsiteX121-2439" fmla="*/ 618492 w 1225855"/>
              <a:gd name="connsiteY121-2440" fmla="*/ 820292 h 1499831"/>
              <a:gd name="connsiteX122-2441" fmla="*/ 372175 w 1225855"/>
              <a:gd name="connsiteY122-2442" fmla="*/ 797051 h 1499831"/>
              <a:gd name="connsiteX123-2443" fmla="*/ 481668 w 1225855"/>
              <a:gd name="connsiteY123-2444" fmla="*/ 760717 h 1499831"/>
              <a:gd name="connsiteX124-2445" fmla="*/ 497707 w 1225855"/>
              <a:gd name="connsiteY124-2446" fmla="*/ 799015 h 1499831"/>
              <a:gd name="connsiteX125-2447" fmla="*/ 521929 w 1225855"/>
              <a:gd name="connsiteY125-2448" fmla="*/ 815054 h 1499831"/>
              <a:gd name="connsiteX126-2449" fmla="*/ 532077 w 1225855"/>
              <a:gd name="connsiteY126-2450" fmla="*/ 812927 h 1499831"/>
              <a:gd name="connsiteX127-2451" fmla="*/ 545988 w 1225855"/>
              <a:gd name="connsiteY127-2452" fmla="*/ 778557 h 1499831"/>
              <a:gd name="connsiteX128-2453" fmla="*/ 530931 w 1225855"/>
              <a:gd name="connsiteY128-2454" fmla="*/ 742878 h 1499831"/>
              <a:gd name="connsiteX129-2455" fmla="*/ 560882 w 1225855"/>
              <a:gd name="connsiteY129-2456" fmla="*/ 731421 h 1499831"/>
              <a:gd name="connsiteX130-2457" fmla="*/ 660881 w 1225855"/>
              <a:gd name="connsiteY130-2458" fmla="*/ 689359 h 1499831"/>
              <a:gd name="connsiteX131-2459" fmla="*/ 682158 w 1225855"/>
              <a:gd name="connsiteY131-2460" fmla="*/ 735677 h 1499831"/>
              <a:gd name="connsiteX132-2461" fmla="*/ 706053 w 1225855"/>
              <a:gd name="connsiteY132-2462" fmla="*/ 750897 h 1499831"/>
              <a:gd name="connsiteX133-2463" fmla="*/ 717019 w 1225855"/>
              <a:gd name="connsiteY133-2464" fmla="*/ 748442 h 1499831"/>
              <a:gd name="connsiteX134-2465" fmla="*/ 729948 w 1225855"/>
              <a:gd name="connsiteY134-2466" fmla="*/ 713745 h 1499831"/>
              <a:gd name="connsiteX135-2467" fmla="*/ 708181 w 1225855"/>
              <a:gd name="connsiteY135-2468" fmla="*/ 666446 h 1499831"/>
              <a:gd name="connsiteX136-2469" fmla="*/ 763991 w 1225855"/>
              <a:gd name="connsiteY136-2470" fmla="*/ 635350 h 1499831"/>
              <a:gd name="connsiteX137-2471" fmla="*/ 773483 w 1225855"/>
              <a:gd name="connsiteY137-2472" fmla="*/ 629294 h 1499831"/>
              <a:gd name="connsiteX138-2473" fmla="*/ 795414 w 1225855"/>
              <a:gd name="connsiteY138-2474" fmla="*/ 614400 h 1499831"/>
              <a:gd name="connsiteX139-2475" fmla="*/ 816200 w 1225855"/>
              <a:gd name="connsiteY139-2476" fmla="*/ 598361 h 1499831"/>
              <a:gd name="connsiteX140-2477" fmla="*/ 819473 w 1225855"/>
              <a:gd name="connsiteY140-2478" fmla="*/ 595579 h 1499831"/>
              <a:gd name="connsiteX141-2479" fmla="*/ 842223 w 1225855"/>
              <a:gd name="connsiteY141-2480" fmla="*/ 625202 h 1499831"/>
              <a:gd name="connsiteX142-2481" fmla="*/ 863008 w 1225855"/>
              <a:gd name="connsiteY142-2482" fmla="*/ 635350 h 1499831"/>
              <a:gd name="connsiteX143-2483" fmla="*/ 878884 w 1225855"/>
              <a:gd name="connsiteY143-2484" fmla="*/ 629949 h 1499831"/>
              <a:gd name="connsiteX144-2485" fmla="*/ 883794 w 1225855"/>
              <a:gd name="connsiteY144-2486" fmla="*/ 593451 h 1499831"/>
              <a:gd name="connsiteX145-2487" fmla="*/ 513091 w 1225855"/>
              <a:gd name="connsiteY145-2488" fmla="*/ 183796 h 1499831"/>
              <a:gd name="connsiteX146-2489" fmla="*/ 520784 w 1225855"/>
              <a:gd name="connsiteY146-2490" fmla="*/ 163175 h 1499831"/>
              <a:gd name="connsiteX147-2491" fmla="*/ 613746 w 1225855"/>
              <a:gd name="connsiteY147-2492" fmla="*/ 64648 h 1499831"/>
              <a:gd name="connsiteX148-2493" fmla="*/ 903434 w 1225855"/>
              <a:gd name="connsiteY148-2494" fmla="*/ 374630 h 1499831"/>
              <a:gd name="connsiteX149-2495" fmla="*/ 823892 w 1225855"/>
              <a:gd name="connsiteY149-2496" fmla="*/ 411455 h 1499831"/>
              <a:gd name="connsiteX150-2497" fmla="*/ 821110 w 1225855"/>
              <a:gd name="connsiteY150-2498" fmla="*/ 412273 h 1499831"/>
              <a:gd name="connsiteX151-2499" fmla="*/ 807689 w 1225855"/>
              <a:gd name="connsiteY151-2500" fmla="*/ 415710 h 1499831"/>
              <a:gd name="connsiteX152-2501" fmla="*/ 791159 w 1225855"/>
              <a:gd name="connsiteY152-2502" fmla="*/ 406873 h 1499831"/>
              <a:gd name="connsiteX153-2503" fmla="*/ 777084 w 1225855"/>
              <a:gd name="connsiteY153-2504" fmla="*/ 399835 h 1499831"/>
              <a:gd name="connsiteX154-2505" fmla="*/ 706053 w 1225855"/>
              <a:gd name="connsiteY154-2506" fmla="*/ 362192 h 1499831"/>
              <a:gd name="connsiteX155-2507" fmla="*/ 591160 w 1225855"/>
              <a:gd name="connsiteY155-2508" fmla="*/ 288542 h 1499831"/>
              <a:gd name="connsiteX156-2509" fmla="*/ 570702 w 1225855"/>
              <a:gd name="connsiteY156-2510" fmla="*/ 272176 h 1499831"/>
              <a:gd name="connsiteX157-2511" fmla="*/ 567919 w 1225855"/>
              <a:gd name="connsiteY157-2512" fmla="*/ 269721 h 1499831"/>
              <a:gd name="connsiteX158-2513" fmla="*/ 551226 w 1225855"/>
              <a:gd name="connsiteY158-2514" fmla="*/ 254500 h 1499831"/>
              <a:gd name="connsiteX159-2515" fmla="*/ 512109 w 1225855"/>
              <a:gd name="connsiteY159-2516" fmla="*/ 197708 h 1499831"/>
              <a:gd name="connsiteX160-2517" fmla="*/ 513091 w 1225855"/>
              <a:gd name="connsiteY160-2518" fmla="*/ 183796 h 1499831"/>
              <a:gd name="connsiteX161-2519" fmla="*/ 322094 w 1225855"/>
              <a:gd name="connsiteY161-2520" fmla="*/ 374303 h 1499831"/>
              <a:gd name="connsiteX162-2521" fmla="*/ 464974 w 1225855"/>
              <a:gd name="connsiteY162-2522" fmla="*/ 222421 h 1499831"/>
              <a:gd name="connsiteX163-2523" fmla="*/ 508345 w 1225855"/>
              <a:gd name="connsiteY163-2524" fmla="*/ 285596 h 1499831"/>
              <a:gd name="connsiteX164-2525" fmla="*/ 482486 w 1225855"/>
              <a:gd name="connsiteY164-2526" fmla="*/ 314729 h 1499831"/>
              <a:gd name="connsiteX165-2527" fmla="*/ 475939 w 1225855"/>
              <a:gd name="connsiteY165-2528" fmla="*/ 334205 h 1499831"/>
              <a:gd name="connsiteX166-2529" fmla="*/ 484614 w 1225855"/>
              <a:gd name="connsiteY166-2530" fmla="*/ 351717 h 1499831"/>
              <a:gd name="connsiteX167-2531" fmla="*/ 491324 w 1225855"/>
              <a:gd name="connsiteY167-2532" fmla="*/ 355973 h 1499831"/>
              <a:gd name="connsiteX168-2533" fmla="*/ 501962 w 1225855"/>
              <a:gd name="connsiteY168-2534" fmla="*/ 358264 h 1499831"/>
              <a:gd name="connsiteX169-2535" fmla="*/ 521602 w 1225855"/>
              <a:gd name="connsiteY169-2536" fmla="*/ 349426 h 1499831"/>
              <a:gd name="connsiteX170-2537" fmla="*/ 547298 w 1225855"/>
              <a:gd name="connsiteY170-2538" fmla="*/ 320621 h 1499831"/>
              <a:gd name="connsiteX171-2539" fmla="*/ 554990 w 1225855"/>
              <a:gd name="connsiteY171-2540" fmla="*/ 326676 h 1499831"/>
              <a:gd name="connsiteX172-2541" fmla="*/ 722747 w 1225855"/>
              <a:gd name="connsiteY172-2542" fmla="*/ 430768 h 1499831"/>
              <a:gd name="connsiteX173-2543" fmla="*/ 663827 w 1225855"/>
              <a:gd name="connsiteY173-2544" fmla="*/ 435678 h 1499831"/>
              <a:gd name="connsiteX174-2545" fmla="*/ 628967 w 1225855"/>
              <a:gd name="connsiteY174-2546" fmla="*/ 436823 h 1499831"/>
              <a:gd name="connsiteX175-2547" fmla="*/ 616692 w 1225855"/>
              <a:gd name="connsiteY175-2548" fmla="*/ 436987 h 1499831"/>
              <a:gd name="connsiteX176-2549" fmla="*/ 600489 w 1225855"/>
              <a:gd name="connsiteY176-2550" fmla="*/ 436823 h 1499831"/>
              <a:gd name="connsiteX177-2551" fmla="*/ 565628 w 1225855"/>
              <a:gd name="connsiteY177-2552" fmla="*/ 435514 h 1499831"/>
              <a:gd name="connsiteX178-2553" fmla="*/ 463337 w 1225855"/>
              <a:gd name="connsiteY178-2554" fmla="*/ 424057 h 1499831"/>
              <a:gd name="connsiteX179-2555" fmla="*/ 433059 w 1225855"/>
              <a:gd name="connsiteY179-2556" fmla="*/ 418165 h 1499831"/>
              <a:gd name="connsiteX180-2557" fmla="*/ 409164 w 1225855"/>
              <a:gd name="connsiteY180-2558" fmla="*/ 412437 h 1499831"/>
              <a:gd name="connsiteX181-2559" fmla="*/ 403927 w 1225855"/>
              <a:gd name="connsiteY181-2560" fmla="*/ 410964 h 1499831"/>
              <a:gd name="connsiteX182-2561" fmla="*/ 322094 w 1225855"/>
              <a:gd name="connsiteY182-2562" fmla="*/ 374303 h 1499831"/>
              <a:gd name="connsiteX0-2563" fmla="*/ 1219145 w 1225855"/>
              <a:gd name="connsiteY0-2564" fmla="*/ 1035512 h 1499831"/>
              <a:gd name="connsiteX1-2565" fmla="*/ 1212598 w 1225855"/>
              <a:gd name="connsiteY1-2566" fmla="*/ 1022910 h 1499831"/>
              <a:gd name="connsiteX2-2567" fmla="*/ 1009653 w 1225855"/>
              <a:gd name="connsiteY2-2568" fmla="*/ 805725 h 1499831"/>
              <a:gd name="connsiteX3-2569" fmla="*/ 1091485 w 1225855"/>
              <a:gd name="connsiteY3-2570" fmla="*/ 720128 h 1499831"/>
              <a:gd name="connsiteX4-2571" fmla="*/ 1086085 w 1225855"/>
              <a:gd name="connsiteY4-2572" fmla="*/ 697052 h 1499831"/>
              <a:gd name="connsiteX5-2573" fmla="*/ 1079702 w 1225855"/>
              <a:gd name="connsiteY5-2574" fmla="*/ 685104 h 1499831"/>
              <a:gd name="connsiteX6-2575" fmla="*/ 863663 w 1225855"/>
              <a:gd name="connsiteY6-2576" fmla="*/ 454008 h 1499831"/>
              <a:gd name="connsiteX7-2577" fmla="*/ 957280 w 1225855"/>
              <a:gd name="connsiteY7-2578" fmla="*/ 374303 h 1499831"/>
              <a:gd name="connsiteX8-2579" fmla="*/ 953024 w 1225855"/>
              <a:gd name="connsiteY8-2580" fmla="*/ 355482 h 1499831"/>
              <a:gd name="connsiteX9-2581" fmla="*/ 946969 w 1225855"/>
              <a:gd name="connsiteY9-2582" fmla="*/ 344516 h 1499831"/>
              <a:gd name="connsiteX10-2583" fmla="*/ 633058 w 1225855"/>
              <a:gd name="connsiteY10-2584" fmla="*/ 8347 h 1499831"/>
              <a:gd name="connsiteX11-2585" fmla="*/ 613909 w 1225855"/>
              <a:gd name="connsiteY11-2586" fmla="*/ 0 h 1499831"/>
              <a:gd name="connsiteX12-2587" fmla="*/ 594761 w 1225855"/>
              <a:gd name="connsiteY12-2588" fmla="*/ 8183 h 1499831"/>
              <a:gd name="connsiteX13-2589" fmla="*/ 276922 w 1225855"/>
              <a:gd name="connsiteY13-2590" fmla="*/ 345825 h 1499831"/>
              <a:gd name="connsiteX14-2591" fmla="*/ 269884 w 1225855"/>
              <a:gd name="connsiteY14-2592" fmla="*/ 362028 h 1499831"/>
              <a:gd name="connsiteX15-2593" fmla="*/ 268248 w 1225855"/>
              <a:gd name="connsiteY15-2594" fmla="*/ 374139 h 1499831"/>
              <a:gd name="connsiteX16-2595" fmla="*/ 363828 w 1225855"/>
              <a:gd name="connsiteY16-2596" fmla="*/ 453354 h 1499831"/>
              <a:gd name="connsiteX17-2597" fmla="*/ 143535 w 1225855"/>
              <a:gd name="connsiteY17-2598" fmla="*/ 687395 h 1499831"/>
              <a:gd name="connsiteX18-2599" fmla="*/ 136497 w 1225855"/>
              <a:gd name="connsiteY18-2600" fmla="*/ 704744 h 1499831"/>
              <a:gd name="connsiteX19-2601" fmla="*/ 134206 w 1225855"/>
              <a:gd name="connsiteY19-2602" fmla="*/ 720128 h 1499831"/>
              <a:gd name="connsiteX20-2603" fmla="*/ 182978 w 1225855"/>
              <a:gd name="connsiteY20-2604" fmla="*/ 786740 h 1499831"/>
              <a:gd name="connsiteX21-2605" fmla="*/ 217839 w 1225855"/>
              <a:gd name="connsiteY21-2606" fmla="*/ 805071 h 1499831"/>
              <a:gd name="connsiteX22-2607" fmla="*/ 9984 w 1225855"/>
              <a:gd name="connsiteY22-2608" fmla="*/ 1025692 h 1499831"/>
              <a:gd name="connsiteX23-2609" fmla="*/ 2946 w 1225855"/>
              <a:gd name="connsiteY23-2610" fmla="*/ 1044186 h 1499831"/>
              <a:gd name="connsiteX24-2611" fmla="*/ 0 w 1225855"/>
              <a:gd name="connsiteY24-2612" fmla="*/ 1062844 h 1499831"/>
              <a:gd name="connsiteX25-2613" fmla="*/ 194435 w 1225855"/>
              <a:gd name="connsiteY25-2614" fmla="*/ 1198195 h 1499831"/>
              <a:gd name="connsiteX26-2615" fmla="*/ 487887 w 1225855"/>
              <a:gd name="connsiteY26-2616" fmla="*/ 1247950 h 1499831"/>
              <a:gd name="connsiteX27-2617" fmla="*/ 487887 w 1225855"/>
              <a:gd name="connsiteY27-2618" fmla="*/ 1473645 h 1499831"/>
              <a:gd name="connsiteX28-2619" fmla="*/ 514073 w 1225855"/>
              <a:gd name="connsiteY28-2620" fmla="*/ 1499831 h 1499831"/>
              <a:gd name="connsiteX29-2621" fmla="*/ 711781 w 1225855"/>
              <a:gd name="connsiteY29-2622" fmla="*/ 1499831 h 1499831"/>
              <a:gd name="connsiteX30-2623" fmla="*/ 737968 w 1225855"/>
              <a:gd name="connsiteY30-2624" fmla="*/ 1473645 h 1499831"/>
              <a:gd name="connsiteX31-2625" fmla="*/ 737968 w 1225855"/>
              <a:gd name="connsiteY31-2626" fmla="*/ 1248932 h 1499831"/>
              <a:gd name="connsiteX32-2627" fmla="*/ 1039112 w 1225855"/>
              <a:gd name="connsiteY32-2628" fmla="*/ 1198195 h 1499831"/>
              <a:gd name="connsiteX33-2629" fmla="*/ 1225855 w 1225855"/>
              <a:gd name="connsiteY33-2630" fmla="*/ 1062844 h 1499831"/>
              <a:gd name="connsiteX34-2631" fmla="*/ 1219145 w 1225855"/>
              <a:gd name="connsiteY34-2632" fmla="*/ 1035512 h 1499831"/>
              <a:gd name="connsiteX35-2633" fmla="*/ 1099178 w 1225855"/>
              <a:gd name="connsiteY35-2634" fmla="*/ 1120454 h 1499831"/>
              <a:gd name="connsiteX36-2635" fmla="*/ 1082157 w 1225855"/>
              <a:gd name="connsiteY36-2636" fmla="*/ 1113580 h 1499831"/>
              <a:gd name="connsiteX37-2637" fmla="*/ 657608 w 1225855"/>
              <a:gd name="connsiteY37-2638" fmla="*/ 1056788 h 1499831"/>
              <a:gd name="connsiteX38-2639" fmla="*/ 560882 w 1225855"/>
              <a:gd name="connsiteY38-2640" fmla="*/ 1023564 h 1499831"/>
              <a:gd name="connsiteX39-2641" fmla="*/ 558918 w 1225855"/>
              <a:gd name="connsiteY39-2642" fmla="*/ 1022582 h 1499831"/>
              <a:gd name="connsiteX40-2643" fmla="*/ 554663 w 1225855"/>
              <a:gd name="connsiteY40-2644" fmla="*/ 1021109 h 1499831"/>
              <a:gd name="connsiteX41-2645" fmla="*/ 419966 w 1225855"/>
              <a:gd name="connsiteY41-2646" fmla="*/ 947296 h 1499831"/>
              <a:gd name="connsiteX42-2647" fmla="*/ 312928 w 1225855"/>
              <a:gd name="connsiteY42-2648" fmla="*/ 837313 h 1499831"/>
              <a:gd name="connsiteX43-2649" fmla="*/ 618656 w 1225855"/>
              <a:gd name="connsiteY43-2650" fmla="*/ 872828 h 1499831"/>
              <a:gd name="connsiteX44-2651" fmla="*/ 943368 w 1225855"/>
              <a:gd name="connsiteY44-2652" fmla="*/ 830439 h 1499831"/>
              <a:gd name="connsiteX45-2653" fmla="*/ 957116 w 1225855"/>
              <a:gd name="connsiteY45-2654" fmla="*/ 826184 h 1499831"/>
              <a:gd name="connsiteX46-2655" fmla="*/ 1168408 w 1225855"/>
              <a:gd name="connsiteY46-2656" fmla="*/ 1052369 h 1499831"/>
              <a:gd name="connsiteX47-2657" fmla="*/ 1170536 w 1225855"/>
              <a:gd name="connsiteY47-2658" fmla="*/ 1055806 h 1499831"/>
              <a:gd name="connsiteX48-2659" fmla="*/ 1173482 w 1225855"/>
              <a:gd name="connsiteY48-2660" fmla="*/ 1063008 h 1499831"/>
              <a:gd name="connsiteX49-2661" fmla="*/ 1099178 w 1225855"/>
              <a:gd name="connsiteY49-2662" fmla="*/ 1120454 h 1499831"/>
              <a:gd name="connsiteX50-2663" fmla="*/ 736822 w 1225855"/>
              <a:gd name="connsiteY50-2664" fmla="*/ 1196559 h 1499831"/>
              <a:gd name="connsiteX51-2665" fmla="*/ 620292 w 1225855"/>
              <a:gd name="connsiteY51-2666" fmla="*/ 1200487 h 1499831"/>
              <a:gd name="connsiteX52-2667" fmla="*/ 489033 w 1225855"/>
              <a:gd name="connsiteY52-2668" fmla="*/ 1195577 h 1499831"/>
              <a:gd name="connsiteX53-2669" fmla="*/ 209001 w 1225855"/>
              <a:gd name="connsiteY53-2670" fmla="*/ 1148114 h 1499831"/>
              <a:gd name="connsiteX54-2671" fmla="*/ 52209 w 1225855"/>
              <a:gd name="connsiteY54-2672" fmla="*/ 1063008 h 1499831"/>
              <a:gd name="connsiteX55-2673" fmla="*/ 54173 w 1225855"/>
              <a:gd name="connsiteY55-2674" fmla="*/ 1057279 h 1499831"/>
              <a:gd name="connsiteX56-2675" fmla="*/ 56137 w 1225855"/>
              <a:gd name="connsiteY56-2676" fmla="*/ 1053188 h 1499831"/>
              <a:gd name="connsiteX57-2677" fmla="*/ 255155 w 1225855"/>
              <a:gd name="connsiteY57-2678" fmla="*/ 841896 h 1499831"/>
              <a:gd name="connsiteX58-2679" fmla="*/ 346971 w 1225855"/>
              <a:gd name="connsiteY58-2680" fmla="*/ 956134 h 1499831"/>
              <a:gd name="connsiteX59-2681" fmla="*/ 318984 w 1225855"/>
              <a:gd name="connsiteY59-2682" fmla="*/ 987558 h 1499831"/>
              <a:gd name="connsiteX60-2683" fmla="*/ 321112 w 1225855"/>
              <a:gd name="connsiteY60-2684" fmla="*/ 1024546 h 1499831"/>
              <a:gd name="connsiteX61-2685" fmla="*/ 338460 w 1225855"/>
              <a:gd name="connsiteY61-2686" fmla="*/ 1031093 h 1499831"/>
              <a:gd name="connsiteX62-2687" fmla="*/ 358100 w 1225855"/>
              <a:gd name="connsiteY62-2688" fmla="*/ 1022255 h 1499831"/>
              <a:gd name="connsiteX63-2689" fmla="*/ 387887 w 1225855"/>
              <a:gd name="connsiteY63-2690" fmla="*/ 988703 h 1499831"/>
              <a:gd name="connsiteX64-2691" fmla="*/ 512600 w 1225855"/>
              <a:gd name="connsiteY64-2692" fmla="*/ 1059898 h 1499831"/>
              <a:gd name="connsiteX65-2693" fmla="*/ 494925 w 1225855"/>
              <a:gd name="connsiteY65-2694" fmla="*/ 1097868 h 1499831"/>
              <a:gd name="connsiteX66-2695" fmla="*/ 507527 w 1225855"/>
              <a:gd name="connsiteY66-2696" fmla="*/ 1132729 h 1499831"/>
              <a:gd name="connsiteX67-2697" fmla="*/ 518656 w 1225855"/>
              <a:gd name="connsiteY67-2698" fmla="*/ 1135184 h 1499831"/>
              <a:gd name="connsiteX68-2699" fmla="*/ 542388 w 1225855"/>
              <a:gd name="connsiteY68-2700" fmla="*/ 1120127 h 1499831"/>
              <a:gd name="connsiteX69-2701" fmla="*/ 561045 w 1225855"/>
              <a:gd name="connsiteY69-2702" fmla="*/ 1080029 h 1499831"/>
              <a:gd name="connsiteX70-2703" fmla="*/ 638132 w 1225855"/>
              <a:gd name="connsiteY70-2704" fmla="*/ 1105888 h 1499831"/>
              <a:gd name="connsiteX71-2705" fmla="*/ 708344 w 1225855"/>
              <a:gd name="connsiteY71-2706" fmla="*/ 1124219 h 1499831"/>
              <a:gd name="connsiteX72-2707" fmla="*/ 692633 w 1225855"/>
              <a:gd name="connsiteY72-2708" fmla="*/ 1159079 h 1499831"/>
              <a:gd name="connsiteX73-2709" fmla="*/ 691487 w 1225855"/>
              <a:gd name="connsiteY73-2710" fmla="*/ 1177574 h 1499831"/>
              <a:gd name="connsiteX74-2711" fmla="*/ 705726 w 1225855"/>
              <a:gd name="connsiteY74-2712" fmla="*/ 1193776 h 1499831"/>
              <a:gd name="connsiteX75-2713" fmla="*/ 716528 w 1225855"/>
              <a:gd name="connsiteY75-2714" fmla="*/ 1196068 h 1499831"/>
              <a:gd name="connsiteX76-2715" fmla="*/ 733549 w 1225855"/>
              <a:gd name="connsiteY76-2716" fmla="*/ 1189848 h 1499831"/>
              <a:gd name="connsiteX77-2717" fmla="*/ 740423 w 1225855"/>
              <a:gd name="connsiteY77-2718" fmla="*/ 1180683 h 1499831"/>
              <a:gd name="connsiteX78-2719" fmla="*/ 760881 w 1225855"/>
              <a:gd name="connsiteY78-2720" fmla="*/ 1135184 h 1499831"/>
              <a:gd name="connsiteX79-2721" fmla="*/ 974628 w 1225855"/>
              <a:gd name="connsiteY79-2722" fmla="*/ 1161534 h 1499831"/>
              <a:gd name="connsiteX80-2723" fmla="*/ 736822 w 1225855"/>
              <a:gd name="connsiteY80-2724" fmla="*/ 1196559 h 1499831"/>
              <a:gd name="connsiteX81-2725" fmla="*/ 685431 w 1225855"/>
              <a:gd name="connsiteY81-2726" fmla="*/ 1447458 h 1499831"/>
              <a:gd name="connsiteX82-2727" fmla="*/ 540096 w 1225855"/>
              <a:gd name="connsiteY82-2728" fmla="*/ 1447458 h 1499831"/>
              <a:gd name="connsiteX83-2729" fmla="*/ 540096 w 1225855"/>
              <a:gd name="connsiteY83-2730" fmla="*/ 1251059 h 1499831"/>
              <a:gd name="connsiteX84-2731" fmla="*/ 620292 w 1225855"/>
              <a:gd name="connsiteY84-2732" fmla="*/ 1252860 h 1499831"/>
              <a:gd name="connsiteX85-2733" fmla="*/ 685431 w 1225855"/>
              <a:gd name="connsiteY85-2734" fmla="*/ 1251714 h 1499831"/>
              <a:gd name="connsiteX86-2735" fmla="*/ 685431 w 1225855"/>
              <a:gd name="connsiteY86-2736" fmla="*/ 1447458 h 1499831"/>
              <a:gd name="connsiteX87-2737" fmla="*/ 186415 w 1225855"/>
              <a:gd name="connsiteY87-2738" fmla="*/ 720292 h 1499831"/>
              <a:gd name="connsiteX88-2739" fmla="*/ 187070 w 1225855"/>
              <a:gd name="connsiteY88-2740" fmla="*/ 718819 h 1499831"/>
              <a:gd name="connsiteX89-2741" fmla="*/ 188543 w 1225855"/>
              <a:gd name="connsiteY89-2742" fmla="*/ 715873 h 1499831"/>
              <a:gd name="connsiteX90-2743" fmla="*/ 418567 w 1225855"/>
              <a:gd name="connsiteY90-2744" fmla="*/ 483352 h 1499831"/>
              <a:gd name="connsiteX91-2745" fmla="*/ 519474 w 1225855"/>
              <a:gd name="connsiteY91-2746" fmla="*/ 496356 h 1499831"/>
              <a:gd name="connsiteX92-2747" fmla="*/ 550480 w 1225855"/>
              <a:gd name="connsiteY92-2748" fmla="*/ 499138 h 1499831"/>
              <a:gd name="connsiteX93-2749" fmla="*/ 587396 w 1225855"/>
              <a:gd name="connsiteY93-2750" fmla="*/ 507919 h 1499831"/>
              <a:gd name="connsiteX94-2751" fmla="*/ 611929 w 1225855"/>
              <a:gd name="connsiteY94-2752" fmla="*/ 498885 h 1499831"/>
              <a:gd name="connsiteX95-2753" fmla="*/ 644277 w 1225855"/>
              <a:gd name="connsiteY95-2754" fmla="*/ 510465 h 1499831"/>
              <a:gd name="connsiteX96-2755" fmla="*/ 676430 w 1225855"/>
              <a:gd name="connsiteY96-2756" fmla="*/ 508991 h 1499831"/>
              <a:gd name="connsiteX97-2757" fmla="*/ 712198 w 1225855"/>
              <a:gd name="connsiteY97-2758" fmla="*/ 499229 h 1499831"/>
              <a:gd name="connsiteX98-2759" fmla="*/ 797706 w 1225855"/>
              <a:gd name="connsiteY98-2760" fmla="*/ 471684 h 1499831"/>
              <a:gd name="connsiteX99-2761" fmla="*/ 820292 w 1225855"/>
              <a:gd name="connsiteY99-2762" fmla="*/ 507036 h 1499831"/>
              <a:gd name="connsiteX100-2763" fmla="*/ 780194 w 1225855"/>
              <a:gd name="connsiteY100-2764" fmla="*/ 560391 h 1499831"/>
              <a:gd name="connsiteX101-2765" fmla="*/ 759081 w 1225855"/>
              <a:gd name="connsiteY101-2766" fmla="*/ 576103 h 1499831"/>
              <a:gd name="connsiteX102-2767" fmla="*/ 736822 w 1225855"/>
              <a:gd name="connsiteY102-2768" fmla="*/ 590669 h 1499831"/>
              <a:gd name="connsiteX103-2769" fmla="*/ 736331 w 1225855"/>
              <a:gd name="connsiteY103-2770" fmla="*/ 590996 h 1499831"/>
              <a:gd name="connsiteX104-2771" fmla="*/ 542060 w 1225855"/>
              <a:gd name="connsiteY104-2772" fmla="*/ 682485 h 1499831"/>
              <a:gd name="connsiteX105-2773" fmla="*/ 339115 w 1225855"/>
              <a:gd name="connsiteY105-2774" fmla="*/ 752370 h 1499831"/>
              <a:gd name="connsiteX106-2775" fmla="*/ 289033 w 1225855"/>
              <a:gd name="connsiteY106-2776" fmla="*/ 767428 h 1499831"/>
              <a:gd name="connsiteX107-2777" fmla="*/ 274958 w 1225855"/>
              <a:gd name="connsiteY107-2778" fmla="*/ 771519 h 1499831"/>
              <a:gd name="connsiteX108-2779" fmla="*/ 255809 w 1225855"/>
              <a:gd name="connsiteY108-2780" fmla="*/ 764482 h 1499831"/>
              <a:gd name="connsiteX109-2781" fmla="*/ 186415 w 1225855"/>
              <a:gd name="connsiteY109-2782" fmla="*/ 720292 h 1499831"/>
              <a:gd name="connsiteX110-2783" fmla="*/ 883794 w 1225855"/>
              <a:gd name="connsiteY110-2784" fmla="*/ 593451 h 1499831"/>
              <a:gd name="connsiteX111-2785" fmla="*/ 859244 w 1225855"/>
              <a:gd name="connsiteY111-2786" fmla="*/ 561536 h 1499831"/>
              <a:gd name="connsiteX112-2787" fmla="*/ 854989 w 1225855"/>
              <a:gd name="connsiteY112-2788" fmla="*/ 557117 h 1499831"/>
              <a:gd name="connsiteX113-2789" fmla="*/ 867100 w 1225855"/>
              <a:gd name="connsiteY113-2790" fmla="*/ 534204 h 1499831"/>
              <a:gd name="connsiteX114-2791" fmla="*/ 1036167 w 1225855"/>
              <a:gd name="connsiteY114-2792" fmla="*/ 715218 h 1499831"/>
              <a:gd name="connsiteX115-2793" fmla="*/ 1037803 w 1225855"/>
              <a:gd name="connsiteY115-2794" fmla="*/ 717837 h 1499831"/>
              <a:gd name="connsiteX116-2795" fmla="*/ 1038949 w 1225855"/>
              <a:gd name="connsiteY116-2796" fmla="*/ 720128 h 1499831"/>
              <a:gd name="connsiteX117-2797" fmla="*/ 971519 w 1225855"/>
              <a:gd name="connsiteY117-2798" fmla="*/ 764973 h 1499831"/>
              <a:gd name="connsiteX118-2799" fmla="*/ 944841 w 1225855"/>
              <a:gd name="connsiteY118-2800" fmla="*/ 774793 h 1499831"/>
              <a:gd name="connsiteX119-2801" fmla="*/ 927165 w 1225855"/>
              <a:gd name="connsiteY119-2802" fmla="*/ 780357 h 1499831"/>
              <a:gd name="connsiteX120-2803" fmla="*/ 917018 w 1225855"/>
              <a:gd name="connsiteY120-2804" fmla="*/ 783303 h 1499831"/>
              <a:gd name="connsiteX121-2805" fmla="*/ 618492 w 1225855"/>
              <a:gd name="connsiteY121-2806" fmla="*/ 820292 h 1499831"/>
              <a:gd name="connsiteX122-2807" fmla="*/ 372175 w 1225855"/>
              <a:gd name="connsiteY122-2808" fmla="*/ 797051 h 1499831"/>
              <a:gd name="connsiteX123-2809" fmla="*/ 481668 w 1225855"/>
              <a:gd name="connsiteY123-2810" fmla="*/ 760717 h 1499831"/>
              <a:gd name="connsiteX124-2811" fmla="*/ 497707 w 1225855"/>
              <a:gd name="connsiteY124-2812" fmla="*/ 799015 h 1499831"/>
              <a:gd name="connsiteX125-2813" fmla="*/ 521929 w 1225855"/>
              <a:gd name="connsiteY125-2814" fmla="*/ 815054 h 1499831"/>
              <a:gd name="connsiteX126-2815" fmla="*/ 532077 w 1225855"/>
              <a:gd name="connsiteY126-2816" fmla="*/ 812927 h 1499831"/>
              <a:gd name="connsiteX127-2817" fmla="*/ 545988 w 1225855"/>
              <a:gd name="connsiteY127-2818" fmla="*/ 778557 h 1499831"/>
              <a:gd name="connsiteX128-2819" fmla="*/ 530931 w 1225855"/>
              <a:gd name="connsiteY128-2820" fmla="*/ 742878 h 1499831"/>
              <a:gd name="connsiteX129-2821" fmla="*/ 560882 w 1225855"/>
              <a:gd name="connsiteY129-2822" fmla="*/ 731421 h 1499831"/>
              <a:gd name="connsiteX130-2823" fmla="*/ 660881 w 1225855"/>
              <a:gd name="connsiteY130-2824" fmla="*/ 689359 h 1499831"/>
              <a:gd name="connsiteX131-2825" fmla="*/ 682158 w 1225855"/>
              <a:gd name="connsiteY131-2826" fmla="*/ 735677 h 1499831"/>
              <a:gd name="connsiteX132-2827" fmla="*/ 706053 w 1225855"/>
              <a:gd name="connsiteY132-2828" fmla="*/ 750897 h 1499831"/>
              <a:gd name="connsiteX133-2829" fmla="*/ 717019 w 1225855"/>
              <a:gd name="connsiteY133-2830" fmla="*/ 748442 h 1499831"/>
              <a:gd name="connsiteX134-2831" fmla="*/ 729948 w 1225855"/>
              <a:gd name="connsiteY134-2832" fmla="*/ 713745 h 1499831"/>
              <a:gd name="connsiteX135-2833" fmla="*/ 708181 w 1225855"/>
              <a:gd name="connsiteY135-2834" fmla="*/ 666446 h 1499831"/>
              <a:gd name="connsiteX136-2835" fmla="*/ 763991 w 1225855"/>
              <a:gd name="connsiteY136-2836" fmla="*/ 635350 h 1499831"/>
              <a:gd name="connsiteX137-2837" fmla="*/ 773483 w 1225855"/>
              <a:gd name="connsiteY137-2838" fmla="*/ 629294 h 1499831"/>
              <a:gd name="connsiteX138-2839" fmla="*/ 795414 w 1225855"/>
              <a:gd name="connsiteY138-2840" fmla="*/ 614400 h 1499831"/>
              <a:gd name="connsiteX139-2841" fmla="*/ 816200 w 1225855"/>
              <a:gd name="connsiteY139-2842" fmla="*/ 598361 h 1499831"/>
              <a:gd name="connsiteX140-2843" fmla="*/ 819473 w 1225855"/>
              <a:gd name="connsiteY140-2844" fmla="*/ 595579 h 1499831"/>
              <a:gd name="connsiteX141-2845" fmla="*/ 842223 w 1225855"/>
              <a:gd name="connsiteY141-2846" fmla="*/ 625202 h 1499831"/>
              <a:gd name="connsiteX142-2847" fmla="*/ 863008 w 1225855"/>
              <a:gd name="connsiteY142-2848" fmla="*/ 635350 h 1499831"/>
              <a:gd name="connsiteX143-2849" fmla="*/ 878884 w 1225855"/>
              <a:gd name="connsiteY143-2850" fmla="*/ 629949 h 1499831"/>
              <a:gd name="connsiteX144-2851" fmla="*/ 883794 w 1225855"/>
              <a:gd name="connsiteY144-2852" fmla="*/ 593451 h 1499831"/>
              <a:gd name="connsiteX145-2853" fmla="*/ 513091 w 1225855"/>
              <a:gd name="connsiteY145-2854" fmla="*/ 183796 h 1499831"/>
              <a:gd name="connsiteX146-2855" fmla="*/ 520784 w 1225855"/>
              <a:gd name="connsiteY146-2856" fmla="*/ 163175 h 1499831"/>
              <a:gd name="connsiteX147-2857" fmla="*/ 613746 w 1225855"/>
              <a:gd name="connsiteY147-2858" fmla="*/ 64648 h 1499831"/>
              <a:gd name="connsiteX148-2859" fmla="*/ 903434 w 1225855"/>
              <a:gd name="connsiteY148-2860" fmla="*/ 374630 h 1499831"/>
              <a:gd name="connsiteX149-2861" fmla="*/ 823892 w 1225855"/>
              <a:gd name="connsiteY149-2862" fmla="*/ 411455 h 1499831"/>
              <a:gd name="connsiteX150-2863" fmla="*/ 821110 w 1225855"/>
              <a:gd name="connsiteY150-2864" fmla="*/ 412273 h 1499831"/>
              <a:gd name="connsiteX151-2865" fmla="*/ 807689 w 1225855"/>
              <a:gd name="connsiteY151-2866" fmla="*/ 415710 h 1499831"/>
              <a:gd name="connsiteX152-2867" fmla="*/ 791159 w 1225855"/>
              <a:gd name="connsiteY152-2868" fmla="*/ 406873 h 1499831"/>
              <a:gd name="connsiteX153-2869" fmla="*/ 777084 w 1225855"/>
              <a:gd name="connsiteY153-2870" fmla="*/ 399835 h 1499831"/>
              <a:gd name="connsiteX154-2871" fmla="*/ 706053 w 1225855"/>
              <a:gd name="connsiteY154-2872" fmla="*/ 362192 h 1499831"/>
              <a:gd name="connsiteX155-2873" fmla="*/ 591160 w 1225855"/>
              <a:gd name="connsiteY155-2874" fmla="*/ 288542 h 1499831"/>
              <a:gd name="connsiteX156-2875" fmla="*/ 570702 w 1225855"/>
              <a:gd name="connsiteY156-2876" fmla="*/ 272176 h 1499831"/>
              <a:gd name="connsiteX157-2877" fmla="*/ 567919 w 1225855"/>
              <a:gd name="connsiteY157-2878" fmla="*/ 269721 h 1499831"/>
              <a:gd name="connsiteX158-2879" fmla="*/ 551226 w 1225855"/>
              <a:gd name="connsiteY158-2880" fmla="*/ 254500 h 1499831"/>
              <a:gd name="connsiteX159-2881" fmla="*/ 512109 w 1225855"/>
              <a:gd name="connsiteY159-2882" fmla="*/ 197708 h 1499831"/>
              <a:gd name="connsiteX160-2883" fmla="*/ 513091 w 1225855"/>
              <a:gd name="connsiteY160-2884" fmla="*/ 183796 h 1499831"/>
              <a:gd name="connsiteX161-2885" fmla="*/ 322094 w 1225855"/>
              <a:gd name="connsiteY161-2886" fmla="*/ 374303 h 1499831"/>
              <a:gd name="connsiteX162-2887" fmla="*/ 464974 w 1225855"/>
              <a:gd name="connsiteY162-2888" fmla="*/ 222421 h 1499831"/>
              <a:gd name="connsiteX163-2889" fmla="*/ 508345 w 1225855"/>
              <a:gd name="connsiteY163-2890" fmla="*/ 285596 h 1499831"/>
              <a:gd name="connsiteX164-2891" fmla="*/ 482486 w 1225855"/>
              <a:gd name="connsiteY164-2892" fmla="*/ 314729 h 1499831"/>
              <a:gd name="connsiteX165-2893" fmla="*/ 475939 w 1225855"/>
              <a:gd name="connsiteY165-2894" fmla="*/ 334205 h 1499831"/>
              <a:gd name="connsiteX166-2895" fmla="*/ 484614 w 1225855"/>
              <a:gd name="connsiteY166-2896" fmla="*/ 351717 h 1499831"/>
              <a:gd name="connsiteX167-2897" fmla="*/ 491324 w 1225855"/>
              <a:gd name="connsiteY167-2898" fmla="*/ 355973 h 1499831"/>
              <a:gd name="connsiteX168-2899" fmla="*/ 501962 w 1225855"/>
              <a:gd name="connsiteY168-2900" fmla="*/ 358264 h 1499831"/>
              <a:gd name="connsiteX169-2901" fmla="*/ 521602 w 1225855"/>
              <a:gd name="connsiteY169-2902" fmla="*/ 349426 h 1499831"/>
              <a:gd name="connsiteX170-2903" fmla="*/ 547298 w 1225855"/>
              <a:gd name="connsiteY170-2904" fmla="*/ 320621 h 1499831"/>
              <a:gd name="connsiteX171-2905" fmla="*/ 554990 w 1225855"/>
              <a:gd name="connsiteY171-2906" fmla="*/ 326676 h 1499831"/>
              <a:gd name="connsiteX172-2907" fmla="*/ 722747 w 1225855"/>
              <a:gd name="connsiteY172-2908" fmla="*/ 430768 h 1499831"/>
              <a:gd name="connsiteX173-2909" fmla="*/ 663827 w 1225855"/>
              <a:gd name="connsiteY173-2910" fmla="*/ 435678 h 1499831"/>
              <a:gd name="connsiteX174-2911" fmla="*/ 628967 w 1225855"/>
              <a:gd name="connsiteY174-2912" fmla="*/ 436823 h 1499831"/>
              <a:gd name="connsiteX175-2913" fmla="*/ 616692 w 1225855"/>
              <a:gd name="connsiteY175-2914" fmla="*/ 436987 h 1499831"/>
              <a:gd name="connsiteX176-2915" fmla="*/ 600489 w 1225855"/>
              <a:gd name="connsiteY176-2916" fmla="*/ 436823 h 1499831"/>
              <a:gd name="connsiteX177-2917" fmla="*/ 565628 w 1225855"/>
              <a:gd name="connsiteY177-2918" fmla="*/ 435514 h 1499831"/>
              <a:gd name="connsiteX178-2919" fmla="*/ 463337 w 1225855"/>
              <a:gd name="connsiteY178-2920" fmla="*/ 424057 h 1499831"/>
              <a:gd name="connsiteX179-2921" fmla="*/ 433059 w 1225855"/>
              <a:gd name="connsiteY179-2922" fmla="*/ 418165 h 1499831"/>
              <a:gd name="connsiteX180-2923" fmla="*/ 409164 w 1225855"/>
              <a:gd name="connsiteY180-2924" fmla="*/ 412437 h 1499831"/>
              <a:gd name="connsiteX181-2925" fmla="*/ 403927 w 1225855"/>
              <a:gd name="connsiteY181-2926" fmla="*/ 410964 h 1499831"/>
              <a:gd name="connsiteX182-2927" fmla="*/ 322094 w 1225855"/>
              <a:gd name="connsiteY182-2928" fmla="*/ 374303 h 1499831"/>
              <a:gd name="connsiteX0-2929" fmla="*/ 1219145 w 1225855"/>
              <a:gd name="connsiteY0-2930" fmla="*/ 1035512 h 1499831"/>
              <a:gd name="connsiteX1-2931" fmla="*/ 1212598 w 1225855"/>
              <a:gd name="connsiteY1-2932" fmla="*/ 1022910 h 1499831"/>
              <a:gd name="connsiteX2-2933" fmla="*/ 1009653 w 1225855"/>
              <a:gd name="connsiteY2-2934" fmla="*/ 805725 h 1499831"/>
              <a:gd name="connsiteX3-2935" fmla="*/ 1091485 w 1225855"/>
              <a:gd name="connsiteY3-2936" fmla="*/ 720128 h 1499831"/>
              <a:gd name="connsiteX4-2937" fmla="*/ 1086085 w 1225855"/>
              <a:gd name="connsiteY4-2938" fmla="*/ 697052 h 1499831"/>
              <a:gd name="connsiteX5-2939" fmla="*/ 1079702 w 1225855"/>
              <a:gd name="connsiteY5-2940" fmla="*/ 685104 h 1499831"/>
              <a:gd name="connsiteX6-2941" fmla="*/ 863663 w 1225855"/>
              <a:gd name="connsiteY6-2942" fmla="*/ 454008 h 1499831"/>
              <a:gd name="connsiteX7-2943" fmla="*/ 957280 w 1225855"/>
              <a:gd name="connsiteY7-2944" fmla="*/ 374303 h 1499831"/>
              <a:gd name="connsiteX8-2945" fmla="*/ 953024 w 1225855"/>
              <a:gd name="connsiteY8-2946" fmla="*/ 355482 h 1499831"/>
              <a:gd name="connsiteX9-2947" fmla="*/ 946969 w 1225855"/>
              <a:gd name="connsiteY9-2948" fmla="*/ 344516 h 1499831"/>
              <a:gd name="connsiteX10-2949" fmla="*/ 633058 w 1225855"/>
              <a:gd name="connsiteY10-2950" fmla="*/ 8347 h 1499831"/>
              <a:gd name="connsiteX11-2951" fmla="*/ 613909 w 1225855"/>
              <a:gd name="connsiteY11-2952" fmla="*/ 0 h 1499831"/>
              <a:gd name="connsiteX12-2953" fmla="*/ 594761 w 1225855"/>
              <a:gd name="connsiteY12-2954" fmla="*/ 8183 h 1499831"/>
              <a:gd name="connsiteX13-2955" fmla="*/ 276922 w 1225855"/>
              <a:gd name="connsiteY13-2956" fmla="*/ 345825 h 1499831"/>
              <a:gd name="connsiteX14-2957" fmla="*/ 269884 w 1225855"/>
              <a:gd name="connsiteY14-2958" fmla="*/ 362028 h 1499831"/>
              <a:gd name="connsiteX15-2959" fmla="*/ 268248 w 1225855"/>
              <a:gd name="connsiteY15-2960" fmla="*/ 374139 h 1499831"/>
              <a:gd name="connsiteX16-2961" fmla="*/ 363828 w 1225855"/>
              <a:gd name="connsiteY16-2962" fmla="*/ 453354 h 1499831"/>
              <a:gd name="connsiteX17-2963" fmla="*/ 143535 w 1225855"/>
              <a:gd name="connsiteY17-2964" fmla="*/ 687395 h 1499831"/>
              <a:gd name="connsiteX18-2965" fmla="*/ 136497 w 1225855"/>
              <a:gd name="connsiteY18-2966" fmla="*/ 704744 h 1499831"/>
              <a:gd name="connsiteX19-2967" fmla="*/ 134206 w 1225855"/>
              <a:gd name="connsiteY19-2968" fmla="*/ 720128 h 1499831"/>
              <a:gd name="connsiteX20-2969" fmla="*/ 182978 w 1225855"/>
              <a:gd name="connsiteY20-2970" fmla="*/ 786740 h 1499831"/>
              <a:gd name="connsiteX21-2971" fmla="*/ 217839 w 1225855"/>
              <a:gd name="connsiteY21-2972" fmla="*/ 805071 h 1499831"/>
              <a:gd name="connsiteX22-2973" fmla="*/ 9984 w 1225855"/>
              <a:gd name="connsiteY22-2974" fmla="*/ 1025692 h 1499831"/>
              <a:gd name="connsiteX23-2975" fmla="*/ 2946 w 1225855"/>
              <a:gd name="connsiteY23-2976" fmla="*/ 1044186 h 1499831"/>
              <a:gd name="connsiteX24-2977" fmla="*/ 0 w 1225855"/>
              <a:gd name="connsiteY24-2978" fmla="*/ 1062844 h 1499831"/>
              <a:gd name="connsiteX25-2979" fmla="*/ 194435 w 1225855"/>
              <a:gd name="connsiteY25-2980" fmla="*/ 1198195 h 1499831"/>
              <a:gd name="connsiteX26-2981" fmla="*/ 487887 w 1225855"/>
              <a:gd name="connsiteY26-2982" fmla="*/ 1247950 h 1499831"/>
              <a:gd name="connsiteX27-2983" fmla="*/ 487887 w 1225855"/>
              <a:gd name="connsiteY27-2984" fmla="*/ 1473645 h 1499831"/>
              <a:gd name="connsiteX28-2985" fmla="*/ 514073 w 1225855"/>
              <a:gd name="connsiteY28-2986" fmla="*/ 1499831 h 1499831"/>
              <a:gd name="connsiteX29-2987" fmla="*/ 711781 w 1225855"/>
              <a:gd name="connsiteY29-2988" fmla="*/ 1499831 h 1499831"/>
              <a:gd name="connsiteX30-2989" fmla="*/ 737968 w 1225855"/>
              <a:gd name="connsiteY30-2990" fmla="*/ 1473645 h 1499831"/>
              <a:gd name="connsiteX31-2991" fmla="*/ 737968 w 1225855"/>
              <a:gd name="connsiteY31-2992" fmla="*/ 1248932 h 1499831"/>
              <a:gd name="connsiteX32-2993" fmla="*/ 1039112 w 1225855"/>
              <a:gd name="connsiteY32-2994" fmla="*/ 1198195 h 1499831"/>
              <a:gd name="connsiteX33-2995" fmla="*/ 1225855 w 1225855"/>
              <a:gd name="connsiteY33-2996" fmla="*/ 1062844 h 1499831"/>
              <a:gd name="connsiteX34-2997" fmla="*/ 1219145 w 1225855"/>
              <a:gd name="connsiteY34-2998" fmla="*/ 1035512 h 1499831"/>
              <a:gd name="connsiteX35-2999" fmla="*/ 1099178 w 1225855"/>
              <a:gd name="connsiteY35-3000" fmla="*/ 1120454 h 1499831"/>
              <a:gd name="connsiteX36-3001" fmla="*/ 1082157 w 1225855"/>
              <a:gd name="connsiteY36-3002" fmla="*/ 1113580 h 1499831"/>
              <a:gd name="connsiteX37-3003" fmla="*/ 657608 w 1225855"/>
              <a:gd name="connsiteY37-3004" fmla="*/ 1056788 h 1499831"/>
              <a:gd name="connsiteX38-3005" fmla="*/ 560882 w 1225855"/>
              <a:gd name="connsiteY38-3006" fmla="*/ 1023564 h 1499831"/>
              <a:gd name="connsiteX39-3007" fmla="*/ 558918 w 1225855"/>
              <a:gd name="connsiteY39-3008" fmla="*/ 1022582 h 1499831"/>
              <a:gd name="connsiteX40-3009" fmla="*/ 554663 w 1225855"/>
              <a:gd name="connsiteY40-3010" fmla="*/ 1021109 h 1499831"/>
              <a:gd name="connsiteX41-3011" fmla="*/ 419966 w 1225855"/>
              <a:gd name="connsiteY41-3012" fmla="*/ 947296 h 1499831"/>
              <a:gd name="connsiteX42-3013" fmla="*/ 312928 w 1225855"/>
              <a:gd name="connsiteY42-3014" fmla="*/ 837313 h 1499831"/>
              <a:gd name="connsiteX43-3015" fmla="*/ 618656 w 1225855"/>
              <a:gd name="connsiteY43-3016" fmla="*/ 872828 h 1499831"/>
              <a:gd name="connsiteX44-3017" fmla="*/ 943368 w 1225855"/>
              <a:gd name="connsiteY44-3018" fmla="*/ 830439 h 1499831"/>
              <a:gd name="connsiteX45-3019" fmla="*/ 957116 w 1225855"/>
              <a:gd name="connsiteY45-3020" fmla="*/ 826184 h 1499831"/>
              <a:gd name="connsiteX46-3021" fmla="*/ 1168408 w 1225855"/>
              <a:gd name="connsiteY46-3022" fmla="*/ 1052369 h 1499831"/>
              <a:gd name="connsiteX47-3023" fmla="*/ 1170536 w 1225855"/>
              <a:gd name="connsiteY47-3024" fmla="*/ 1055806 h 1499831"/>
              <a:gd name="connsiteX48-3025" fmla="*/ 1173482 w 1225855"/>
              <a:gd name="connsiteY48-3026" fmla="*/ 1063008 h 1499831"/>
              <a:gd name="connsiteX49-3027" fmla="*/ 1099178 w 1225855"/>
              <a:gd name="connsiteY49-3028" fmla="*/ 1120454 h 1499831"/>
              <a:gd name="connsiteX50-3029" fmla="*/ 736822 w 1225855"/>
              <a:gd name="connsiteY50-3030" fmla="*/ 1196559 h 1499831"/>
              <a:gd name="connsiteX51-3031" fmla="*/ 620292 w 1225855"/>
              <a:gd name="connsiteY51-3032" fmla="*/ 1200487 h 1499831"/>
              <a:gd name="connsiteX52-3033" fmla="*/ 489033 w 1225855"/>
              <a:gd name="connsiteY52-3034" fmla="*/ 1195577 h 1499831"/>
              <a:gd name="connsiteX53-3035" fmla="*/ 209001 w 1225855"/>
              <a:gd name="connsiteY53-3036" fmla="*/ 1148114 h 1499831"/>
              <a:gd name="connsiteX54-3037" fmla="*/ 52209 w 1225855"/>
              <a:gd name="connsiteY54-3038" fmla="*/ 1063008 h 1499831"/>
              <a:gd name="connsiteX55-3039" fmla="*/ 54173 w 1225855"/>
              <a:gd name="connsiteY55-3040" fmla="*/ 1057279 h 1499831"/>
              <a:gd name="connsiteX56-3041" fmla="*/ 56137 w 1225855"/>
              <a:gd name="connsiteY56-3042" fmla="*/ 1053188 h 1499831"/>
              <a:gd name="connsiteX57-3043" fmla="*/ 255155 w 1225855"/>
              <a:gd name="connsiteY57-3044" fmla="*/ 841896 h 1499831"/>
              <a:gd name="connsiteX58-3045" fmla="*/ 346971 w 1225855"/>
              <a:gd name="connsiteY58-3046" fmla="*/ 956134 h 1499831"/>
              <a:gd name="connsiteX59-3047" fmla="*/ 318984 w 1225855"/>
              <a:gd name="connsiteY59-3048" fmla="*/ 987558 h 1499831"/>
              <a:gd name="connsiteX60-3049" fmla="*/ 321112 w 1225855"/>
              <a:gd name="connsiteY60-3050" fmla="*/ 1024546 h 1499831"/>
              <a:gd name="connsiteX61-3051" fmla="*/ 338460 w 1225855"/>
              <a:gd name="connsiteY61-3052" fmla="*/ 1031093 h 1499831"/>
              <a:gd name="connsiteX62-3053" fmla="*/ 358100 w 1225855"/>
              <a:gd name="connsiteY62-3054" fmla="*/ 1022255 h 1499831"/>
              <a:gd name="connsiteX63-3055" fmla="*/ 387887 w 1225855"/>
              <a:gd name="connsiteY63-3056" fmla="*/ 988703 h 1499831"/>
              <a:gd name="connsiteX64-3057" fmla="*/ 512600 w 1225855"/>
              <a:gd name="connsiteY64-3058" fmla="*/ 1059898 h 1499831"/>
              <a:gd name="connsiteX65-3059" fmla="*/ 494925 w 1225855"/>
              <a:gd name="connsiteY65-3060" fmla="*/ 1097868 h 1499831"/>
              <a:gd name="connsiteX66-3061" fmla="*/ 507527 w 1225855"/>
              <a:gd name="connsiteY66-3062" fmla="*/ 1132729 h 1499831"/>
              <a:gd name="connsiteX67-3063" fmla="*/ 518656 w 1225855"/>
              <a:gd name="connsiteY67-3064" fmla="*/ 1135184 h 1499831"/>
              <a:gd name="connsiteX68-3065" fmla="*/ 542388 w 1225855"/>
              <a:gd name="connsiteY68-3066" fmla="*/ 1120127 h 1499831"/>
              <a:gd name="connsiteX69-3067" fmla="*/ 561045 w 1225855"/>
              <a:gd name="connsiteY69-3068" fmla="*/ 1080029 h 1499831"/>
              <a:gd name="connsiteX70-3069" fmla="*/ 638132 w 1225855"/>
              <a:gd name="connsiteY70-3070" fmla="*/ 1105888 h 1499831"/>
              <a:gd name="connsiteX71-3071" fmla="*/ 708344 w 1225855"/>
              <a:gd name="connsiteY71-3072" fmla="*/ 1124219 h 1499831"/>
              <a:gd name="connsiteX72-3073" fmla="*/ 692633 w 1225855"/>
              <a:gd name="connsiteY72-3074" fmla="*/ 1159079 h 1499831"/>
              <a:gd name="connsiteX73-3075" fmla="*/ 691487 w 1225855"/>
              <a:gd name="connsiteY73-3076" fmla="*/ 1177574 h 1499831"/>
              <a:gd name="connsiteX74-3077" fmla="*/ 705726 w 1225855"/>
              <a:gd name="connsiteY74-3078" fmla="*/ 1193776 h 1499831"/>
              <a:gd name="connsiteX75-3079" fmla="*/ 716528 w 1225855"/>
              <a:gd name="connsiteY75-3080" fmla="*/ 1196068 h 1499831"/>
              <a:gd name="connsiteX76-3081" fmla="*/ 733549 w 1225855"/>
              <a:gd name="connsiteY76-3082" fmla="*/ 1189848 h 1499831"/>
              <a:gd name="connsiteX77-3083" fmla="*/ 740423 w 1225855"/>
              <a:gd name="connsiteY77-3084" fmla="*/ 1180683 h 1499831"/>
              <a:gd name="connsiteX78-3085" fmla="*/ 760881 w 1225855"/>
              <a:gd name="connsiteY78-3086" fmla="*/ 1135184 h 1499831"/>
              <a:gd name="connsiteX79-3087" fmla="*/ 974628 w 1225855"/>
              <a:gd name="connsiteY79-3088" fmla="*/ 1161534 h 1499831"/>
              <a:gd name="connsiteX80-3089" fmla="*/ 736822 w 1225855"/>
              <a:gd name="connsiteY80-3090" fmla="*/ 1196559 h 1499831"/>
              <a:gd name="connsiteX81-3091" fmla="*/ 685431 w 1225855"/>
              <a:gd name="connsiteY81-3092" fmla="*/ 1447458 h 1499831"/>
              <a:gd name="connsiteX82-3093" fmla="*/ 540096 w 1225855"/>
              <a:gd name="connsiteY82-3094" fmla="*/ 1447458 h 1499831"/>
              <a:gd name="connsiteX83-3095" fmla="*/ 540096 w 1225855"/>
              <a:gd name="connsiteY83-3096" fmla="*/ 1251059 h 1499831"/>
              <a:gd name="connsiteX84-3097" fmla="*/ 620292 w 1225855"/>
              <a:gd name="connsiteY84-3098" fmla="*/ 1252860 h 1499831"/>
              <a:gd name="connsiteX85-3099" fmla="*/ 685431 w 1225855"/>
              <a:gd name="connsiteY85-3100" fmla="*/ 1251714 h 1499831"/>
              <a:gd name="connsiteX86-3101" fmla="*/ 685431 w 1225855"/>
              <a:gd name="connsiteY86-3102" fmla="*/ 1447458 h 1499831"/>
              <a:gd name="connsiteX87-3103" fmla="*/ 186415 w 1225855"/>
              <a:gd name="connsiteY87-3104" fmla="*/ 720292 h 1499831"/>
              <a:gd name="connsiteX88-3105" fmla="*/ 187070 w 1225855"/>
              <a:gd name="connsiteY88-3106" fmla="*/ 718819 h 1499831"/>
              <a:gd name="connsiteX89-3107" fmla="*/ 188543 w 1225855"/>
              <a:gd name="connsiteY89-3108" fmla="*/ 715873 h 1499831"/>
              <a:gd name="connsiteX90-3109" fmla="*/ 418567 w 1225855"/>
              <a:gd name="connsiteY90-3110" fmla="*/ 483352 h 1499831"/>
              <a:gd name="connsiteX91-3111" fmla="*/ 493280 w 1225855"/>
              <a:gd name="connsiteY91-3112" fmla="*/ 505881 h 1499831"/>
              <a:gd name="connsiteX92-3113" fmla="*/ 550480 w 1225855"/>
              <a:gd name="connsiteY92-3114" fmla="*/ 499138 h 1499831"/>
              <a:gd name="connsiteX93-3115" fmla="*/ 587396 w 1225855"/>
              <a:gd name="connsiteY93-3116" fmla="*/ 507919 h 1499831"/>
              <a:gd name="connsiteX94-3117" fmla="*/ 611929 w 1225855"/>
              <a:gd name="connsiteY94-3118" fmla="*/ 498885 h 1499831"/>
              <a:gd name="connsiteX95-3119" fmla="*/ 644277 w 1225855"/>
              <a:gd name="connsiteY95-3120" fmla="*/ 510465 h 1499831"/>
              <a:gd name="connsiteX96-3121" fmla="*/ 676430 w 1225855"/>
              <a:gd name="connsiteY96-3122" fmla="*/ 508991 h 1499831"/>
              <a:gd name="connsiteX97-3123" fmla="*/ 712198 w 1225855"/>
              <a:gd name="connsiteY97-3124" fmla="*/ 499229 h 1499831"/>
              <a:gd name="connsiteX98-3125" fmla="*/ 797706 w 1225855"/>
              <a:gd name="connsiteY98-3126" fmla="*/ 471684 h 1499831"/>
              <a:gd name="connsiteX99-3127" fmla="*/ 820292 w 1225855"/>
              <a:gd name="connsiteY99-3128" fmla="*/ 507036 h 1499831"/>
              <a:gd name="connsiteX100-3129" fmla="*/ 780194 w 1225855"/>
              <a:gd name="connsiteY100-3130" fmla="*/ 560391 h 1499831"/>
              <a:gd name="connsiteX101-3131" fmla="*/ 759081 w 1225855"/>
              <a:gd name="connsiteY101-3132" fmla="*/ 576103 h 1499831"/>
              <a:gd name="connsiteX102-3133" fmla="*/ 736822 w 1225855"/>
              <a:gd name="connsiteY102-3134" fmla="*/ 590669 h 1499831"/>
              <a:gd name="connsiteX103-3135" fmla="*/ 736331 w 1225855"/>
              <a:gd name="connsiteY103-3136" fmla="*/ 590996 h 1499831"/>
              <a:gd name="connsiteX104-3137" fmla="*/ 542060 w 1225855"/>
              <a:gd name="connsiteY104-3138" fmla="*/ 682485 h 1499831"/>
              <a:gd name="connsiteX105-3139" fmla="*/ 339115 w 1225855"/>
              <a:gd name="connsiteY105-3140" fmla="*/ 752370 h 1499831"/>
              <a:gd name="connsiteX106-3141" fmla="*/ 289033 w 1225855"/>
              <a:gd name="connsiteY106-3142" fmla="*/ 767428 h 1499831"/>
              <a:gd name="connsiteX107-3143" fmla="*/ 274958 w 1225855"/>
              <a:gd name="connsiteY107-3144" fmla="*/ 771519 h 1499831"/>
              <a:gd name="connsiteX108-3145" fmla="*/ 255809 w 1225855"/>
              <a:gd name="connsiteY108-3146" fmla="*/ 764482 h 1499831"/>
              <a:gd name="connsiteX109-3147" fmla="*/ 186415 w 1225855"/>
              <a:gd name="connsiteY109-3148" fmla="*/ 720292 h 1499831"/>
              <a:gd name="connsiteX110-3149" fmla="*/ 883794 w 1225855"/>
              <a:gd name="connsiteY110-3150" fmla="*/ 593451 h 1499831"/>
              <a:gd name="connsiteX111-3151" fmla="*/ 859244 w 1225855"/>
              <a:gd name="connsiteY111-3152" fmla="*/ 561536 h 1499831"/>
              <a:gd name="connsiteX112-3153" fmla="*/ 854989 w 1225855"/>
              <a:gd name="connsiteY112-3154" fmla="*/ 557117 h 1499831"/>
              <a:gd name="connsiteX113-3155" fmla="*/ 867100 w 1225855"/>
              <a:gd name="connsiteY113-3156" fmla="*/ 534204 h 1499831"/>
              <a:gd name="connsiteX114-3157" fmla="*/ 1036167 w 1225855"/>
              <a:gd name="connsiteY114-3158" fmla="*/ 715218 h 1499831"/>
              <a:gd name="connsiteX115-3159" fmla="*/ 1037803 w 1225855"/>
              <a:gd name="connsiteY115-3160" fmla="*/ 717837 h 1499831"/>
              <a:gd name="connsiteX116-3161" fmla="*/ 1038949 w 1225855"/>
              <a:gd name="connsiteY116-3162" fmla="*/ 720128 h 1499831"/>
              <a:gd name="connsiteX117-3163" fmla="*/ 971519 w 1225855"/>
              <a:gd name="connsiteY117-3164" fmla="*/ 764973 h 1499831"/>
              <a:gd name="connsiteX118-3165" fmla="*/ 944841 w 1225855"/>
              <a:gd name="connsiteY118-3166" fmla="*/ 774793 h 1499831"/>
              <a:gd name="connsiteX119-3167" fmla="*/ 927165 w 1225855"/>
              <a:gd name="connsiteY119-3168" fmla="*/ 780357 h 1499831"/>
              <a:gd name="connsiteX120-3169" fmla="*/ 917018 w 1225855"/>
              <a:gd name="connsiteY120-3170" fmla="*/ 783303 h 1499831"/>
              <a:gd name="connsiteX121-3171" fmla="*/ 618492 w 1225855"/>
              <a:gd name="connsiteY121-3172" fmla="*/ 820292 h 1499831"/>
              <a:gd name="connsiteX122-3173" fmla="*/ 372175 w 1225855"/>
              <a:gd name="connsiteY122-3174" fmla="*/ 797051 h 1499831"/>
              <a:gd name="connsiteX123-3175" fmla="*/ 481668 w 1225855"/>
              <a:gd name="connsiteY123-3176" fmla="*/ 760717 h 1499831"/>
              <a:gd name="connsiteX124-3177" fmla="*/ 497707 w 1225855"/>
              <a:gd name="connsiteY124-3178" fmla="*/ 799015 h 1499831"/>
              <a:gd name="connsiteX125-3179" fmla="*/ 521929 w 1225855"/>
              <a:gd name="connsiteY125-3180" fmla="*/ 815054 h 1499831"/>
              <a:gd name="connsiteX126-3181" fmla="*/ 532077 w 1225855"/>
              <a:gd name="connsiteY126-3182" fmla="*/ 812927 h 1499831"/>
              <a:gd name="connsiteX127-3183" fmla="*/ 545988 w 1225855"/>
              <a:gd name="connsiteY127-3184" fmla="*/ 778557 h 1499831"/>
              <a:gd name="connsiteX128-3185" fmla="*/ 530931 w 1225855"/>
              <a:gd name="connsiteY128-3186" fmla="*/ 742878 h 1499831"/>
              <a:gd name="connsiteX129-3187" fmla="*/ 560882 w 1225855"/>
              <a:gd name="connsiteY129-3188" fmla="*/ 731421 h 1499831"/>
              <a:gd name="connsiteX130-3189" fmla="*/ 660881 w 1225855"/>
              <a:gd name="connsiteY130-3190" fmla="*/ 689359 h 1499831"/>
              <a:gd name="connsiteX131-3191" fmla="*/ 682158 w 1225855"/>
              <a:gd name="connsiteY131-3192" fmla="*/ 735677 h 1499831"/>
              <a:gd name="connsiteX132-3193" fmla="*/ 706053 w 1225855"/>
              <a:gd name="connsiteY132-3194" fmla="*/ 750897 h 1499831"/>
              <a:gd name="connsiteX133-3195" fmla="*/ 717019 w 1225855"/>
              <a:gd name="connsiteY133-3196" fmla="*/ 748442 h 1499831"/>
              <a:gd name="connsiteX134-3197" fmla="*/ 729948 w 1225855"/>
              <a:gd name="connsiteY134-3198" fmla="*/ 713745 h 1499831"/>
              <a:gd name="connsiteX135-3199" fmla="*/ 708181 w 1225855"/>
              <a:gd name="connsiteY135-3200" fmla="*/ 666446 h 1499831"/>
              <a:gd name="connsiteX136-3201" fmla="*/ 763991 w 1225855"/>
              <a:gd name="connsiteY136-3202" fmla="*/ 635350 h 1499831"/>
              <a:gd name="connsiteX137-3203" fmla="*/ 773483 w 1225855"/>
              <a:gd name="connsiteY137-3204" fmla="*/ 629294 h 1499831"/>
              <a:gd name="connsiteX138-3205" fmla="*/ 795414 w 1225855"/>
              <a:gd name="connsiteY138-3206" fmla="*/ 614400 h 1499831"/>
              <a:gd name="connsiteX139-3207" fmla="*/ 816200 w 1225855"/>
              <a:gd name="connsiteY139-3208" fmla="*/ 598361 h 1499831"/>
              <a:gd name="connsiteX140-3209" fmla="*/ 819473 w 1225855"/>
              <a:gd name="connsiteY140-3210" fmla="*/ 595579 h 1499831"/>
              <a:gd name="connsiteX141-3211" fmla="*/ 842223 w 1225855"/>
              <a:gd name="connsiteY141-3212" fmla="*/ 625202 h 1499831"/>
              <a:gd name="connsiteX142-3213" fmla="*/ 863008 w 1225855"/>
              <a:gd name="connsiteY142-3214" fmla="*/ 635350 h 1499831"/>
              <a:gd name="connsiteX143-3215" fmla="*/ 878884 w 1225855"/>
              <a:gd name="connsiteY143-3216" fmla="*/ 629949 h 1499831"/>
              <a:gd name="connsiteX144-3217" fmla="*/ 883794 w 1225855"/>
              <a:gd name="connsiteY144-3218" fmla="*/ 593451 h 1499831"/>
              <a:gd name="connsiteX145-3219" fmla="*/ 513091 w 1225855"/>
              <a:gd name="connsiteY145-3220" fmla="*/ 183796 h 1499831"/>
              <a:gd name="connsiteX146-3221" fmla="*/ 520784 w 1225855"/>
              <a:gd name="connsiteY146-3222" fmla="*/ 163175 h 1499831"/>
              <a:gd name="connsiteX147-3223" fmla="*/ 613746 w 1225855"/>
              <a:gd name="connsiteY147-3224" fmla="*/ 64648 h 1499831"/>
              <a:gd name="connsiteX148-3225" fmla="*/ 903434 w 1225855"/>
              <a:gd name="connsiteY148-3226" fmla="*/ 374630 h 1499831"/>
              <a:gd name="connsiteX149-3227" fmla="*/ 823892 w 1225855"/>
              <a:gd name="connsiteY149-3228" fmla="*/ 411455 h 1499831"/>
              <a:gd name="connsiteX150-3229" fmla="*/ 821110 w 1225855"/>
              <a:gd name="connsiteY150-3230" fmla="*/ 412273 h 1499831"/>
              <a:gd name="connsiteX151-3231" fmla="*/ 807689 w 1225855"/>
              <a:gd name="connsiteY151-3232" fmla="*/ 415710 h 1499831"/>
              <a:gd name="connsiteX152-3233" fmla="*/ 791159 w 1225855"/>
              <a:gd name="connsiteY152-3234" fmla="*/ 406873 h 1499831"/>
              <a:gd name="connsiteX153-3235" fmla="*/ 777084 w 1225855"/>
              <a:gd name="connsiteY153-3236" fmla="*/ 399835 h 1499831"/>
              <a:gd name="connsiteX154-3237" fmla="*/ 706053 w 1225855"/>
              <a:gd name="connsiteY154-3238" fmla="*/ 362192 h 1499831"/>
              <a:gd name="connsiteX155-3239" fmla="*/ 591160 w 1225855"/>
              <a:gd name="connsiteY155-3240" fmla="*/ 288542 h 1499831"/>
              <a:gd name="connsiteX156-3241" fmla="*/ 570702 w 1225855"/>
              <a:gd name="connsiteY156-3242" fmla="*/ 272176 h 1499831"/>
              <a:gd name="connsiteX157-3243" fmla="*/ 567919 w 1225855"/>
              <a:gd name="connsiteY157-3244" fmla="*/ 269721 h 1499831"/>
              <a:gd name="connsiteX158-3245" fmla="*/ 551226 w 1225855"/>
              <a:gd name="connsiteY158-3246" fmla="*/ 254500 h 1499831"/>
              <a:gd name="connsiteX159-3247" fmla="*/ 512109 w 1225855"/>
              <a:gd name="connsiteY159-3248" fmla="*/ 197708 h 1499831"/>
              <a:gd name="connsiteX160-3249" fmla="*/ 513091 w 1225855"/>
              <a:gd name="connsiteY160-3250" fmla="*/ 183796 h 1499831"/>
              <a:gd name="connsiteX161-3251" fmla="*/ 322094 w 1225855"/>
              <a:gd name="connsiteY161-3252" fmla="*/ 374303 h 1499831"/>
              <a:gd name="connsiteX162-3253" fmla="*/ 464974 w 1225855"/>
              <a:gd name="connsiteY162-3254" fmla="*/ 222421 h 1499831"/>
              <a:gd name="connsiteX163-3255" fmla="*/ 508345 w 1225855"/>
              <a:gd name="connsiteY163-3256" fmla="*/ 285596 h 1499831"/>
              <a:gd name="connsiteX164-3257" fmla="*/ 482486 w 1225855"/>
              <a:gd name="connsiteY164-3258" fmla="*/ 314729 h 1499831"/>
              <a:gd name="connsiteX165-3259" fmla="*/ 475939 w 1225855"/>
              <a:gd name="connsiteY165-3260" fmla="*/ 334205 h 1499831"/>
              <a:gd name="connsiteX166-3261" fmla="*/ 484614 w 1225855"/>
              <a:gd name="connsiteY166-3262" fmla="*/ 351717 h 1499831"/>
              <a:gd name="connsiteX167-3263" fmla="*/ 491324 w 1225855"/>
              <a:gd name="connsiteY167-3264" fmla="*/ 355973 h 1499831"/>
              <a:gd name="connsiteX168-3265" fmla="*/ 501962 w 1225855"/>
              <a:gd name="connsiteY168-3266" fmla="*/ 358264 h 1499831"/>
              <a:gd name="connsiteX169-3267" fmla="*/ 521602 w 1225855"/>
              <a:gd name="connsiteY169-3268" fmla="*/ 349426 h 1499831"/>
              <a:gd name="connsiteX170-3269" fmla="*/ 547298 w 1225855"/>
              <a:gd name="connsiteY170-3270" fmla="*/ 320621 h 1499831"/>
              <a:gd name="connsiteX171-3271" fmla="*/ 554990 w 1225855"/>
              <a:gd name="connsiteY171-3272" fmla="*/ 326676 h 1499831"/>
              <a:gd name="connsiteX172-3273" fmla="*/ 722747 w 1225855"/>
              <a:gd name="connsiteY172-3274" fmla="*/ 430768 h 1499831"/>
              <a:gd name="connsiteX173-3275" fmla="*/ 663827 w 1225855"/>
              <a:gd name="connsiteY173-3276" fmla="*/ 435678 h 1499831"/>
              <a:gd name="connsiteX174-3277" fmla="*/ 628967 w 1225855"/>
              <a:gd name="connsiteY174-3278" fmla="*/ 436823 h 1499831"/>
              <a:gd name="connsiteX175-3279" fmla="*/ 616692 w 1225855"/>
              <a:gd name="connsiteY175-3280" fmla="*/ 436987 h 1499831"/>
              <a:gd name="connsiteX176-3281" fmla="*/ 600489 w 1225855"/>
              <a:gd name="connsiteY176-3282" fmla="*/ 436823 h 1499831"/>
              <a:gd name="connsiteX177-3283" fmla="*/ 565628 w 1225855"/>
              <a:gd name="connsiteY177-3284" fmla="*/ 435514 h 1499831"/>
              <a:gd name="connsiteX178-3285" fmla="*/ 463337 w 1225855"/>
              <a:gd name="connsiteY178-3286" fmla="*/ 424057 h 1499831"/>
              <a:gd name="connsiteX179-3287" fmla="*/ 433059 w 1225855"/>
              <a:gd name="connsiteY179-3288" fmla="*/ 418165 h 1499831"/>
              <a:gd name="connsiteX180-3289" fmla="*/ 409164 w 1225855"/>
              <a:gd name="connsiteY180-3290" fmla="*/ 412437 h 1499831"/>
              <a:gd name="connsiteX181-3291" fmla="*/ 403927 w 1225855"/>
              <a:gd name="connsiteY181-3292" fmla="*/ 410964 h 1499831"/>
              <a:gd name="connsiteX182-3293" fmla="*/ 322094 w 1225855"/>
              <a:gd name="connsiteY182-3294" fmla="*/ 374303 h 1499831"/>
              <a:gd name="connsiteX0-3295" fmla="*/ 1219145 w 1225855"/>
              <a:gd name="connsiteY0-3296" fmla="*/ 1035512 h 1499831"/>
              <a:gd name="connsiteX1-3297" fmla="*/ 1212598 w 1225855"/>
              <a:gd name="connsiteY1-3298" fmla="*/ 1022910 h 1499831"/>
              <a:gd name="connsiteX2-3299" fmla="*/ 1009653 w 1225855"/>
              <a:gd name="connsiteY2-3300" fmla="*/ 805725 h 1499831"/>
              <a:gd name="connsiteX3-3301" fmla="*/ 1091485 w 1225855"/>
              <a:gd name="connsiteY3-3302" fmla="*/ 720128 h 1499831"/>
              <a:gd name="connsiteX4-3303" fmla="*/ 1086085 w 1225855"/>
              <a:gd name="connsiteY4-3304" fmla="*/ 697052 h 1499831"/>
              <a:gd name="connsiteX5-3305" fmla="*/ 1079702 w 1225855"/>
              <a:gd name="connsiteY5-3306" fmla="*/ 685104 h 1499831"/>
              <a:gd name="connsiteX6-3307" fmla="*/ 863663 w 1225855"/>
              <a:gd name="connsiteY6-3308" fmla="*/ 454008 h 1499831"/>
              <a:gd name="connsiteX7-3309" fmla="*/ 957280 w 1225855"/>
              <a:gd name="connsiteY7-3310" fmla="*/ 374303 h 1499831"/>
              <a:gd name="connsiteX8-3311" fmla="*/ 953024 w 1225855"/>
              <a:gd name="connsiteY8-3312" fmla="*/ 355482 h 1499831"/>
              <a:gd name="connsiteX9-3313" fmla="*/ 946969 w 1225855"/>
              <a:gd name="connsiteY9-3314" fmla="*/ 344516 h 1499831"/>
              <a:gd name="connsiteX10-3315" fmla="*/ 633058 w 1225855"/>
              <a:gd name="connsiteY10-3316" fmla="*/ 8347 h 1499831"/>
              <a:gd name="connsiteX11-3317" fmla="*/ 613909 w 1225855"/>
              <a:gd name="connsiteY11-3318" fmla="*/ 0 h 1499831"/>
              <a:gd name="connsiteX12-3319" fmla="*/ 594761 w 1225855"/>
              <a:gd name="connsiteY12-3320" fmla="*/ 8183 h 1499831"/>
              <a:gd name="connsiteX13-3321" fmla="*/ 276922 w 1225855"/>
              <a:gd name="connsiteY13-3322" fmla="*/ 345825 h 1499831"/>
              <a:gd name="connsiteX14-3323" fmla="*/ 269884 w 1225855"/>
              <a:gd name="connsiteY14-3324" fmla="*/ 362028 h 1499831"/>
              <a:gd name="connsiteX15-3325" fmla="*/ 268248 w 1225855"/>
              <a:gd name="connsiteY15-3326" fmla="*/ 374139 h 1499831"/>
              <a:gd name="connsiteX16-3327" fmla="*/ 363828 w 1225855"/>
              <a:gd name="connsiteY16-3328" fmla="*/ 453354 h 1499831"/>
              <a:gd name="connsiteX17-3329" fmla="*/ 143535 w 1225855"/>
              <a:gd name="connsiteY17-3330" fmla="*/ 687395 h 1499831"/>
              <a:gd name="connsiteX18-3331" fmla="*/ 136497 w 1225855"/>
              <a:gd name="connsiteY18-3332" fmla="*/ 704744 h 1499831"/>
              <a:gd name="connsiteX19-3333" fmla="*/ 134206 w 1225855"/>
              <a:gd name="connsiteY19-3334" fmla="*/ 720128 h 1499831"/>
              <a:gd name="connsiteX20-3335" fmla="*/ 182978 w 1225855"/>
              <a:gd name="connsiteY20-3336" fmla="*/ 786740 h 1499831"/>
              <a:gd name="connsiteX21-3337" fmla="*/ 217839 w 1225855"/>
              <a:gd name="connsiteY21-3338" fmla="*/ 805071 h 1499831"/>
              <a:gd name="connsiteX22-3339" fmla="*/ 9984 w 1225855"/>
              <a:gd name="connsiteY22-3340" fmla="*/ 1025692 h 1499831"/>
              <a:gd name="connsiteX23-3341" fmla="*/ 2946 w 1225855"/>
              <a:gd name="connsiteY23-3342" fmla="*/ 1044186 h 1499831"/>
              <a:gd name="connsiteX24-3343" fmla="*/ 0 w 1225855"/>
              <a:gd name="connsiteY24-3344" fmla="*/ 1062844 h 1499831"/>
              <a:gd name="connsiteX25-3345" fmla="*/ 194435 w 1225855"/>
              <a:gd name="connsiteY25-3346" fmla="*/ 1198195 h 1499831"/>
              <a:gd name="connsiteX26-3347" fmla="*/ 487887 w 1225855"/>
              <a:gd name="connsiteY26-3348" fmla="*/ 1247950 h 1499831"/>
              <a:gd name="connsiteX27-3349" fmla="*/ 487887 w 1225855"/>
              <a:gd name="connsiteY27-3350" fmla="*/ 1473645 h 1499831"/>
              <a:gd name="connsiteX28-3351" fmla="*/ 514073 w 1225855"/>
              <a:gd name="connsiteY28-3352" fmla="*/ 1499831 h 1499831"/>
              <a:gd name="connsiteX29-3353" fmla="*/ 711781 w 1225855"/>
              <a:gd name="connsiteY29-3354" fmla="*/ 1499831 h 1499831"/>
              <a:gd name="connsiteX30-3355" fmla="*/ 737968 w 1225855"/>
              <a:gd name="connsiteY30-3356" fmla="*/ 1473645 h 1499831"/>
              <a:gd name="connsiteX31-3357" fmla="*/ 737968 w 1225855"/>
              <a:gd name="connsiteY31-3358" fmla="*/ 1248932 h 1499831"/>
              <a:gd name="connsiteX32-3359" fmla="*/ 1039112 w 1225855"/>
              <a:gd name="connsiteY32-3360" fmla="*/ 1198195 h 1499831"/>
              <a:gd name="connsiteX33-3361" fmla="*/ 1225855 w 1225855"/>
              <a:gd name="connsiteY33-3362" fmla="*/ 1062844 h 1499831"/>
              <a:gd name="connsiteX34-3363" fmla="*/ 1219145 w 1225855"/>
              <a:gd name="connsiteY34-3364" fmla="*/ 1035512 h 1499831"/>
              <a:gd name="connsiteX35-3365" fmla="*/ 1099178 w 1225855"/>
              <a:gd name="connsiteY35-3366" fmla="*/ 1120454 h 1499831"/>
              <a:gd name="connsiteX36-3367" fmla="*/ 1082157 w 1225855"/>
              <a:gd name="connsiteY36-3368" fmla="*/ 1113580 h 1499831"/>
              <a:gd name="connsiteX37-3369" fmla="*/ 657608 w 1225855"/>
              <a:gd name="connsiteY37-3370" fmla="*/ 1056788 h 1499831"/>
              <a:gd name="connsiteX38-3371" fmla="*/ 560882 w 1225855"/>
              <a:gd name="connsiteY38-3372" fmla="*/ 1023564 h 1499831"/>
              <a:gd name="connsiteX39-3373" fmla="*/ 558918 w 1225855"/>
              <a:gd name="connsiteY39-3374" fmla="*/ 1022582 h 1499831"/>
              <a:gd name="connsiteX40-3375" fmla="*/ 554663 w 1225855"/>
              <a:gd name="connsiteY40-3376" fmla="*/ 1021109 h 1499831"/>
              <a:gd name="connsiteX41-3377" fmla="*/ 419966 w 1225855"/>
              <a:gd name="connsiteY41-3378" fmla="*/ 947296 h 1499831"/>
              <a:gd name="connsiteX42-3379" fmla="*/ 312928 w 1225855"/>
              <a:gd name="connsiteY42-3380" fmla="*/ 837313 h 1499831"/>
              <a:gd name="connsiteX43-3381" fmla="*/ 618656 w 1225855"/>
              <a:gd name="connsiteY43-3382" fmla="*/ 872828 h 1499831"/>
              <a:gd name="connsiteX44-3383" fmla="*/ 943368 w 1225855"/>
              <a:gd name="connsiteY44-3384" fmla="*/ 830439 h 1499831"/>
              <a:gd name="connsiteX45-3385" fmla="*/ 957116 w 1225855"/>
              <a:gd name="connsiteY45-3386" fmla="*/ 826184 h 1499831"/>
              <a:gd name="connsiteX46-3387" fmla="*/ 1168408 w 1225855"/>
              <a:gd name="connsiteY46-3388" fmla="*/ 1052369 h 1499831"/>
              <a:gd name="connsiteX47-3389" fmla="*/ 1170536 w 1225855"/>
              <a:gd name="connsiteY47-3390" fmla="*/ 1055806 h 1499831"/>
              <a:gd name="connsiteX48-3391" fmla="*/ 1173482 w 1225855"/>
              <a:gd name="connsiteY48-3392" fmla="*/ 1063008 h 1499831"/>
              <a:gd name="connsiteX49-3393" fmla="*/ 1099178 w 1225855"/>
              <a:gd name="connsiteY49-3394" fmla="*/ 1120454 h 1499831"/>
              <a:gd name="connsiteX50-3395" fmla="*/ 736822 w 1225855"/>
              <a:gd name="connsiteY50-3396" fmla="*/ 1196559 h 1499831"/>
              <a:gd name="connsiteX51-3397" fmla="*/ 620292 w 1225855"/>
              <a:gd name="connsiteY51-3398" fmla="*/ 1200487 h 1499831"/>
              <a:gd name="connsiteX52-3399" fmla="*/ 489033 w 1225855"/>
              <a:gd name="connsiteY52-3400" fmla="*/ 1195577 h 1499831"/>
              <a:gd name="connsiteX53-3401" fmla="*/ 209001 w 1225855"/>
              <a:gd name="connsiteY53-3402" fmla="*/ 1148114 h 1499831"/>
              <a:gd name="connsiteX54-3403" fmla="*/ 52209 w 1225855"/>
              <a:gd name="connsiteY54-3404" fmla="*/ 1063008 h 1499831"/>
              <a:gd name="connsiteX55-3405" fmla="*/ 54173 w 1225855"/>
              <a:gd name="connsiteY55-3406" fmla="*/ 1057279 h 1499831"/>
              <a:gd name="connsiteX56-3407" fmla="*/ 56137 w 1225855"/>
              <a:gd name="connsiteY56-3408" fmla="*/ 1053188 h 1499831"/>
              <a:gd name="connsiteX57-3409" fmla="*/ 255155 w 1225855"/>
              <a:gd name="connsiteY57-3410" fmla="*/ 841896 h 1499831"/>
              <a:gd name="connsiteX58-3411" fmla="*/ 346971 w 1225855"/>
              <a:gd name="connsiteY58-3412" fmla="*/ 956134 h 1499831"/>
              <a:gd name="connsiteX59-3413" fmla="*/ 318984 w 1225855"/>
              <a:gd name="connsiteY59-3414" fmla="*/ 987558 h 1499831"/>
              <a:gd name="connsiteX60-3415" fmla="*/ 321112 w 1225855"/>
              <a:gd name="connsiteY60-3416" fmla="*/ 1024546 h 1499831"/>
              <a:gd name="connsiteX61-3417" fmla="*/ 338460 w 1225855"/>
              <a:gd name="connsiteY61-3418" fmla="*/ 1031093 h 1499831"/>
              <a:gd name="connsiteX62-3419" fmla="*/ 358100 w 1225855"/>
              <a:gd name="connsiteY62-3420" fmla="*/ 1022255 h 1499831"/>
              <a:gd name="connsiteX63-3421" fmla="*/ 387887 w 1225855"/>
              <a:gd name="connsiteY63-3422" fmla="*/ 988703 h 1499831"/>
              <a:gd name="connsiteX64-3423" fmla="*/ 512600 w 1225855"/>
              <a:gd name="connsiteY64-3424" fmla="*/ 1059898 h 1499831"/>
              <a:gd name="connsiteX65-3425" fmla="*/ 494925 w 1225855"/>
              <a:gd name="connsiteY65-3426" fmla="*/ 1097868 h 1499831"/>
              <a:gd name="connsiteX66-3427" fmla="*/ 507527 w 1225855"/>
              <a:gd name="connsiteY66-3428" fmla="*/ 1132729 h 1499831"/>
              <a:gd name="connsiteX67-3429" fmla="*/ 518656 w 1225855"/>
              <a:gd name="connsiteY67-3430" fmla="*/ 1135184 h 1499831"/>
              <a:gd name="connsiteX68-3431" fmla="*/ 542388 w 1225855"/>
              <a:gd name="connsiteY68-3432" fmla="*/ 1120127 h 1499831"/>
              <a:gd name="connsiteX69-3433" fmla="*/ 561045 w 1225855"/>
              <a:gd name="connsiteY69-3434" fmla="*/ 1080029 h 1499831"/>
              <a:gd name="connsiteX70-3435" fmla="*/ 638132 w 1225855"/>
              <a:gd name="connsiteY70-3436" fmla="*/ 1105888 h 1499831"/>
              <a:gd name="connsiteX71-3437" fmla="*/ 708344 w 1225855"/>
              <a:gd name="connsiteY71-3438" fmla="*/ 1124219 h 1499831"/>
              <a:gd name="connsiteX72-3439" fmla="*/ 692633 w 1225855"/>
              <a:gd name="connsiteY72-3440" fmla="*/ 1159079 h 1499831"/>
              <a:gd name="connsiteX73-3441" fmla="*/ 691487 w 1225855"/>
              <a:gd name="connsiteY73-3442" fmla="*/ 1177574 h 1499831"/>
              <a:gd name="connsiteX74-3443" fmla="*/ 705726 w 1225855"/>
              <a:gd name="connsiteY74-3444" fmla="*/ 1193776 h 1499831"/>
              <a:gd name="connsiteX75-3445" fmla="*/ 716528 w 1225855"/>
              <a:gd name="connsiteY75-3446" fmla="*/ 1196068 h 1499831"/>
              <a:gd name="connsiteX76-3447" fmla="*/ 733549 w 1225855"/>
              <a:gd name="connsiteY76-3448" fmla="*/ 1189848 h 1499831"/>
              <a:gd name="connsiteX77-3449" fmla="*/ 740423 w 1225855"/>
              <a:gd name="connsiteY77-3450" fmla="*/ 1180683 h 1499831"/>
              <a:gd name="connsiteX78-3451" fmla="*/ 760881 w 1225855"/>
              <a:gd name="connsiteY78-3452" fmla="*/ 1135184 h 1499831"/>
              <a:gd name="connsiteX79-3453" fmla="*/ 974628 w 1225855"/>
              <a:gd name="connsiteY79-3454" fmla="*/ 1161534 h 1499831"/>
              <a:gd name="connsiteX80-3455" fmla="*/ 736822 w 1225855"/>
              <a:gd name="connsiteY80-3456" fmla="*/ 1196559 h 1499831"/>
              <a:gd name="connsiteX81-3457" fmla="*/ 685431 w 1225855"/>
              <a:gd name="connsiteY81-3458" fmla="*/ 1447458 h 1499831"/>
              <a:gd name="connsiteX82-3459" fmla="*/ 540096 w 1225855"/>
              <a:gd name="connsiteY82-3460" fmla="*/ 1447458 h 1499831"/>
              <a:gd name="connsiteX83-3461" fmla="*/ 540096 w 1225855"/>
              <a:gd name="connsiteY83-3462" fmla="*/ 1251059 h 1499831"/>
              <a:gd name="connsiteX84-3463" fmla="*/ 620292 w 1225855"/>
              <a:gd name="connsiteY84-3464" fmla="*/ 1252860 h 1499831"/>
              <a:gd name="connsiteX85-3465" fmla="*/ 685431 w 1225855"/>
              <a:gd name="connsiteY85-3466" fmla="*/ 1251714 h 1499831"/>
              <a:gd name="connsiteX86-3467" fmla="*/ 685431 w 1225855"/>
              <a:gd name="connsiteY86-3468" fmla="*/ 1447458 h 1499831"/>
              <a:gd name="connsiteX87-3469" fmla="*/ 186415 w 1225855"/>
              <a:gd name="connsiteY87-3470" fmla="*/ 720292 h 1499831"/>
              <a:gd name="connsiteX88-3471" fmla="*/ 187070 w 1225855"/>
              <a:gd name="connsiteY88-3472" fmla="*/ 718819 h 1499831"/>
              <a:gd name="connsiteX89-3473" fmla="*/ 188543 w 1225855"/>
              <a:gd name="connsiteY89-3474" fmla="*/ 715873 h 1499831"/>
              <a:gd name="connsiteX90-3475" fmla="*/ 418567 w 1225855"/>
              <a:gd name="connsiteY90-3476" fmla="*/ 483352 h 1499831"/>
              <a:gd name="connsiteX91-3477" fmla="*/ 493280 w 1225855"/>
              <a:gd name="connsiteY91-3478" fmla="*/ 505881 h 1499831"/>
              <a:gd name="connsiteX92-3479" fmla="*/ 550480 w 1225855"/>
              <a:gd name="connsiteY92-3480" fmla="*/ 513426 h 1499831"/>
              <a:gd name="connsiteX93-3481" fmla="*/ 587396 w 1225855"/>
              <a:gd name="connsiteY93-3482" fmla="*/ 507919 h 1499831"/>
              <a:gd name="connsiteX94-3483" fmla="*/ 611929 w 1225855"/>
              <a:gd name="connsiteY94-3484" fmla="*/ 498885 h 1499831"/>
              <a:gd name="connsiteX95-3485" fmla="*/ 644277 w 1225855"/>
              <a:gd name="connsiteY95-3486" fmla="*/ 510465 h 1499831"/>
              <a:gd name="connsiteX96-3487" fmla="*/ 676430 w 1225855"/>
              <a:gd name="connsiteY96-3488" fmla="*/ 508991 h 1499831"/>
              <a:gd name="connsiteX97-3489" fmla="*/ 712198 w 1225855"/>
              <a:gd name="connsiteY97-3490" fmla="*/ 499229 h 1499831"/>
              <a:gd name="connsiteX98-3491" fmla="*/ 797706 w 1225855"/>
              <a:gd name="connsiteY98-3492" fmla="*/ 471684 h 1499831"/>
              <a:gd name="connsiteX99-3493" fmla="*/ 820292 w 1225855"/>
              <a:gd name="connsiteY99-3494" fmla="*/ 507036 h 1499831"/>
              <a:gd name="connsiteX100-3495" fmla="*/ 780194 w 1225855"/>
              <a:gd name="connsiteY100-3496" fmla="*/ 560391 h 1499831"/>
              <a:gd name="connsiteX101-3497" fmla="*/ 759081 w 1225855"/>
              <a:gd name="connsiteY101-3498" fmla="*/ 576103 h 1499831"/>
              <a:gd name="connsiteX102-3499" fmla="*/ 736822 w 1225855"/>
              <a:gd name="connsiteY102-3500" fmla="*/ 590669 h 1499831"/>
              <a:gd name="connsiteX103-3501" fmla="*/ 736331 w 1225855"/>
              <a:gd name="connsiteY103-3502" fmla="*/ 590996 h 1499831"/>
              <a:gd name="connsiteX104-3503" fmla="*/ 542060 w 1225855"/>
              <a:gd name="connsiteY104-3504" fmla="*/ 682485 h 1499831"/>
              <a:gd name="connsiteX105-3505" fmla="*/ 339115 w 1225855"/>
              <a:gd name="connsiteY105-3506" fmla="*/ 752370 h 1499831"/>
              <a:gd name="connsiteX106-3507" fmla="*/ 289033 w 1225855"/>
              <a:gd name="connsiteY106-3508" fmla="*/ 767428 h 1499831"/>
              <a:gd name="connsiteX107-3509" fmla="*/ 274958 w 1225855"/>
              <a:gd name="connsiteY107-3510" fmla="*/ 771519 h 1499831"/>
              <a:gd name="connsiteX108-3511" fmla="*/ 255809 w 1225855"/>
              <a:gd name="connsiteY108-3512" fmla="*/ 764482 h 1499831"/>
              <a:gd name="connsiteX109-3513" fmla="*/ 186415 w 1225855"/>
              <a:gd name="connsiteY109-3514" fmla="*/ 720292 h 1499831"/>
              <a:gd name="connsiteX110-3515" fmla="*/ 883794 w 1225855"/>
              <a:gd name="connsiteY110-3516" fmla="*/ 593451 h 1499831"/>
              <a:gd name="connsiteX111-3517" fmla="*/ 859244 w 1225855"/>
              <a:gd name="connsiteY111-3518" fmla="*/ 561536 h 1499831"/>
              <a:gd name="connsiteX112-3519" fmla="*/ 854989 w 1225855"/>
              <a:gd name="connsiteY112-3520" fmla="*/ 557117 h 1499831"/>
              <a:gd name="connsiteX113-3521" fmla="*/ 867100 w 1225855"/>
              <a:gd name="connsiteY113-3522" fmla="*/ 534204 h 1499831"/>
              <a:gd name="connsiteX114-3523" fmla="*/ 1036167 w 1225855"/>
              <a:gd name="connsiteY114-3524" fmla="*/ 715218 h 1499831"/>
              <a:gd name="connsiteX115-3525" fmla="*/ 1037803 w 1225855"/>
              <a:gd name="connsiteY115-3526" fmla="*/ 717837 h 1499831"/>
              <a:gd name="connsiteX116-3527" fmla="*/ 1038949 w 1225855"/>
              <a:gd name="connsiteY116-3528" fmla="*/ 720128 h 1499831"/>
              <a:gd name="connsiteX117-3529" fmla="*/ 971519 w 1225855"/>
              <a:gd name="connsiteY117-3530" fmla="*/ 764973 h 1499831"/>
              <a:gd name="connsiteX118-3531" fmla="*/ 944841 w 1225855"/>
              <a:gd name="connsiteY118-3532" fmla="*/ 774793 h 1499831"/>
              <a:gd name="connsiteX119-3533" fmla="*/ 927165 w 1225855"/>
              <a:gd name="connsiteY119-3534" fmla="*/ 780357 h 1499831"/>
              <a:gd name="connsiteX120-3535" fmla="*/ 917018 w 1225855"/>
              <a:gd name="connsiteY120-3536" fmla="*/ 783303 h 1499831"/>
              <a:gd name="connsiteX121-3537" fmla="*/ 618492 w 1225855"/>
              <a:gd name="connsiteY121-3538" fmla="*/ 820292 h 1499831"/>
              <a:gd name="connsiteX122-3539" fmla="*/ 372175 w 1225855"/>
              <a:gd name="connsiteY122-3540" fmla="*/ 797051 h 1499831"/>
              <a:gd name="connsiteX123-3541" fmla="*/ 481668 w 1225855"/>
              <a:gd name="connsiteY123-3542" fmla="*/ 760717 h 1499831"/>
              <a:gd name="connsiteX124-3543" fmla="*/ 497707 w 1225855"/>
              <a:gd name="connsiteY124-3544" fmla="*/ 799015 h 1499831"/>
              <a:gd name="connsiteX125-3545" fmla="*/ 521929 w 1225855"/>
              <a:gd name="connsiteY125-3546" fmla="*/ 815054 h 1499831"/>
              <a:gd name="connsiteX126-3547" fmla="*/ 532077 w 1225855"/>
              <a:gd name="connsiteY126-3548" fmla="*/ 812927 h 1499831"/>
              <a:gd name="connsiteX127-3549" fmla="*/ 545988 w 1225855"/>
              <a:gd name="connsiteY127-3550" fmla="*/ 778557 h 1499831"/>
              <a:gd name="connsiteX128-3551" fmla="*/ 530931 w 1225855"/>
              <a:gd name="connsiteY128-3552" fmla="*/ 742878 h 1499831"/>
              <a:gd name="connsiteX129-3553" fmla="*/ 560882 w 1225855"/>
              <a:gd name="connsiteY129-3554" fmla="*/ 731421 h 1499831"/>
              <a:gd name="connsiteX130-3555" fmla="*/ 660881 w 1225855"/>
              <a:gd name="connsiteY130-3556" fmla="*/ 689359 h 1499831"/>
              <a:gd name="connsiteX131-3557" fmla="*/ 682158 w 1225855"/>
              <a:gd name="connsiteY131-3558" fmla="*/ 735677 h 1499831"/>
              <a:gd name="connsiteX132-3559" fmla="*/ 706053 w 1225855"/>
              <a:gd name="connsiteY132-3560" fmla="*/ 750897 h 1499831"/>
              <a:gd name="connsiteX133-3561" fmla="*/ 717019 w 1225855"/>
              <a:gd name="connsiteY133-3562" fmla="*/ 748442 h 1499831"/>
              <a:gd name="connsiteX134-3563" fmla="*/ 729948 w 1225855"/>
              <a:gd name="connsiteY134-3564" fmla="*/ 713745 h 1499831"/>
              <a:gd name="connsiteX135-3565" fmla="*/ 708181 w 1225855"/>
              <a:gd name="connsiteY135-3566" fmla="*/ 666446 h 1499831"/>
              <a:gd name="connsiteX136-3567" fmla="*/ 763991 w 1225855"/>
              <a:gd name="connsiteY136-3568" fmla="*/ 635350 h 1499831"/>
              <a:gd name="connsiteX137-3569" fmla="*/ 773483 w 1225855"/>
              <a:gd name="connsiteY137-3570" fmla="*/ 629294 h 1499831"/>
              <a:gd name="connsiteX138-3571" fmla="*/ 795414 w 1225855"/>
              <a:gd name="connsiteY138-3572" fmla="*/ 614400 h 1499831"/>
              <a:gd name="connsiteX139-3573" fmla="*/ 816200 w 1225855"/>
              <a:gd name="connsiteY139-3574" fmla="*/ 598361 h 1499831"/>
              <a:gd name="connsiteX140-3575" fmla="*/ 819473 w 1225855"/>
              <a:gd name="connsiteY140-3576" fmla="*/ 595579 h 1499831"/>
              <a:gd name="connsiteX141-3577" fmla="*/ 842223 w 1225855"/>
              <a:gd name="connsiteY141-3578" fmla="*/ 625202 h 1499831"/>
              <a:gd name="connsiteX142-3579" fmla="*/ 863008 w 1225855"/>
              <a:gd name="connsiteY142-3580" fmla="*/ 635350 h 1499831"/>
              <a:gd name="connsiteX143-3581" fmla="*/ 878884 w 1225855"/>
              <a:gd name="connsiteY143-3582" fmla="*/ 629949 h 1499831"/>
              <a:gd name="connsiteX144-3583" fmla="*/ 883794 w 1225855"/>
              <a:gd name="connsiteY144-3584" fmla="*/ 593451 h 1499831"/>
              <a:gd name="connsiteX145-3585" fmla="*/ 513091 w 1225855"/>
              <a:gd name="connsiteY145-3586" fmla="*/ 183796 h 1499831"/>
              <a:gd name="connsiteX146-3587" fmla="*/ 520784 w 1225855"/>
              <a:gd name="connsiteY146-3588" fmla="*/ 163175 h 1499831"/>
              <a:gd name="connsiteX147-3589" fmla="*/ 613746 w 1225855"/>
              <a:gd name="connsiteY147-3590" fmla="*/ 64648 h 1499831"/>
              <a:gd name="connsiteX148-3591" fmla="*/ 903434 w 1225855"/>
              <a:gd name="connsiteY148-3592" fmla="*/ 374630 h 1499831"/>
              <a:gd name="connsiteX149-3593" fmla="*/ 823892 w 1225855"/>
              <a:gd name="connsiteY149-3594" fmla="*/ 411455 h 1499831"/>
              <a:gd name="connsiteX150-3595" fmla="*/ 821110 w 1225855"/>
              <a:gd name="connsiteY150-3596" fmla="*/ 412273 h 1499831"/>
              <a:gd name="connsiteX151-3597" fmla="*/ 807689 w 1225855"/>
              <a:gd name="connsiteY151-3598" fmla="*/ 415710 h 1499831"/>
              <a:gd name="connsiteX152-3599" fmla="*/ 791159 w 1225855"/>
              <a:gd name="connsiteY152-3600" fmla="*/ 406873 h 1499831"/>
              <a:gd name="connsiteX153-3601" fmla="*/ 777084 w 1225855"/>
              <a:gd name="connsiteY153-3602" fmla="*/ 399835 h 1499831"/>
              <a:gd name="connsiteX154-3603" fmla="*/ 706053 w 1225855"/>
              <a:gd name="connsiteY154-3604" fmla="*/ 362192 h 1499831"/>
              <a:gd name="connsiteX155-3605" fmla="*/ 591160 w 1225855"/>
              <a:gd name="connsiteY155-3606" fmla="*/ 288542 h 1499831"/>
              <a:gd name="connsiteX156-3607" fmla="*/ 570702 w 1225855"/>
              <a:gd name="connsiteY156-3608" fmla="*/ 272176 h 1499831"/>
              <a:gd name="connsiteX157-3609" fmla="*/ 567919 w 1225855"/>
              <a:gd name="connsiteY157-3610" fmla="*/ 269721 h 1499831"/>
              <a:gd name="connsiteX158-3611" fmla="*/ 551226 w 1225855"/>
              <a:gd name="connsiteY158-3612" fmla="*/ 254500 h 1499831"/>
              <a:gd name="connsiteX159-3613" fmla="*/ 512109 w 1225855"/>
              <a:gd name="connsiteY159-3614" fmla="*/ 197708 h 1499831"/>
              <a:gd name="connsiteX160-3615" fmla="*/ 513091 w 1225855"/>
              <a:gd name="connsiteY160-3616" fmla="*/ 183796 h 1499831"/>
              <a:gd name="connsiteX161-3617" fmla="*/ 322094 w 1225855"/>
              <a:gd name="connsiteY161-3618" fmla="*/ 374303 h 1499831"/>
              <a:gd name="connsiteX162-3619" fmla="*/ 464974 w 1225855"/>
              <a:gd name="connsiteY162-3620" fmla="*/ 222421 h 1499831"/>
              <a:gd name="connsiteX163-3621" fmla="*/ 508345 w 1225855"/>
              <a:gd name="connsiteY163-3622" fmla="*/ 285596 h 1499831"/>
              <a:gd name="connsiteX164-3623" fmla="*/ 482486 w 1225855"/>
              <a:gd name="connsiteY164-3624" fmla="*/ 314729 h 1499831"/>
              <a:gd name="connsiteX165-3625" fmla="*/ 475939 w 1225855"/>
              <a:gd name="connsiteY165-3626" fmla="*/ 334205 h 1499831"/>
              <a:gd name="connsiteX166-3627" fmla="*/ 484614 w 1225855"/>
              <a:gd name="connsiteY166-3628" fmla="*/ 351717 h 1499831"/>
              <a:gd name="connsiteX167-3629" fmla="*/ 491324 w 1225855"/>
              <a:gd name="connsiteY167-3630" fmla="*/ 355973 h 1499831"/>
              <a:gd name="connsiteX168-3631" fmla="*/ 501962 w 1225855"/>
              <a:gd name="connsiteY168-3632" fmla="*/ 358264 h 1499831"/>
              <a:gd name="connsiteX169-3633" fmla="*/ 521602 w 1225855"/>
              <a:gd name="connsiteY169-3634" fmla="*/ 349426 h 1499831"/>
              <a:gd name="connsiteX170-3635" fmla="*/ 547298 w 1225855"/>
              <a:gd name="connsiteY170-3636" fmla="*/ 320621 h 1499831"/>
              <a:gd name="connsiteX171-3637" fmla="*/ 554990 w 1225855"/>
              <a:gd name="connsiteY171-3638" fmla="*/ 326676 h 1499831"/>
              <a:gd name="connsiteX172-3639" fmla="*/ 722747 w 1225855"/>
              <a:gd name="connsiteY172-3640" fmla="*/ 430768 h 1499831"/>
              <a:gd name="connsiteX173-3641" fmla="*/ 663827 w 1225855"/>
              <a:gd name="connsiteY173-3642" fmla="*/ 435678 h 1499831"/>
              <a:gd name="connsiteX174-3643" fmla="*/ 628967 w 1225855"/>
              <a:gd name="connsiteY174-3644" fmla="*/ 436823 h 1499831"/>
              <a:gd name="connsiteX175-3645" fmla="*/ 616692 w 1225855"/>
              <a:gd name="connsiteY175-3646" fmla="*/ 436987 h 1499831"/>
              <a:gd name="connsiteX176-3647" fmla="*/ 600489 w 1225855"/>
              <a:gd name="connsiteY176-3648" fmla="*/ 436823 h 1499831"/>
              <a:gd name="connsiteX177-3649" fmla="*/ 565628 w 1225855"/>
              <a:gd name="connsiteY177-3650" fmla="*/ 435514 h 1499831"/>
              <a:gd name="connsiteX178-3651" fmla="*/ 463337 w 1225855"/>
              <a:gd name="connsiteY178-3652" fmla="*/ 424057 h 1499831"/>
              <a:gd name="connsiteX179-3653" fmla="*/ 433059 w 1225855"/>
              <a:gd name="connsiteY179-3654" fmla="*/ 418165 h 1499831"/>
              <a:gd name="connsiteX180-3655" fmla="*/ 409164 w 1225855"/>
              <a:gd name="connsiteY180-3656" fmla="*/ 412437 h 1499831"/>
              <a:gd name="connsiteX181-3657" fmla="*/ 403927 w 1225855"/>
              <a:gd name="connsiteY181-3658" fmla="*/ 410964 h 1499831"/>
              <a:gd name="connsiteX182-3659" fmla="*/ 322094 w 1225855"/>
              <a:gd name="connsiteY182-3660" fmla="*/ 374303 h 1499831"/>
              <a:gd name="connsiteX0-3661" fmla="*/ 1219145 w 1225855"/>
              <a:gd name="connsiteY0-3662" fmla="*/ 1035512 h 1499831"/>
              <a:gd name="connsiteX1-3663" fmla="*/ 1212598 w 1225855"/>
              <a:gd name="connsiteY1-3664" fmla="*/ 1022910 h 1499831"/>
              <a:gd name="connsiteX2-3665" fmla="*/ 1009653 w 1225855"/>
              <a:gd name="connsiteY2-3666" fmla="*/ 805725 h 1499831"/>
              <a:gd name="connsiteX3-3667" fmla="*/ 1091485 w 1225855"/>
              <a:gd name="connsiteY3-3668" fmla="*/ 720128 h 1499831"/>
              <a:gd name="connsiteX4-3669" fmla="*/ 1086085 w 1225855"/>
              <a:gd name="connsiteY4-3670" fmla="*/ 697052 h 1499831"/>
              <a:gd name="connsiteX5-3671" fmla="*/ 1079702 w 1225855"/>
              <a:gd name="connsiteY5-3672" fmla="*/ 685104 h 1499831"/>
              <a:gd name="connsiteX6-3673" fmla="*/ 863663 w 1225855"/>
              <a:gd name="connsiteY6-3674" fmla="*/ 454008 h 1499831"/>
              <a:gd name="connsiteX7-3675" fmla="*/ 957280 w 1225855"/>
              <a:gd name="connsiteY7-3676" fmla="*/ 374303 h 1499831"/>
              <a:gd name="connsiteX8-3677" fmla="*/ 953024 w 1225855"/>
              <a:gd name="connsiteY8-3678" fmla="*/ 355482 h 1499831"/>
              <a:gd name="connsiteX9-3679" fmla="*/ 946969 w 1225855"/>
              <a:gd name="connsiteY9-3680" fmla="*/ 344516 h 1499831"/>
              <a:gd name="connsiteX10-3681" fmla="*/ 633058 w 1225855"/>
              <a:gd name="connsiteY10-3682" fmla="*/ 8347 h 1499831"/>
              <a:gd name="connsiteX11-3683" fmla="*/ 613909 w 1225855"/>
              <a:gd name="connsiteY11-3684" fmla="*/ 0 h 1499831"/>
              <a:gd name="connsiteX12-3685" fmla="*/ 594761 w 1225855"/>
              <a:gd name="connsiteY12-3686" fmla="*/ 8183 h 1499831"/>
              <a:gd name="connsiteX13-3687" fmla="*/ 276922 w 1225855"/>
              <a:gd name="connsiteY13-3688" fmla="*/ 345825 h 1499831"/>
              <a:gd name="connsiteX14-3689" fmla="*/ 269884 w 1225855"/>
              <a:gd name="connsiteY14-3690" fmla="*/ 362028 h 1499831"/>
              <a:gd name="connsiteX15-3691" fmla="*/ 268248 w 1225855"/>
              <a:gd name="connsiteY15-3692" fmla="*/ 374139 h 1499831"/>
              <a:gd name="connsiteX16-3693" fmla="*/ 363828 w 1225855"/>
              <a:gd name="connsiteY16-3694" fmla="*/ 453354 h 1499831"/>
              <a:gd name="connsiteX17-3695" fmla="*/ 143535 w 1225855"/>
              <a:gd name="connsiteY17-3696" fmla="*/ 687395 h 1499831"/>
              <a:gd name="connsiteX18-3697" fmla="*/ 136497 w 1225855"/>
              <a:gd name="connsiteY18-3698" fmla="*/ 704744 h 1499831"/>
              <a:gd name="connsiteX19-3699" fmla="*/ 134206 w 1225855"/>
              <a:gd name="connsiteY19-3700" fmla="*/ 720128 h 1499831"/>
              <a:gd name="connsiteX20-3701" fmla="*/ 182978 w 1225855"/>
              <a:gd name="connsiteY20-3702" fmla="*/ 786740 h 1499831"/>
              <a:gd name="connsiteX21-3703" fmla="*/ 217839 w 1225855"/>
              <a:gd name="connsiteY21-3704" fmla="*/ 805071 h 1499831"/>
              <a:gd name="connsiteX22-3705" fmla="*/ 9984 w 1225855"/>
              <a:gd name="connsiteY22-3706" fmla="*/ 1025692 h 1499831"/>
              <a:gd name="connsiteX23-3707" fmla="*/ 2946 w 1225855"/>
              <a:gd name="connsiteY23-3708" fmla="*/ 1044186 h 1499831"/>
              <a:gd name="connsiteX24-3709" fmla="*/ 0 w 1225855"/>
              <a:gd name="connsiteY24-3710" fmla="*/ 1062844 h 1499831"/>
              <a:gd name="connsiteX25-3711" fmla="*/ 194435 w 1225855"/>
              <a:gd name="connsiteY25-3712" fmla="*/ 1198195 h 1499831"/>
              <a:gd name="connsiteX26-3713" fmla="*/ 487887 w 1225855"/>
              <a:gd name="connsiteY26-3714" fmla="*/ 1247950 h 1499831"/>
              <a:gd name="connsiteX27-3715" fmla="*/ 487887 w 1225855"/>
              <a:gd name="connsiteY27-3716" fmla="*/ 1473645 h 1499831"/>
              <a:gd name="connsiteX28-3717" fmla="*/ 514073 w 1225855"/>
              <a:gd name="connsiteY28-3718" fmla="*/ 1499831 h 1499831"/>
              <a:gd name="connsiteX29-3719" fmla="*/ 711781 w 1225855"/>
              <a:gd name="connsiteY29-3720" fmla="*/ 1499831 h 1499831"/>
              <a:gd name="connsiteX30-3721" fmla="*/ 737968 w 1225855"/>
              <a:gd name="connsiteY30-3722" fmla="*/ 1473645 h 1499831"/>
              <a:gd name="connsiteX31-3723" fmla="*/ 737968 w 1225855"/>
              <a:gd name="connsiteY31-3724" fmla="*/ 1248932 h 1499831"/>
              <a:gd name="connsiteX32-3725" fmla="*/ 1039112 w 1225855"/>
              <a:gd name="connsiteY32-3726" fmla="*/ 1198195 h 1499831"/>
              <a:gd name="connsiteX33-3727" fmla="*/ 1225855 w 1225855"/>
              <a:gd name="connsiteY33-3728" fmla="*/ 1062844 h 1499831"/>
              <a:gd name="connsiteX34-3729" fmla="*/ 1219145 w 1225855"/>
              <a:gd name="connsiteY34-3730" fmla="*/ 1035512 h 1499831"/>
              <a:gd name="connsiteX35-3731" fmla="*/ 1099178 w 1225855"/>
              <a:gd name="connsiteY35-3732" fmla="*/ 1120454 h 1499831"/>
              <a:gd name="connsiteX36-3733" fmla="*/ 1082157 w 1225855"/>
              <a:gd name="connsiteY36-3734" fmla="*/ 1113580 h 1499831"/>
              <a:gd name="connsiteX37-3735" fmla="*/ 657608 w 1225855"/>
              <a:gd name="connsiteY37-3736" fmla="*/ 1056788 h 1499831"/>
              <a:gd name="connsiteX38-3737" fmla="*/ 560882 w 1225855"/>
              <a:gd name="connsiteY38-3738" fmla="*/ 1023564 h 1499831"/>
              <a:gd name="connsiteX39-3739" fmla="*/ 558918 w 1225855"/>
              <a:gd name="connsiteY39-3740" fmla="*/ 1022582 h 1499831"/>
              <a:gd name="connsiteX40-3741" fmla="*/ 554663 w 1225855"/>
              <a:gd name="connsiteY40-3742" fmla="*/ 1021109 h 1499831"/>
              <a:gd name="connsiteX41-3743" fmla="*/ 419966 w 1225855"/>
              <a:gd name="connsiteY41-3744" fmla="*/ 947296 h 1499831"/>
              <a:gd name="connsiteX42-3745" fmla="*/ 312928 w 1225855"/>
              <a:gd name="connsiteY42-3746" fmla="*/ 837313 h 1499831"/>
              <a:gd name="connsiteX43-3747" fmla="*/ 618656 w 1225855"/>
              <a:gd name="connsiteY43-3748" fmla="*/ 872828 h 1499831"/>
              <a:gd name="connsiteX44-3749" fmla="*/ 943368 w 1225855"/>
              <a:gd name="connsiteY44-3750" fmla="*/ 830439 h 1499831"/>
              <a:gd name="connsiteX45-3751" fmla="*/ 957116 w 1225855"/>
              <a:gd name="connsiteY45-3752" fmla="*/ 826184 h 1499831"/>
              <a:gd name="connsiteX46-3753" fmla="*/ 1168408 w 1225855"/>
              <a:gd name="connsiteY46-3754" fmla="*/ 1052369 h 1499831"/>
              <a:gd name="connsiteX47-3755" fmla="*/ 1170536 w 1225855"/>
              <a:gd name="connsiteY47-3756" fmla="*/ 1055806 h 1499831"/>
              <a:gd name="connsiteX48-3757" fmla="*/ 1173482 w 1225855"/>
              <a:gd name="connsiteY48-3758" fmla="*/ 1063008 h 1499831"/>
              <a:gd name="connsiteX49-3759" fmla="*/ 1099178 w 1225855"/>
              <a:gd name="connsiteY49-3760" fmla="*/ 1120454 h 1499831"/>
              <a:gd name="connsiteX50-3761" fmla="*/ 736822 w 1225855"/>
              <a:gd name="connsiteY50-3762" fmla="*/ 1196559 h 1499831"/>
              <a:gd name="connsiteX51-3763" fmla="*/ 620292 w 1225855"/>
              <a:gd name="connsiteY51-3764" fmla="*/ 1200487 h 1499831"/>
              <a:gd name="connsiteX52-3765" fmla="*/ 489033 w 1225855"/>
              <a:gd name="connsiteY52-3766" fmla="*/ 1195577 h 1499831"/>
              <a:gd name="connsiteX53-3767" fmla="*/ 209001 w 1225855"/>
              <a:gd name="connsiteY53-3768" fmla="*/ 1148114 h 1499831"/>
              <a:gd name="connsiteX54-3769" fmla="*/ 52209 w 1225855"/>
              <a:gd name="connsiteY54-3770" fmla="*/ 1063008 h 1499831"/>
              <a:gd name="connsiteX55-3771" fmla="*/ 54173 w 1225855"/>
              <a:gd name="connsiteY55-3772" fmla="*/ 1057279 h 1499831"/>
              <a:gd name="connsiteX56-3773" fmla="*/ 56137 w 1225855"/>
              <a:gd name="connsiteY56-3774" fmla="*/ 1053188 h 1499831"/>
              <a:gd name="connsiteX57-3775" fmla="*/ 255155 w 1225855"/>
              <a:gd name="connsiteY57-3776" fmla="*/ 841896 h 1499831"/>
              <a:gd name="connsiteX58-3777" fmla="*/ 346971 w 1225855"/>
              <a:gd name="connsiteY58-3778" fmla="*/ 956134 h 1499831"/>
              <a:gd name="connsiteX59-3779" fmla="*/ 318984 w 1225855"/>
              <a:gd name="connsiteY59-3780" fmla="*/ 987558 h 1499831"/>
              <a:gd name="connsiteX60-3781" fmla="*/ 321112 w 1225855"/>
              <a:gd name="connsiteY60-3782" fmla="*/ 1024546 h 1499831"/>
              <a:gd name="connsiteX61-3783" fmla="*/ 338460 w 1225855"/>
              <a:gd name="connsiteY61-3784" fmla="*/ 1031093 h 1499831"/>
              <a:gd name="connsiteX62-3785" fmla="*/ 358100 w 1225855"/>
              <a:gd name="connsiteY62-3786" fmla="*/ 1022255 h 1499831"/>
              <a:gd name="connsiteX63-3787" fmla="*/ 387887 w 1225855"/>
              <a:gd name="connsiteY63-3788" fmla="*/ 988703 h 1499831"/>
              <a:gd name="connsiteX64-3789" fmla="*/ 512600 w 1225855"/>
              <a:gd name="connsiteY64-3790" fmla="*/ 1059898 h 1499831"/>
              <a:gd name="connsiteX65-3791" fmla="*/ 494925 w 1225855"/>
              <a:gd name="connsiteY65-3792" fmla="*/ 1097868 h 1499831"/>
              <a:gd name="connsiteX66-3793" fmla="*/ 507527 w 1225855"/>
              <a:gd name="connsiteY66-3794" fmla="*/ 1132729 h 1499831"/>
              <a:gd name="connsiteX67-3795" fmla="*/ 518656 w 1225855"/>
              <a:gd name="connsiteY67-3796" fmla="*/ 1135184 h 1499831"/>
              <a:gd name="connsiteX68-3797" fmla="*/ 542388 w 1225855"/>
              <a:gd name="connsiteY68-3798" fmla="*/ 1120127 h 1499831"/>
              <a:gd name="connsiteX69-3799" fmla="*/ 561045 w 1225855"/>
              <a:gd name="connsiteY69-3800" fmla="*/ 1080029 h 1499831"/>
              <a:gd name="connsiteX70-3801" fmla="*/ 638132 w 1225855"/>
              <a:gd name="connsiteY70-3802" fmla="*/ 1105888 h 1499831"/>
              <a:gd name="connsiteX71-3803" fmla="*/ 708344 w 1225855"/>
              <a:gd name="connsiteY71-3804" fmla="*/ 1124219 h 1499831"/>
              <a:gd name="connsiteX72-3805" fmla="*/ 692633 w 1225855"/>
              <a:gd name="connsiteY72-3806" fmla="*/ 1159079 h 1499831"/>
              <a:gd name="connsiteX73-3807" fmla="*/ 691487 w 1225855"/>
              <a:gd name="connsiteY73-3808" fmla="*/ 1177574 h 1499831"/>
              <a:gd name="connsiteX74-3809" fmla="*/ 705726 w 1225855"/>
              <a:gd name="connsiteY74-3810" fmla="*/ 1193776 h 1499831"/>
              <a:gd name="connsiteX75-3811" fmla="*/ 716528 w 1225855"/>
              <a:gd name="connsiteY75-3812" fmla="*/ 1196068 h 1499831"/>
              <a:gd name="connsiteX76-3813" fmla="*/ 733549 w 1225855"/>
              <a:gd name="connsiteY76-3814" fmla="*/ 1189848 h 1499831"/>
              <a:gd name="connsiteX77-3815" fmla="*/ 740423 w 1225855"/>
              <a:gd name="connsiteY77-3816" fmla="*/ 1180683 h 1499831"/>
              <a:gd name="connsiteX78-3817" fmla="*/ 760881 w 1225855"/>
              <a:gd name="connsiteY78-3818" fmla="*/ 1135184 h 1499831"/>
              <a:gd name="connsiteX79-3819" fmla="*/ 974628 w 1225855"/>
              <a:gd name="connsiteY79-3820" fmla="*/ 1161534 h 1499831"/>
              <a:gd name="connsiteX80-3821" fmla="*/ 736822 w 1225855"/>
              <a:gd name="connsiteY80-3822" fmla="*/ 1196559 h 1499831"/>
              <a:gd name="connsiteX81-3823" fmla="*/ 685431 w 1225855"/>
              <a:gd name="connsiteY81-3824" fmla="*/ 1447458 h 1499831"/>
              <a:gd name="connsiteX82-3825" fmla="*/ 540096 w 1225855"/>
              <a:gd name="connsiteY82-3826" fmla="*/ 1447458 h 1499831"/>
              <a:gd name="connsiteX83-3827" fmla="*/ 540096 w 1225855"/>
              <a:gd name="connsiteY83-3828" fmla="*/ 1251059 h 1499831"/>
              <a:gd name="connsiteX84-3829" fmla="*/ 620292 w 1225855"/>
              <a:gd name="connsiteY84-3830" fmla="*/ 1252860 h 1499831"/>
              <a:gd name="connsiteX85-3831" fmla="*/ 685431 w 1225855"/>
              <a:gd name="connsiteY85-3832" fmla="*/ 1251714 h 1499831"/>
              <a:gd name="connsiteX86-3833" fmla="*/ 685431 w 1225855"/>
              <a:gd name="connsiteY86-3834" fmla="*/ 1447458 h 1499831"/>
              <a:gd name="connsiteX87-3835" fmla="*/ 186415 w 1225855"/>
              <a:gd name="connsiteY87-3836" fmla="*/ 720292 h 1499831"/>
              <a:gd name="connsiteX88-3837" fmla="*/ 187070 w 1225855"/>
              <a:gd name="connsiteY88-3838" fmla="*/ 718819 h 1499831"/>
              <a:gd name="connsiteX89-3839" fmla="*/ 188543 w 1225855"/>
              <a:gd name="connsiteY89-3840" fmla="*/ 715873 h 1499831"/>
              <a:gd name="connsiteX90-3841" fmla="*/ 418567 w 1225855"/>
              <a:gd name="connsiteY90-3842" fmla="*/ 483352 h 1499831"/>
              <a:gd name="connsiteX91-3843" fmla="*/ 493280 w 1225855"/>
              <a:gd name="connsiteY91-3844" fmla="*/ 505881 h 1499831"/>
              <a:gd name="connsiteX92-3845" fmla="*/ 550480 w 1225855"/>
              <a:gd name="connsiteY92-3846" fmla="*/ 513426 h 1499831"/>
              <a:gd name="connsiteX93-3847" fmla="*/ 587396 w 1225855"/>
              <a:gd name="connsiteY93-3848" fmla="*/ 507919 h 1499831"/>
              <a:gd name="connsiteX94-3849" fmla="*/ 609547 w 1225855"/>
              <a:gd name="connsiteY94-3850" fmla="*/ 513172 h 1499831"/>
              <a:gd name="connsiteX95-3851" fmla="*/ 644277 w 1225855"/>
              <a:gd name="connsiteY95-3852" fmla="*/ 510465 h 1499831"/>
              <a:gd name="connsiteX96-3853" fmla="*/ 676430 w 1225855"/>
              <a:gd name="connsiteY96-3854" fmla="*/ 508991 h 1499831"/>
              <a:gd name="connsiteX97-3855" fmla="*/ 712198 w 1225855"/>
              <a:gd name="connsiteY97-3856" fmla="*/ 499229 h 1499831"/>
              <a:gd name="connsiteX98-3857" fmla="*/ 797706 w 1225855"/>
              <a:gd name="connsiteY98-3858" fmla="*/ 471684 h 1499831"/>
              <a:gd name="connsiteX99-3859" fmla="*/ 820292 w 1225855"/>
              <a:gd name="connsiteY99-3860" fmla="*/ 507036 h 1499831"/>
              <a:gd name="connsiteX100-3861" fmla="*/ 780194 w 1225855"/>
              <a:gd name="connsiteY100-3862" fmla="*/ 560391 h 1499831"/>
              <a:gd name="connsiteX101-3863" fmla="*/ 759081 w 1225855"/>
              <a:gd name="connsiteY101-3864" fmla="*/ 576103 h 1499831"/>
              <a:gd name="connsiteX102-3865" fmla="*/ 736822 w 1225855"/>
              <a:gd name="connsiteY102-3866" fmla="*/ 590669 h 1499831"/>
              <a:gd name="connsiteX103-3867" fmla="*/ 736331 w 1225855"/>
              <a:gd name="connsiteY103-3868" fmla="*/ 590996 h 1499831"/>
              <a:gd name="connsiteX104-3869" fmla="*/ 542060 w 1225855"/>
              <a:gd name="connsiteY104-3870" fmla="*/ 682485 h 1499831"/>
              <a:gd name="connsiteX105-3871" fmla="*/ 339115 w 1225855"/>
              <a:gd name="connsiteY105-3872" fmla="*/ 752370 h 1499831"/>
              <a:gd name="connsiteX106-3873" fmla="*/ 289033 w 1225855"/>
              <a:gd name="connsiteY106-3874" fmla="*/ 767428 h 1499831"/>
              <a:gd name="connsiteX107-3875" fmla="*/ 274958 w 1225855"/>
              <a:gd name="connsiteY107-3876" fmla="*/ 771519 h 1499831"/>
              <a:gd name="connsiteX108-3877" fmla="*/ 255809 w 1225855"/>
              <a:gd name="connsiteY108-3878" fmla="*/ 764482 h 1499831"/>
              <a:gd name="connsiteX109-3879" fmla="*/ 186415 w 1225855"/>
              <a:gd name="connsiteY109-3880" fmla="*/ 720292 h 1499831"/>
              <a:gd name="connsiteX110-3881" fmla="*/ 883794 w 1225855"/>
              <a:gd name="connsiteY110-3882" fmla="*/ 593451 h 1499831"/>
              <a:gd name="connsiteX111-3883" fmla="*/ 859244 w 1225855"/>
              <a:gd name="connsiteY111-3884" fmla="*/ 561536 h 1499831"/>
              <a:gd name="connsiteX112-3885" fmla="*/ 854989 w 1225855"/>
              <a:gd name="connsiteY112-3886" fmla="*/ 557117 h 1499831"/>
              <a:gd name="connsiteX113-3887" fmla="*/ 867100 w 1225855"/>
              <a:gd name="connsiteY113-3888" fmla="*/ 534204 h 1499831"/>
              <a:gd name="connsiteX114-3889" fmla="*/ 1036167 w 1225855"/>
              <a:gd name="connsiteY114-3890" fmla="*/ 715218 h 1499831"/>
              <a:gd name="connsiteX115-3891" fmla="*/ 1037803 w 1225855"/>
              <a:gd name="connsiteY115-3892" fmla="*/ 717837 h 1499831"/>
              <a:gd name="connsiteX116-3893" fmla="*/ 1038949 w 1225855"/>
              <a:gd name="connsiteY116-3894" fmla="*/ 720128 h 1499831"/>
              <a:gd name="connsiteX117-3895" fmla="*/ 971519 w 1225855"/>
              <a:gd name="connsiteY117-3896" fmla="*/ 764973 h 1499831"/>
              <a:gd name="connsiteX118-3897" fmla="*/ 944841 w 1225855"/>
              <a:gd name="connsiteY118-3898" fmla="*/ 774793 h 1499831"/>
              <a:gd name="connsiteX119-3899" fmla="*/ 927165 w 1225855"/>
              <a:gd name="connsiteY119-3900" fmla="*/ 780357 h 1499831"/>
              <a:gd name="connsiteX120-3901" fmla="*/ 917018 w 1225855"/>
              <a:gd name="connsiteY120-3902" fmla="*/ 783303 h 1499831"/>
              <a:gd name="connsiteX121-3903" fmla="*/ 618492 w 1225855"/>
              <a:gd name="connsiteY121-3904" fmla="*/ 820292 h 1499831"/>
              <a:gd name="connsiteX122-3905" fmla="*/ 372175 w 1225855"/>
              <a:gd name="connsiteY122-3906" fmla="*/ 797051 h 1499831"/>
              <a:gd name="connsiteX123-3907" fmla="*/ 481668 w 1225855"/>
              <a:gd name="connsiteY123-3908" fmla="*/ 760717 h 1499831"/>
              <a:gd name="connsiteX124-3909" fmla="*/ 497707 w 1225855"/>
              <a:gd name="connsiteY124-3910" fmla="*/ 799015 h 1499831"/>
              <a:gd name="connsiteX125-3911" fmla="*/ 521929 w 1225855"/>
              <a:gd name="connsiteY125-3912" fmla="*/ 815054 h 1499831"/>
              <a:gd name="connsiteX126-3913" fmla="*/ 532077 w 1225855"/>
              <a:gd name="connsiteY126-3914" fmla="*/ 812927 h 1499831"/>
              <a:gd name="connsiteX127-3915" fmla="*/ 545988 w 1225855"/>
              <a:gd name="connsiteY127-3916" fmla="*/ 778557 h 1499831"/>
              <a:gd name="connsiteX128-3917" fmla="*/ 530931 w 1225855"/>
              <a:gd name="connsiteY128-3918" fmla="*/ 742878 h 1499831"/>
              <a:gd name="connsiteX129-3919" fmla="*/ 560882 w 1225855"/>
              <a:gd name="connsiteY129-3920" fmla="*/ 731421 h 1499831"/>
              <a:gd name="connsiteX130-3921" fmla="*/ 660881 w 1225855"/>
              <a:gd name="connsiteY130-3922" fmla="*/ 689359 h 1499831"/>
              <a:gd name="connsiteX131-3923" fmla="*/ 682158 w 1225855"/>
              <a:gd name="connsiteY131-3924" fmla="*/ 735677 h 1499831"/>
              <a:gd name="connsiteX132-3925" fmla="*/ 706053 w 1225855"/>
              <a:gd name="connsiteY132-3926" fmla="*/ 750897 h 1499831"/>
              <a:gd name="connsiteX133-3927" fmla="*/ 717019 w 1225855"/>
              <a:gd name="connsiteY133-3928" fmla="*/ 748442 h 1499831"/>
              <a:gd name="connsiteX134-3929" fmla="*/ 729948 w 1225855"/>
              <a:gd name="connsiteY134-3930" fmla="*/ 713745 h 1499831"/>
              <a:gd name="connsiteX135-3931" fmla="*/ 708181 w 1225855"/>
              <a:gd name="connsiteY135-3932" fmla="*/ 666446 h 1499831"/>
              <a:gd name="connsiteX136-3933" fmla="*/ 763991 w 1225855"/>
              <a:gd name="connsiteY136-3934" fmla="*/ 635350 h 1499831"/>
              <a:gd name="connsiteX137-3935" fmla="*/ 773483 w 1225855"/>
              <a:gd name="connsiteY137-3936" fmla="*/ 629294 h 1499831"/>
              <a:gd name="connsiteX138-3937" fmla="*/ 795414 w 1225855"/>
              <a:gd name="connsiteY138-3938" fmla="*/ 614400 h 1499831"/>
              <a:gd name="connsiteX139-3939" fmla="*/ 816200 w 1225855"/>
              <a:gd name="connsiteY139-3940" fmla="*/ 598361 h 1499831"/>
              <a:gd name="connsiteX140-3941" fmla="*/ 819473 w 1225855"/>
              <a:gd name="connsiteY140-3942" fmla="*/ 595579 h 1499831"/>
              <a:gd name="connsiteX141-3943" fmla="*/ 842223 w 1225855"/>
              <a:gd name="connsiteY141-3944" fmla="*/ 625202 h 1499831"/>
              <a:gd name="connsiteX142-3945" fmla="*/ 863008 w 1225855"/>
              <a:gd name="connsiteY142-3946" fmla="*/ 635350 h 1499831"/>
              <a:gd name="connsiteX143-3947" fmla="*/ 878884 w 1225855"/>
              <a:gd name="connsiteY143-3948" fmla="*/ 629949 h 1499831"/>
              <a:gd name="connsiteX144-3949" fmla="*/ 883794 w 1225855"/>
              <a:gd name="connsiteY144-3950" fmla="*/ 593451 h 1499831"/>
              <a:gd name="connsiteX145-3951" fmla="*/ 513091 w 1225855"/>
              <a:gd name="connsiteY145-3952" fmla="*/ 183796 h 1499831"/>
              <a:gd name="connsiteX146-3953" fmla="*/ 520784 w 1225855"/>
              <a:gd name="connsiteY146-3954" fmla="*/ 163175 h 1499831"/>
              <a:gd name="connsiteX147-3955" fmla="*/ 613746 w 1225855"/>
              <a:gd name="connsiteY147-3956" fmla="*/ 64648 h 1499831"/>
              <a:gd name="connsiteX148-3957" fmla="*/ 903434 w 1225855"/>
              <a:gd name="connsiteY148-3958" fmla="*/ 374630 h 1499831"/>
              <a:gd name="connsiteX149-3959" fmla="*/ 823892 w 1225855"/>
              <a:gd name="connsiteY149-3960" fmla="*/ 411455 h 1499831"/>
              <a:gd name="connsiteX150-3961" fmla="*/ 821110 w 1225855"/>
              <a:gd name="connsiteY150-3962" fmla="*/ 412273 h 1499831"/>
              <a:gd name="connsiteX151-3963" fmla="*/ 807689 w 1225855"/>
              <a:gd name="connsiteY151-3964" fmla="*/ 415710 h 1499831"/>
              <a:gd name="connsiteX152-3965" fmla="*/ 791159 w 1225855"/>
              <a:gd name="connsiteY152-3966" fmla="*/ 406873 h 1499831"/>
              <a:gd name="connsiteX153-3967" fmla="*/ 777084 w 1225855"/>
              <a:gd name="connsiteY153-3968" fmla="*/ 399835 h 1499831"/>
              <a:gd name="connsiteX154-3969" fmla="*/ 706053 w 1225855"/>
              <a:gd name="connsiteY154-3970" fmla="*/ 362192 h 1499831"/>
              <a:gd name="connsiteX155-3971" fmla="*/ 591160 w 1225855"/>
              <a:gd name="connsiteY155-3972" fmla="*/ 288542 h 1499831"/>
              <a:gd name="connsiteX156-3973" fmla="*/ 570702 w 1225855"/>
              <a:gd name="connsiteY156-3974" fmla="*/ 272176 h 1499831"/>
              <a:gd name="connsiteX157-3975" fmla="*/ 567919 w 1225855"/>
              <a:gd name="connsiteY157-3976" fmla="*/ 269721 h 1499831"/>
              <a:gd name="connsiteX158-3977" fmla="*/ 551226 w 1225855"/>
              <a:gd name="connsiteY158-3978" fmla="*/ 254500 h 1499831"/>
              <a:gd name="connsiteX159-3979" fmla="*/ 512109 w 1225855"/>
              <a:gd name="connsiteY159-3980" fmla="*/ 197708 h 1499831"/>
              <a:gd name="connsiteX160-3981" fmla="*/ 513091 w 1225855"/>
              <a:gd name="connsiteY160-3982" fmla="*/ 183796 h 1499831"/>
              <a:gd name="connsiteX161-3983" fmla="*/ 322094 w 1225855"/>
              <a:gd name="connsiteY161-3984" fmla="*/ 374303 h 1499831"/>
              <a:gd name="connsiteX162-3985" fmla="*/ 464974 w 1225855"/>
              <a:gd name="connsiteY162-3986" fmla="*/ 222421 h 1499831"/>
              <a:gd name="connsiteX163-3987" fmla="*/ 508345 w 1225855"/>
              <a:gd name="connsiteY163-3988" fmla="*/ 285596 h 1499831"/>
              <a:gd name="connsiteX164-3989" fmla="*/ 482486 w 1225855"/>
              <a:gd name="connsiteY164-3990" fmla="*/ 314729 h 1499831"/>
              <a:gd name="connsiteX165-3991" fmla="*/ 475939 w 1225855"/>
              <a:gd name="connsiteY165-3992" fmla="*/ 334205 h 1499831"/>
              <a:gd name="connsiteX166-3993" fmla="*/ 484614 w 1225855"/>
              <a:gd name="connsiteY166-3994" fmla="*/ 351717 h 1499831"/>
              <a:gd name="connsiteX167-3995" fmla="*/ 491324 w 1225855"/>
              <a:gd name="connsiteY167-3996" fmla="*/ 355973 h 1499831"/>
              <a:gd name="connsiteX168-3997" fmla="*/ 501962 w 1225855"/>
              <a:gd name="connsiteY168-3998" fmla="*/ 358264 h 1499831"/>
              <a:gd name="connsiteX169-3999" fmla="*/ 521602 w 1225855"/>
              <a:gd name="connsiteY169-4000" fmla="*/ 349426 h 1499831"/>
              <a:gd name="connsiteX170-4001" fmla="*/ 547298 w 1225855"/>
              <a:gd name="connsiteY170-4002" fmla="*/ 320621 h 1499831"/>
              <a:gd name="connsiteX171-4003" fmla="*/ 554990 w 1225855"/>
              <a:gd name="connsiteY171-4004" fmla="*/ 326676 h 1499831"/>
              <a:gd name="connsiteX172-4005" fmla="*/ 722747 w 1225855"/>
              <a:gd name="connsiteY172-4006" fmla="*/ 430768 h 1499831"/>
              <a:gd name="connsiteX173-4007" fmla="*/ 663827 w 1225855"/>
              <a:gd name="connsiteY173-4008" fmla="*/ 435678 h 1499831"/>
              <a:gd name="connsiteX174-4009" fmla="*/ 628967 w 1225855"/>
              <a:gd name="connsiteY174-4010" fmla="*/ 436823 h 1499831"/>
              <a:gd name="connsiteX175-4011" fmla="*/ 616692 w 1225855"/>
              <a:gd name="connsiteY175-4012" fmla="*/ 436987 h 1499831"/>
              <a:gd name="connsiteX176-4013" fmla="*/ 600489 w 1225855"/>
              <a:gd name="connsiteY176-4014" fmla="*/ 436823 h 1499831"/>
              <a:gd name="connsiteX177-4015" fmla="*/ 565628 w 1225855"/>
              <a:gd name="connsiteY177-4016" fmla="*/ 435514 h 1499831"/>
              <a:gd name="connsiteX178-4017" fmla="*/ 463337 w 1225855"/>
              <a:gd name="connsiteY178-4018" fmla="*/ 424057 h 1499831"/>
              <a:gd name="connsiteX179-4019" fmla="*/ 433059 w 1225855"/>
              <a:gd name="connsiteY179-4020" fmla="*/ 418165 h 1499831"/>
              <a:gd name="connsiteX180-4021" fmla="*/ 409164 w 1225855"/>
              <a:gd name="connsiteY180-4022" fmla="*/ 412437 h 1499831"/>
              <a:gd name="connsiteX181-4023" fmla="*/ 403927 w 1225855"/>
              <a:gd name="connsiteY181-4024" fmla="*/ 410964 h 1499831"/>
              <a:gd name="connsiteX182-4025" fmla="*/ 322094 w 1225855"/>
              <a:gd name="connsiteY182-4026" fmla="*/ 374303 h 1499831"/>
              <a:gd name="connsiteX0-4027" fmla="*/ 1219145 w 1225855"/>
              <a:gd name="connsiteY0-4028" fmla="*/ 1035512 h 1499831"/>
              <a:gd name="connsiteX1-4029" fmla="*/ 1212598 w 1225855"/>
              <a:gd name="connsiteY1-4030" fmla="*/ 1022910 h 1499831"/>
              <a:gd name="connsiteX2-4031" fmla="*/ 1009653 w 1225855"/>
              <a:gd name="connsiteY2-4032" fmla="*/ 805725 h 1499831"/>
              <a:gd name="connsiteX3-4033" fmla="*/ 1091485 w 1225855"/>
              <a:gd name="connsiteY3-4034" fmla="*/ 720128 h 1499831"/>
              <a:gd name="connsiteX4-4035" fmla="*/ 1086085 w 1225855"/>
              <a:gd name="connsiteY4-4036" fmla="*/ 697052 h 1499831"/>
              <a:gd name="connsiteX5-4037" fmla="*/ 1079702 w 1225855"/>
              <a:gd name="connsiteY5-4038" fmla="*/ 685104 h 1499831"/>
              <a:gd name="connsiteX6-4039" fmla="*/ 863663 w 1225855"/>
              <a:gd name="connsiteY6-4040" fmla="*/ 454008 h 1499831"/>
              <a:gd name="connsiteX7-4041" fmla="*/ 957280 w 1225855"/>
              <a:gd name="connsiteY7-4042" fmla="*/ 374303 h 1499831"/>
              <a:gd name="connsiteX8-4043" fmla="*/ 953024 w 1225855"/>
              <a:gd name="connsiteY8-4044" fmla="*/ 355482 h 1499831"/>
              <a:gd name="connsiteX9-4045" fmla="*/ 946969 w 1225855"/>
              <a:gd name="connsiteY9-4046" fmla="*/ 344516 h 1499831"/>
              <a:gd name="connsiteX10-4047" fmla="*/ 633058 w 1225855"/>
              <a:gd name="connsiteY10-4048" fmla="*/ 8347 h 1499831"/>
              <a:gd name="connsiteX11-4049" fmla="*/ 613909 w 1225855"/>
              <a:gd name="connsiteY11-4050" fmla="*/ 0 h 1499831"/>
              <a:gd name="connsiteX12-4051" fmla="*/ 594761 w 1225855"/>
              <a:gd name="connsiteY12-4052" fmla="*/ 8183 h 1499831"/>
              <a:gd name="connsiteX13-4053" fmla="*/ 276922 w 1225855"/>
              <a:gd name="connsiteY13-4054" fmla="*/ 345825 h 1499831"/>
              <a:gd name="connsiteX14-4055" fmla="*/ 269884 w 1225855"/>
              <a:gd name="connsiteY14-4056" fmla="*/ 362028 h 1499831"/>
              <a:gd name="connsiteX15-4057" fmla="*/ 268248 w 1225855"/>
              <a:gd name="connsiteY15-4058" fmla="*/ 374139 h 1499831"/>
              <a:gd name="connsiteX16-4059" fmla="*/ 363828 w 1225855"/>
              <a:gd name="connsiteY16-4060" fmla="*/ 453354 h 1499831"/>
              <a:gd name="connsiteX17-4061" fmla="*/ 143535 w 1225855"/>
              <a:gd name="connsiteY17-4062" fmla="*/ 687395 h 1499831"/>
              <a:gd name="connsiteX18-4063" fmla="*/ 136497 w 1225855"/>
              <a:gd name="connsiteY18-4064" fmla="*/ 704744 h 1499831"/>
              <a:gd name="connsiteX19-4065" fmla="*/ 134206 w 1225855"/>
              <a:gd name="connsiteY19-4066" fmla="*/ 720128 h 1499831"/>
              <a:gd name="connsiteX20-4067" fmla="*/ 182978 w 1225855"/>
              <a:gd name="connsiteY20-4068" fmla="*/ 786740 h 1499831"/>
              <a:gd name="connsiteX21-4069" fmla="*/ 217839 w 1225855"/>
              <a:gd name="connsiteY21-4070" fmla="*/ 805071 h 1499831"/>
              <a:gd name="connsiteX22-4071" fmla="*/ 9984 w 1225855"/>
              <a:gd name="connsiteY22-4072" fmla="*/ 1025692 h 1499831"/>
              <a:gd name="connsiteX23-4073" fmla="*/ 2946 w 1225855"/>
              <a:gd name="connsiteY23-4074" fmla="*/ 1044186 h 1499831"/>
              <a:gd name="connsiteX24-4075" fmla="*/ 0 w 1225855"/>
              <a:gd name="connsiteY24-4076" fmla="*/ 1062844 h 1499831"/>
              <a:gd name="connsiteX25-4077" fmla="*/ 194435 w 1225855"/>
              <a:gd name="connsiteY25-4078" fmla="*/ 1198195 h 1499831"/>
              <a:gd name="connsiteX26-4079" fmla="*/ 487887 w 1225855"/>
              <a:gd name="connsiteY26-4080" fmla="*/ 1247950 h 1499831"/>
              <a:gd name="connsiteX27-4081" fmla="*/ 487887 w 1225855"/>
              <a:gd name="connsiteY27-4082" fmla="*/ 1473645 h 1499831"/>
              <a:gd name="connsiteX28-4083" fmla="*/ 514073 w 1225855"/>
              <a:gd name="connsiteY28-4084" fmla="*/ 1499831 h 1499831"/>
              <a:gd name="connsiteX29-4085" fmla="*/ 711781 w 1225855"/>
              <a:gd name="connsiteY29-4086" fmla="*/ 1499831 h 1499831"/>
              <a:gd name="connsiteX30-4087" fmla="*/ 737968 w 1225855"/>
              <a:gd name="connsiteY30-4088" fmla="*/ 1473645 h 1499831"/>
              <a:gd name="connsiteX31-4089" fmla="*/ 737968 w 1225855"/>
              <a:gd name="connsiteY31-4090" fmla="*/ 1248932 h 1499831"/>
              <a:gd name="connsiteX32-4091" fmla="*/ 1039112 w 1225855"/>
              <a:gd name="connsiteY32-4092" fmla="*/ 1198195 h 1499831"/>
              <a:gd name="connsiteX33-4093" fmla="*/ 1225855 w 1225855"/>
              <a:gd name="connsiteY33-4094" fmla="*/ 1062844 h 1499831"/>
              <a:gd name="connsiteX34-4095" fmla="*/ 1219145 w 1225855"/>
              <a:gd name="connsiteY34-4096" fmla="*/ 1035512 h 1499831"/>
              <a:gd name="connsiteX35-4097" fmla="*/ 1099178 w 1225855"/>
              <a:gd name="connsiteY35-4098" fmla="*/ 1120454 h 1499831"/>
              <a:gd name="connsiteX36-4099" fmla="*/ 1082157 w 1225855"/>
              <a:gd name="connsiteY36-4100" fmla="*/ 1113580 h 1499831"/>
              <a:gd name="connsiteX37-4101" fmla="*/ 657608 w 1225855"/>
              <a:gd name="connsiteY37-4102" fmla="*/ 1056788 h 1499831"/>
              <a:gd name="connsiteX38-4103" fmla="*/ 560882 w 1225855"/>
              <a:gd name="connsiteY38-4104" fmla="*/ 1023564 h 1499831"/>
              <a:gd name="connsiteX39-4105" fmla="*/ 558918 w 1225855"/>
              <a:gd name="connsiteY39-4106" fmla="*/ 1022582 h 1499831"/>
              <a:gd name="connsiteX40-4107" fmla="*/ 554663 w 1225855"/>
              <a:gd name="connsiteY40-4108" fmla="*/ 1021109 h 1499831"/>
              <a:gd name="connsiteX41-4109" fmla="*/ 419966 w 1225855"/>
              <a:gd name="connsiteY41-4110" fmla="*/ 947296 h 1499831"/>
              <a:gd name="connsiteX42-4111" fmla="*/ 312928 w 1225855"/>
              <a:gd name="connsiteY42-4112" fmla="*/ 837313 h 1499831"/>
              <a:gd name="connsiteX43-4113" fmla="*/ 618656 w 1225855"/>
              <a:gd name="connsiteY43-4114" fmla="*/ 872828 h 1499831"/>
              <a:gd name="connsiteX44-4115" fmla="*/ 943368 w 1225855"/>
              <a:gd name="connsiteY44-4116" fmla="*/ 830439 h 1499831"/>
              <a:gd name="connsiteX45-4117" fmla="*/ 957116 w 1225855"/>
              <a:gd name="connsiteY45-4118" fmla="*/ 826184 h 1499831"/>
              <a:gd name="connsiteX46-4119" fmla="*/ 1168408 w 1225855"/>
              <a:gd name="connsiteY46-4120" fmla="*/ 1052369 h 1499831"/>
              <a:gd name="connsiteX47-4121" fmla="*/ 1170536 w 1225855"/>
              <a:gd name="connsiteY47-4122" fmla="*/ 1055806 h 1499831"/>
              <a:gd name="connsiteX48-4123" fmla="*/ 1173482 w 1225855"/>
              <a:gd name="connsiteY48-4124" fmla="*/ 1063008 h 1499831"/>
              <a:gd name="connsiteX49-4125" fmla="*/ 1099178 w 1225855"/>
              <a:gd name="connsiteY49-4126" fmla="*/ 1120454 h 1499831"/>
              <a:gd name="connsiteX50-4127" fmla="*/ 736822 w 1225855"/>
              <a:gd name="connsiteY50-4128" fmla="*/ 1196559 h 1499831"/>
              <a:gd name="connsiteX51-4129" fmla="*/ 620292 w 1225855"/>
              <a:gd name="connsiteY51-4130" fmla="*/ 1200487 h 1499831"/>
              <a:gd name="connsiteX52-4131" fmla="*/ 489033 w 1225855"/>
              <a:gd name="connsiteY52-4132" fmla="*/ 1195577 h 1499831"/>
              <a:gd name="connsiteX53-4133" fmla="*/ 209001 w 1225855"/>
              <a:gd name="connsiteY53-4134" fmla="*/ 1148114 h 1499831"/>
              <a:gd name="connsiteX54-4135" fmla="*/ 52209 w 1225855"/>
              <a:gd name="connsiteY54-4136" fmla="*/ 1063008 h 1499831"/>
              <a:gd name="connsiteX55-4137" fmla="*/ 54173 w 1225855"/>
              <a:gd name="connsiteY55-4138" fmla="*/ 1057279 h 1499831"/>
              <a:gd name="connsiteX56-4139" fmla="*/ 56137 w 1225855"/>
              <a:gd name="connsiteY56-4140" fmla="*/ 1053188 h 1499831"/>
              <a:gd name="connsiteX57-4141" fmla="*/ 255155 w 1225855"/>
              <a:gd name="connsiteY57-4142" fmla="*/ 841896 h 1499831"/>
              <a:gd name="connsiteX58-4143" fmla="*/ 346971 w 1225855"/>
              <a:gd name="connsiteY58-4144" fmla="*/ 956134 h 1499831"/>
              <a:gd name="connsiteX59-4145" fmla="*/ 318984 w 1225855"/>
              <a:gd name="connsiteY59-4146" fmla="*/ 987558 h 1499831"/>
              <a:gd name="connsiteX60-4147" fmla="*/ 321112 w 1225855"/>
              <a:gd name="connsiteY60-4148" fmla="*/ 1024546 h 1499831"/>
              <a:gd name="connsiteX61-4149" fmla="*/ 338460 w 1225855"/>
              <a:gd name="connsiteY61-4150" fmla="*/ 1031093 h 1499831"/>
              <a:gd name="connsiteX62-4151" fmla="*/ 358100 w 1225855"/>
              <a:gd name="connsiteY62-4152" fmla="*/ 1022255 h 1499831"/>
              <a:gd name="connsiteX63-4153" fmla="*/ 387887 w 1225855"/>
              <a:gd name="connsiteY63-4154" fmla="*/ 988703 h 1499831"/>
              <a:gd name="connsiteX64-4155" fmla="*/ 512600 w 1225855"/>
              <a:gd name="connsiteY64-4156" fmla="*/ 1059898 h 1499831"/>
              <a:gd name="connsiteX65-4157" fmla="*/ 494925 w 1225855"/>
              <a:gd name="connsiteY65-4158" fmla="*/ 1097868 h 1499831"/>
              <a:gd name="connsiteX66-4159" fmla="*/ 507527 w 1225855"/>
              <a:gd name="connsiteY66-4160" fmla="*/ 1132729 h 1499831"/>
              <a:gd name="connsiteX67-4161" fmla="*/ 518656 w 1225855"/>
              <a:gd name="connsiteY67-4162" fmla="*/ 1135184 h 1499831"/>
              <a:gd name="connsiteX68-4163" fmla="*/ 542388 w 1225855"/>
              <a:gd name="connsiteY68-4164" fmla="*/ 1120127 h 1499831"/>
              <a:gd name="connsiteX69-4165" fmla="*/ 561045 w 1225855"/>
              <a:gd name="connsiteY69-4166" fmla="*/ 1080029 h 1499831"/>
              <a:gd name="connsiteX70-4167" fmla="*/ 638132 w 1225855"/>
              <a:gd name="connsiteY70-4168" fmla="*/ 1105888 h 1499831"/>
              <a:gd name="connsiteX71-4169" fmla="*/ 708344 w 1225855"/>
              <a:gd name="connsiteY71-4170" fmla="*/ 1124219 h 1499831"/>
              <a:gd name="connsiteX72-4171" fmla="*/ 692633 w 1225855"/>
              <a:gd name="connsiteY72-4172" fmla="*/ 1159079 h 1499831"/>
              <a:gd name="connsiteX73-4173" fmla="*/ 691487 w 1225855"/>
              <a:gd name="connsiteY73-4174" fmla="*/ 1177574 h 1499831"/>
              <a:gd name="connsiteX74-4175" fmla="*/ 705726 w 1225855"/>
              <a:gd name="connsiteY74-4176" fmla="*/ 1193776 h 1499831"/>
              <a:gd name="connsiteX75-4177" fmla="*/ 716528 w 1225855"/>
              <a:gd name="connsiteY75-4178" fmla="*/ 1196068 h 1499831"/>
              <a:gd name="connsiteX76-4179" fmla="*/ 733549 w 1225855"/>
              <a:gd name="connsiteY76-4180" fmla="*/ 1189848 h 1499831"/>
              <a:gd name="connsiteX77-4181" fmla="*/ 740423 w 1225855"/>
              <a:gd name="connsiteY77-4182" fmla="*/ 1180683 h 1499831"/>
              <a:gd name="connsiteX78-4183" fmla="*/ 760881 w 1225855"/>
              <a:gd name="connsiteY78-4184" fmla="*/ 1135184 h 1499831"/>
              <a:gd name="connsiteX79-4185" fmla="*/ 974628 w 1225855"/>
              <a:gd name="connsiteY79-4186" fmla="*/ 1161534 h 1499831"/>
              <a:gd name="connsiteX80-4187" fmla="*/ 736822 w 1225855"/>
              <a:gd name="connsiteY80-4188" fmla="*/ 1196559 h 1499831"/>
              <a:gd name="connsiteX81-4189" fmla="*/ 685431 w 1225855"/>
              <a:gd name="connsiteY81-4190" fmla="*/ 1447458 h 1499831"/>
              <a:gd name="connsiteX82-4191" fmla="*/ 540096 w 1225855"/>
              <a:gd name="connsiteY82-4192" fmla="*/ 1447458 h 1499831"/>
              <a:gd name="connsiteX83-4193" fmla="*/ 540096 w 1225855"/>
              <a:gd name="connsiteY83-4194" fmla="*/ 1251059 h 1499831"/>
              <a:gd name="connsiteX84-4195" fmla="*/ 620292 w 1225855"/>
              <a:gd name="connsiteY84-4196" fmla="*/ 1252860 h 1499831"/>
              <a:gd name="connsiteX85-4197" fmla="*/ 685431 w 1225855"/>
              <a:gd name="connsiteY85-4198" fmla="*/ 1251714 h 1499831"/>
              <a:gd name="connsiteX86-4199" fmla="*/ 685431 w 1225855"/>
              <a:gd name="connsiteY86-4200" fmla="*/ 1447458 h 1499831"/>
              <a:gd name="connsiteX87-4201" fmla="*/ 186415 w 1225855"/>
              <a:gd name="connsiteY87-4202" fmla="*/ 720292 h 1499831"/>
              <a:gd name="connsiteX88-4203" fmla="*/ 187070 w 1225855"/>
              <a:gd name="connsiteY88-4204" fmla="*/ 718819 h 1499831"/>
              <a:gd name="connsiteX89-4205" fmla="*/ 188543 w 1225855"/>
              <a:gd name="connsiteY89-4206" fmla="*/ 715873 h 1499831"/>
              <a:gd name="connsiteX90-4207" fmla="*/ 418567 w 1225855"/>
              <a:gd name="connsiteY90-4208" fmla="*/ 483352 h 1499831"/>
              <a:gd name="connsiteX91-4209" fmla="*/ 493280 w 1225855"/>
              <a:gd name="connsiteY91-4210" fmla="*/ 505881 h 1499831"/>
              <a:gd name="connsiteX92-4211" fmla="*/ 550480 w 1225855"/>
              <a:gd name="connsiteY92-4212" fmla="*/ 513426 h 1499831"/>
              <a:gd name="connsiteX93-4213" fmla="*/ 587396 w 1225855"/>
              <a:gd name="connsiteY93-4214" fmla="*/ 507919 h 1499831"/>
              <a:gd name="connsiteX94-4215" fmla="*/ 609547 w 1225855"/>
              <a:gd name="connsiteY94-4216" fmla="*/ 513172 h 1499831"/>
              <a:gd name="connsiteX95-4217" fmla="*/ 644277 w 1225855"/>
              <a:gd name="connsiteY95-4218" fmla="*/ 510465 h 1499831"/>
              <a:gd name="connsiteX96-4219" fmla="*/ 676430 w 1225855"/>
              <a:gd name="connsiteY96-4220" fmla="*/ 508991 h 1499831"/>
              <a:gd name="connsiteX97-4221" fmla="*/ 712198 w 1225855"/>
              <a:gd name="connsiteY97-4222" fmla="*/ 499229 h 1499831"/>
              <a:gd name="connsiteX98-4223" fmla="*/ 797706 w 1225855"/>
              <a:gd name="connsiteY98-4224" fmla="*/ 471684 h 1499831"/>
              <a:gd name="connsiteX99-4225" fmla="*/ 820292 w 1225855"/>
              <a:gd name="connsiteY99-4226" fmla="*/ 507036 h 1499831"/>
              <a:gd name="connsiteX100-4227" fmla="*/ 780194 w 1225855"/>
              <a:gd name="connsiteY100-4228" fmla="*/ 560391 h 1499831"/>
              <a:gd name="connsiteX101-4229" fmla="*/ 759081 w 1225855"/>
              <a:gd name="connsiteY101-4230" fmla="*/ 576103 h 1499831"/>
              <a:gd name="connsiteX102-4231" fmla="*/ 736822 w 1225855"/>
              <a:gd name="connsiteY102-4232" fmla="*/ 590669 h 1499831"/>
              <a:gd name="connsiteX103-4233" fmla="*/ 736331 w 1225855"/>
              <a:gd name="connsiteY103-4234" fmla="*/ 590996 h 1499831"/>
              <a:gd name="connsiteX104-4235" fmla="*/ 537297 w 1225855"/>
              <a:gd name="connsiteY104-4236" fmla="*/ 672960 h 1499831"/>
              <a:gd name="connsiteX105-4237" fmla="*/ 339115 w 1225855"/>
              <a:gd name="connsiteY105-4238" fmla="*/ 752370 h 1499831"/>
              <a:gd name="connsiteX106-4239" fmla="*/ 289033 w 1225855"/>
              <a:gd name="connsiteY106-4240" fmla="*/ 767428 h 1499831"/>
              <a:gd name="connsiteX107-4241" fmla="*/ 274958 w 1225855"/>
              <a:gd name="connsiteY107-4242" fmla="*/ 771519 h 1499831"/>
              <a:gd name="connsiteX108-4243" fmla="*/ 255809 w 1225855"/>
              <a:gd name="connsiteY108-4244" fmla="*/ 764482 h 1499831"/>
              <a:gd name="connsiteX109-4245" fmla="*/ 186415 w 1225855"/>
              <a:gd name="connsiteY109-4246" fmla="*/ 720292 h 1499831"/>
              <a:gd name="connsiteX110-4247" fmla="*/ 883794 w 1225855"/>
              <a:gd name="connsiteY110-4248" fmla="*/ 593451 h 1499831"/>
              <a:gd name="connsiteX111-4249" fmla="*/ 859244 w 1225855"/>
              <a:gd name="connsiteY111-4250" fmla="*/ 561536 h 1499831"/>
              <a:gd name="connsiteX112-4251" fmla="*/ 854989 w 1225855"/>
              <a:gd name="connsiteY112-4252" fmla="*/ 557117 h 1499831"/>
              <a:gd name="connsiteX113-4253" fmla="*/ 867100 w 1225855"/>
              <a:gd name="connsiteY113-4254" fmla="*/ 534204 h 1499831"/>
              <a:gd name="connsiteX114-4255" fmla="*/ 1036167 w 1225855"/>
              <a:gd name="connsiteY114-4256" fmla="*/ 715218 h 1499831"/>
              <a:gd name="connsiteX115-4257" fmla="*/ 1037803 w 1225855"/>
              <a:gd name="connsiteY115-4258" fmla="*/ 717837 h 1499831"/>
              <a:gd name="connsiteX116-4259" fmla="*/ 1038949 w 1225855"/>
              <a:gd name="connsiteY116-4260" fmla="*/ 720128 h 1499831"/>
              <a:gd name="connsiteX117-4261" fmla="*/ 971519 w 1225855"/>
              <a:gd name="connsiteY117-4262" fmla="*/ 764973 h 1499831"/>
              <a:gd name="connsiteX118-4263" fmla="*/ 944841 w 1225855"/>
              <a:gd name="connsiteY118-4264" fmla="*/ 774793 h 1499831"/>
              <a:gd name="connsiteX119-4265" fmla="*/ 927165 w 1225855"/>
              <a:gd name="connsiteY119-4266" fmla="*/ 780357 h 1499831"/>
              <a:gd name="connsiteX120-4267" fmla="*/ 917018 w 1225855"/>
              <a:gd name="connsiteY120-4268" fmla="*/ 783303 h 1499831"/>
              <a:gd name="connsiteX121-4269" fmla="*/ 618492 w 1225855"/>
              <a:gd name="connsiteY121-4270" fmla="*/ 820292 h 1499831"/>
              <a:gd name="connsiteX122-4271" fmla="*/ 372175 w 1225855"/>
              <a:gd name="connsiteY122-4272" fmla="*/ 797051 h 1499831"/>
              <a:gd name="connsiteX123-4273" fmla="*/ 481668 w 1225855"/>
              <a:gd name="connsiteY123-4274" fmla="*/ 760717 h 1499831"/>
              <a:gd name="connsiteX124-4275" fmla="*/ 497707 w 1225855"/>
              <a:gd name="connsiteY124-4276" fmla="*/ 799015 h 1499831"/>
              <a:gd name="connsiteX125-4277" fmla="*/ 521929 w 1225855"/>
              <a:gd name="connsiteY125-4278" fmla="*/ 815054 h 1499831"/>
              <a:gd name="connsiteX126-4279" fmla="*/ 532077 w 1225855"/>
              <a:gd name="connsiteY126-4280" fmla="*/ 812927 h 1499831"/>
              <a:gd name="connsiteX127-4281" fmla="*/ 545988 w 1225855"/>
              <a:gd name="connsiteY127-4282" fmla="*/ 778557 h 1499831"/>
              <a:gd name="connsiteX128-4283" fmla="*/ 530931 w 1225855"/>
              <a:gd name="connsiteY128-4284" fmla="*/ 742878 h 1499831"/>
              <a:gd name="connsiteX129-4285" fmla="*/ 560882 w 1225855"/>
              <a:gd name="connsiteY129-4286" fmla="*/ 731421 h 1499831"/>
              <a:gd name="connsiteX130-4287" fmla="*/ 660881 w 1225855"/>
              <a:gd name="connsiteY130-4288" fmla="*/ 689359 h 1499831"/>
              <a:gd name="connsiteX131-4289" fmla="*/ 682158 w 1225855"/>
              <a:gd name="connsiteY131-4290" fmla="*/ 735677 h 1499831"/>
              <a:gd name="connsiteX132-4291" fmla="*/ 706053 w 1225855"/>
              <a:gd name="connsiteY132-4292" fmla="*/ 750897 h 1499831"/>
              <a:gd name="connsiteX133-4293" fmla="*/ 717019 w 1225855"/>
              <a:gd name="connsiteY133-4294" fmla="*/ 748442 h 1499831"/>
              <a:gd name="connsiteX134-4295" fmla="*/ 729948 w 1225855"/>
              <a:gd name="connsiteY134-4296" fmla="*/ 713745 h 1499831"/>
              <a:gd name="connsiteX135-4297" fmla="*/ 708181 w 1225855"/>
              <a:gd name="connsiteY135-4298" fmla="*/ 666446 h 1499831"/>
              <a:gd name="connsiteX136-4299" fmla="*/ 763991 w 1225855"/>
              <a:gd name="connsiteY136-4300" fmla="*/ 635350 h 1499831"/>
              <a:gd name="connsiteX137-4301" fmla="*/ 773483 w 1225855"/>
              <a:gd name="connsiteY137-4302" fmla="*/ 629294 h 1499831"/>
              <a:gd name="connsiteX138-4303" fmla="*/ 795414 w 1225855"/>
              <a:gd name="connsiteY138-4304" fmla="*/ 614400 h 1499831"/>
              <a:gd name="connsiteX139-4305" fmla="*/ 816200 w 1225855"/>
              <a:gd name="connsiteY139-4306" fmla="*/ 598361 h 1499831"/>
              <a:gd name="connsiteX140-4307" fmla="*/ 819473 w 1225855"/>
              <a:gd name="connsiteY140-4308" fmla="*/ 595579 h 1499831"/>
              <a:gd name="connsiteX141-4309" fmla="*/ 842223 w 1225855"/>
              <a:gd name="connsiteY141-4310" fmla="*/ 625202 h 1499831"/>
              <a:gd name="connsiteX142-4311" fmla="*/ 863008 w 1225855"/>
              <a:gd name="connsiteY142-4312" fmla="*/ 635350 h 1499831"/>
              <a:gd name="connsiteX143-4313" fmla="*/ 878884 w 1225855"/>
              <a:gd name="connsiteY143-4314" fmla="*/ 629949 h 1499831"/>
              <a:gd name="connsiteX144-4315" fmla="*/ 883794 w 1225855"/>
              <a:gd name="connsiteY144-4316" fmla="*/ 593451 h 1499831"/>
              <a:gd name="connsiteX145-4317" fmla="*/ 513091 w 1225855"/>
              <a:gd name="connsiteY145-4318" fmla="*/ 183796 h 1499831"/>
              <a:gd name="connsiteX146-4319" fmla="*/ 520784 w 1225855"/>
              <a:gd name="connsiteY146-4320" fmla="*/ 163175 h 1499831"/>
              <a:gd name="connsiteX147-4321" fmla="*/ 613746 w 1225855"/>
              <a:gd name="connsiteY147-4322" fmla="*/ 64648 h 1499831"/>
              <a:gd name="connsiteX148-4323" fmla="*/ 903434 w 1225855"/>
              <a:gd name="connsiteY148-4324" fmla="*/ 374630 h 1499831"/>
              <a:gd name="connsiteX149-4325" fmla="*/ 823892 w 1225855"/>
              <a:gd name="connsiteY149-4326" fmla="*/ 411455 h 1499831"/>
              <a:gd name="connsiteX150-4327" fmla="*/ 821110 w 1225855"/>
              <a:gd name="connsiteY150-4328" fmla="*/ 412273 h 1499831"/>
              <a:gd name="connsiteX151-4329" fmla="*/ 807689 w 1225855"/>
              <a:gd name="connsiteY151-4330" fmla="*/ 415710 h 1499831"/>
              <a:gd name="connsiteX152-4331" fmla="*/ 791159 w 1225855"/>
              <a:gd name="connsiteY152-4332" fmla="*/ 406873 h 1499831"/>
              <a:gd name="connsiteX153-4333" fmla="*/ 777084 w 1225855"/>
              <a:gd name="connsiteY153-4334" fmla="*/ 399835 h 1499831"/>
              <a:gd name="connsiteX154-4335" fmla="*/ 706053 w 1225855"/>
              <a:gd name="connsiteY154-4336" fmla="*/ 362192 h 1499831"/>
              <a:gd name="connsiteX155-4337" fmla="*/ 591160 w 1225855"/>
              <a:gd name="connsiteY155-4338" fmla="*/ 288542 h 1499831"/>
              <a:gd name="connsiteX156-4339" fmla="*/ 570702 w 1225855"/>
              <a:gd name="connsiteY156-4340" fmla="*/ 272176 h 1499831"/>
              <a:gd name="connsiteX157-4341" fmla="*/ 567919 w 1225855"/>
              <a:gd name="connsiteY157-4342" fmla="*/ 269721 h 1499831"/>
              <a:gd name="connsiteX158-4343" fmla="*/ 551226 w 1225855"/>
              <a:gd name="connsiteY158-4344" fmla="*/ 254500 h 1499831"/>
              <a:gd name="connsiteX159-4345" fmla="*/ 512109 w 1225855"/>
              <a:gd name="connsiteY159-4346" fmla="*/ 197708 h 1499831"/>
              <a:gd name="connsiteX160-4347" fmla="*/ 513091 w 1225855"/>
              <a:gd name="connsiteY160-4348" fmla="*/ 183796 h 1499831"/>
              <a:gd name="connsiteX161-4349" fmla="*/ 322094 w 1225855"/>
              <a:gd name="connsiteY161-4350" fmla="*/ 374303 h 1499831"/>
              <a:gd name="connsiteX162-4351" fmla="*/ 464974 w 1225855"/>
              <a:gd name="connsiteY162-4352" fmla="*/ 222421 h 1499831"/>
              <a:gd name="connsiteX163-4353" fmla="*/ 508345 w 1225855"/>
              <a:gd name="connsiteY163-4354" fmla="*/ 285596 h 1499831"/>
              <a:gd name="connsiteX164-4355" fmla="*/ 482486 w 1225855"/>
              <a:gd name="connsiteY164-4356" fmla="*/ 314729 h 1499831"/>
              <a:gd name="connsiteX165-4357" fmla="*/ 475939 w 1225855"/>
              <a:gd name="connsiteY165-4358" fmla="*/ 334205 h 1499831"/>
              <a:gd name="connsiteX166-4359" fmla="*/ 484614 w 1225855"/>
              <a:gd name="connsiteY166-4360" fmla="*/ 351717 h 1499831"/>
              <a:gd name="connsiteX167-4361" fmla="*/ 491324 w 1225855"/>
              <a:gd name="connsiteY167-4362" fmla="*/ 355973 h 1499831"/>
              <a:gd name="connsiteX168-4363" fmla="*/ 501962 w 1225855"/>
              <a:gd name="connsiteY168-4364" fmla="*/ 358264 h 1499831"/>
              <a:gd name="connsiteX169-4365" fmla="*/ 521602 w 1225855"/>
              <a:gd name="connsiteY169-4366" fmla="*/ 349426 h 1499831"/>
              <a:gd name="connsiteX170-4367" fmla="*/ 547298 w 1225855"/>
              <a:gd name="connsiteY170-4368" fmla="*/ 320621 h 1499831"/>
              <a:gd name="connsiteX171-4369" fmla="*/ 554990 w 1225855"/>
              <a:gd name="connsiteY171-4370" fmla="*/ 326676 h 1499831"/>
              <a:gd name="connsiteX172-4371" fmla="*/ 722747 w 1225855"/>
              <a:gd name="connsiteY172-4372" fmla="*/ 430768 h 1499831"/>
              <a:gd name="connsiteX173-4373" fmla="*/ 663827 w 1225855"/>
              <a:gd name="connsiteY173-4374" fmla="*/ 435678 h 1499831"/>
              <a:gd name="connsiteX174-4375" fmla="*/ 628967 w 1225855"/>
              <a:gd name="connsiteY174-4376" fmla="*/ 436823 h 1499831"/>
              <a:gd name="connsiteX175-4377" fmla="*/ 616692 w 1225855"/>
              <a:gd name="connsiteY175-4378" fmla="*/ 436987 h 1499831"/>
              <a:gd name="connsiteX176-4379" fmla="*/ 600489 w 1225855"/>
              <a:gd name="connsiteY176-4380" fmla="*/ 436823 h 1499831"/>
              <a:gd name="connsiteX177-4381" fmla="*/ 565628 w 1225855"/>
              <a:gd name="connsiteY177-4382" fmla="*/ 435514 h 1499831"/>
              <a:gd name="connsiteX178-4383" fmla="*/ 463337 w 1225855"/>
              <a:gd name="connsiteY178-4384" fmla="*/ 424057 h 1499831"/>
              <a:gd name="connsiteX179-4385" fmla="*/ 433059 w 1225855"/>
              <a:gd name="connsiteY179-4386" fmla="*/ 418165 h 1499831"/>
              <a:gd name="connsiteX180-4387" fmla="*/ 409164 w 1225855"/>
              <a:gd name="connsiteY180-4388" fmla="*/ 412437 h 1499831"/>
              <a:gd name="connsiteX181-4389" fmla="*/ 403927 w 1225855"/>
              <a:gd name="connsiteY181-4390" fmla="*/ 410964 h 1499831"/>
              <a:gd name="connsiteX182-4391" fmla="*/ 322094 w 1225855"/>
              <a:gd name="connsiteY182-4392" fmla="*/ 374303 h 1499831"/>
              <a:gd name="connsiteX0-4393" fmla="*/ 1219145 w 1225855"/>
              <a:gd name="connsiteY0-4394" fmla="*/ 1035512 h 1499831"/>
              <a:gd name="connsiteX1-4395" fmla="*/ 1212598 w 1225855"/>
              <a:gd name="connsiteY1-4396" fmla="*/ 1022910 h 1499831"/>
              <a:gd name="connsiteX2-4397" fmla="*/ 1009653 w 1225855"/>
              <a:gd name="connsiteY2-4398" fmla="*/ 805725 h 1499831"/>
              <a:gd name="connsiteX3-4399" fmla="*/ 1091485 w 1225855"/>
              <a:gd name="connsiteY3-4400" fmla="*/ 720128 h 1499831"/>
              <a:gd name="connsiteX4-4401" fmla="*/ 1086085 w 1225855"/>
              <a:gd name="connsiteY4-4402" fmla="*/ 697052 h 1499831"/>
              <a:gd name="connsiteX5-4403" fmla="*/ 1079702 w 1225855"/>
              <a:gd name="connsiteY5-4404" fmla="*/ 685104 h 1499831"/>
              <a:gd name="connsiteX6-4405" fmla="*/ 863663 w 1225855"/>
              <a:gd name="connsiteY6-4406" fmla="*/ 454008 h 1499831"/>
              <a:gd name="connsiteX7-4407" fmla="*/ 957280 w 1225855"/>
              <a:gd name="connsiteY7-4408" fmla="*/ 374303 h 1499831"/>
              <a:gd name="connsiteX8-4409" fmla="*/ 953024 w 1225855"/>
              <a:gd name="connsiteY8-4410" fmla="*/ 355482 h 1499831"/>
              <a:gd name="connsiteX9-4411" fmla="*/ 946969 w 1225855"/>
              <a:gd name="connsiteY9-4412" fmla="*/ 344516 h 1499831"/>
              <a:gd name="connsiteX10-4413" fmla="*/ 633058 w 1225855"/>
              <a:gd name="connsiteY10-4414" fmla="*/ 8347 h 1499831"/>
              <a:gd name="connsiteX11-4415" fmla="*/ 613909 w 1225855"/>
              <a:gd name="connsiteY11-4416" fmla="*/ 0 h 1499831"/>
              <a:gd name="connsiteX12-4417" fmla="*/ 594761 w 1225855"/>
              <a:gd name="connsiteY12-4418" fmla="*/ 8183 h 1499831"/>
              <a:gd name="connsiteX13-4419" fmla="*/ 276922 w 1225855"/>
              <a:gd name="connsiteY13-4420" fmla="*/ 345825 h 1499831"/>
              <a:gd name="connsiteX14-4421" fmla="*/ 269884 w 1225855"/>
              <a:gd name="connsiteY14-4422" fmla="*/ 362028 h 1499831"/>
              <a:gd name="connsiteX15-4423" fmla="*/ 268248 w 1225855"/>
              <a:gd name="connsiteY15-4424" fmla="*/ 374139 h 1499831"/>
              <a:gd name="connsiteX16-4425" fmla="*/ 363828 w 1225855"/>
              <a:gd name="connsiteY16-4426" fmla="*/ 453354 h 1499831"/>
              <a:gd name="connsiteX17-4427" fmla="*/ 143535 w 1225855"/>
              <a:gd name="connsiteY17-4428" fmla="*/ 687395 h 1499831"/>
              <a:gd name="connsiteX18-4429" fmla="*/ 136497 w 1225855"/>
              <a:gd name="connsiteY18-4430" fmla="*/ 704744 h 1499831"/>
              <a:gd name="connsiteX19-4431" fmla="*/ 134206 w 1225855"/>
              <a:gd name="connsiteY19-4432" fmla="*/ 720128 h 1499831"/>
              <a:gd name="connsiteX20-4433" fmla="*/ 182978 w 1225855"/>
              <a:gd name="connsiteY20-4434" fmla="*/ 786740 h 1499831"/>
              <a:gd name="connsiteX21-4435" fmla="*/ 217839 w 1225855"/>
              <a:gd name="connsiteY21-4436" fmla="*/ 805071 h 1499831"/>
              <a:gd name="connsiteX22-4437" fmla="*/ 9984 w 1225855"/>
              <a:gd name="connsiteY22-4438" fmla="*/ 1025692 h 1499831"/>
              <a:gd name="connsiteX23-4439" fmla="*/ 2946 w 1225855"/>
              <a:gd name="connsiteY23-4440" fmla="*/ 1044186 h 1499831"/>
              <a:gd name="connsiteX24-4441" fmla="*/ 0 w 1225855"/>
              <a:gd name="connsiteY24-4442" fmla="*/ 1062844 h 1499831"/>
              <a:gd name="connsiteX25-4443" fmla="*/ 194435 w 1225855"/>
              <a:gd name="connsiteY25-4444" fmla="*/ 1198195 h 1499831"/>
              <a:gd name="connsiteX26-4445" fmla="*/ 487887 w 1225855"/>
              <a:gd name="connsiteY26-4446" fmla="*/ 1247950 h 1499831"/>
              <a:gd name="connsiteX27-4447" fmla="*/ 487887 w 1225855"/>
              <a:gd name="connsiteY27-4448" fmla="*/ 1473645 h 1499831"/>
              <a:gd name="connsiteX28-4449" fmla="*/ 514073 w 1225855"/>
              <a:gd name="connsiteY28-4450" fmla="*/ 1499831 h 1499831"/>
              <a:gd name="connsiteX29-4451" fmla="*/ 711781 w 1225855"/>
              <a:gd name="connsiteY29-4452" fmla="*/ 1499831 h 1499831"/>
              <a:gd name="connsiteX30-4453" fmla="*/ 737968 w 1225855"/>
              <a:gd name="connsiteY30-4454" fmla="*/ 1473645 h 1499831"/>
              <a:gd name="connsiteX31-4455" fmla="*/ 737968 w 1225855"/>
              <a:gd name="connsiteY31-4456" fmla="*/ 1248932 h 1499831"/>
              <a:gd name="connsiteX32-4457" fmla="*/ 1039112 w 1225855"/>
              <a:gd name="connsiteY32-4458" fmla="*/ 1198195 h 1499831"/>
              <a:gd name="connsiteX33-4459" fmla="*/ 1225855 w 1225855"/>
              <a:gd name="connsiteY33-4460" fmla="*/ 1062844 h 1499831"/>
              <a:gd name="connsiteX34-4461" fmla="*/ 1219145 w 1225855"/>
              <a:gd name="connsiteY34-4462" fmla="*/ 1035512 h 1499831"/>
              <a:gd name="connsiteX35-4463" fmla="*/ 1099178 w 1225855"/>
              <a:gd name="connsiteY35-4464" fmla="*/ 1120454 h 1499831"/>
              <a:gd name="connsiteX36-4465" fmla="*/ 1082157 w 1225855"/>
              <a:gd name="connsiteY36-4466" fmla="*/ 1113580 h 1499831"/>
              <a:gd name="connsiteX37-4467" fmla="*/ 657608 w 1225855"/>
              <a:gd name="connsiteY37-4468" fmla="*/ 1056788 h 1499831"/>
              <a:gd name="connsiteX38-4469" fmla="*/ 560882 w 1225855"/>
              <a:gd name="connsiteY38-4470" fmla="*/ 1023564 h 1499831"/>
              <a:gd name="connsiteX39-4471" fmla="*/ 558918 w 1225855"/>
              <a:gd name="connsiteY39-4472" fmla="*/ 1022582 h 1499831"/>
              <a:gd name="connsiteX40-4473" fmla="*/ 554663 w 1225855"/>
              <a:gd name="connsiteY40-4474" fmla="*/ 1021109 h 1499831"/>
              <a:gd name="connsiteX41-4475" fmla="*/ 419966 w 1225855"/>
              <a:gd name="connsiteY41-4476" fmla="*/ 947296 h 1499831"/>
              <a:gd name="connsiteX42-4477" fmla="*/ 312928 w 1225855"/>
              <a:gd name="connsiteY42-4478" fmla="*/ 837313 h 1499831"/>
              <a:gd name="connsiteX43-4479" fmla="*/ 618656 w 1225855"/>
              <a:gd name="connsiteY43-4480" fmla="*/ 887115 h 1499831"/>
              <a:gd name="connsiteX44-4481" fmla="*/ 943368 w 1225855"/>
              <a:gd name="connsiteY44-4482" fmla="*/ 830439 h 1499831"/>
              <a:gd name="connsiteX45-4483" fmla="*/ 957116 w 1225855"/>
              <a:gd name="connsiteY45-4484" fmla="*/ 826184 h 1499831"/>
              <a:gd name="connsiteX46-4485" fmla="*/ 1168408 w 1225855"/>
              <a:gd name="connsiteY46-4486" fmla="*/ 1052369 h 1499831"/>
              <a:gd name="connsiteX47-4487" fmla="*/ 1170536 w 1225855"/>
              <a:gd name="connsiteY47-4488" fmla="*/ 1055806 h 1499831"/>
              <a:gd name="connsiteX48-4489" fmla="*/ 1173482 w 1225855"/>
              <a:gd name="connsiteY48-4490" fmla="*/ 1063008 h 1499831"/>
              <a:gd name="connsiteX49-4491" fmla="*/ 1099178 w 1225855"/>
              <a:gd name="connsiteY49-4492" fmla="*/ 1120454 h 1499831"/>
              <a:gd name="connsiteX50-4493" fmla="*/ 736822 w 1225855"/>
              <a:gd name="connsiteY50-4494" fmla="*/ 1196559 h 1499831"/>
              <a:gd name="connsiteX51-4495" fmla="*/ 620292 w 1225855"/>
              <a:gd name="connsiteY51-4496" fmla="*/ 1200487 h 1499831"/>
              <a:gd name="connsiteX52-4497" fmla="*/ 489033 w 1225855"/>
              <a:gd name="connsiteY52-4498" fmla="*/ 1195577 h 1499831"/>
              <a:gd name="connsiteX53-4499" fmla="*/ 209001 w 1225855"/>
              <a:gd name="connsiteY53-4500" fmla="*/ 1148114 h 1499831"/>
              <a:gd name="connsiteX54-4501" fmla="*/ 52209 w 1225855"/>
              <a:gd name="connsiteY54-4502" fmla="*/ 1063008 h 1499831"/>
              <a:gd name="connsiteX55-4503" fmla="*/ 54173 w 1225855"/>
              <a:gd name="connsiteY55-4504" fmla="*/ 1057279 h 1499831"/>
              <a:gd name="connsiteX56-4505" fmla="*/ 56137 w 1225855"/>
              <a:gd name="connsiteY56-4506" fmla="*/ 1053188 h 1499831"/>
              <a:gd name="connsiteX57-4507" fmla="*/ 255155 w 1225855"/>
              <a:gd name="connsiteY57-4508" fmla="*/ 841896 h 1499831"/>
              <a:gd name="connsiteX58-4509" fmla="*/ 346971 w 1225855"/>
              <a:gd name="connsiteY58-4510" fmla="*/ 956134 h 1499831"/>
              <a:gd name="connsiteX59-4511" fmla="*/ 318984 w 1225855"/>
              <a:gd name="connsiteY59-4512" fmla="*/ 987558 h 1499831"/>
              <a:gd name="connsiteX60-4513" fmla="*/ 321112 w 1225855"/>
              <a:gd name="connsiteY60-4514" fmla="*/ 1024546 h 1499831"/>
              <a:gd name="connsiteX61-4515" fmla="*/ 338460 w 1225855"/>
              <a:gd name="connsiteY61-4516" fmla="*/ 1031093 h 1499831"/>
              <a:gd name="connsiteX62-4517" fmla="*/ 358100 w 1225855"/>
              <a:gd name="connsiteY62-4518" fmla="*/ 1022255 h 1499831"/>
              <a:gd name="connsiteX63-4519" fmla="*/ 387887 w 1225855"/>
              <a:gd name="connsiteY63-4520" fmla="*/ 988703 h 1499831"/>
              <a:gd name="connsiteX64-4521" fmla="*/ 512600 w 1225855"/>
              <a:gd name="connsiteY64-4522" fmla="*/ 1059898 h 1499831"/>
              <a:gd name="connsiteX65-4523" fmla="*/ 494925 w 1225855"/>
              <a:gd name="connsiteY65-4524" fmla="*/ 1097868 h 1499831"/>
              <a:gd name="connsiteX66-4525" fmla="*/ 507527 w 1225855"/>
              <a:gd name="connsiteY66-4526" fmla="*/ 1132729 h 1499831"/>
              <a:gd name="connsiteX67-4527" fmla="*/ 518656 w 1225855"/>
              <a:gd name="connsiteY67-4528" fmla="*/ 1135184 h 1499831"/>
              <a:gd name="connsiteX68-4529" fmla="*/ 542388 w 1225855"/>
              <a:gd name="connsiteY68-4530" fmla="*/ 1120127 h 1499831"/>
              <a:gd name="connsiteX69-4531" fmla="*/ 561045 w 1225855"/>
              <a:gd name="connsiteY69-4532" fmla="*/ 1080029 h 1499831"/>
              <a:gd name="connsiteX70-4533" fmla="*/ 638132 w 1225855"/>
              <a:gd name="connsiteY70-4534" fmla="*/ 1105888 h 1499831"/>
              <a:gd name="connsiteX71-4535" fmla="*/ 708344 w 1225855"/>
              <a:gd name="connsiteY71-4536" fmla="*/ 1124219 h 1499831"/>
              <a:gd name="connsiteX72-4537" fmla="*/ 692633 w 1225855"/>
              <a:gd name="connsiteY72-4538" fmla="*/ 1159079 h 1499831"/>
              <a:gd name="connsiteX73-4539" fmla="*/ 691487 w 1225855"/>
              <a:gd name="connsiteY73-4540" fmla="*/ 1177574 h 1499831"/>
              <a:gd name="connsiteX74-4541" fmla="*/ 705726 w 1225855"/>
              <a:gd name="connsiteY74-4542" fmla="*/ 1193776 h 1499831"/>
              <a:gd name="connsiteX75-4543" fmla="*/ 716528 w 1225855"/>
              <a:gd name="connsiteY75-4544" fmla="*/ 1196068 h 1499831"/>
              <a:gd name="connsiteX76-4545" fmla="*/ 733549 w 1225855"/>
              <a:gd name="connsiteY76-4546" fmla="*/ 1189848 h 1499831"/>
              <a:gd name="connsiteX77-4547" fmla="*/ 740423 w 1225855"/>
              <a:gd name="connsiteY77-4548" fmla="*/ 1180683 h 1499831"/>
              <a:gd name="connsiteX78-4549" fmla="*/ 760881 w 1225855"/>
              <a:gd name="connsiteY78-4550" fmla="*/ 1135184 h 1499831"/>
              <a:gd name="connsiteX79-4551" fmla="*/ 974628 w 1225855"/>
              <a:gd name="connsiteY79-4552" fmla="*/ 1161534 h 1499831"/>
              <a:gd name="connsiteX80-4553" fmla="*/ 736822 w 1225855"/>
              <a:gd name="connsiteY80-4554" fmla="*/ 1196559 h 1499831"/>
              <a:gd name="connsiteX81-4555" fmla="*/ 685431 w 1225855"/>
              <a:gd name="connsiteY81-4556" fmla="*/ 1447458 h 1499831"/>
              <a:gd name="connsiteX82-4557" fmla="*/ 540096 w 1225855"/>
              <a:gd name="connsiteY82-4558" fmla="*/ 1447458 h 1499831"/>
              <a:gd name="connsiteX83-4559" fmla="*/ 540096 w 1225855"/>
              <a:gd name="connsiteY83-4560" fmla="*/ 1251059 h 1499831"/>
              <a:gd name="connsiteX84-4561" fmla="*/ 620292 w 1225855"/>
              <a:gd name="connsiteY84-4562" fmla="*/ 1252860 h 1499831"/>
              <a:gd name="connsiteX85-4563" fmla="*/ 685431 w 1225855"/>
              <a:gd name="connsiteY85-4564" fmla="*/ 1251714 h 1499831"/>
              <a:gd name="connsiteX86-4565" fmla="*/ 685431 w 1225855"/>
              <a:gd name="connsiteY86-4566" fmla="*/ 1447458 h 1499831"/>
              <a:gd name="connsiteX87-4567" fmla="*/ 186415 w 1225855"/>
              <a:gd name="connsiteY87-4568" fmla="*/ 720292 h 1499831"/>
              <a:gd name="connsiteX88-4569" fmla="*/ 187070 w 1225855"/>
              <a:gd name="connsiteY88-4570" fmla="*/ 718819 h 1499831"/>
              <a:gd name="connsiteX89-4571" fmla="*/ 188543 w 1225855"/>
              <a:gd name="connsiteY89-4572" fmla="*/ 715873 h 1499831"/>
              <a:gd name="connsiteX90-4573" fmla="*/ 418567 w 1225855"/>
              <a:gd name="connsiteY90-4574" fmla="*/ 483352 h 1499831"/>
              <a:gd name="connsiteX91-4575" fmla="*/ 493280 w 1225855"/>
              <a:gd name="connsiteY91-4576" fmla="*/ 505881 h 1499831"/>
              <a:gd name="connsiteX92-4577" fmla="*/ 550480 w 1225855"/>
              <a:gd name="connsiteY92-4578" fmla="*/ 513426 h 1499831"/>
              <a:gd name="connsiteX93-4579" fmla="*/ 587396 w 1225855"/>
              <a:gd name="connsiteY93-4580" fmla="*/ 507919 h 1499831"/>
              <a:gd name="connsiteX94-4581" fmla="*/ 609547 w 1225855"/>
              <a:gd name="connsiteY94-4582" fmla="*/ 513172 h 1499831"/>
              <a:gd name="connsiteX95-4583" fmla="*/ 644277 w 1225855"/>
              <a:gd name="connsiteY95-4584" fmla="*/ 510465 h 1499831"/>
              <a:gd name="connsiteX96-4585" fmla="*/ 676430 w 1225855"/>
              <a:gd name="connsiteY96-4586" fmla="*/ 508991 h 1499831"/>
              <a:gd name="connsiteX97-4587" fmla="*/ 712198 w 1225855"/>
              <a:gd name="connsiteY97-4588" fmla="*/ 499229 h 1499831"/>
              <a:gd name="connsiteX98-4589" fmla="*/ 797706 w 1225855"/>
              <a:gd name="connsiteY98-4590" fmla="*/ 471684 h 1499831"/>
              <a:gd name="connsiteX99-4591" fmla="*/ 820292 w 1225855"/>
              <a:gd name="connsiteY99-4592" fmla="*/ 507036 h 1499831"/>
              <a:gd name="connsiteX100-4593" fmla="*/ 780194 w 1225855"/>
              <a:gd name="connsiteY100-4594" fmla="*/ 560391 h 1499831"/>
              <a:gd name="connsiteX101-4595" fmla="*/ 759081 w 1225855"/>
              <a:gd name="connsiteY101-4596" fmla="*/ 576103 h 1499831"/>
              <a:gd name="connsiteX102-4597" fmla="*/ 736822 w 1225855"/>
              <a:gd name="connsiteY102-4598" fmla="*/ 590669 h 1499831"/>
              <a:gd name="connsiteX103-4599" fmla="*/ 736331 w 1225855"/>
              <a:gd name="connsiteY103-4600" fmla="*/ 590996 h 1499831"/>
              <a:gd name="connsiteX104-4601" fmla="*/ 537297 w 1225855"/>
              <a:gd name="connsiteY104-4602" fmla="*/ 672960 h 1499831"/>
              <a:gd name="connsiteX105-4603" fmla="*/ 339115 w 1225855"/>
              <a:gd name="connsiteY105-4604" fmla="*/ 752370 h 1499831"/>
              <a:gd name="connsiteX106-4605" fmla="*/ 289033 w 1225855"/>
              <a:gd name="connsiteY106-4606" fmla="*/ 767428 h 1499831"/>
              <a:gd name="connsiteX107-4607" fmla="*/ 274958 w 1225855"/>
              <a:gd name="connsiteY107-4608" fmla="*/ 771519 h 1499831"/>
              <a:gd name="connsiteX108-4609" fmla="*/ 255809 w 1225855"/>
              <a:gd name="connsiteY108-4610" fmla="*/ 764482 h 1499831"/>
              <a:gd name="connsiteX109-4611" fmla="*/ 186415 w 1225855"/>
              <a:gd name="connsiteY109-4612" fmla="*/ 720292 h 1499831"/>
              <a:gd name="connsiteX110-4613" fmla="*/ 883794 w 1225855"/>
              <a:gd name="connsiteY110-4614" fmla="*/ 593451 h 1499831"/>
              <a:gd name="connsiteX111-4615" fmla="*/ 859244 w 1225855"/>
              <a:gd name="connsiteY111-4616" fmla="*/ 561536 h 1499831"/>
              <a:gd name="connsiteX112-4617" fmla="*/ 854989 w 1225855"/>
              <a:gd name="connsiteY112-4618" fmla="*/ 557117 h 1499831"/>
              <a:gd name="connsiteX113-4619" fmla="*/ 867100 w 1225855"/>
              <a:gd name="connsiteY113-4620" fmla="*/ 534204 h 1499831"/>
              <a:gd name="connsiteX114-4621" fmla="*/ 1036167 w 1225855"/>
              <a:gd name="connsiteY114-4622" fmla="*/ 715218 h 1499831"/>
              <a:gd name="connsiteX115-4623" fmla="*/ 1037803 w 1225855"/>
              <a:gd name="connsiteY115-4624" fmla="*/ 717837 h 1499831"/>
              <a:gd name="connsiteX116-4625" fmla="*/ 1038949 w 1225855"/>
              <a:gd name="connsiteY116-4626" fmla="*/ 720128 h 1499831"/>
              <a:gd name="connsiteX117-4627" fmla="*/ 971519 w 1225855"/>
              <a:gd name="connsiteY117-4628" fmla="*/ 764973 h 1499831"/>
              <a:gd name="connsiteX118-4629" fmla="*/ 944841 w 1225855"/>
              <a:gd name="connsiteY118-4630" fmla="*/ 774793 h 1499831"/>
              <a:gd name="connsiteX119-4631" fmla="*/ 927165 w 1225855"/>
              <a:gd name="connsiteY119-4632" fmla="*/ 780357 h 1499831"/>
              <a:gd name="connsiteX120-4633" fmla="*/ 917018 w 1225855"/>
              <a:gd name="connsiteY120-4634" fmla="*/ 783303 h 1499831"/>
              <a:gd name="connsiteX121-4635" fmla="*/ 618492 w 1225855"/>
              <a:gd name="connsiteY121-4636" fmla="*/ 820292 h 1499831"/>
              <a:gd name="connsiteX122-4637" fmla="*/ 372175 w 1225855"/>
              <a:gd name="connsiteY122-4638" fmla="*/ 797051 h 1499831"/>
              <a:gd name="connsiteX123-4639" fmla="*/ 481668 w 1225855"/>
              <a:gd name="connsiteY123-4640" fmla="*/ 760717 h 1499831"/>
              <a:gd name="connsiteX124-4641" fmla="*/ 497707 w 1225855"/>
              <a:gd name="connsiteY124-4642" fmla="*/ 799015 h 1499831"/>
              <a:gd name="connsiteX125-4643" fmla="*/ 521929 w 1225855"/>
              <a:gd name="connsiteY125-4644" fmla="*/ 815054 h 1499831"/>
              <a:gd name="connsiteX126-4645" fmla="*/ 532077 w 1225855"/>
              <a:gd name="connsiteY126-4646" fmla="*/ 812927 h 1499831"/>
              <a:gd name="connsiteX127-4647" fmla="*/ 545988 w 1225855"/>
              <a:gd name="connsiteY127-4648" fmla="*/ 778557 h 1499831"/>
              <a:gd name="connsiteX128-4649" fmla="*/ 530931 w 1225855"/>
              <a:gd name="connsiteY128-4650" fmla="*/ 742878 h 1499831"/>
              <a:gd name="connsiteX129-4651" fmla="*/ 560882 w 1225855"/>
              <a:gd name="connsiteY129-4652" fmla="*/ 731421 h 1499831"/>
              <a:gd name="connsiteX130-4653" fmla="*/ 660881 w 1225855"/>
              <a:gd name="connsiteY130-4654" fmla="*/ 689359 h 1499831"/>
              <a:gd name="connsiteX131-4655" fmla="*/ 682158 w 1225855"/>
              <a:gd name="connsiteY131-4656" fmla="*/ 735677 h 1499831"/>
              <a:gd name="connsiteX132-4657" fmla="*/ 706053 w 1225855"/>
              <a:gd name="connsiteY132-4658" fmla="*/ 750897 h 1499831"/>
              <a:gd name="connsiteX133-4659" fmla="*/ 717019 w 1225855"/>
              <a:gd name="connsiteY133-4660" fmla="*/ 748442 h 1499831"/>
              <a:gd name="connsiteX134-4661" fmla="*/ 729948 w 1225855"/>
              <a:gd name="connsiteY134-4662" fmla="*/ 713745 h 1499831"/>
              <a:gd name="connsiteX135-4663" fmla="*/ 708181 w 1225855"/>
              <a:gd name="connsiteY135-4664" fmla="*/ 666446 h 1499831"/>
              <a:gd name="connsiteX136-4665" fmla="*/ 763991 w 1225855"/>
              <a:gd name="connsiteY136-4666" fmla="*/ 635350 h 1499831"/>
              <a:gd name="connsiteX137-4667" fmla="*/ 773483 w 1225855"/>
              <a:gd name="connsiteY137-4668" fmla="*/ 629294 h 1499831"/>
              <a:gd name="connsiteX138-4669" fmla="*/ 795414 w 1225855"/>
              <a:gd name="connsiteY138-4670" fmla="*/ 614400 h 1499831"/>
              <a:gd name="connsiteX139-4671" fmla="*/ 816200 w 1225855"/>
              <a:gd name="connsiteY139-4672" fmla="*/ 598361 h 1499831"/>
              <a:gd name="connsiteX140-4673" fmla="*/ 819473 w 1225855"/>
              <a:gd name="connsiteY140-4674" fmla="*/ 595579 h 1499831"/>
              <a:gd name="connsiteX141-4675" fmla="*/ 842223 w 1225855"/>
              <a:gd name="connsiteY141-4676" fmla="*/ 625202 h 1499831"/>
              <a:gd name="connsiteX142-4677" fmla="*/ 863008 w 1225855"/>
              <a:gd name="connsiteY142-4678" fmla="*/ 635350 h 1499831"/>
              <a:gd name="connsiteX143-4679" fmla="*/ 878884 w 1225855"/>
              <a:gd name="connsiteY143-4680" fmla="*/ 629949 h 1499831"/>
              <a:gd name="connsiteX144-4681" fmla="*/ 883794 w 1225855"/>
              <a:gd name="connsiteY144-4682" fmla="*/ 593451 h 1499831"/>
              <a:gd name="connsiteX145-4683" fmla="*/ 513091 w 1225855"/>
              <a:gd name="connsiteY145-4684" fmla="*/ 183796 h 1499831"/>
              <a:gd name="connsiteX146-4685" fmla="*/ 520784 w 1225855"/>
              <a:gd name="connsiteY146-4686" fmla="*/ 163175 h 1499831"/>
              <a:gd name="connsiteX147-4687" fmla="*/ 613746 w 1225855"/>
              <a:gd name="connsiteY147-4688" fmla="*/ 64648 h 1499831"/>
              <a:gd name="connsiteX148-4689" fmla="*/ 903434 w 1225855"/>
              <a:gd name="connsiteY148-4690" fmla="*/ 374630 h 1499831"/>
              <a:gd name="connsiteX149-4691" fmla="*/ 823892 w 1225855"/>
              <a:gd name="connsiteY149-4692" fmla="*/ 411455 h 1499831"/>
              <a:gd name="connsiteX150-4693" fmla="*/ 821110 w 1225855"/>
              <a:gd name="connsiteY150-4694" fmla="*/ 412273 h 1499831"/>
              <a:gd name="connsiteX151-4695" fmla="*/ 807689 w 1225855"/>
              <a:gd name="connsiteY151-4696" fmla="*/ 415710 h 1499831"/>
              <a:gd name="connsiteX152-4697" fmla="*/ 791159 w 1225855"/>
              <a:gd name="connsiteY152-4698" fmla="*/ 406873 h 1499831"/>
              <a:gd name="connsiteX153-4699" fmla="*/ 777084 w 1225855"/>
              <a:gd name="connsiteY153-4700" fmla="*/ 399835 h 1499831"/>
              <a:gd name="connsiteX154-4701" fmla="*/ 706053 w 1225855"/>
              <a:gd name="connsiteY154-4702" fmla="*/ 362192 h 1499831"/>
              <a:gd name="connsiteX155-4703" fmla="*/ 591160 w 1225855"/>
              <a:gd name="connsiteY155-4704" fmla="*/ 288542 h 1499831"/>
              <a:gd name="connsiteX156-4705" fmla="*/ 570702 w 1225855"/>
              <a:gd name="connsiteY156-4706" fmla="*/ 272176 h 1499831"/>
              <a:gd name="connsiteX157-4707" fmla="*/ 567919 w 1225855"/>
              <a:gd name="connsiteY157-4708" fmla="*/ 269721 h 1499831"/>
              <a:gd name="connsiteX158-4709" fmla="*/ 551226 w 1225855"/>
              <a:gd name="connsiteY158-4710" fmla="*/ 254500 h 1499831"/>
              <a:gd name="connsiteX159-4711" fmla="*/ 512109 w 1225855"/>
              <a:gd name="connsiteY159-4712" fmla="*/ 197708 h 1499831"/>
              <a:gd name="connsiteX160-4713" fmla="*/ 513091 w 1225855"/>
              <a:gd name="connsiteY160-4714" fmla="*/ 183796 h 1499831"/>
              <a:gd name="connsiteX161-4715" fmla="*/ 322094 w 1225855"/>
              <a:gd name="connsiteY161-4716" fmla="*/ 374303 h 1499831"/>
              <a:gd name="connsiteX162-4717" fmla="*/ 464974 w 1225855"/>
              <a:gd name="connsiteY162-4718" fmla="*/ 222421 h 1499831"/>
              <a:gd name="connsiteX163-4719" fmla="*/ 508345 w 1225855"/>
              <a:gd name="connsiteY163-4720" fmla="*/ 285596 h 1499831"/>
              <a:gd name="connsiteX164-4721" fmla="*/ 482486 w 1225855"/>
              <a:gd name="connsiteY164-4722" fmla="*/ 314729 h 1499831"/>
              <a:gd name="connsiteX165-4723" fmla="*/ 475939 w 1225855"/>
              <a:gd name="connsiteY165-4724" fmla="*/ 334205 h 1499831"/>
              <a:gd name="connsiteX166-4725" fmla="*/ 484614 w 1225855"/>
              <a:gd name="connsiteY166-4726" fmla="*/ 351717 h 1499831"/>
              <a:gd name="connsiteX167-4727" fmla="*/ 491324 w 1225855"/>
              <a:gd name="connsiteY167-4728" fmla="*/ 355973 h 1499831"/>
              <a:gd name="connsiteX168-4729" fmla="*/ 501962 w 1225855"/>
              <a:gd name="connsiteY168-4730" fmla="*/ 358264 h 1499831"/>
              <a:gd name="connsiteX169-4731" fmla="*/ 521602 w 1225855"/>
              <a:gd name="connsiteY169-4732" fmla="*/ 349426 h 1499831"/>
              <a:gd name="connsiteX170-4733" fmla="*/ 547298 w 1225855"/>
              <a:gd name="connsiteY170-4734" fmla="*/ 320621 h 1499831"/>
              <a:gd name="connsiteX171-4735" fmla="*/ 554990 w 1225855"/>
              <a:gd name="connsiteY171-4736" fmla="*/ 326676 h 1499831"/>
              <a:gd name="connsiteX172-4737" fmla="*/ 722747 w 1225855"/>
              <a:gd name="connsiteY172-4738" fmla="*/ 430768 h 1499831"/>
              <a:gd name="connsiteX173-4739" fmla="*/ 663827 w 1225855"/>
              <a:gd name="connsiteY173-4740" fmla="*/ 435678 h 1499831"/>
              <a:gd name="connsiteX174-4741" fmla="*/ 628967 w 1225855"/>
              <a:gd name="connsiteY174-4742" fmla="*/ 436823 h 1499831"/>
              <a:gd name="connsiteX175-4743" fmla="*/ 616692 w 1225855"/>
              <a:gd name="connsiteY175-4744" fmla="*/ 436987 h 1499831"/>
              <a:gd name="connsiteX176-4745" fmla="*/ 600489 w 1225855"/>
              <a:gd name="connsiteY176-4746" fmla="*/ 436823 h 1499831"/>
              <a:gd name="connsiteX177-4747" fmla="*/ 565628 w 1225855"/>
              <a:gd name="connsiteY177-4748" fmla="*/ 435514 h 1499831"/>
              <a:gd name="connsiteX178-4749" fmla="*/ 463337 w 1225855"/>
              <a:gd name="connsiteY178-4750" fmla="*/ 424057 h 1499831"/>
              <a:gd name="connsiteX179-4751" fmla="*/ 433059 w 1225855"/>
              <a:gd name="connsiteY179-4752" fmla="*/ 418165 h 1499831"/>
              <a:gd name="connsiteX180-4753" fmla="*/ 409164 w 1225855"/>
              <a:gd name="connsiteY180-4754" fmla="*/ 412437 h 1499831"/>
              <a:gd name="connsiteX181-4755" fmla="*/ 403927 w 1225855"/>
              <a:gd name="connsiteY181-4756" fmla="*/ 410964 h 1499831"/>
              <a:gd name="connsiteX182-4757" fmla="*/ 322094 w 1225855"/>
              <a:gd name="connsiteY182-4758" fmla="*/ 374303 h 1499831"/>
              <a:gd name="connsiteX0-4759" fmla="*/ 1219145 w 1225855"/>
              <a:gd name="connsiteY0-4760" fmla="*/ 1035512 h 1499831"/>
              <a:gd name="connsiteX1-4761" fmla="*/ 1212598 w 1225855"/>
              <a:gd name="connsiteY1-4762" fmla="*/ 1022910 h 1499831"/>
              <a:gd name="connsiteX2-4763" fmla="*/ 1009653 w 1225855"/>
              <a:gd name="connsiteY2-4764" fmla="*/ 805725 h 1499831"/>
              <a:gd name="connsiteX3-4765" fmla="*/ 1091485 w 1225855"/>
              <a:gd name="connsiteY3-4766" fmla="*/ 720128 h 1499831"/>
              <a:gd name="connsiteX4-4767" fmla="*/ 1086085 w 1225855"/>
              <a:gd name="connsiteY4-4768" fmla="*/ 697052 h 1499831"/>
              <a:gd name="connsiteX5-4769" fmla="*/ 1079702 w 1225855"/>
              <a:gd name="connsiteY5-4770" fmla="*/ 685104 h 1499831"/>
              <a:gd name="connsiteX6-4771" fmla="*/ 863663 w 1225855"/>
              <a:gd name="connsiteY6-4772" fmla="*/ 454008 h 1499831"/>
              <a:gd name="connsiteX7-4773" fmla="*/ 957280 w 1225855"/>
              <a:gd name="connsiteY7-4774" fmla="*/ 374303 h 1499831"/>
              <a:gd name="connsiteX8-4775" fmla="*/ 953024 w 1225855"/>
              <a:gd name="connsiteY8-4776" fmla="*/ 355482 h 1499831"/>
              <a:gd name="connsiteX9-4777" fmla="*/ 946969 w 1225855"/>
              <a:gd name="connsiteY9-4778" fmla="*/ 344516 h 1499831"/>
              <a:gd name="connsiteX10-4779" fmla="*/ 633058 w 1225855"/>
              <a:gd name="connsiteY10-4780" fmla="*/ 8347 h 1499831"/>
              <a:gd name="connsiteX11-4781" fmla="*/ 613909 w 1225855"/>
              <a:gd name="connsiteY11-4782" fmla="*/ 0 h 1499831"/>
              <a:gd name="connsiteX12-4783" fmla="*/ 594761 w 1225855"/>
              <a:gd name="connsiteY12-4784" fmla="*/ 8183 h 1499831"/>
              <a:gd name="connsiteX13-4785" fmla="*/ 276922 w 1225855"/>
              <a:gd name="connsiteY13-4786" fmla="*/ 345825 h 1499831"/>
              <a:gd name="connsiteX14-4787" fmla="*/ 269884 w 1225855"/>
              <a:gd name="connsiteY14-4788" fmla="*/ 362028 h 1499831"/>
              <a:gd name="connsiteX15-4789" fmla="*/ 268248 w 1225855"/>
              <a:gd name="connsiteY15-4790" fmla="*/ 374139 h 1499831"/>
              <a:gd name="connsiteX16-4791" fmla="*/ 363828 w 1225855"/>
              <a:gd name="connsiteY16-4792" fmla="*/ 453354 h 1499831"/>
              <a:gd name="connsiteX17-4793" fmla="*/ 143535 w 1225855"/>
              <a:gd name="connsiteY17-4794" fmla="*/ 687395 h 1499831"/>
              <a:gd name="connsiteX18-4795" fmla="*/ 136497 w 1225855"/>
              <a:gd name="connsiteY18-4796" fmla="*/ 704744 h 1499831"/>
              <a:gd name="connsiteX19-4797" fmla="*/ 134206 w 1225855"/>
              <a:gd name="connsiteY19-4798" fmla="*/ 720128 h 1499831"/>
              <a:gd name="connsiteX20-4799" fmla="*/ 182978 w 1225855"/>
              <a:gd name="connsiteY20-4800" fmla="*/ 786740 h 1499831"/>
              <a:gd name="connsiteX21-4801" fmla="*/ 217839 w 1225855"/>
              <a:gd name="connsiteY21-4802" fmla="*/ 805071 h 1499831"/>
              <a:gd name="connsiteX22-4803" fmla="*/ 9984 w 1225855"/>
              <a:gd name="connsiteY22-4804" fmla="*/ 1025692 h 1499831"/>
              <a:gd name="connsiteX23-4805" fmla="*/ 2946 w 1225855"/>
              <a:gd name="connsiteY23-4806" fmla="*/ 1044186 h 1499831"/>
              <a:gd name="connsiteX24-4807" fmla="*/ 0 w 1225855"/>
              <a:gd name="connsiteY24-4808" fmla="*/ 1062844 h 1499831"/>
              <a:gd name="connsiteX25-4809" fmla="*/ 194435 w 1225855"/>
              <a:gd name="connsiteY25-4810" fmla="*/ 1198195 h 1499831"/>
              <a:gd name="connsiteX26-4811" fmla="*/ 487887 w 1225855"/>
              <a:gd name="connsiteY26-4812" fmla="*/ 1247950 h 1499831"/>
              <a:gd name="connsiteX27-4813" fmla="*/ 487887 w 1225855"/>
              <a:gd name="connsiteY27-4814" fmla="*/ 1473645 h 1499831"/>
              <a:gd name="connsiteX28-4815" fmla="*/ 514073 w 1225855"/>
              <a:gd name="connsiteY28-4816" fmla="*/ 1499831 h 1499831"/>
              <a:gd name="connsiteX29-4817" fmla="*/ 711781 w 1225855"/>
              <a:gd name="connsiteY29-4818" fmla="*/ 1499831 h 1499831"/>
              <a:gd name="connsiteX30-4819" fmla="*/ 737968 w 1225855"/>
              <a:gd name="connsiteY30-4820" fmla="*/ 1473645 h 1499831"/>
              <a:gd name="connsiteX31-4821" fmla="*/ 737968 w 1225855"/>
              <a:gd name="connsiteY31-4822" fmla="*/ 1248932 h 1499831"/>
              <a:gd name="connsiteX32-4823" fmla="*/ 1039112 w 1225855"/>
              <a:gd name="connsiteY32-4824" fmla="*/ 1198195 h 1499831"/>
              <a:gd name="connsiteX33-4825" fmla="*/ 1225855 w 1225855"/>
              <a:gd name="connsiteY33-4826" fmla="*/ 1062844 h 1499831"/>
              <a:gd name="connsiteX34-4827" fmla="*/ 1219145 w 1225855"/>
              <a:gd name="connsiteY34-4828" fmla="*/ 1035512 h 1499831"/>
              <a:gd name="connsiteX35-4829" fmla="*/ 1099178 w 1225855"/>
              <a:gd name="connsiteY35-4830" fmla="*/ 1120454 h 1499831"/>
              <a:gd name="connsiteX36-4831" fmla="*/ 1082157 w 1225855"/>
              <a:gd name="connsiteY36-4832" fmla="*/ 1113580 h 1499831"/>
              <a:gd name="connsiteX37-4833" fmla="*/ 657608 w 1225855"/>
              <a:gd name="connsiteY37-4834" fmla="*/ 1056788 h 1499831"/>
              <a:gd name="connsiteX38-4835" fmla="*/ 560882 w 1225855"/>
              <a:gd name="connsiteY38-4836" fmla="*/ 1023564 h 1499831"/>
              <a:gd name="connsiteX39-4837" fmla="*/ 558918 w 1225855"/>
              <a:gd name="connsiteY39-4838" fmla="*/ 1022582 h 1499831"/>
              <a:gd name="connsiteX40-4839" fmla="*/ 554663 w 1225855"/>
              <a:gd name="connsiteY40-4840" fmla="*/ 1021109 h 1499831"/>
              <a:gd name="connsiteX41-4841" fmla="*/ 419966 w 1225855"/>
              <a:gd name="connsiteY41-4842" fmla="*/ 947296 h 1499831"/>
              <a:gd name="connsiteX42-4843" fmla="*/ 312928 w 1225855"/>
              <a:gd name="connsiteY42-4844" fmla="*/ 837313 h 1499831"/>
              <a:gd name="connsiteX43-4845" fmla="*/ 618656 w 1225855"/>
              <a:gd name="connsiteY43-4846" fmla="*/ 887115 h 1499831"/>
              <a:gd name="connsiteX44-4847" fmla="*/ 943368 w 1225855"/>
              <a:gd name="connsiteY44-4848" fmla="*/ 830439 h 1499831"/>
              <a:gd name="connsiteX45-4849" fmla="*/ 957116 w 1225855"/>
              <a:gd name="connsiteY45-4850" fmla="*/ 826184 h 1499831"/>
              <a:gd name="connsiteX46-4851" fmla="*/ 1168408 w 1225855"/>
              <a:gd name="connsiteY46-4852" fmla="*/ 1052369 h 1499831"/>
              <a:gd name="connsiteX47-4853" fmla="*/ 1170536 w 1225855"/>
              <a:gd name="connsiteY47-4854" fmla="*/ 1055806 h 1499831"/>
              <a:gd name="connsiteX48-4855" fmla="*/ 1173482 w 1225855"/>
              <a:gd name="connsiteY48-4856" fmla="*/ 1063008 h 1499831"/>
              <a:gd name="connsiteX49-4857" fmla="*/ 1099178 w 1225855"/>
              <a:gd name="connsiteY49-4858" fmla="*/ 1120454 h 1499831"/>
              <a:gd name="connsiteX50-4859" fmla="*/ 736822 w 1225855"/>
              <a:gd name="connsiteY50-4860" fmla="*/ 1196559 h 1499831"/>
              <a:gd name="connsiteX51-4861" fmla="*/ 620292 w 1225855"/>
              <a:gd name="connsiteY51-4862" fmla="*/ 1200487 h 1499831"/>
              <a:gd name="connsiteX52-4863" fmla="*/ 489033 w 1225855"/>
              <a:gd name="connsiteY52-4864" fmla="*/ 1195577 h 1499831"/>
              <a:gd name="connsiteX53-4865" fmla="*/ 209001 w 1225855"/>
              <a:gd name="connsiteY53-4866" fmla="*/ 1148114 h 1499831"/>
              <a:gd name="connsiteX54-4867" fmla="*/ 52209 w 1225855"/>
              <a:gd name="connsiteY54-4868" fmla="*/ 1063008 h 1499831"/>
              <a:gd name="connsiteX55-4869" fmla="*/ 54173 w 1225855"/>
              <a:gd name="connsiteY55-4870" fmla="*/ 1057279 h 1499831"/>
              <a:gd name="connsiteX56-4871" fmla="*/ 56137 w 1225855"/>
              <a:gd name="connsiteY56-4872" fmla="*/ 1053188 h 1499831"/>
              <a:gd name="connsiteX57-4873" fmla="*/ 255155 w 1225855"/>
              <a:gd name="connsiteY57-4874" fmla="*/ 841896 h 1499831"/>
              <a:gd name="connsiteX58-4875" fmla="*/ 346971 w 1225855"/>
              <a:gd name="connsiteY58-4876" fmla="*/ 956134 h 1499831"/>
              <a:gd name="connsiteX59-4877" fmla="*/ 318984 w 1225855"/>
              <a:gd name="connsiteY59-4878" fmla="*/ 987558 h 1499831"/>
              <a:gd name="connsiteX60-4879" fmla="*/ 321112 w 1225855"/>
              <a:gd name="connsiteY60-4880" fmla="*/ 1024546 h 1499831"/>
              <a:gd name="connsiteX61-4881" fmla="*/ 338460 w 1225855"/>
              <a:gd name="connsiteY61-4882" fmla="*/ 1031093 h 1499831"/>
              <a:gd name="connsiteX62-4883" fmla="*/ 358100 w 1225855"/>
              <a:gd name="connsiteY62-4884" fmla="*/ 1022255 h 1499831"/>
              <a:gd name="connsiteX63-4885" fmla="*/ 387887 w 1225855"/>
              <a:gd name="connsiteY63-4886" fmla="*/ 988703 h 1499831"/>
              <a:gd name="connsiteX64-4887" fmla="*/ 512600 w 1225855"/>
              <a:gd name="connsiteY64-4888" fmla="*/ 1059898 h 1499831"/>
              <a:gd name="connsiteX65-4889" fmla="*/ 494925 w 1225855"/>
              <a:gd name="connsiteY65-4890" fmla="*/ 1097868 h 1499831"/>
              <a:gd name="connsiteX66-4891" fmla="*/ 507527 w 1225855"/>
              <a:gd name="connsiteY66-4892" fmla="*/ 1132729 h 1499831"/>
              <a:gd name="connsiteX67-4893" fmla="*/ 518656 w 1225855"/>
              <a:gd name="connsiteY67-4894" fmla="*/ 1135184 h 1499831"/>
              <a:gd name="connsiteX68-4895" fmla="*/ 542388 w 1225855"/>
              <a:gd name="connsiteY68-4896" fmla="*/ 1120127 h 1499831"/>
              <a:gd name="connsiteX69-4897" fmla="*/ 561045 w 1225855"/>
              <a:gd name="connsiteY69-4898" fmla="*/ 1080029 h 1499831"/>
              <a:gd name="connsiteX70-4899" fmla="*/ 638132 w 1225855"/>
              <a:gd name="connsiteY70-4900" fmla="*/ 1105888 h 1499831"/>
              <a:gd name="connsiteX71-4901" fmla="*/ 708344 w 1225855"/>
              <a:gd name="connsiteY71-4902" fmla="*/ 1124219 h 1499831"/>
              <a:gd name="connsiteX72-4903" fmla="*/ 692633 w 1225855"/>
              <a:gd name="connsiteY72-4904" fmla="*/ 1159079 h 1499831"/>
              <a:gd name="connsiteX73-4905" fmla="*/ 691487 w 1225855"/>
              <a:gd name="connsiteY73-4906" fmla="*/ 1177574 h 1499831"/>
              <a:gd name="connsiteX74-4907" fmla="*/ 705726 w 1225855"/>
              <a:gd name="connsiteY74-4908" fmla="*/ 1193776 h 1499831"/>
              <a:gd name="connsiteX75-4909" fmla="*/ 716528 w 1225855"/>
              <a:gd name="connsiteY75-4910" fmla="*/ 1196068 h 1499831"/>
              <a:gd name="connsiteX76-4911" fmla="*/ 733549 w 1225855"/>
              <a:gd name="connsiteY76-4912" fmla="*/ 1189848 h 1499831"/>
              <a:gd name="connsiteX77-4913" fmla="*/ 740423 w 1225855"/>
              <a:gd name="connsiteY77-4914" fmla="*/ 1180683 h 1499831"/>
              <a:gd name="connsiteX78-4915" fmla="*/ 760881 w 1225855"/>
              <a:gd name="connsiteY78-4916" fmla="*/ 1135184 h 1499831"/>
              <a:gd name="connsiteX79-4917" fmla="*/ 974628 w 1225855"/>
              <a:gd name="connsiteY79-4918" fmla="*/ 1161534 h 1499831"/>
              <a:gd name="connsiteX80-4919" fmla="*/ 736822 w 1225855"/>
              <a:gd name="connsiteY80-4920" fmla="*/ 1196559 h 1499831"/>
              <a:gd name="connsiteX81-4921" fmla="*/ 685431 w 1225855"/>
              <a:gd name="connsiteY81-4922" fmla="*/ 1447458 h 1499831"/>
              <a:gd name="connsiteX82-4923" fmla="*/ 540096 w 1225855"/>
              <a:gd name="connsiteY82-4924" fmla="*/ 1447458 h 1499831"/>
              <a:gd name="connsiteX83-4925" fmla="*/ 540096 w 1225855"/>
              <a:gd name="connsiteY83-4926" fmla="*/ 1251059 h 1499831"/>
              <a:gd name="connsiteX84-4927" fmla="*/ 620292 w 1225855"/>
              <a:gd name="connsiteY84-4928" fmla="*/ 1252860 h 1499831"/>
              <a:gd name="connsiteX85-4929" fmla="*/ 685431 w 1225855"/>
              <a:gd name="connsiteY85-4930" fmla="*/ 1251714 h 1499831"/>
              <a:gd name="connsiteX86-4931" fmla="*/ 685431 w 1225855"/>
              <a:gd name="connsiteY86-4932" fmla="*/ 1447458 h 1499831"/>
              <a:gd name="connsiteX87-4933" fmla="*/ 186415 w 1225855"/>
              <a:gd name="connsiteY87-4934" fmla="*/ 720292 h 1499831"/>
              <a:gd name="connsiteX88-4935" fmla="*/ 187070 w 1225855"/>
              <a:gd name="connsiteY88-4936" fmla="*/ 718819 h 1499831"/>
              <a:gd name="connsiteX89-4937" fmla="*/ 188543 w 1225855"/>
              <a:gd name="connsiteY89-4938" fmla="*/ 715873 h 1499831"/>
              <a:gd name="connsiteX90-4939" fmla="*/ 418567 w 1225855"/>
              <a:gd name="connsiteY90-4940" fmla="*/ 483352 h 1499831"/>
              <a:gd name="connsiteX91-4941" fmla="*/ 493280 w 1225855"/>
              <a:gd name="connsiteY91-4942" fmla="*/ 505881 h 1499831"/>
              <a:gd name="connsiteX92-4943" fmla="*/ 550480 w 1225855"/>
              <a:gd name="connsiteY92-4944" fmla="*/ 513426 h 1499831"/>
              <a:gd name="connsiteX93-4945" fmla="*/ 587396 w 1225855"/>
              <a:gd name="connsiteY93-4946" fmla="*/ 507919 h 1499831"/>
              <a:gd name="connsiteX94-4947" fmla="*/ 609547 w 1225855"/>
              <a:gd name="connsiteY94-4948" fmla="*/ 513172 h 1499831"/>
              <a:gd name="connsiteX95-4949" fmla="*/ 644277 w 1225855"/>
              <a:gd name="connsiteY95-4950" fmla="*/ 510465 h 1499831"/>
              <a:gd name="connsiteX96-4951" fmla="*/ 676430 w 1225855"/>
              <a:gd name="connsiteY96-4952" fmla="*/ 508991 h 1499831"/>
              <a:gd name="connsiteX97-4953" fmla="*/ 712198 w 1225855"/>
              <a:gd name="connsiteY97-4954" fmla="*/ 499229 h 1499831"/>
              <a:gd name="connsiteX98-4955" fmla="*/ 797706 w 1225855"/>
              <a:gd name="connsiteY98-4956" fmla="*/ 471684 h 1499831"/>
              <a:gd name="connsiteX99-4957" fmla="*/ 820292 w 1225855"/>
              <a:gd name="connsiteY99-4958" fmla="*/ 507036 h 1499831"/>
              <a:gd name="connsiteX100-4959" fmla="*/ 780194 w 1225855"/>
              <a:gd name="connsiteY100-4960" fmla="*/ 560391 h 1499831"/>
              <a:gd name="connsiteX101-4961" fmla="*/ 759081 w 1225855"/>
              <a:gd name="connsiteY101-4962" fmla="*/ 576103 h 1499831"/>
              <a:gd name="connsiteX102-4963" fmla="*/ 736822 w 1225855"/>
              <a:gd name="connsiteY102-4964" fmla="*/ 590669 h 1499831"/>
              <a:gd name="connsiteX103-4965" fmla="*/ 736331 w 1225855"/>
              <a:gd name="connsiteY103-4966" fmla="*/ 590996 h 1499831"/>
              <a:gd name="connsiteX104-4967" fmla="*/ 537297 w 1225855"/>
              <a:gd name="connsiteY104-4968" fmla="*/ 672960 h 1499831"/>
              <a:gd name="connsiteX105-4969" fmla="*/ 339115 w 1225855"/>
              <a:gd name="connsiteY105-4970" fmla="*/ 752370 h 1499831"/>
              <a:gd name="connsiteX106-4971" fmla="*/ 289033 w 1225855"/>
              <a:gd name="connsiteY106-4972" fmla="*/ 767428 h 1499831"/>
              <a:gd name="connsiteX107-4973" fmla="*/ 274958 w 1225855"/>
              <a:gd name="connsiteY107-4974" fmla="*/ 771519 h 1499831"/>
              <a:gd name="connsiteX108-4975" fmla="*/ 255809 w 1225855"/>
              <a:gd name="connsiteY108-4976" fmla="*/ 764482 h 1499831"/>
              <a:gd name="connsiteX109-4977" fmla="*/ 186415 w 1225855"/>
              <a:gd name="connsiteY109-4978" fmla="*/ 720292 h 1499831"/>
              <a:gd name="connsiteX110-4979" fmla="*/ 883794 w 1225855"/>
              <a:gd name="connsiteY110-4980" fmla="*/ 593451 h 1499831"/>
              <a:gd name="connsiteX111-4981" fmla="*/ 859244 w 1225855"/>
              <a:gd name="connsiteY111-4982" fmla="*/ 561536 h 1499831"/>
              <a:gd name="connsiteX112-4983" fmla="*/ 854989 w 1225855"/>
              <a:gd name="connsiteY112-4984" fmla="*/ 557117 h 1499831"/>
              <a:gd name="connsiteX113-4985" fmla="*/ 867100 w 1225855"/>
              <a:gd name="connsiteY113-4986" fmla="*/ 534204 h 1499831"/>
              <a:gd name="connsiteX114-4987" fmla="*/ 1036167 w 1225855"/>
              <a:gd name="connsiteY114-4988" fmla="*/ 715218 h 1499831"/>
              <a:gd name="connsiteX115-4989" fmla="*/ 1037803 w 1225855"/>
              <a:gd name="connsiteY115-4990" fmla="*/ 717837 h 1499831"/>
              <a:gd name="connsiteX116-4991" fmla="*/ 1038949 w 1225855"/>
              <a:gd name="connsiteY116-4992" fmla="*/ 720128 h 1499831"/>
              <a:gd name="connsiteX117-4993" fmla="*/ 971519 w 1225855"/>
              <a:gd name="connsiteY117-4994" fmla="*/ 764973 h 1499831"/>
              <a:gd name="connsiteX118-4995" fmla="*/ 944841 w 1225855"/>
              <a:gd name="connsiteY118-4996" fmla="*/ 774793 h 1499831"/>
              <a:gd name="connsiteX119-4997" fmla="*/ 927165 w 1225855"/>
              <a:gd name="connsiteY119-4998" fmla="*/ 780357 h 1499831"/>
              <a:gd name="connsiteX120-4999" fmla="*/ 917018 w 1225855"/>
              <a:gd name="connsiteY120-5000" fmla="*/ 783303 h 1499831"/>
              <a:gd name="connsiteX121-5001" fmla="*/ 616111 w 1225855"/>
              <a:gd name="connsiteY121-5002" fmla="*/ 832198 h 1499831"/>
              <a:gd name="connsiteX122-5003" fmla="*/ 372175 w 1225855"/>
              <a:gd name="connsiteY122-5004" fmla="*/ 797051 h 1499831"/>
              <a:gd name="connsiteX123-5005" fmla="*/ 481668 w 1225855"/>
              <a:gd name="connsiteY123-5006" fmla="*/ 760717 h 1499831"/>
              <a:gd name="connsiteX124-5007" fmla="*/ 497707 w 1225855"/>
              <a:gd name="connsiteY124-5008" fmla="*/ 799015 h 1499831"/>
              <a:gd name="connsiteX125-5009" fmla="*/ 521929 w 1225855"/>
              <a:gd name="connsiteY125-5010" fmla="*/ 815054 h 1499831"/>
              <a:gd name="connsiteX126-5011" fmla="*/ 532077 w 1225855"/>
              <a:gd name="connsiteY126-5012" fmla="*/ 812927 h 1499831"/>
              <a:gd name="connsiteX127-5013" fmla="*/ 545988 w 1225855"/>
              <a:gd name="connsiteY127-5014" fmla="*/ 778557 h 1499831"/>
              <a:gd name="connsiteX128-5015" fmla="*/ 530931 w 1225855"/>
              <a:gd name="connsiteY128-5016" fmla="*/ 742878 h 1499831"/>
              <a:gd name="connsiteX129-5017" fmla="*/ 560882 w 1225855"/>
              <a:gd name="connsiteY129-5018" fmla="*/ 731421 h 1499831"/>
              <a:gd name="connsiteX130-5019" fmla="*/ 660881 w 1225855"/>
              <a:gd name="connsiteY130-5020" fmla="*/ 689359 h 1499831"/>
              <a:gd name="connsiteX131-5021" fmla="*/ 682158 w 1225855"/>
              <a:gd name="connsiteY131-5022" fmla="*/ 735677 h 1499831"/>
              <a:gd name="connsiteX132-5023" fmla="*/ 706053 w 1225855"/>
              <a:gd name="connsiteY132-5024" fmla="*/ 750897 h 1499831"/>
              <a:gd name="connsiteX133-5025" fmla="*/ 717019 w 1225855"/>
              <a:gd name="connsiteY133-5026" fmla="*/ 748442 h 1499831"/>
              <a:gd name="connsiteX134-5027" fmla="*/ 729948 w 1225855"/>
              <a:gd name="connsiteY134-5028" fmla="*/ 713745 h 1499831"/>
              <a:gd name="connsiteX135-5029" fmla="*/ 708181 w 1225855"/>
              <a:gd name="connsiteY135-5030" fmla="*/ 666446 h 1499831"/>
              <a:gd name="connsiteX136-5031" fmla="*/ 763991 w 1225855"/>
              <a:gd name="connsiteY136-5032" fmla="*/ 635350 h 1499831"/>
              <a:gd name="connsiteX137-5033" fmla="*/ 773483 w 1225855"/>
              <a:gd name="connsiteY137-5034" fmla="*/ 629294 h 1499831"/>
              <a:gd name="connsiteX138-5035" fmla="*/ 795414 w 1225855"/>
              <a:gd name="connsiteY138-5036" fmla="*/ 614400 h 1499831"/>
              <a:gd name="connsiteX139-5037" fmla="*/ 816200 w 1225855"/>
              <a:gd name="connsiteY139-5038" fmla="*/ 598361 h 1499831"/>
              <a:gd name="connsiteX140-5039" fmla="*/ 819473 w 1225855"/>
              <a:gd name="connsiteY140-5040" fmla="*/ 595579 h 1499831"/>
              <a:gd name="connsiteX141-5041" fmla="*/ 842223 w 1225855"/>
              <a:gd name="connsiteY141-5042" fmla="*/ 625202 h 1499831"/>
              <a:gd name="connsiteX142-5043" fmla="*/ 863008 w 1225855"/>
              <a:gd name="connsiteY142-5044" fmla="*/ 635350 h 1499831"/>
              <a:gd name="connsiteX143-5045" fmla="*/ 878884 w 1225855"/>
              <a:gd name="connsiteY143-5046" fmla="*/ 629949 h 1499831"/>
              <a:gd name="connsiteX144-5047" fmla="*/ 883794 w 1225855"/>
              <a:gd name="connsiteY144-5048" fmla="*/ 593451 h 1499831"/>
              <a:gd name="connsiteX145-5049" fmla="*/ 513091 w 1225855"/>
              <a:gd name="connsiteY145-5050" fmla="*/ 183796 h 1499831"/>
              <a:gd name="connsiteX146-5051" fmla="*/ 520784 w 1225855"/>
              <a:gd name="connsiteY146-5052" fmla="*/ 163175 h 1499831"/>
              <a:gd name="connsiteX147-5053" fmla="*/ 613746 w 1225855"/>
              <a:gd name="connsiteY147-5054" fmla="*/ 64648 h 1499831"/>
              <a:gd name="connsiteX148-5055" fmla="*/ 903434 w 1225855"/>
              <a:gd name="connsiteY148-5056" fmla="*/ 374630 h 1499831"/>
              <a:gd name="connsiteX149-5057" fmla="*/ 823892 w 1225855"/>
              <a:gd name="connsiteY149-5058" fmla="*/ 411455 h 1499831"/>
              <a:gd name="connsiteX150-5059" fmla="*/ 821110 w 1225855"/>
              <a:gd name="connsiteY150-5060" fmla="*/ 412273 h 1499831"/>
              <a:gd name="connsiteX151-5061" fmla="*/ 807689 w 1225855"/>
              <a:gd name="connsiteY151-5062" fmla="*/ 415710 h 1499831"/>
              <a:gd name="connsiteX152-5063" fmla="*/ 791159 w 1225855"/>
              <a:gd name="connsiteY152-5064" fmla="*/ 406873 h 1499831"/>
              <a:gd name="connsiteX153-5065" fmla="*/ 777084 w 1225855"/>
              <a:gd name="connsiteY153-5066" fmla="*/ 399835 h 1499831"/>
              <a:gd name="connsiteX154-5067" fmla="*/ 706053 w 1225855"/>
              <a:gd name="connsiteY154-5068" fmla="*/ 362192 h 1499831"/>
              <a:gd name="connsiteX155-5069" fmla="*/ 591160 w 1225855"/>
              <a:gd name="connsiteY155-5070" fmla="*/ 288542 h 1499831"/>
              <a:gd name="connsiteX156-5071" fmla="*/ 570702 w 1225855"/>
              <a:gd name="connsiteY156-5072" fmla="*/ 272176 h 1499831"/>
              <a:gd name="connsiteX157-5073" fmla="*/ 567919 w 1225855"/>
              <a:gd name="connsiteY157-5074" fmla="*/ 269721 h 1499831"/>
              <a:gd name="connsiteX158-5075" fmla="*/ 551226 w 1225855"/>
              <a:gd name="connsiteY158-5076" fmla="*/ 254500 h 1499831"/>
              <a:gd name="connsiteX159-5077" fmla="*/ 512109 w 1225855"/>
              <a:gd name="connsiteY159-5078" fmla="*/ 197708 h 1499831"/>
              <a:gd name="connsiteX160-5079" fmla="*/ 513091 w 1225855"/>
              <a:gd name="connsiteY160-5080" fmla="*/ 183796 h 1499831"/>
              <a:gd name="connsiteX161-5081" fmla="*/ 322094 w 1225855"/>
              <a:gd name="connsiteY161-5082" fmla="*/ 374303 h 1499831"/>
              <a:gd name="connsiteX162-5083" fmla="*/ 464974 w 1225855"/>
              <a:gd name="connsiteY162-5084" fmla="*/ 222421 h 1499831"/>
              <a:gd name="connsiteX163-5085" fmla="*/ 508345 w 1225855"/>
              <a:gd name="connsiteY163-5086" fmla="*/ 285596 h 1499831"/>
              <a:gd name="connsiteX164-5087" fmla="*/ 482486 w 1225855"/>
              <a:gd name="connsiteY164-5088" fmla="*/ 314729 h 1499831"/>
              <a:gd name="connsiteX165-5089" fmla="*/ 475939 w 1225855"/>
              <a:gd name="connsiteY165-5090" fmla="*/ 334205 h 1499831"/>
              <a:gd name="connsiteX166-5091" fmla="*/ 484614 w 1225855"/>
              <a:gd name="connsiteY166-5092" fmla="*/ 351717 h 1499831"/>
              <a:gd name="connsiteX167-5093" fmla="*/ 491324 w 1225855"/>
              <a:gd name="connsiteY167-5094" fmla="*/ 355973 h 1499831"/>
              <a:gd name="connsiteX168-5095" fmla="*/ 501962 w 1225855"/>
              <a:gd name="connsiteY168-5096" fmla="*/ 358264 h 1499831"/>
              <a:gd name="connsiteX169-5097" fmla="*/ 521602 w 1225855"/>
              <a:gd name="connsiteY169-5098" fmla="*/ 349426 h 1499831"/>
              <a:gd name="connsiteX170-5099" fmla="*/ 547298 w 1225855"/>
              <a:gd name="connsiteY170-5100" fmla="*/ 320621 h 1499831"/>
              <a:gd name="connsiteX171-5101" fmla="*/ 554990 w 1225855"/>
              <a:gd name="connsiteY171-5102" fmla="*/ 326676 h 1499831"/>
              <a:gd name="connsiteX172-5103" fmla="*/ 722747 w 1225855"/>
              <a:gd name="connsiteY172-5104" fmla="*/ 430768 h 1499831"/>
              <a:gd name="connsiteX173-5105" fmla="*/ 663827 w 1225855"/>
              <a:gd name="connsiteY173-5106" fmla="*/ 435678 h 1499831"/>
              <a:gd name="connsiteX174-5107" fmla="*/ 628967 w 1225855"/>
              <a:gd name="connsiteY174-5108" fmla="*/ 436823 h 1499831"/>
              <a:gd name="connsiteX175-5109" fmla="*/ 616692 w 1225855"/>
              <a:gd name="connsiteY175-5110" fmla="*/ 436987 h 1499831"/>
              <a:gd name="connsiteX176-5111" fmla="*/ 600489 w 1225855"/>
              <a:gd name="connsiteY176-5112" fmla="*/ 436823 h 1499831"/>
              <a:gd name="connsiteX177-5113" fmla="*/ 565628 w 1225855"/>
              <a:gd name="connsiteY177-5114" fmla="*/ 435514 h 1499831"/>
              <a:gd name="connsiteX178-5115" fmla="*/ 463337 w 1225855"/>
              <a:gd name="connsiteY178-5116" fmla="*/ 424057 h 1499831"/>
              <a:gd name="connsiteX179-5117" fmla="*/ 433059 w 1225855"/>
              <a:gd name="connsiteY179-5118" fmla="*/ 418165 h 1499831"/>
              <a:gd name="connsiteX180-5119" fmla="*/ 409164 w 1225855"/>
              <a:gd name="connsiteY180-5120" fmla="*/ 412437 h 1499831"/>
              <a:gd name="connsiteX181-5121" fmla="*/ 403927 w 1225855"/>
              <a:gd name="connsiteY181-5122" fmla="*/ 410964 h 1499831"/>
              <a:gd name="connsiteX182-5123" fmla="*/ 322094 w 1225855"/>
              <a:gd name="connsiteY182-5124" fmla="*/ 374303 h 1499831"/>
              <a:gd name="connsiteX0-5125" fmla="*/ 1219145 w 1225855"/>
              <a:gd name="connsiteY0-5126" fmla="*/ 1035512 h 1499831"/>
              <a:gd name="connsiteX1-5127" fmla="*/ 1212598 w 1225855"/>
              <a:gd name="connsiteY1-5128" fmla="*/ 1022910 h 1499831"/>
              <a:gd name="connsiteX2-5129" fmla="*/ 1009653 w 1225855"/>
              <a:gd name="connsiteY2-5130" fmla="*/ 805725 h 1499831"/>
              <a:gd name="connsiteX3-5131" fmla="*/ 1091485 w 1225855"/>
              <a:gd name="connsiteY3-5132" fmla="*/ 720128 h 1499831"/>
              <a:gd name="connsiteX4-5133" fmla="*/ 1086085 w 1225855"/>
              <a:gd name="connsiteY4-5134" fmla="*/ 697052 h 1499831"/>
              <a:gd name="connsiteX5-5135" fmla="*/ 1079702 w 1225855"/>
              <a:gd name="connsiteY5-5136" fmla="*/ 685104 h 1499831"/>
              <a:gd name="connsiteX6-5137" fmla="*/ 863663 w 1225855"/>
              <a:gd name="connsiteY6-5138" fmla="*/ 454008 h 1499831"/>
              <a:gd name="connsiteX7-5139" fmla="*/ 957280 w 1225855"/>
              <a:gd name="connsiteY7-5140" fmla="*/ 374303 h 1499831"/>
              <a:gd name="connsiteX8-5141" fmla="*/ 953024 w 1225855"/>
              <a:gd name="connsiteY8-5142" fmla="*/ 355482 h 1499831"/>
              <a:gd name="connsiteX9-5143" fmla="*/ 946969 w 1225855"/>
              <a:gd name="connsiteY9-5144" fmla="*/ 344516 h 1499831"/>
              <a:gd name="connsiteX10-5145" fmla="*/ 633058 w 1225855"/>
              <a:gd name="connsiteY10-5146" fmla="*/ 8347 h 1499831"/>
              <a:gd name="connsiteX11-5147" fmla="*/ 613909 w 1225855"/>
              <a:gd name="connsiteY11-5148" fmla="*/ 0 h 1499831"/>
              <a:gd name="connsiteX12-5149" fmla="*/ 594761 w 1225855"/>
              <a:gd name="connsiteY12-5150" fmla="*/ 8183 h 1499831"/>
              <a:gd name="connsiteX13-5151" fmla="*/ 276922 w 1225855"/>
              <a:gd name="connsiteY13-5152" fmla="*/ 345825 h 1499831"/>
              <a:gd name="connsiteX14-5153" fmla="*/ 269884 w 1225855"/>
              <a:gd name="connsiteY14-5154" fmla="*/ 362028 h 1499831"/>
              <a:gd name="connsiteX15-5155" fmla="*/ 268248 w 1225855"/>
              <a:gd name="connsiteY15-5156" fmla="*/ 374139 h 1499831"/>
              <a:gd name="connsiteX16-5157" fmla="*/ 363828 w 1225855"/>
              <a:gd name="connsiteY16-5158" fmla="*/ 453354 h 1499831"/>
              <a:gd name="connsiteX17-5159" fmla="*/ 143535 w 1225855"/>
              <a:gd name="connsiteY17-5160" fmla="*/ 687395 h 1499831"/>
              <a:gd name="connsiteX18-5161" fmla="*/ 136497 w 1225855"/>
              <a:gd name="connsiteY18-5162" fmla="*/ 704744 h 1499831"/>
              <a:gd name="connsiteX19-5163" fmla="*/ 134206 w 1225855"/>
              <a:gd name="connsiteY19-5164" fmla="*/ 720128 h 1499831"/>
              <a:gd name="connsiteX20-5165" fmla="*/ 182978 w 1225855"/>
              <a:gd name="connsiteY20-5166" fmla="*/ 786740 h 1499831"/>
              <a:gd name="connsiteX21-5167" fmla="*/ 217839 w 1225855"/>
              <a:gd name="connsiteY21-5168" fmla="*/ 805071 h 1499831"/>
              <a:gd name="connsiteX22-5169" fmla="*/ 9984 w 1225855"/>
              <a:gd name="connsiteY22-5170" fmla="*/ 1025692 h 1499831"/>
              <a:gd name="connsiteX23-5171" fmla="*/ 2946 w 1225855"/>
              <a:gd name="connsiteY23-5172" fmla="*/ 1044186 h 1499831"/>
              <a:gd name="connsiteX24-5173" fmla="*/ 0 w 1225855"/>
              <a:gd name="connsiteY24-5174" fmla="*/ 1062844 h 1499831"/>
              <a:gd name="connsiteX25-5175" fmla="*/ 194435 w 1225855"/>
              <a:gd name="connsiteY25-5176" fmla="*/ 1198195 h 1499831"/>
              <a:gd name="connsiteX26-5177" fmla="*/ 487887 w 1225855"/>
              <a:gd name="connsiteY26-5178" fmla="*/ 1247950 h 1499831"/>
              <a:gd name="connsiteX27-5179" fmla="*/ 487887 w 1225855"/>
              <a:gd name="connsiteY27-5180" fmla="*/ 1473645 h 1499831"/>
              <a:gd name="connsiteX28-5181" fmla="*/ 514073 w 1225855"/>
              <a:gd name="connsiteY28-5182" fmla="*/ 1499831 h 1499831"/>
              <a:gd name="connsiteX29-5183" fmla="*/ 711781 w 1225855"/>
              <a:gd name="connsiteY29-5184" fmla="*/ 1499831 h 1499831"/>
              <a:gd name="connsiteX30-5185" fmla="*/ 737968 w 1225855"/>
              <a:gd name="connsiteY30-5186" fmla="*/ 1473645 h 1499831"/>
              <a:gd name="connsiteX31-5187" fmla="*/ 737968 w 1225855"/>
              <a:gd name="connsiteY31-5188" fmla="*/ 1248932 h 1499831"/>
              <a:gd name="connsiteX32-5189" fmla="*/ 1039112 w 1225855"/>
              <a:gd name="connsiteY32-5190" fmla="*/ 1198195 h 1499831"/>
              <a:gd name="connsiteX33-5191" fmla="*/ 1225855 w 1225855"/>
              <a:gd name="connsiteY33-5192" fmla="*/ 1062844 h 1499831"/>
              <a:gd name="connsiteX34-5193" fmla="*/ 1219145 w 1225855"/>
              <a:gd name="connsiteY34-5194" fmla="*/ 1035512 h 1499831"/>
              <a:gd name="connsiteX35-5195" fmla="*/ 1099178 w 1225855"/>
              <a:gd name="connsiteY35-5196" fmla="*/ 1120454 h 1499831"/>
              <a:gd name="connsiteX36-5197" fmla="*/ 1082157 w 1225855"/>
              <a:gd name="connsiteY36-5198" fmla="*/ 1113580 h 1499831"/>
              <a:gd name="connsiteX37-5199" fmla="*/ 657608 w 1225855"/>
              <a:gd name="connsiteY37-5200" fmla="*/ 1056788 h 1499831"/>
              <a:gd name="connsiteX38-5201" fmla="*/ 560882 w 1225855"/>
              <a:gd name="connsiteY38-5202" fmla="*/ 1023564 h 1499831"/>
              <a:gd name="connsiteX39-5203" fmla="*/ 558918 w 1225855"/>
              <a:gd name="connsiteY39-5204" fmla="*/ 1022582 h 1499831"/>
              <a:gd name="connsiteX40-5205" fmla="*/ 554663 w 1225855"/>
              <a:gd name="connsiteY40-5206" fmla="*/ 1021109 h 1499831"/>
              <a:gd name="connsiteX41-5207" fmla="*/ 419966 w 1225855"/>
              <a:gd name="connsiteY41-5208" fmla="*/ 947296 h 1499831"/>
              <a:gd name="connsiteX42-5209" fmla="*/ 312928 w 1225855"/>
              <a:gd name="connsiteY42-5210" fmla="*/ 837313 h 1499831"/>
              <a:gd name="connsiteX43-5211" fmla="*/ 618656 w 1225855"/>
              <a:gd name="connsiteY43-5212" fmla="*/ 887115 h 1499831"/>
              <a:gd name="connsiteX44-5213" fmla="*/ 943368 w 1225855"/>
              <a:gd name="connsiteY44-5214" fmla="*/ 830439 h 1499831"/>
              <a:gd name="connsiteX45-5215" fmla="*/ 957116 w 1225855"/>
              <a:gd name="connsiteY45-5216" fmla="*/ 826184 h 1499831"/>
              <a:gd name="connsiteX46-5217" fmla="*/ 1168408 w 1225855"/>
              <a:gd name="connsiteY46-5218" fmla="*/ 1052369 h 1499831"/>
              <a:gd name="connsiteX47-5219" fmla="*/ 1170536 w 1225855"/>
              <a:gd name="connsiteY47-5220" fmla="*/ 1055806 h 1499831"/>
              <a:gd name="connsiteX48-5221" fmla="*/ 1173482 w 1225855"/>
              <a:gd name="connsiteY48-5222" fmla="*/ 1063008 h 1499831"/>
              <a:gd name="connsiteX49-5223" fmla="*/ 1099178 w 1225855"/>
              <a:gd name="connsiteY49-5224" fmla="*/ 1120454 h 1499831"/>
              <a:gd name="connsiteX50-5225" fmla="*/ 736822 w 1225855"/>
              <a:gd name="connsiteY50-5226" fmla="*/ 1196559 h 1499831"/>
              <a:gd name="connsiteX51-5227" fmla="*/ 620292 w 1225855"/>
              <a:gd name="connsiteY51-5228" fmla="*/ 1200487 h 1499831"/>
              <a:gd name="connsiteX52-5229" fmla="*/ 489033 w 1225855"/>
              <a:gd name="connsiteY52-5230" fmla="*/ 1195577 h 1499831"/>
              <a:gd name="connsiteX53-5231" fmla="*/ 209001 w 1225855"/>
              <a:gd name="connsiteY53-5232" fmla="*/ 1148114 h 1499831"/>
              <a:gd name="connsiteX54-5233" fmla="*/ 52209 w 1225855"/>
              <a:gd name="connsiteY54-5234" fmla="*/ 1063008 h 1499831"/>
              <a:gd name="connsiteX55-5235" fmla="*/ 54173 w 1225855"/>
              <a:gd name="connsiteY55-5236" fmla="*/ 1057279 h 1499831"/>
              <a:gd name="connsiteX56-5237" fmla="*/ 56137 w 1225855"/>
              <a:gd name="connsiteY56-5238" fmla="*/ 1053188 h 1499831"/>
              <a:gd name="connsiteX57-5239" fmla="*/ 255155 w 1225855"/>
              <a:gd name="connsiteY57-5240" fmla="*/ 841896 h 1499831"/>
              <a:gd name="connsiteX58-5241" fmla="*/ 346971 w 1225855"/>
              <a:gd name="connsiteY58-5242" fmla="*/ 956134 h 1499831"/>
              <a:gd name="connsiteX59-5243" fmla="*/ 318984 w 1225855"/>
              <a:gd name="connsiteY59-5244" fmla="*/ 987558 h 1499831"/>
              <a:gd name="connsiteX60-5245" fmla="*/ 321112 w 1225855"/>
              <a:gd name="connsiteY60-5246" fmla="*/ 1024546 h 1499831"/>
              <a:gd name="connsiteX61-5247" fmla="*/ 338460 w 1225855"/>
              <a:gd name="connsiteY61-5248" fmla="*/ 1031093 h 1499831"/>
              <a:gd name="connsiteX62-5249" fmla="*/ 358100 w 1225855"/>
              <a:gd name="connsiteY62-5250" fmla="*/ 1022255 h 1499831"/>
              <a:gd name="connsiteX63-5251" fmla="*/ 387887 w 1225855"/>
              <a:gd name="connsiteY63-5252" fmla="*/ 988703 h 1499831"/>
              <a:gd name="connsiteX64-5253" fmla="*/ 512600 w 1225855"/>
              <a:gd name="connsiteY64-5254" fmla="*/ 1059898 h 1499831"/>
              <a:gd name="connsiteX65-5255" fmla="*/ 494925 w 1225855"/>
              <a:gd name="connsiteY65-5256" fmla="*/ 1097868 h 1499831"/>
              <a:gd name="connsiteX66-5257" fmla="*/ 507527 w 1225855"/>
              <a:gd name="connsiteY66-5258" fmla="*/ 1132729 h 1499831"/>
              <a:gd name="connsiteX67-5259" fmla="*/ 518656 w 1225855"/>
              <a:gd name="connsiteY67-5260" fmla="*/ 1135184 h 1499831"/>
              <a:gd name="connsiteX68-5261" fmla="*/ 542388 w 1225855"/>
              <a:gd name="connsiteY68-5262" fmla="*/ 1120127 h 1499831"/>
              <a:gd name="connsiteX69-5263" fmla="*/ 561045 w 1225855"/>
              <a:gd name="connsiteY69-5264" fmla="*/ 1080029 h 1499831"/>
              <a:gd name="connsiteX70-5265" fmla="*/ 638132 w 1225855"/>
              <a:gd name="connsiteY70-5266" fmla="*/ 1105888 h 1499831"/>
              <a:gd name="connsiteX71-5267" fmla="*/ 708344 w 1225855"/>
              <a:gd name="connsiteY71-5268" fmla="*/ 1124219 h 1499831"/>
              <a:gd name="connsiteX72-5269" fmla="*/ 692633 w 1225855"/>
              <a:gd name="connsiteY72-5270" fmla="*/ 1159079 h 1499831"/>
              <a:gd name="connsiteX73-5271" fmla="*/ 691487 w 1225855"/>
              <a:gd name="connsiteY73-5272" fmla="*/ 1177574 h 1499831"/>
              <a:gd name="connsiteX74-5273" fmla="*/ 705726 w 1225855"/>
              <a:gd name="connsiteY74-5274" fmla="*/ 1193776 h 1499831"/>
              <a:gd name="connsiteX75-5275" fmla="*/ 716528 w 1225855"/>
              <a:gd name="connsiteY75-5276" fmla="*/ 1196068 h 1499831"/>
              <a:gd name="connsiteX76-5277" fmla="*/ 733549 w 1225855"/>
              <a:gd name="connsiteY76-5278" fmla="*/ 1189848 h 1499831"/>
              <a:gd name="connsiteX77-5279" fmla="*/ 740423 w 1225855"/>
              <a:gd name="connsiteY77-5280" fmla="*/ 1180683 h 1499831"/>
              <a:gd name="connsiteX78-5281" fmla="*/ 760881 w 1225855"/>
              <a:gd name="connsiteY78-5282" fmla="*/ 1135184 h 1499831"/>
              <a:gd name="connsiteX79-5283" fmla="*/ 974628 w 1225855"/>
              <a:gd name="connsiteY79-5284" fmla="*/ 1161534 h 1499831"/>
              <a:gd name="connsiteX80-5285" fmla="*/ 736822 w 1225855"/>
              <a:gd name="connsiteY80-5286" fmla="*/ 1196559 h 1499831"/>
              <a:gd name="connsiteX81-5287" fmla="*/ 685431 w 1225855"/>
              <a:gd name="connsiteY81-5288" fmla="*/ 1447458 h 1499831"/>
              <a:gd name="connsiteX82-5289" fmla="*/ 540096 w 1225855"/>
              <a:gd name="connsiteY82-5290" fmla="*/ 1447458 h 1499831"/>
              <a:gd name="connsiteX83-5291" fmla="*/ 540096 w 1225855"/>
              <a:gd name="connsiteY83-5292" fmla="*/ 1251059 h 1499831"/>
              <a:gd name="connsiteX84-5293" fmla="*/ 620292 w 1225855"/>
              <a:gd name="connsiteY84-5294" fmla="*/ 1252860 h 1499831"/>
              <a:gd name="connsiteX85-5295" fmla="*/ 685431 w 1225855"/>
              <a:gd name="connsiteY85-5296" fmla="*/ 1251714 h 1499831"/>
              <a:gd name="connsiteX86-5297" fmla="*/ 685431 w 1225855"/>
              <a:gd name="connsiteY86-5298" fmla="*/ 1447458 h 1499831"/>
              <a:gd name="connsiteX87-5299" fmla="*/ 186415 w 1225855"/>
              <a:gd name="connsiteY87-5300" fmla="*/ 720292 h 1499831"/>
              <a:gd name="connsiteX88-5301" fmla="*/ 187070 w 1225855"/>
              <a:gd name="connsiteY88-5302" fmla="*/ 718819 h 1499831"/>
              <a:gd name="connsiteX89-5303" fmla="*/ 188543 w 1225855"/>
              <a:gd name="connsiteY89-5304" fmla="*/ 715873 h 1499831"/>
              <a:gd name="connsiteX90-5305" fmla="*/ 418567 w 1225855"/>
              <a:gd name="connsiteY90-5306" fmla="*/ 483352 h 1499831"/>
              <a:gd name="connsiteX91-5307" fmla="*/ 493280 w 1225855"/>
              <a:gd name="connsiteY91-5308" fmla="*/ 505881 h 1499831"/>
              <a:gd name="connsiteX92-5309" fmla="*/ 550480 w 1225855"/>
              <a:gd name="connsiteY92-5310" fmla="*/ 513426 h 1499831"/>
              <a:gd name="connsiteX93-5311" fmla="*/ 587396 w 1225855"/>
              <a:gd name="connsiteY93-5312" fmla="*/ 507919 h 1499831"/>
              <a:gd name="connsiteX94-5313" fmla="*/ 609547 w 1225855"/>
              <a:gd name="connsiteY94-5314" fmla="*/ 513172 h 1499831"/>
              <a:gd name="connsiteX95-5315" fmla="*/ 644277 w 1225855"/>
              <a:gd name="connsiteY95-5316" fmla="*/ 510465 h 1499831"/>
              <a:gd name="connsiteX96-5317" fmla="*/ 676430 w 1225855"/>
              <a:gd name="connsiteY96-5318" fmla="*/ 508991 h 1499831"/>
              <a:gd name="connsiteX97-5319" fmla="*/ 712198 w 1225855"/>
              <a:gd name="connsiteY97-5320" fmla="*/ 499229 h 1499831"/>
              <a:gd name="connsiteX98-5321" fmla="*/ 797706 w 1225855"/>
              <a:gd name="connsiteY98-5322" fmla="*/ 471684 h 1499831"/>
              <a:gd name="connsiteX99-5323" fmla="*/ 820292 w 1225855"/>
              <a:gd name="connsiteY99-5324" fmla="*/ 507036 h 1499831"/>
              <a:gd name="connsiteX100-5325" fmla="*/ 780194 w 1225855"/>
              <a:gd name="connsiteY100-5326" fmla="*/ 560391 h 1499831"/>
              <a:gd name="connsiteX101-5327" fmla="*/ 759081 w 1225855"/>
              <a:gd name="connsiteY101-5328" fmla="*/ 576103 h 1499831"/>
              <a:gd name="connsiteX102-5329" fmla="*/ 736822 w 1225855"/>
              <a:gd name="connsiteY102-5330" fmla="*/ 590669 h 1499831"/>
              <a:gd name="connsiteX103-5331" fmla="*/ 736331 w 1225855"/>
              <a:gd name="connsiteY103-5332" fmla="*/ 590996 h 1499831"/>
              <a:gd name="connsiteX104-5333" fmla="*/ 537297 w 1225855"/>
              <a:gd name="connsiteY104-5334" fmla="*/ 672960 h 1499831"/>
              <a:gd name="connsiteX105-5335" fmla="*/ 339115 w 1225855"/>
              <a:gd name="connsiteY105-5336" fmla="*/ 752370 h 1499831"/>
              <a:gd name="connsiteX106-5337" fmla="*/ 289033 w 1225855"/>
              <a:gd name="connsiteY106-5338" fmla="*/ 767428 h 1499831"/>
              <a:gd name="connsiteX107-5339" fmla="*/ 274958 w 1225855"/>
              <a:gd name="connsiteY107-5340" fmla="*/ 771519 h 1499831"/>
              <a:gd name="connsiteX108-5341" fmla="*/ 255809 w 1225855"/>
              <a:gd name="connsiteY108-5342" fmla="*/ 764482 h 1499831"/>
              <a:gd name="connsiteX109-5343" fmla="*/ 186415 w 1225855"/>
              <a:gd name="connsiteY109-5344" fmla="*/ 720292 h 1499831"/>
              <a:gd name="connsiteX110-5345" fmla="*/ 883794 w 1225855"/>
              <a:gd name="connsiteY110-5346" fmla="*/ 593451 h 1499831"/>
              <a:gd name="connsiteX111-5347" fmla="*/ 859244 w 1225855"/>
              <a:gd name="connsiteY111-5348" fmla="*/ 561536 h 1499831"/>
              <a:gd name="connsiteX112-5349" fmla="*/ 854989 w 1225855"/>
              <a:gd name="connsiteY112-5350" fmla="*/ 557117 h 1499831"/>
              <a:gd name="connsiteX113-5351" fmla="*/ 867100 w 1225855"/>
              <a:gd name="connsiteY113-5352" fmla="*/ 534204 h 1499831"/>
              <a:gd name="connsiteX114-5353" fmla="*/ 1036167 w 1225855"/>
              <a:gd name="connsiteY114-5354" fmla="*/ 715218 h 1499831"/>
              <a:gd name="connsiteX115-5355" fmla="*/ 1037803 w 1225855"/>
              <a:gd name="connsiteY115-5356" fmla="*/ 717837 h 1499831"/>
              <a:gd name="connsiteX116-5357" fmla="*/ 1038949 w 1225855"/>
              <a:gd name="connsiteY116-5358" fmla="*/ 720128 h 1499831"/>
              <a:gd name="connsiteX117-5359" fmla="*/ 971519 w 1225855"/>
              <a:gd name="connsiteY117-5360" fmla="*/ 764973 h 1499831"/>
              <a:gd name="connsiteX118-5361" fmla="*/ 944841 w 1225855"/>
              <a:gd name="connsiteY118-5362" fmla="*/ 774793 h 1499831"/>
              <a:gd name="connsiteX119-5363" fmla="*/ 927165 w 1225855"/>
              <a:gd name="connsiteY119-5364" fmla="*/ 780357 h 1499831"/>
              <a:gd name="connsiteX120-5365" fmla="*/ 917018 w 1225855"/>
              <a:gd name="connsiteY120-5366" fmla="*/ 783303 h 1499831"/>
              <a:gd name="connsiteX121-5367" fmla="*/ 611348 w 1225855"/>
              <a:gd name="connsiteY121-5368" fmla="*/ 844104 h 1499831"/>
              <a:gd name="connsiteX122-5369" fmla="*/ 372175 w 1225855"/>
              <a:gd name="connsiteY122-5370" fmla="*/ 797051 h 1499831"/>
              <a:gd name="connsiteX123-5371" fmla="*/ 481668 w 1225855"/>
              <a:gd name="connsiteY123-5372" fmla="*/ 760717 h 1499831"/>
              <a:gd name="connsiteX124-5373" fmla="*/ 497707 w 1225855"/>
              <a:gd name="connsiteY124-5374" fmla="*/ 799015 h 1499831"/>
              <a:gd name="connsiteX125-5375" fmla="*/ 521929 w 1225855"/>
              <a:gd name="connsiteY125-5376" fmla="*/ 815054 h 1499831"/>
              <a:gd name="connsiteX126-5377" fmla="*/ 532077 w 1225855"/>
              <a:gd name="connsiteY126-5378" fmla="*/ 812927 h 1499831"/>
              <a:gd name="connsiteX127-5379" fmla="*/ 545988 w 1225855"/>
              <a:gd name="connsiteY127-5380" fmla="*/ 778557 h 1499831"/>
              <a:gd name="connsiteX128-5381" fmla="*/ 530931 w 1225855"/>
              <a:gd name="connsiteY128-5382" fmla="*/ 742878 h 1499831"/>
              <a:gd name="connsiteX129-5383" fmla="*/ 560882 w 1225855"/>
              <a:gd name="connsiteY129-5384" fmla="*/ 731421 h 1499831"/>
              <a:gd name="connsiteX130-5385" fmla="*/ 660881 w 1225855"/>
              <a:gd name="connsiteY130-5386" fmla="*/ 689359 h 1499831"/>
              <a:gd name="connsiteX131-5387" fmla="*/ 682158 w 1225855"/>
              <a:gd name="connsiteY131-5388" fmla="*/ 735677 h 1499831"/>
              <a:gd name="connsiteX132-5389" fmla="*/ 706053 w 1225855"/>
              <a:gd name="connsiteY132-5390" fmla="*/ 750897 h 1499831"/>
              <a:gd name="connsiteX133-5391" fmla="*/ 717019 w 1225855"/>
              <a:gd name="connsiteY133-5392" fmla="*/ 748442 h 1499831"/>
              <a:gd name="connsiteX134-5393" fmla="*/ 729948 w 1225855"/>
              <a:gd name="connsiteY134-5394" fmla="*/ 713745 h 1499831"/>
              <a:gd name="connsiteX135-5395" fmla="*/ 708181 w 1225855"/>
              <a:gd name="connsiteY135-5396" fmla="*/ 666446 h 1499831"/>
              <a:gd name="connsiteX136-5397" fmla="*/ 763991 w 1225855"/>
              <a:gd name="connsiteY136-5398" fmla="*/ 635350 h 1499831"/>
              <a:gd name="connsiteX137-5399" fmla="*/ 773483 w 1225855"/>
              <a:gd name="connsiteY137-5400" fmla="*/ 629294 h 1499831"/>
              <a:gd name="connsiteX138-5401" fmla="*/ 795414 w 1225855"/>
              <a:gd name="connsiteY138-5402" fmla="*/ 614400 h 1499831"/>
              <a:gd name="connsiteX139-5403" fmla="*/ 816200 w 1225855"/>
              <a:gd name="connsiteY139-5404" fmla="*/ 598361 h 1499831"/>
              <a:gd name="connsiteX140-5405" fmla="*/ 819473 w 1225855"/>
              <a:gd name="connsiteY140-5406" fmla="*/ 595579 h 1499831"/>
              <a:gd name="connsiteX141-5407" fmla="*/ 842223 w 1225855"/>
              <a:gd name="connsiteY141-5408" fmla="*/ 625202 h 1499831"/>
              <a:gd name="connsiteX142-5409" fmla="*/ 863008 w 1225855"/>
              <a:gd name="connsiteY142-5410" fmla="*/ 635350 h 1499831"/>
              <a:gd name="connsiteX143-5411" fmla="*/ 878884 w 1225855"/>
              <a:gd name="connsiteY143-5412" fmla="*/ 629949 h 1499831"/>
              <a:gd name="connsiteX144-5413" fmla="*/ 883794 w 1225855"/>
              <a:gd name="connsiteY144-5414" fmla="*/ 593451 h 1499831"/>
              <a:gd name="connsiteX145-5415" fmla="*/ 513091 w 1225855"/>
              <a:gd name="connsiteY145-5416" fmla="*/ 183796 h 1499831"/>
              <a:gd name="connsiteX146-5417" fmla="*/ 520784 w 1225855"/>
              <a:gd name="connsiteY146-5418" fmla="*/ 163175 h 1499831"/>
              <a:gd name="connsiteX147-5419" fmla="*/ 613746 w 1225855"/>
              <a:gd name="connsiteY147-5420" fmla="*/ 64648 h 1499831"/>
              <a:gd name="connsiteX148-5421" fmla="*/ 903434 w 1225855"/>
              <a:gd name="connsiteY148-5422" fmla="*/ 374630 h 1499831"/>
              <a:gd name="connsiteX149-5423" fmla="*/ 823892 w 1225855"/>
              <a:gd name="connsiteY149-5424" fmla="*/ 411455 h 1499831"/>
              <a:gd name="connsiteX150-5425" fmla="*/ 821110 w 1225855"/>
              <a:gd name="connsiteY150-5426" fmla="*/ 412273 h 1499831"/>
              <a:gd name="connsiteX151-5427" fmla="*/ 807689 w 1225855"/>
              <a:gd name="connsiteY151-5428" fmla="*/ 415710 h 1499831"/>
              <a:gd name="connsiteX152-5429" fmla="*/ 791159 w 1225855"/>
              <a:gd name="connsiteY152-5430" fmla="*/ 406873 h 1499831"/>
              <a:gd name="connsiteX153-5431" fmla="*/ 777084 w 1225855"/>
              <a:gd name="connsiteY153-5432" fmla="*/ 399835 h 1499831"/>
              <a:gd name="connsiteX154-5433" fmla="*/ 706053 w 1225855"/>
              <a:gd name="connsiteY154-5434" fmla="*/ 362192 h 1499831"/>
              <a:gd name="connsiteX155-5435" fmla="*/ 591160 w 1225855"/>
              <a:gd name="connsiteY155-5436" fmla="*/ 288542 h 1499831"/>
              <a:gd name="connsiteX156-5437" fmla="*/ 570702 w 1225855"/>
              <a:gd name="connsiteY156-5438" fmla="*/ 272176 h 1499831"/>
              <a:gd name="connsiteX157-5439" fmla="*/ 567919 w 1225855"/>
              <a:gd name="connsiteY157-5440" fmla="*/ 269721 h 1499831"/>
              <a:gd name="connsiteX158-5441" fmla="*/ 551226 w 1225855"/>
              <a:gd name="connsiteY158-5442" fmla="*/ 254500 h 1499831"/>
              <a:gd name="connsiteX159-5443" fmla="*/ 512109 w 1225855"/>
              <a:gd name="connsiteY159-5444" fmla="*/ 197708 h 1499831"/>
              <a:gd name="connsiteX160-5445" fmla="*/ 513091 w 1225855"/>
              <a:gd name="connsiteY160-5446" fmla="*/ 183796 h 1499831"/>
              <a:gd name="connsiteX161-5447" fmla="*/ 322094 w 1225855"/>
              <a:gd name="connsiteY161-5448" fmla="*/ 374303 h 1499831"/>
              <a:gd name="connsiteX162-5449" fmla="*/ 464974 w 1225855"/>
              <a:gd name="connsiteY162-5450" fmla="*/ 222421 h 1499831"/>
              <a:gd name="connsiteX163-5451" fmla="*/ 508345 w 1225855"/>
              <a:gd name="connsiteY163-5452" fmla="*/ 285596 h 1499831"/>
              <a:gd name="connsiteX164-5453" fmla="*/ 482486 w 1225855"/>
              <a:gd name="connsiteY164-5454" fmla="*/ 314729 h 1499831"/>
              <a:gd name="connsiteX165-5455" fmla="*/ 475939 w 1225855"/>
              <a:gd name="connsiteY165-5456" fmla="*/ 334205 h 1499831"/>
              <a:gd name="connsiteX166-5457" fmla="*/ 484614 w 1225855"/>
              <a:gd name="connsiteY166-5458" fmla="*/ 351717 h 1499831"/>
              <a:gd name="connsiteX167-5459" fmla="*/ 491324 w 1225855"/>
              <a:gd name="connsiteY167-5460" fmla="*/ 355973 h 1499831"/>
              <a:gd name="connsiteX168-5461" fmla="*/ 501962 w 1225855"/>
              <a:gd name="connsiteY168-5462" fmla="*/ 358264 h 1499831"/>
              <a:gd name="connsiteX169-5463" fmla="*/ 521602 w 1225855"/>
              <a:gd name="connsiteY169-5464" fmla="*/ 349426 h 1499831"/>
              <a:gd name="connsiteX170-5465" fmla="*/ 547298 w 1225855"/>
              <a:gd name="connsiteY170-5466" fmla="*/ 320621 h 1499831"/>
              <a:gd name="connsiteX171-5467" fmla="*/ 554990 w 1225855"/>
              <a:gd name="connsiteY171-5468" fmla="*/ 326676 h 1499831"/>
              <a:gd name="connsiteX172-5469" fmla="*/ 722747 w 1225855"/>
              <a:gd name="connsiteY172-5470" fmla="*/ 430768 h 1499831"/>
              <a:gd name="connsiteX173-5471" fmla="*/ 663827 w 1225855"/>
              <a:gd name="connsiteY173-5472" fmla="*/ 435678 h 1499831"/>
              <a:gd name="connsiteX174-5473" fmla="*/ 628967 w 1225855"/>
              <a:gd name="connsiteY174-5474" fmla="*/ 436823 h 1499831"/>
              <a:gd name="connsiteX175-5475" fmla="*/ 616692 w 1225855"/>
              <a:gd name="connsiteY175-5476" fmla="*/ 436987 h 1499831"/>
              <a:gd name="connsiteX176-5477" fmla="*/ 600489 w 1225855"/>
              <a:gd name="connsiteY176-5478" fmla="*/ 436823 h 1499831"/>
              <a:gd name="connsiteX177-5479" fmla="*/ 565628 w 1225855"/>
              <a:gd name="connsiteY177-5480" fmla="*/ 435514 h 1499831"/>
              <a:gd name="connsiteX178-5481" fmla="*/ 463337 w 1225855"/>
              <a:gd name="connsiteY178-5482" fmla="*/ 424057 h 1499831"/>
              <a:gd name="connsiteX179-5483" fmla="*/ 433059 w 1225855"/>
              <a:gd name="connsiteY179-5484" fmla="*/ 418165 h 1499831"/>
              <a:gd name="connsiteX180-5485" fmla="*/ 409164 w 1225855"/>
              <a:gd name="connsiteY180-5486" fmla="*/ 412437 h 1499831"/>
              <a:gd name="connsiteX181-5487" fmla="*/ 403927 w 1225855"/>
              <a:gd name="connsiteY181-5488" fmla="*/ 410964 h 1499831"/>
              <a:gd name="connsiteX182-5489" fmla="*/ 322094 w 1225855"/>
              <a:gd name="connsiteY182-5490" fmla="*/ 374303 h 1499831"/>
              <a:gd name="connsiteX0-5491" fmla="*/ 1219145 w 1225855"/>
              <a:gd name="connsiteY0-5492" fmla="*/ 1035512 h 1499831"/>
              <a:gd name="connsiteX1-5493" fmla="*/ 1212598 w 1225855"/>
              <a:gd name="connsiteY1-5494" fmla="*/ 1022910 h 1499831"/>
              <a:gd name="connsiteX2-5495" fmla="*/ 1009653 w 1225855"/>
              <a:gd name="connsiteY2-5496" fmla="*/ 805725 h 1499831"/>
              <a:gd name="connsiteX3-5497" fmla="*/ 1091485 w 1225855"/>
              <a:gd name="connsiteY3-5498" fmla="*/ 720128 h 1499831"/>
              <a:gd name="connsiteX4-5499" fmla="*/ 1086085 w 1225855"/>
              <a:gd name="connsiteY4-5500" fmla="*/ 697052 h 1499831"/>
              <a:gd name="connsiteX5-5501" fmla="*/ 1079702 w 1225855"/>
              <a:gd name="connsiteY5-5502" fmla="*/ 685104 h 1499831"/>
              <a:gd name="connsiteX6-5503" fmla="*/ 863663 w 1225855"/>
              <a:gd name="connsiteY6-5504" fmla="*/ 454008 h 1499831"/>
              <a:gd name="connsiteX7-5505" fmla="*/ 957280 w 1225855"/>
              <a:gd name="connsiteY7-5506" fmla="*/ 374303 h 1499831"/>
              <a:gd name="connsiteX8-5507" fmla="*/ 953024 w 1225855"/>
              <a:gd name="connsiteY8-5508" fmla="*/ 355482 h 1499831"/>
              <a:gd name="connsiteX9-5509" fmla="*/ 946969 w 1225855"/>
              <a:gd name="connsiteY9-5510" fmla="*/ 344516 h 1499831"/>
              <a:gd name="connsiteX10-5511" fmla="*/ 633058 w 1225855"/>
              <a:gd name="connsiteY10-5512" fmla="*/ 8347 h 1499831"/>
              <a:gd name="connsiteX11-5513" fmla="*/ 613909 w 1225855"/>
              <a:gd name="connsiteY11-5514" fmla="*/ 0 h 1499831"/>
              <a:gd name="connsiteX12-5515" fmla="*/ 594761 w 1225855"/>
              <a:gd name="connsiteY12-5516" fmla="*/ 8183 h 1499831"/>
              <a:gd name="connsiteX13-5517" fmla="*/ 276922 w 1225855"/>
              <a:gd name="connsiteY13-5518" fmla="*/ 345825 h 1499831"/>
              <a:gd name="connsiteX14-5519" fmla="*/ 269884 w 1225855"/>
              <a:gd name="connsiteY14-5520" fmla="*/ 362028 h 1499831"/>
              <a:gd name="connsiteX15-5521" fmla="*/ 268248 w 1225855"/>
              <a:gd name="connsiteY15-5522" fmla="*/ 374139 h 1499831"/>
              <a:gd name="connsiteX16-5523" fmla="*/ 363828 w 1225855"/>
              <a:gd name="connsiteY16-5524" fmla="*/ 453354 h 1499831"/>
              <a:gd name="connsiteX17-5525" fmla="*/ 143535 w 1225855"/>
              <a:gd name="connsiteY17-5526" fmla="*/ 687395 h 1499831"/>
              <a:gd name="connsiteX18-5527" fmla="*/ 136497 w 1225855"/>
              <a:gd name="connsiteY18-5528" fmla="*/ 704744 h 1499831"/>
              <a:gd name="connsiteX19-5529" fmla="*/ 134206 w 1225855"/>
              <a:gd name="connsiteY19-5530" fmla="*/ 720128 h 1499831"/>
              <a:gd name="connsiteX20-5531" fmla="*/ 182978 w 1225855"/>
              <a:gd name="connsiteY20-5532" fmla="*/ 786740 h 1499831"/>
              <a:gd name="connsiteX21-5533" fmla="*/ 217839 w 1225855"/>
              <a:gd name="connsiteY21-5534" fmla="*/ 805071 h 1499831"/>
              <a:gd name="connsiteX22-5535" fmla="*/ 9984 w 1225855"/>
              <a:gd name="connsiteY22-5536" fmla="*/ 1025692 h 1499831"/>
              <a:gd name="connsiteX23-5537" fmla="*/ 2946 w 1225855"/>
              <a:gd name="connsiteY23-5538" fmla="*/ 1044186 h 1499831"/>
              <a:gd name="connsiteX24-5539" fmla="*/ 0 w 1225855"/>
              <a:gd name="connsiteY24-5540" fmla="*/ 1062844 h 1499831"/>
              <a:gd name="connsiteX25-5541" fmla="*/ 194435 w 1225855"/>
              <a:gd name="connsiteY25-5542" fmla="*/ 1198195 h 1499831"/>
              <a:gd name="connsiteX26-5543" fmla="*/ 487887 w 1225855"/>
              <a:gd name="connsiteY26-5544" fmla="*/ 1247950 h 1499831"/>
              <a:gd name="connsiteX27-5545" fmla="*/ 487887 w 1225855"/>
              <a:gd name="connsiteY27-5546" fmla="*/ 1473645 h 1499831"/>
              <a:gd name="connsiteX28-5547" fmla="*/ 514073 w 1225855"/>
              <a:gd name="connsiteY28-5548" fmla="*/ 1499831 h 1499831"/>
              <a:gd name="connsiteX29-5549" fmla="*/ 711781 w 1225855"/>
              <a:gd name="connsiteY29-5550" fmla="*/ 1499831 h 1499831"/>
              <a:gd name="connsiteX30-5551" fmla="*/ 737968 w 1225855"/>
              <a:gd name="connsiteY30-5552" fmla="*/ 1473645 h 1499831"/>
              <a:gd name="connsiteX31-5553" fmla="*/ 737968 w 1225855"/>
              <a:gd name="connsiteY31-5554" fmla="*/ 1248932 h 1499831"/>
              <a:gd name="connsiteX32-5555" fmla="*/ 1039112 w 1225855"/>
              <a:gd name="connsiteY32-5556" fmla="*/ 1198195 h 1499831"/>
              <a:gd name="connsiteX33-5557" fmla="*/ 1225855 w 1225855"/>
              <a:gd name="connsiteY33-5558" fmla="*/ 1062844 h 1499831"/>
              <a:gd name="connsiteX34-5559" fmla="*/ 1219145 w 1225855"/>
              <a:gd name="connsiteY34-5560" fmla="*/ 1035512 h 1499831"/>
              <a:gd name="connsiteX35-5561" fmla="*/ 1099178 w 1225855"/>
              <a:gd name="connsiteY35-5562" fmla="*/ 1120454 h 1499831"/>
              <a:gd name="connsiteX36-5563" fmla="*/ 1082157 w 1225855"/>
              <a:gd name="connsiteY36-5564" fmla="*/ 1113580 h 1499831"/>
              <a:gd name="connsiteX37-5565" fmla="*/ 657608 w 1225855"/>
              <a:gd name="connsiteY37-5566" fmla="*/ 1056788 h 1499831"/>
              <a:gd name="connsiteX38-5567" fmla="*/ 560882 w 1225855"/>
              <a:gd name="connsiteY38-5568" fmla="*/ 1023564 h 1499831"/>
              <a:gd name="connsiteX39-5569" fmla="*/ 558918 w 1225855"/>
              <a:gd name="connsiteY39-5570" fmla="*/ 1022582 h 1499831"/>
              <a:gd name="connsiteX40-5571" fmla="*/ 554663 w 1225855"/>
              <a:gd name="connsiteY40-5572" fmla="*/ 1021109 h 1499831"/>
              <a:gd name="connsiteX41-5573" fmla="*/ 419966 w 1225855"/>
              <a:gd name="connsiteY41-5574" fmla="*/ 947296 h 1499831"/>
              <a:gd name="connsiteX42-5575" fmla="*/ 312928 w 1225855"/>
              <a:gd name="connsiteY42-5576" fmla="*/ 837313 h 1499831"/>
              <a:gd name="connsiteX43-5577" fmla="*/ 618656 w 1225855"/>
              <a:gd name="connsiteY43-5578" fmla="*/ 887115 h 1499831"/>
              <a:gd name="connsiteX44-5579" fmla="*/ 943368 w 1225855"/>
              <a:gd name="connsiteY44-5580" fmla="*/ 830439 h 1499831"/>
              <a:gd name="connsiteX45-5581" fmla="*/ 957116 w 1225855"/>
              <a:gd name="connsiteY45-5582" fmla="*/ 826184 h 1499831"/>
              <a:gd name="connsiteX46-5583" fmla="*/ 1168408 w 1225855"/>
              <a:gd name="connsiteY46-5584" fmla="*/ 1052369 h 1499831"/>
              <a:gd name="connsiteX47-5585" fmla="*/ 1170536 w 1225855"/>
              <a:gd name="connsiteY47-5586" fmla="*/ 1055806 h 1499831"/>
              <a:gd name="connsiteX48-5587" fmla="*/ 1173482 w 1225855"/>
              <a:gd name="connsiteY48-5588" fmla="*/ 1063008 h 1499831"/>
              <a:gd name="connsiteX49-5589" fmla="*/ 1099178 w 1225855"/>
              <a:gd name="connsiteY49-5590" fmla="*/ 1120454 h 1499831"/>
              <a:gd name="connsiteX50-5591" fmla="*/ 736822 w 1225855"/>
              <a:gd name="connsiteY50-5592" fmla="*/ 1196559 h 1499831"/>
              <a:gd name="connsiteX51-5593" fmla="*/ 620292 w 1225855"/>
              <a:gd name="connsiteY51-5594" fmla="*/ 1200487 h 1499831"/>
              <a:gd name="connsiteX52-5595" fmla="*/ 489033 w 1225855"/>
              <a:gd name="connsiteY52-5596" fmla="*/ 1195577 h 1499831"/>
              <a:gd name="connsiteX53-5597" fmla="*/ 209001 w 1225855"/>
              <a:gd name="connsiteY53-5598" fmla="*/ 1148114 h 1499831"/>
              <a:gd name="connsiteX54-5599" fmla="*/ 52209 w 1225855"/>
              <a:gd name="connsiteY54-5600" fmla="*/ 1063008 h 1499831"/>
              <a:gd name="connsiteX55-5601" fmla="*/ 54173 w 1225855"/>
              <a:gd name="connsiteY55-5602" fmla="*/ 1057279 h 1499831"/>
              <a:gd name="connsiteX56-5603" fmla="*/ 56137 w 1225855"/>
              <a:gd name="connsiteY56-5604" fmla="*/ 1053188 h 1499831"/>
              <a:gd name="connsiteX57-5605" fmla="*/ 255155 w 1225855"/>
              <a:gd name="connsiteY57-5606" fmla="*/ 841896 h 1499831"/>
              <a:gd name="connsiteX58-5607" fmla="*/ 346971 w 1225855"/>
              <a:gd name="connsiteY58-5608" fmla="*/ 956134 h 1499831"/>
              <a:gd name="connsiteX59-5609" fmla="*/ 318984 w 1225855"/>
              <a:gd name="connsiteY59-5610" fmla="*/ 987558 h 1499831"/>
              <a:gd name="connsiteX60-5611" fmla="*/ 321112 w 1225855"/>
              <a:gd name="connsiteY60-5612" fmla="*/ 1024546 h 1499831"/>
              <a:gd name="connsiteX61-5613" fmla="*/ 338460 w 1225855"/>
              <a:gd name="connsiteY61-5614" fmla="*/ 1031093 h 1499831"/>
              <a:gd name="connsiteX62-5615" fmla="*/ 358100 w 1225855"/>
              <a:gd name="connsiteY62-5616" fmla="*/ 1022255 h 1499831"/>
              <a:gd name="connsiteX63-5617" fmla="*/ 387887 w 1225855"/>
              <a:gd name="connsiteY63-5618" fmla="*/ 988703 h 1499831"/>
              <a:gd name="connsiteX64-5619" fmla="*/ 512600 w 1225855"/>
              <a:gd name="connsiteY64-5620" fmla="*/ 1059898 h 1499831"/>
              <a:gd name="connsiteX65-5621" fmla="*/ 494925 w 1225855"/>
              <a:gd name="connsiteY65-5622" fmla="*/ 1097868 h 1499831"/>
              <a:gd name="connsiteX66-5623" fmla="*/ 507527 w 1225855"/>
              <a:gd name="connsiteY66-5624" fmla="*/ 1132729 h 1499831"/>
              <a:gd name="connsiteX67-5625" fmla="*/ 518656 w 1225855"/>
              <a:gd name="connsiteY67-5626" fmla="*/ 1135184 h 1499831"/>
              <a:gd name="connsiteX68-5627" fmla="*/ 542388 w 1225855"/>
              <a:gd name="connsiteY68-5628" fmla="*/ 1120127 h 1499831"/>
              <a:gd name="connsiteX69-5629" fmla="*/ 561045 w 1225855"/>
              <a:gd name="connsiteY69-5630" fmla="*/ 1080029 h 1499831"/>
              <a:gd name="connsiteX70-5631" fmla="*/ 638132 w 1225855"/>
              <a:gd name="connsiteY70-5632" fmla="*/ 1105888 h 1499831"/>
              <a:gd name="connsiteX71-5633" fmla="*/ 708344 w 1225855"/>
              <a:gd name="connsiteY71-5634" fmla="*/ 1124219 h 1499831"/>
              <a:gd name="connsiteX72-5635" fmla="*/ 692633 w 1225855"/>
              <a:gd name="connsiteY72-5636" fmla="*/ 1159079 h 1499831"/>
              <a:gd name="connsiteX73-5637" fmla="*/ 691487 w 1225855"/>
              <a:gd name="connsiteY73-5638" fmla="*/ 1177574 h 1499831"/>
              <a:gd name="connsiteX74-5639" fmla="*/ 705726 w 1225855"/>
              <a:gd name="connsiteY74-5640" fmla="*/ 1193776 h 1499831"/>
              <a:gd name="connsiteX75-5641" fmla="*/ 716528 w 1225855"/>
              <a:gd name="connsiteY75-5642" fmla="*/ 1196068 h 1499831"/>
              <a:gd name="connsiteX76-5643" fmla="*/ 733549 w 1225855"/>
              <a:gd name="connsiteY76-5644" fmla="*/ 1189848 h 1499831"/>
              <a:gd name="connsiteX77-5645" fmla="*/ 740423 w 1225855"/>
              <a:gd name="connsiteY77-5646" fmla="*/ 1180683 h 1499831"/>
              <a:gd name="connsiteX78-5647" fmla="*/ 760881 w 1225855"/>
              <a:gd name="connsiteY78-5648" fmla="*/ 1135184 h 1499831"/>
              <a:gd name="connsiteX79-5649" fmla="*/ 974628 w 1225855"/>
              <a:gd name="connsiteY79-5650" fmla="*/ 1161534 h 1499831"/>
              <a:gd name="connsiteX80-5651" fmla="*/ 736822 w 1225855"/>
              <a:gd name="connsiteY80-5652" fmla="*/ 1196559 h 1499831"/>
              <a:gd name="connsiteX81-5653" fmla="*/ 685431 w 1225855"/>
              <a:gd name="connsiteY81-5654" fmla="*/ 1447458 h 1499831"/>
              <a:gd name="connsiteX82-5655" fmla="*/ 540096 w 1225855"/>
              <a:gd name="connsiteY82-5656" fmla="*/ 1447458 h 1499831"/>
              <a:gd name="connsiteX83-5657" fmla="*/ 540096 w 1225855"/>
              <a:gd name="connsiteY83-5658" fmla="*/ 1251059 h 1499831"/>
              <a:gd name="connsiteX84-5659" fmla="*/ 620292 w 1225855"/>
              <a:gd name="connsiteY84-5660" fmla="*/ 1252860 h 1499831"/>
              <a:gd name="connsiteX85-5661" fmla="*/ 685431 w 1225855"/>
              <a:gd name="connsiteY85-5662" fmla="*/ 1251714 h 1499831"/>
              <a:gd name="connsiteX86-5663" fmla="*/ 685431 w 1225855"/>
              <a:gd name="connsiteY86-5664" fmla="*/ 1447458 h 1499831"/>
              <a:gd name="connsiteX87-5665" fmla="*/ 186415 w 1225855"/>
              <a:gd name="connsiteY87-5666" fmla="*/ 720292 h 1499831"/>
              <a:gd name="connsiteX88-5667" fmla="*/ 187070 w 1225855"/>
              <a:gd name="connsiteY88-5668" fmla="*/ 718819 h 1499831"/>
              <a:gd name="connsiteX89-5669" fmla="*/ 188543 w 1225855"/>
              <a:gd name="connsiteY89-5670" fmla="*/ 715873 h 1499831"/>
              <a:gd name="connsiteX90-5671" fmla="*/ 418567 w 1225855"/>
              <a:gd name="connsiteY90-5672" fmla="*/ 483352 h 1499831"/>
              <a:gd name="connsiteX91-5673" fmla="*/ 493280 w 1225855"/>
              <a:gd name="connsiteY91-5674" fmla="*/ 505881 h 1499831"/>
              <a:gd name="connsiteX92-5675" fmla="*/ 550480 w 1225855"/>
              <a:gd name="connsiteY92-5676" fmla="*/ 513426 h 1499831"/>
              <a:gd name="connsiteX93-5677" fmla="*/ 587396 w 1225855"/>
              <a:gd name="connsiteY93-5678" fmla="*/ 507919 h 1499831"/>
              <a:gd name="connsiteX94-5679" fmla="*/ 609547 w 1225855"/>
              <a:gd name="connsiteY94-5680" fmla="*/ 513172 h 1499831"/>
              <a:gd name="connsiteX95-5681" fmla="*/ 644277 w 1225855"/>
              <a:gd name="connsiteY95-5682" fmla="*/ 510465 h 1499831"/>
              <a:gd name="connsiteX96-5683" fmla="*/ 676430 w 1225855"/>
              <a:gd name="connsiteY96-5684" fmla="*/ 508991 h 1499831"/>
              <a:gd name="connsiteX97-5685" fmla="*/ 712198 w 1225855"/>
              <a:gd name="connsiteY97-5686" fmla="*/ 499229 h 1499831"/>
              <a:gd name="connsiteX98-5687" fmla="*/ 797706 w 1225855"/>
              <a:gd name="connsiteY98-5688" fmla="*/ 471684 h 1499831"/>
              <a:gd name="connsiteX99-5689" fmla="*/ 820292 w 1225855"/>
              <a:gd name="connsiteY99-5690" fmla="*/ 507036 h 1499831"/>
              <a:gd name="connsiteX100-5691" fmla="*/ 780194 w 1225855"/>
              <a:gd name="connsiteY100-5692" fmla="*/ 560391 h 1499831"/>
              <a:gd name="connsiteX101-5693" fmla="*/ 759081 w 1225855"/>
              <a:gd name="connsiteY101-5694" fmla="*/ 576103 h 1499831"/>
              <a:gd name="connsiteX102-5695" fmla="*/ 736822 w 1225855"/>
              <a:gd name="connsiteY102-5696" fmla="*/ 590669 h 1499831"/>
              <a:gd name="connsiteX103-5697" fmla="*/ 736331 w 1225855"/>
              <a:gd name="connsiteY103-5698" fmla="*/ 590996 h 1499831"/>
              <a:gd name="connsiteX104-5699" fmla="*/ 537297 w 1225855"/>
              <a:gd name="connsiteY104-5700" fmla="*/ 672960 h 1499831"/>
              <a:gd name="connsiteX105-5701" fmla="*/ 339115 w 1225855"/>
              <a:gd name="connsiteY105-5702" fmla="*/ 752370 h 1499831"/>
              <a:gd name="connsiteX106-5703" fmla="*/ 289033 w 1225855"/>
              <a:gd name="connsiteY106-5704" fmla="*/ 767428 h 1499831"/>
              <a:gd name="connsiteX107-5705" fmla="*/ 274958 w 1225855"/>
              <a:gd name="connsiteY107-5706" fmla="*/ 771519 h 1499831"/>
              <a:gd name="connsiteX108-5707" fmla="*/ 255809 w 1225855"/>
              <a:gd name="connsiteY108-5708" fmla="*/ 764482 h 1499831"/>
              <a:gd name="connsiteX109-5709" fmla="*/ 186415 w 1225855"/>
              <a:gd name="connsiteY109-5710" fmla="*/ 720292 h 1499831"/>
              <a:gd name="connsiteX110-5711" fmla="*/ 883794 w 1225855"/>
              <a:gd name="connsiteY110-5712" fmla="*/ 593451 h 1499831"/>
              <a:gd name="connsiteX111-5713" fmla="*/ 859244 w 1225855"/>
              <a:gd name="connsiteY111-5714" fmla="*/ 561536 h 1499831"/>
              <a:gd name="connsiteX112-5715" fmla="*/ 854989 w 1225855"/>
              <a:gd name="connsiteY112-5716" fmla="*/ 557117 h 1499831"/>
              <a:gd name="connsiteX113-5717" fmla="*/ 867100 w 1225855"/>
              <a:gd name="connsiteY113-5718" fmla="*/ 534204 h 1499831"/>
              <a:gd name="connsiteX114-5719" fmla="*/ 1036167 w 1225855"/>
              <a:gd name="connsiteY114-5720" fmla="*/ 715218 h 1499831"/>
              <a:gd name="connsiteX115-5721" fmla="*/ 1037803 w 1225855"/>
              <a:gd name="connsiteY115-5722" fmla="*/ 717837 h 1499831"/>
              <a:gd name="connsiteX116-5723" fmla="*/ 1038949 w 1225855"/>
              <a:gd name="connsiteY116-5724" fmla="*/ 720128 h 1499831"/>
              <a:gd name="connsiteX117-5725" fmla="*/ 971519 w 1225855"/>
              <a:gd name="connsiteY117-5726" fmla="*/ 764973 h 1499831"/>
              <a:gd name="connsiteX118-5727" fmla="*/ 944841 w 1225855"/>
              <a:gd name="connsiteY118-5728" fmla="*/ 774793 h 1499831"/>
              <a:gd name="connsiteX119-5729" fmla="*/ 927165 w 1225855"/>
              <a:gd name="connsiteY119-5730" fmla="*/ 780357 h 1499831"/>
              <a:gd name="connsiteX120-5731" fmla="*/ 917018 w 1225855"/>
              <a:gd name="connsiteY120-5732" fmla="*/ 783303 h 1499831"/>
              <a:gd name="connsiteX121-5733" fmla="*/ 601823 w 1225855"/>
              <a:gd name="connsiteY121-5734" fmla="*/ 839342 h 1499831"/>
              <a:gd name="connsiteX122-5735" fmla="*/ 372175 w 1225855"/>
              <a:gd name="connsiteY122-5736" fmla="*/ 797051 h 1499831"/>
              <a:gd name="connsiteX123-5737" fmla="*/ 481668 w 1225855"/>
              <a:gd name="connsiteY123-5738" fmla="*/ 760717 h 1499831"/>
              <a:gd name="connsiteX124-5739" fmla="*/ 497707 w 1225855"/>
              <a:gd name="connsiteY124-5740" fmla="*/ 799015 h 1499831"/>
              <a:gd name="connsiteX125-5741" fmla="*/ 521929 w 1225855"/>
              <a:gd name="connsiteY125-5742" fmla="*/ 815054 h 1499831"/>
              <a:gd name="connsiteX126-5743" fmla="*/ 532077 w 1225855"/>
              <a:gd name="connsiteY126-5744" fmla="*/ 812927 h 1499831"/>
              <a:gd name="connsiteX127-5745" fmla="*/ 545988 w 1225855"/>
              <a:gd name="connsiteY127-5746" fmla="*/ 778557 h 1499831"/>
              <a:gd name="connsiteX128-5747" fmla="*/ 530931 w 1225855"/>
              <a:gd name="connsiteY128-5748" fmla="*/ 742878 h 1499831"/>
              <a:gd name="connsiteX129-5749" fmla="*/ 560882 w 1225855"/>
              <a:gd name="connsiteY129-5750" fmla="*/ 731421 h 1499831"/>
              <a:gd name="connsiteX130-5751" fmla="*/ 660881 w 1225855"/>
              <a:gd name="connsiteY130-5752" fmla="*/ 689359 h 1499831"/>
              <a:gd name="connsiteX131-5753" fmla="*/ 682158 w 1225855"/>
              <a:gd name="connsiteY131-5754" fmla="*/ 735677 h 1499831"/>
              <a:gd name="connsiteX132-5755" fmla="*/ 706053 w 1225855"/>
              <a:gd name="connsiteY132-5756" fmla="*/ 750897 h 1499831"/>
              <a:gd name="connsiteX133-5757" fmla="*/ 717019 w 1225855"/>
              <a:gd name="connsiteY133-5758" fmla="*/ 748442 h 1499831"/>
              <a:gd name="connsiteX134-5759" fmla="*/ 729948 w 1225855"/>
              <a:gd name="connsiteY134-5760" fmla="*/ 713745 h 1499831"/>
              <a:gd name="connsiteX135-5761" fmla="*/ 708181 w 1225855"/>
              <a:gd name="connsiteY135-5762" fmla="*/ 666446 h 1499831"/>
              <a:gd name="connsiteX136-5763" fmla="*/ 763991 w 1225855"/>
              <a:gd name="connsiteY136-5764" fmla="*/ 635350 h 1499831"/>
              <a:gd name="connsiteX137-5765" fmla="*/ 773483 w 1225855"/>
              <a:gd name="connsiteY137-5766" fmla="*/ 629294 h 1499831"/>
              <a:gd name="connsiteX138-5767" fmla="*/ 795414 w 1225855"/>
              <a:gd name="connsiteY138-5768" fmla="*/ 614400 h 1499831"/>
              <a:gd name="connsiteX139-5769" fmla="*/ 816200 w 1225855"/>
              <a:gd name="connsiteY139-5770" fmla="*/ 598361 h 1499831"/>
              <a:gd name="connsiteX140-5771" fmla="*/ 819473 w 1225855"/>
              <a:gd name="connsiteY140-5772" fmla="*/ 595579 h 1499831"/>
              <a:gd name="connsiteX141-5773" fmla="*/ 842223 w 1225855"/>
              <a:gd name="connsiteY141-5774" fmla="*/ 625202 h 1499831"/>
              <a:gd name="connsiteX142-5775" fmla="*/ 863008 w 1225855"/>
              <a:gd name="connsiteY142-5776" fmla="*/ 635350 h 1499831"/>
              <a:gd name="connsiteX143-5777" fmla="*/ 878884 w 1225855"/>
              <a:gd name="connsiteY143-5778" fmla="*/ 629949 h 1499831"/>
              <a:gd name="connsiteX144-5779" fmla="*/ 883794 w 1225855"/>
              <a:gd name="connsiteY144-5780" fmla="*/ 593451 h 1499831"/>
              <a:gd name="connsiteX145-5781" fmla="*/ 513091 w 1225855"/>
              <a:gd name="connsiteY145-5782" fmla="*/ 183796 h 1499831"/>
              <a:gd name="connsiteX146-5783" fmla="*/ 520784 w 1225855"/>
              <a:gd name="connsiteY146-5784" fmla="*/ 163175 h 1499831"/>
              <a:gd name="connsiteX147-5785" fmla="*/ 613746 w 1225855"/>
              <a:gd name="connsiteY147-5786" fmla="*/ 64648 h 1499831"/>
              <a:gd name="connsiteX148-5787" fmla="*/ 903434 w 1225855"/>
              <a:gd name="connsiteY148-5788" fmla="*/ 374630 h 1499831"/>
              <a:gd name="connsiteX149-5789" fmla="*/ 823892 w 1225855"/>
              <a:gd name="connsiteY149-5790" fmla="*/ 411455 h 1499831"/>
              <a:gd name="connsiteX150-5791" fmla="*/ 821110 w 1225855"/>
              <a:gd name="connsiteY150-5792" fmla="*/ 412273 h 1499831"/>
              <a:gd name="connsiteX151-5793" fmla="*/ 807689 w 1225855"/>
              <a:gd name="connsiteY151-5794" fmla="*/ 415710 h 1499831"/>
              <a:gd name="connsiteX152-5795" fmla="*/ 791159 w 1225855"/>
              <a:gd name="connsiteY152-5796" fmla="*/ 406873 h 1499831"/>
              <a:gd name="connsiteX153-5797" fmla="*/ 777084 w 1225855"/>
              <a:gd name="connsiteY153-5798" fmla="*/ 399835 h 1499831"/>
              <a:gd name="connsiteX154-5799" fmla="*/ 706053 w 1225855"/>
              <a:gd name="connsiteY154-5800" fmla="*/ 362192 h 1499831"/>
              <a:gd name="connsiteX155-5801" fmla="*/ 591160 w 1225855"/>
              <a:gd name="connsiteY155-5802" fmla="*/ 288542 h 1499831"/>
              <a:gd name="connsiteX156-5803" fmla="*/ 570702 w 1225855"/>
              <a:gd name="connsiteY156-5804" fmla="*/ 272176 h 1499831"/>
              <a:gd name="connsiteX157-5805" fmla="*/ 567919 w 1225855"/>
              <a:gd name="connsiteY157-5806" fmla="*/ 269721 h 1499831"/>
              <a:gd name="connsiteX158-5807" fmla="*/ 551226 w 1225855"/>
              <a:gd name="connsiteY158-5808" fmla="*/ 254500 h 1499831"/>
              <a:gd name="connsiteX159-5809" fmla="*/ 512109 w 1225855"/>
              <a:gd name="connsiteY159-5810" fmla="*/ 197708 h 1499831"/>
              <a:gd name="connsiteX160-5811" fmla="*/ 513091 w 1225855"/>
              <a:gd name="connsiteY160-5812" fmla="*/ 183796 h 1499831"/>
              <a:gd name="connsiteX161-5813" fmla="*/ 322094 w 1225855"/>
              <a:gd name="connsiteY161-5814" fmla="*/ 374303 h 1499831"/>
              <a:gd name="connsiteX162-5815" fmla="*/ 464974 w 1225855"/>
              <a:gd name="connsiteY162-5816" fmla="*/ 222421 h 1499831"/>
              <a:gd name="connsiteX163-5817" fmla="*/ 508345 w 1225855"/>
              <a:gd name="connsiteY163-5818" fmla="*/ 285596 h 1499831"/>
              <a:gd name="connsiteX164-5819" fmla="*/ 482486 w 1225855"/>
              <a:gd name="connsiteY164-5820" fmla="*/ 314729 h 1499831"/>
              <a:gd name="connsiteX165-5821" fmla="*/ 475939 w 1225855"/>
              <a:gd name="connsiteY165-5822" fmla="*/ 334205 h 1499831"/>
              <a:gd name="connsiteX166-5823" fmla="*/ 484614 w 1225855"/>
              <a:gd name="connsiteY166-5824" fmla="*/ 351717 h 1499831"/>
              <a:gd name="connsiteX167-5825" fmla="*/ 491324 w 1225855"/>
              <a:gd name="connsiteY167-5826" fmla="*/ 355973 h 1499831"/>
              <a:gd name="connsiteX168-5827" fmla="*/ 501962 w 1225855"/>
              <a:gd name="connsiteY168-5828" fmla="*/ 358264 h 1499831"/>
              <a:gd name="connsiteX169-5829" fmla="*/ 521602 w 1225855"/>
              <a:gd name="connsiteY169-5830" fmla="*/ 349426 h 1499831"/>
              <a:gd name="connsiteX170-5831" fmla="*/ 547298 w 1225855"/>
              <a:gd name="connsiteY170-5832" fmla="*/ 320621 h 1499831"/>
              <a:gd name="connsiteX171-5833" fmla="*/ 554990 w 1225855"/>
              <a:gd name="connsiteY171-5834" fmla="*/ 326676 h 1499831"/>
              <a:gd name="connsiteX172-5835" fmla="*/ 722747 w 1225855"/>
              <a:gd name="connsiteY172-5836" fmla="*/ 430768 h 1499831"/>
              <a:gd name="connsiteX173-5837" fmla="*/ 663827 w 1225855"/>
              <a:gd name="connsiteY173-5838" fmla="*/ 435678 h 1499831"/>
              <a:gd name="connsiteX174-5839" fmla="*/ 628967 w 1225855"/>
              <a:gd name="connsiteY174-5840" fmla="*/ 436823 h 1499831"/>
              <a:gd name="connsiteX175-5841" fmla="*/ 616692 w 1225855"/>
              <a:gd name="connsiteY175-5842" fmla="*/ 436987 h 1499831"/>
              <a:gd name="connsiteX176-5843" fmla="*/ 600489 w 1225855"/>
              <a:gd name="connsiteY176-5844" fmla="*/ 436823 h 1499831"/>
              <a:gd name="connsiteX177-5845" fmla="*/ 565628 w 1225855"/>
              <a:gd name="connsiteY177-5846" fmla="*/ 435514 h 1499831"/>
              <a:gd name="connsiteX178-5847" fmla="*/ 463337 w 1225855"/>
              <a:gd name="connsiteY178-5848" fmla="*/ 424057 h 1499831"/>
              <a:gd name="connsiteX179-5849" fmla="*/ 433059 w 1225855"/>
              <a:gd name="connsiteY179-5850" fmla="*/ 418165 h 1499831"/>
              <a:gd name="connsiteX180-5851" fmla="*/ 409164 w 1225855"/>
              <a:gd name="connsiteY180-5852" fmla="*/ 412437 h 1499831"/>
              <a:gd name="connsiteX181-5853" fmla="*/ 403927 w 1225855"/>
              <a:gd name="connsiteY181-5854" fmla="*/ 410964 h 1499831"/>
              <a:gd name="connsiteX182-5855" fmla="*/ 322094 w 1225855"/>
              <a:gd name="connsiteY182-5856" fmla="*/ 374303 h 1499831"/>
              <a:gd name="connsiteX0-5857" fmla="*/ 1219145 w 1225855"/>
              <a:gd name="connsiteY0-5858" fmla="*/ 1035512 h 1499831"/>
              <a:gd name="connsiteX1-5859" fmla="*/ 1212598 w 1225855"/>
              <a:gd name="connsiteY1-5860" fmla="*/ 1022910 h 1499831"/>
              <a:gd name="connsiteX2-5861" fmla="*/ 1009653 w 1225855"/>
              <a:gd name="connsiteY2-5862" fmla="*/ 805725 h 1499831"/>
              <a:gd name="connsiteX3-5863" fmla="*/ 1091485 w 1225855"/>
              <a:gd name="connsiteY3-5864" fmla="*/ 720128 h 1499831"/>
              <a:gd name="connsiteX4-5865" fmla="*/ 1086085 w 1225855"/>
              <a:gd name="connsiteY4-5866" fmla="*/ 697052 h 1499831"/>
              <a:gd name="connsiteX5-5867" fmla="*/ 1079702 w 1225855"/>
              <a:gd name="connsiteY5-5868" fmla="*/ 685104 h 1499831"/>
              <a:gd name="connsiteX6-5869" fmla="*/ 863663 w 1225855"/>
              <a:gd name="connsiteY6-5870" fmla="*/ 454008 h 1499831"/>
              <a:gd name="connsiteX7-5871" fmla="*/ 957280 w 1225855"/>
              <a:gd name="connsiteY7-5872" fmla="*/ 374303 h 1499831"/>
              <a:gd name="connsiteX8-5873" fmla="*/ 953024 w 1225855"/>
              <a:gd name="connsiteY8-5874" fmla="*/ 355482 h 1499831"/>
              <a:gd name="connsiteX9-5875" fmla="*/ 946969 w 1225855"/>
              <a:gd name="connsiteY9-5876" fmla="*/ 344516 h 1499831"/>
              <a:gd name="connsiteX10-5877" fmla="*/ 633058 w 1225855"/>
              <a:gd name="connsiteY10-5878" fmla="*/ 8347 h 1499831"/>
              <a:gd name="connsiteX11-5879" fmla="*/ 613909 w 1225855"/>
              <a:gd name="connsiteY11-5880" fmla="*/ 0 h 1499831"/>
              <a:gd name="connsiteX12-5881" fmla="*/ 594761 w 1225855"/>
              <a:gd name="connsiteY12-5882" fmla="*/ 8183 h 1499831"/>
              <a:gd name="connsiteX13-5883" fmla="*/ 276922 w 1225855"/>
              <a:gd name="connsiteY13-5884" fmla="*/ 345825 h 1499831"/>
              <a:gd name="connsiteX14-5885" fmla="*/ 269884 w 1225855"/>
              <a:gd name="connsiteY14-5886" fmla="*/ 362028 h 1499831"/>
              <a:gd name="connsiteX15-5887" fmla="*/ 268248 w 1225855"/>
              <a:gd name="connsiteY15-5888" fmla="*/ 374139 h 1499831"/>
              <a:gd name="connsiteX16-5889" fmla="*/ 363828 w 1225855"/>
              <a:gd name="connsiteY16-5890" fmla="*/ 453354 h 1499831"/>
              <a:gd name="connsiteX17-5891" fmla="*/ 143535 w 1225855"/>
              <a:gd name="connsiteY17-5892" fmla="*/ 687395 h 1499831"/>
              <a:gd name="connsiteX18-5893" fmla="*/ 136497 w 1225855"/>
              <a:gd name="connsiteY18-5894" fmla="*/ 704744 h 1499831"/>
              <a:gd name="connsiteX19-5895" fmla="*/ 134206 w 1225855"/>
              <a:gd name="connsiteY19-5896" fmla="*/ 720128 h 1499831"/>
              <a:gd name="connsiteX20-5897" fmla="*/ 182978 w 1225855"/>
              <a:gd name="connsiteY20-5898" fmla="*/ 786740 h 1499831"/>
              <a:gd name="connsiteX21-5899" fmla="*/ 217839 w 1225855"/>
              <a:gd name="connsiteY21-5900" fmla="*/ 805071 h 1499831"/>
              <a:gd name="connsiteX22-5901" fmla="*/ 9984 w 1225855"/>
              <a:gd name="connsiteY22-5902" fmla="*/ 1025692 h 1499831"/>
              <a:gd name="connsiteX23-5903" fmla="*/ 2946 w 1225855"/>
              <a:gd name="connsiteY23-5904" fmla="*/ 1044186 h 1499831"/>
              <a:gd name="connsiteX24-5905" fmla="*/ 0 w 1225855"/>
              <a:gd name="connsiteY24-5906" fmla="*/ 1062844 h 1499831"/>
              <a:gd name="connsiteX25-5907" fmla="*/ 194435 w 1225855"/>
              <a:gd name="connsiteY25-5908" fmla="*/ 1198195 h 1499831"/>
              <a:gd name="connsiteX26-5909" fmla="*/ 487887 w 1225855"/>
              <a:gd name="connsiteY26-5910" fmla="*/ 1247950 h 1499831"/>
              <a:gd name="connsiteX27-5911" fmla="*/ 487887 w 1225855"/>
              <a:gd name="connsiteY27-5912" fmla="*/ 1473645 h 1499831"/>
              <a:gd name="connsiteX28-5913" fmla="*/ 514073 w 1225855"/>
              <a:gd name="connsiteY28-5914" fmla="*/ 1499831 h 1499831"/>
              <a:gd name="connsiteX29-5915" fmla="*/ 711781 w 1225855"/>
              <a:gd name="connsiteY29-5916" fmla="*/ 1499831 h 1499831"/>
              <a:gd name="connsiteX30-5917" fmla="*/ 737968 w 1225855"/>
              <a:gd name="connsiteY30-5918" fmla="*/ 1473645 h 1499831"/>
              <a:gd name="connsiteX31-5919" fmla="*/ 737968 w 1225855"/>
              <a:gd name="connsiteY31-5920" fmla="*/ 1248932 h 1499831"/>
              <a:gd name="connsiteX32-5921" fmla="*/ 1039112 w 1225855"/>
              <a:gd name="connsiteY32-5922" fmla="*/ 1198195 h 1499831"/>
              <a:gd name="connsiteX33-5923" fmla="*/ 1225855 w 1225855"/>
              <a:gd name="connsiteY33-5924" fmla="*/ 1062844 h 1499831"/>
              <a:gd name="connsiteX34-5925" fmla="*/ 1219145 w 1225855"/>
              <a:gd name="connsiteY34-5926" fmla="*/ 1035512 h 1499831"/>
              <a:gd name="connsiteX35-5927" fmla="*/ 1099178 w 1225855"/>
              <a:gd name="connsiteY35-5928" fmla="*/ 1120454 h 1499831"/>
              <a:gd name="connsiteX36-5929" fmla="*/ 1082157 w 1225855"/>
              <a:gd name="connsiteY36-5930" fmla="*/ 1113580 h 1499831"/>
              <a:gd name="connsiteX37-5931" fmla="*/ 657608 w 1225855"/>
              <a:gd name="connsiteY37-5932" fmla="*/ 1056788 h 1499831"/>
              <a:gd name="connsiteX38-5933" fmla="*/ 560882 w 1225855"/>
              <a:gd name="connsiteY38-5934" fmla="*/ 1023564 h 1499831"/>
              <a:gd name="connsiteX39-5935" fmla="*/ 558918 w 1225855"/>
              <a:gd name="connsiteY39-5936" fmla="*/ 1022582 h 1499831"/>
              <a:gd name="connsiteX40-5937" fmla="*/ 554663 w 1225855"/>
              <a:gd name="connsiteY40-5938" fmla="*/ 1021109 h 1499831"/>
              <a:gd name="connsiteX41-5939" fmla="*/ 419966 w 1225855"/>
              <a:gd name="connsiteY41-5940" fmla="*/ 947296 h 1499831"/>
              <a:gd name="connsiteX42-5941" fmla="*/ 312928 w 1225855"/>
              <a:gd name="connsiteY42-5942" fmla="*/ 837313 h 1499831"/>
              <a:gd name="connsiteX43-5943" fmla="*/ 618656 w 1225855"/>
              <a:gd name="connsiteY43-5944" fmla="*/ 887115 h 1499831"/>
              <a:gd name="connsiteX44-5945" fmla="*/ 943368 w 1225855"/>
              <a:gd name="connsiteY44-5946" fmla="*/ 830439 h 1499831"/>
              <a:gd name="connsiteX45-5947" fmla="*/ 957116 w 1225855"/>
              <a:gd name="connsiteY45-5948" fmla="*/ 826184 h 1499831"/>
              <a:gd name="connsiteX46-5949" fmla="*/ 1168408 w 1225855"/>
              <a:gd name="connsiteY46-5950" fmla="*/ 1052369 h 1499831"/>
              <a:gd name="connsiteX47-5951" fmla="*/ 1170536 w 1225855"/>
              <a:gd name="connsiteY47-5952" fmla="*/ 1055806 h 1499831"/>
              <a:gd name="connsiteX48-5953" fmla="*/ 1173482 w 1225855"/>
              <a:gd name="connsiteY48-5954" fmla="*/ 1063008 h 1499831"/>
              <a:gd name="connsiteX49-5955" fmla="*/ 1099178 w 1225855"/>
              <a:gd name="connsiteY49-5956" fmla="*/ 1120454 h 1499831"/>
              <a:gd name="connsiteX50-5957" fmla="*/ 736822 w 1225855"/>
              <a:gd name="connsiteY50-5958" fmla="*/ 1196559 h 1499831"/>
              <a:gd name="connsiteX51-5959" fmla="*/ 620292 w 1225855"/>
              <a:gd name="connsiteY51-5960" fmla="*/ 1200487 h 1499831"/>
              <a:gd name="connsiteX52-5961" fmla="*/ 489033 w 1225855"/>
              <a:gd name="connsiteY52-5962" fmla="*/ 1195577 h 1499831"/>
              <a:gd name="connsiteX53-5963" fmla="*/ 209001 w 1225855"/>
              <a:gd name="connsiteY53-5964" fmla="*/ 1148114 h 1499831"/>
              <a:gd name="connsiteX54-5965" fmla="*/ 52209 w 1225855"/>
              <a:gd name="connsiteY54-5966" fmla="*/ 1063008 h 1499831"/>
              <a:gd name="connsiteX55-5967" fmla="*/ 54173 w 1225855"/>
              <a:gd name="connsiteY55-5968" fmla="*/ 1057279 h 1499831"/>
              <a:gd name="connsiteX56-5969" fmla="*/ 56137 w 1225855"/>
              <a:gd name="connsiteY56-5970" fmla="*/ 1053188 h 1499831"/>
              <a:gd name="connsiteX57-5971" fmla="*/ 255155 w 1225855"/>
              <a:gd name="connsiteY57-5972" fmla="*/ 841896 h 1499831"/>
              <a:gd name="connsiteX58-5973" fmla="*/ 346971 w 1225855"/>
              <a:gd name="connsiteY58-5974" fmla="*/ 956134 h 1499831"/>
              <a:gd name="connsiteX59-5975" fmla="*/ 318984 w 1225855"/>
              <a:gd name="connsiteY59-5976" fmla="*/ 987558 h 1499831"/>
              <a:gd name="connsiteX60-5977" fmla="*/ 321112 w 1225855"/>
              <a:gd name="connsiteY60-5978" fmla="*/ 1024546 h 1499831"/>
              <a:gd name="connsiteX61-5979" fmla="*/ 338460 w 1225855"/>
              <a:gd name="connsiteY61-5980" fmla="*/ 1031093 h 1499831"/>
              <a:gd name="connsiteX62-5981" fmla="*/ 358100 w 1225855"/>
              <a:gd name="connsiteY62-5982" fmla="*/ 1022255 h 1499831"/>
              <a:gd name="connsiteX63-5983" fmla="*/ 387887 w 1225855"/>
              <a:gd name="connsiteY63-5984" fmla="*/ 988703 h 1499831"/>
              <a:gd name="connsiteX64-5985" fmla="*/ 512600 w 1225855"/>
              <a:gd name="connsiteY64-5986" fmla="*/ 1059898 h 1499831"/>
              <a:gd name="connsiteX65-5987" fmla="*/ 494925 w 1225855"/>
              <a:gd name="connsiteY65-5988" fmla="*/ 1097868 h 1499831"/>
              <a:gd name="connsiteX66-5989" fmla="*/ 507527 w 1225855"/>
              <a:gd name="connsiteY66-5990" fmla="*/ 1132729 h 1499831"/>
              <a:gd name="connsiteX67-5991" fmla="*/ 518656 w 1225855"/>
              <a:gd name="connsiteY67-5992" fmla="*/ 1135184 h 1499831"/>
              <a:gd name="connsiteX68-5993" fmla="*/ 542388 w 1225855"/>
              <a:gd name="connsiteY68-5994" fmla="*/ 1120127 h 1499831"/>
              <a:gd name="connsiteX69-5995" fmla="*/ 561045 w 1225855"/>
              <a:gd name="connsiteY69-5996" fmla="*/ 1080029 h 1499831"/>
              <a:gd name="connsiteX70-5997" fmla="*/ 638132 w 1225855"/>
              <a:gd name="connsiteY70-5998" fmla="*/ 1105888 h 1499831"/>
              <a:gd name="connsiteX71-5999" fmla="*/ 708344 w 1225855"/>
              <a:gd name="connsiteY71-6000" fmla="*/ 1124219 h 1499831"/>
              <a:gd name="connsiteX72-6001" fmla="*/ 692633 w 1225855"/>
              <a:gd name="connsiteY72-6002" fmla="*/ 1159079 h 1499831"/>
              <a:gd name="connsiteX73-6003" fmla="*/ 691487 w 1225855"/>
              <a:gd name="connsiteY73-6004" fmla="*/ 1177574 h 1499831"/>
              <a:gd name="connsiteX74-6005" fmla="*/ 705726 w 1225855"/>
              <a:gd name="connsiteY74-6006" fmla="*/ 1193776 h 1499831"/>
              <a:gd name="connsiteX75-6007" fmla="*/ 716528 w 1225855"/>
              <a:gd name="connsiteY75-6008" fmla="*/ 1196068 h 1499831"/>
              <a:gd name="connsiteX76-6009" fmla="*/ 733549 w 1225855"/>
              <a:gd name="connsiteY76-6010" fmla="*/ 1189848 h 1499831"/>
              <a:gd name="connsiteX77-6011" fmla="*/ 740423 w 1225855"/>
              <a:gd name="connsiteY77-6012" fmla="*/ 1180683 h 1499831"/>
              <a:gd name="connsiteX78-6013" fmla="*/ 760881 w 1225855"/>
              <a:gd name="connsiteY78-6014" fmla="*/ 1135184 h 1499831"/>
              <a:gd name="connsiteX79-6015" fmla="*/ 974628 w 1225855"/>
              <a:gd name="connsiteY79-6016" fmla="*/ 1161534 h 1499831"/>
              <a:gd name="connsiteX80-6017" fmla="*/ 736822 w 1225855"/>
              <a:gd name="connsiteY80-6018" fmla="*/ 1196559 h 1499831"/>
              <a:gd name="connsiteX81-6019" fmla="*/ 685431 w 1225855"/>
              <a:gd name="connsiteY81-6020" fmla="*/ 1447458 h 1499831"/>
              <a:gd name="connsiteX82-6021" fmla="*/ 540096 w 1225855"/>
              <a:gd name="connsiteY82-6022" fmla="*/ 1447458 h 1499831"/>
              <a:gd name="connsiteX83-6023" fmla="*/ 540096 w 1225855"/>
              <a:gd name="connsiteY83-6024" fmla="*/ 1251059 h 1499831"/>
              <a:gd name="connsiteX84-6025" fmla="*/ 620292 w 1225855"/>
              <a:gd name="connsiteY84-6026" fmla="*/ 1252860 h 1499831"/>
              <a:gd name="connsiteX85-6027" fmla="*/ 685431 w 1225855"/>
              <a:gd name="connsiteY85-6028" fmla="*/ 1251714 h 1499831"/>
              <a:gd name="connsiteX86-6029" fmla="*/ 685431 w 1225855"/>
              <a:gd name="connsiteY86-6030" fmla="*/ 1447458 h 1499831"/>
              <a:gd name="connsiteX87-6031" fmla="*/ 186415 w 1225855"/>
              <a:gd name="connsiteY87-6032" fmla="*/ 720292 h 1499831"/>
              <a:gd name="connsiteX88-6033" fmla="*/ 187070 w 1225855"/>
              <a:gd name="connsiteY88-6034" fmla="*/ 718819 h 1499831"/>
              <a:gd name="connsiteX89-6035" fmla="*/ 188543 w 1225855"/>
              <a:gd name="connsiteY89-6036" fmla="*/ 715873 h 1499831"/>
              <a:gd name="connsiteX90-6037" fmla="*/ 418567 w 1225855"/>
              <a:gd name="connsiteY90-6038" fmla="*/ 483352 h 1499831"/>
              <a:gd name="connsiteX91-6039" fmla="*/ 493280 w 1225855"/>
              <a:gd name="connsiteY91-6040" fmla="*/ 505881 h 1499831"/>
              <a:gd name="connsiteX92-6041" fmla="*/ 550480 w 1225855"/>
              <a:gd name="connsiteY92-6042" fmla="*/ 513426 h 1499831"/>
              <a:gd name="connsiteX93-6043" fmla="*/ 587396 w 1225855"/>
              <a:gd name="connsiteY93-6044" fmla="*/ 507919 h 1499831"/>
              <a:gd name="connsiteX94-6045" fmla="*/ 609547 w 1225855"/>
              <a:gd name="connsiteY94-6046" fmla="*/ 513172 h 1499831"/>
              <a:gd name="connsiteX95-6047" fmla="*/ 644277 w 1225855"/>
              <a:gd name="connsiteY95-6048" fmla="*/ 510465 h 1499831"/>
              <a:gd name="connsiteX96-6049" fmla="*/ 676430 w 1225855"/>
              <a:gd name="connsiteY96-6050" fmla="*/ 508991 h 1499831"/>
              <a:gd name="connsiteX97-6051" fmla="*/ 712198 w 1225855"/>
              <a:gd name="connsiteY97-6052" fmla="*/ 499229 h 1499831"/>
              <a:gd name="connsiteX98-6053" fmla="*/ 797706 w 1225855"/>
              <a:gd name="connsiteY98-6054" fmla="*/ 471684 h 1499831"/>
              <a:gd name="connsiteX99-6055" fmla="*/ 820292 w 1225855"/>
              <a:gd name="connsiteY99-6056" fmla="*/ 507036 h 1499831"/>
              <a:gd name="connsiteX100-6057" fmla="*/ 780194 w 1225855"/>
              <a:gd name="connsiteY100-6058" fmla="*/ 560391 h 1499831"/>
              <a:gd name="connsiteX101-6059" fmla="*/ 759081 w 1225855"/>
              <a:gd name="connsiteY101-6060" fmla="*/ 576103 h 1499831"/>
              <a:gd name="connsiteX102-6061" fmla="*/ 736822 w 1225855"/>
              <a:gd name="connsiteY102-6062" fmla="*/ 590669 h 1499831"/>
              <a:gd name="connsiteX103-6063" fmla="*/ 736331 w 1225855"/>
              <a:gd name="connsiteY103-6064" fmla="*/ 590996 h 1499831"/>
              <a:gd name="connsiteX104-6065" fmla="*/ 537297 w 1225855"/>
              <a:gd name="connsiteY104-6066" fmla="*/ 689628 h 1499831"/>
              <a:gd name="connsiteX105-6067" fmla="*/ 339115 w 1225855"/>
              <a:gd name="connsiteY105-6068" fmla="*/ 752370 h 1499831"/>
              <a:gd name="connsiteX106-6069" fmla="*/ 289033 w 1225855"/>
              <a:gd name="connsiteY106-6070" fmla="*/ 767428 h 1499831"/>
              <a:gd name="connsiteX107-6071" fmla="*/ 274958 w 1225855"/>
              <a:gd name="connsiteY107-6072" fmla="*/ 771519 h 1499831"/>
              <a:gd name="connsiteX108-6073" fmla="*/ 255809 w 1225855"/>
              <a:gd name="connsiteY108-6074" fmla="*/ 764482 h 1499831"/>
              <a:gd name="connsiteX109-6075" fmla="*/ 186415 w 1225855"/>
              <a:gd name="connsiteY109-6076" fmla="*/ 720292 h 1499831"/>
              <a:gd name="connsiteX110-6077" fmla="*/ 883794 w 1225855"/>
              <a:gd name="connsiteY110-6078" fmla="*/ 593451 h 1499831"/>
              <a:gd name="connsiteX111-6079" fmla="*/ 859244 w 1225855"/>
              <a:gd name="connsiteY111-6080" fmla="*/ 561536 h 1499831"/>
              <a:gd name="connsiteX112-6081" fmla="*/ 854989 w 1225855"/>
              <a:gd name="connsiteY112-6082" fmla="*/ 557117 h 1499831"/>
              <a:gd name="connsiteX113-6083" fmla="*/ 867100 w 1225855"/>
              <a:gd name="connsiteY113-6084" fmla="*/ 534204 h 1499831"/>
              <a:gd name="connsiteX114-6085" fmla="*/ 1036167 w 1225855"/>
              <a:gd name="connsiteY114-6086" fmla="*/ 715218 h 1499831"/>
              <a:gd name="connsiteX115-6087" fmla="*/ 1037803 w 1225855"/>
              <a:gd name="connsiteY115-6088" fmla="*/ 717837 h 1499831"/>
              <a:gd name="connsiteX116-6089" fmla="*/ 1038949 w 1225855"/>
              <a:gd name="connsiteY116-6090" fmla="*/ 720128 h 1499831"/>
              <a:gd name="connsiteX117-6091" fmla="*/ 971519 w 1225855"/>
              <a:gd name="connsiteY117-6092" fmla="*/ 764973 h 1499831"/>
              <a:gd name="connsiteX118-6093" fmla="*/ 944841 w 1225855"/>
              <a:gd name="connsiteY118-6094" fmla="*/ 774793 h 1499831"/>
              <a:gd name="connsiteX119-6095" fmla="*/ 927165 w 1225855"/>
              <a:gd name="connsiteY119-6096" fmla="*/ 780357 h 1499831"/>
              <a:gd name="connsiteX120-6097" fmla="*/ 917018 w 1225855"/>
              <a:gd name="connsiteY120-6098" fmla="*/ 783303 h 1499831"/>
              <a:gd name="connsiteX121-6099" fmla="*/ 601823 w 1225855"/>
              <a:gd name="connsiteY121-6100" fmla="*/ 839342 h 1499831"/>
              <a:gd name="connsiteX122-6101" fmla="*/ 372175 w 1225855"/>
              <a:gd name="connsiteY122-6102" fmla="*/ 797051 h 1499831"/>
              <a:gd name="connsiteX123-6103" fmla="*/ 481668 w 1225855"/>
              <a:gd name="connsiteY123-6104" fmla="*/ 760717 h 1499831"/>
              <a:gd name="connsiteX124-6105" fmla="*/ 497707 w 1225855"/>
              <a:gd name="connsiteY124-6106" fmla="*/ 799015 h 1499831"/>
              <a:gd name="connsiteX125-6107" fmla="*/ 521929 w 1225855"/>
              <a:gd name="connsiteY125-6108" fmla="*/ 815054 h 1499831"/>
              <a:gd name="connsiteX126-6109" fmla="*/ 532077 w 1225855"/>
              <a:gd name="connsiteY126-6110" fmla="*/ 812927 h 1499831"/>
              <a:gd name="connsiteX127-6111" fmla="*/ 545988 w 1225855"/>
              <a:gd name="connsiteY127-6112" fmla="*/ 778557 h 1499831"/>
              <a:gd name="connsiteX128-6113" fmla="*/ 530931 w 1225855"/>
              <a:gd name="connsiteY128-6114" fmla="*/ 742878 h 1499831"/>
              <a:gd name="connsiteX129-6115" fmla="*/ 560882 w 1225855"/>
              <a:gd name="connsiteY129-6116" fmla="*/ 731421 h 1499831"/>
              <a:gd name="connsiteX130-6117" fmla="*/ 660881 w 1225855"/>
              <a:gd name="connsiteY130-6118" fmla="*/ 689359 h 1499831"/>
              <a:gd name="connsiteX131-6119" fmla="*/ 682158 w 1225855"/>
              <a:gd name="connsiteY131-6120" fmla="*/ 735677 h 1499831"/>
              <a:gd name="connsiteX132-6121" fmla="*/ 706053 w 1225855"/>
              <a:gd name="connsiteY132-6122" fmla="*/ 750897 h 1499831"/>
              <a:gd name="connsiteX133-6123" fmla="*/ 717019 w 1225855"/>
              <a:gd name="connsiteY133-6124" fmla="*/ 748442 h 1499831"/>
              <a:gd name="connsiteX134-6125" fmla="*/ 729948 w 1225855"/>
              <a:gd name="connsiteY134-6126" fmla="*/ 713745 h 1499831"/>
              <a:gd name="connsiteX135-6127" fmla="*/ 708181 w 1225855"/>
              <a:gd name="connsiteY135-6128" fmla="*/ 666446 h 1499831"/>
              <a:gd name="connsiteX136-6129" fmla="*/ 763991 w 1225855"/>
              <a:gd name="connsiteY136-6130" fmla="*/ 635350 h 1499831"/>
              <a:gd name="connsiteX137-6131" fmla="*/ 773483 w 1225855"/>
              <a:gd name="connsiteY137-6132" fmla="*/ 629294 h 1499831"/>
              <a:gd name="connsiteX138-6133" fmla="*/ 795414 w 1225855"/>
              <a:gd name="connsiteY138-6134" fmla="*/ 614400 h 1499831"/>
              <a:gd name="connsiteX139-6135" fmla="*/ 816200 w 1225855"/>
              <a:gd name="connsiteY139-6136" fmla="*/ 598361 h 1499831"/>
              <a:gd name="connsiteX140-6137" fmla="*/ 819473 w 1225855"/>
              <a:gd name="connsiteY140-6138" fmla="*/ 595579 h 1499831"/>
              <a:gd name="connsiteX141-6139" fmla="*/ 842223 w 1225855"/>
              <a:gd name="connsiteY141-6140" fmla="*/ 625202 h 1499831"/>
              <a:gd name="connsiteX142-6141" fmla="*/ 863008 w 1225855"/>
              <a:gd name="connsiteY142-6142" fmla="*/ 635350 h 1499831"/>
              <a:gd name="connsiteX143-6143" fmla="*/ 878884 w 1225855"/>
              <a:gd name="connsiteY143-6144" fmla="*/ 629949 h 1499831"/>
              <a:gd name="connsiteX144-6145" fmla="*/ 883794 w 1225855"/>
              <a:gd name="connsiteY144-6146" fmla="*/ 593451 h 1499831"/>
              <a:gd name="connsiteX145-6147" fmla="*/ 513091 w 1225855"/>
              <a:gd name="connsiteY145-6148" fmla="*/ 183796 h 1499831"/>
              <a:gd name="connsiteX146-6149" fmla="*/ 520784 w 1225855"/>
              <a:gd name="connsiteY146-6150" fmla="*/ 163175 h 1499831"/>
              <a:gd name="connsiteX147-6151" fmla="*/ 613746 w 1225855"/>
              <a:gd name="connsiteY147-6152" fmla="*/ 64648 h 1499831"/>
              <a:gd name="connsiteX148-6153" fmla="*/ 903434 w 1225855"/>
              <a:gd name="connsiteY148-6154" fmla="*/ 374630 h 1499831"/>
              <a:gd name="connsiteX149-6155" fmla="*/ 823892 w 1225855"/>
              <a:gd name="connsiteY149-6156" fmla="*/ 411455 h 1499831"/>
              <a:gd name="connsiteX150-6157" fmla="*/ 821110 w 1225855"/>
              <a:gd name="connsiteY150-6158" fmla="*/ 412273 h 1499831"/>
              <a:gd name="connsiteX151-6159" fmla="*/ 807689 w 1225855"/>
              <a:gd name="connsiteY151-6160" fmla="*/ 415710 h 1499831"/>
              <a:gd name="connsiteX152-6161" fmla="*/ 791159 w 1225855"/>
              <a:gd name="connsiteY152-6162" fmla="*/ 406873 h 1499831"/>
              <a:gd name="connsiteX153-6163" fmla="*/ 777084 w 1225855"/>
              <a:gd name="connsiteY153-6164" fmla="*/ 399835 h 1499831"/>
              <a:gd name="connsiteX154-6165" fmla="*/ 706053 w 1225855"/>
              <a:gd name="connsiteY154-6166" fmla="*/ 362192 h 1499831"/>
              <a:gd name="connsiteX155-6167" fmla="*/ 591160 w 1225855"/>
              <a:gd name="connsiteY155-6168" fmla="*/ 288542 h 1499831"/>
              <a:gd name="connsiteX156-6169" fmla="*/ 570702 w 1225855"/>
              <a:gd name="connsiteY156-6170" fmla="*/ 272176 h 1499831"/>
              <a:gd name="connsiteX157-6171" fmla="*/ 567919 w 1225855"/>
              <a:gd name="connsiteY157-6172" fmla="*/ 269721 h 1499831"/>
              <a:gd name="connsiteX158-6173" fmla="*/ 551226 w 1225855"/>
              <a:gd name="connsiteY158-6174" fmla="*/ 254500 h 1499831"/>
              <a:gd name="connsiteX159-6175" fmla="*/ 512109 w 1225855"/>
              <a:gd name="connsiteY159-6176" fmla="*/ 197708 h 1499831"/>
              <a:gd name="connsiteX160-6177" fmla="*/ 513091 w 1225855"/>
              <a:gd name="connsiteY160-6178" fmla="*/ 183796 h 1499831"/>
              <a:gd name="connsiteX161-6179" fmla="*/ 322094 w 1225855"/>
              <a:gd name="connsiteY161-6180" fmla="*/ 374303 h 1499831"/>
              <a:gd name="connsiteX162-6181" fmla="*/ 464974 w 1225855"/>
              <a:gd name="connsiteY162-6182" fmla="*/ 222421 h 1499831"/>
              <a:gd name="connsiteX163-6183" fmla="*/ 508345 w 1225855"/>
              <a:gd name="connsiteY163-6184" fmla="*/ 285596 h 1499831"/>
              <a:gd name="connsiteX164-6185" fmla="*/ 482486 w 1225855"/>
              <a:gd name="connsiteY164-6186" fmla="*/ 314729 h 1499831"/>
              <a:gd name="connsiteX165-6187" fmla="*/ 475939 w 1225855"/>
              <a:gd name="connsiteY165-6188" fmla="*/ 334205 h 1499831"/>
              <a:gd name="connsiteX166-6189" fmla="*/ 484614 w 1225855"/>
              <a:gd name="connsiteY166-6190" fmla="*/ 351717 h 1499831"/>
              <a:gd name="connsiteX167-6191" fmla="*/ 491324 w 1225855"/>
              <a:gd name="connsiteY167-6192" fmla="*/ 355973 h 1499831"/>
              <a:gd name="connsiteX168-6193" fmla="*/ 501962 w 1225855"/>
              <a:gd name="connsiteY168-6194" fmla="*/ 358264 h 1499831"/>
              <a:gd name="connsiteX169-6195" fmla="*/ 521602 w 1225855"/>
              <a:gd name="connsiteY169-6196" fmla="*/ 349426 h 1499831"/>
              <a:gd name="connsiteX170-6197" fmla="*/ 547298 w 1225855"/>
              <a:gd name="connsiteY170-6198" fmla="*/ 320621 h 1499831"/>
              <a:gd name="connsiteX171-6199" fmla="*/ 554990 w 1225855"/>
              <a:gd name="connsiteY171-6200" fmla="*/ 326676 h 1499831"/>
              <a:gd name="connsiteX172-6201" fmla="*/ 722747 w 1225855"/>
              <a:gd name="connsiteY172-6202" fmla="*/ 430768 h 1499831"/>
              <a:gd name="connsiteX173-6203" fmla="*/ 663827 w 1225855"/>
              <a:gd name="connsiteY173-6204" fmla="*/ 435678 h 1499831"/>
              <a:gd name="connsiteX174-6205" fmla="*/ 628967 w 1225855"/>
              <a:gd name="connsiteY174-6206" fmla="*/ 436823 h 1499831"/>
              <a:gd name="connsiteX175-6207" fmla="*/ 616692 w 1225855"/>
              <a:gd name="connsiteY175-6208" fmla="*/ 436987 h 1499831"/>
              <a:gd name="connsiteX176-6209" fmla="*/ 600489 w 1225855"/>
              <a:gd name="connsiteY176-6210" fmla="*/ 436823 h 1499831"/>
              <a:gd name="connsiteX177-6211" fmla="*/ 565628 w 1225855"/>
              <a:gd name="connsiteY177-6212" fmla="*/ 435514 h 1499831"/>
              <a:gd name="connsiteX178-6213" fmla="*/ 463337 w 1225855"/>
              <a:gd name="connsiteY178-6214" fmla="*/ 424057 h 1499831"/>
              <a:gd name="connsiteX179-6215" fmla="*/ 433059 w 1225855"/>
              <a:gd name="connsiteY179-6216" fmla="*/ 418165 h 1499831"/>
              <a:gd name="connsiteX180-6217" fmla="*/ 409164 w 1225855"/>
              <a:gd name="connsiteY180-6218" fmla="*/ 412437 h 1499831"/>
              <a:gd name="connsiteX181-6219" fmla="*/ 403927 w 1225855"/>
              <a:gd name="connsiteY181-6220" fmla="*/ 410964 h 1499831"/>
              <a:gd name="connsiteX182-6221" fmla="*/ 322094 w 1225855"/>
              <a:gd name="connsiteY182-6222" fmla="*/ 374303 h 1499831"/>
              <a:gd name="connsiteX0-6223" fmla="*/ 1219145 w 1225855"/>
              <a:gd name="connsiteY0-6224" fmla="*/ 1035512 h 1499831"/>
              <a:gd name="connsiteX1-6225" fmla="*/ 1212598 w 1225855"/>
              <a:gd name="connsiteY1-6226" fmla="*/ 1022910 h 1499831"/>
              <a:gd name="connsiteX2-6227" fmla="*/ 1009653 w 1225855"/>
              <a:gd name="connsiteY2-6228" fmla="*/ 805725 h 1499831"/>
              <a:gd name="connsiteX3-6229" fmla="*/ 1091485 w 1225855"/>
              <a:gd name="connsiteY3-6230" fmla="*/ 720128 h 1499831"/>
              <a:gd name="connsiteX4-6231" fmla="*/ 1086085 w 1225855"/>
              <a:gd name="connsiteY4-6232" fmla="*/ 697052 h 1499831"/>
              <a:gd name="connsiteX5-6233" fmla="*/ 1079702 w 1225855"/>
              <a:gd name="connsiteY5-6234" fmla="*/ 685104 h 1499831"/>
              <a:gd name="connsiteX6-6235" fmla="*/ 863663 w 1225855"/>
              <a:gd name="connsiteY6-6236" fmla="*/ 454008 h 1499831"/>
              <a:gd name="connsiteX7-6237" fmla="*/ 957280 w 1225855"/>
              <a:gd name="connsiteY7-6238" fmla="*/ 374303 h 1499831"/>
              <a:gd name="connsiteX8-6239" fmla="*/ 953024 w 1225855"/>
              <a:gd name="connsiteY8-6240" fmla="*/ 355482 h 1499831"/>
              <a:gd name="connsiteX9-6241" fmla="*/ 946969 w 1225855"/>
              <a:gd name="connsiteY9-6242" fmla="*/ 344516 h 1499831"/>
              <a:gd name="connsiteX10-6243" fmla="*/ 633058 w 1225855"/>
              <a:gd name="connsiteY10-6244" fmla="*/ 8347 h 1499831"/>
              <a:gd name="connsiteX11-6245" fmla="*/ 613909 w 1225855"/>
              <a:gd name="connsiteY11-6246" fmla="*/ 0 h 1499831"/>
              <a:gd name="connsiteX12-6247" fmla="*/ 594761 w 1225855"/>
              <a:gd name="connsiteY12-6248" fmla="*/ 8183 h 1499831"/>
              <a:gd name="connsiteX13-6249" fmla="*/ 276922 w 1225855"/>
              <a:gd name="connsiteY13-6250" fmla="*/ 345825 h 1499831"/>
              <a:gd name="connsiteX14-6251" fmla="*/ 269884 w 1225855"/>
              <a:gd name="connsiteY14-6252" fmla="*/ 362028 h 1499831"/>
              <a:gd name="connsiteX15-6253" fmla="*/ 268248 w 1225855"/>
              <a:gd name="connsiteY15-6254" fmla="*/ 374139 h 1499831"/>
              <a:gd name="connsiteX16-6255" fmla="*/ 363828 w 1225855"/>
              <a:gd name="connsiteY16-6256" fmla="*/ 453354 h 1499831"/>
              <a:gd name="connsiteX17-6257" fmla="*/ 143535 w 1225855"/>
              <a:gd name="connsiteY17-6258" fmla="*/ 687395 h 1499831"/>
              <a:gd name="connsiteX18-6259" fmla="*/ 136497 w 1225855"/>
              <a:gd name="connsiteY18-6260" fmla="*/ 704744 h 1499831"/>
              <a:gd name="connsiteX19-6261" fmla="*/ 134206 w 1225855"/>
              <a:gd name="connsiteY19-6262" fmla="*/ 720128 h 1499831"/>
              <a:gd name="connsiteX20-6263" fmla="*/ 182978 w 1225855"/>
              <a:gd name="connsiteY20-6264" fmla="*/ 786740 h 1499831"/>
              <a:gd name="connsiteX21-6265" fmla="*/ 217839 w 1225855"/>
              <a:gd name="connsiteY21-6266" fmla="*/ 805071 h 1499831"/>
              <a:gd name="connsiteX22-6267" fmla="*/ 9984 w 1225855"/>
              <a:gd name="connsiteY22-6268" fmla="*/ 1025692 h 1499831"/>
              <a:gd name="connsiteX23-6269" fmla="*/ 2946 w 1225855"/>
              <a:gd name="connsiteY23-6270" fmla="*/ 1044186 h 1499831"/>
              <a:gd name="connsiteX24-6271" fmla="*/ 0 w 1225855"/>
              <a:gd name="connsiteY24-6272" fmla="*/ 1062844 h 1499831"/>
              <a:gd name="connsiteX25-6273" fmla="*/ 194435 w 1225855"/>
              <a:gd name="connsiteY25-6274" fmla="*/ 1198195 h 1499831"/>
              <a:gd name="connsiteX26-6275" fmla="*/ 487887 w 1225855"/>
              <a:gd name="connsiteY26-6276" fmla="*/ 1247950 h 1499831"/>
              <a:gd name="connsiteX27-6277" fmla="*/ 487887 w 1225855"/>
              <a:gd name="connsiteY27-6278" fmla="*/ 1473645 h 1499831"/>
              <a:gd name="connsiteX28-6279" fmla="*/ 514073 w 1225855"/>
              <a:gd name="connsiteY28-6280" fmla="*/ 1499831 h 1499831"/>
              <a:gd name="connsiteX29-6281" fmla="*/ 711781 w 1225855"/>
              <a:gd name="connsiteY29-6282" fmla="*/ 1499831 h 1499831"/>
              <a:gd name="connsiteX30-6283" fmla="*/ 737968 w 1225855"/>
              <a:gd name="connsiteY30-6284" fmla="*/ 1473645 h 1499831"/>
              <a:gd name="connsiteX31-6285" fmla="*/ 737968 w 1225855"/>
              <a:gd name="connsiteY31-6286" fmla="*/ 1248932 h 1499831"/>
              <a:gd name="connsiteX32-6287" fmla="*/ 1039112 w 1225855"/>
              <a:gd name="connsiteY32-6288" fmla="*/ 1198195 h 1499831"/>
              <a:gd name="connsiteX33-6289" fmla="*/ 1225855 w 1225855"/>
              <a:gd name="connsiteY33-6290" fmla="*/ 1062844 h 1499831"/>
              <a:gd name="connsiteX34-6291" fmla="*/ 1219145 w 1225855"/>
              <a:gd name="connsiteY34-6292" fmla="*/ 1035512 h 1499831"/>
              <a:gd name="connsiteX35-6293" fmla="*/ 1099178 w 1225855"/>
              <a:gd name="connsiteY35-6294" fmla="*/ 1120454 h 1499831"/>
              <a:gd name="connsiteX36-6295" fmla="*/ 1082157 w 1225855"/>
              <a:gd name="connsiteY36-6296" fmla="*/ 1113580 h 1499831"/>
              <a:gd name="connsiteX37-6297" fmla="*/ 657608 w 1225855"/>
              <a:gd name="connsiteY37-6298" fmla="*/ 1056788 h 1499831"/>
              <a:gd name="connsiteX38-6299" fmla="*/ 560882 w 1225855"/>
              <a:gd name="connsiteY38-6300" fmla="*/ 1023564 h 1499831"/>
              <a:gd name="connsiteX39-6301" fmla="*/ 558918 w 1225855"/>
              <a:gd name="connsiteY39-6302" fmla="*/ 1022582 h 1499831"/>
              <a:gd name="connsiteX40-6303" fmla="*/ 554663 w 1225855"/>
              <a:gd name="connsiteY40-6304" fmla="*/ 1021109 h 1499831"/>
              <a:gd name="connsiteX41-6305" fmla="*/ 419966 w 1225855"/>
              <a:gd name="connsiteY41-6306" fmla="*/ 947296 h 1499831"/>
              <a:gd name="connsiteX42-6307" fmla="*/ 312928 w 1225855"/>
              <a:gd name="connsiteY42-6308" fmla="*/ 837313 h 1499831"/>
              <a:gd name="connsiteX43-6309" fmla="*/ 618656 w 1225855"/>
              <a:gd name="connsiteY43-6310" fmla="*/ 887115 h 1499831"/>
              <a:gd name="connsiteX44-6311" fmla="*/ 943368 w 1225855"/>
              <a:gd name="connsiteY44-6312" fmla="*/ 830439 h 1499831"/>
              <a:gd name="connsiteX45-6313" fmla="*/ 957116 w 1225855"/>
              <a:gd name="connsiteY45-6314" fmla="*/ 826184 h 1499831"/>
              <a:gd name="connsiteX46-6315" fmla="*/ 1168408 w 1225855"/>
              <a:gd name="connsiteY46-6316" fmla="*/ 1052369 h 1499831"/>
              <a:gd name="connsiteX47-6317" fmla="*/ 1170536 w 1225855"/>
              <a:gd name="connsiteY47-6318" fmla="*/ 1055806 h 1499831"/>
              <a:gd name="connsiteX48-6319" fmla="*/ 1173482 w 1225855"/>
              <a:gd name="connsiteY48-6320" fmla="*/ 1063008 h 1499831"/>
              <a:gd name="connsiteX49-6321" fmla="*/ 1099178 w 1225855"/>
              <a:gd name="connsiteY49-6322" fmla="*/ 1120454 h 1499831"/>
              <a:gd name="connsiteX50-6323" fmla="*/ 736822 w 1225855"/>
              <a:gd name="connsiteY50-6324" fmla="*/ 1196559 h 1499831"/>
              <a:gd name="connsiteX51-6325" fmla="*/ 620292 w 1225855"/>
              <a:gd name="connsiteY51-6326" fmla="*/ 1200487 h 1499831"/>
              <a:gd name="connsiteX52-6327" fmla="*/ 489033 w 1225855"/>
              <a:gd name="connsiteY52-6328" fmla="*/ 1195577 h 1499831"/>
              <a:gd name="connsiteX53-6329" fmla="*/ 209001 w 1225855"/>
              <a:gd name="connsiteY53-6330" fmla="*/ 1148114 h 1499831"/>
              <a:gd name="connsiteX54-6331" fmla="*/ 52209 w 1225855"/>
              <a:gd name="connsiteY54-6332" fmla="*/ 1063008 h 1499831"/>
              <a:gd name="connsiteX55-6333" fmla="*/ 54173 w 1225855"/>
              <a:gd name="connsiteY55-6334" fmla="*/ 1057279 h 1499831"/>
              <a:gd name="connsiteX56-6335" fmla="*/ 56137 w 1225855"/>
              <a:gd name="connsiteY56-6336" fmla="*/ 1053188 h 1499831"/>
              <a:gd name="connsiteX57-6337" fmla="*/ 255155 w 1225855"/>
              <a:gd name="connsiteY57-6338" fmla="*/ 841896 h 1499831"/>
              <a:gd name="connsiteX58-6339" fmla="*/ 346971 w 1225855"/>
              <a:gd name="connsiteY58-6340" fmla="*/ 956134 h 1499831"/>
              <a:gd name="connsiteX59-6341" fmla="*/ 318984 w 1225855"/>
              <a:gd name="connsiteY59-6342" fmla="*/ 987558 h 1499831"/>
              <a:gd name="connsiteX60-6343" fmla="*/ 321112 w 1225855"/>
              <a:gd name="connsiteY60-6344" fmla="*/ 1024546 h 1499831"/>
              <a:gd name="connsiteX61-6345" fmla="*/ 338460 w 1225855"/>
              <a:gd name="connsiteY61-6346" fmla="*/ 1031093 h 1499831"/>
              <a:gd name="connsiteX62-6347" fmla="*/ 358100 w 1225855"/>
              <a:gd name="connsiteY62-6348" fmla="*/ 1022255 h 1499831"/>
              <a:gd name="connsiteX63-6349" fmla="*/ 387887 w 1225855"/>
              <a:gd name="connsiteY63-6350" fmla="*/ 988703 h 1499831"/>
              <a:gd name="connsiteX64-6351" fmla="*/ 512600 w 1225855"/>
              <a:gd name="connsiteY64-6352" fmla="*/ 1059898 h 1499831"/>
              <a:gd name="connsiteX65-6353" fmla="*/ 494925 w 1225855"/>
              <a:gd name="connsiteY65-6354" fmla="*/ 1097868 h 1499831"/>
              <a:gd name="connsiteX66-6355" fmla="*/ 507527 w 1225855"/>
              <a:gd name="connsiteY66-6356" fmla="*/ 1132729 h 1499831"/>
              <a:gd name="connsiteX67-6357" fmla="*/ 518656 w 1225855"/>
              <a:gd name="connsiteY67-6358" fmla="*/ 1135184 h 1499831"/>
              <a:gd name="connsiteX68-6359" fmla="*/ 542388 w 1225855"/>
              <a:gd name="connsiteY68-6360" fmla="*/ 1120127 h 1499831"/>
              <a:gd name="connsiteX69-6361" fmla="*/ 561045 w 1225855"/>
              <a:gd name="connsiteY69-6362" fmla="*/ 1080029 h 1499831"/>
              <a:gd name="connsiteX70-6363" fmla="*/ 638132 w 1225855"/>
              <a:gd name="connsiteY70-6364" fmla="*/ 1105888 h 1499831"/>
              <a:gd name="connsiteX71-6365" fmla="*/ 708344 w 1225855"/>
              <a:gd name="connsiteY71-6366" fmla="*/ 1124219 h 1499831"/>
              <a:gd name="connsiteX72-6367" fmla="*/ 692633 w 1225855"/>
              <a:gd name="connsiteY72-6368" fmla="*/ 1159079 h 1499831"/>
              <a:gd name="connsiteX73-6369" fmla="*/ 691487 w 1225855"/>
              <a:gd name="connsiteY73-6370" fmla="*/ 1177574 h 1499831"/>
              <a:gd name="connsiteX74-6371" fmla="*/ 705726 w 1225855"/>
              <a:gd name="connsiteY74-6372" fmla="*/ 1193776 h 1499831"/>
              <a:gd name="connsiteX75-6373" fmla="*/ 716528 w 1225855"/>
              <a:gd name="connsiteY75-6374" fmla="*/ 1196068 h 1499831"/>
              <a:gd name="connsiteX76-6375" fmla="*/ 733549 w 1225855"/>
              <a:gd name="connsiteY76-6376" fmla="*/ 1189848 h 1499831"/>
              <a:gd name="connsiteX77-6377" fmla="*/ 740423 w 1225855"/>
              <a:gd name="connsiteY77-6378" fmla="*/ 1180683 h 1499831"/>
              <a:gd name="connsiteX78-6379" fmla="*/ 760881 w 1225855"/>
              <a:gd name="connsiteY78-6380" fmla="*/ 1135184 h 1499831"/>
              <a:gd name="connsiteX79-6381" fmla="*/ 974628 w 1225855"/>
              <a:gd name="connsiteY79-6382" fmla="*/ 1161534 h 1499831"/>
              <a:gd name="connsiteX80-6383" fmla="*/ 736822 w 1225855"/>
              <a:gd name="connsiteY80-6384" fmla="*/ 1196559 h 1499831"/>
              <a:gd name="connsiteX81-6385" fmla="*/ 685431 w 1225855"/>
              <a:gd name="connsiteY81-6386" fmla="*/ 1447458 h 1499831"/>
              <a:gd name="connsiteX82-6387" fmla="*/ 540096 w 1225855"/>
              <a:gd name="connsiteY82-6388" fmla="*/ 1447458 h 1499831"/>
              <a:gd name="connsiteX83-6389" fmla="*/ 540096 w 1225855"/>
              <a:gd name="connsiteY83-6390" fmla="*/ 1251059 h 1499831"/>
              <a:gd name="connsiteX84-6391" fmla="*/ 620292 w 1225855"/>
              <a:gd name="connsiteY84-6392" fmla="*/ 1252860 h 1499831"/>
              <a:gd name="connsiteX85-6393" fmla="*/ 685431 w 1225855"/>
              <a:gd name="connsiteY85-6394" fmla="*/ 1251714 h 1499831"/>
              <a:gd name="connsiteX86-6395" fmla="*/ 685431 w 1225855"/>
              <a:gd name="connsiteY86-6396" fmla="*/ 1447458 h 1499831"/>
              <a:gd name="connsiteX87-6397" fmla="*/ 186415 w 1225855"/>
              <a:gd name="connsiteY87-6398" fmla="*/ 720292 h 1499831"/>
              <a:gd name="connsiteX88-6399" fmla="*/ 187070 w 1225855"/>
              <a:gd name="connsiteY88-6400" fmla="*/ 718819 h 1499831"/>
              <a:gd name="connsiteX89-6401" fmla="*/ 188543 w 1225855"/>
              <a:gd name="connsiteY89-6402" fmla="*/ 715873 h 1499831"/>
              <a:gd name="connsiteX90-6403" fmla="*/ 418567 w 1225855"/>
              <a:gd name="connsiteY90-6404" fmla="*/ 483352 h 1499831"/>
              <a:gd name="connsiteX91-6405" fmla="*/ 483426 w 1225855"/>
              <a:gd name="connsiteY91-6406" fmla="*/ 492987 h 1499831"/>
              <a:gd name="connsiteX92-6407" fmla="*/ 493280 w 1225855"/>
              <a:gd name="connsiteY92-6408" fmla="*/ 505881 h 1499831"/>
              <a:gd name="connsiteX93-6409" fmla="*/ 550480 w 1225855"/>
              <a:gd name="connsiteY93-6410" fmla="*/ 513426 h 1499831"/>
              <a:gd name="connsiteX94-6411" fmla="*/ 587396 w 1225855"/>
              <a:gd name="connsiteY94-6412" fmla="*/ 507919 h 1499831"/>
              <a:gd name="connsiteX95-6413" fmla="*/ 609547 w 1225855"/>
              <a:gd name="connsiteY95-6414" fmla="*/ 513172 h 1499831"/>
              <a:gd name="connsiteX96-6415" fmla="*/ 644277 w 1225855"/>
              <a:gd name="connsiteY96-6416" fmla="*/ 510465 h 1499831"/>
              <a:gd name="connsiteX97-6417" fmla="*/ 676430 w 1225855"/>
              <a:gd name="connsiteY97-6418" fmla="*/ 508991 h 1499831"/>
              <a:gd name="connsiteX98-6419" fmla="*/ 712198 w 1225855"/>
              <a:gd name="connsiteY98-6420" fmla="*/ 499229 h 1499831"/>
              <a:gd name="connsiteX99-6421" fmla="*/ 797706 w 1225855"/>
              <a:gd name="connsiteY99-6422" fmla="*/ 471684 h 1499831"/>
              <a:gd name="connsiteX100-6423" fmla="*/ 820292 w 1225855"/>
              <a:gd name="connsiteY100-6424" fmla="*/ 507036 h 1499831"/>
              <a:gd name="connsiteX101-6425" fmla="*/ 780194 w 1225855"/>
              <a:gd name="connsiteY101-6426" fmla="*/ 560391 h 1499831"/>
              <a:gd name="connsiteX102-6427" fmla="*/ 759081 w 1225855"/>
              <a:gd name="connsiteY102-6428" fmla="*/ 576103 h 1499831"/>
              <a:gd name="connsiteX103-6429" fmla="*/ 736822 w 1225855"/>
              <a:gd name="connsiteY103-6430" fmla="*/ 590669 h 1499831"/>
              <a:gd name="connsiteX104-6431" fmla="*/ 736331 w 1225855"/>
              <a:gd name="connsiteY104-6432" fmla="*/ 590996 h 1499831"/>
              <a:gd name="connsiteX105-6433" fmla="*/ 537297 w 1225855"/>
              <a:gd name="connsiteY105-6434" fmla="*/ 689628 h 1499831"/>
              <a:gd name="connsiteX106-6435" fmla="*/ 339115 w 1225855"/>
              <a:gd name="connsiteY106-6436" fmla="*/ 752370 h 1499831"/>
              <a:gd name="connsiteX107-6437" fmla="*/ 289033 w 1225855"/>
              <a:gd name="connsiteY107-6438" fmla="*/ 767428 h 1499831"/>
              <a:gd name="connsiteX108-6439" fmla="*/ 274958 w 1225855"/>
              <a:gd name="connsiteY108-6440" fmla="*/ 771519 h 1499831"/>
              <a:gd name="connsiteX109-6441" fmla="*/ 255809 w 1225855"/>
              <a:gd name="connsiteY109-6442" fmla="*/ 764482 h 1499831"/>
              <a:gd name="connsiteX110-6443" fmla="*/ 186415 w 1225855"/>
              <a:gd name="connsiteY110-6444" fmla="*/ 720292 h 1499831"/>
              <a:gd name="connsiteX111-6445" fmla="*/ 883794 w 1225855"/>
              <a:gd name="connsiteY111-6446" fmla="*/ 593451 h 1499831"/>
              <a:gd name="connsiteX112-6447" fmla="*/ 859244 w 1225855"/>
              <a:gd name="connsiteY112-6448" fmla="*/ 561536 h 1499831"/>
              <a:gd name="connsiteX113-6449" fmla="*/ 854989 w 1225855"/>
              <a:gd name="connsiteY113-6450" fmla="*/ 557117 h 1499831"/>
              <a:gd name="connsiteX114-6451" fmla="*/ 867100 w 1225855"/>
              <a:gd name="connsiteY114-6452" fmla="*/ 534204 h 1499831"/>
              <a:gd name="connsiteX115-6453" fmla="*/ 1036167 w 1225855"/>
              <a:gd name="connsiteY115-6454" fmla="*/ 715218 h 1499831"/>
              <a:gd name="connsiteX116-6455" fmla="*/ 1037803 w 1225855"/>
              <a:gd name="connsiteY116-6456" fmla="*/ 717837 h 1499831"/>
              <a:gd name="connsiteX117-6457" fmla="*/ 1038949 w 1225855"/>
              <a:gd name="connsiteY117-6458" fmla="*/ 720128 h 1499831"/>
              <a:gd name="connsiteX118-6459" fmla="*/ 971519 w 1225855"/>
              <a:gd name="connsiteY118-6460" fmla="*/ 764973 h 1499831"/>
              <a:gd name="connsiteX119-6461" fmla="*/ 944841 w 1225855"/>
              <a:gd name="connsiteY119-6462" fmla="*/ 774793 h 1499831"/>
              <a:gd name="connsiteX120-6463" fmla="*/ 927165 w 1225855"/>
              <a:gd name="connsiteY120-6464" fmla="*/ 780357 h 1499831"/>
              <a:gd name="connsiteX121-6465" fmla="*/ 917018 w 1225855"/>
              <a:gd name="connsiteY121-6466" fmla="*/ 783303 h 1499831"/>
              <a:gd name="connsiteX122-6467" fmla="*/ 601823 w 1225855"/>
              <a:gd name="connsiteY122-6468" fmla="*/ 839342 h 1499831"/>
              <a:gd name="connsiteX123-6469" fmla="*/ 372175 w 1225855"/>
              <a:gd name="connsiteY123-6470" fmla="*/ 797051 h 1499831"/>
              <a:gd name="connsiteX124-6471" fmla="*/ 481668 w 1225855"/>
              <a:gd name="connsiteY124-6472" fmla="*/ 760717 h 1499831"/>
              <a:gd name="connsiteX125-6473" fmla="*/ 497707 w 1225855"/>
              <a:gd name="connsiteY125-6474" fmla="*/ 799015 h 1499831"/>
              <a:gd name="connsiteX126-6475" fmla="*/ 521929 w 1225855"/>
              <a:gd name="connsiteY126-6476" fmla="*/ 815054 h 1499831"/>
              <a:gd name="connsiteX127-6477" fmla="*/ 532077 w 1225855"/>
              <a:gd name="connsiteY127-6478" fmla="*/ 812927 h 1499831"/>
              <a:gd name="connsiteX128-6479" fmla="*/ 545988 w 1225855"/>
              <a:gd name="connsiteY128-6480" fmla="*/ 778557 h 1499831"/>
              <a:gd name="connsiteX129-6481" fmla="*/ 530931 w 1225855"/>
              <a:gd name="connsiteY129-6482" fmla="*/ 742878 h 1499831"/>
              <a:gd name="connsiteX130-6483" fmla="*/ 560882 w 1225855"/>
              <a:gd name="connsiteY130-6484" fmla="*/ 731421 h 1499831"/>
              <a:gd name="connsiteX131-6485" fmla="*/ 660881 w 1225855"/>
              <a:gd name="connsiteY131-6486" fmla="*/ 689359 h 1499831"/>
              <a:gd name="connsiteX132-6487" fmla="*/ 682158 w 1225855"/>
              <a:gd name="connsiteY132-6488" fmla="*/ 735677 h 1499831"/>
              <a:gd name="connsiteX133-6489" fmla="*/ 706053 w 1225855"/>
              <a:gd name="connsiteY133-6490" fmla="*/ 750897 h 1499831"/>
              <a:gd name="connsiteX134-6491" fmla="*/ 717019 w 1225855"/>
              <a:gd name="connsiteY134-6492" fmla="*/ 748442 h 1499831"/>
              <a:gd name="connsiteX135-6493" fmla="*/ 729948 w 1225855"/>
              <a:gd name="connsiteY135-6494" fmla="*/ 713745 h 1499831"/>
              <a:gd name="connsiteX136-6495" fmla="*/ 708181 w 1225855"/>
              <a:gd name="connsiteY136-6496" fmla="*/ 666446 h 1499831"/>
              <a:gd name="connsiteX137-6497" fmla="*/ 763991 w 1225855"/>
              <a:gd name="connsiteY137-6498" fmla="*/ 635350 h 1499831"/>
              <a:gd name="connsiteX138-6499" fmla="*/ 773483 w 1225855"/>
              <a:gd name="connsiteY138-6500" fmla="*/ 629294 h 1499831"/>
              <a:gd name="connsiteX139-6501" fmla="*/ 795414 w 1225855"/>
              <a:gd name="connsiteY139-6502" fmla="*/ 614400 h 1499831"/>
              <a:gd name="connsiteX140-6503" fmla="*/ 816200 w 1225855"/>
              <a:gd name="connsiteY140-6504" fmla="*/ 598361 h 1499831"/>
              <a:gd name="connsiteX141-6505" fmla="*/ 819473 w 1225855"/>
              <a:gd name="connsiteY141-6506" fmla="*/ 595579 h 1499831"/>
              <a:gd name="connsiteX142-6507" fmla="*/ 842223 w 1225855"/>
              <a:gd name="connsiteY142-6508" fmla="*/ 625202 h 1499831"/>
              <a:gd name="connsiteX143-6509" fmla="*/ 863008 w 1225855"/>
              <a:gd name="connsiteY143-6510" fmla="*/ 635350 h 1499831"/>
              <a:gd name="connsiteX144-6511" fmla="*/ 878884 w 1225855"/>
              <a:gd name="connsiteY144-6512" fmla="*/ 629949 h 1499831"/>
              <a:gd name="connsiteX145-6513" fmla="*/ 883794 w 1225855"/>
              <a:gd name="connsiteY145-6514" fmla="*/ 593451 h 1499831"/>
              <a:gd name="connsiteX146-6515" fmla="*/ 513091 w 1225855"/>
              <a:gd name="connsiteY146-6516" fmla="*/ 183796 h 1499831"/>
              <a:gd name="connsiteX147-6517" fmla="*/ 520784 w 1225855"/>
              <a:gd name="connsiteY147-6518" fmla="*/ 163175 h 1499831"/>
              <a:gd name="connsiteX148-6519" fmla="*/ 613746 w 1225855"/>
              <a:gd name="connsiteY148-6520" fmla="*/ 64648 h 1499831"/>
              <a:gd name="connsiteX149-6521" fmla="*/ 903434 w 1225855"/>
              <a:gd name="connsiteY149-6522" fmla="*/ 374630 h 1499831"/>
              <a:gd name="connsiteX150-6523" fmla="*/ 823892 w 1225855"/>
              <a:gd name="connsiteY150-6524" fmla="*/ 411455 h 1499831"/>
              <a:gd name="connsiteX151-6525" fmla="*/ 821110 w 1225855"/>
              <a:gd name="connsiteY151-6526" fmla="*/ 412273 h 1499831"/>
              <a:gd name="connsiteX152-6527" fmla="*/ 807689 w 1225855"/>
              <a:gd name="connsiteY152-6528" fmla="*/ 415710 h 1499831"/>
              <a:gd name="connsiteX153-6529" fmla="*/ 791159 w 1225855"/>
              <a:gd name="connsiteY153-6530" fmla="*/ 406873 h 1499831"/>
              <a:gd name="connsiteX154-6531" fmla="*/ 777084 w 1225855"/>
              <a:gd name="connsiteY154-6532" fmla="*/ 399835 h 1499831"/>
              <a:gd name="connsiteX155-6533" fmla="*/ 706053 w 1225855"/>
              <a:gd name="connsiteY155-6534" fmla="*/ 362192 h 1499831"/>
              <a:gd name="connsiteX156-6535" fmla="*/ 591160 w 1225855"/>
              <a:gd name="connsiteY156-6536" fmla="*/ 288542 h 1499831"/>
              <a:gd name="connsiteX157-6537" fmla="*/ 570702 w 1225855"/>
              <a:gd name="connsiteY157-6538" fmla="*/ 272176 h 1499831"/>
              <a:gd name="connsiteX158-6539" fmla="*/ 567919 w 1225855"/>
              <a:gd name="connsiteY158-6540" fmla="*/ 269721 h 1499831"/>
              <a:gd name="connsiteX159-6541" fmla="*/ 551226 w 1225855"/>
              <a:gd name="connsiteY159-6542" fmla="*/ 254500 h 1499831"/>
              <a:gd name="connsiteX160-6543" fmla="*/ 512109 w 1225855"/>
              <a:gd name="connsiteY160-6544" fmla="*/ 197708 h 1499831"/>
              <a:gd name="connsiteX161-6545" fmla="*/ 513091 w 1225855"/>
              <a:gd name="connsiteY161-6546" fmla="*/ 183796 h 1499831"/>
              <a:gd name="connsiteX162-6547" fmla="*/ 322094 w 1225855"/>
              <a:gd name="connsiteY162-6548" fmla="*/ 374303 h 1499831"/>
              <a:gd name="connsiteX163-6549" fmla="*/ 464974 w 1225855"/>
              <a:gd name="connsiteY163-6550" fmla="*/ 222421 h 1499831"/>
              <a:gd name="connsiteX164-6551" fmla="*/ 508345 w 1225855"/>
              <a:gd name="connsiteY164-6552" fmla="*/ 285596 h 1499831"/>
              <a:gd name="connsiteX165-6553" fmla="*/ 482486 w 1225855"/>
              <a:gd name="connsiteY165-6554" fmla="*/ 314729 h 1499831"/>
              <a:gd name="connsiteX166-6555" fmla="*/ 475939 w 1225855"/>
              <a:gd name="connsiteY166-6556" fmla="*/ 334205 h 1499831"/>
              <a:gd name="connsiteX167-6557" fmla="*/ 484614 w 1225855"/>
              <a:gd name="connsiteY167-6558" fmla="*/ 351717 h 1499831"/>
              <a:gd name="connsiteX168-6559" fmla="*/ 491324 w 1225855"/>
              <a:gd name="connsiteY168-6560" fmla="*/ 355973 h 1499831"/>
              <a:gd name="connsiteX169-6561" fmla="*/ 501962 w 1225855"/>
              <a:gd name="connsiteY169-6562" fmla="*/ 358264 h 1499831"/>
              <a:gd name="connsiteX170-6563" fmla="*/ 521602 w 1225855"/>
              <a:gd name="connsiteY170-6564" fmla="*/ 349426 h 1499831"/>
              <a:gd name="connsiteX171-6565" fmla="*/ 547298 w 1225855"/>
              <a:gd name="connsiteY171-6566" fmla="*/ 320621 h 1499831"/>
              <a:gd name="connsiteX172-6567" fmla="*/ 554990 w 1225855"/>
              <a:gd name="connsiteY172-6568" fmla="*/ 326676 h 1499831"/>
              <a:gd name="connsiteX173-6569" fmla="*/ 722747 w 1225855"/>
              <a:gd name="connsiteY173-6570" fmla="*/ 430768 h 1499831"/>
              <a:gd name="connsiteX174-6571" fmla="*/ 663827 w 1225855"/>
              <a:gd name="connsiteY174-6572" fmla="*/ 435678 h 1499831"/>
              <a:gd name="connsiteX175-6573" fmla="*/ 628967 w 1225855"/>
              <a:gd name="connsiteY175-6574" fmla="*/ 436823 h 1499831"/>
              <a:gd name="connsiteX176-6575" fmla="*/ 616692 w 1225855"/>
              <a:gd name="connsiteY176-6576" fmla="*/ 436987 h 1499831"/>
              <a:gd name="connsiteX177-6577" fmla="*/ 600489 w 1225855"/>
              <a:gd name="connsiteY177-6578" fmla="*/ 436823 h 1499831"/>
              <a:gd name="connsiteX178-6579" fmla="*/ 565628 w 1225855"/>
              <a:gd name="connsiteY178-6580" fmla="*/ 435514 h 1499831"/>
              <a:gd name="connsiteX179-6581" fmla="*/ 463337 w 1225855"/>
              <a:gd name="connsiteY179-6582" fmla="*/ 424057 h 1499831"/>
              <a:gd name="connsiteX180-6583" fmla="*/ 433059 w 1225855"/>
              <a:gd name="connsiteY180-6584" fmla="*/ 418165 h 1499831"/>
              <a:gd name="connsiteX181-6585" fmla="*/ 409164 w 1225855"/>
              <a:gd name="connsiteY181-6586" fmla="*/ 412437 h 1499831"/>
              <a:gd name="connsiteX182-6587" fmla="*/ 403927 w 1225855"/>
              <a:gd name="connsiteY182-6588" fmla="*/ 410964 h 1499831"/>
              <a:gd name="connsiteX183" fmla="*/ 322094 w 1225855"/>
              <a:gd name="connsiteY183" fmla="*/ 374303 h 1499831"/>
              <a:gd name="connsiteX0-6589" fmla="*/ 1219145 w 1225855"/>
              <a:gd name="connsiteY0-6590" fmla="*/ 1035512 h 1499831"/>
              <a:gd name="connsiteX1-6591" fmla="*/ 1212598 w 1225855"/>
              <a:gd name="connsiteY1-6592" fmla="*/ 1022910 h 1499831"/>
              <a:gd name="connsiteX2-6593" fmla="*/ 1009653 w 1225855"/>
              <a:gd name="connsiteY2-6594" fmla="*/ 805725 h 1499831"/>
              <a:gd name="connsiteX3-6595" fmla="*/ 1091485 w 1225855"/>
              <a:gd name="connsiteY3-6596" fmla="*/ 720128 h 1499831"/>
              <a:gd name="connsiteX4-6597" fmla="*/ 1086085 w 1225855"/>
              <a:gd name="connsiteY4-6598" fmla="*/ 697052 h 1499831"/>
              <a:gd name="connsiteX5-6599" fmla="*/ 1079702 w 1225855"/>
              <a:gd name="connsiteY5-6600" fmla="*/ 685104 h 1499831"/>
              <a:gd name="connsiteX6-6601" fmla="*/ 863663 w 1225855"/>
              <a:gd name="connsiteY6-6602" fmla="*/ 454008 h 1499831"/>
              <a:gd name="connsiteX7-6603" fmla="*/ 957280 w 1225855"/>
              <a:gd name="connsiteY7-6604" fmla="*/ 374303 h 1499831"/>
              <a:gd name="connsiteX8-6605" fmla="*/ 953024 w 1225855"/>
              <a:gd name="connsiteY8-6606" fmla="*/ 355482 h 1499831"/>
              <a:gd name="connsiteX9-6607" fmla="*/ 946969 w 1225855"/>
              <a:gd name="connsiteY9-6608" fmla="*/ 344516 h 1499831"/>
              <a:gd name="connsiteX10-6609" fmla="*/ 633058 w 1225855"/>
              <a:gd name="connsiteY10-6610" fmla="*/ 8347 h 1499831"/>
              <a:gd name="connsiteX11-6611" fmla="*/ 613909 w 1225855"/>
              <a:gd name="connsiteY11-6612" fmla="*/ 0 h 1499831"/>
              <a:gd name="connsiteX12-6613" fmla="*/ 594761 w 1225855"/>
              <a:gd name="connsiteY12-6614" fmla="*/ 8183 h 1499831"/>
              <a:gd name="connsiteX13-6615" fmla="*/ 276922 w 1225855"/>
              <a:gd name="connsiteY13-6616" fmla="*/ 345825 h 1499831"/>
              <a:gd name="connsiteX14-6617" fmla="*/ 269884 w 1225855"/>
              <a:gd name="connsiteY14-6618" fmla="*/ 362028 h 1499831"/>
              <a:gd name="connsiteX15-6619" fmla="*/ 268248 w 1225855"/>
              <a:gd name="connsiteY15-6620" fmla="*/ 374139 h 1499831"/>
              <a:gd name="connsiteX16-6621" fmla="*/ 363828 w 1225855"/>
              <a:gd name="connsiteY16-6622" fmla="*/ 453354 h 1499831"/>
              <a:gd name="connsiteX17-6623" fmla="*/ 143535 w 1225855"/>
              <a:gd name="connsiteY17-6624" fmla="*/ 687395 h 1499831"/>
              <a:gd name="connsiteX18-6625" fmla="*/ 136497 w 1225855"/>
              <a:gd name="connsiteY18-6626" fmla="*/ 704744 h 1499831"/>
              <a:gd name="connsiteX19-6627" fmla="*/ 134206 w 1225855"/>
              <a:gd name="connsiteY19-6628" fmla="*/ 720128 h 1499831"/>
              <a:gd name="connsiteX20-6629" fmla="*/ 182978 w 1225855"/>
              <a:gd name="connsiteY20-6630" fmla="*/ 786740 h 1499831"/>
              <a:gd name="connsiteX21-6631" fmla="*/ 217839 w 1225855"/>
              <a:gd name="connsiteY21-6632" fmla="*/ 805071 h 1499831"/>
              <a:gd name="connsiteX22-6633" fmla="*/ 9984 w 1225855"/>
              <a:gd name="connsiteY22-6634" fmla="*/ 1025692 h 1499831"/>
              <a:gd name="connsiteX23-6635" fmla="*/ 2946 w 1225855"/>
              <a:gd name="connsiteY23-6636" fmla="*/ 1044186 h 1499831"/>
              <a:gd name="connsiteX24-6637" fmla="*/ 0 w 1225855"/>
              <a:gd name="connsiteY24-6638" fmla="*/ 1062844 h 1499831"/>
              <a:gd name="connsiteX25-6639" fmla="*/ 194435 w 1225855"/>
              <a:gd name="connsiteY25-6640" fmla="*/ 1198195 h 1499831"/>
              <a:gd name="connsiteX26-6641" fmla="*/ 487887 w 1225855"/>
              <a:gd name="connsiteY26-6642" fmla="*/ 1247950 h 1499831"/>
              <a:gd name="connsiteX27-6643" fmla="*/ 487887 w 1225855"/>
              <a:gd name="connsiteY27-6644" fmla="*/ 1473645 h 1499831"/>
              <a:gd name="connsiteX28-6645" fmla="*/ 514073 w 1225855"/>
              <a:gd name="connsiteY28-6646" fmla="*/ 1499831 h 1499831"/>
              <a:gd name="connsiteX29-6647" fmla="*/ 711781 w 1225855"/>
              <a:gd name="connsiteY29-6648" fmla="*/ 1499831 h 1499831"/>
              <a:gd name="connsiteX30-6649" fmla="*/ 737968 w 1225855"/>
              <a:gd name="connsiteY30-6650" fmla="*/ 1473645 h 1499831"/>
              <a:gd name="connsiteX31-6651" fmla="*/ 737968 w 1225855"/>
              <a:gd name="connsiteY31-6652" fmla="*/ 1248932 h 1499831"/>
              <a:gd name="connsiteX32-6653" fmla="*/ 1039112 w 1225855"/>
              <a:gd name="connsiteY32-6654" fmla="*/ 1198195 h 1499831"/>
              <a:gd name="connsiteX33-6655" fmla="*/ 1225855 w 1225855"/>
              <a:gd name="connsiteY33-6656" fmla="*/ 1062844 h 1499831"/>
              <a:gd name="connsiteX34-6657" fmla="*/ 1219145 w 1225855"/>
              <a:gd name="connsiteY34-6658" fmla="*/ 1035512 h 1499831"/>
              <a:gd name="connsiteX35-6659" fmla="*/ 1099178 w 1225855"/>
              <a:gd name="connsiteY35-6660" fmla="*/ 1120454 h 1499831"/>
              <a:gd name="connsiteX36-6661" fmla="*/ 1082157 w 1225855"/>
              <a:gd name="connsiteY36-6662" fmla="*/ 1113580 h 1499831"/>
              <a:gd name="connsiteX37-6663" fmla="*/ 657608 w 1225855"/>
              <a:gd name="connsiteY37-6664" fmla="*/ 1056788 h 1499831"/>
              <a:gd name="connsiteX38-6665" fmla="*/ 560882 w 1225855"/>
              <a:gd name="connsiteY38-6666" fmla="*/ 1023564 h 1499831"/>
              <a:gd name="connsiteX39-6667" fmla="*/ 558918 w 1225855"/>
              <a:gd name="connsiteY39-6668" fmla="*/ 1022582 h 1499831"/>
              <a:gd name="connsiteX40-6669" fmla="*/ 554663 w 1225855"/>
              <a:gd name="connsiteY40-6670" fmla="*/ 1021109 h 1499831"/>
              <a:gd name="connsiteX41-6671" fmla="*/ 419966 w 1225855"/>
              <a:gd name="connsiteY41-6672" fmla="*/ 947296 h 1499831"/>
              <a:gd name="connsiteX42-6673" fmla="*/ 312928 w 1225855"/>
              <a:gd name="connsiteY42-6674" fmla="*/ 837313 h 1499831"/>
              <a:gd name="connsiteX43-6675" fmla="*/ 618656 w 1225855"/>
              <a:gd name="connsiteY43-6676" fmla="*/ 887115 h 1499831"/>
              <a:gd name="connsiteX44-6677" fmla="*/ 943368 w 1225855"/>
              <a:gd name="connsiteY44-6678" fmla="*/ 830439 h 1499831"/>
              <a:gd name="connsiteX45-6679" fmla="*/ 957116 w 1225855"/>
              <a:gd name="connsiteY45-6680" fmla="*/ 826184 h 1499831"/>
              <a:gd name="connsiteX46-6681" fmla="*/ 1168408 w 1225855"/>
              <a:gd name="connsiteY46-6682" fmla="*/ 1052369 h 1499831"/>
              <a:gd name="connsiteX47-6683" fmla="*/ 1170536 w 1225855"/>
              <a:gd name="connsiteY47-6684" fmla="*/ 1055806 h 1499831"/>
              <a:gd name="connsiteX48-6685" fmla="*/ 1173482 w 1225855"/>
              <a:gd name="connsiteY48-6686" fmla="*/ 1063008 h 1499831"/>
              <a:gd name="connsiteX49-6687" fmla="*/ 1099178 w 1225855"/>
              <a:gd name="connsiteY49-6688" fmla="*/ 1120454 h 1499831"/>
              <a:gd name="connsiteX50-6689" fmla="*/ 736822 w 1225855"/>
              <a:gd name="connsiteY50-6690" fmla="*/ 1196559 h 1499831"/>
              <a:gd name="connsiteX51-6691" fmla="*/ 620292 w 1225855"/>
              <a:gd name="connsiteY51-6692" fmla="*/ 1200487 h 1499831"/>
              <a:gd name="connsiteX52-6693" fmla="*/ 489033 w 1225855"/>
              <a:gd name="connsiteY52-6694" fmla="*/ 1195577 h 1499831"/>
              <a:gd name="connsiteX53-6695" fmla="*/ 209001 w 1225855"/>
              <a:gd name="connsiteY53-6696" fmla="*/ 1148114 h 1499831"/>
              <a:gd name="connsiteX54-6697" fmla="*/ 52209 w 1225855"/>
              <a:gd name="connsiteY54-6698" fmla="*/ 1063008 h 1499831"/>
              <a:gd name="connsiteX55-6699" fmla="*/ 54173 w 1225855"/>
              <a:gd name="connsiteY55-6700" fmla="*/ 1057279 h 1499831"/>
              <a:gd name="connsiteX56-6701" fmla="*/ 56137 w 1225855"/>
              <a:gd name="connsiteY56-6702" fmla="*/ 1053188 h 1499831"/>
              <a:gd name="connsiteX57-6703" fmla="*/ 255155 w 1225855"/>
              <a:gd name="connsiteY57-6704" fmla="*/ 841896 h 1499831"/>
              <a:gd name="connsiteX58-6705" fmla="*/ 346971 w 1225855"/>
              <a:gd name="connsiteY58-6706" fmla="*/ 956134 h 1499831"/>
              <a:gd name="connsiteX59-6707" fmla="*/ 318984 w 1225855"/>
              <a:gd name="connsiteY59-6708" fmla="*/ 987558 h 1499831"/>
              <a:gd name="connsiteX60-6709" fmla="*/ 321112 w 1225855"/>
              <a:gd name="connsiteY60-6710" fmla="*/ 1024546 h 1499831"/>
              <a:gd name="connsiteX61-6711" fmla="*/ 338460 w 1225855"/>
              <a:gd name="connsiteY61-6712" fmla="*/ 1031093 h 1499831"/>
              <a:gd name="connsiteX62-6713" fmla="*/ 358100 w 1225855"/>
              <a:gd name="connsiteY62-6714" fmla="*/ 1022255 h 1499831"/>
              <a:gd name="connsiteX63-6715" fmla="*/ 387887 w 1225855"/>
              <a:gd name="connsiteY63-6716" fmla="*/ 988703 h 1499831"/>
              <a:gd name="connsiteX64-6717" fmla="*/ 512600 w 1225855"/>
              <a:gd name="connsiteY64-6718" fmla="*/ 1059898 h 1499831"/>
              <a:gd name="connsiteX65-6719" fmla="*/ 494925 w 1225855"/>
              <a:gd name="connsiteY65-6720" fmla="*/ 1097868 h 1499831"/>
              <a:gd name="connsiteX66-6721" fmla="*/ 507527 w 1225855"/>
              <a:gd name="connsiteY66-6722" fmla="*/ 1132729 h 1499831"/>
              <a:gd name="connsiteX67-6723" fmla="*/ 518656 w 1225855"/>
              <a:gd name="connsiteY67-6724" fmla="*/ 1135184 h 1499831"/>
              <a:gd name="connsiteX68-6725" fmla="*/ 542388 w 1225855"/>
              <a:gd name="connsiteY68-6726" fmla="*/ 1120127 h 1499831"/>
              <a:gd name="connsiteX69-6727" fmla="*/ 561045 w 1225855"/>
              <a:gd name="connsiteY69-6728" fmla="*/ 1080029 h 1499831"/>
              <a:gd name="connsiteX70-6729" fmla="*/ 638132 w 1225855"/>
              <a:gd name="connsiteY70-6730" fmla="*/ 1105888 h 1499831"/>
              <a:gd name="connsiteX71-6731" fmla="*/ 708344 w 1225855"/>
              <a:gd name="connsiteY71-6732" fmla="*/ 1124219 h 1499831"/>
              <a:gd name="connsiteX72-6733" fmla="*/ 692633 w 1225855"/>
              <a:gd name="connsiteY72-6734" fmla="*/ 1159079 h 1499831"/>
              <a:gd name="connsiteX73-6735" fmla="*/ 691487 w 1225855"/>
              <a:gd name="connsiteY73-6736" fmla="*/ 1177574 h 1499831"/>
              <a:gd name="connsiteX74-6737" fmla="*/ 705726 w 1225855"/>
              <a:gd name="connsiteY74-6738" fmla="*/ 1193776 h 1499831"/>
              <a:gd name="connsiteX75-6739" fmla="*/ 716528 w 1225855"/>
              <a:gd name="connsiteY75-6740" fmla="*/ 1196068 h 1499831"/>
              <a:gd name="connsiteX76-6741" fmla="*/ 733549 w 1225855"/>
              <a:gd name="connsiteY76-6742" fmla="*/ 1189848 h 1499831"/>
              <a:gd name="connsiteX77-6743" fmla="*/ 740423 w 1225855"/>
              <a:gd name="connsiteY77-6744" fmla="*/ 1180683 h 1499831"/>
              <a:gd name="connsiteX78-6745" fmla="*/ 760881 w 1225855"/>
              <a:gd name="connsiteY78-6746" fmla="*/ 1135184 h 1499831"/>
              <a:gd name="connsiteX79-6747" fmla="*/ 974628 w 1225855"/>
              <a:gd name="connsiteY79-6748" fmla="*/ 1161534 h 1499831"/>
              <a:gd name="connsiteX80-6749" fmla="*/ 736822 w 1225855"/>
              <a:gd name="connsiteY80-6750" fmla="*/ 1196559 h 1499831"/>
              <a:gd name="connsiteX81-6751" fmla="*/ 685431 w 1225855"/>
              <a:gd name="connsiteY81-6752" fmla="*/ 1447458 h 1499831"/>
              <a:gd name="connsiteX82-6753" fmla="*/ 540096 w 1225855"/>
              <a:gd name="connsiteY82-6754" fmla="*/ 1447458 h 1499831"/>
              <a:gd name="connsiteX83-6755" fmla="*/ 540096 w 1225855"/>
              <a:gd name="connsiteY83-6756" fmla="*/ 1251059 h 1499831"/>
              <a:gd name="connsiteX84-6757" fmla="*/ 620292 w 1225855"/>
              <a:gd name="connsiteY84-6758" fmla="*/ 1252860 h 1499831"/>
              <a:gd name="connsiteX85-6759" fmla="*/ 685431 w 1225855"/>
              <a:gd name="connsiteY85-6760" fmla="*/ 1251714 h 1499831"/>
              <a:gd name="connsiteX86-6761" fmla="*/ 685431 w 1225855"/>
              <a:gd name="connsiteY86-6762" fmla="*/ 1447458 h 1499831"/>
              <a:gd name="connsiteX87-6763" fmla="*/ 186415 w 1225855"/>
              <a:gd name="connsiteY87-6764" fmla="*/ 720292 h 1499831"/>
              <a:gd name="connsiteX88-6765" fmla="*/ 187070 w 1225855"/>
              <a:gd name="connsiteY88-6766" fmla="*/ 718819 h 1499831"/>
              <a:gd name="connsiteX89-6767" fmla="*/ 188543 w 1225855"/>
              <a:gd name="connsiteY89-6768" fmla="*/ 715873 h 1499831"/>
              <a:gd name="connsiteX90-6769" fmla="*/ 418567 w 1225855"/>
              <a:gd name="connsiteY90-6770" fmla="*/ 483352 h 1499831"/>
              <a:gd name="connsiteX91-6771" fmla="*/ 483426 w 1225855"/>
              <a:gd name="connsiteY91-6772" fmla="*/ 492987 h 1499831"/>
              <a:gd name="connsiteX92-6773" fmla="*/ 493280 w 1225855"/>
              <a:gd name="connsiteY92-6774" fmla="*/ 505881 h 1499831"/>
              <a:gd name="connsiteX93-6775" fmla="*/ 550480 w 1225855"/>
              <a:gd name="connsiteY93-6776" fmla="*/ 513426 h 1499831"/>
              <a:gd name="connsiteX94-6777" fmla="*/ 587396 w 1225855"/>
              <a:gd name="connsiteY94-6778" fmla="*/ 507919 h 1499831"/>
              <a:gd name="connsiteX95-6779" fmla="*/ 609547 w 1225855"/>
              <a:gd name="connsiteY95-6780" fmla="*/ 513172 h 1499831"/>
              <a:gd name="connsiteX96-6781" fmla="*/ 644277 w 1225855"/>
              <a:gd name="connsiteY96-6782" fmla="*/ 510465 h 1499831"/>
              <a:gd name="connsiteX97-6783" fmla="*/ 676430 w 1225855"/>
              <a:gd name="connsiteY97-6784" fmla="*/ 508991 h 1499831"/>
              <a:gd name="connsiteX98-6785" fmla="*/ 712198 w 1225855"/>
              <a:gd name="connsiteY98-6786" fmla="*/ 499229 h 1499831"/>
              <a:gd name="connsiteX99-6787" fmla="*/ 797706 w 1225855"/>
              <a:gd name="connsiteY99-6788" fmla="*/ 471684 h 1499831"/>
              <a:gd name="connsiteX100-6789" fmla="*/ 820292 w 1225855"/>
              <a:gd name="connsiteY100-6790" fmla="*/ 507036 h 1499831"/>
              <a:gd name="connsiteX101-6791" fmla="*/ 780194 w 1225855"/>
              <a:gd name="connsiteY101-6792" fmla="*/ 560391 h 1499831"/>
              <a:gd name="connsiteX102-6793" fmla="*/ 759081 w 1225855"/>
              <a:gd name="connsiteY102-6794" fmla="*/ 576103 h 1499831"/>
              <a:gd name="connsiteX103-6795" fmla="*/ 736822 w 1225855"/>
              <a:gd name="connsiteY103-6796" fmla="*/ 590669 h 1499831"/>
              <a:gd name="connsiteX104-6797" fmla="*/ 736331 w 1225855"/>
              <a:gd name="connsiteY104-6798" fmla="*/ 590996 h 1499831"/>
              <a:gd name="connsiteX105-6799" fmla="*/ 537297 w 1225855"/>
              <a:gd name="connsiteY105-6800" fmla="*/ 689628 h 1499831"/>
              <a:gd name="connsiteX106-6801" fmla="*/ 339115 w 1225855"/>
              <a:gd name="connsiteY106-6802" fmla="*/ 752370 h 1499831"/>
              <a:gd name="connsiteX107-6803" fmla="*/ 289033 w 1225855"/>
              <a:gd name="connsiteY107-6804" fmla="*/ 767428 h 1499831"/>
              <a:gd name="connsiteX108-6805" fmla="*/ 274958 w 1225855"/>
              <a:gd name="connsiteY108-6806" fmla="*/ 771519 h 1499831"/>
              <a:gd name="connsiteX109-6807" fmla="*/ 255809 w 1225855"/>
              <a:gd name="connsiteY109-6808" fmla="*/ 764482 h 1499831"/>
              <a:gd name="connsiteX110-6809" fmla="*/ 186415 w 1225855"/>
              <a:gd name="connsiteY110-6810" fmla="*/ 720292 h 1499831"/>
              <a:gd name="connsiteX111-6811" fmla="*/ 883794 w 1225855"/>
              <a:gd name="connsiteY111-6812" fmla="*/ 593451 h 1499831"/>
              <a:gd name="connsiteX112-6813" fmla="*/ 859244 w 1225855"/>
              <a:gd name="connsiteY112-6814" fmla="*/ 561536 h 1499831"/>
              <a:gd name="connsiteX113-6815" fmla="*/ 854989 w 1225855"/>
              <a:gd name="connsiteY113-6816" fmla="*/ 557117 h 1499831"/>
              <a:gd name="connsiteX114-6817" fmla="*/ 867100 w 1225855"/>
              <a:gd name="connsiteY114-6818" fmla="*/ 534204 h 1499831"/>
              <a:gd name="connsiteX115-6819" fmla="*/ 1036167 w 1225855"/>
              <a:gd name="connsiteY115-6820" fmla="*/ 715218 h 1499831"/>
              <a:gd name="connsiteX116-6821" fmla="*/ 1037803 w 1225855"/>
              <a:gd name="connsiteY116-6822" fmla="*/ 717837 h 1499831"/>
              <a:gd name="connsiteX117-6823" fmla="*/ 1038949 w 1225855"/>
              <a:gd name="connsiteY117-6824" fmla="*/ 720128 h 1499831"/>
              <a:gd name="connsiteX118-6825" fmla="*/ 971519 w 1225855"/>
              <a:gd name="connsiteY118-6826" fmla="*/ 764973 h 1499831"/>
              <a:gd name="connsiteX119-6827" fmla="*/ 944841 w 1225855"/>
              <a:gd name="connsiteY119-6828" fmla="*/ 774793 h 1499831"/>
              <a:gd name="connsiteX120-6829" fmla="*/ 927165 w 1225855"/>
              <a:gd name="connsiteY120-6830" fmla="*/ 780357 h 1499831"/>
              <a:gd name="connsiteX121-6831" fmla="*/ 917018 w 1225855"/>
              <a:gd name="connsiteY121-6832" fmla="*/ 783303 h 1499831"/>
              <a:gd name="connsiteX122-6833" fmla="*/ 601823 w 1225855"/>
              <a:gd name="connsiteY122-6834" fmla="*/ 839342 h 1499831"/>
              <a:gd name="connsiteX123-6835" fmla="*/ 372175 w 1225855"/>
              <a:gd name="connsiteY123-6836" fmla="*/ 797051 h 1499831"/>
              <a:gd name="connsiteX124-6837" fmla="*/ 481668 w 1225855"/>
              <a:gd name="connsiteY124-6838" fmla="*/ 760717 h 1499831"/>
              <a:gd name="connsiteX125-6839" fmla="*/ 497707 w 1225855"/>
              <a:gd name="connsiteY125-6840" fmla="*/ 799015 h 1499831"/>
              <a:gd name="connsiteX126-6841" fmla="*/ 521929 w 1225855"/>
              <a:gd name="connsiteY126-6842" fmla="*/ 815054 h 1499831"/>
              <a:gd name="connsiteX127-6843" fmla="*/ 532077 w 1225855"/>
              <a:gd name="connsiteY127-6844" fmla="*/ 812927 h 1499831"/>
              <a:gd name="connsiteX128-6845" fmla="*/ 545988 w 1225855"/>
              <a:gd name="connsiteY128-6846" fmla="*/ 778557 h 1499831"/>
              <a:gd name="connsiteX129-6847" fmla="*/ 530931 w 1225855"/>
              <a:gd name="connsiteY129-6848" fmla="*/ 742878 h 1499831"/>
              <a:gd name="connsiteX130-6849" fmla="*/ 560882 w 1225855"/>
              <a:gd name="connsiteY130-6850" fmla="*/ 731421 h 1499831"/>
              <a:gd name="connsiteX131-6851" fmla="*/ 660881 w 1225855"/>
              <a:gd name="connsiteY131-6852" fmla="*/ 689359 h 1499831"/>
              <a:gd name="connsiteX132-6853" fmla="*/ 682158 w 1225855"/>
              <a:gd name="connsiteY132-6854" fmla="*/ 735677 h 1499831"/>
              <a:gd name="connsiteX133-6855" fmla="*/ 706053 w 1225855"/>
              <a:gd name="connsiteY133-6856" fmla="*/ 750897 h 1499831"/>
              <a:gd name="connsiteX134-6857" fmla="*/ 717019 w 1225855"/>
              <a:gd name="connsiteY134-6858" fmla="*/ 748442 h 1499831"/>
              <a:gd name="connsiteX135-6859" fmla="*/ 729948 w 1225855"/>
              <a:gd name="connsiteY135-6860" fmla="*/ 713745 h 1499831"/>
              <a:gd name="connsiteX136-6861" fmla="*/ 708181 w 1225855"/>
              <a:gd name="connsiteY136-6862" fmla="*/ 666446 h 1499831"/>
              <a:gd name="connsiteX137-6863" fmla="*/ 763991 w 1225855"/>
              <a:gd name="connsiteY137-6864" fmla="*/ 635350 h 1499831"/>
              <a:gd name="connsiteX138-6865" fmla="*/ 773483 w 1225855"/>
              <a:gd name="connsiteY138-6866" fmla="*/ 629294 h 1499831"/>
              <a:gd name="connsiteX139-6867" fmla="*/ 795414 w 1225855"/>
              <a:gd name="connsiteY139-6868" fmla="*/ 614400 h 1499831"/>
              <a:gd name="connsiteX140-6869" fmla="*/ 816200 w 1225855"/>
              <a:gd name="connsiteY140-6870" fmla="*/ 598361 h 1499831"/>
              <a:gd name="connsiteX141-6871" fmla="*/ 819473 w 1225855"/>
              <a:gd name="connsiteY141-6872" fmla="*/ 595579 h 1499831"/>
              <a:gd name="connsiteX142-6873" fmla="*/ 842223 w 1225855"/>
              <a:gd name="connsiteY142-6874" fmla="*/ 625202 h 1499831"/>
              <a:gd name="connsiteX143-6875" fmla="*/ 863008 w 1225855"/>
              <a:gd name="connsiteY143-6876" fmla="*/ 635350 h 1499831"/>
              <a:gd name="connsiteX144-6877" fmla="*/ 878884 w 1225855"/>
              <a:gd name="connsiteY144-6878" fmla="*/ 629949 h 1499831"/>
              <a:gd name="connsiteX145-6879" fmla="*/ 883794 w 1225855"/>
              <a:gd name="connsiteY145-6880" fmla="*/ 593451 h 1499831"/>
              <a:gd name="connsiteX146-6881" fmla="*/ 513091 w 1225855"/>
              <a:gd name="connsiteY146-6882" fmla="*/ 183796 h 1499831"/>
              <a:gd name="connsiteX147-6883" fmla="*/ 520784 w 1225855"/>
              <a:gd name="connsiteY147-6884" fmla="*/ 163175 h 1499831"/>
              <a:gd name="connsiteX148-6885" fmla="*/ 613746 w 1225855"/>
              <a:gd name="connsiteY148-6886" fmla="*/ 64648 h 1499831"/>
              <a:gd name="connsiteX149-6887" fmla="*/ 903434 w 1225855"/>
              <a:gd name="connsiteY149-6888" fmla="*/ 374630 h 1499831"/>
              <a:gd name="connsiteX150-6889" fmla="*/ 823892 w 1225855"/>
              <a:gd name="connsiteY150-6890" fmla="*/ 411455 h 1499831"/>
              <a:gd name="connsiteX151-6891" fmla="*/ 821110 w 1225855"/>
              <a:gd name="connsiteY151-6892" fmla="*/ 412273 h 1499831"/>
              <a:gd name="connsiteX152-6893" fmla="*/ 807689 w 1225855"/>
              <a:gd name="connsiteY152-6894" fmla="*/ 415710 h 1499831"/>
              <a:gd name="connsiteX153-6895" fmla="*/ 791159 w 1225855"/>
              <a:gd name="connsiteY153-6896" fmla="*/ 406873 h 1499831"/>
              <a:gd name="connsiteX154-6897" fmla="*/ 777084 w 1225855"/>
              <a:gd name="connsiteY154-6898" fmla="*/ 399835 h 1499831"/>
              <a:gd name="connsiteX155-6899" fmla="*/ 706053 w 1225855"/>
              <a:gd name="connsiteY155-6900" fmla="*/ 362192 h 1499831"/>
              <a:gd name="connsiteX156-6901" fmla="*/ 591160 w 1225855"/>
              <a:gd name="connsiteY156-6902" fmla="*/ 288542 h 1499831"/>
              <a:gd name="connsiteX157-6903" fmla="*/ 570702 w 1225855"/>
              <a:gd name="connsiteY157-6904" fmla="*/ 272176 h 1499831"/>
              <a:gd name="connsiteX158-6905" fmla="*/ 567919 w 1225855"/>
              <a:gd name="connsiteY158-6906" fmla="*/ 269721 h 1499831"/>
              <a:gd name="connsiteX159-6907" fmla="*/ 551226 w 1225855"/>
              <a:gd name="connsiteY159-6908" fmla="*/ 254500 h 1499831"/>
              <a:gd name="connsiteX160-6909" fmla="*/ 512109 w 1225855"/>
              <a:gd name="connsiteY160-6910" fmla="*/ 197708 h 1499831"/>
              <a:gd name="connsiteX161-6911" fmla="*/ 513091 w 1225855"/>
              <a:gd name="connsiteY161-6912" fmla="*/ 183796 h 1499831"/>
              <a:gd name="connsiteX162-6913" fmla="*/ 322094 w 1225855"/>
              <a:gd name="connsiteY162-6914" fmla="*/ 374303 h 1499831"/>
              <a:gd name="connsiteX163-6915" fmla="*/ 464974 w 1225855"/>
              <a:gd name="connsiteY163-6916" fmla="*/ 222421 h 1499831"/>
              <a:gd name="connsiteX164-6917" fmla="*/ 508345 w 1225855"/>
              <a:gd name="connsiteY164-6918" fmla="*/ 285596 h 1499831"/>
              <a:gd name="connsiteX165-6919" fmla="*/ 482486 w 1225855"/>
              <a:gd name="connsiteY165-6920" fmla="*/ 314729 h 1499831"/>
              <a:gd name="connsiteX166-6921" fmla="*/ 475939 w 1225855"/>
              <a:gd name="connsiteY166-6922" fmla="*/ 334205 h 1499831"/>
              <a:gd name="connsiteX167-6923" fmla="*/ 484614 w 1225855"/>
              <a:gd name="connsiteY167-6924" fmla="*/ 351717 h 1499831"/>
              <a:gd name="connsiteX168-6925" fmla="*/ 491324 w 1225855"/>
              <a:gd name="connsiteY168-6926" fmla="*/ 355973 h 1499831"/>
              <a:gd name="connsiteX169-6927" fmla="*/ 501962 w 1225855"/>
              <a:gd name="connsiteY169-6928" fmla="*/ 358264 h 1499831"/>
              <a:gd name="connsiteX170-6929" fmla="*/ 521602 w 1225855"/>
              <a:gd name="connsiteY170-6930" fmla="*/ 349426 h 1499831"/>
              <a:gd name="connsiteX171-6931" fmla="*/ 547298 w 1225855"/>
              <a:gd name="connsiteY171-6932" fmla="*/ 320621 h 1499831"/>
              <a:gd name="connsiteX172-6933" fmla="*/ 554990 w 1225855"/>
              <a:gd name="connsiteY172-6934" fmla="*/ 326676 h 1499831"/>
              <a:gd name="connsiteX173-6935" fmla="*/ 722747 w 1225855"/>
              <a:gd name="connsiteY173-6936" fmla="*/ 430768 h 1499831"/>
              <a:gd name="connsiteX174-6937" fmla="*/ 663827 w 1225855"/>
              <a:gd name="connsiteY174-6938" fmla="*/ 435678 h 1499831"/>
              <a:gd name="connsiteX175-6939" fmla="*/ 628967 w 1225855"/>
              <a:gd name="connsiteY175-6940" fmla="*/ 436823 h 1499831"/>
              <a:gd name="connsiteX176-6941" fmla="*/ 616692 w 1225855"/>
              <a:gd name="connsiteY176-6942" fmla="*/ 436987 h 1499831"/>
              <a:gd name="connsiteX177-6943" fmla="*/ 600489 w 1225855"/>
              <a:gd name="connsiteY177-6944" fmla="*/ 436823 h 1499831"/>
              <a:gd name="connsiteX178-6945" fmla="*/ 565628 w 1225855"/>
              <a:gd name="connsiteY178-6946" fmla="*/ 435514 h 1499831"/>
              <a:gd name="connsiteX179-6947" fmla="*/ 463337 w 1225855"/>
              <a:gd name="connsiteY179-6948" fmla="*/ 424057 h 1499831"/>
              <a:gd name="connsiteX180-6949" fmla="*/ 433059 w 1225855"/>
              <a:gd name="connsiteY180-6950" fmla="*/ 418165 h 1499831"/>
              <a:gd name="connsiteX181-6951" fmla="*/ 409164 w 1225855"/>
              <a:gd name="connsiteY181-6952" fmla="*/ 412437 h 1499831"/>
              <a:gd name="connsiteX182-6953" fmla="*/ 403927 w 1225855"/>
              <a:gd name="connsiteY182-6954" fmla="*/ 410964 h 1499831"/>
              <a:gd name="connsiteX183-6955" fmla="*/ 322094 w 1225855"/>
              <a:gd name="connsiteY183-6956" fmla="*/ 374303 h 1499831"/>
              <a:gd name="connsiteX0-6957" fmla="*/ 1219145 w 1225855"/>
              <a:gd name="connsiteY0-6958" fmla="*/ 1035512 h 1499831"/>
              <a:gd name="connsiteX1-6959" fmla="*/ 1212598 w 1225855"/>
              <a:gd name="connsiteY1-6960" fmla="*/ 1022910 h 1499831"/>
              <a:gd name="connsiteX2-6961" fmla="*/ 1009653 w 1225855"/>
              <a:gd name="connsiteY2-6962" fmla="*/ 805725 h 1499831"/>
              <a:gd name="connsiteX3-6963" fmla="*/ 1091485 w 1225855"/>
              <a:gd name="connsiteY3-6964" fmla="*/ 720128 h 1499831"/>
              <a:gd name="connsiteX4-6965" fmla="*/ 1086085 w 1225855"/>
              <a:gd name="connsiteY4-6966" fmla="*/ 697052 h 1499831"/>
              <a:gd name="connsiteX5-6967" fmla="*/ 1079702 w 1225855"/>
              <a:gd name="connsiteY5-6968" fmla="*/ 685104 h 1499831"/>
              <a:gd name="connsiteX6-6969" fmla="*/ 863663 w 1225855"/>
              <a:gd name="connsiteY6-6970" fmla="*/ 454008 h 1499831"/>
              <a:gd name="connsiteX7-6971" fmla="*/ 957280 w 1225855"/>
              <a:gd name="connsiteY7-6972" fmla="*/ 374303 h 1499831"/>
              <a:gd name="connsiteX8-6973" fmla="*/ 953024 w 1225855"/>
              <a:gd name="connsiteY8-6974" fmla="*/ 355482 h 1499831"/>
              <a:gd name="connsiteX9-6975" fmla="*/ 946969 w 1225855"/>
              <a:gd name="connsiteY9-6976" fmla="*/ 344516 h 1499831"/>
              <a:gd name="connsiteX10-6977" fmla="*/ 633058 w 1225855"/>
              <a:gd name="connsiteY10-6978" fmla="*/ 8347 h 1499831"/>
              <a:gd name="connsiteX11-6979" fmla="*/ 613909 w 1225855"/>
              <a:gd name="connsiteY11-6980" fmla="*/ 0 h 1499831"/>
              <a:gd name="connsiteX12-6981" fmla="*/ 594761 w 1225855"/>
              <a:gd name="connsiteY12-6982" fmla="*/ 8183 h 1499831"/>
              <a:gd name="connsiteX13-6983" fmla="*/ 276922 w 1225855"/>
              <a:gd name="connsiteY13-6984" fmla="*/ 345825 h 1499831"/>
              <a:gd name="connsiteX14-6985" fmla="*/ 269884 w 1225855"/>
              <a:gd name="connsiteY14-6986" fmla="*/ 362028 h 1499831"/>
              <a:gd name="connsiteX15-6987" fmla="*/ 268248 w 1225855"/>
              <a:gd name="connsiteY15-6988" fmla="*/ 374139 h 1499831"/>
              <a:gd name="connsiteX16-6989" fmla="*/ 363828 w 1225855"/>
              <a:gd name="connsiteY16-6990" fmla="*/ 453354 h 1499831"/>
              <a:gd name="connsiteX17-6991" fmla="*/ 143535 w 1225855"/>
              <a:gd name="connsiteY17-6992" fmla="*/ 687395 h 1499831"/>
              <a:gd name="connsiteX18-6993" fmla="*/ 136497 w 1225855"/>
              <a:gd name="connsiteY18-6994" fmla="*/ 704744 h 1499831"/>
              <a:gd name="connsiteX19-6995" fmla="*/ 134206 w 1225855"/>
              <a:gd name="connsiteY19-6996" fmla="*/ 720128 h 1499831"/>
              <a:gd name="connsiteX20-6997" fmla="*/ 182978 w 1225855"/>
              <a:gd name="connsiteY20-6998" fmla="*/ 786740 h 1499831"/>
              <a:gd name="connsiteX21-6999" fmla="*/ 217839 w 1225855"/>
              <a:gd name="connsiteY21-7000" fmla="*/ 805071 h 1499831"/>
              <a:gd name="connsiteX22-7001" fmla="*/ 9984 w 1225855"/>
              <a:gd name="connsiteY22-7002" fmla="*/ 1025692 h 1499831"/>
              <a:gd name="connsiteX23-7003" fmla="*/ 2946 w 1225855"/>
              <a:gd name="connsiteY23-7004" fmla="*/ 1044186 h 1499831"/>
              <a:gd name="connsiteX24-7005" fmla="*/ 0 w 1225855"/>
              <a:gd name="connsiteY24-7006" fmla="*/ 1062844 h 1499831"/>
              <a:gd name="connsiteX25-7007" fmla="*/ 194435 w 1225855"/>
              <a:gd name="connsiteY25-7008" fmla="*/ 1198195 h 1499831"/>
              <a:gd name="connsiteX26-7009" fmla="*/ 487887 w 1225855"/>
              <a:gd name="connsiteY26-7010" fmla="*/ 1247950 h 1499831"/>
              <a:gd name="connsiteX27-7011" fmla="*/ 487887 w 1225855"/>
              <a:gd name="connsiteY27-7012" fmla="*/ 1473645 h 1499831"/>
              <a:gd name="connsiteX28-7013" fmla="*/ 514073 w 1225855"/>
              <a:gd name="connsiteY28-7014" fmla="*/ 1499831 h 1499831"/>
              <a:gd name="connsiteX29-7015" fmla="*/ 711781 w 1225855"/>
              <a:gd name="connsiteY29-7016" fmla="*/ 1499831 h 1499831"/>
              <a:gd name="connsiteX30-7017" fmla="*/ 737968 w 1225855"/>
              <a:gd name="connsiteY30-7018" fmla="*/ 1473645 h 1499831"/>
              <a:gd name="connsiteX31-7019" fmla="*/ 737968 w 1225855"/>
              <a:gd name="connsiteY31-7020" fmla="*/ 1248932 h 1499831"/>
              <a:gd name="connsiteX32-7021" fmla="*/ 1039112 w 1225855"/>
              <a:gd name="connsiteY32-7022" fmla="*/ 1198195 h 1499831"/>
              <a:gd name="connsiteX33-7023" fmla="*/ 1225855 w 1225855"/>
              <a:gd name="connsiteY33-7024" fmla="*/ 1062844 h 1499831"/>
              <a:gd name="connsiteX34-7025" fmla="*/ 1219145 w 1225855"/>
              <a:gd name="connsiteY34-7026" fmla="*/ 1035512 h 1499831"/>
              <a:gd name="connsiteX35-7027" fmla="*/ 1099178 w 1225855"/>
              <a:gd name="connsiteY35-7028" fmla="*/ 1120454 h 1499831"/>
              <a:gd name="connsiteX36-7029" fmla="*/ 1082157 w 1225855"/>
              <a:gd name="connsiteY36-7030" fmla="*/ 1113580 h 1499831"/>
              <a:gd name="connsiteX37-7031" fmla="*/ 657608 w 1225855"/>
              <a:gd name="connsiteY37-7032" fmla="*/ 1056788 h 1499831"/>
              <a:gd name="connsiteX38-7033" fmla="*/ 560882 w 1225855"/>
              <a:gd name="connsiteY38-7034" fmla="*/ 1023564 h 1499831"/>
              <a:gd name="connsiteX39-7035" fmla="*/ 558918 w 1225855"/>
              <a:gd name="connsiteY39-7036" fmla="*/ 1022582 h 1499831"/>
              <a:gd name="connsiteX40-7037" fmla="*/ 554663 w 1225855"/>
              <a:gd name="connsiteY40-7038" fmla="*/ 1021109 h 1499831"/>
              <a:gd name="connsiteX41-7039" fmla="*/ 419966 w 1225855"/>
              <a:gd name="connsiteY41-7040" fmla="*/ 947296 h 1499831"/>
              <a:gd name="connsiteX42-7041" fmla="*/ 312928 w 1225855"/>
              <a:gd name="connsiteY42-7042" fmla="*/ 837313 h 1499831"/>
              <a:gd name="connsiteX43-7043" fmla="*/ 618656 w 1225855"/>
              <a:gd name="connsiteY43-7044" fmla="*/ 887115 h 1499831"/>
              <a:gd name="connsiteX44-7045" fmla="*/ 943368 w 1225855"/>
              <a:gd name="connsiteY44-7046" fmla="*/ 830439 h 1499831"/>
              <a:gd name="connsiteX45-7047" fmla="*/ 957116 w 1225855"/>
              <a:gd name="connsiteY45-7048" fmla="*/ 826184 h 1499831"/>
              <a:gd name="connsiteX46-7049" fmla="*/ 1168408 w 1225855"/>
              <a:gd name="connsiteY46-7050" fmla="*/ 1052369 h 1499831"/>
              <a:gd name="connsiteX47-7051" fmla="*/ 1170536 w 1225855"/>
              <a:gd name="connsiteY47-7052" fmla="*/ 1055806 h 1499831"/>
              <a:gd name="connsiteX48-7053" fmla="*/ 1173482 w 1225855"/>
              <a:gd name="connsiteY48-7054" fmla="*/ 1063008 h 1499831"/>
              <a:gd name="connsiteX49-7055" fmla="*/ 1099178 w 1225855"/>
              <a:gd name="connsiteY49-7056" fmla="*/ 1120454 h 1499831"/>
              <a:gd name="connsiteX50-7057" fmla="*/ 736822 w 1225855"/>
              <a:gd name="connsiteY50-7058" fmla="*/ 1196559 h 1499831"/>
              <a:gd name="connsiteX51-7059" fmla="*/ 620292 w 1225855"/>
              <a:gd name="connsiteY51-7060" fmla="*/ 1200487 h 1499831"/>
              <a:gd name="connsiteX52-7061" fmla="*/ 489033 w 1225855"/>
              <a:gd name="connsiteY52-7062" fmla="*/ 1195577 h 1499831"/>
              <a:gd name="connsiteX53-7063" fmla="*/ 209001 w 1225855"/>
              <a:gd name="connsiteY53-7064" fmla="*/ 1148114 h 1499831"/>
              <a:gd name="connsiteX54-7065" fmla="*/ 52209 w 1225855"/>
              <a:gd name="connsiteY54-7066" fmla="*/ 1063008 h 1499831"/>
              <a:gd name="connsiteX55-7067" fmla="*/ 54173 w 1225855"/>
              <a:gd name="connsiteY55-7068" fmla="*/ 1057279 h 1499831"/>
              <a:gd name="connsiteX56-7069" fmla="*/ 56137 w 1225855"/>
              <a:gd name="connsiteY56-7070" fmla="*/ 1053188 h 1499831"/>
              <a:gd name="connsiteX57-7071" fmla="*/ 255155 w 1225855"/>
              <a:gd name="connsiteY57-7072" fmla="*/ 841896 h 1499831"/>
              <a:gd name="connsiteX58-7073" fmla="*/ 346971 w 1225855"/>
              <a:gd name="connsiteY58-7074" fmla="*/ 956134 h 1499831"/>
              <a:gd name="connsiteX59-7075" fmla="*/ 318984 w 1225855"/>
              <a:gd name="connsiteY59-7076" fmla="*/ 987558 h 1499831"/>
              <a:gd name="connsiteX60-7077" fmla="*/ 321112 w 1225855"/>
              <a:gd name="connsiteY60-7078" fmla="*/ 1024546 h 1499831"/>
              <a:gd name="connsiteX61-7079" fmla="*/ 338460 w 1225855"/>
              <a:gd name="connsiteY61-7080" fmla="*/ 1031093 h 1499831"/>
              <a:gd name="connsiteX62-7081" fmla="*/ 358100 w 1225855"/>
              <a:gd name="connsiteY62-7082" fmla="*/ 1022255 h 1499831"/>
              <a:gd name="connsiteX63-7083" fmla="*/ 387887 w 1225855"/>
              <a:gd name="connsiteY63-7084" fmla="*/ 988703 h 1499831"/>
              <a:gd name="connsiteX64-7085" fmla="*/ 512600 w 1225855"/>
              <a:gd name="connsiteY64-7086" fmla="*/ 1059898 h 1499831"/>
              <a:gd name="connsiteX65-7087" fmla="*/ 494925 w 1225855"/>
              <a:gd name="connsiteY65-7088" fmla="*/ 1097868 h 1499831"/>
              <a:gd name="connsiteX66-7089" fmla="*/ 507527 w 1225855"/>
              <a:gd name="connsiteY66-7090" fmla="*/ 1132729 h 1499831"/>
              <a:gd name="connsiteX67-7091" fmla="*/ 518656 w 1225855"/>
              <a:gd name="connsiteY67-7092" fmla="*/ 1135184 h 1499831"/>
              <a:gd name="connsiteX68-7093" fmla="*/ 542388 w 1225855"/>
              <a:gd name="connsiteY68-7094" fmla="*/ 1120127 h 1499831"/>
              <a:gd name="connsiteX69-7095" fmla="*/ 561045 w 1225855"/>
              <a:gd name="connsiteY69-7096" fmla="*/ 1080029 h 1499831"/>
              <a:gd name="connsiteX70-7097" fmla="*/ 638132 w 1225855"/>
              <a:gd name="connsiteY70-7098" fmla="*/ 1105888 h 1499831"/>
              <a:gd name="connsiteX71-7099" fmla="*/ 708344 w 1225855"/>
              <a:gd name="connsiteY71-7100" fmla="*/ 1124219 h 1499831"/>
              <a:gd name="connsiteX72-7101" fmla="*/ 692633 w 1225855"/>
              <a:gd name="connsiteY72-7102" fmla="*/ 1159079 h 1499831"/>
              <a:gd name="connsiteX73-7103" fmla="*/ 691487 w 1225855"/>
              <a:gd name="connsiteY73-7104" fmla="*/ 1177574 h 1499831"/>
              <a:gd name="connsiteX74-7105" fmla="*/ 705726 w 1225855"/>
              <a:gd name="connsiteY74-7106" fmla="*/ 1193776 h 1499831"/>
              <a:gd name="connsiteX75-7107" fmla="*/ 716528 w 1225855"/>
              <a:gd name="connsiteY75-7108" fmla="*/ 1196068 h 1499831"/>
              <a:gd name="connsiteX76-7109" fmla="*/ 733549 w 1225855"/>
              <a:gd name="connsiteY76-7110" fmla="*/ 1189848 h 1499831"/>
              <a:gd name="connsiteX77-7111" fmla="*/ 740423 w 1225855"/>
              <a:gd name="connsiteY77-7112" fmla="*/ 1180683 h 1499831"/>
              <a:gd name="connsiteX78-7113" fmla="*/ 760881 w 1225855"/>
              <a:gd name="connsiteY78-7114" fmla="*/ 1135184 h 1499831"/>
              <a:gd name="connsiteX79-7115" fmla="*/ 974628 w 1225855"/>
              <a:gd name="connsiteY79-7116" fmla="*/ 1161534 h 1499831"/>
              <a:gd name="connsiteX80-7117" fmla="*/ 736822 w 1225855"/>
              <a:gd name="connsiteY80-7118" fmla="*/ 1196559 h 1499831"/>
              <a:gd name="connsiteX81-7119" fmla="*/ 685431 w 1225855"/>
              <a:gd name="connsiteY81-7120" fmla="*/ 1447458 h 1499831"/>
              <a:gd name="connsiteX82-7121" fmla="*/ 540096 w 1225855"/>
              <a:gd name="connsiteY82-7122" fmla="*/ 1447458 h 1499831"/>
              <a:gd name="connsiteX83-7123" fmla="*/ 540096 w 1225855"/>
              <a:gd name="connsiteY83-7124" fmla="*/ 1251059 h 1499831"/>
              <a:gd name="connsiteX84-7125" fmla="*/ 620292 w 1225855"/>
              <a:gd name="connsiteY84-7126" fmla="*/ 1252860 h 1499831"/>
              <a:gd name="connsiteX85-7127" fmla="*/ 685431 w 1225855"/>
              <a:gd name="connsiteY85-7128" fmla="*/ 1251714 h 1499831"/>
              <a:gd name="connsiteX86-7129" fmla="*/ 685431 w 1225855"/>
              <a:gd name="connsiteY86-7130" fmla="*/ 1447458 h 1499831"/>
              <a:gd name="connsiteX87-7131" fmla="*/ 186415 w 1225855"/>
              <a:gd name="connsiteY87-7132" fmla="*/ 720292 h 1499831"/>
              <a:gd name="connsiteX88-7133" fmla="*/ 187070 w 1225855"/>
              <a:gd name="connsiteY88-7134" fmla="*/ 718819 h 1499831"/>
              <a:gd name="connsiteX89-7135" fmla="*/ 188543 w 1225855"/>
              <a:gd name="connsiteY89-7136" fmla="*/ 715873 h 1499831"/>
              <a:gd name="connsiteX90-7137" fmla="*/ 418567 w 1225855"/>
              <a:gd name="connsiteY90-7138" fmla="*/ 483352 h 1499831"/>
              <a:gd name="connsiteX91-7139" fmla="*/ 483426 w 1225855"/>
              <a:gd name="connsiteY91-7140" fmla="*/ 492987 h 1499831"/>
              <a:gd name="connsiteX92-7141" fmla="*/ 493280 w 1225855"/>
              <a:gd name="connsiteY92-7142" fmla="*/ 505881 h 1499831"/>
              <a:gd name="connsiteX93-7143" fmla="*/ 550480 w 1225855"/>
              <a:gd name="connsiteY93-7144" fmla="*/ 513426 h 1499831"/>
              <a:gd name="connsiteX94-7145" fmla="*/ 587396 w 1225855"/>
              <a:gd name="connsiteY94-7146" fmla="*/ 507919 h 1499831"/>
              <a:gd name="connsiteX95-7147" fmla="*/ 609547 w 1225855"/>
              <a:gd name="connsiteY95-7148" fmla="*/ 513172 h 1499831"/>
              <a:gd name="connsiteX96-7149" fmla="*/ 644277 w 1225855"/>
              <a:gd name="connsiteY96-7150" fmla="*/ 510465 h 1499831"/>
              <a:gd name="connsiteX97-7151" fmla="*/ 676430 w 1225855"/>
              <a:gd name="connsiteY97-7152" fmla="*/ 508991 h 1499831"/>
              <a:gd name="connsiteX98-7153" fmla="*/ 712198 w 1225855"/>
              <a:gd name="connsiteY98-7154" fmla="*/ 499229 h 1499831"/>
              <a:gd name="connsiteX99-7155" fmla="*/ 797706 w 1225855"/>
              <a:gd name="connsiteY99-7156" fmla="*/ 471684 h 1499831"/>
              <a:gd name="connsiteX100-7157" fmla="*/ 820292 w 1225855"/>
              <a:gd name="connsiteY100-7158" fmla="*/ 507036 h 1499831"/>
              <a:gd name="connsiteX101-7159" fmla="*/ 780194 w 1225855"/>
              <a:gd name="connsiteY101-7160" fmla="*/ 560391 h 1499831"/>
              <a:gd name="connsiteX102-7161" fmla="*/ 759081 w 1225855"/>
              <a:gd name="connsiteY102-7162" fmla="*/ 576103 h 1499831"/>
              <a:gd name="connsiteX103-7163" fmla="*/ 736822 w 1225855"/>
              <a:gd name="connsiteY103-7164" fmla="*/ 590669 h 1499831"/>
              <a:gd name="connsiteX104-7165" fmla="*/ 736331 w 1225855"/>
              <a:gd name="connsiteY104-7166" fmla="*/ 590996 h 1499831"/>
              <a:gd name="connsiteX105-7167" fmla="*/ 537297 w 1225855"/>
              <a:gd name="connsiteY105-7168" fmla="*/ 689628 h 1499831"/>
              <a:gd name="connsiteX106-7169" fmla="*/ 339115 w 1225855"/>
              <a:gd name="connsiteY106-7170" fmla="*/ 752370 h 1499831"/>
              <a:gd name="connsiteX107-7171" fmla="*/ 289033 w 1225855"/>
              <a:gd name="connsiteY107-7172" fmla="*/ 767428 h 1499831"/>
              <a:gd name="connsiteX108-7173" fmla="*/ 274958 w 1225855"/>
              <a:gd name="connsiteY108-7174" fmla="*/ 771519 h 1499831"/>
              <a:gd name="connsiteX109-7175" fmla="*/ 255809 w 1225855"/>
              <a:gd name="connsiteY109-7176" fmla="*/ 764482 h 1499831"/>
              <a:gd name="connsiteX110-7177" fmla="*/ 186415 w 1225855"/>
              <a:gd name="connsiteY110-7178" fmla="*/ 720292 h 1499831"/>
              <a:gd name="connsiteX111-7179" fmla="*/ 883794 w 1225855"/>
              <a:gd name="connsiteY111-7180" fmla="*/ 593451 h 1499831"/>
              <a:gd name="connsiteX112-7181" fmla="*/ 859244 w 1225855"/>
              <a:gd name="connsiteY112-7182" fmla="*/ 561536 h 1499831"/>
              <a:gd name="connsiteX113-7183" fmla="*/ 854989 w 1225855"/>
              <a:gd name="connsiteY113-7184" fmla="*/ 557117 h 1499831"/>
              <a:gd name="connsiteX114-7185" fmla="*/ 867100 w 1225855"/>
              <a:gd name="connsiteY114-7186" fmla="*/ 534204 h 1499831"/>
              <a:gd name="connsiteX115-7187" fmla="*/ 1036167 w 1225855"/>
              <a:gd name="connsiteY115-7188" fmla="*/ 715218 h 1499831"/>
              <a:gd name="connsiteX116-7189" fmla="*/ 1037803 w 1225855"/>
              <a:gd name="connsiteY116-7190" fmla="*/ 717837 h 1499831"/>
              <a:gd name="connsiteX117-7191" fmla="*/ 1038949 w 1225855"/>
              <a:gd name="connsiteY117-7192" fmla="*/ 720128 h 1499831"/>
              <a:gd name="connsiteX118-7193" fmla="*/ 971519 w 1225855"/>
              <a:gd name="connsiteY118-7194" fmla="*/ 764973 h 1499831"/>
              <a:gd name="connsiteX119-7195" fmla="*/ 944841 w 1225855"/>
              <a:gd name="connsiteY119-7196" fmla="*/ 774793 h 1499831"/>
              <a:gd name="connsiteX120-7197" fmla="*/ 927165 w 1225855"/>
              <a:gd name="connsiteY120-7198" fmla="*/ 780357 h 1499831"/>
              <a:gd name="connsiteX121-7199" fmla="*/ 917018 w 1225855"/>
              <a:gd name="connsiteY121-7200" fmla="*/ 783303 h 1499831"/>
              <a:gd name="connsiteX122-7201" fmla="*/ 601823 w 1225855"/>
              <a:gd name="connsiteY122-7202" fmla="*/ 839342 h 1499831"/>
              <a:gd name="connsiteX123-7203" fmla="*/ 372175 w 1225855"/>
              <a:gd name="connsiteY123-7204" fmla="*/ 797051 h 1499831"/>
              <a:gd name="connsiteX124-7205" fmla="*/ 481668 w 1225855"/>
              <a:gd name="connsiteY124-7206" fmla="*/ 760717 h 1499831"/>
              <a:gd name="connsiteX125-7207" fmla="*/ 497707 w 1225855"/>
              <a:gd name="connsiteY125-7208" fmla="*/ 799015 h 1499831"/>
              <a:gd name="connsiteX126-7209" fmla="*/ 521929 w 1225855"/>
              <a:gd name="connsiteY126-7210" fmla="*/ 815054 h 1499831"/>
              <a:gd name="connsiteX127-7211" fmla="*/ 532077 w 1225855"/>
              <a:gd name="connsiteY127-7212" fmla="*/ 812927 h 1499831"/>
              <a:gd name="connsiteX128-7213" fmla="*/ 545988 w 1225855"/>
              <a:gd name="connsiteY128-7214" fmla="*/ 778557 h 1499831"/>
              <a:gd name="connsiteX129-7215" fmla="*/ 530931 w 1225855"/>
              <a:gd name="connsiteY129-7216" fmla="*/ 742878 h 1499831"/>
              <a:gd name="connsiteX130-7217" fmla="*/ 560882 w 1225855"/>
              <a:gd name="connsiteY130-7218" fmla="*/ 731421 h 1499831"/>
              <a:gd name="connsiteX131-7219" fmla="*/ 660881 w 1225855"/>
              <a:gd name="connsiteY131-7220" fmla="*/ 689359 h 1499831"/>
              <a:gd name="connsiteX132-7221" fmla="*/ 682158 w 1225855"/>
              <a:gd name="connsiteY132-7222" fmla="*/ 735677 h 1499831"/>
              <a:gd name="connsiteX133-7223" fmla="*/ 706053 w 1225855"/>
              <a:gd name="connsiteY133-7224" fmla="*/ 750897 h 1499831"/>
              <a:gd name="connsiteX134-7225" fmla="*/ 717019 w 1225855"/>
              <a:gd name="connsiteY134-7226" fmla="*/ 748442 h 1499831"/>
              <a:gd name="connsiteX135-7227" fmla="*/ 729948 w 1225855"/>
              <a:gd name="connsiteY135-7228" fmla="*/ 713745 h 1499831"/>
              <a:gd name="connsiteX136-7229" fmla="*/ 708181 w 1225855"/>
              <a:gd name="connsiteY136-7230" fmla="*/ 666446 h 1499831"/>
              <a:gd name="connsiteX137-7231" fmla="*/ 763991 w 1225855"/>
              <a:gd name="connsiteY137-7232" fmla="*/ 635350 h 1499831"/>
              <a:gd name="connsiteX138-7233" fmla="*/ 773483 w 1225855"/>
              <a:gd name="connsiteY138-7234" fmla="*/ 629294 h 1499831"/>
              <a:gd name="connsiteX139-7235" fmla="*/ 795414 w 1225855"/>
              <a:gd name="connsiteY139-7236" fmla="*/ 614400 h 1499831"/>
              <a:gd name="connsiteX140-7237" fmla="*/ 816200 w 1225855"/>
              <a:gd name="connsiteY140-7238" fmla="*/ 598361 h 1499831"/>
              <a:gd name="connsiteX141-7239" fmla="*/ 819473 w 1225855"/>
              <a:gd name="connsiteY141-7240" fmla="*/ 595579 h 1499831"/>
              <a:gd name="connsiteX142-7241" fmla="*/ 842223 w 1225855"/>
              <a:gd name="connsiteY142-7242" fmla="*/ 625202 h 1499831"/>
              <a:gd name="connsiteX143-7243" fmla="*/ 863008 w 1225855"/>
              <a:gd name="connsiteY143-7244" fmla="*/ 635350 h 1499831"/>
              <a:gd name="connsiteX144-7245" fmla="*/ 878884 w 1225855"/>
              <a:gd name="connsiteY144-7246" fmla="*/ 629949 h 1499831"/>
              <a:gd name="connsiteX145-7247" fmla="*/ 883794 w 1225855"/>
              <a:gd name="connsiteY145-7248" fmla="*/ 593451 h 1499831"/>
              <a:gd name="connsiteX146-7249" fmla="*/ 513091 w 1225855"/>
              <a:gd name="connsiteY146-7250" fmla="*/ 183796 h 1499831"/>
              <a:gd name="connsiteX147-7251" fmla="*/ 520784 w 1225855"/>
              <a:gd name="connsiteY147-7252" fmla="*/ 163175 h 1499831"/>
              <a:gd name="connsiteX148-7253" fmla="*/ 613746 w 1225855"/>
              <a:gd name="connsiteY148-7254" fmla="*/ 64648 h 1499831"/>
              <a:gd name="connsiteX149-7255" fmla="*/ 903434 w 1225855"/>
              <a:gd name="connsiteY149-7256" fmla="*/ 374630 h 1499831"/>
              <a:gd name="connsiteX150-7257" fmla="*/ 823892 w 1225855"/>
              <a:gd name="connsiteY150-7258" fmla="*/ 411455 h 1499831"/>
              <a:gd name="connsiteX151-7259" fmla="*/ 821110 w 1225855"/>
              <a:gd name="connsiteY151-7260" fmla="*/ 412273 h 1499831"/>
              <a:gd name="connsiteX152-7261" fmla="*/ 807689 w 1225855"/>
              <a:gd name="connsiteY152-7262" fmla="*/ 415710 h 1499831"/>
              <a:gd name="connsiteX153-7263" fmla="*/ 791159 w 1225855"/>
              <a:gd name="connsiteY153-7264" fmla="*/ 406873 h 1499831"/>
              <a:gd name="connsiteX154-7265" fmla="*/ 777084 w 1225855"/>
              <a:gd name="connsiteY154-7266" fmla="*/ 399835 h 1499831"/>
              <a:gd name="connsiteX155-7267" fmla="*/ 706053 w 1225855"/>
              <a:gd name="connsiteY155-7268" fmla="*/ 362192 h 1499831"/>
              <a:gd name="connsiteX156-7269" fmla="*/ 591160 w 1225855"/>
              <a:gd name="connsiteY156-7270" fmla="*/ 288542 h 1499831"/>
              <a:gd name="connsiteX157-7271" fmla="*/ 570702 w 1225855"/>
              <a:gd name="connsiteY157-7272" fmla="*/ 272176 h 1499831"/>
              <a:gd name="connsiteX158-7273" fmla="*/ 567919 w 1225855"/>
              <a:gd name="connsiteY158-7274" fmla="*/ 269721 h 1499831"/>
              <a:gd name="connsiteX159-7275" fmla="*/ 551226 w 1225855"/>
              <a:gd name="connsiteY159-7276" fmla="*/ 254500 h 1499831"/>
              <a:gd name="connsiteX160-7277" fmla="*/ 512109 w 1225855"/>
              <a:gd name="connsiteY160-7278" fmla="*/ 197708 h 1499831"/>
              <a:gd name="connsiteX161-7279" fmla="*/ 513091 w 1225855"/>
              <a:gd name="connsiteY161-7280" fmla="*/ 183796 h 1499831"/>
              <a:gd name="connsiteX162-7281" fmla="*/ 322094 w 1225855"/>
              <a:gd name="connsiteY162-7282" fmla="*/ 374303 h 1499831"/>
              <a:gd name="connsiteX163-7283" fmla="*/ 464974 w 1225855"/>
              <a:gd name="connsiteY163-7284" fmla="*/ 222421 h 1499831"/>
              <a:gd name="connsiteX164-7285" fmla="*/ 508345 w 1225855"/>
              <a:gd name="connsiteY164-7286" fmla="*/ 285596 h 1499831"/>
              <a:gd name="connsiteX165-7287" fmla="*/ 482486 w 1225855"/>
              <a:gd name="connsiteY165-7288" fmla="*/ 314729 h 1499831"/>
              <a:gd name="connsiteX166-7289" fmla="*/ 475939 w 1225855"/>
              <a:gd name="connsiteY166-7290" fmla="*/ 334205 h 1499831"/>
              <a:gd name="connsiteX167-7291" fmla="*/ 484614 w 1225855"/>
              <a:gd name="connsiteY167-7292" fmla="*/ 351717 h 1499831"/>
              <a:gd name="connsiteX168-7293" fmla="*/ 491324 w 1225855"/>
              <a:gd name="connsiteY168-7294" fmla="*/ 355973 h 1499831"/>
              <a:gd name="connsiteX169-7295" fmla="*/ 501962 w 1225855"/>
              <a:gd name="connsiteY169-7296" fmla="*/ 358264 h 1499831"/>
              <a:gd name="connsiteX170-7297" fmla="*/ 521602 w 1225855"/>
              <a:gd name="connsiteY170-7298" fmla="*/ 349426 h 1499831"/>
              <a:gd name="connsiteX171-7299" fmla="*/ 547298 w 1225855"/>
              <a:gd name="connsiteY171-7300" fmla="*/ 320621 h 1499831"/>
              <a:gd name="connsiteX172-7301" fmla="*/ 554990 w 1225855"/>
              <a:gd name="connsiteY172-7302" fmla="*/ 326676 h 1499831"/>
              <a:gd name="connsiteX173-7303" fmla="*/ 722747 w 1225855"/>
              <a:gd name="connsiteY173-7304" fmla="*/ 430768 h 1499831"/>
              <a:gd name="connsiteX174-7305" fmla="*/ 663827 w 1225855"/>
              <a:gd name="connsiteY174-7306" fmla="*/ 435678 h 1499831"/>
              <a:gd name="connsiteX175-7307" fmla="*/ 628967 w 1225855"/>
              <a:gd name="connsiteY175-7308" fmla="*/ 436823 h 1499831"/>
              <a:gd name="connsiteX176-7309" fmla="*/ 616692 w 1225855"/>
              <a:gd name="connsiteY176-7310" fmla="*/ 436987 h 1499831"/>
              <a:gd name="connsiteX177-7311" fmla="*/ 600489 w 1225855"/>
              <a:gd name="connsiteY177-7312" fmla="*/ 436823 h 1499831"/>
              <a:gd name="connsiteX178-7313" fmla="*/ 565628 w 1225855"/>
              <a:gd name="connsiteY178-7314" fmla="*/ 435514 h 1499831"/>
              <a:gd name="connsiteX179-7315" fmla="*/ 463337 w 1225855"/>
              <a:gd name="connsiteY179-7316" fmla="*/ 424057 h 1499831"/>
              <a:gd name="connsiteX180-7317" fmla="*/ 433059 w 1225855"/>
              <a:gd name="connsiteY180-7318" fmla="*/ 418165 h 1499831"/>
              <a:gd name="connsiteX181-7319" fmla="*/ 409164 w 1225855"/>
              <a:gd name="connsiteY181-7320" fmla="*/ 412437 h 1499831"/>
              <a:gd name="connsiteX182-7321" fmla="*/ 403927 w 1225855"/>
              <a:gd name="connsiteY182-7322" fmla="*/ 410964 h 1499831"/>
              <a:gd name="connsiteX183-7323" fmla="*/ 322094 w 1225855"/>
              <a:gd name="connsiteY183-7324" fmla="*/ 374303 h 1499831"/>
              <a:gd name="connsiteX0-7325" fmla="*/ 1219145 w 1225855"/>
              <a:gd name="connsiteY0-7326" fmla="*/ 1035512 h 1499831"/>
              <a:gd name="connsiteX1-7327" fmla="*/ 1212598 w 1225855"/>
              <a:gd name="connsiteY1-7328" fmla="*/ 1022910 h 1499831"/>
              <a:gd name="connsiteX2-7329" fmla="*/ 1009653 w 1225855"/>
              <a:gd name="connsiteY2-7330" fmla="*/ 805725 h 1499831"/>
              <a:gd name="connsiteX3-7331" fmla="*/ 1091485 w 1225855"/>
              <a:gd name="connsiteY3-7332" fmla="*/ 720128 h 1499831"/>
              <a:gd name="connsiteX4-7333" fmla="*/ 1086085 w 1225855"/>
              <a:gd name="connsiteY4-7334" fmla="*/ 697052 h 1499831"/>
              <a:gd name="connsiteX5-7335" fmla="*/ 1079702 w 1225855"/>
              <a:gd name="connsiteY5-7336" fmla="*/ 685104 h 1499831"/>
              <a:gd name="connsiteX6-7337" fmla="*/ 863663 w 1225855"/>
              <a:gd name="connsiteY6-7338" fmla="*/ 454008 h 1499831"/>
              <a:gd name="connsiteX7-7339" fmla="*/ 957280 w 1225855"/>
              <a:gd name="connsiteY7-7340" fmla="*/ 374303 h 1499831"/>
              <a:gd name="connsiteX8-7341" fmla="*/ 953024 w 1225855"/>
              <a:gd name="connsiteY8-7342" fmla="*/ 355482 h 1499831"/>
              <a:gd name="connsiteX9-7343" fmla="*/ 946969 w 1225855"/>
              <a:gd name="connsiteY9-7344" fmla="*/ 344516 h 1499831"/>
              <a:gd name="connsiteX10-7345" fmla="*/ 633058 w 1225855"/>
              <a:gd name="connsiteY10-7346" fmla="*/ 8347 h 1499831"/>
              <a:gd name="connsiteX11-7347" fmla="*/ 613909 w 1225855"/>
              <a:gd name="connsiteY11-7348" fmla="*/ 0 h 1499831"/>
              <a:gd name="connsiteX12-7349" fmla="*/ 594761 w 1225855"/>
              <a:gd name="connsiteY12-7350" fmla="*/ 8183 h 1499831"/>
              <a:gd name="connsiteX13-7351" fmla="*/ 276922 w 1225855"/>
              <a:gd name="connsiteY13-7352" fmla="*/ 345825 h 1499831"/>
              <a:gd name="connsiteX14-7353" fmla="*/ 269884 w 1225855"/>
              <a:gd name="connsiteY14-7354" fmla="*/ 362028 h 1499831"/>
              <a:gd name="connsiteX15-7355" fmla="*/ 268248 w 1225855"/>
              <a:gd name="connsiteY15-7356" fmla="*/ 374139 h 1499831"/>
              <a:gd name="connsiteX16-7357" fmla="*/ 363828 w 1225855"/>
              <a:gd name="connsiteY16-7358" fmla="*/ 453354 h 1499831"/>
              <a:gd name="connsiteX17-7359" fmla="*/ 143535 w 1225855"/>
              <a:gd name="connsiteY17-7360" fmla="*/ 687395 h 1499831"/>
              <a:gd name="connsiteX18-7361" fmla="*/ 136497 w 1225855"/>
              <a:gd name="connsiteY18-7362" fmla="*/ 704744 h 1499831"/>
              <a:gd name="connsiteX19-7363" fmla="*/ 134206 w 1225855"/>
              <a:gd name="connsiteY19-7364" fmla="*/ 720128 h 1499831"/>
              <a:gd name="connsiteX20-7365" fmla="*/ 182978 w 1225855"/>
              <a:gd name="connsiteY20-7366" fmla="*/ 786740 h 1499831"/>
              <a:gd name="connsiteX21-7367" fmla="*/ 217839 w 1225855"/>
              <a:gd name="connsiteY21-7368" fmla="*/ 805071 h 1499831"/>
              <a:gd name="connsiteX22-7369" fmla="*/ 9984 w 1225855"/>
              <a:gd name="connsiteY22-7370" fmla="*/ 1025692 h 1499831"/>
              <a:gd name="connsiteX23-7371" fmla="*/ 2946 w 1225855"/>
              <a:gd name="connsiteY23-7372" fmla="*/ 1044186 h 1499831"/>
              <a:gd name="connsiteX24-7373" fmla="*/ 0 w 1225855"/>
              <a:gd name="connsiteY24-7374" fmla="*/ 1062844 h 1499831"/>
              <a:gd name="connsiteX25-7375" fmla="*/ 194435 w 1225855"/>
              <a:gd name="connsiteY25-7376" fmla="*/ 1198195 h 1499831"/>
              <a:gd name="connsiteX26-7377" fmla="*/ 487887 w 1225855"/>
              <a:gd name="connsiteY26-7378" fmla="*/ 1247950 h 1499831"/>
              <a:gd name="connsiteX27-7379" fmla="*/ 487887 w 1225855"/>
              <a:gd name="connsiteY27-7380" fmla="*/ 1473645 h 1499831"/>
              <a:gd name="connsiteX28-7381" fmla="*/ 514073 w 1225855"/>
              <a:gd name="connsiteY28-7382" fmla="*/ 1499831 h 1499831"/>
              <a:gd name="connsiteX29-7383" fmla="*/ 711781 w 1225855"/>
              <a:gd name="connsiteY29-7384" fmla="*/ 1499831 h 1499831"/>
              <a:gd name="connsiteX30-7385" fmla="*/ 737968 w 1225855"/>
              <a:gd name="connsiteY30-7386" fmla="*/ 1473645 h 1499831"/>
              <a:gd name="connsiteX31-7387" fmla="*/ 737968 w 1225855"/>
              <a:gd name="connsiteY31-7388" fmla="*/ 1248932 h 1499831"/>
              <a:gd name="connsiteX32-7389" fmla="*/ 1039112 w 1225855"/>
              <a:gd name="connsiteY32-7390" fmla="*/ 1198195 h 1499831"/>
              <a:gd name="connsiteX33-7391" fmla="*/ 1225855 w 1225855"/>
              <a:gd name="connsiteY33-7392" fmla="*/ 1062844 h 1499831"/>
              <a:gd name="connsiteX34-7393" fmla="*/ 1219145 w 1225855"/>
              <a:gd name="connsiteY34-7394" fmla="*/ 1035512 h 1499831"/>
              <a:gd name="connsiteX35-7395" fmla="*/ 1099178 w 1225855"/>
              <a:gd name="connsiteY35-7396" fmla="*/ 1120454 h 1499831"/>
              <a:gd name="connsiteX36-7397" fmla="*/ 1082157 w 1225855"/>
              <a:gd name="connsiteY36-7398" fmla="*/ 1113580 h 1499831"/>
              <a:gd name="connsiteX37-7399" fmla="*/ 657608 w 1225855"/>
              <a:gd name="connsiteY37-7400" fmla="*/ 1056788 h 1499831"/>
              <a:gd name="connsiteX38-7401" fmla="*/ 560882 w 1225855"/>
              <a:gd name="connsiteY38-7402" fmla="*/ 1023564 h 1499831"/>
              <a:gd name="connsiteX39-7403" fmla="*/ 558918 w 1225855"/>
              <a:gd name="connsiteY39-7404" fmla="*/ 1022582 h 1499831"/>
              <a:gd name="connsiteX40-7405" fmla="*/ 554663 w 1225855"/>
              <a:gd name="connsiteY40-7406" fmla="*/ 1021109 h 1499831"/>
              <a:gd name="connsiteX41-7407" fmla="*/ 419966 w 1225855"/>
              <a:gd name="connsiteY41-7408" fmla="*/ 947296 h 1499831"/>
              <a:gd name="connsiteX42-7409" fmla="*/ 312928 w 1225855"/>
              <a:gd name="connsiteY42-7410" fmla="*/ 837313 h 1499831"/>
              <a:gd name="connsiteX43-7411" fmla="*/ 618656 w 1225855"/>
              <a:gd name="connsiteY43-7412" fmla="*/ 887115 h 1499831"/>
              <a:gd name="connsiteX44-7413" fmla="*/ 943368 w 1225855"/>
              <a:gd name="connsiteY44-7414" fmla="*/ 830439 h 1499831"/>
              <a:gd name="connsiteX45-7415" fmla="*/ 957116 w 1225855"/>
              <a:gd name="connsiteY45-7416" fmla="*/ 826184 h 1499831"/>
              <a:gd name="connsiteX46-7417" fmla="*/ 1168408 w 1225855"/>
              <a:gd name="connsiteY46-7418" fmla="*/ 1052369 h 1499831"/>
              <a:gd name="connsiteX47-7419" fmla="*/ 1170536 w 1225855"/>
              <a:gd name="connsiteY47-7420" fmla="*/ 1055806 h 1499831"/>
              <a:gd name="connsiteX48-7421" fmla="*/ 1173482 w 1225855"/>
              <a:gd name="connsiteY48-7422" fmla="*/ 1063008 h 1499831"/>
              <a:gd name="connsiteX49-7423" fmla="*/ 1099178 w 1225855"/>
              <a:gd name="connsiteY49-7424" fmla="*/ 1120454 h 1499831"/>
              <a:gd name="connsiteX50-7425" fmla="*/ 736822 w 1225855"/>
              <a:gd name="connsiteY50-7426" fmla="*/ 1196559 h 1499831"/>
              <a:gd name="connsiteX51-7427" fmla="*/ 620292 w 1225855"/>
              <a:gd name="connsiteY51-7428" fmla="*/ 1200487 h 1499831"/>
              <a:gd name="connsiteX52-7429" fmla="*/ 489033 w 1225855"/>
              <a:gd name="connsiteY52-7430" fmla="*/ 1195577 h 1499831"/>
              <a:gd name="connsiteX53-7431" fmla="*/ 209001 w 1225855"/>
              <a:gd name="connsiteY53-7432" fmla="*/ 1148114 h 1499831"/>
              <a:gd name="connsiteX54-7433" fmla="*/ 52209 w 1225855"/>
              <a:gd name="connsiteY54-7434" fmla="*/ 1063008 h 1499831"/>
              <a:gd name="connsiteX55-7435" fmla="*/ 54173 w 1225855"/>
              <a:gd name="connsiteY55-7436" fmla="*/ 1057279 h 1499831"/>
              <a:gd name="connsiteX56-7437" fmla="*/ 56137 w 1225855"/>
              <a:gd name="connsiteY56-7438" fmla="*/ 1053188 h 1499831"/>
              <a:gd name="connsiteX57-7439" fmla="*/ 255155 w 1225855"/>
              <a:gd name="connsiteY57-7440" fmla="*/ 841896 h 1499831"/>
              <a:gd name="connsiteX58-7441" fmla="*/ 346971 w 1225855"/>
              <a:gd name="connsiteY58-7442" fmla="*/ 956134 h 1499831"/>
              <a:gd name="connsiteX59-7443" fmla="*/ 318984 w 1225855"/>
              <a:gd name="connsiteY59-7444" fmla="*/ 987558 h 1499831"/>
              <a:gd name="connsiteX60-7445" fmla="*/ 321112 w 1225855"/>
              <a:gd name="connsiteY60-7446" fmla="*/ 1024546 h 1499831"/>
              <a:gd name="connsiteX61-7447" fmla="*/ 338460 w 1225855"/>
              <a:gd name="connsiteY61-7448" fmla="*/ 1031093 h 1499831"/>
              <a:gd name="connsiteX62-7449" fmla="*/ 358100 w 1225855"/>
              <a:gd name="connsiteY62-7450" fmla="*/ 1022255 h 1499831"/>
              <a:gd name="connsiteX63-7451" fmla="*/ 387887 w 1225855"/>
              <a:gd name="connsiteY63-7452" fmla="*/ 988703 h 1499831"/>
              <a:gd name="connsiteX64-7453" fmla="*/ 512600 w 1225855"/>
              <a:gd name="connsiteY64-7454" fmla="*/ 1059898 h 1499831"/>
              <a:gd name="connsiteX65-7455" fmla="*/ 494925 w 1225855"/>
              <a:gd name="connsiteY65-7456" fmla="*/ 1097868 h 1499831"/>
              <a:gd name="connsiteX66-7457" fmla="*/ 507527 w 1225855"/>
              <a:gd name="connsiteY66-7458" fmla="*/ 1132729 h 1499831"/>
              <a:gd name="connsiteX67-7459" fmla="*/ 518656 w 1225855"/>
              <a:gd name="connsiteY67-7460" fmla="*/ 1135184 h 1499831"/>
              <a:gd name="connsiteX68-7461" fmla="*/ 542388 w 1225855"/>
              <a:gd name="connsiteY68-7462" fmla="*/ 1120127 h 1499831"/>
              <a:gd name="connsiteX69-7463" fmla="*/ 561045 w 1225855"/>
              <a:gd name="connsiteY69-7464" fmla="*/ 1080029 h 1499831"/>
              <a:gd name="connsiteX70-7465" fmla="*/ 638132 w 1225855"/>
              <a:gd name="connsiteY70-7466" fmla="*/ 1105888 h 1499831"/>
              <a:gd name="connsiteX71-7467" fmla="*/ 708344 w 1225855"/>
              <a:gd name="connsiteY71-7468" fmla="*/ 1124219 h 1499831"/>
              <a:gd name="connsiteX72-7469" fmla="*/ 692633 w 1225855"/>
              <a:gd name="connsiteY72-7470" fmla="*/ 1159079 h 1499831"/>
              <a:gd name="connsiteX73-7471" fmla="*/ 691487 w 1225855"/>
              <a:gd name="connsiteY73-7472" fmla="*/ 1177574 h 1499831"/>
              <a:gd name="connsiteX74-7473" fmla="*/ 705726 w 1225855"/>
              <a:gd name="connsiteY74-7474" fmla="*/ 1193776 h 1499831"/>
              <a:gd name="connsiteX75-7475" fmla="*/ 716528 w 1225855"/>
              <a:gd name="connsiteY75-7476" fmla="*/ 1196068 h 1499831"/>
              <a:gd name="connsiteX76-7477" fmla="*/ 733549 w 1225855"/>
              <a:gd name="connsiteY76-7478" fmla="*/ 1189848 h 1499831"/>
              <a:gd name="connsiteX77-7479" fmla="*/ 740423 w 1225855"/>
              <a:gd name="connsiteY77-7480" fmla="*/ 1180683 h 1499831"/>
              <a:gd name="connsiteX78-7481" fmla="*/ 760881 w 1225855"/>
              <a:gd name="connsiteY78-7482" fmla="*/ 1135184 h 1499831"/>
              <a:gd name="connsiteX79-7483" fmla="*/ 974628 w 1225855"/>
              <a:gd name="connsiteY79-7484" fmla="*/ 1161534 h 1499831"/>
              <a:gd name="connsiteX80-7485" fmla="*/ 736822 w 1225855"/>
              <a:gd name="connsiteY80-7486" fmla="*/ 1196559 h 1499831"/>
              <a:gd name="connsiteX81-7487" fmla="*/ 685431 w 1225855"/>
              <a:gd name="connsiteY81-7488" fmla="*/ 1447458 h 1499831"/>
              <a:gd name="connsiteX82-7489" fmla="*/ 540096 w 1225855"/>
              <a:gd name="connsiteY82-7490" fmla="*/ 1447458 h 1499831"/>
              <a:gd name="connsiteX83-7491" fmla="*/ 540096 w 1225855"/>
              <a:gd name="connsiteY83-7492" fmla="*/ 1251059 h 1499831"/>
              <a:gd name="connsiteX84-7493" fmla="*/ 620292 w 1225855"/>
              <a:gd name="connsiteY84-7494" fmla="*/ 1252860 h 1499831"/>
              <a:gd name="connsiteX85-7495" fmla="*/ 685431 w 1225855"/>
              <a:gd name="connsiteY85-7496" fmla="*/ 1251714 h 1499831"/>
              <a:gd name="connsiteX86-7497" fmla="*/ 685431 w 1225855"/>
              <a:gd name="connsiteY86-7498" fmla="*/ 1447458 h 1499831"/>
              <a:gd name="connsiteX87-7499" fmla="*/ 186415 w 1225855"/>
              <a:gd name="connsiteY87-7500" fmla="*/ 720292 h 1499831"/>
              <a:gd name="connsiteX88-7501" fmla="*/ 187070 w 1225855"/>
              <a:gd name="connsiteY88-7502" fmla="*/ 718819 h 1499831"/>
              <a:gd name="connsiteX89-7503" fmla="*/ 188543 w 1225855"/>
              <a:gd name="connsiteY89-7504" fmla="*/ 715873 h 1499831"/>
              <a:gd name="connsiteX90-7505" fmla="*/ 418567 w 1225855"/>
              <a:gd name="connsiteY90-7506" fmla="*/ 483352 h 1499831"/>
              <a:gd name="connsiteX91-7507" fmla="*/ 483426 w 1225855"/>
              <a:gd name="connsiteY91-7508" fmla="*/ 492987 h 1499831"/>
              <a:gd name="connsiteX92-7509" fmla="*/ 493280 w 1225855"/>
              <a:gd name="connsiteY92-7510" fmla="*/ 505881 h 1499831"/>
              <a:gd name="connsiteX93-7511" fmla="*/ 550480 w 1225855"/>
              <a:gd name="connsiteY93-7512" fmla="*/ 506283 h 1499831"/>
              <a:gd name="connsiteX94-7513" fmla="*/ 587396 w 1225855"/>
              <a:gd name="connsiteY94-7514" fmla="*/ 507919 h 1499831"/>
              <a:gd name="connsiteX95-7515" fmla="*/ 609547 w 1225855"/>
              <a:gd name="connsiteY95-7516" fmla="*/ 513172 h 1499831"/>
              <a:gd name="connsiteX96-7517" fmla="*/ 644277 w 1225855"/>
              <a:gd name="connsiteY96-7518" fmla="*/ 510465 h 1499831"/>
              <a:gd name="connsiteX97-7519" fmla="*/ 676430 w 1225855"/>
              <a:gd name="connsiteY97-7520" fmla="*/ 508991 h 1499831"/>
              <a:gd name="connsiteX98-7521" fmla="*/ 712198 w 1225855"/>
              <a:gd name="connsiteY98-7522" fmla="*/ 499229 h 1499831"/>
              <a:gd name="connsiteX99-7523" fmla="*/ 797706 w 1225855"/>
              <a:gd name="connsiteY99-7524" fmla="*/ 471684 h 1499831"/>
              <a:gd name="connsiteX100-7525" fmla="*/ 820292 w 1225855"/>
              <a:gd name="connsiteY100-7526" fmla="*/ 507036 h 1499831"/>
              <a:gd name="connsiteX101-7527" fmla="*/ 780194 w 1225855"/>
              <a:gd name="connsiteY101-7528" fmla="*/ 560391 h 1499831"/>
              <a:gd name="connsiteX102-7529" fmla="*/ 759081 w 1225855"/>
              <a:gd name="connsiteY102-7530" fmla="*/ 576103 h 1499831"/>
              <a:gd name="connsiteX103-7531" fmla="*/ 736822 w 1225855"/>
              <a:gd name="connsiteY103-7532" fmla="*/ 590669 h 1499831"/>
              <a:gd name="connsiteX104-7533" fmla="*/ 736331 w 1225855"/>
              <a:gd name="connsiteY104-7534" fmla="*/ 590996 h 1499831"/>
              <a:gd name="connsiteX105-7535" fmla="*/ 537297 w 1225855"/>
              <a:gd name="connsiteY105-7536" fmla="*/ 689628 h 1499831"/>
              <a:gd name="connsiteX106-7537" fmla="*/ 339115 w 1225855"/>
              <a:gd name="connsiteY106-7538" fmla="*/ 752370 h 1499831"/>
              <a:gd name="connsiteX107-7539" fmla="*/ 289033 w 1225855"/>
              <a:gd name="connsiteY107-7540" fmla="*/ 767428 h 1499831"/>
              <a:gd name="connsiteX108-7541" fmla="*/ 274958 w 1225855"/>
              <a:gd name="connsiteY108-7542" fmla="*/ 771519 h 1499831"/>
              <a:gd name="connsiteX109-7543" fmla="*/ 255809 w 1225855"/>
              <a:gd name="connsiteY109-7544" fmla="*/ 764482 h 1499831"/>
              <a:gd name="connsiteX110-7545" fmla="*/ 186415 w 1225855"/>
              <a:gd name="connsiteY110-7546" fmla="*/ 720292 h 1499831"/>
              <a:gd name="connsiteX111-7547" fmla="*/ 883794 w 1225855"/>
              <a:gd name="connsiteY111-7548" fmla="*/ 593451 h 1499831"/>
              <a:gd name="connsiteX112-7549" fmla="*/ 859244 w 1225855"/>
              <a:gd name="connsiteY112-7550" fmla="*/ 561536 h 1499831"/>
              <a:gd name="connsiteX113-7551" fmla="*/ 854989 w 1225855"/>
              <a:gd name="connsiteY113-7552" fmla="*/ 557117 h 1499831"/>
              <a:gd name="connsiteX114-7553" fmla="*/ 867100 w 1225855"/>
              <a:gd name="connsiteY114-7554" fmla="*/ 534204 h 1499831"/>
              <a:gd name="connsiteX115-7555" fmla="*/ 1036167 w 1225855"/>
              <a:gd name="connsiteY115-7556" fmla="*/ 715218 h 1499831"/>
              <a:gd name="connsiteX116-7557" fmla="*/ 1037803 w 1225855"/>
              <a:gd name="connsiteY116-7558" fmla="*/ 717837 h 1499831"/>
              <a:gd name="connsiteX117-7559" fmla="*/ 1038949 w 1225855"/>
              <a:gd name="connsiteY117-7560" fmla="*/ 720128 h 1499831"/>
              <a:gd name="connsiteX118-7561" fmla="*/ 971519 w 1225855"/>
              <a:gd name="connsiteY118-7562" fmla="*/ 764973 h 1499831"/>
              <a:gd name="connsiteX119-7563" fmla="*/ 944841 w 1225855"/>
              <a:gd name="connsiteY119-7564" fmla="*/ 774793 h 1499831"/>
              <a:gd name="connsiteX120-7565" fmla="*/ 927165 w 1225855"/>
              <a:gd name="connsiteY120-7566" fmla="*/ 780357 h 1499831"/>
              <a:gd name="connsiteX121-7567" fmla="*/ 917018 w 1225855"/>
              <a:gd name="connsiteY121-7568" fmla="*/ 783303 h 1499831"/>
              <a:gd name="connsiteX122-7569" fmla="*/ 601823 w 1225855"/>
              <a:gd name="connsiteY122-7570" fmla="*/ 839342 h 1499831"/>
              <a:gd name="connsiteX123-7571" fmla="*/ 372175 w 1225855"/>
              <a:gd name="connsiteY123-7572" fmla="*/ 797051 h 1499831"/>
              <a:gd name="connsiteX124-7573" fmla="*/ 481668 w 1225855"/>
              <a:gd name="connsiteY124-7574" fmla="*/ 760717 h 1499831"/>
              <a:gd name="connsiteX125-7575" fmla="*/ 497707 w 1225855"/>
              <a:gd name="connsiteY125-7576" fmla="*/ 799015 h 1499831"/>
              <a:gd name="connsiteX126-7577" fmla="*/ 521929 w 1225855"/>
              <a:gd name="connsiteY126-7578" fmla="*/ 815054 h 1499831"/>
              <a:gd name="connsiteX127-7579" fmla="*/ 532077 w 1225855"/>
              <a:gd name="connsiteY127-7580" fmla="*/ 812927 h 1499831"/>
              <a:gd name="connsiteX128-7581" fmla="*/ 545988 w 1225855"/>
              <a:gd name="connsiteY128-7582" fmla="*/ 778557 h 1499831"/>
              <a:gd name="connsiteX129-7583" fmla="*/ 530931 w 1225855"/>
              <a:gd name="connsiteY129-7584" fmla="*/ 742878 h 1499831"/>
              <a:gd name="connsiteX130-7585" fmla="*/ 560882 w 1225855"/>
              <a:gd name="connsiteY130-7586" fmla="*/ 731421 h 1499831"/>
              <a:gd name="connsiteX131-7587" fmla="*/ 660881 w 1225855"/>
              <a:gd name="connsiteY131-7588" fmla="*/ 689359 h 1499831"/>
              <a:gd name="connsiteX132-7589" fmla="*/ 682158 w 1225855"/>
              <a:gd name="connsiteY132-7590" fmla="*/ 735677 h 1499831"/>
              <a:gd name="connsiteX133-7591" fmla="*/ 706053 w 1225855"/>
              <a:gd name="connsiteY133-7592" fmla="*/ 750897 h 1499831"/>
              <a:gd name="connsiteX134-7593" fmla="*/ 717019 w 1225855"/>
              <a:gd name="connsiteY134-7594" fmla="*/ 748442 h 1499831"/>
              <a:gd name="connsiteX135-7595" fmla="*/ 729948 w 1225855"/>
              <a:gd name="connsiteY135-7596" fmla="*/ 713745 h 1499831"/>
              <a:gd name="connsiteX136-7597" fmla="*/ 708181 w 1225855"/>
              <a:gd name="connsiteY136-7598" fmla="*/ 666446 h 1499831"/>
              <a:gd name="connsiteX137-7599" fmla="*/ 763991 w 1225855"/>
              <a:gd name="connsiteY137-7600" fmla="*/ 635350 h 1499831"/>
              <a:gd name="connsiteX138-7601" fmla="*/ 773483 w 1225855"/>
              <a:gd name="connsiteY138-7602" fmla="*/ 629294 h 1499831"/>
              <a:gd name="connsiteX139-7603" fmla="*/ 795414 w 1225855"/>
              <a:gd name="connsiteY139-7604" fmla="*/ 614400 h 1499831"/>
              <a:gd name="connsiteX140-7605" fmla="*/ 816200 w 1225855"/>
              <a:gd name="connsiteY140-7606" fmla="*/ 598361 h 1499831"/>
              <a:gd name="connsiteX141-7607" fmla="*/ 819473 w 1225855"/>
              <a:gd name="connsiteY141-7608" fmla="*/ 595579 h 1499831"/>
              <a:gd name="connsiteX142-7609" fmla="*/ 842223 w 1225855"/>
              <a:gd name="connsiteY142-7610" fmla="*/ 625202 h 1499831"/>
              <a:gd name="connsiteX143-7611" fmla="*/ 863008 w 1225855"/>
              <a:gd name="connsiteY143-7612" fmla="*/ 635350 h 1499831"/>
              <a:gd name="connsiteX144-7613" fmla="*/ 878884 w 1225855"/>
              <a:gd name="connsiteY144-7614" fmla="*/ 629949 h 1499831"/>
              <a:gd name="connsiteX145-7615" fmla="*/ 883794 w 1225855"/>
              <a:gd name="connsiteY145-7616" fmla="*/ 593451 h 1499831"/>
              <a:gd name="connsiteX146-7617" fmla="*/ 513091 w 1225855"/>
              <a:gd name="connsiteY146-7618" fmla="*/ 183796 h 1499831"/>
              <a:gd name="connsiteX147-7619" fmla="*/ 520784 w 1225855"/>
              <a:gd name="connsiteY147-7620" fmla="*/ 163175 h 1499831"/>
              <a:gd name="connsiteX148-7621" fmla="*/ 613746 w 1225855"/>
              <a:gd name="connsiteY148-7622" fmla="*/ 64648 h 1499831"/>
              <a:gd name="connsiteX149-7623" fmla="*/ 903434 w 1225855"/>
              <a:gd name="connsiteY149-7624" fmla="*/ 374630 h 1499831"/>
              <a:gd name="connsiteX150-7625" fmla="*/ 823892 w 1225855"/>
              <a:gd name="connsiteY150-7626" fmla="*/ 411455 h 1499831"/>
              <a:gd name="connsiteX151-7627" fmla="*/ 821110 w 1225855"/>
              <a:gd name="connsiteY151-7628" fmla="*/ 412273 h 1499831"/>
              <a:gd name="connsiteX152-7629" fmla="*/ 807689 w 1225855"/>
              <a:gd name="connsiteY152-7630" fmla="*/ 415710 h 1499831"/>
              <a:gd name="connsiteX153-7631" fmla="*/ 791159 w 1225855"/>
              <a:gd name="connsiteY153-7632" fmla="*/ 406873 h 1499831"/>
              <a:gd name="connsiteX154-7633" fmla="*/ 777084 w 1225855"/>
              <a:gd name="connsiteY154-7634" fmla="*/ 399835 h 1499831"/>
              <a:gd name="connsiteX155-7635" fmla="*/ 706053 w 1225855"/>
              <a:gd name="connsiteY155-7636" fmla="*/ 362192 h 1499831"/>
              <a:gd name="connsiteX156-7637" fmla="*/ 591160 w 1225855"/>
              <a:gd name="connsiteY156-7638" fmla="*/ 288542 h 1499831"/>
              <a:gd name="connsiteX157-7639" fmla="*/ 570702 w 1225855"/>
              <a:gd name="connsiteY157-7640" fmla="*/ 272176 h 1499831"/>
              <a:gd name="connsiteX158-7641" fmla="*/ 567919 w 1225855"/>
              <a:gd name="connsiteY158-7642" fmla="*/ 269721 h 1499831"/>
              <a:gd name="connsiteX159-7643" fmla="*/ 551226 w 1225855"/>
              <a:gd name="connsiteY159-7644" fmla="*/ 254500 h 1499831"/>
              <a:gd name="connsiteX160-7645" fmla="*/ 512109 w 1225855"/>
              <a:gd name="connsiteY160-7646" fmla="*/ 197708 h 1499831"/>
              <a:gd name="connsiteX161-7647" fmla="*/ 513091 w 1225855"/>
              <a:gd name="connsiteY161-7648" fmla="*/ 183796 h 1499831"/>
              <a:gd name="connsiteX162-7649" fmla="*/ 322094 w 1225855"/>
              <a:gd name="connsiteY162-7650" fmla="*/ 374303 h 1499831"/>
              <a:gd name="connsiteX163-7651" fmla="*/ 464974 w 1225855"/>
              <a:gd name="connsiteY163-7652" fmla="*/ 222421 h 1499831"/>
              <a:gd name="connsiteX164-7653" fmla="*/ 508345 w 1225855"/>
              <a:gd name="connsiteY164-7654" fmla="*/ 285596 h 1499831"/>
              <a:gd name="connsiteX165-7655" fmla="*/ 482486 w 1225855"/>
              <a:gd name="connsiteY165-7656" fmla="*/ 314729 h 1499831"/>
              <a:gd name="connsiteX166-7657" fmla="*/ 475939 w 1225855"/>
              <a:gd name="connsiteY166-7658" fmla="*/ 334205 h 1499831"/>
              <a:gd name="connsiteX167-7659" fmla="*/ 484614 w 1225855"/>
              <a:gd name="connsiteY167-7660" fmla="*/ 351717 h 1499831"/>
              <a:gd name="connsiteX168-7661" fmla="*/ 491324 w 1225855"/>
              <a:gd name="connsiteY168-7662" fmla="*/ 355973 h 1499831"/>
              <a:gd name="connsiteX169-7663" fmla="*/ 501962 w 1225855"/>
              <a:gd name="connsiteY169-7664" fmla="*/ 358264 h 1499831"/>
              <a:gd name="connsiteX170-7665" fmla="*/ 521602 w 1225855"/>
              <a:gd name="connsiteY170-7666" fmla="*/ 349426 h 1499831"/>
              <a:gd name="connsiteX171-7667" fmla="*/ 547298 w 1225855"/>
              <a:gd name="connsiteY171-7668" fmla="*/ 320621 h 1499831"/>
              <a:gd name="connsiteX172-7669" fmla="*/ 554990 w 1225855"/>
              <a:gd name="connsiteY172-7670" fmla="*/ 326676 h 1499831"/>
              <a:gd name="connsiteX173-7671" fmla="*/ 722747 w 1225855"/>
              <a:gd name="connsiteY173-7672" fmla="*/ 430768 h 1499831"/>
              <a:gd name="connsiteX174-7673" fmla="*/ 663827 w 1225855"/>
              <a:gd name="connsiteY174-7674" fmla="*/ 435678 h 1499831"/>
              <a:gd name="connsiteX175-7675" fmla="*/ 628967 w 1225855"/>
              <a:gd name="connsiteY175-7676" fmla="*/ 436823 h 1499831"/>
              <a:gd name="connsiteX176-7677" fmla="*/ 616692 w 1225855"/>
              <a:gd name="connsiteY176-7678" fmla="*/ 436987 h 1499831"/>
              <a:gd name="connsiteX177-7679" fmla="*/ 600489 w 1225855"/>
              <a:gd name="connsiteY177-7680" fmla="*/ 436823 h 1499831"/>
              <a:gd name="connsiteX178-7681" fmla="*/ 565628 w 1225855"/>
              <a:gd name="connsiteY178-7682" fmla="*/ 435514 h 1499831"/>
              <a:gd name="connsiteX179-7683" fmla="*/ 463337 w 1225855"/>
              <a:gd name="connsiteY179-7684" fmla="*/ 424057 h 1499831"/>
              <a:gd name="connsiteX180-7685" fmla="*/ 433059 w 1225855"/>
              <a:gd name="connsiteY180-7686" fmla="*/ 418165 h 1499831"/>
              <a:gd name="connsiteX181-7687" fmla="*/ 409164 w 1225855"/>
              <a:gd name="connsiteY181-7688" fmla="*/ 412437 h 1499831"/>
              <a:gd name="connsiteX182-7689" fmla="*/ 403927 w 1225855"/>
              <a:gd name="connsiteY182-7690" fmla="*/ 410964 h 1499831"/>
              <a:gd name="connsiteX183-7691" fmla="*/ 322094 w 1225855"/>
              <a:gd name="connsiteY183-7692" fmla="*/ 374303 h 1499831"/>
              <a:gd name="connsiteX0-7693" fmla="*/ 1219145 w 1225855"/>
              <a:gd name="connsiteY0-7694" fmla="*/ 1035512 h 1499831"/>
              <a:gd name="connsiteX1-7695" fmla="*/ 1212598 w 1225855"/>
              <a:gd name="connsiteY1-7696" fmla="*/ 1022910 h 1499831"/>
              <a:gd name="connsiteX2-7697" fmla="*/ 1009653 w 1225855"/>
              <a:gd name="connsiteY2-7698" fmla="*/ 805725 h 1499831"/>
              <a:gd name="connsiteX3-7699" fmla="*/ 1091485 w 1225855"/>
              <a:gd name="connsiteY3-7700" fmla="*/ 720128 h 1499831"/>
              <a:gd name="connsiteX4-7701" fmla="*/ 1086085 w 1225855"/>
              <a:gd name="connsiteY4-7702" fmla="*/ 697052 h 1499831"/>
              <a:gd name="connsiteX5-7703" fmla="*/ 1079702 w 1225855"/>
              <a:gd name="connsiteY5-7704" fmla="*/ 685104 h 1499831"/>
              <a:gd name="connsiteX6-7705" fmla="*/ 863663 w 1225855"/>
              <a:gd name="connsiteY6-7706" fmla="*/ 454008 h 1499831"/>
              <a:gd name="connsiteX7-7707" fmla="*/ 957280 w 1225855"/>
              <a:gd name="connsiteY7-7708" fmla="*/ 374303 h 1499831"/>
              <a:gd name="connsiteX8-7709" fmla="*/ 953024 w 1225855"/>
              <a:gd name="connsiteY8-7710" fmla="*/ 355482 h 1499831"/>
              <a:gd name="connsiteX9-7711" fmla="*/ 946969 w 1225855"/>
              <a:gd name="connsiteY9-7712" fmla="*/ 344516 h 1499831"/>
              <a:gd name="connsiteX10-7713" fmla="*/ 633058 w 1225855"/>
              <a:gd name="connsiteY10-7714" fmla="*/ 8347 h 1499831"/>
              <a:gd name="connsiteX11-7715" fmla="*/ 613909 w 1225855"/>
              <a:gd name="connsiteY11-7716" fmla="*/ 0 h 1499831"/>
              <a:gd name="connsiteX12-7717" fmla="*/ 594761 w 1225855"/>
              <a:gd name="connsiteY12-7718" fmla="*/ 8183 h 1499831"/>
              <a:gd name="connsiteX13-7719" fmla="*/ 276922 w 1225855"/>
              <a:gd name="connsiteY13-7720" fmla="*/ 345825 h 1499831"/>
              <a:gd name="connsiteX14-7721" fmla="*/ 269884 w 1225855"/>
              <a:gd name="connsiteY14-7722" fmla="*/ 362028 h 1499831"/>
              <a:gd name="connsiteX15-7723" fmla="*/ 268248 w 1225855"/>
              <a:gd name="connsiteY15-7724" fmla="*/ 374139 h 1499831"/>
              <a:gd name="connsiteX16-7725" fmla="*/ 363828 w 1225855"/>
              <a:gd name="connsiteY16-7726" fmla="*/ 453354 h 1499831"/>
              <a:gd name="connsiteX17-7727" fmla="*/ 143535 w 1225855"/>
              <a:gd name="connsiteY17-7728" fmla="*/ 687395 h 1499831"/>
              <a:gd name="connsiteX18-7729" fmla="*/ 136497 w 1225855"/>
              <a:gd name="connsiteY18-7730" fmla="*/ 704744 h 1499831"/>
              <a:gd name="connsiteX19-7731" fmla="*/ 134206 w 1225855"/>
              <a:gd name="connsiteY19-7732" fmla="*/ 720128 h 1499831"/>
              <a:gd name="connsiteX20-7733" fmla="*/ 182978 w 1225855"/>
              <a:gd name="connsiteY20-7734" fmla="*/ 786740 h 1499831"/>
              <a:gd name="connsiteX21-7735" fmla="*/ 217839 w 1225855"/>
              <a:gd name="connsiteY21-7736" fmla="*/ 805071 h 1499831"/>
              <a:gd name="connsiteX22-7737" fmla="*/ 9984 w 1225855"/>
              <a:gd name="connsiteY22-7738" fmla="*/ 1025692 h 1499831"/>
              <a:gd name="connsiteX23-7739" fmla="*/ 2946 w 1225855"/>
              <a:gd name="connsiteY23-7740" fmla="*/ 1044186 h 1499831"/>
              <a:gd name="connsiteX24-7741" fmla="*/ 0 w 1225855"/>
              <a:gd name="connsiteY24-7742" fmla="*/ 1062844 h 1499831"/>
              <a:gd name="connsiteX25-7743" fmla="*/ 194435 w 1225855"/>
              <a:gd name="connsiteY25-7744" fmla="*/ 1198195 h 1499831"/>
              <a:gd name="connsiteX26-7745" fmla="*/ 487887 w 1225855"/>
              <a:gd name="connsiteY26-7746" fmla="*/ 1247950 h 1499831"/>
              <a:gd name="connsiteX27-7747" fmla="*/ 487887 w 1225855"/>
              <a:gd name="connsiteY27-7748" fmla="*/ 1473645 h 1499831"/>
              <a:gd name="connsiteX28-7749" fmla="*/ 514073 w 1225855"/>
              <a:gd name="connsiteY28-7750" fmla="*/ 1499831 h 1499831"/>
              <a:gd name="connsiteX29-7751" fmla="*/ 711781 w 1225855"/>
              <a:gd name="connsiteY29-7752" fmla="*/ 1499831 h 1499831"/>
              <a:gd name="connsiteX30-7753" fmla="*/ 737968 w 1225855"/>
              <a:gd name="connsiteY30-7754" fmla="*/ 1473645 h 1499831"/>
              <a:gd name="connsiteX31-7755" fmla="*/ 737968 w 1225855"/>
              <a:gd name="connsiteY31-7756" fmla="*/ 1248932 h 1499831"/>
              <a:gd name="connsiteX32-7757" fmla="*/ 1039112 w 1225855"/>
              <a:gd name="connsiteY32-7758" fmla="*/ 1198195 h 1499831"/>
              <a:gd name="connsiteX33-7759" fmla="*/ 1225855 w 1225855"/>
              <a:gd name="connsiteY33-7760" fmla="*/ 1062844 h 1499831"/>
              <a:gd name="connsiteX34-7761" fmla="*/ 1219145 w 1225855"/>
              <a:gd name="connsiteY34-7762" fmla="*/ 1035512 h 1499831"/>
              <a:gd name="connsiteX35-7763" fmla="*/ 1099178 w 1225855"/>
              <a:gd name="connsiteY35-7764" fmla="*/ 1120454 h 1499831"/>
              <a:gd name="connsiteX36-7765" fmla="*/ 1082157 w 1225855"/>
              <a:gd name="connsiteY36-7766" fmla="*/ 1113580 h 1499831"/>
              <a:gd name="connsiteX37-7767" fmla="*/ 657608 w 1225855"/>
              <a:gd name="connsiteY37-7768" fmla="*/ 1056788 h 1499831"/>
              <a:gd name="connsiteX38-7769" fmla="*/ 560882 w 1225855"/>
              <a:gd name="connsiteY38-7770" fmla="*/ 1023564 h 1499831"/>
              <a:gd name="connsiteX39-7771" fmla="*/ 558918 w 1225855"/>
              <a:gd name="connsiteY39-7772" fmla="*/ 1022582 h 1499831"/>
              <a:gd name="connsiteX40-7773" fmla="*/ 554663 w 1225855"/>
              <a:gd name="connsiteY40-7774" fmla="*/ 1021109 h 1499831"/>
              <a:gd name="connsiteX41-7775" fmla="*/ 419966 w 1225855"/>
              <a:gd name="connsiteY41-7776" fmla="*/ 947296 h 1499831"/>
              <a:gd name="connsiteX42-7777" fmla="*/ 312928 w 1225855"/>
              <a:gd name="connsiteY42-7778" fmla="*/ 837313 h 1499831"/>
              <a:gd name="connsiteX43-7779" fmla="*/ 618656 w 1225855"/>
              <a:gd name="connsiteY43-7780" fmla="*/ 887115 h 1499831"/>
              <a:gd name="connsiteX44-7781" fmla="*/ 943368 w 1225855"/>
              <a:gd name="connsiteY44-7782" fmla="*/ 830439 h 1499831"/>
              <a:gd name="connsiteX45-7783" fmla="*/ 957116 w 1225855"/>
              <a:gd name="connsiteY45-7784" fmla="*/ 826184 h 1499831"/>
              <a:gd name="connsiteX46-7785" fmla="*/ 1168408 w 1225855"/>
              <a:gd name="connsiteY46-7786" fmla="*/ 1052369 h 1499831"/>
              <a:gd name="connsiteX47-7787" fmla="*/ 1170536 w 1225855"/>
              <a:gd name="connsiteY47-7788" fmla="*/ 1055806 h 1499831"/>
              <a:gd name="connsiteX48-7789" fmla="*/ 1173482 w 1225855"/>
              <a:gd name="connsiteY48-7790" fmla="*/ 1063008 h 1499831"/>
              <a:gd name="connsiteX49-7791" fmla="*/ 1099178 w 1225855"/>
              <a:gd name="connsiteY49-7792" fmla="*/ 1120454 h 1499831"/>
              <a:gd name="connsiteX50-7793" fmla="*/ 736822 w 1225855"/>
              <a:gd name="connsiteY50-7794" fmla="*/ 1196559 h 1499831"/>
              <a:gd name="connsiteX51-7795" fmla="*/ 620292 w 1225855"/>
              <a:gd name="connsiteY51-7796" fmla="*/ 1200487 h 1499831"/>
              <a:gd name="connsiteX52-7797" fmla="*/ 489033 w 1225855"/>
              <a:gd name="connsiteY52-7798" fmla="*/ 1195577 h 1499831"/>
              <a:gd name="connsiteX53-7799" fmla="*/ 209001 w 1225855"/>
              <a:gd name="connsiteY53-7800" fmla="*/ 1148114 h 1499831"/>
              <a:gd name="connsiteX54-7801" fmla="*/ 52209 w 1225855"/>
              <a:gd name="connsiteY54-7802" fmla="*/ 1063008 h 1499831"/>
              <a:gd name="connsiteX55-7803" fmla="*/ 54173 w 1225855"/>
              <a:gd name="connsiteY55-7804" fmla="*/ 1057279 h 1499831"/>
              <a:gd name="connsiteX56-7805" fmla="*/ 56137 w 1225855"/>
              <a:gd name="connsiteY56-7806" fmla="*/ 1053188 h 1499831"/>
              <a:gd name="connsiteX57-7807" fmla="*/ 255155 w 1225855"/>
              <a:gd name="connsiteY57-7808" fmla="*/ 841896 h 1499831"/>
              <a:gd name="connsiteX58-7809" fmla="*/ 346971 w 1225855"/>
              <a:gd name="connsiteY58-7810" fmla="*/ 956134 h 1499831"/>
              <a:gd name="connsiteX59-7811" fmla="*/ 318984 w 1225855"/>
              <a:gd name="connsiteY59-7812" fmla="*/ 987558 h 1499831"/>
              <a:gd name="connsiteX60-7813" fmla="*/ 321112 w 1225855"/>
              <a:gd name="connsiteY60-7814" fmla="*/ 1024546 h 1499831"/>
              <a:gd name="connsiteX61-7815" fmla="*/ 338460 w 1225855"/>
              <a:gd name="connsiteY61-7816" fmla="*/ 1031093 h 1499831"/>
              <a:gd name="connsiteX62-7817" fmla="*/ 358100 w 1225855"/>
              <a:gd name="connsiteY62-7818" fmla="*/ 1022255 h 1499831"/>
              <a:gd name="connsiteX63-7819" fmla="*/ 387887 w 1225855"/>
              <a:gd name="connsiteY63-7820" fmla="*/ 988703 h 1499831"/>
              <a:gd name="connsiteX64-7821" fmla="*/ 512600 w 1225855"/>
              <a:gd name="connsiteY64-7822" fmla="*/ 1059898 h 1499831"/>
              <a:gd name="connsiteX65-7823" fmla="*/ 494925 w 1225855"/>
              <a:gd name="connsiteY65-7824" fmla="*/ 1097868 h 1499831"/>
              <a:gd name="connsiteX66-7825" fmla="*/ 507527 w 1225855"/>
              <a:gd name="connsiteY66-7826" fmla="*/ 1132729 h 1499831"/>
              <a:gd name="connsiteX67-7827" fmla="*/ 518656 w 1225855"/>
              <a:gd name="connsiteY67-7828" fmla="*/ 1135184 h 1499831"/>
              <a:gd name="connsiteX68-7829" fmla="*/ 542388 w 1225855"/>
              <a:gd name="connsiteY68-7830" fmla="*/ 1120127 h 1499831"/>
              <a:gd name="connsiteX69-7831" fmla="*/ 561045 w 1225855"/>
              <a:gd name="connsiteY69-7832" fmla="*/ 1080029 h 1499831"/>
              <a:gd name="connsiteX70-7833" fmla="*/ 638132 w 1225855"/>
              <a:gd name="connsiteY70-7834" fmla="*/ 1105888 h 1499831"/>
              <a:gd name="connsiteX71-7835" fmla="*/ 708344 w 1225855"/>
              <a:gd name="connsiteY71-7836" fmla="*/ 1124219 h 1499831"/>
              <a:gd name="connsiteX72-7837" fmla="*/ 692633 w 1225855"/>
              <a:gd name="connsiteY72-7838" fmla="*/ 1159079 h 1499831"/>
              <a:gd name="connsiteX73-7839" fmla="*/ 691487 w 1225855"/>
              <a:gd name="connsiteY73-7840" fmla="*/ 1177574 h 1499831"/>
              <a:gd name="connsiteX74-7841" fmla="*/ 705726 w 1225855"/>
              <a:gd name="connsiteY74-7842" fmla="*/ 1193776 h 1499831"/>
              <a:gd name="connsiteX75-7843" fmla="*/ 716528 w 1225855"/>
              <a:gd name="connsiteY75-7844" fmla="*/ 1196068 h 1499831"/>
              <a:gd name="connsiteX76-7845" fmla="*/ 733549 w 1225855"/>
              <a:gd name="connsiteY76-7846" fmla="*/ 1189848 h 1499831"/>
              <a:gd name="connsiteX77-7847" fmla="*/ 740423 w 1225855"/>
              <a:gd name="connsiteY77-7848" fmla="*/ 1180683 h 1499831"/>
              <a:gd name="connsiteX78-7849" fmla="*/ 760881 w 1225855"/>
              <a:gd name="connsiteY78-7850" fmla="*/ 1135184 h 1499831"/>
              <a:gd name="connsiteX79-7851" fmla="*/ 974628 w 1225855"/>
              <a:gd name="connsiteY79-7852" fmla="*/ 1161534 h 1499831"/>
              <a:gd name="connsiteX80-7853" fmla="*/ 736822 w 1225855"/>
              <a:gd name="connsiteY80-7854" fmla="*/ 1196559 h 1499831"/>
              <a:gd name="connsiteX81-7855" fmla="*/ 685431 w 1225855"/>
              <a:gd name="connsiteY81-7856" fmla="*/ 1447458 h 1499831"/>
              <a:gd name="connsiteX82-7857" fmla="*/ 540096 w 1225855"/>
              <a:gd name="connsiteY82-7858" fmla="*/ 1447458 h 1499831"/>
              <a:gd name="connsiteX83-7859" fmla="*/ 540096 w 1225855"/>
              <a:gd name="connsiteY83-7860" fmla="*/ 1251059 h 1499831"/>
              <a:gd name="connsiteX84-7861" fmla="*/ 620292 w 1225855"/>
              <a:gd name="connsiteY84-7862" fmla="*/ 1252860 h 1499831"/>
              <a:gd name="connsiteX85-7863" fmla="*/ 685431 w 1225855"/>
              <a:gd name="connsiteY85-7864" fmla="*/ 1251714 h 1499831"/>
              <a:gd name="connsiteX86-7865" fmla="*/ 685431 w 1225855"/>
              <a:gd name="connsiteY86-7866" fmla="*/ 1447458 h 1499831"/>
              <a:gd name="connsiteX87-7867" fmla="*/ 186415 w 1225855"/>
              <a:gd name="connsiteY87-7868" fmla="*/ 720292 h 1499831"/>
              <a:gd name="connsiteX88-7869" fmla="*/ 187070 w 1225855"/>
              <a:gd name="connsiteY88-7870" fmla="*/ 718819 h 1499831"/>
              <a:gd name="connsiteX89-7871" fmla="*/ 188543 w 1225855"/>
              <a:gd name="connsiteY89-7872" fmla="*/ 715873 h 1499831"/>
              <a:gd name="connsiteX90-7873" fmla="*/ 418567 w 1225855"/>
              <a:gd name="connsiteY90-7874" fmla="*/ 483352 h 1499831"/>
              <a:gd name="connsiteX91-7875" fmla="*/ 483426 w 1225855"/>
              <a:gd name="connsiteY91-7876" fmla="*/ 492987 h 1499831"/>
              <a:gd name="connsiteX92-7877" fmla="*/ 493280 w 1225855"/>
              <a:gd name="connsiteY92-7878" fmla="*/ 505881 h 1499831"/>
              <a:gd name="connsiteX93-7879" fmla="*/ 550480 w 1225855"/>
              <a:gd name="connsiteY93-7880" fmla="*/ 506283 h 1499831"/>
              <a:gd name="connsiteX94-7881" fmla="*/ 587396 w 1225855"/>
              <a:gd name="connsiteY94-7882" fmla="*/ 507919 h 1499831"/>
              <a:gd name="connsiteX95-7883" fmla="*/ 609547 w 1225855"/>
              <a:gd name="connsiteY95-7884" fmla="*/ 506029 h 1499831"/>
              <a:gd name="connsiteX96-7885" fmla="*/ 644277 w 1225855"/>
              <a:gd name="connsiteY96-7886" fmla="*/ 510465 h 1499831"/>
              <a:gd name="connsiteX97-7887" fmla="*/ 676430 w 1225855"/>
              <a:gd name="connsiteY97-7888" fmla="*/ 508991 h 1499831"/>
              <a:gd name="connsiteX98-7889" fmla="*/ 712198 w 1225855"/>
              <a:gd name="connsiteY98-7890" fmla="*/ 499229 h 1499831"/>
              <a:gd name="connsiteX99-7891" fmla="*/ 797706 w 1225855"/>
              <a:gd name="connsiteY99-7892" fmla="*/ 471684 h 1499831"/>
              <a:gd name="connsiteX100-7893" fmla="*/ 820292 w 1225855"/>
              <a:gd name="connsiteY100-7894" fmla="*/ 507036 h 1499831"/>
              <a:gd name="connsiteX101-7895" fmla="*/ 780194 w 1225855"/>
              <a:gd name="connsiteY101-7896" fmla="*/ 560391 h 1499831"/>
              <a:gd name="connsiteX102-7897" fmla="*/ 759081 w 1225855"/>
              <a:gd name="connsiteY102-7898" fmla="*/ 576103 h 1499831"/>
              <a:gd name="connsiteX103-7899" fmla="*/ 736822 w 1225855"/>
              <a:gd name="connsiteY103-7900" fmla="*/ 590669 h 1499831"/>
              <a:gd name="connsiteX104-7901" fmla="*/ 736331 w 1225855"/>
              <a:gd name="connsiteY104-7902" fmla="*/ 590996 h 1499831"/>
              <a:gd name="connsiteX105-7903" fmla="*/ 537297 w 1225855"/>
              <a:gd name="connsiteY105-7904" fmla="*/ 689628 h 1499831"/>
              <a:gd name="connsiteX106-7905" fmla="*/ 339115 w 1225855"/>
              <a:gd name="connsiteY106-7906" fmla="*/ 752370 h 1499831"/>
              <a:gd name="connsiteX107-7907" fmla="*/ 289033 w 1225855"/>
              <a:gd name="connsiteY107-7908" fmla="*/ 767428 h 1499831"/>
              <a:gd name="connsiteX108-7909" fmla="*/ 274958 w 1225855"/>
              <a:gd name="connsiteY108-7910" fmla="*/ 771519 h 1499831"/>
              <a:gd name="connsiteX109-7911" fmla="*/ 255809 w 1225855"/>
              <a:gd name="connsiteY109-7912" fmla="*/ 764482 h 1499831"/>
              <a:gd name="connsiteX110-7913" fmla="*/ 186415 w 1225855"/>
              <a:gd name="connsiteY110-7914" fmla="*/ 720292 h 1499831"/>
              <a:gd name="connsiteX111-7915" fmla="*/ 883794 w 1225855"/>
              <a:gd name="connsiteY111-7916" fmla="*/ 593451 h 1499831"/>
              <a:gd name="connsiteX112-7917" fmla="*/ 859244 w 1225855"/>
              <a:gd name="connsiteY112-7918" fmla="*/ 561536 h 1499831"/>
              <a:gd name="connsiteX113-7919" fmla="*/ 854989 w 1225855"/>
              <a:gd name="connsiteY113-7920" fmla="*/ 557117 h 1499831"/>
              <a:gd name="connsiteX114-7921" fmla="*/ 867100 w 1225855"/>
              <a:gd name="connsiteY114-7922" fmla="*/ 534204 h 1499831"/>
              <a:gd name="connsiteX115-7923" fmla="*/ 1036167 w 1225855"/>
              <a:gd name="connsiteY115-7924" fmla="*/ 715218 h 1499831"/>
              <a:gd name="connsiteX116-7925" fmla="*/ 1037803 w 1225855"/>
              <a:gd name="connsiteY116-7926" fmla="*/ 717837 h 1499831"/>
              <a:gd name="connsiteX117-7927" fmla="*/ 1038949 w 1225855"/>
              <a:gd name="connsiteY117-7928" fmla="*/ 720128 h 1499831"/>
              <a:gd name="connsiteX118-7929" fmla="*/ 971519 w 1225855"/>
              <a:gd name="connsiteY118-7930" fmla="*/ 764973 h 1499831"/>
              <a:gd name="connsiteX119-7931" fmla="*/ 944841 w 1225855"/>
              <a:gd name="connsiteY119-7932" fmla="*/ 774793 h 1499831"/>
              <a:gd name="connsiteX120-7933" fmla="*/ 927165 w 1225855"/>
              <a:gd name="connsiteY120-7934" fmla="*/ 780357 h 1499831"/>
              <a:gd name="connsiteX121-7935" fmla="*/ 917018 w 1225855"/>
              <a:gd name="connsiteY121-7936" fmla="*/ 783303 h 1499831"/>
              <a:gd name="connsiteX122-7937" fmla="*/ 601823 w 1225855"/>
              <a:gd name="connsiteY122-7938" fmla="*/ 839342 h 1499831"/>
              <a:gd name="connsiteX123-7939" fmla="*/ 372175 w 1225855"/>
              <a:gd name="connsiteY123-7940" fmla="*/ 797051 h 1499831"/>
              <a:gd name="connsiteX124-7941" fmla="*/ 481668 w 1225855"/>
              <a:gd name="connsiteY124-7942" fmla="*/ 760717 h 1499831"/>
              <a:gd name="connsiteX125-7943" fmla="*/ 497707 w 1225855"/>
              <a:gd name="connsiteY125-7944" fmla="*/ 799015 h 1499831"/>
              <a:gd name="connsiteX126-7945" fmla="*/ 521929 w 1225855"/>
              <a:gd name="connsiteY126-7946" fmla="*/ 815054 h 1499831"/>
              <a:gd name="connsiteX127-7947" fmla="*/ 532077 w 1225855"/>
              <a:gd name="connsiteY127-7948" fmla="*/ 812927 h 1499831"/>
              <a:gd name="connsiteX128-7949" fmla="*/ 545988 w 1225855"/>
              <a:gd name="connsiteY128-7950" fmla="*/ 778557 h 1499831"/>
              <a:gd name="connsiteX129-7951" fmla="*/ 530931 w 1225855"/>
              <a:gd name="connsiteY129-7952" fmla="*/ 742878 h 1499831"/>
              <a:gd name="connsiteX130-7953" fmla="*/ 560882 w 1225855"/>
              <a:gd name="connsiteY130-7954" fmla="*/ 731421 h 1499831"/>
              <a:gd name="connsiteX131-7955" fmla="*/ 660881 w 1225855"/>
              <a:gd name="connsiteY131-7956" fmla="*/ 689359 h 1499831"/>
              <a:gd name="connsiteX132-7957" fmla="*/ 682158 w 1225855"/>
              <a:gd name="connsiteY132-7958" fmla="*/ 735677 h 1499831"/>
              <a:gd name="connsiteX133-7959" fmla="*/ 706053 w 1225855"/>
              <a:gd name="connsiteY133-7960" fmla="*/ 750897 h 1499831"/>
              <a:gd name="connsiteX134-7961" fmla="*/ 717019 w 1225855"/>
              <a:gd name="connsiteY134-7962" fmla="*/ 748442 h 1499831"/>
              <a:gd name="connsiteX135-7963" fmla="*/ 729948 w 1225855"/>
              <a:gd name="connsiteY135-7964" fmla="*/ 713745 h 1499831"/>
              <a:gd name="connsiteX136-7965" fmla="*/ 708181 w 1225855"/>
              <a:gd name="connsiteY136-7966" fmla="*/ 666446 h 1499831"/>
              <a:gd name="connsiteX137-7967" fmla="*/ 763991 w 1225855"/>
              <a:gd name="connsiteY137-7968" fmla="*/ 635350 h 1499831"/>
              <a:gd name="connsiteX138-7969" fmla="*/ 773483 w 1225855"/>
              <a:gd name="connsiteY138-7970" fmla="*/ 629294 h 1499831"/>
              <a:gd name="connsiteX139-7971" fmla="*/ 795414 w 1225855"/>
              <a:gd name="connsiteY139-7972" fmla="*/ 614400 h 1499831"/>
              <a:gd name="connsiteX140-7973" fmla="*/ 816200 w 1225855"/>
              <a:gd name="connsiteY140-7974" fmla="*/ 598361 h 1499831"/>
              <a:gd name="connsiteX141-7975" fmla="*/ 819473 w 1225855"/>
              <a:gd name="connsiteY141-7976" fmla="*/ 595579 h 1499831"/>
              <a:gd name="connsiteX142-7977" fmla="*/ 842223 w 1225855"/>
              <a:gd name="connsiteY142-7978" fmla="*/ 625202 h 1499831"/>
              <a:gd name="connsiteX143-7979" fmla="*/ 863008 w 1225855"/>
              <a:gd name="connsiteY143-7980" fmla="*/ 635350 h 1499831"/>
              <a:gd name="connsiteX144-7981" fmla="*/ 878884 w 1225855"/>
              <a:gd name="connsiteY144-7982" fmla="*/ 629949 h 1499831"/>
              <a:gd name="connsiteX145-7983" fmla="*/ 883794 w 1225855"/>
              <a:gd name="connsiteY145-7984" fmla="*/ 593451 h 1499831"/>
              <a:gd name="connsiteX146-7985" fmla="*/ 513091 w 1225855"/>
              <a:gd name="connsiteY146-7986" fmla="*/ 183796 h 1499831"/>
              <a:gd name="connsiteX147-7987" fmla="*/ 520784 w 1225855"/>
              <a:gd name="connsiteY147-7988" fmla="*/ 163175 h 1499831"/>
              <a:gd name="connsiteX148-7989" fmla="*/ 613746 w 1225855"/>
              <a:gd name="connsiteY148-7990" fmla="*/ 64648 h 1499831"/>
              <a:gd name="connsiteX149-7991" fmla="*/ 903434 w 1225855"/>
              <a:gd name="connsiteY149-7992" fmla="*/ 374630 h 1499831"/>
              <a:gd name="connsiteX150-7993" fmla="*/ 823892 w 1225855"/>
              <a:gd name="connsiteY150-7994" fmla="*/ 411455 h 1499831"/>
              <a:gd name="connsiteX151-7995" fmla="*/ 821110 w 1225855"/>
              <a:gd name="connsiteY151-7996" fmla="*/ 412273 h 1499831"/>
              <a:gd name="connsiteX152-7997" fmla="*/ 807689 w 1225855"/>
              <a:gd name="connsiteY152-7998" fmla="*/ 415710 h 1499831"/>
              <a:gd name="connsiteX153-7999" fmla="*/ 791159 w 1225855"/>
              <a:gd name="connsiteY153-8000" fmla="*/ 406873 h 1499831"/>
              <a:gd name="connsiteX154-8001" fmla="*/ 777084 w 1225855"/>
              <a:gd name="connsiteY154-8002" fmla="*/ 399835 h 1499831"/>
              <a:gd name="connsiteX155-8003" fmla="*/ 706053 w 1225855"/>
              <a:gd name="connsiteY155-8004" fmla="*/ 362192 h 1499831"/>
              <a:gd name="connsiteX156-8005" fmla="*/ 591160 w 1225855"/>
              <a:gd name="connsiteY156-8006" fmla="*/ 288542 h 1499831"/>
              <a:gd name="connsiteX157-8007" fmla="*/ 570702 w 1225855"/>
              <a:gd name="connsiteY157-8008" fmla="*/ 272176 h 1499831"/>
              <a:gd name="connsiteX158-8009" fmla="*/ 567919 w 1225855"/>
              <a:gd name="connsiteY158-8010" fmla="*/ 269721 h 1499831"/>
              <a:gd name="connsiteX159-8011" fmla="*/ 551226 w 1225855"/>
              <a:gd name="connsiteY159-8012" fmla="*/ 254500 h 1499831"/>
              <a:gd name="connsiteX160-8013" fmla="*/ 512109 w 1225855"/>
              <a:gd name="connsiteY160-8014" fmla="*/ 197708 h 1499831"/>
              <a:gd name="connsiteX161-8015" fmla="*/ 513091 w 1225855"/>
              <a:gd name="connsiteY161-8016" fmla="*/ 183796 h 1499831"/>
              <a:gd name="connsiteX162-8017" fmla="*/ 322094 w 1225855"/>
              <a:gd name="connsiteY162-8018" fmla="*/ 374303 h 1499831"/>
              <a:gd name="connsiteX163-8019" fmla="*/ 464974 w 1225855"/>
              <a:gd name="connsiteY163-8020" fmla="*/ 222421 h 1499831"/>
              <a:gd name="connsiteX164-8021" fmla="*/ 508345 w 1225855"/>
              <a:gd name="connsiteY164-8022" fmla="*/ 285596 h 1499831"/>
              <a:gd name="connsiteX165-8023" fmla="*/ 482486 w 1225855"/>
              <a:gd name="connsiteY165-8024" fmla="*/ 314729 h 1499831"/>
              <a:gd name="connsiteX166-8025" fmla="*/ 475939 w 1225855"/>
              <a:gd name="connsiteY166-8026" fmla="*/ 334205 h 1499831"/>
              <a:gd name="connsiteX167-8027" fmla="*/ 484614 w 1225855"/>
              <a:gd name="connsiteY167-8028" fmla="*/ 351717 h 1499831"/>
              <a:gd name="connsiteX168-8029" fmla="*/ 491324 w 1225855"/>
              <a:gd name="connsiteY168-8030" fmla="*/ 355973 h 1499831"/>
              <a:gd name="connsiteX169-8031" fmla="*/ 501962 w 1225855"/>
              <a:gd name="connsiteY169-8032" fmla="*/ 358264 h 1499831"/>
              <a:gd name="connsiteX170-8033" fmla="*/ 521602 w 1225855"/>
              <a:gd name="connsiteY170-8034" fmla="*/ 349426 h 1499831"/>
              <a:gd name="connsiteX171-8035" fmla="*/ 547298 w 1225855"/>
              <a:gd name="connsiteY171-8036" fmla="*/ 320621 h 1499831"/>
              <a:gd name="connsiteX172-8037" fmla="*/ 554990 w 1225855"/>
              <a:gd name="connsiteY172-8038" fmla="*/ 326676 h 1499831"/>
              <a:gd name="connsiteX173-8039" fmla="*/ 722747 w 1225855"/>
              <a:gd name="connsiteY173-8040" fmla="*/ 430768 h 1499831"/>
              <a:gd name="connsiteX174-8041" fmla="*/ 663827 w 1225855"/>
              <a:gd name="connsiteY174-8042" fmla="*/ 435678 h 1499831"/>
              <a:gd name="connsiteX175-8043" fmla="*/ 628967 w 1225855"/>
              <a:gd name="connsiteY175-8044" fmla="*/ 436823 h 1499831"/>
              <a:gd name="connsiteX176-8045" fmla="*/ 616692 w 1225855"/>
              <a:gd name="connsiteY176-8046" fmla="*/ 436987 h 1499831"/>
              <a:gd name="connsiteX177-8047" fmla="*/ 600489 w 1225855"/>
              <a:gd name="connsiteY177-8048" fmla="*/ 436823 h 1499831"/>
              <a:gd name="connsiteX178-8049" fmla="*/ 565628 w 1225855"/>
              <a:gd name="connsiteY178-8050" fmla="*/ 435514 h 1499831"/>
              <a:gd name="connsiteX179-8051" fmla="*/ 463337 w 1225855"/>
              <a:gd name="connsiteY179-8052" fmla="*/ 424057 h 1499831"/>
              <a:gd name="connsiteX180-8053" fmla="*/ 433059 w 1225855"/>
              <a:gd name="connsiteY180-8054" fmla="*/ 418165 h 1499831"/>
              <a:gd name="connsiteX181-8055" fmla="*/ 409164 w 1225855"/>
              <a:gd name="connsiteY181-8056" fmla="*/ 412437 h 1499831"/>
              <a:gd name="connsiteX182-8057" fmla="*/ 403927 w 1225855"/>
              <a:gd name="connsiteY182-8058" fmla="*/ 410964 h 1499831"/>
              <a:gd name="connsiteX183-8059" fmla="*/ 322094 w 1225855"/>
              <a:gd name="connsiteY183-8060" fmla="*/ 374303 h 1499831"/>
              <a:gd name="connsiteX0-8061" fmla="*/ 1219145 w 1225855"/>
              <a:gd name="connsiteY0-8062" fmla="*/ 1035512 h 1499831"/>
              <a:gd name="connsiteX1-8063" fmla="*/ 1212598 w 1225855"/>
              <a:gd name="connsiteY1-8064" fmla="*/ 1022910 h 1499831"/>
              <a:gd name="connsiteX2-8065" fmla="*/ 1009653 w 1225855"/>
              <a:gd name="connsiteY2-8066" fmla="*/ 805725 h 1499831"/>
              <a:gd name="connsiteX3-8067" fmla="*/ 1091485 w 1225855"/>
              <a:gd name="connsiteY3-8068" fmla="*/ 720128 h 1499831"/>
              <a:gd name="connsiteX4-8069" fmla="*/ 1086085 w 1225855"/>
              <a:gd name="connsiteY4-8070" fmla="*/ 697052 h 1499831"/>
              <a:gd name="connsiteX5-8071" fmla="*/ 1079702 w 1225855"/>
              <a:gd name="connsiteY5-8072" fmla="*/ 685104 h 1499831"/>
              <a:gd name="connsiteX6-8073" fmla="*/ 863663 w 1225855"/>
              <a:gd name="connsiteY6-8074" fmla="*/ 454008 h 1499831"/>
              <a:gd name="connsiteX7-8075" fmla="*/ 957280 w 1225855"/>
              <a:gd name="connsiteY7-8076" fmla="*/ 374303 h 1499831"/>
              <a:gd name="connsiteX8-8077" fmla="*/ 953024 w 1225855"/>
              <a:gd name="connsiteY8-8078" fmla="*/ 355482 h 1499831"/>
              <a:gd name="connsiteX9-8079" fmla="*/ 946969 w 1225855"/>
              <a:gd name="connsiteY9-8080" fmla="*/ 344516 h 1499831"/>
              <a:gd name="connsiteX10-8081" fmla="*/ 633058 w 1225855"/>
              <a:gd name="connsiteY10-8082" fmla="*/ 8347 h 1499831"/>
              <a:gd name="connsiteX11-8083" fmla="*/ 613909 w 1225855"/>
              <a:gd name="connsiteY11-8084" fmla="*/ 0 h 1499831"/>
              <a:gd name="connsiteX12-8085" fmla="*/ 594761 w 1225855"/>
              <a:gd name="connsiteY12-8086" fmla="*/ 8183 h 1499831"/>
              <a:gd name="connsiteX13-8087" fmla="*/ 276922 w 1225855"/>
              <a:gd name="connsiteY13-8088" fmla="*/ 345825 h 1499831"/>
              <a:gd name="connsiteX14-8089" fmla="*/ 269884 w 1225855"/>
              <a:gd name="connsiteY14-8090" fmla="*/ 362028 h 1499831"/>
              <a:gd name="connsiteX15-8091" fmla="*/ 268248 w 1225855"/>
              <a:gd name="connsiteY15-8092" fmla="*/ 374139 h 1499831"/>
              <a:gd name="connsiteX16-8093" fmla="*/ 363828 w 1225855"/>
              <a:gd name="connsiteY16-8094" fmla="*/ 453354 h 1499831"/>
              <a:gd name="connsiteX17-8095" fmla="*/ 143535 w 1225855"/>
              <a:gd name="connsiteY17-8096" fmla="*/ 687395 h 1499831"/>
              <a:gd name="connsiteX18-8097" fmla="*/ 136497 w 1225855"/>
              <a:gd name="connsiteY18-8098" fmla="*/ 704744 h 1499831"/>
              <a:gd name="connsiteX19-8099" fmla="*/ 134206 w 1225855"/>
              <a:gd name="connsiteY19-8100" fmla="*/ 720128 h 1499831"/>
              <a:gd name="connsiteX20-8101" fmla="*/ 182978 w 1225855"/>
              <a:gd name="connsiteY20-8102" fmla="*/ 786740 h 1499831"/>
              <a:gd name="connsiteX21-8103" fmla="*/ 217839 w 1225855"/>
              <a:gd name="connsiteY21-8104" fmla="*/ 805071 h 1499831"/>
              <a:gd name="connsiteX22-8105" fmla="*/ 9984 w 1225855"/>
              <a:gd name="connsiteY22-8106" fmla="*/ 1025692 h 1499831"/>
              <a:gd name="connsiteX23-8107" fmla="*/ 2946 w 1225855"/>
              <a:gd name="connsiteY23-8108" fmla="*/ 1044186 h 1499831"/>
              <a:gd name="connsiteX24-8109" fmla="*/ 0 w 1225855"/>
              <a:gd name="connsiteY24-8110" fmla="*/ 1062844 h 1499831"/>
              <a:gd name="connsiteX25-8111" fmla="*/ 194435 w 1225855"/>
              <a:gd name="connsiteY25-8112" fmla="*/ 1198195 h 1499831"/>
              <a:gd name="connsiteX26-8113" fmla="*/ 487887 w 1225855"/>
              <a:gd name="connsiteY26-8114" fmla="*/ 1247950 h 1499831"/>
              <a:gd name="connsiteX27-8115" fmla="*/ 487887 w 1225855"/>
              <a:gd name="connsiteY27-8116" fmla="*/ 1473645 h 1499831"/>
              <a:gd name="connsiteX28-8117" fmla="*/ 514073 w 1225855"/>
              <a:gd name="connsiteY28-8118" fmla="*/ 1499831 h 1499831"/>
              <a:gd name="connsiteX29-8119" fmla="*/ 711781 w 1225855"/>
              <a:gd name="connsiteY29-8120" fmla="*/ 1499831 h 1499831"/>
              <a:gd name="connsiteX30-8121" fmla="*/ 737968 w 1225855"/>
              <a:gd name="connsiteY30-8122" fmla="*/ 1473645 h 1499831"/>
              <a:gd name="connsiteX31-8123" fmla="*/ 737968 w 1225855"/>
              <a:gd name="connsiteY31-8124" fmla="*/ 1248932 h 1499831"/>
              <a:gd name="connsiteX32-8125" fmla="*/ 1039112 w 1225855"/>
              <a:gd name="connsiteY32-8126" fmla="*/ 1198195 h 1499831"/>
              <a:gd name="connsiteX33-8127" fmla="*/ 1225855 w 1225855"/>
              <a:gd name="connsiteY33-8128" fmla="*/ 1062844 h 1499831"/>
              <a:gd name="connsiteX34-8129" fmla="*/ 1219145 w 1225855"/>
              <a:gd name="connsiteY34-8130" fmla="*/ 1035512 h 1499831"/>
              <a:gd name="connsiteX35-8131" fmla="*/ 1099178 w 1225855"/>
              <a:gd name="connsiteY35-8132" fmla="*/ 1120454 h 1499831"/>
              <a:gd name="connsiteX36-8133" fmla="*/ 1082157 w 1225855"/>
              <a:gd name="connsiteY36-8134" fmla="*/ 1113580 h 1499831"/>
              <a:gd name="connsiteX37-8135" fmla="*/ 657608 w 1225855"/>
              <a:gd name="connsiteY37-8136" fmla="*/ 1056788 h 1499831"/>
              <a:gd name="connsiteX38-8137" fmla="*/ 560882 w 1225855"/>
              <a:gd name="connsiteY38-8138" fmla="*/ 1023564 h 1499831"/>
              <a:gd name="connsiteX39-8139" fmla="*/ 558918 w 1225855"/>
              <a:gd name="connsiteY39-8140" fmla="*/ 1022582 h 1499831"/>
              <a:gd name="connsiteX40-8141" fmla="*/ 554663 w 1225855"/>
              <a:gd name="connsiteY40-8142" fmla="*/ 1021109 h 1499831"/>
              <a:gd name="connsiteX41-8143" fmla="*/ 419966 w 1225855"/>
              <a:gd name="connsiteY41-8144" fmla="*/ 947296 h 1499831"/>
              <a:gd name="connsiteX42-8145" fmla="*/ 312928 w 1225855"/>
              <a:gd name="connsiteY42-8146" fmla="*/ 837313 h 1499831"/>
              <a:gd name="connsiteX43-8147" fmla="*/ 618656 w 1225855"/>
              <a:gd name="connsiteY43-8148" fmla="*/ 887115 h 1499831"/>
              <a:gd name="connsiteX44-8149" fmla="*/ 943368 w 1225855"/>
              <a:gd name="connsiteY44-8150" fmla="*/ 830439 h 1499831"/>
              <a:gd name="connsiteX45-8151" fmla="*/ 957116 w 1225855"/>
              <a:gd name="connsiteY45-8152" fmla="*/ 826184 h 1499831"/>
              <a:gd name="connsiteX46-8153" fmla="*/ 1168408 w 1225855"/>
              <a:gd name="connsiteY46-8154" fmla="*/ 1052369 h 1499831"/>
              <a:gd name="connsiteX47-8155" fmla="*/ 1170536 w 1225855"/>
              <a:gd name="connsiteY47-8156" fmla="*/ 1055806 h 1499831"/>
              <a:gd name="connsiteX48-8157" fmla="*/ 1173482 w 1225855"/>
              <a:gd name="connsiteY48-8158" fmla="*/ 1063008 h 1499831"/>
              <a:gd name="connsiteX49-8159" fmla="*/ 1099178 w 1225855"/>
              <a:gd name="connsiteY49-8160" fmla="*/ 1120454 h 1499831"/>
              <a:gd name="connsiteX50-8161" fmla="*/ 736822 w 1225855"/>
              <a:gd name="connsiteY50-8162" fmla="*/ 1196559 h 1499831"/>
              <a:gd name="connsiteX51-8163" fmla="*/ 620292 w 1225855"/>
              <a:gd name="connsiteY51-8164" fmla="*/ 1200487 h 1499831"/>
              <a:gd name="connsiteX52-8165" fmla="*/ 489033 w 1225855"/>
              <a:gd name="connsiteY52-8166" fmla="*/ 1195577 h 1499831"/>
              <a:gd name="connsiteX53-8167" fmla="*/ 209001 w 1225855"/>
              <a:gd name="connsiteY53-8168" fmla="*/ 1148114 h 1499831"/>
              <a:gd name="connsiteX54-8169" fmla="*/ 52209 w 1225855"/>
              <a:gd name="connsiteY54-8170" fmla="*/ 1063008 h 1499831"/>
              <a:gd name="connsiteX55-8171" fmla="*/ 54173 w 1225855"/>
              <a:gd name="connsiteY55-8172" fmla="*/ 1057279 h 1499831"/>
              <a:gd name="connsiteX56-8173" fmla="*/ 56137 w 1225855"/>
              <a:gd name="connsiteY56-8174" fmla="*/ 1053188 h 1499831"/>
              <a:gd name="connsiteX57-8175" fmla="*/ 255155 w 1225855"/>
              <a:gd name="connsiteY57-8176" fmla="*/ 841896 h 1499831"/>
              <a:gd name="connsiteX58-8177" fmla="*/ 346971 w 1225855"/>
              <a:gd name="connsiteY58-8178" fmla="*/ 956134 h 1499831"/>
              <a:gd name="connsiteX59-8179" fmla="*/ 318984 w 1225855"/>
              <a:gd name="connsiteY59-8180" fmla="*/ 987558 h 1499831"/>
              <a:gd name="connsiteX60-8181" fmla="*/ 321112 w 1225855"/>
              <a:gd name="connsiteY60-8182" fmla="*/ 1024546 h 1499831"/>
              <a:gd name="connsiteX61-8183" fmla="*/ 338460 w 1225855"/>
              <a:gd name="connsiteY61-8184" fmla="*/ 1031093 h 1499831"/>
              <a:gd name="connsiteX62-8185" fmla="*/ 358100 w 1225855"/>
              <a:gd name="connsiteY62-8186" fmla="*/ 1022255 h 1499831"/>
              <a:gd name="connsiteX63-8187" fmla="*/ 387887 w 1225855"/>
              <a:gd name="connsiteY63-8188" fmla="*/ 988703 h 1499831"/>
              <a:gd name="connsiteX64-8189" fmla="*/ 512600 w 1225855"/>
              <a:gd name="connsiteY64-8190" fmla="*/ 1059898 h 1499831"/>
              <a:gd name="connsiteX65-8191" fmla="*/ 494925 w 1225855"/>
              <a:gd name="connsiteY65-8192" fmla="*/ 1097868 h 1499831"/>
              <a:gd name="connsiteX66-8193" fmla="*/ 507527 w 1225855"/>
              <a:gd name="connsiteY66-8194" fmla="*/ 1132729 h 1499831"/>
              <a:gd name="connsiteX67-8195" fmla="*/ 518656 w 1225855"/>
              <a:gd name="connsiteY67-8196" fmla="*/ 1135184 h 1499831"/>
              <a:gd name="connsiteX68-8197" fmla="*/ 542388 w 1225855"/>
              <a:gd name="connsiteY68-8198" fmla="*/ 1120127 h 1499831"/>
              <a:gd name="connsiteX69-8199" fmla="*/ 561045 w 1225855"/>
              <a:gd name="connsiteY69-8200" fmla="*/ 1080029 h 1499831"/>
              <a:gd name="connsiteX70-8201" fmla="*/ 638132 w 1225855"/>
              <a:gd name="connsiteY70-8202" fmla="*/ 1105888 h 1499831"/>
              <a:gd name="connsiteX71-8203" fmla="*/ 708344 w 1225855"/>
              <a:gd name="connsiteY71-8204" fmla="*/ 1124219 h 1499831"/>
              <a:gd name="connsiteX72-8205" fmla="*/ 692633 w 1225855"/>
              <a:gd name="connsiteY72-8206" fmla="*/ 1159079 h 1499831"/>
              <a:gd name="connsiteX73-8207" fmla="*/ 691487 w 1225855"/>
              <a:gd name="connsiteY73-8208" fmla="*/ 1177574 h 1499831"/>
              <a:gd name="connsiteX74-8209" fmla="*/ 705726 w 1225855"/>
              <a:gd name="connsiteY74-8210" fmla="*/ 1193776 h 1499831"/>
              <a:gd name="connsiteX75-8211" fmla="*/ 716528 w 1225855"/>
              <a:gd name="connsiteY75-8212" fmla="*/ 1196068 h 1499831"/>
              <a:gd name="connsiteX76-8213" fmla="*/ 733549 w 1225855"/>
              <a:gd name="connsiteY76-8214" fmla="*/ 1189848 h 1499831"/>
              <a:gd name="connsiteX77-8215" fmla="*/ 740423 w 1225855"/>
              <a:gd name="connsiteY77-8216" fmla="*/ 1180683 h 1499831"/>
              <a:gd name="connsiteX78-8217" fmla="*/ 760881 w 1225855"/>
              <a:gd name="connsiteY78-8218" fmla="*/ 1135184 h 1499831"/>
              <a:gd name="connsiteX79-8219" fmla="*/ 974628 w 1225855"/>
              <a:gd name="connsiteY79-8220" fmla="*/ 1161534 h 1499831"/>
              <a:gd name="connsiteX80-8221" fmla="*/ 736822 w 1225855"/>
              <a:gd name="connsiteY80-8222" fmla="*/ 1196559 h 1499831"/>
              <a:gd name="connsiteX81-8223" fmla="*/ 685431 w 1225855"/>
              <a:gd name="connsiteY81-8224" fmla="*/ 1447458 h 1499831"/>
              <a:gd name="connsiteX82-8225" fmla="*/ 540096 w 1225855"/>
              <a:gd name="connsiteY82-8226" fmla="*/ 1447458 h 1499831"/>
              <a:gd name="connsiteX83-8227" fmla="*/ 540096 w 1225855"/>
              <a:gd name="connsiteY83-8228" fmla="*/ 1251059 h 1499831"/>
              <a:gd name="connsiteX84-8229" fmla="*/ 620292 w 1225855"/>
              <a:gd name="connsiteY84-8230" fmla="*/ 1252860 h 1499831"/>
              <a:gd name="connsiteX85-8231" fmla="*/ 685431 w 1225855"/>
              <a:gd name="connsiteY85-8232" fmla="*/ 1251714 h 1499831"/>
              <a:gd name="connsiteX86-8233" fmla="*/ 685431 w 1225855"/>
              <a:gd name="connsiteY86-8234" fmla="*/ 1447458 h 1499831"/>
              <a:gd name="connsiteX87-8235" fmla="*/ 186415 w 1225855"/>
              <a:gd name="connsiteY87-8236" fmla="*/ 720292 h 1499831"/>
              <a:gd name="connsiteX88-8237" fmla="*/ 187070 w 1225855"/>
              <a:gd name="connsiteY88-8238" fmla="*/ 718819 h 1499831"/>
              <a:gd name="connsiteX89-8239" fmla="*/ 188543 w 1225855"/>
              <a:gd name="connsiteY89-8240" fmla="*/ 715873 h 1499831"/>
              <a:gd name="connsiteX90-8241" fmla="*/ 418567 w 1225855"/>
              <a:gd name="connsiteY90-8242" fmla="*/ 483352 h 1499831"/>
              <a:gd name="connsiteX91-8243" fmla="*/ 483426 w 1225855"/>
              <a:gd name="connsiteY91-8244" fmla="*/ 492987 h 1499831"/>
              <a:gd name="connsiteX92-8245" fmla="*/ 493280 w 1225855"/>
              <a:gd name="connsiteY92-8246" fmla="*/ 505881 h 1499831"/>
              <a:gd name="connsiteX93-8247" fmla="*/ 550480 w 1225855"/>
              <a:gd name="connsiteY93-8248" fmla="*/ 506283 h 1499831"/>
              <a:gd name="connsiteX94-8249" fmla="*/ 587396 w 1225855"/>
              <a:gd name="connsiteY94-8250" fmla="*/ 507919 h 1499831"/>
              <a:gd name="connsiteX95-8251" fmla="*/ 609547 w 1225855"/>
              <a:gd name="connsiteY95-8252" fmla="*/ 506029 h 1499831"/>
              <a:gd name="connsiteX96-8253" fmla="*/ 644277 w 1225855"/>
              <a:gd name="connsiteY96-8254" fmla="*/ 496177 h 1499831"/>
              <a:gd name="connsiteX97-8255" fmla="*/ 676430 w 1225855"/>
              <a:gd name="connsiteY97-8256" fmla="*/ 508991 h 1499831"/>
              <a:gd name="connsiteX98-8257" fmla="*/ 712198 w 1225855"/>
              <a:gd name="connsiteY98-8258" fmla="*/ 499229 h 1499831"/>
              <a:gd name="connsiteX99-8259" fmla="*/ 797706 w 1225855"/>
              <a:gd name="connsiteY99-8260" fmla="*/ 471684 h 1499831"/>
              <a:gd name="connsiteX100-8261" fmla="*/ 820292 w 1225855"/>
              <a:gd name="connsiteY100-8262" fmla="*/ 507036 h 1499831"/>
              <a:gd name="connsiteX101-8263" fmla="*/ 780194 w 1225855"/>
              <a:gd name="connsiteY101-8264" fmla="*/ 560391 h 1499831"/>
              <a:gd name="connsiteX102-8265" fmla="*/ 759081 w 1225855"/>
              <a:gd name="connsiteY102-8266" fmla="*/ 576103 h 1499831"/>
              <a:gd name="connsiteX103-8267" fmla="*/ 736822 w 1225855"/>
              <a:gd name="connsiteY103-8268" fmla="*/ 590669 h 1499831"/>
              <a:gd name="connsiteX104-8269" fmla="*/ 736331 w 1225855"/>
              <a:gd name="connsiteY104-8270" fmla="*/ 590996 h 1499831"/>
              <a:gd name="connsiteX105-8271" fmla="*/ 537297 w 1225855"/>
              <a:gd name="connsiteY105-8272" fmla="*/ 689628 h 1499831"/>
              <a:gd name="connsiteX106-8273" fmla="*/ 339115 w 1225855"/>
              <a:gd name="connsiteY106-8274" fmla="*/ 752370 h 1499831"/>
              <a:gd name="connsiteX107-8275" fmla="*/ 289033 w 1225855"/>
              <a:gd name="connsiteY107-8276" fmla="*/ 767428 h 1499831"/>
              <a:gd name="connsiteX108-8277" fmla="*/ 274958 w 1225855"/>
              <a:gd name="connsiteY108-8278" fmla="*/ 771519 h 1499831"/>
              <a:gd name="connsiteX109-8279" fmla="*/ 255809 w 1225855"/>
              <a:gd name="connsiteY109-8280" fmla="*/ 764482 h 1499831"/>
              <a:gd name="connsiteX110-8281" fmla="*/ 186415 w 1225855"/>
              <a:gd name="connsiteY110-8282" fmla="*/ 720292 h 1499831"/>
              <a:gd name="connsiteX111-8283" fmla="*/ 883794 w 1225855"/>
              <a:gd name="connsiteY111-8284" fmla="*/ 593451 h 1499831"/>
              <a:gd name="connsiteX112-8285" fmla="*/ 859244 w 1225855"/>
              <a:gd name="connsiteY112-8286" fmla="*/ 561536 h 1499831"/>
              <a:gd name="connsiteX113-8287" fmla="*/ 854989 w 1225855"/>
              <a:gd name="connsiteY113-8288" fmla="*/ 557117 h 1499831"/>
              <a:gd name="connsiteX114-8289" fmla="*/ 867100 w 1225855"/>
              <a:gd name="connsiteY114-8290" fmla="*/ 534204 h 1499831"/>
              <a:gd name="connsiteX115-8291" fmla="*/ 1036167 w 1225855"/>
              <a:gd name="connsiteY115-8292" fmla="*/ 715218 h 1499831"/>
              <a:gd name="connsiteX116-8293" fmla="*/ 1037803 w 1225855"/>
              <a:gd name="connsiteY116-8294" fmla="*/ 717837 h 1499831"/>
              <a:gd name="connsiteX117-8295" fmla="*/ 1038949 w 1225855"/>
              <a:gd name="connsiteY117-8296" fmla="*/ 720128 h 1499831"/>
              <a:gd name="connsiteX118-8297" fmla="*/ 971519 w 1225855"/>
              <a:gd name="connsiteY118-8298" fmla="*/ 764973 h 1499831"/>
              <a:gd name="connsiteX119-8299" fmla="*/ 944841 w 1225855"/>
              <a:gd name="connsiteY119-8300" fmla="*/ 774793 h 1499831"/>
              <a:gd name="connsiteX120-8301" fmla="*/ 927165 w 1225855"/>
              <a:gd name="connsiteY120-8302" fmla="*/ 780357 h 1499831"/>
              <a:gd name="connsiteX121-8303" fmla="*/ 917018 w 1225855"/>
              <a:gd name="connsiteY121-8304" fmla="*/ 783303 h 1499831"/>
              <a:gd name="connsiteX122-8305" fmla="*/ 601823 w 1225855"/>
              <a:gd name="connsiteY122-8306" fmla="*/ 839342 h 1499831"/>
              <a:gd name="connsiteX123-8307" fmla="*/ 372175 w 1225855"/>
              <a:gd name="connsiteY123-8308" fmla="*/ 797051 h 1499831"/>
              <a:gd name="connsiteX124-8309" fmla="*/ 481668 w 1225855"/>
              <a:gd name="connsiteY124-8310" fmla="*/ 760717 h 1499831"/>
              <a:gd name="connsiteX125-8311" fmla="*/ 497707 w 1225855"/>
              <a:gd name="connsiteY125-8312" fmla="*/ 799015 h 1499831"/>
              <a:gd name="connsiteX126-8313" fmla="*/ 521929 w 1225855"/>
              <a:gd name="connsiteY126-8314" fmla="*/ 815054 h 1499831"/>
              <a:gd name="connsiteX127-8315" fmla="*/ 532077 w 1225855"/>
              <a:gd name="connsiteY127-8316" fmla="*/ 812927 h 1499831"/>
              <a:gd name="connsiteX128-8317" fmla="*/ 545988 w 1225855"/>
              <a:gd name="connsiteY128-8318" fmla="*/ 778557 h 1499831"/>
              <a:gd name="connsiteX129-8319" fmla="*/ 530931 w 1225855"/>
              <a:gd name="connsiteY129-8320" fmla="*/ 742878 h 1499831"/>
              <a:gd name="connsiteX130-8321" fmla="*/ 560882 w 1225855"/>
              <a:gd name="connsiteY130-8322" fmla="*/ 731421 h 1499831"/>
              <a:gd name="connsiteX131-8323" fmla="*/ 660881 w 1225855"/>
              <a:gd name="connsiteY131-8324" fmla="*/ 689359 h 1499831"/>
              <a:gd name="connsiteX132-8325" fmla="*/ 682158 w 1225855"/>
              <a:gd name="connsiteY132-8326" fmla="*/ 735677 h 1499831"/>
              <a:gd name="connsiteX133-8327" fmla="*/ 706053 w 1225855"/>
              <a:gd name="connsiteY133-8328" fmla="*/ 750897 h 1499831"/>
              <a:gd name="connsiteX134-8329" fmla="*/ 717019 w 1225855"/>
              <a:gd name="connsiteY134-8330" fmla="*/ 748442 h 1499831"/>
              <a:gd name="connsiteX135-8331" fmla="*/ 729948 w 1225855"/>
              <a:gd name="connsiteY135-8332" fmla="*/ 713745 h 1499831"/>
              <a:gd name="connsiteX136-8333" fmla="*/ 708181 w 1225855"/>
              <a:gd name="connsiteY136-8334" fmla="*/ 666446 h 1499831"/>
              <a:gd name="connsiteX137-8335" fmla="*/ 763991 w 1225855"/>
              <a:gd name="connsiteY137-8336" fmla="*/ 635350 h 1499831"/>
              <a:gd name="connsiteX138-8337" fmla="*/ 773483 w 1225855"/>
              <a:gd name="connsiteY138-8338" fmla="*/ 629294 h 1499831"/>
              <a:gd name="connsiteX139-8339" fmla="*/ 795414 w 1225855"/>
              <a:gd name="connsiteY139-8340" fmla="*/ 614400 h 1499831"/>
              <a:gd name="connsiteX140-8341" fmla="*/ 816200 w 1225855"/>
              <a:gd name="connsiteY140-8342" fmla="*/ 598361 h 1499831"/>
              <a:gd name="connsiteX141-8343" fmla="*/ 819473 w 1225855"/>
              <a:gd name="connsiteY141-8344" fmla="*/ 595579 h 1499831"/>
              <a:gd name="connsiteX142-8345" fmla="*/ 842223 w 1225855"/>
              <a:gd name="connsiteY142-8346" fmla="*/ 625202 h 1499831"/>
              <a:gd name="connsiteX143-8347" fmla="*/ 863008 w 1225855"/>
              <a:gd name="connsiteY143-8348" fmla="*/ 635350 h 1499831"/>
              <a:gd name="connsiteX144-8349" fmla="*/ 878884 w 1225855"/>
              <a:gd name="connsiteY144-8350" fmla="*/ 629949 h 1499831"/>
              <a:gd name="connsiteX145-8351" fmla="*/ 883794 w 1225855"/>
              <a:gd name="connsiteY145-8352" fmla="*/ 593451 h 1499831"/>
              <a:gd name="connsiteX146-8353" fmla="*/ 513091 w 1225855"/>
              <a:gd name="connsiteY146-8354" fmla="*/ 183796 h 1499831"/>
              <a:gd name="connsiteX147-8355" fmla="*/ 520784 w 1225855"/>
              <a:gd name="connsiteY147-8356" fmla="*/ 163175 h 1499831"/>
              <a:gd name="connsiteX148-8357" fmla="*/ 613746 w 1225855"/>
              <a:gd name="connsiteY148-8358" fmla="*/ 64648 h 1499831"/>
              <a:gd name="connsiteX149-8359" fmla="*/ 903434 w 1225855"/>
              <a:gd name="connsiteY149-8360" fmla="*/ 374630 h 1499831"/>
              <a:gd name="connsiteX150-8361" fmla="*/ 823892 w 1225855"/>
              <a:gd name="connsiteY150-8362" fmla="*/ 411455 h 1499831"/>
              <a:gd name="connsiteX151-8363" fmla="*/ 821110 w 1225855"/>
              <a:gd name="connsiteY151-8364" fmla="*/ 412273 h 1499831"/>
              <a:gd name="connsiteX152-8365" fmla="*/ 807689 w 1225855"/>
              <a:gd name="connsiteY152-8366" fmla="*/ 415710 h 1499831"/>
              <a:gd name="connsiteX153-8367" fmla="*/ 791159 w 1225855"/>
              <a:gd name="connsiteY153-8368" fmla="*/ 406873 h 1499831"/>
              <a:gd name="connsiteX154-8369" fmla="*/ 777084 w 1225855"/>
              <a:gd name="connsiteY154-8370" fmla="*/ 399835 h 1499831"/>
              <a:gd name="connsiteX155-8371" fmla="*/ 706053 w 1225855"/>
              <a:gd name="connsiteY155-8372" fmla="*/ 362192 h 1499831"/>
              <a:gd name="connsiteX156-8373" fmla="*/ 591160 w 1225855"/>
              <a:gd name="connsiteY156-8374" fmla="*/ 288542 h 1499831"/>
              <a:gd name="connsiteX157-8375" fmla="*/ 570702 w 1225855"/>
              <a:gd name="connsiteY157-8376" fmla="*/ 272176 h 1499831"/>
              <a:gd name="connsiteX158-8377" fmla="*/ 567919 w 1225855"/>
              <a:gd name="connsiteY158-8378" fmla="*/ 269721 h 1499831"/>
              <a:gd name="connsiteX159-8379" fmla="*/ 551226 w 1225855"/>
              <a:gd name="connsiteY159-8380" fmla="*/ 254500 h 1499831"/>
              <a:gd name="connsiteX160-8381" fmla="*/ 512109 w 1225855"/>
              <a:gd name="connsiteY160-8382" fmla="*/ 197708 h 1499831"/>
              <a:gd name="connsiteX161-8383" fmla="*/ 513091 w 1225855"/>
              <a:gd name="connsiteY161-8384" fmla="*/ 183796 h 1499831"/>
              <a:gd name="connsiteX162-8385" fmla="*/ 322094 w 1225855"/>
              <a:gd name="connsiteY162-8386" fmla="*/ 374303 h 1499831"/>
              <a:gd name="connsiteX163-8387" fmla="*/ 464974 w 1225855"/>
              <a:gd name="connsiteY163-8388" fmla="*/ 222421 h 1499831"/>
              <a:gd name="connsiteX164-8389" fmla="*/ 508345 w 1225855"/>
              <a:gd name="connsiteY164-8390" fmla="*/ 285596 h 1499831"/>
              <a:gd name="connsiteX165-8391" fmla="*/ 482486 w 1225855"/>
              <a:gd name="connsiteY165-8392" fmla="*/ 314729 h 1499831"/>
              <a:gd name="connsiteX166-8393" fmla="*/ 475939 w 1225855"/>
              <a:gd name="connsiteY166-8394" fmla="*/ 334205 h 1499831"/>
              <a:gd name="connsiteX167-8395" fmla="*/ 484614 w 1225855"/>
              <a:gd name="connsiteY167-8396" fmla="*/ 351717 h 1499831"/>
              <a:gd name="connsiteX168-8397" fmla="*/ 491324 w 1225855"/>
              <a:gd name="connsiteY168-8398" fmla="*/ 355973 h 1499831"/>
              <a:gd name="connsiteX169-8399" fmla="*/ 501962 w 1225855"/>
              <a:gd name="connsiteY169-8400" fmla="*/ 358264 h 1499831"/>
              <a:gd name="connsiteX170-8401" fmla="*/ 521602 w 1225855"/>
              <a:gd name="connsiteY170-8402" fmla="*/ 349426 h 1499831"/>
              <a:gd name="connsiteX171-8403" fmla="*/ 547298 w 1225855"/>
              <a:gd name="connsiteY171-8404" fmla="*/ 320621 h 1499831"/>
              <a:gd name="connsiteX172-8405" fmla="*/ 554990 w 1225855"/>
              <a:gd name="connsiteY172-8406" fmla="*/ 326676 h 1499831"/>
              <a:gd name="connsiteX173-8407" fmla="*/ 722747 w 1225855"/>
              <a:gd name="connsiteY173-8408" fmla="*/ 430768 h 1499831"/>
              <a:gd name="connsiteX174-8409" fmla="*/ 663827 w 1225855"/>
              <a:gd name="connsiteY174-8410" fmla="*/ 435678 h 1499831"/>
              <a:gd name="connsiteX175-8411" fmla="*/ 628967 w 1225855"/>
              <a:gd name="connsiteY175-8412" fmla="*/ 436823 h 1499831"/>
              <a:gd name="connsiteX176-8413" fmla="*/ 616692 w 1225855"/>
              <a:gd name="connsiteY176-8414" fmla="*/ 436987 h 1499831"/>
              <a:gd name="connsiteX177-8415" fmla="*/ 600489 w 1225855"/>
              <a:gd name="connsiteY177-8416" fmla="*/ 436823 h 1499831"/>
              <a:gd name="connsiteX178-8417" fmla="*/ 565628 w 1225855"/>
              <a:gd name="connsiteY178-8418" fmla="*/ 435514 h 1499831"/>
              <a:gd name="connsiteX179-8419" fmla="*/ 463337 w 1225855"/>
              <a:gd name="connsiteY179-8420" fmla="*/ 424057 h 1499831"/>
              <a:gd name="connsiteX180-8421" fmla="*/ 433059 w 1225855"/>
              <a:gd name="connsiteY180-8422" fmla="*/ 418165 h 1499831"/>
              <a:gd name="connsiteX181-8423" fmla="*/ 409164 w 1225855"/>
              <a:gd name="connsiteY181-8424" fmla="*/ 412437 h 1499831"/>
              <a:gd name="connsiteX182-8425" fmla="*/ 403927 w 1225855"/>
              <a:gd name="connsiteY182-8426" fmla="*/ 410964 h 1499831"/>
              <a:gd name="connsiteX183-8427" fmla="*/ 322094 w 1225855"/>
              <a:gd name="connsiteY183-8428" fmla="*/ 374303 h 1499831"/>
              <a:gd name="connsiteX0-8429" fmla="*/ 1219145 w 1225855"/>
              <a:gd name="connsiteY0-8430" fmla="*/ 1035512 h 1499831"/>
              <a:gd name="connsiteX1-8431" fmla="*/ 1212598 w 1225855"/>
              <a:gd name="connsiteY1-8432" fmla="*/ 1022910 h 1499831"/>
              <a:gd name="connsiteX2-8433" fmla="*/ 1009653 w 1225855"/>
              <a:gd name="connsiteY2-8434" fmla="*/ 805725 h 1499831"/>
              <a:gd name="connsiteX3-8435" fmla="*/ 1091485 w 1225855"/>
              <a:gd name="connsiteY3-8436" fmla="*/ 720128 h 1499831"/>
              <a:gd name="connsiteX4-8437" fmla="*/ 1086085 w 1225855"/>
              <a:gd name="connsiteY4-8438" fmla="*/ 697052 h 1499831"/>
              <a:gd name="connsiteX5-8439" fmla="*/ 1079702 w 1225855"/>
              <a:gd name="connsiteY5-8440" fmla="*/ 685104 h 1499831"/>
              <a:gd name="connsiteX6-8441" fmla="*/ 863663 w 1225855"/>
              <a:gd name="connsiteY6-8442" fmla="*/ 454008 h 1499831"/>
              <a:gd name="connsiteX7-8443" fmla="*/ 957280 w 1225855"/>
              <a:gd name="connsiteY7-8444" fmla="*/ 374303 h 1499831"/>
              <a:gd name="connsiteX8-8445" fmla="*/ 953024 w 1225855"/>
              <a:gd name="connsiteY8-8446" fmla="*/ 355482 h 1499831"/>
              <a:gd name="connsiteX9-8447" fmla="*/ 946969 w 1225855"/>
              <a:gd name="connsiteY9-8448" fmla="*/ 344516 h 1499831"/>
              <a:gd name="connsiteX10-8449" fmla="*/ 633058 w 1225855"/>
              <a:gd name="connsiteY10-8450" fmla="*/ 8347 h 1499831"/>
              <a:gd name="connsiteX11-8451" fmla="*/ 613909 w 1225855"/>
              <a:gd name="connsiteY11-8452" fmla="*/ 0 h 1499831"/>
              <a:gd name="connsiteX12-8453" fmla="*/ 594761 w 1225855"/>
              <a:gd name="connsiteY12-8454" fmla="*/ 8183 h 1499831"/>
              <a:gd name="connsiteX13-8455" fmla="*/ 276922 w 1225855"/>
              <a:gd name="connsiteY13-8456" fmla="*/ 345825 h 1499831"/>
              <a:gd name="connsiteX14-8457" fmla="*/ 269884 w 1225855"/>
              <a:gd name="connsiteY14-8458" fmla="*/ 362028 h 1499831"/>
              <a:gd name="connsiteX15-8459" fmla="*/ 268248 w 1225855"/>
              <a:gd name="connsiteY15-8460" fmla="*/ 374139 h 1499831"/>
              <a:gd name="connsiteX16-8461" fmla="*/ 363828 w 1225855"/>
              <a:gd name="connsiteY16-8462" fmla="*/ 453354 h 1499831"/>
              <a:gd name="connsiteX17-8463" fmla="*/ 143535 w 1225855"/>
              <a:gd name="connsiteY17-8464" fmla="*/ 687395 h 1499831"/>
              <a:gd name="connsiteX18-8465" fmla="*/ 136497 w 1225855"/>
              <a:gd name="connsiteY18-8466" fmla="*/ 704744 h 1499831"/>
              <a:gd name="connsiteX19-8467" fmla="*/ 134206 w 1225855"/>
              <a:gd name="connsiteY19-8468" fmla="*/ 720128 h 1499831"/>
              <a:gd name="connsiteX20-8469" fmla="*/ 182978 w 1225855"/>
              <a:gd name="connsiteY20-8470" fmla="*/ 786740 h 1499831"/>
              <a:gd name="connsiteX21-8471" fmla="*/ 217839 w 1225855"/>
              <a:gd name="connsiteY21-8472" fmla="*/ 805071 h 1499831"/>
              <a:gd name="connsiteX22-8473" fmla="*/ 9984 w 1225855"/>
              <a:gd name="connsiteY22-8474" fmla="*/ 1025692 h 1499831"/>
              <a:gd name="connsiteX23-8475" fmla="*/ 2946 w 1225855"/>
              <a:gd name="connsiteY23-8476" fmla="*/ 1044186 h 1499831"/>
              <a:gd name="connsiteX24-8477" fmla="*/ 0 w 1225855"/>
              <a:gd name="connsiteY24-8478" fmla="*/ 1062844 h 1499831"/>
              <a:gd name="connsiteX25-8479" fmla="*/ 194435 w 1225855"/>
              <a:gd name="connsiteY25-8480" fmla="*/ 1198195 h 1499831"/>
              <a:gd name="connsiteX26-8481" fmla="*/ 487887 w 1225855"/>
              <a:gd name="connsiteY26-8482" fmla="*/ 1247950 h 1499831"/>
              <a:gd name="connsiteX27-8483" fmla="*/ 487887 w 1225855"/>
              <a:gd name="connsiteY27-8484" fmla="*/ 1473645 h 1499831"/>
              <a:gd name="connsiteX28-8485" fmla="*/ 514073 w 1225855"/>
              <a:gd name="connsiteY28-8486" fmla="*/ 1499831 h 1499831"/>
              <a:gd name="connsiteX29-8487" fmla="*/ 711781 w 1225855"/>
              <a:gd name="connsiteY29-8488" fmla="*/ 1499831 h 1499831"/>
              <a:gd name="connsiteX30-8489" fmla="*/ 737968 w 1225855"/>
              <a:gd name="connsiteY30-8490" fmla="*/ 1473645 h 1499831"/>
              <a:gd name="connsiteX31-8491" fmla="*/ 737968 w 1225855"/>
              <a:gd name="connsiteY31-8492" fmla="*/ 1248932 h 1499831"/>
              <a:gd name="connsiteX32-8493" fmla="*/ 1039112 w 1225855"/>
              <a:gd name="connsiteY32-8494" fmla="*/ 1198195 h 1499831"/>
              <a:gd name="connsiteX33-8495" fmla="*/ 1225855 w 1225855"/>
              <a:gd name="connsiteY33-8496" fmla="*/ 1062844 h 1499831"/>
              <a:gd name="connsiteX34-8497" fmla="*/ 1219145 w 1225855"/>
              <a:gd name="connsiteY34-8498" fmla="*/ 1035512 h 1499831"/>
              <a:gd name="connsiteX35-8499" fmla="*/ 1099178 w 1225855"/>
              <a:gd name="connsiteY35-8500" fmla="*/ 1120454 h 1499831"/>
              <a:gd name="connsiteX36-8501" fmla="*/ 1082157 w 1225855"/>
              <a:gd name="connsiteY36-8502" fmla="*/ 1113580 h 1499831"/>
              <a:gd name="connsiteX37-8503" fmla="*/ 657608 w 1225855"/>
              <a:gd name="connsiteY37-8504" fmla="*/ 1056788 h 1499831"/>
              <a:gd name="connsiteX38-8505" fmla="*/ 560882 w 1225855"/>
              <a:gd name="connsiteY38-8506" fmla="*/ 1023564 h 1499831"/>
              <a:gd name="connsiteX39-8507" fmla="*/ 558918 w 1225855"/>
              <a:gd name="connsiteY39-8508" fmla="*/ 1022582 h 1499831"/>
              <a:gd name="connsiteX40-8509" fmla="*/ 554663 w 1225855"/>
              <a:gd name="connsiteY40-8510" fmla="*/ 1021109 h 1499831"/>
              <a:gd name="connsiteX41-8511" fmla="*/ 419966 w 1225855"/>
              <a:gd name="connsiteY41-8512" fmla="*/ 947296 h 1499831"/>
              <a:gd name="connsiteX42-8513" fmla="*/ 312928 w 1225855"/>
              <a:gd name="connsiteY42-8514" fmla="*/ 837313 h 1499831"/>
              <a:gd name="connsiteX43-8515" fmla="*/ 618656 w 1225855"/>
              <a:gd name="connsiteY43-8516" fmla="*/ 887115 h 1499831"/>
              <a:gd name="connsiteX44-8517" fmla="*/ 943368 w 1225855"/>
              <a:gd name="connsiteY44-8518" fmla="*/ 830439 h 1499831"/>
              <a:gd name="connsiteX45-8519" fmla="*/ 957116 w 1225855"/>
              <a:gd name="connsiteY45-8520" fmla="*/ 826184 h 1499831"/>
              <a:gd name="connsiteX46-8521" fmla="*/ 1168408 w 1225855"/>
              <a:gd name="connsiteY46-8522" fmla="*/ 1052369 h 1499831"/>
              <a:gd name="connsiteX47-8523" fmla="*/ 1170536 w 1225855"/>
              <a:gd name="connsiteY47-8524" fmla="*/ 1055806 h 1499831"/>
              <a:gd name="connsiteX48-8525" fmla="*/ 1173482 w 1225855"/>
              <a:gd name="connsiteY48-8526" fmla="*/ 1063008 h 1499831"/>
              <a:gd name="connsiteX49-8527" fmla="*/ 1099178 w 1225855"/>
              <a:gd name="connsiteY49-8528" fmla="*/ 1120454 h 1499831"/>
              <a:gd name="connsiteX50-8529" fmla="*/ 736822 w 1225855"/>
              <a:gd name="connsiteY50-8530" fmla="*/ 1196559 h 1499831"/>
              <a:gd name="connsiteX51-8531" fmla="*/ 620292 w 1225855"/>
              <a:gd name="connsiteY51-8532" fmla="*/ 1200487 h 1499831"/>
              <a:gd name="connsiteX52-8533" fmla="*/ 489033 w 1225855"/>
              <a:gd name="connsiteY52-8534" fmla="*/ 1195577 h 1499831"/>
              <a:gd name="connsiteX53-8535" fmla="*/ 209001 w 1225855"/>
              <a:gd name="connsiteY53-8536" fmla="*/ 1148114 h 1499831"/>
              <a:gd name="connsiteX54-8537" fmla="*/ 52209 w 1225855"/>
              <a:gd name="connsiteY54-8538" fmla="*/ 1063008 h 1499831"/>
              <a:gd name="connsiteX55-8539" fmla="*/ 54173 w 1225855"/>
              <a:gd name="connsiteY55-8540" fmla="*/ 1057279 h 1499831"/>
              <a:gd name="connsiteX56-8541" fmla="*/ 56137 w 1225855"/>
              <a:gd name="connsiteY56-8542" fmla="*/ 1053188 h 1499831"/>
              <a:gd name="connsiteX57-8543" fmla="*/ 255155 w 1225855"/>
              <a:gd name="connsiteY57-8544" fmla="*/ 841896 h 1499831"/>
              <a:gd name="connsiteX58-8545" fmla="*/ 346971 w 1225855"/>
              <a:gd name="connsiteY58-8546" fmla="*/ 956134 h 1499831"/>
              <a:gd name="connsiteX59-8547" fmla="*/ 318984 w 1225855"/>
              <a:gd name="connsiteY59-8548" fmla="*/ 987558 h 1499831"/>
              <a:gd name="connsiteX60-8549" fmla="*/ 321112 w 1225855"/>
              <a:gd name="connsiteY60-8550" fmla="*/ 1024546 h 1499831"/>
              <a:gd name="connsiteX61-8551" fmla="*/ 338460 w 1225855"/>
              <a:gd name="connsiteY61-8552" fmla="*/ 1031093 h 1499831"/>
              <a:gd name="connsiteX62-8553" fmla="*/ 358100 w 1225855"/>
              <a:gd name="connsiteY62-8554" fmla="*/ 1022255 h 1499831"/>
              <a:gd name="connsiteX63-8555" fmla="*/ 387887 w 1225855"/>
              <a:gd name="connsiteY63-8556" fmla="*/ 988703 h 1499831"/>
              <a:gd name="connsiteX64-8557" fmla="*/ 512600 w 1225855"/>
              <a:gd name="connsiteY64-8558" fmla="*/ 1059898 h 1499831"/>
              <a:gd name="connsiteX65-8559" fmla="*/ 494925 w 1225855"/>
              <a:gd name="connsiteY65-8560" fmla="*/ 1097868 h 1499831"/>
              <a:gd name="connsiteX66-8561" fmla="*/ 507527 w 1225855"/>
              <a:gd name="connsiteY66-8562" fmla="*/ 1132729 h 1499831"/>
              <a:gd name="connsiteX67-8563" fmla="*/ 518656 w 1225855"/>
              <a:gd name="connsiteY67-8564" fmla="*/ 1135184 h 1499831"/>
              <a:gd name="connsiteX68-8565" fmla="*/ 542388 w 1225855"/>
              <a:gd name="connsiteY68-8566" fmla="*/ 1120127 h 1499831"/>
              <a:gd name="connsiteX69-8567" fmla="*/ 561045 w 1225855"/>
              <a:gd name="connsiteY69-8568" fmla="*/ 1080029 h 1499831"/>
              <a:gd name="connsiteX70-8569" fmla="*/ 638132 w 1225855"/>
              <a:gd name="connsiteY70-8570" fmla="*/ 1105888 h 1499831"/>
              <a:gd name="connsiteX71-8571" fmla="*/ 708344 w 1225855"/>
              <a:gd name="connsiteY71-8572" fmla="*/ 1124219 h 1499831"/>
              <a:gd name="connsiteX72-8573" fmla="*/ 692633 w 1225855"/>
              <a:gd name="connsiteY72-8574" fmla="*/ 1159079 h 1499831"/>
              <a:gd name="connsiteX73-8575" fmla="*/ 691487 w 1225855"/>
              <a:gd name="connsiteY73-8576" fmla="*/ 1177574 h 1499831"/>
              <a:gd name="connsiteX74-8577" fmla="*/ 705726 w 1225855"/>
              <a:gd name="connsiteY74-8578" fmla="*/ 1193776 h 1499831"/>
              <a:gd name="connsiteX75-8579" fmla="*/ 716528 w 1225855"/>
              <a:gd name="connsiteY75-8580" fmla="*/ 1196068 h 1499831"/>
              <a:gd name="connsiteX76-8581" fmla="*/ 733549 w 1225855"/>
              <a:gd name="connsiteY76-8582" fmla="*/ 1189848 h 1499831"/>
              <a:gd name="connsiteX77-8583" fmla="*/ 740423 w 1225855"/>
              <a:gd name="connsiteY77-8584" fmla="*/ 1180683 h 1499831"/>
              <a:gd name="connsiteX78-8585" fmla="*/ 760881 w 1225855"/>
              <a:gd name="connsiteY78-8586" fmla="*/ 1135184 h 1499831"/>
              <a:gd name="connsiteX79-8587" fmla="*/ 974628 w 1225855"/>
              <a:gd name="connsiteY79-8588" fmla="*/ 1161534 h 1499831"/>
              <a:gd name="connsiteX80-8589" fmla="*/ 736822 w 1225855"/>
              <a:gd name="connsiteY80-8590" fmla="*/ 1196559 h 1499831"/>
              <a:gd name="connsiteX81-8591" fmla="*/ 685431 w 1225855"/>
              <a:gd name="connsiteY81-8592" fmla="*/ 1447458 h 1499831"/>
              <a:gd name="connsiteX82-8593" fmla="*/ 540096 w 1225855"/>
              <a:gd name="connsiteY82-8594" fmla="*/ 1447458 h 1499831"/>
              <a:gd name="connsiteX83-8595" fmla="*/ 540096 w 1225855"/>
              <a:gd name="connsiteY83-8596" fmla="*/ 1251059 h 1499831"/>
              <a:gd name="connsiteX84-8597" fmla="*/ 620292 w 1225855"/>
              <a:gd name="connsiteY84-8598" fmla="*/ 1252860 h 1499831"/>
              <a:gd name="connsiteX85-8599" fmla="*/ 685431 w 1225855"/>
              <a:gd name="connsiteY85-8600" fmla="*/ 1251714 h 1499831"/>
              <a:gd name="connsiteX86-8601" fmla="*/ 685431 w 1225855"/>
              <a:gd name="connsiteY86-8602" fmla="*/ 1447458 h 1499831"/>
              <a:gd name="connsiteX87-8603" fmla="*/ 186415 w 1225855"/>
              <a:gd name="connsiteY87-8604" fmla="*/ 720292 h 1499831"/>
              <a:gd name="connsiteX88-8605" fmla="*/ 187070 w 1225855"/>
              <a:gd name="connsiteY88-8606" fmla="*/ 718819 h 1499831"/>
              <a:gd name="connsiteX89-8607" fmla="*/ 188543 w 1225855"/>
              <a:gd name="connsiteY89-8608" fmla="*/ 715873 h 1499831"/>
              <a:gd name="connsiteX90-8609" fmla="*/ 418567 w 1225855"/>
              <a:gd name="connsiteY90-8610" fmla="*/ 483352 h 1499831"/>
              <a:gd name="connsiteX91-8611" fmla="*/ 483426 w 1225855"/>
              <a:gd name="connsiteY91-8612" fmla="*/ 492987 h 1499831"/>
              <a:gd name="connsiteX92-8613" fmla="*/ 493280 w 1225855"/>
              <a:gd name="connsiteY92-8614" fmla="*/ 505881 h 1499831"/>
              <a:gd name="connsiteX93-8615" fmla="*/ 550480 w 1225855"/>
              <a:gd name="connsiteY93-8616" fmla="*/ 506283 h 1499831"/>
              <a:gd name="connsiteX94-8617" fmla="*/ 587396 w 1225855"/>
              <a:gd name="connsiteY94-8618" fmla="*/ 507919 h 1499831"/>
              <a:gd name="connsiteX95-8619" fmla="*/ 609547 w 1225855"/>
              <a:gd name="connsiteY95-8620" fmla="*/ 506029 h 1499831"/>
              <a:gd name="connsiteX96-8621" fmla="*/ 644277 w 1225855"/>
              <a:gd name="connsiteY96-8622" fmla="*/ 496177 h 1499831"/>
              <a:gd name="connsiteX97-8623" fmla="*/ 681193 w 1225855"/>
              <a:gd name="connsiteY97-8624" fmla="*/ 499466 h 1499831"/>
              <a:gd name="connsiteX98-8625" fmla="*/ 712198 w 1225855"/>
              <a:gd name="connsiteY98-8626" fmla="*/ 499229 h 1499831"/>
              <a:gd name="connsiteX99-8627" fmla="*/ 797706 w 1225855"/>
              <a:gd name="connsiteY99-8628" fmla="*/ 471684 h 1499831"/>
              <a:gd name="connsiteX100-8629" fmla="*/ 820292 w 1225855"/>
              <a:gd name="connsiteY100-8630" fmla="*/ 507036 h 1499831"/>
              <a:gd name="connsiteX101-8631" fmla="*/ 780194 w 1225855"/>
              <a:gd name="connsiteY101-8632" fmla="*/ 560391 h 1499831"/>
              <a:gd name="connsiteX102-8633" fmla="*/ 759081 w 1225855"/>
              <a:gd name="connsiteY102-8634" fmla="*/ 576103 h 1499831"/>
              <a:gd name="connsiteX103-8635" fmla="*/ 736822 w 1225855"/>
              <a:gd name="connsiteY103-8636" fmla="*/ 590669 h 1499831"/>
              <a:gd name="connsiteX104-8637" fmla="*/ 736331 w 1225855"/>
              <a:gd name="connsiteY104-8638" fmla="*/ 590996 h 1499831"/>
              <a:gd name="connsiteX105-8639" fmla="*/ 537297 w 1225855"/>
              <a:gd name="connsiteY105-8640" fmla="*/ 689628 h 1499831"/>
              <a:gd name="connsiteX106-8641" fmla="*/ 339115 w 1225855"/>
              <a:gd name="connsiteY106-8642" fmla="*/ 752370 h 1499831"/>
              <a:gd name="connsiteX107-8643" fmla="*/ 289033 w 1225855"/>
              <a:gd name="connsiteY107-8644" fmla="*/ 767428 h 1499831"/>
              <a:gd name="connsiteX108-8645" fmla="*/ 274958 w 1225855"/>
              <a:gd name="connsiteY108-8646" fmla="*/ 771519 h 1499831"/>
              <a:gd name="connsiteX109-8647" fmla="*/ 255809 w 1225855"/>
              <a:gd name="connsiteY109-8648" fmla="*/ 764482 h 1499831"/>
              <a:gd name="connsiteX110-8649" fmla="*/ 186415 w 1225855"/>
              <a:gd name="connsiteY110-8650" fmla="*/ 720292 h 1499831"/>
              <a:gd name="connsiteX111-8651" fmla="*/ 883794 w 1225855"/>
              <a:gd name="connsiteY111-8652" fmla="*/ 593451 h 1499831"/>
              <a:gd name="connsiteX112-8653" fmla="*/ 859244 w 1225855"/>
              <a:gd name="connsiteY112-8654" fmla="*/ 561536 h 1499831"/>
              <a:gd name="connsiteX113-8655" fmla="*/ 854989 w 1225855"/>
              <a:gd name="connsiteY113-8656" fmla="*/ 557117 h 1499831"/>
              <a:gd name="connsiteX114-8657" fmla="*/ 867100 w 1225855"/>
              <a:gd name="connsiteY114-8658" fmla="*/ 534204 h 1499831"/>
              <a:gd name="connsiteX115-8659" fmla="*/ 1036167 w 1225855"/>
              <a:gd name="connsiteY115-8660" fmla="*/ 715218 h 1499831"/>
              <a:gd name="connsiteX116-8661" fmla="*/ 1037803 w 1225855"/>
              <a:gd name="connsiteY116-8662" fmla="*/ 717837 h 1499831"/>
              <a:gd name="connsiteX117-8663" fmla="*/ 1038949 w 1225855"/>
              <a:gd name="connsiteY117-8664" fmla="*/ 720128 h 1499831"/>
              <a:gd name="connsiteX118-8665" fmla="*/ 971519 w 1225855"/>
              <a:gd name="connsiteY118-8666" fmla="*/ 764973 h 1499831"/>
              <a:gd name="connsiteX119-8667" fmla="*/ 944841 w 1225855"/>
              <a:gd name="connsiteY119-8668" fmla="*/ 774793 h 1499831"/>
              <a:gd name="connsiteX120-8669" fmla="*/ 927165 w 1225855"/>
              <a:gd name="connsiteY120-8670" fmla="*/ 780357 h 1499831"/>
              <a:gd name="connsiteX121-8671" fmla="*/ 917018 w 1225855"/>
              <a:gd name="connsiteY121-8672" fmla="*/ 783303 h 1499831"/>
              <a:gd name="connsiteX122-8673" fmla="*/ 601823 w 1225855"/>
              <a:gd name="connsiteY122-8674" fmla="*/ 839342 h 1499831"/>
              <a:gd name="connsiteX123-8675" fmla="*/ 372175 w 1225855"/>
              <a:gd name="connsiteY123-8676" fmla="*/ 797051 h 1499831"/>
              <a:gd name="connsiteX124-8677" fmla="*/ 481668 w 1225855"/>
              <a:gd name="connsiteY124-8678" fmla="*/ 760717 h 1499831"/>
              <a:gd name="connsiteX125-8679" fmla="*/ 497707 w 1225855"/>
              <a:gd name="connsiteY125-8680" fmla="*/ 799015 h 1499831"/>
              <a:gd name="connsiteX126-8681" fmla="*/ 521929 w 1225855"/>
              <a:gd name="connsiteY126-8682" fmla="*/ 815054 h 1499831"/>
              <a:gd name="connsiteX127-8683" fmla="*/ 532077 w 1225855"/>
              <a:gd name="connsiteY127-8684" fmla="*/ 812927 h 1499831"/>
              <a:gd name="connsiteX128-8685" fmla="*/ 545988 w 1225855"/>
              <a:gd name="connsiteY128-8686" fmla="*/ 778557 h 1499831"/>
              <a:gd name="connsiteX129-8687" fmla="*/ 530931 w 1225855"/>
              <a:gd name="connsiteY129-8688" fmla="*/ 742878 h 1499831"/>
              <a:gd name="connsiteX130-8689" fmla="*/ 560882 w 1225855"/>
              <a:gd name="connsiteY130-8690" fmla="*/ 731421 h 1499831"/>
              <a:gd name="connsiteX131-8691" fmla="*/ 660881 w 1225855"/>
              <a:gd name="connsiteY131-8692" fmla="*/ 689359 h 1499831"/>
              <a:gd name="connsiteX132-8693" fmla="*/ 682158 w 1225855"/>
              <a:gd name="connsiteY132-8694" fmla="*/ 735677 h 1499831"/>
              <a:gd name="connsiteX133-8695" fmla="*/ 706053 w 1225855"/>
              <a:gd name="connsiteY133-8696" fmla="*/ 750897 h 1499831"/>
              <a:gd name="connsiteX134-8697" fmla="*/ 717019 w 1225855"/>
              <a:gd name="connsiteY134-8698" fmla="*/ 748442 h 1499831"/>
              <a:gd name="connsiteX135-8699" fmla="*/ 729948 w 1225855"/>
              <a:gd name="connsiteY135-8700" fmla="*/ 713745 h 1499831"/>
              <a:gd name="connsiteX136-8701" fmla="*/ 708181 w 1225855"/>
              <a:gd name="connsiteY136-8702" fmla="*/ 666446 h 1499831"/>
              <a:gd name="connsiteX137-8703" fmla="*/ 763991 w 1225855"/>
              <a:gd name="connsiteY137-8704" fmla="*/ 635350 h 1499831"/>
              <a:gd name="connsiteX138-8705" fmla="*/ 773483 w 1225855"/>
              <a:gd name="connsiteY138-8706" fmla="*/ 629294 h 1499831"/>
              <a:gd name="connsiteX139-8707" fmla="*/ 795414 w 1225855"/>
              <a:gd name="connsiteY139-8708" fmla="*/ 614400 h 1499831"/>
              <a:gd name="connsiteX140-8709" fmla="*/ 816200 w 1225855"/>
              <a:gd name="connsiteY140-8710" fmla="*/ 598361 h 1499831"/>
              <a:gd name="connsiteX141-8711" fmla="*/ 819473 w 1225855"/>
              <a:gd name="connsiteY141-8712" fmla="*/ 595579 h 1499831"/>
              <a:gd name="connsiteX142-8713" fmla="*/ 842223 w 1225855"/>
              <a:gd name="connsiteY142-8714" fmla="*/ 625202 h 1499831"/>
              <a:gd name="connsiteX143-8715" fmla="*/ 863008 w 1225855"/>
              <a:gd name="connsiteY143-8716" fmla="*/ 635350 h 1499831"/>
              <a:gd name="connsiteX144-8717" fmla="*/ 878884 w 1225855"/>
              <a:gd name="connsiteY144-8718" fmla="*/ 629949 h 1499831"/>
              <a:gd name="connsiteX145-8719" fmla="*/ 883794 w 1225855"/>
              <a:gd name="connsiteY145-8720" fmla="*/ 593451 h 1499831"/>
              <a:gd name="connsiteX146-8721" fmla="*/ 513091 w 1225855"/>
              <a:gd name="connsiteY146-8722" fmla="*/ 183796 h 1499831"/>
              <a:gd name="connsiteX147-8723" fmla="*/ 520784 w 1225855"/>
              <a:gd name="connsiteY147-8724" fmla="*/ 163175 h 1499831"/>
              <a:gd name="connsiteX148-8725" fmla="*/ 613746 w 1225855"/>
              <a:gd name="connsiteY148-8726" fmla="*/ 64648 h 1499831"/>
              <a:gd name="connsiteX149-8727" fmla="*/ 903434 w 1225855"/>
              <a:gd name="connsiteY149-8728" fmla="*/ 374630 h 1499831"/>
              <a:gd name="connsiteX150-8729" fmla="*/ 823892 w 1225855"/>
              <a:gd name="connsiteY150-8730" fmla="*/ 411455 h 1499831"/>
              <a:gd name="connsiteX151-8731" fmla="*/ 821110 w 1225855"/>
              <a:gd name="connsiteY151-8732" fmla="*/ 412273 h 1499831"/>
              <a:gd name="connsiteX152-8733" fmla="*/ 807689 w 1225855"/>
              <a:gd name="connsiteY152-8734" fmla="*/ 415710 h 1499831"/>
              <a:gd name="connsiteX153-8735" fmla="*/ 791159 w 1225855"/>
              <a:gd name="connsiteY153-8736" fmla="*/ 406873 h 1499831"/>
              <a:gd name="connsiteX154-8737" fmla="*/ 777084 w 1225855"/>
              <a:gd name="connsiteY154-8738" fmla="*/ 399835 h 1499831"/>
              <a:gd name="connsiteX155-8739" fmla="*/ 706053 w 1225855"/>
              <a:gd name="connsiteY155-8740" fmla="*/ 362192 h 1499831"/>
              <a:gd name="connsiteX156-8741" fmla="*/ 591160 w 1225855"/>
              <a:gd name="connsiteY156-8742" fmla="*/ 288542 h 1499831"/>
              <a:gd name="connsiteX157-8743" fmla="*/ 570702 w 1225855"/>
              <a:gd name="connsiteY157-8744" fmla="*/ 272176 h 1499831"/>
              <a:gd name="connsiteX158-8745" fmla="*/ 567919 w 1225855"/>
              <a:gd name="connsiteY158-8746" fmla="*/ 269721 h 1499831"/>
              <a:gd name="connsiteX159-8747" fmla="*/ 551226 w 1225855"/>
              <a:gd name="connsiteY159-8748" fmla="*/ 254500 h 1499831"/>
              <a:gd name="connsiteX160-8749" fmla="*/ 512109 w 1225855"/>
              <a:gd name="connsiteY160-8750" fmla="*/ 197708 h 1499831"/>
              <a:gd name="connsiteX161-8751" fmla="*/ 513091 w 1225855"/>
              <a:gd name="connsiteY161-8752" fmla="*/ 183796 h 1499831"/>
              <a:gd name="connsiteX162-8753" fmla="*/ 322094 w 1225855"/>
              <a:gd name="connsiteY162-8754" fmla="*/ 374303 h 1499831"/>
              <a:gd name="connsiteX163-8755" fmla="*/ 464974 w 1225855"/>
              <a:gd name="connsiteY163-8756" fmla="*/ 222421 h 1499831"/>
              <a:gd name="connsiteX164-8757" fmla="*/ 508345 w 1225855"/>
              <a:gd name="connsiteY164-8758" fmla="*/ 285596 h 1499831"/>
              <a:gd name="connsiteX165-8759" fmla="*/ 482486 w 1225855"/>
              <a:gd name="connsiteY165-8760" fmla="*/ 314729 h 1499831"/>
              <a:gd name="connsiteX166-8761" fmla="*/ 475939 w 1225855"/>
              <a:gd name="connsiteY166-8762" fmla="*/ 334205 h 1499831"/>
              <a:gd name="connsiteX167-8763" fmla="*/ 484614 w 1225855"/>
              <a:gd name="connsiteY167-8764" fmla="*/ 351717 h 1499831"/>
              <a:gd name="connsiteX168-8765" fmla="*/ 491324 w 1225855"/>
              <a:gd name="connsiteY168-8766" fmla="*/ 355973 h 1499831"/>
              <a:gd name="connsiteX169-8767" fmla="*/ 501962 w 1225855"/>
              <a:gd name="connsiteY169-8768" fmla="*/ 358264 h 1499831"/>
              <a:gd name="connsiteX170-8769" fmla="*/ 521602 w 1225855"/>
              <a:gd name="connsiteY170-8770" fmla="*/ 349426 h 1499831"/>
              <a:gd name="connsiteX171-8771" fmla="*/ 547298 w 1225855"/>
              <a:gd name="connsiteY171-8772" fmla="*/ 320621 h 1499831"/>
              <a:gd name="connsiteX172-8773" fmla="*/ 554990 w 1225855"/>
              <a:gd name="connsiteY172-8774" fmla="*/ 326676 h 1499831"/>
              <a:gd name="connsiteX173-8775" fmla="*/ 722747 w 1225855"/>
              <a:gd name="connsiteY173-8776" fmla="*/ 430768 h 1499831"/>
              <a:gd name="connsiteX174-8777" fmla="*/ 663827 w 1225855"/>
              <a:gd name="connsiteY174-8778" fmla="*/ 435678 h 1499831"/>
              <a:gd name="connsiteX175-8779" fmla="*/ 628967 w 1225855"/>
              <a:gd name="connsiteY175-8780" fmla="*/ 436823 h 1499831"/>
              <a:gd name="connsiteX176-8781" fmla="*/ 616692 w 1225855"/>
              <a:gd name="connsiteY176-8782" fmla="*/ 436987 h 1499831"/>
              <a:gd name="connsiteX177-8783" fmla="*/ 600489 w 1225855"/>
              <a:gd name="connsiteY177-8784" fmla="*/ 436823 h 1499831"/>
              <a:gd name="connsiteX178-8785" fmla="*/ 565628 w 1225855"/>
              <a:gd name="connsiteY178-8786" fmla="*/ 435514 h 1499831"/>
              <a:gd name="connsiteX179-8787" fmla="*/ 463337 w 1225855"/>
              <a:gd name="connsiteY179-8788" fmla="*/ 424057 h 1499831"/>
              <a:gd name="connsiteX180-8789" fmla="*/ 433059 w 1225855"/>
              <a:gd name="connsiteY180-8790" fmla="*/ 418165 h 1499831"/>
              <a:gd name="connsiteX181-8791" fmla="*/ 409164 w 1225855"/>
              <a:gd name="connsiteY181-8792" fmla="*/ 412437 h 1499831"/>
              <a:gd name="connsiteX182-8793" fmla="*/ 403927 w 1225855"/>
              <a:gd name="connsiteY182-8794" fmla="*/ 410964 h 1499831"/>
              <a:gd name="connsiteX183-8795" fmla="*/ 322094 w 1225855"/>
              <a:gd name="connsiteY183-8796" fmla="*/ 374303 h 1499831"/>
              <a:gd name="connsiteX0-8797" fmla="*/ 1219145 w 1225855"/>
              <a:gd name="connsiteY0-8798" fmla="*/ 1035512 h 1499831"/>
              <a:gd name="connsiteX1-8799" fmla="*/ 1212598 w 1225855"/>
              <a:gd name="connsiteY1-8800" fmla="*/ 1022910 h 1499831"/>
              <a:gd name="connsiteX2-8801" fmla="*/ 1009653 w 1225855"/>
              <a:gd name="connsiteY2-8802" fmla="*/ 805725 h 1499831"/>
              <a:gd name="connsiteX3-8803" fmla="*/ 1091485 w 1225855"/>
              <a:gd name="connsiteY3-8804" fmla="*/ 720128 h 1499831"/>
              <a:gd name="connsiteX4-8805" fmla="*/ 1086085 w 1225855"/>
              <a:gd name="connsiteY4-8806" fmla="*/ 697052 h 1499831"/>
              <a:gd name="connsiteX5-8807" fmla="*/ 1079702 w 1225855"/>
              <a:gd name="connsiteY5-8808" fmla="*/ 685104 h 1499831"/>
              <a:gd name="connsiteX6-8809" fmla="*/ 863663 w 1225855"/>
              <a:gd name="connsiteY6-8810" fmla="*/ 454008 h 1499831"/>
              <a:gd name="connsiteX7-8811" fmla="*/ 957280 w 1225855"/>
              <a:gd name="connsiteY7-8812" fmla="*/ 374303 h 1499831"/>
              <a:gd name="connsiteX8-8813" fmla="*/ 953024 w 1225855"/>
              <a:gd name="connsiteY8-8814" fmla="*/ 355482 h 1499831"/>
              <a:gd name="connsiteX9-8815" fmla="*/ 946969 w 1225855"/>
              <a:gd name="connsiteY9-8816" fmla="*/ 344516 h 1499831"/>
              <a:gd name="connsiteX10-8817" fmla="*/ 633058 w 1225855"/>
              <a:gd name="connsiteY10-8818" fmla="*/ 8347 h 1499831"/>
              <a:gd name="connsiteX11-8819" fmla="*/ 613909 w 1225855"/>
              <a:gd name="connsiteY11-8820" fmla="*/ 0 h 1499831"/>
              <a:gd name="connsiteX12-8821" fmla="*/ 594761 w 1225855"/>
              <a:gd name="connsiteY12-8822" fmla="*/ 8183 h 1499831"/>
              <a:gd name="connsiteX13-8823" fmla="*/ 276922 w 1225855"/>
              <a:gd name="connsiteY13-8824" fmla="*/ 345825 h 1499831"/>
              <a:gd name="connsiteX14-8825" fmla="*/ 269884 w 1225855"/>
              <a:gd name="connsiteY14-8826" fmla="*/ 362028 h 1499831"/>
              <a:gd name="connsiteX15-8827" fmla="*/ 268248 w 1225855"/>
              <a:gd name="connsiteY15-8828" fmla="*/ 374139 h 1499831"/>
              <a:gd name="connsiteX16-8829" fmla="*/ 363828 w 1225855"/>
              <a:gd name="connsiteY16-8830" fmla="*/ 453354 h 1499831"/>
              <a:gd name="connsiteX17-8831" fmla="*/ 143535 w 1225855"/>
              <a:gd name="connsiteY17-8832" fmla="*/ 687395 h 1499831"/>
              <a:gd name="connsiteX18-8833" fmla="*/ 136497 w 1225855"/>
              <a:gd name="connsiteY18-8834" fmla="*/ 704744 h 1499831"/>
              <a:gd name="connsiteX19-8835" fmla="*/ 134206 w 1225855"/>
              <a:gd name="connsiteY19-8836" fmla="*/ 720128 h 1499831"/>
              <a:gd name="connsiteX20-8837" fmla="*/ 182978 w 1225855"/>
              <a:gd name="connsiteY20-8838" fmla="*/ 786740 h 1499831"/>
              <a:gd name="connsiteX21-8839" fmla="*/ 217839 w 1225855"/>
              <a:gd name="connsiteY21-8840" fmla="*/ 805071 h 1499831"/>
              <a:gd name="connsiteX22-8841" fmla="*/ 9984 w 1225855"/>
              <a:gd name="connsiteY22-8842" fmla="*/ 1025692 h 1499831"/>
              <a:gd name="connsiteX23-8843" fmla="*/ 2946 w 1225855"/>
              <a:gd name="connsiteY23-8844" fmla="*/ 1044186 h 1499831"/>
              <a:gd name="connsiteX24-8845" fmla="*/ 0 w 1225855"/>
              <a:gd name="connsiteY24-8846" fmla="*/ 1062844 h 1499831"/>
              <a:gd name="connsiteX25-8847" fmla="*/ 194435 w 1225855"/>
              <a:gd name="connsiteY25-8848" fmla="*/ 1198195 h 1499831"/>
              <a:gd name="connsiteX26-8849" fmla="*/ 487887 w 1225855"/>
              <a:gd name="connsiteY26-8850" fmla="*/ 1247950 h 1499831"/>
              <a:gd name="connsiteX27-8851" fmla="*/ 487887 w 1225855"/>
              <a:gd name="connsiteY27-8852" fmla="*/ 1473645 h 1499831"/>
              <a:gd name="connsiteX28-8853" fmla="*/ 514073 w 1225855"/>
              <a:gd name="connsiteY28-8854" fmla="*/ 1499831 h 1499831"/>
              <a:gd name="connsiteX29-8855" fmla="*/ 711781 w 1225855"/>
              <a:gd name="connsiteY29-8856" fmla="*/ 1499831 h 1499831"/>
              <a:gd name="connsiteX30-8857" fmla="*/ 737968 w 1225855"/>
              <a:gd name="connsiteY30-8858" fmla="*/ 1473645 h 1499831"/>
              <a:gd name="connsiteX31-8859" fmla="*/ 737968 w 1225855"/>
              <a:gd name="connsiteY31-8860" fmla="*/ 1248932 h 1499831"/>
              <a:gd name="connsiteX32-8861" fmla="*/ 1039112 w 1225855"/>
              <a:gd name="connsiteY32-8862" fmla="*/ 1198195 h 1499831"/>
              <a:gd name="connsiteX33-8863" fmla="*/ 1225855 w 1225855"/>
              <a:gd name="connsiteY33-8864" fmla="*/ 1062844 h 1499831"/>
              <a:gd name="connsiteX34-8865" fmla="*/ 1219145 w 1225855"/>
              <a:gd name="connsiteY34-8866" fmla="*/ 1035512 h 1499831"/>
              <a:gd name="connsiteX35-8867" fmla="*/ 1099178 w 1225855"/>
              <a:gd name="connsiteY35-8868" fmla="*/ 1120454 h 1499831"/>
              <a:gd name="connsiteX36-8869" fmla="*/ 1082157 w 1225855"/>
              <a:gd name="connsiteY36-8870" fmla="*/ 1113580 h 1499831"/>
              <a:gd name="connsiteX37-8871" fmla="*/ 657608 w 1225855"/>
              <a:gd name="connsiteY37-8872" fmla="*/ 1056788 h 1499831"/>
              <a:gd name="connsiteX38-8873" fmla="*/ 560882 w 1225855"/>
              <a:gd name="connsiteY38-8874" fmla="*/ 1023564 h 1499831"/>
              <a:gd name="connsiteX39-8875" fmla="*/ 558918 w 1225855"/>
              <a:gd name="connsiteY39-8876" fmla="*/ 1022582 h 1499831"/>
              <a:gd name="connsiteX40-8877" fmla="*/ 554663 w 1225855"/>
              <a:gd name="connsiteY40-8878" fmla="*/ 1021109 h 1499831"/>
              <a:gd name="connsiteX41-8879" fmla="*/ 419966 w 1225855"/>
              <a:gd name="connsiteY41-8880" fmla="*/ 947296 h 1499831"/>
              <a:gd name="connsiteX42-8881" fmla="*/ 312928 w 1225855"/>
              <a:gd name="connsiteY42-8882" fmla="*/ 837313 h 1499831"/>
              <a:gd name="connsiteX43-8883" fmla="*/ 618656 w 1225855"/>
              <a:gd name="connsiteY43-8884" fmla="*/ 887115 h 1499831"/>
              <a:gd name="connsiteX44-8885" fmla="*/ 943368 w 1225855"/>
              <a:gd name="connsiteY44-8886" fmla="*/ 830439 h 1499831"/>
              <a:gd name="connsiteX45-8887" fmla="*/ 957116 w 1225855"/>
              <a:gd name="connsiteY45-8888" fmla="*/ 826184 h 1499831"/>
              <a:gd name="connsiteX46-8889" fmla="*/ 1168408 w 1225855"/>
              <a:gd name="connsiteY46-8890" fmla="*/ 1052369 h 1499831"/>
              <a:gd name="connsiteX47-8891" fmla="*/ 1170536 w 1225855"/>
              <a:gd name="connsiteY47-8892" fmla="*/ 1055806 h 1499831"/>
              <a:gd name="connsiteX48-8893" fmla="*/ 1173482 w 1225855"/>
              <a:gd name="connsiteY48-8894" fmla="*/ 1063008 h 1499831"/>
              <a:gd name="connsiteX49-8895" fmla="*/ 1099178 w 1225855"/>
              <a:gd name="connsiteY49-8896" fmla="*/ 1120454 h 1499831"/>
              <a:gd name="connsiteX50-8897" fmla="*/ 736822 w 1225855"/>
              <a:gd name="connsiteY50-8898" fmla="*/ 1196559 h 1499831"/>
              <a:gd name="connsiteX51-8899" fmla="*/ 620292 w 1225855"/>
              <a:gd name="connsiteY51-8900" fmla="*/ 1200487 h 1499831"/>
              <a:gd name="connsiteX52-8901" fmla="*/ 489033 w 1225855"/>
              <a:gd name="connsiteY52-8902" fmla="*/ 1195577 h 1499831"/>
              <a:gd name="connsiteX53-8903" fmla="*/ 209001 w 1225855"/>
              <a:gd name="connsiteY53-8904" fmla="*/ 1148114 h 1499831"/>
              <a:gd name="connsiteX54-8905" fmla="*/ 52209 w 1225855"/>
              <a:gd name="connsiteY54-8906" fmla="*/ 1063008 h 1499831"/>
              <a:gd name="connsiteX55-8907" fmla="*/ 54173 w 1225855"/>
              <a:gd name="connsiteY55-8908" fmla="*/ 1057279 h 1499831"/>
              <a:gd name="connsiteX56-8909" fmla="*/ 56137 w 1225855"/>
              <a:gd name="connsiteY56-8910" fmla="*/ 1053188 h 1499831"/>
              <a:gd name="connsiteX57-8911" fmla="*/ 255155 w 1225855"/>
              <a:gd name="connsiteY57-8912" fmla="*/ 841896 h 1499831"/>
              <a:gd name="connsiteX58-8913" fmla="*/ 346971 w 1225855"/>
              <a:gd name="connsiteY58-8914" fmla="*/ 956134 h 1499831"/>
              <a:gd name="connsiteX59-8915" fmla="*/ 318984 w 1225855"/>
              <a:gd name="connsiteY59-8916" fmla="*/ 987558 h 1499831"/>
              <a:gd name="connsiteX60-8917" fmla="*/ 321112 w 1225855"/>
              <a:gd name="connsiteY60-8918" fmla="*/ 1024546 h 1499831"/>
              <a:gd name="connsiteX61-8919" fmla="*/ 338460 w 1225855"/>
              <a:gd name="connsiteY61-8920" fmla="*/ 1031093 h 1499831"/>
              <a:gd name="connsiteX62-8921" fmla="*/ 358100 w 1225855"/>
              <a:gd name="connsiteY62-8922" fmla="*/ 1022255 h 1499831"/>
              <a:gd name="connsiteX63-8923" fmla="*/ 387887 w 1225855"/>
              <a:gd name="connsiteY63-8924" fmla="*/ 988703 h 1499831"/>
              <a:gd name="connsiteX64-8925" fmla="*/ 512600 w 1225855"/>
              <a:gd name="connsiteY64-8926" fmla="*/ 1059898 h 1499831"/>
              <a:gd name="connsiteX65-8927" fmla="*/ 494925 w 1225855"/>
              <a:gd name="connsiteY65-8928" fmla="*/ 1097868 h 1499831"/>
              <a:gd name="connsiteX66-8929" fmla="*/ 507527 w 1225855"/>
              <a:gd name="connsiteY66-8930" fmla="*/ 1132729 h 1499831"/>
              <a:gd name="connsiteX67-8931" fmla="*/ 518656 w 1225855"/>
              <a:gd name="connsiteY67-8932" fmla="*/ 1135184 h 1499831"/>
              <a:gd name="connsiteX68-8933" fmla="*/ 542388 w 1225855"/>
              <a:gd name="connsiteY68-8934" fmla="*/ 1120127 h 1499831"/>
              <a:gd name="connsiteX69-8935" fmla="*/ 561045 w 1225855"/>
              <a:gd name="connsiteY69-8936" fmla="*/ 1080029 h 1499831"/>
              <a:gd name="connsiteX70-8937" fmla="*/ 638132 w 1225855"/>
              <a:gd name="connsiteY70-8938" fmla="*/ 1105888 h 1499831"/>
              <a:gd name="connsiteX71-8939" fmla="*/ 708344 w 1225855"/>
              <a:gd name="connsiteY71-8940" fmla="*/ 1124219 h 1499831"/>
              <a:gd name="connsiteX72-8941" fmla="*/ 692633 w 1225855"/>
              <a:gd name="connsiteY72-8942" fmla="*/ 1159079 h 1499831"/>
              <a:gd name="connsiteX73-8943" fmla="*/ 691487 w 1225855"/>
              <a:gd name="connsiteY73-8944" fmla="*/ 1177574 h 1499831"/>
              <a:gd name="connsiteX74-8945" fmla="*/ 705726 w 1225855"/>
              <a:gd name="connsiteY74-8946" fmla="*/ 1193776 h 1499831"/>
              <a:gd name="connsiteX75-8947" fmla="*/ 716528 w 1225855"/>
              <a:gd name="connsiteY75-8948" fmla="*/ 1196068 h 1499831"/>
              <a:gd name="connsiteX76-8949" fmla="*/ 733549 w 1225855"/>
              <a:gd name="connsiteY76-8950" fmla="*/ 1189848 h 1499831"/>
              <a:gd name="connsiteX77-8951" fmla="*/ 740423 w 1225855"/>
              <a:gd name="connsiteY77-8952" fmla="*/ 1180683 h 1499831"/>
              <a:gd name="connsiteX78-8953" fmla="*/ 760881 w 1225855"/>
              <a:gd name="connsiteY78-8954" fmla="*/ 1135184 h 1499831"/>
              <a:gd name="connsiteX79-8955" fmla="*/ 974628 w 1225855"/>
              <a:gd name="connsiteY79-8956" fmla="*/ 1161534 h 1499831"/>
              <a:gd name="connsiteX80-8957" fmla="*/ 736822 w 1225855"/>
              <a:gd name="connsiteY80-8958" fmla="*/ 1196559 h 1499831"/>
              <a:gd name="connsiteX81-8959" fmla="*/ 685431 w 1225855"/>
              <a:gd name="connsiteY81-8960" fmla="*/ 1447458 h 1499831"/>
              <a:gd name="connsiteX82-8961" fmla="*/ 540096 w 1225855"/>
              <a:gd name="connsiteY82-8962" fmla="*/ 1447458 h 1499831"/>
              <a:gd name="connsiteX83-8963" fmla="*/ 540096 w 1225855"/>
              <a:gd name="connsiteY83-8964" fmla="*/ 1251059 h 1499831"/>
              <a:gd name="connsiteX84-8965" fmla="*/ 620292 w 1225855"/>
              <a:gd name="connsiteY84-8966" fmla="*/ 1252860 h 1499831"/>
              <a:gd name="connsiteX85-8967" fmla="*/ 685431 w 1225855"/>
              <a:gd name="connsiteY85-8968" fmla="*/ 1251714 h 1499831"/>
              <a:gd name="connsiteX86-8969" fmla="*/ 685431 w 1225855"/>
              <a:gd name="connsiteY86-8970" fmla="*/ 1447458 h 1499831"/>
              <a:gd name="connsiteX87-8971" fmla="*/ 186415 w 1225855"/>
              <a:gd name="connsiteY87-8972" fmla="*/ 720292 h 1499831"/>
              <a:gd name="connsiteX88-8973" fmla="*/ 187070 w 1225855"/>
              <a:gd name="connsiteY88-8974" fmla="*/ 718819 h 1499831"/>
              <a:gd name="connsiteX89-8975" fmla="*/ 188543 w 1225855"/>
              <a:gd name="connsiteY89-8976" fmla="*/ 715873 h 1499831"/>
              <a:gd name="connsiteX90-8977" fmla="*/ 418567 w 1225855"/>
              <a:gd name="connsiteY90-8978" fmla="*/ 483352 h 1499831"/>
              <a:gd name="connsiteX91-8979" fmla="*/ 483426 w 1225855"/>
              <a:gd name="connsiteY91-8980" fmla="*/ 492987 h 1499831"/>
              <a:gd name="connsiteX92-8981" fmla="*/ 493280 w 1225855"/>
              <a:gd name="connsiteY92-8982" fmla="*/ 505881 h 1499831"/>
              <a:gd name="connsiteX93-8983" fmla="*/ 550480 w 1225855"/>
              <a:gd name="connsiteY93-8984" fmla="*/ 506283 h 1499831"/>
              <a:gd name="connsiteX94-8985" fmla="*/ 587396 w 1225855"/>
              <a:gd name="connsiteY94-8986" fmla="*/ 507919 h 1499831"/>
              <a:gd name="connsiteX95-8987" fmla="*/ 609547 w 1225855"/>
              <a:gd name="connsiteY95-8988" fmla="*/ 506029 h 1499831"/>
              <a:gd name="connsiteX96-8989" fmla="*/ 644277 w 1225855"/>
              <a:gd name="connsiteY96-8990" fmla="*/ 496177 h 1499831"/>
              <a:gd name="connsiteX97-8991" fmla="*/ 681193 w 1225855"/>
              <a:gd name="connsiteY97-8992" fmla="*/ 499466 h 1499831"/>
              <a:gd name="connsiteX98-8993" fmla="*/ 719342 w 1225855"/>
              <a:gd name="connsiteY98-8994" fmla="*/ 489704 h 1499831"/>
              <a:gd name="connsiteX99-8995" fmla="*/ 797706 w 1225855"/>
              <a:gd name="connsiteY99-8996" fmla="*/ 471684 h 1499831"/>
              <a:gd name="connsiteX100-8997" fmla="*/ 820292 w 1225855"/>
              <a:gd name="connsiteY100-8998" fmla="*/ 507036 h 1499831"/>
              <a:gd name="connsiteX101-8999" fmla="*/ 780194 w 1225855"/>
              <a:gd name="connsiteY101-9000" fmla="*/ 560391 h 1499831"/>
              <a:gd name="connsiteX102-9001" fmla="*/ 759081 w 1225855"/>
              <a:gd name="connsiteY102-9002" fmla="*/ 576103 h 1499831"/>
              <a:gd name="connsiteX103-9003" fmla="*/ 736822 w 1225855"/>
              <a:gd name="connsiteY103-9004" fmla="*/ 590669 h 1499831"/>
              <a:gd name="connsiteX104-9005" fmla="*/ 736331 w 1225855"/>
              <a:gd name="connsiteY104-9006" fmla="*/ 590996 h 1499831"/>
              <a:gd name="connsiteX105-9007" fmla="*/ 537297 w 1225855"/>
              <a:gd name="connsiteY105-9008" fmla="*/ 689628 h 1499831"/>
              <a:gd name="connsiteX106-9009" fmla="*/ 339115 w 1225855"/>
              <a:gd name="connsiteY106-9010" fmla="*/ 752370 h 1499831"/>
              <a:gd name="connsiteX107-9011" fmla="*/ 289033 w 1225855"/>
              <a:gd name="connsiteY107-9012" fmla="*/ 767428 h 1499831"/>
              <a:gd name="connsiteX108-9013" fmla="*/ 274958 w 1225855"/>
              <a:gd name="connsiteY108-9014" fmla="*/ 771519 h 1499831"/>
              <a:gd name="connsiteX109-9015" fmla="*/ 255809 w 1225855"/>
              <a:gd name="connsiteY109-9016" fmla="*/ 764482 h 1499831"/>
              <a:gd name="connsiteX110-9017" fmla="*/ 186415 w 1225855"/>
              <a:gd name="connsiteY110-9018" fmla="*/ 720292 h 1499831"/>
              <a:gd name="connsiteX111-9019" fmla="*/ 883794 w 1225855"/>
              <a:gd name="connsiteY111-9020" fmla="*/ 593451 h 1499831"/>
              <a:gd name="connsiteX112-9021" fmla="*/ 859244 w 1225855"/>
              <a:gd name="connsiteY112-9022" fmla="*/ 561536 h 1499831"/>
              <a:gd name="connsiteX113-9023" fmla="*/ 854989 w 1225855"/>
              <a:gd name="connsiteY113-9024" fmla="*/ 557117 h 1499831"/>
              <a:gd name="connsiteX114-9025" fmla="*/ 867100 w 1225855"/>
              <a:gd name="connsiteY114-9026" fmla="*/ 534204 h 1499831"/>
              <a:gd name="connsiteX115-9027" fmla="*/ 1036167 w 1225855"/>
              <a:gd name="connsiteY115-9028" fmla="*/ 715218 h 1499831"/>
              <a:gd name="connsiteX116-9029" fmla="*/ 1037803 w 1225855"/>
              <a:gd name="connsiteY116-9030" fmla="*/ 717837 h 1499831"/>
              <a:gd name="connsiteX117-9031" fmla="*/ 1038949 w 1225855"/>
              <a:gd name="connsiteY117-9032" fmla="*/ 720128 h 1499831"/>
              <a:gd name="connsiteX118-9033" fmla="*/ 971519 w 1225855"/>
              <a:gd name="connsiteY118-9034" fmla="*/ 764973 h 1499831"/>
              <a:gd name="connsiteX119-9035" fmla="*/ 944841 w 1225855"/>
              <a:gd name="connsiteY119-9036" fmla="*/ 774793 h 1499831"/>
              <a:gd name="connsiteX120-9037" fmla="*/ 927165 w 1225855"/>
              <a:gd name="connsiteY120-9038" fmla="*/ 780357 h 1499831"/>
              <a:gd name="connsiteX121-9039" fmla="*/ 917018 w 1225855"/>
              <a:gd name="connsiteY121-9040" fmla="*/ 783303 h 1499831"/>
              <a:gd name="connsiteX122-9041" fmla="*/ 601823 w 1225855"/>
              <a:gd name="connsiteY122-9042" fmla="*/ 839342 h 1499831"/>
              <a:gd name="connsiteX123-9043" fmla="*/ 372175 w 1225855"/>
              <a:gd name="connsiteY123-9044" fmla="*/ 797051 h 1499831"/>
              <a:gd name="connsiteX124-9045" fmla="*/ 481668 w 1225855"/>
              <a:gd name="connsiteY124-9046" fmla="*/ 760717 h 1499831"/>
              <a:gd name="connsiteX125-9047" fmla="*/ 497707 w 1225855"/>
              <a:gd name="connsiteY125-9048" fmla="*/ 799015 h 1499831"/>
              <a:gd name="connsiteX126-9049" fmla="*/ 521929 w 1225855"/>
              <a:gd name="connsiteY126-9050" fmla="*/ 815054 h 1499831"/>
              <a:gd name="connsiteX127-9051" fmla="*/ 532077 w 1225855"/>
              <a:gd name="connsiteY127-9052" fmla="*/ 812927 h 1499831"/>
              <a:gd name="connsiteX128-9053" fmla="*/ 545988 w 1225855"/>
              <a:gd name="connsiteY128-9054" fmla="*/ 778557 h 1499831"/>
              <a:gd name="connsiteX129-9055" fmla="*/ 530931 w 1225855"/>
              <a:gd name="connsiteY129-9056" fmla="*/ 742878 h 1499831"/>
              <a:gd name="connsiteX130-9057" fmla="*/ 560882 w 1225855"/>
              <a:gd name="connsiteY130-9058" fmla="*/ 731421 h 1499831"/>
              <a:gd name="connsiteX131-9059" fmla="*/ 660881 w 1225855"/>
              <a:gd name="connsiteY131-9060" fmla="*/ 689359 h 1499831"/>
              <a:gd name="connsiteX132-9061" fmla="*/ 682158 w 1225855"/>
              <a:gd name="connsiteY132-9062" fmla="*/ 735677 h 1499831"/>
              <a:gd name="connsiteX133-9063" fmla="*/ 706053 w 1225855"/>
              <a:gd name="connsiteY133-9064" fmla="*/ 750897 h 1499831"/>
              <a:gd name="connsiteX134-9065" fmla="*/ 717019 w 1225855"/>
              <a:gd name="connsiteY134-9066" fmla="*/ 748442 h 1499831"/>
              <a:gd name="connsiteX135-9067" fmla="*/ 729948 w 1225855"/>
              <a:gd name="connsiteY135-9068" fmla="*/ 713745 h 1499831"/>
              <a:gd name="connsiteX136-9069" fmla="*/ 708181 w 1225855"/>
              <a:gd name="connsiteY136-9070" fmla="*/ 666446 h 1499831"/>
              <a:gd name="connsiteX137-9071" fmla="*/ 763991 w 1225855"/>
              <a:gd name="connsiteY137-9072" fmla="*/ 635350 h 1499831"/>
              <a:gd name="connsiteX138-9073" fmla="*/ 773483 w 1225855"/>
              <a:gd name="connsiteY138-9074" fmla="*/ 629294 h 1499831"/>
              <a:gd name="connsiteX139-9075" fmla="*/ 795414 w 1225855"/>
              <a:gd name="connsiteY139-9076" fmla="*/ 614400 h 1499831"/>
              <a:gd name="connsiteX140-9077" fmla="*/ 816200 w 1225855"/>
              <a:gd name="connsiteY140-9078" fmla="*/ 598361 h 1499831"/>
              <a:gd name="connsiteX141-9079" fmla="*/ 819473 w 1225855"/>
              <a:gd name="connsiteY141-9080" fmla="*/ 595579 h 1499831"/>
              <a:gd name="connsiteX142-9081" fmla="*/ 842223 w 1225855"/>
              <a:gd name="connsiteY142-9082" fmla="*/ 625202 h 1499831"/>
              <a:gd name="connsiteX143-9083" fmla="*/ 863008 w 1225855"/>
              <a:gd name="connsiteY143-9084" fmla="*/ 635350 h 1499831"/>
              <a:gd name="connsiteX144-9085" fmla="*/ 878884 w 1225855"/>
              <a:gd name="connsiteY144-9086" fmla="*/ 629949 h 1499831"/>
              <a:gd name="connsiteX145-9087" fmla="*/ 883794 w 1225855"/>
              <a:gd name="connsiteY145-9088" fmla="*/ 593451 h 1499831"/>
              <a:gd name="connsiteX146-9089" fmla="*/ 513091 w 1225855"/>
              <a:gd name="connsiteY146-9090" fmla="*/ 183796 h 1499831"/>
              <a:gd name="connsiteX147-9091" fmla="*/ 520784 w 1225855"/>
              <a:gd name="connsiteY147-9092" fmla="*/ 163175 h 1499831"/>
              <a:gd name="connsiteX148-9093" fmla="*/ 613746 w 1225855"/>
              <a:gd name="connsiteY148-9094" fmla="*/ 64648 h 1499831"/>
              <a:gd name="connsiteX149-9095" fmla="*/ 903434 w 1225855"/>
              <a:gd name="connsiteY149-9096" fmla="*/ 374630 h 1499831"/>
              <a:gd name="connsiteX150-9097" fmla="*/ 823892 w 1225855"/>
              <a:gd name="connsiteY150-9098" fmla="*/ 411455 h 1499831"/>
              <a:gd name="connsiteX151-9099" fmla="*/ 821110 w 1225855"/>
              <a:gd name="connsiteY151-9100" fmla="*/ 412273 h 1499831"/>
              <a:gd name="connsiteX152-9101" fmla="*/ 807689 w 1225855"/>
              <a:gd name="connsiteY152-9102" fmla="*/ 415710 h 1499831"/>
              <a:gd name="connsiteX153-9103" fmla="*/ 791159 w 1225855"/>
              <a:gd name="connsiteY153-9104" fmla="*/ 406873 h 1499831"/>
              <a:gd name="connsiteX154-9105" fmla="*/ 777084 w 1225855"/>
              <a:gd name="connsiteY154-9106" fmla="*/ 399835 h 1499831"/>
              <a:gd name="connsiteX155-9107" fmla="*/ 706053 w 1225855"/>
              <a:gd name="connsiteY155-9108" fmla="*/ 362192 h 1499831"/>
              <a:gd name="connsiteX156-9109" fmla="*/ 591160 w 1225855"/>
              <a:gd name="connsiteY156-9110" fmla="*/ 288542 h 1499831"/>
              <a:gd name="connsiteX157-9111" fmla="*/ 570702 w 1225855"/>
              <a:gd name="connsiteY157-9112" fmla="*/ 272176 h 1499831"/>
              <a:gd name="connsiteX158-9113" fmla="*/ 567919 w 1225855"/>
              <a:gd name="connsiteY158-9114" fmla="*/ 269721 h 1499831"/>
              <a:gd name="connsiteX159-9115" fmla="*/ 551226 w 1225855"/>
              <a:gd name="connsiteY159-9116" fmla="*/ 254500 h 1499831"/>
              <a:gd name="connsiteX160-9117" fmla="*/ 512109 w 1225855"/>
              <a:gd name="connsiteY160-9118" fmla="*/ 197708 h 1499831"/>
              <a:gd name="connsiteX161-9119" fmla="*/ 513091 w 1225855"/>
              <a:gd name="connsiteY161-9120" fmla="*/ 183796 h 1499831"/>
              <a:gd name="connsiteX162-9121" fmla="*/ 322094 w 1225855"/>
              <a:gd name="connsiteY162-9122" fmla="*/ 374303 h 1499831"/>
              <a:gd name="connsiteX163-9123" fmla="*/ 464974 w 1225855"/>
              <a:gd name="connsiteY163-9124" fmla="*/ 222421 h 1499831"/>
              <a:gd name="connsiteX164-9125" fmla="*/ 508345 w 1225855"/>
              <a:gd name="connsiteY164-9126" fmla="*/ 285596 h 1499831"/>
              <a:gd name="connsiteX165-9127" fmla="*/ 482486 w 1225855"/>
              <a:gd name="connsiteY165-9128" fmla="*/ 314729 h 1499831"/>
              <a:gd name="connsiteX166-9129" fmla="*/ 475939 w 1225855"/>
              <a:gd name="connsiteY166-9130" fmla="*/ 334205 h 1499831"/>
              <a:gd name="connsiteX167-9131" fmla="*/ 484614 w 1225855"/>
              <a:gd name="connsiteY167-9132" fmla="*/ 351717 h 1499831"/>
              <a:gd name="connsiteX168-9133" fmla="*/ 491324 w 1225855"/>
              <a:gd name="connsiteY168-9134" fmla="*/ 355973 h 1499831"/>
              <a:gd name="connsiteX169-9135" fmla="*/ 501962 w 1225855"/>
              <a:gd name="connsiteY169-9136" fmla="*/ 358264 h 1499831"/>
              <a:gd name="connsiteX170-9137" fmla="*/ 521602 w 1225855"/>
              <a:gd name="connsiteY170-9138" fmla="*/ 349426 h 1499831"/>
              <a:gd name="connsiteX171-9139" fmla="*/ 547298 w 1225855"/>
              <a:gd name="connsiteY171-9140" fmla="*/ 320621 h 1499831"/>
              <a:gd name="connsiteX172-9141" fmla="*/ 554990 w 1225855"/>
              <a:gd name="connsiteY172-9142" fmla="*/ 326676 h 1499831"/>
              <a:gd name="connsiteX173-9143" fmla="*/ 722747 w 1225855"/>
              <a:gd name="connsiteY173-9144" fmla="*/ 430768 h 1499831"/>
              <a:gd name="connsiteX174-9145" fmla="*/ 663827 w 1225855"/>
              <a:gd name="connsiteY174-9146" fmla="*/ 435678 h 1499831"/>
              <a:gd name="connsiteX175-9147" fmla="*/ 628967 w 1225855"/>
              <a:gd name="connsiteY175-9148" fmla="*/ 436823 h 1499831"/>
              <a:gd name="connsiteX176-9149" fmla="*/ 616692 w 1225855"/>
              <a:gd name="connsiteY176-9150" fmla="*/ 436987 h 1499831"/>
              <a:gd name="connsiteX177-9151" fmla="*/ 600489 w 1225855"/>
              <a:gd name="connsiteY177-9152" fmla="*/ 436823 h 1499831"/>
              <a:gd name="connsiteX178-9153" fmla="*/ 565628 w 1225855"/>
              <a:gd name="connsiteY178-9154" fmla="*/ 435514 h 1499831"/>
              <a:gd name="connsiteX179-9155" fmla="*/ 463337 w 1225855"/>
              <a:gd name="connsiteY179-9156" fmla="*/ 424057 h 1499831"/>
              <a:gd name="connsiteX180-9157" fmla="*/ 433059 w 1225855"/>
              <a:gd name="connsiteY180-9158" fmla="*/ 418165 h 1499831"/>
              <a:gd name="connsiteX181-9159" fmla="*/ 409164 w 1225855"/>
              <a:gd name="connsiteY181-9160" fmla="*/ 412437 h 1499831"/>
              <a:gd name="connsiteX182-9161" fmla="*/ 403927 w 1225855"/>
              <a:gd name="connsiteY182-9162" fmla="*/ 410964 h 1499831"/>
              <a:gd name="connsiteX183-9163" fmla="*/ 322094 w 1225855"/>
              <a:gd name="connsiteY183-9164" fmla="*/ 374303 h 1499831"/>
              <a:gd name="connsiteX0-9165" fmla="*/ 1219145 w 1225855"/>
              <a:gd name="connsiteY0-9166" fmla="*/ 1035512 h 1499831"/>
              <a:gd name="connsiteX1-9167" fmla="*/ 1212598 w 1225855"/>
              <a:gd name="connsiteY1-9168" fmla="*/ 1022910 h 1499831"/>
              <a:gd name="connsiteX2-9169" fmla="*/ 1009653 w 1225855"/>
              <a:gd name="connsiteY2-9170" fmla="*/ 805725 h 1499831"/>
              <a:gd name="connsiteX3-9171" fmla="*/ 1091485 w 1225855"/>
              <a:gd name="connsiteY3-9172" fmla="*/ 720128 h 1499831"/>
              <a:gd name="connsiteX4-9173" fmla="*/ 1086085 w 1225855"/>
              <a:gd name="connsiteY4-9174" fmla="*/ 697052 h 1499831"/>
              <a:gd name="connsiteX5-9175" fmla="*/ 1079702 w 1225855"/>
              <a:gd name="connsiteY5-9176" fmla="*/ 685104 h 1499831"/>
              <a:gd name="connsiteX6-9177" fmla="*/ 863663 w 1225855"/>
              <a:gd name="connsiteY6-9178" fmla="*/ 454008 h 1499831"/>
              <a:gd name="connsiteX7-9179" fmla="*/ 957280 w 1225855"/>
              <a:gd name="connsiteY7-9180" fmla="*/ 374303 h 1499831"/>
              <a:gd name="connsiteX8-9181" fmla="*/ 953024 w 1225855"/>
              <a:gd name="connsiteY8-9182" fmla="*/ 355482 h 1499831"/>
              <a:gd name="connsiteX9-9183" fmla="*/ 946969 w 1225855"/>
              <a:gd name="connsiteY9-9184" fmla="*/ 344516 h 1499831"/>
              <a:gd name="connsiteX10-9185" fmla="*/ 633058 w 1225855"/>
              <a:gd name="connsiteY10-9186" fmla="*/ 8347 h 1499831"/>
              <a:gd name="connsiteX11-9187" fmla="*/ 613909 w 1225855"/>
              <a:gd name="connsiteY11-9188" fmla="*/ 0 h 1499831"/>
              <a:gd name="connsiteX12-9189" fmla="*/ 594761 w 1225855"/>
              <a:gd name="connsiteY12-9190" fmla="*/ 8183 h 1499831"/>
              <a:gd name="connsiteX13-9191" fmla="*/ 276922 w 1225855"/>
              <a:gd name="connsiteY13-9192" fmla="*/ 345825 h 1499831"/>
              <a:gd name="connsiteX14-9193" fmla="*/ 269884 w 1225855"/>
              <a:gd name="connsiteY14-9194" fmla="*/ 362028 h 1499831"/>
              <a:gd name="connsiteX15-9195" fmla="*/ 268248 w 1225855"/>
              <a:gd name="connsiteY15-9196" fmla="*/ 374139 h 1499831"/>
              <a:gd name="connsiteX16-9197" fmla="*/ 363828 w 1225855"/>
              <a:gd name="connsiteY16-9198" fmla="*/ 453354 h 1499831"/>
              <a:gd name="connsiteX17-9199" fmla="*/ 143535 w 1225855"/>
              <a:gd name="connsiteY17-9200" fmla="*/ 687395 h 1499831"/>
              <a:gd name="connsiteX18-9201" fmla="*/ 136497 w 1225855"/>
              <a:gd name="connsiteY18-9202" fmla="*/ 704744 h 1499831"/>
              <a:gd name="connsiteX19-9203" fmla="*/ 134206 w 1225855"/>
              <a:gd name="connsiteY19-9204" fmla="*/ 720128 h 1499831"/>
              <a:gd name="connsiteX20-9205" fmla="*/ 182978 w 1225855"/>
              <a:gd name="connsiteY20-9206" fmla="*/ 786740 h 1499831"/>
              <a:gd name="connsiteX21-9207" fmla="*/ 217839 w 1225855"/>
              <a:gd name="connsiteY21-9208" fmla="*/ 805071 h 1499831"/>
              <a:gd name="connsiteX22-9209" fmla="*/ 9984 w 1225855"/>
              <a:gd name="connsiteY22-9210" fmla="*/ 1025692 h 1499831"/>
              <a:gd name="connsiteX23-9211" fmla="*/ 2946 w 1225855"/>
              <a:gd name="connsiteY23-9212" fmla="*/ 1044186 h 1499831"/>
              <a:gd name="connsiteX24-9213" fmla="*/ 0 w 1225855"/>
              <a:gd name="connsiteY24-9214" fmla="*/ 1062844 h 1499831"/>
              <a:gd name="connsiteX25-9215" fmla="*/ 194435 w 1225855"/>
              <a:gd name="connsiteY25-9216" fmla="*/ 1198195 h 1499831"/>
              <a:gd name="connsiteX26-9217" fmla="*/ 487887 w 1225855"/>
              <a:gd name="connsiteY26-9218" fmla="*/ 1247950 h 1499831"/>
              <a:gd name="connsiteX27-9219" fmla="*/ 487887 w 1225855"/>
              <a:gd name="connsiteY27-9220" fmla="*/ 1473645 h 1499831"/>
              <a:gd name="connsiteX28-9221" fmla="*/ 514073 w 1225855"/>
              <a:gd name="connsiteY28-9222" fmla="*/ 1499831 h 1499831"/>
              <a:gd name="connsiteX29-9223" fmla="*/ 711781 w 1225855"/>
              <a:gd name="connsiteY29-9224" fmla="*/ 1499831 h 1499831"/>
              <a:gd name="connsiteX30-9225" fmla="*/ 737968 w 1225855"/>
              <a:gd name="connsiteY30-9226" fmla="*/ 1473645 h 1499831"/>
              <a:gd name="connsiteX31-9227" fmla="*/ 737968 w 1225855"/>
              <a:gd name="connsiteY31-9228" fmla="*/ 1248932 h 1499831"/>
              <a:gd name="connsiteX32-9229" fmla="*/ 1039112 w 1225855"/>
              <a:gd name="connsiteY32-9230" fmla="*/ 1198195 h 1499831"/>
              <a:gd name="connsiteX33-9231" fmla="*/ 1225855 w 1225855"/>
              <a:gd name="connsiteY33-9232" fmla="*/ 1062844 h 1499831"/>
              <a:gd name="connsiteX34-9233" fmla="*/ 1219145 w 1225855"/>
              <a:gd name="connsiteY34-9234" fmla="*/ 1035512 h 1499831"/>
              <a:gd name="connsiteX35-9235" fmla="*/ 1099178 w 1225855"/>
              <a:gd name="connsiteY35-9236" fmla="*/ 1120454 h 1499831"/>
              <a:gd name="connsiteX36-9237" fmla="*/ 1082157 w 1225855"/>
              <a:gd name="connsiteY36-9238" fmla="*/ 1113580 h 1499831"/>
              <a:gd name="connsiteX37-9239" fmla="*/ 657608 w 1225855"/>
              <a:gd name="connsiteY37-9240" fmla="*/ 1056788 h 1499831"/>
              <a:gd name="connsiteX38-9241" fmla="*/ 560882 w 1225855"/>
              <a:gd name="connsiteY38-9242" fmla="*/ 1023564 h 1499831"/>
              <a:gd name="connsiteX39-9243" fmla="*/ 558918 w 1225855"/>
              <a:gd name="connsiteY39-9244" fmla="*/ 1022582 h 1499831"/>
              <a:gd name="connsiteX40-9245" fmla="*/ 554663 w 1225855"/>
              <a:gd name="connsiteY40-9246" fmla="*/ 1021109 h 1499831"/>
              <a:gd name="connsiteX41-9247" fmla="*/ 419966 w 1225855"/>
              <a:gd name="connsiteY41-9248" fmla="*/ 947296 h 1499831"/>
              <a:gd name="connsiteX42-9249" fmla="*/ 312928 w 1225855"/>
              <a:gd name="connsiteY42-9250" fmla="*/ 837313 h 1499831"/>
              <a:gd name="connsiteX43-9251" fmla="*/ 618656 w 1225855"/>
              <a:gd name="connsiteY43-9252" fmla="*/ 887115 h 1499831"/>
              <a:gd name="connsiteX44-9253" fmla="*/ 943368 w 1225855"/>
              <a:gd name="connsiteY44-9254" fmla="*/ 830439 h 1499831"/>
              <a:gd name="connsiteX45-9255" fmla="*/ 957116 w 1225855"/>
              <a:gd name="connsiteY45-9256" fmla="*/ 826184 h 1499831"/>
              <a:gd name="connsiteX46-9257" fmla="*/ 1168408 w 1225855"/>
              <a:gd name="connsiteY46-9258" fmla="*/ 1052369 h 1499831"/>
              <a:gd name="connsiteX47-9259" fmla="*/ 1170536 w 1225855"/>
              <a:gd name="connsiteY47-9260" fmla="*/ 1055806 h 1499831"/>
              <a:gd name="connsiteX48-9261" fmla="*/ 1173482 w 1225855"/>
              <a:gd name="connsiteY48-9262" fmla="*/ 1063008 h 1499831"/>
              <a:gd name="connsiteX49-9263" fmla="*/ 1099178 w 1225855"/>
              <a:gd name="connsiteY49-9264" fmla="*/ 1120454 h 1499831"/>
              <a:gd name="connsiteX50-9265" fmla="*/ 736822 w 1225855"/>
              <a:gd name="connsiteY50-9266" fmla="*/ 1196559 h 1499831"/>
              <a:gd name="connsiteX51-9267" fmla="*/ 620292 w 1225855"/>
              <a:gd name="connsiteY51-9268" fmla="*/ 1200487 h 1499831"/>
              <a:gd name="connsiteX52-9269" fmla="*/ 489033 w 1225855"/>
              <a:gd name="connsiteY52-9270" fmla="*/ 1195577 h 1499831"/>
              <a:gd name="connsiteX53-9271" fmla="*/ 209001 w 1225855"/>
              <a:gd name="connsiteY53-9272" fmla="*/ 1148114 h 1499831"/>
              <a:gd name="connsiteX54-9273" fmla="*/ 52209 w 1225855"/>
              <a:gd name="connsiteY54-9274" fmla="*/ 1063008 h 1499831"/>
              <a:gd name="connsiteX55-9275" fmla="*/ 54173 w 1225855"/>
              <a:gd name="connsiteY55-9276" fmla="*/ 1057279 h 1499831"/>
              <a:gd name="connsiteX56-9277" fmla="*/ 56137 w 1225855"/>
              <a:gd name="connsiteY56-9278" fmla="*/ 1053188 h 1499831"/>
              <a:gd name="connsiteX57-9279" fmla="*/ 255155 w 1225855"/>
              <a:gd name="connsiteY57-9280" fmla="*/ 841896 h 1499831"/>
              <a:gd name="connsiteX58-9281" fmla="*/ 346971 w 1225855"/>
              <a:gd name="connsiteY58-9282" fmla="*/ 956134 h 1499831"/>
              <a:gd name="connsiteX59-9283" fmla="*/ 318984 w 1225855"/>
              <a:gd name="connsiteY59-9284" fmla="*/ 987558 h 1499831"/>
              <a:gd name="connsiteX60-9285" fmla="*/ 321112 w 1225855"/>
              <a:gd name="connsiteY60-9286" fmla="*/ 1024546 h 1499831"/>
              <a:gd name="connsiteX61-9287" fmla="*/ 338460 w 1225855"/>
              <a:gd name="connsiteY61-9288" fmla="*/ 1031093 h 1499831"/>
              <a:gd name="connsiteX62-9289" fmla="*/ 358100 w 1225855"/>
              <a:gd name="connsiteY62-9290" fmla="*/ 1022255 h 1499831"/>
              <a:gd name="connsiteX63-9291" fmla="*/ 387887 w 1225855"/>
              <a:gd name="connsiteY63-9292" fmla="*/ 988703 h 1499831"/>
              <a:gd name="connsiteX64-9293" fmla="*/ 512600 w 1225855"/>
              <a:gd name="connsiteY64-9294" fmla="*/ 1059898 h 1499831"/>
              <a:gd name="connsiteX65-9295" fmla="*/ 494925 w 1225855"/>
              <a:gd name="connsiteY65-9296" fmla="*/ 1097868 h 1499831"/>
              <a:gd name="connsiteX66-9297" fmla="*/ 507527 w 1225855"/>
              <a:gd name="connsiteY66-9298" fmla="*/ 1132729 h 1499831"/>
              <a:gd name="connsiteX67-9299" fmla="*/ 518656 w 1225855"/>
              <a:gd name="connsiteY67-9300" fmla="*/ 1135184 h 1499831"/>
              <a:gd name="connsiteX68-9301" fmla="*/ 542388 w 1225855"/>
              <a:gd name="connsiteY68-9302" fmla="*/ 1120127 h 1499831"/>
              <a:gd name="connsiteX69-9303" fmla="*/ 561045 w 1225855"/>
              <a:gd name="connsiteY69-9304" fmla="*/ 1080029 h 1499831"/>
              <a:gd name="connsiteX70-9305" fmla="*/ 638132 w 1225855"/>
              <a:gd name="connsiteY70-9306" fmla="*/ 1105888 h 1499831"/>
              <a:gd name="connsiteX71-9307" fmla="*/ 708344 w 1225855"/>
              <a:gd name="connsiteY71-9308" fmla="*/ 1124219 h 1499831"/>
              <a:gd name="connsiteX72-9309" fmla="*/ 692633 w 1225855"/>
              <a:gd name="connsiteY72-9310" fmla="*/ 1159079 h 1499831"/>
              <a:gd name="connsiteX73-9311" fmla="*/ 691487 w 1225855"/>
              <a:gd name="connsiteY73-9312" fmla="*/ 1177574 h 1499831"/>
              <a:gd name="connsiteX74-9313" fmla="*/ 705726 w 1225855"/>
              <a:gd name="connsiteY74-9314" fmla="*/ 1193776 h 1499831"/>
              <a:gd name="connsiteX75-9315" fmla="*/ 716528 w 1225855"/>
              <a:gd name="connsiteY75-9316" fmla="*/ 1196068 h 1499831"/>
              <a:gd name="connsiteX76-9317" fmla="*/ 733549 w 1225855"/>
              <a:gd name="connsiteY76-9318" fmla="*/ 1189848 h 1499831"/>
              <a:gd name="connsiteX77-9319" fmla="*/ 740423 w 1225855"/>
              <a:gd name="connsiteY77-9320" fmla="*/ 1180683 h 1499831"/>
              <a:gd name="connsiteX78-9321" fmla="*/ 760881 w 1225855"/>
              <a:gd name="connsiteY78-9322" fmla="*/ 1135184 h 1499831"/>
              <a:gd name="connsiteX79-9323" fmla="*/ 974628 w 1225855"/>
              <a:gd name="connsiteY79-9324" fmla="*/ 1161534 h 1499831"/>
              <a:gd name="connsiteX80-9325" fmla="*/ 736822 w 1225855"/>
              <a:gd name="connsiteY80-9326" fmla="*/ 1196559 h 1499831"/>
              <a:gd name="connsiteX81-9327" fmla="*/ 685431 w 1225855"/>
              <a:gd name="connsiteY81-9328" fmla="*/ 1447458 h 1499831"/>
              <a:gd name="connsiteX82-9329" fmla="*/ 540096 w 1225855"/>
              <a:gd name="connsiteY82-9330" fmla="*/ 1447458 h 1499831"/>
              <a:gd name="connsiteX83-9331" fmla="*/ 540096 w 1225855"/>
              <a:gd name="connsiteY83-9332" fmla="*/ 1251059 h 1499831"/>
              <a:gd name="connsiteX84-9333" fmla="*/ 620292 w 1225855"/>
              <a:gd name="connsiteY84-9334" fmla="*/ 1252860 h 1499831"/>
              <a:gd name="connsiteX85-9335" fmla="*/ 685431 w 1225855"/>
              <a:gd name="connsiteY85-9336" fmla="*/ 1251714 h 1499831"/>
              <a:gd name="connsiteX86-9337" fmla="*/ 685431 w 1225855"/>
              <a:gd name="connsiteY86-9338" fmla="*/ 1447458 h 1499831"/>
              <a:gd name="connsiteX87-9339" fmla="*/ 186415 w 1225855"/>
              <a:gd name="connsiteY87-9340" fmla="*/ 720292 h 1499831"/>
              <a:gd name="connsiteX88-9341" fmla="*/ 187070 w 1225855"/>
              <a:gd name="connsiteY88-9342" fmla="*/ 718819 h 1499831"/>
              <a:gd name="connsiteX89-9343" fmla="*/ 188543 w 1225855"/>
              <a:gd name="connsiteY89-9344" fmla="*/ 715873 h 1499831"/>
              <a:gd name="connsiteX90-9345" fmla="*/ 418567 w 1225855"/>
              <a:gd name="connsiteY90-9346" fmla="*/ 483352 h 1499831"/>
              <a:gd name="connsiteX91-9347" fmla="*/ 483426 w 1225855"/>
              <a:gd name="connsiteY91-9348" fmla="*/ 492987 h 1499831"/>
              <a:gd name="connsiteX92-9349" fmla="*/ 493280 w 1225855"/>
              <a:gd name="connsiteY92-9350" fmla="*/ 505881 h 1499831"/>
              <a:gd name="connsiteX93-9351" fmla="*/ 550480 w 1225855"/>
              <a:gd name="connsiteY93-9352" fmla="*/ 506283 h 1499831"/>
              <a:gd name="connsiteX94-9353" fmla="*/ 587396 w 1225855"/>
              <a:gd name="connsiteY94-9354" fmla="*/ 507919 h 1499831"/>
              <a:gd name="connsiteX95-9355" fmla="*/ 609547 w 1225855"/>
              <a:gd name="connsiteY95-9356" fmla="*/ 506029 h 1499831"/>
              <a:gd name="connsiteX96-9357" fmla="*/ 644277 w 1225855"/>
              <a:gd name="connsiteY96-9358" fmla="*/ 496177 h 1499831"/>
              <a:gd name="connsiteX97-9359" fmla="*/ 681193 w 1225855"/>
              <a:gd name="connsiteY97-9360" fmla="*/ 499466 h 1499831"/>
              <a:gd name="connsiteX98-9361" fmla="*/ 719342 w 1225855"/>
              <a:gd name="connsiteY98-9362" fmla="*/ 489704 h 1499831"/>
              <a:gd name="connsiteX99-9363" fmla="*/ 797706 w 1225855"/>
              <a:gd name="connsiteY99-9364" fmla="*/ 471684 h 1499831"/>
              <a:gd name="connsiteX100-9365" fmla="*/ 820292 w 1225855"/>
              <a:gd name="connsiteY100-9366" fmla="*/ 507036 h 1499831"/>
              <a:gd name="connsiteX101-9367" fmla="*/ 780194 w 1225855"/>
              <a:gd name="connsiteY101-9368" fmla="*/ 560391 h 1499831"/>
              <a:gd name="connsiteX102-9369" fmla="*/ 759081 w 1225855"/>
              <a:gd name="connsiteY102-9370" fmla="*/ 576103 h 1499831"/>
              <a:gd name="connsiteX103-9371" fmla="*/ 736822 w 1225855"/>
              <a:gd name="connsiteY103-9372" fmla="*/ 590669 h 1499831"/>
              <a:gd name="connsiteX104-9373" fmla="*/ 736331 w 1225855"/>
              <a:gd name="connsiteY104-9374" fmla="*/ 590996 h 1499831"/>
              <a:gd name="connsiteX105-9375" fmla="*/ 537297 w 1225855"/>
              <a:gd name="connsiteY105-9376" fmla="*/ 689628 h 1499831"/>
              <a:gd name="connsiteX106-9377" fmla="*/ 339115 w 1225855"/>
              <a:gd name="connsiteY106-9378" fmla="*/ 752370 h 1499831"/>
              <a:gd name="connsiteX107-9379" fmla="*/ 289033 w 1225855"/>
              <a:gd name="connsiteY107-9380" fmla="*/ 767428 h 1499831"/>
              <a:gd name="connsiteX108-9381" fmla="*/ 274958 w 1225855"/>
              <a:gd name="connsiteY108-9382" fmla="*/ 771519 h 1499831"/>
              <a:gd name="connsiteX109-9383" fmla="*/ 255809 w 1225855"/>
              <a:gd name="connsiteY109-9384" fmla="*/ 764482 h 1499831"/>
              <a:gd name="connsiteX110-9385" fmla="*/ 186415 w 1225855"/>
              <a:gd name="connsiteY110-9386" fmla="*/ 720292 h 1499831"/>
              <a:gd name="connsiteX111-9387" fmla="*/ 883794 w 1225855"/>
              <a:gd name="connsiteY111-9388" fmla="*/ 593451 h 1499831"/>
              <a:gd name="connsiteX112-9389" fmla="*/ 859244 w 1225855"/>
              <a:gd name="connsiteY112-9390" fmla="*/ 561536 h 1499831"/>
              <a:gd name="connsiteX113-9391" fmla="*/ 854989 w 1225855"/>
              <a:gd name="connsiteY113-9392" fmla="*/ 557117 h 1499831"/>
              <a:gd name="connsiteX114-9393" fmla="*/ 867100 w 1225855"/>
              <a:gd name="connsiteY114-9394" fmla="*/ 534204 h 1499831"/>
              <a:gd name="connsiteX115-9395" fmla="*/ 1036167 w 1225855"/>
              <a:gd name="connsiteY115-9396" fmla="*/ 715218 h 1499831"/>
              <a:gd name="connsiteX116-9397" fmla="*/ 1037803 w 1225855"/>
              <a:gd name="connsiteY116-9398" fmla="*/ 717837 h 1499831"/>
              <a:gd name="connsiteX117-9399" fmla="*/ 1038949 w 1225855"/>
              <a:gd name="connsiteY117-9400" fmla="*/ 720128 h 1499831"/>
              <a:gd name="connsiteX118-9401" fmla="*/ 971519 w 1225855"/>
              <a:gd name="connsiteY118-9402" fmla="*/ 764973 h 1499831"/>
              <a:gd name="connsiteX119-9403" fmla="*/ 944841 w 1225855"/>
              <a:gd name="connsiteY119-9404" fmla="*/ 774793 h 1499831"/>
              <a:gd name="connsiteX120-9405" fmla="*/ 927165 w 1225855"/>
              <a:gd name="connsiteY120-9406" fmla="*/ 780357 h 1499831"/>
              <a:gd name="connsiteX121-9407" fmla="*/ 917018 w 1225855"/>
              <a:gd name="connsiteY121-9408" fmla="*/ 783303 h 1499831"/>
              <a:gd name="connsiteX122-9409" fmla="*/ 601823 w 1225855"/>
              <a:gd name="connsiteY122-9410" fmla="*/ 839342 h 1499831"/>
              <a:gd name="connsiteX123-9411" fmla="*/ 372175 w 1225855"/>
              <a:gd name="connsiteY123-9412" fmla="*/ 797051 h 1499831"/>
              <a:gd name="connsiteX124-9413" fmla="*/ 481668 w 1225855"/>
              <a:gd name="connsiteY124-9414" fmla="*/ 760717 h 1499831"/>
              <a:gd name="connsiteX125-9415" fmla="*/ 497707 w 1225855"/>
              <a:gd name="connsiteY125-9416" fmla="*/ 799015 h 1499831"/>
              <a:gd name="connsiteX126-9417" fmla="*/ 521929 w 1225855"/>
              <a:gd name="connsiteY126-9418" fmla="*/ 815054 h 1499831"/>
              <a:gd name="connsiteX127-9419" fmla="*/ 532077 w 1225855"/>
              <a:gd name="connsiteY127-9420" fmla="*/ 812927 h 1499831"/>
              <a:gd name="connsiteX128-9421" fmla="*/ 545988 w 1225855"/>
              <a:gd name="connsiteY128-9422" fmla="*/ 778557 h 1499831"/>
              <a:gd name="connsiteX129-9423" fmla="*/ 530931 w 1225855"/>
              <a:gd name="connsiteY129-9424" fmla="*/ 742878 h 1499831"/>
              <a:gd name="connsiteX130-9425" fmla="*/ 560882 w 1225855"/>
              <a:gd name="connsiteY130-9426" fmla="*/ 731421 h 1499831"/>
              <a:gd name="connsiteX131-9427" fmla="*/ 660881 w 1225855"/>
              <a:gd name="connsiteY131-9428" fmla="*/ 689359 h 1499831"/>
              <a:gd name="connsiteX132-9429" fmla="*/ 682158 w 1225855"/>
              <a:gd name="connsiteY132-9430" fmla="*/ 735677 h 1499831"/>
              <a:gd name="connsiteX133-9431" fmla="*/ 706053 w 1225855"/>
              <a:gd name="connsiteY133-9432" fmla="*/ 750897 h 1499831"/>
              <a:gd name="connsiteX134-9433" fmla="*/ 717019 w 1225855"/>
              <a:gd name="connsiteY134-9434" fmla="*/ 748442 h 1499831"/>
              <a:gd name="connsiteX135-9435" fmla="*/ 729948 w 1225855"/>
              <a:gd name="connsiteY135-9436" fmla="*/ 713745 h 1499831"/>
              <a:gd name="connsiteX136-9437" fmla="*/ 708181 w 1225855"/>
              <a:gd name="connsiteY136-9438" fmla="*/ 666446 h 1499831"/>
              <a:gd name="connsiteX137-9439" fmla="*/ 763991 w 1225855"/>
              <a:gd name="connsiteY137-9440" fmla="*/ 635350 h 1499831"/>
              <a:gd name="connsiteX138-9441" fmla="*/ 773483 w 1225855"/>
              <a:gd name="connsiteY138-9442" fmla="*/ 629294 h 1499831"/>
              <a:gd name="connsiteX139-9443" fmla="*/ 795414 w 1225855"/>
              <a:gd name="connsiteY139-9444" fmla="*/ 614400 h 1499831"/>
              <a:gd name="connsiteX140-9445" fmla="*/ 816200 w 1225855"/>
              <a:gd name="connsiteY140-9446" fmla="*/ 598361 h 1499831"/>
              <a:gd name="connsiteX141-9447" fmla="*/ 819473 w 1225855"/>
              <a:gd name="connsiteY141-9448" fmla="*/ 595579 h 1499831"/>
              <a:gd name="connsiteX142-9449" fmla="*/ 842223 w 1225855"/>
              <a:gd name="connsiteY142-9450" fmla="*/ 625202 h 1499831"/>
              <a:gd name="connsiteX143-9451" fmla="*/ 863008 w 1225855"/>
              <a:gd name="connsiteY143-9452" fmla="*/ 635350 h 1499831"/>
              <a:gd name="connsiteX144-9453" fmla="*/ 878884 w 1225855"/>
              <a:gd name="connsiteY144-9454" fmla="*/ 629949 h 1499831"/>
              <a:gd name="connsiteX145-9455" fmla="*/ 883794 w 1225855"/>
              <a:gd name="connsiteY145-9456" fmla="*/ 593451 h 1499831"/>
              <a:gd name="connsiteX146-9457" fmla="*/ 513091 w 1225855"/>
              <a:gd name="connsiteY146-9458" fmla="*/ 183796 h 1499831"/>
              <a:gd name="connsiteX147-9459" fmla="*/ 520784 w 1225855"/>
              <a:gd name="connsiteY147-9460" fmla="*/ 163175 h 1499831"/>
              <a:gd name="connsiteX148-9461" fmla="*/ 613746 w 1225855"/>
              <a:gd name="connsiteY148-9462" fmla="*/ 64648 h 1499831"/>
              <a:gd name="connsiteX149-9463" fmla="*/ 903434 w 1225855"/>
              <a:gd name="connsiteY149-9464" fmla="*/ 374630 h 1499831"/>
              <a:gd name="connsiteX150-9465" fmla="*/ 823892 w 1225855"/>
              <a:gd name="connsiteY150-9466" fmla="*/ 411455 h 1499831"/>
              <a:gd name="connsiteX151-9467" fmla="*/ 821110 w 1225855"/>
              <a:gd name="connsiteY151-9468" fmla="*/ 412273 h 1499831"/>
              <a:gd name="connsiteX152-9469" fmla="*/ 807689 w 1225855"/>
              <a:gd name="connsiteY152-9470" fmla="*/ 415710 h 1499831"/>
              <a:gd name="connsiteX153-9471" fmla="*/ 791159 w 1225855"/>
              <a:gd name="connsiteY153-9472" fmla="*/ 406873 h 1499831"/>
              <a:gd name="connsiteX154-9473" fmla="*/ 777084 w 1225855"/>
              <a:gd name="connsiteY154-9474" fmla="*/ 399835 h 1499831"/>
              <a:gd name="connsiteX155-9475" fmla="*/ 706053 w 1225855"/>
              <a:gd name="connsiteY155-9476" fmla="*/ 362192 h 1499831"/>
              <a:gd name="connsiteX156-9477" fmla="*/ 591160 w 1225855"/>
              <a:gd name="connsiteY156-9478" fmla="*/ 288542 h 1499831"/>
              <a:gd name="connsiteX157-9479" fmla="*/ 570702 w 1225855"/>
              <a:gd name="connsiteY157-9480" fmla="*/ 272176 h 1499831"/>
              <a:gd name="connsiteX158-9481" fmla="*/ 567919 w 1225855"/>
              <a:gd name="connsiteY158-9482" fmla="*/ 269721 h 1499831"/>
              <a:gd name="connsiteX159-9483" fmla="*/ 551226 w 1225855"/>
              <a:gd name="connsiteY159-9484" fmla="*/ 254500 h 1499831"/>
              <a:gd name="connsiteX160-9485" fmla="*/ 512109 w 1225855"/>
              <a:gd name="connsiteY160-9486" fmla="*/ 197708 h 1499831"/>
              <a:gd name="connsiteX161-9487" fmla="*/ 513091 w 1225855"/>
              <a:gd name="connsiteY161-9488" fmla="*/ 183796 h 1499831"/>
              <a:gd name="connsiteX162-9489" fmla="*/ 322094 w 1225855"/>
              <a:gd name="connsiteY162-9490" fmla="*/ 374303 h 1499831"/>
              <a:gd name="connsiteX163-9491" fmla="*/ 464974 w 1225855"/>
              <a:gd name="connsiteY163-9492" fmla="*/ 222421 h 1499831"/>
              <a:gd name="connsiteX164-9493" fmla="*/ 508345 w 1225855"/>
              <a:gd name="connsiteY164-9494" fmla="*/ 285596 h 1499831"/>
              <a:gd name="connsiteX165-9495" fmla="*/ 482486 w 1225855"/>
              <a:gd name="connsiteY165-9496" fmla="*/ 314729 h 1499831"/>
              <a:gd name="connsiteX166-9497" fmla="*/ 475939 w 1225855"/>
              <a:gd name="connsiteY166-9498" fmla="*/ 334205 h 1499831"/>
              <a:gd name="connsiteX167-9499" fmla="*/ 484614 w 1225855"/>
              <a:gd name="connsiteY167-9500" fmla="*/ 351717 h 1499831"/>
              <a:gd name="connsiteX168-9501" fmla="*/ 491324 w 1225855"/>
              <a:gd name="connsiteY168-9502" fmla="*/ 355973 h 1499831"/>
              <a:gd name="connsiteX169-9503" fmla="*/ 501962 w 1225855"/>
              <a:gd name="connsiteY169-9504" fmla="*/ 358264 h 1499831"/>
              <a:gd name="connsiteX170-9505" fmla="*/ 521602 w 1225855"/>
              <a:gd name="connsiteY170-9506" fmla="*/ 349426 h 1499831"/>
              <a:gd name="connsiteX171-9507" fmla="*/ 547298 w 1225855"/>
              <a:gd name="connsiteY171-9508" fmla="*/ 320621 h 1499831"/>
              <a:gd name="connsiteX172-9509" fmla="*/ 554990 w 1225855"/>
              <a:gd name="connsiteY172-9510" fmla="*/ 326676 h 1499831"/>
              <a:gd name="connsiteX173-9511" fmla="*/ 722747 w 1225855"/>
              <a:gd name="connsiteY173-9512" fmla="*/ 430768 h 1499831"/>
              <a:gd name="connsiteX174-9513" fmla="*/ 663827 w 1225855"/>
              <a:gd name="connsiteY174-9514" fmla="*/ 435678 h 1499831"/>
              <a:gd name="connsiteX175-9515" fmla="*/ 628967 w 1225855"/>
              <a:gd name="connsiteY175-9516" fmla="*/ 436823 h 1499831"/>
              <a:gd name="connsiteX176-9517" fmla="*/ 616692 w 1225855"/>
              <a:gd name="connsiteY176-9518" fmla="*/ 436987 h 1499831"/>
              <a:gd name="connsiteX177-9519" fmla="*/ 600489 w 1225855"/>
              <a:gd name="connsiteY177-9520" fmla="*/ 436823 h 1499831"/>
              <a:gd name="connsiteX178-9521" fmla="*/ 565628 w 1225855"/>
              <a:gd name="connsiteY178-9522" fmla="*/ 435514 h 1499831"/>
              <a:gd name="connsiteX179-9523" fmla="*/ 463337 w 1225855"/>
              <a:gd name="connsiteY179-9524" fmla="*/ 424057 h 1499831"/>
              <a:gd name="connsiteX180-9525" fmla="*/ 433059 w 1225855"/>
              <a:gd name="connsiteY180-9526" fmla="*/ 418165 h 1499831"/>
              <a:gd name="connsiteX181-9527" fmla="*/ 409164 w 1225855"/>
              <a:gd name="connsiteY181-9528" fmla="*/ 412437 h 1499831"/>
              <a:gd name="connsiteX182-9529" fmla="*/ 403927 w 1225855"/>
              <a:gd name="connsiteY182-9530" fmla="*/ 410964 h 1499831"/>
              <a:gd name="connsiteX183-9531" fmla="*/ 322094 w 1225855"/>
              <a:gd name="connsiteY183-9532" fmla="*/ 374303 h 14998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6955" y="connsiteY183-6956"/>
              </a:cxn>
            </a:cxnLst>
            <a:rect l="l" t="t" r="r" b="b"/>
            <a:pathLst>
              <a:path w="1225855" h="1499831">
                <a:moveTo>
                  <a:pt x="1219145" y="1035512"/>
                </a:moveTo>
                <a:lnTo>
                  <a:pt x="1212598" y="1022910"/>
                </a:lnTo>
                <a:lnTo>
                  <a:pt x="1009653" y="805725"/>
                </a:lnTo>
                <a:cubicBezTo>
                  <a:pt x="1075610" y="775284"/>
                  <a:pt x="1091485" y="743533"/>
                  <a:pt x="1091485" y="720128"/>
                </a:cubicBezTo>
                <a:cubicBezTo>
                  <a:pt x="1091485" y="712272"/>
                  <a:pt x="1089685" y="704416"/>
                  <a:pt x="1086085" y="697052"/>
                </a:cubicBezTo>
                <a:cubicBezTo>
                  <a:pt x="1085102" y="692633"/>
                  <a:pt x="1082975" y="688541"/>
                  <a:pt x="1079702" y="685104"/>
                </a:cubicBezTo>
                <a:lnTo>
                  <a:pt x="863663" y="454008"/>
                </a:lnTo>
                <a:cubicBezTo>
                  <a:pt x="925856" y="432732"/>
                  <a:pt x="957280" y="406054"/>
                  <a:pt x="957280" y="374303"/>
                </a:cubicBezTo>
                <a:cubicBezTo>
                  <a:pt x="957280" y="367756"/>
                  <a:pt x="955807" y="361537"/>
                  <a:pt x="953024" y="355482"/>
                </a:cubicBezTo>
                <a:cubicBezTo>
                  <a:pt x="951879" y="351390"/>
                  <a:pt x="949915" y="347626"/>
                  <a:pt x="946969" y="344516"/>
                </a:cubicBezTo>
                <a:lnTo>
                  <a:pt x="633058" y="8347"/>
                </a:lnTo>
                <a:cubicBezTo>
                  <a:pt x="628148" y="3110"/>
                  <a:pt x="621274" y="0"/>
                  <a:pt x="613909" y="0"/>
                </a:cubicBezTo>
                <a:cubicBezTo>
                  <a:pt x="606708" y="0"/>
                  <a:pt x="599834" y="2946"/>
                  <a:pt x="594761" y="8183"/>
                </a:cubicBezTo>
                <a:lnTo>
                  <a:pt x="276922" y="345825"/>
                </a:lnTo>
                <a:cubicBezTo>
                  <a:pt x="272667" y="350408"/>
                  <a:pt x="270212" y="356136"/>
                  <a:pt x="269884" y="362028"/>
                </a:cubicBezTo>
                <a:cubicBezTo>
                  <a:pt x="268739" y="365956"/>
                  <a:pt x="268248" y="370048"/>
                  <a:pt x="268248" y="374139"/>
                </a:cubicBezTo>
                <a:cubicBezTo>
                  <a:pt x="268248" y="405563"/>
                  <a:pt x="300326" y="432077"/>
                  <a:pt x="363828" y="453354"/>
                </a:cubicBezTo>
                <a:lnTo>
                  <a:pt x="143535" y="687395"/>
                </a:lnTo>
                <a:cubicBezTo>
                  <a:pt x="138952" y="692142"/>
                  <a:pt x="136497" y="698361"/>
                  <a:pt x="136497" y="704744"/>
                </a:cubicBezTo>
                <a:cubicBezTo>
                  <a:pt x="135024" y="709817"/>
                  <a:pt x="134206" y="714891"/>
                  <a:pt x="134206" y="720128"/>
                </a:cubicBezTo>
                <a:cubicBezTo>
                  <a:pt x="134206" y="744187"/>
                  <a:pt x="150572" y="766609"/>
                  <a:pt x="182978" y="786740"/>
                </a:cubicBezTo>
                <a:cubicBezTo>
                  <a:pt x="193125" y="793123"/>
                  <a:pt x="204746" y="799179"/>
                  <a:pt x="217839" y="805071"/>
                </a:cubicBezTo>
                <a:lnTo>
                  <a:pt x="9984" y="1025692"/>
                </a:lnTo>
                <a:cubicBezTo>
                  <a:pt x="5237" y="1030766"/>
                  <a:pt x="2782" y="1037476"/>
                  <a:pt x="2946" y="1044186"/>
                </a:cubicBezTo>
                <a:cubicBezTo>
                  <a:pt x="982" y="1050242"/>
                  <a:pt x="0" y="1056625"/>
                  <a:pt x="0" y="1062844"/>
                </a:cubicBezTo>
                <a:cubicBezTo>
                  <a:pt x="0" y="1127983"/>
                  <a:pt x="105728" y="1172500"/>
                  <a:pt x="194435" y="1198195"/>
                </a:cubicBezTo>
                <a:cubicBezTo>
                  <a:pt x="280195" y="1223073"/>
                  <a:pt x="381341" y="1240094"/>
                  <a:pt x="487887" y="1247950"/>
                </a:cubicBezTo>
                <a:lnTo>
                  <a:pt x="487887" y="1473645"/>
                </a:lnTo>
                <a:cubicBezTo>
                  <a:pt x="487887" y="1488047"/>
                  <a:pt x="499671" y="1499831"/>
                  <a:pt x="514073" y="1499831"/>
                </a:cubicBezTo>
                <a:lnTo>
                  <a:pt x="711781" y="1499831"/>
                </a:lnTo>
                <a:cubicBezTo>
                  <a:pt x="726184" y="1499831"/>
                  <a:pt x="737968" y="1488047"/>
                  <a:pt x="737968" y="1473645"/>
                </a:cubicBezTo>
                <a:lnTo>
                  <a:pt x="737968" y="1248932"/>
                </a:lnTo>
                <a:cubicBezTo>
                  <a:pt x="848606" y="1241730"/>
                  <a:pt x="952697" y="1224218"/>
                  <a:pt x="1039112" y="1198195"/>
                </a:cubicBezTo>
                <a:cubicBezTo>
                  <a:pt x="1124219" y="1172500"/>
                  <a:pt x="1225855" y="1128147"/>
                  <a:pt x="1225855" y="1062844"/>
                </a:cubicBezTo>
                <a:cubicBezTo>
                  <a:pt x="1225691" y="1053515"/>
                  <a:pt x="1223400" y="1044350"/>
                  <a:pt x="1219145" y="1035512"/>
                </a:cubicBezTo>
                <a:close/>
                <a:moveTo>
                  <a:pt x="1099178" y="1120454"/>
                </a:moveTo>
                <a:cubicBezTo>
                  <a:pt x="1094595" y="1116363"/>
                  <a:pt x="1088703" y="1113744"/>
                  <a:pt x="1082157" y="1113580"/>
                </a:cubicBezTo>
                <a:cubicBezTo>
                  <a:pt x="919800" y="1110307"/>
                  <a:pt x="776920" y="1091158"/>
                  <a:pt x="657608" y="1056788"/>
                </a:cubicBezTo>
                <a:cubicBezTo>
                  <a:pt x="623402" y="1046968"/>
                  <a:pt x="591160" y="1035839"/>
                  <a:pt x="560882" y="1023564"/>
                </a:cubicBezTo>
                <a:lnTo>
                  <a:pt x="558918" y="1022582"/>
                </a:lnTo>
                <a:cubicBezTo>
                  <a:pt x="557445" y="1021928"/>
                  <a:pt x="556135" y="1021437"/>
                  <a:pt x="554663" y="1021109"/>
                </a:cubicBezTo>
                <a:cubicBezTo>
                  <a:pt x="503763" y="999833"/>
                  <a:pt x="458591" y="975283"/>
                  <a:pt x="419966" y="947296"/>
                </a:cubicBezTo>
                <a:cubicBezTo>
                  <a:pt x="363665" y="906707"/>
                  <a:pt x="331095" y="866282"/>
                  <a:pt x="312928" y="837313"/>
                </a:cubicBezTo>
                <a:cubicBezTo>
                  <a:pt x="402126" y="860390"/>
                  <a:pt x="509491" y="887115"/>
                  <a:pt x="618656" y="887115"/>
                </a:cubicBezTo>
                <a:cubicBezTo>
                  <a:pt x="737477" y="887115"/>
                  <a:pt x="886958" y="840594"/>
                  <a:pt x="943368" y="830439"/>
                </a:cubicBezTo>
                <a:cubicBezTo>
                  <a:pt x="999778" y="820284"/>
                  <a:pt x="952533" y="827602"/>
                  <a:pt x="957116" y="826184"/>
                </a:cubicBezTo>
                <a:lnTo>
                  <a:pt x="1168408" y="1052369"/>
                </a:lnTo>
                <a:cubicBezTo>
                  <a:pt x="1169063" y="1053515"/>
                  <a:pt x="1169718" y="1054824"/>
                  <a:pt x="1170536" y="1055806"/>
                </a:cubicBezTo>
                <a:cubicBezTo>
                  <a:pt x="1171845" y="1057770"/>
                  <a:pt x="1173482" y="1060553"/>
                  <a:pt x="1173482" y="1063008"/>
                </a:cubicBezTo>
                <a:cubicBezTo>
                  <a:pt x="1173318" y="1073973"/>
                  <a:pt x="1152042" y="1096395"/>
                  <a:pt x="1099178" y="1120454"/>
                </a:cubicBezTo>
                <a:close/>
                <a:moveTo>
                  <a:pt x="736822" y="1196559"/>
                </a:moveTo>
                <a:cubicBezTo>
                  <a:pt x="698688" y="1199177"/>
                  <a:pt x="659736" y="1200487"/>
                  <a:pt x="620292" y="1200487"/>
                </a:cubicBezTo>
                <a:cubicBezTo>
                  <a:pt x="576430" y="1200487"/>
                  <a:pt x="532404" y="1198850"/>
                  <a:pt x="489033" y="1195577"/>
                </a:cubicBezTo>
                <a:cubicBezTo>
                  <a:pt x="387069" y="1187884"/>
                  <a:pt x="289197" y="1171518"/>
                  <a:pt x="209001" y="1148114"/>
                </a:cubicBezTo>
                <a:cubicBezTo>
                  <a:pt x="81014" y="1110798"/>
                  <a:pt x="52209" y="1073155"/>
                  <a:pt x="52209" y="1063008"/>
                </a:cubicBezTo>
                <a:cubicBezTo>
                  <a:pt x="52209" y="1061371"/>
                  <a:pt x="52864" y="1059571"/>
                  <a:pt x="54173" y="1057279"/>
                </a:cubicBezTo>
                <a:cubicBezTo>
                  <a:pt x="54992" y="1055970"/>
                  <a:pt x="55646" y="1054497"/>
                  <a:pt x="56137" y="1053188"/>
                </a:cubicBezTo>
                <a:lnTo>
                  <a:pt x="255155" y="841896"/>
                </a:lnTo>
                <a:cubicBezTo>
                  <a:pt x="269393" y="869719"/>
                  <a:pt x="296726" y="911617"/>
                  <a:pt x="346971" y="956134"/>
                </a:cubicBezTo>
                <a:lnTo>
                  <a:pt x="318984" y="987558"/>
                </a:lnTo>
                <a:cubicBezTo>
                  <a:pt x="309328" y="998360"/>
                  <a:pt x="310310" y="1014890"/>
                  <a:pt x="321112" y="1024546"/>
                </a:cubicBezTo>
                <a:cubicBezTo>
                  <a:pt x="326022" y="1028965"/>
                  <a:pt x="332241" y="1031093"/>
                  <a:pt x="338460" y="1031093"/>
                </a:cubicBezTo>
                <a:cubicBezTo>
                  <a:pt x="345662" y="1031093"/>
                  <a:pt x="352863" y="1028147"/>
                  <a:pt x="358100" y="1022255"/>
                </a:cubicBezTo>
                <a:lnTo>
                  <a:pt x="387887" y="988703"/>
                </a:lnTo>
                <a:cubicBezTo>
                  <a:pt x="424548" y="1015217"/>
                  <a:pt x="466119" y="1039113"/>
                  <a:pt x="512600" y="1059898"/>
                </a:cubicBezTo>
                <a:lnTo>
                  <a:pt x="494925" y="1097868"/>
                </a:lnTo>
                <a:cubicBezTo>
                  <a:pt x="488869" y="1110962"/>
                  <a:pt x="494434" y="1126510"/>
                  <a:pt x="507527" y="1132729"/>
                </a:cubicBezTo>
                <a:cubicBezTo>
                  <a:pt x="511127" y="1134366"/>
                  <a:pt x="514892" y="1135184"/>
                  <a:pt x="518656" y="1135184"/>
                </a:cubicBezTo>
                <a:cubicBezTo>
                  <a:pt x="528476" y="1135184"/>
                  <a:pt x="537969" y="1129620"/>
                  <a:pt x="542388" y="1120127"/>
                </a:cubicBezTo>
                <a:lnTo>
                  <a:pt x="561045" y="1080029"/>
                </a:lnTo>
                <a:cubicBezTo>
                  <a:pt x="585595" y="1089358"/>
                  <a:pt x="611291" y="1098032"/>
                  <a:pt x="638132" y="1105888"/>
                </a:cubicBezTo>
                <a:cubicBezTo>
                  <a:pt x="660718" y="1112598"/>
                  <a:pt x="684286" y="1118654"/>
                  <a:pt x="708344" y="1124219"/>
                </a:cubicBezTo>
                <a:lnTo>
                  <a:pt x="692633" y="1159079"/>
                </a:lnTo>
                <a:cubicBezTo>
                  <a:pt x="689850" y="1165135"/>
                  <a:pt x="689687" y="1171682"/>
                  <a:pt x="691487" y="1177574"/>
                </a:cubicBezTo>
                <a:cubicBezTo>
                  <a:pt x="693614" y="1184448"/>
                  <a:pt x="698524" y="1190503"/>
                  <a:pt x="705726" y="1193776"/>
                </a:cubicBezTo>
                <a:cubicBezTo>
                  <a:pt x="709163" y="1195413"/>
                  <a:pt x="712927" y="1196068"/>
                  <a:pt x="716528" y="1196068"/>
                </a:cubicBezTo>
                <a:cubicBezTo>
                  <a:pt x="722747" y="1196068"/>
                  <a:pt x="728803" y="1193776"/>
                  <a:pt x="733549" y="1189848"/>
                </a:cubicBezTo>
                <a:cubicBezTo>
                  <a:pt x="736331" y="1187393"/>
                  <a:pt x="738786" y="1184284"/>
                  <a:pt x="740423" y="1180683"/>
                </a:cubicBezTo>
                <a:lnTo>
                  <a:pt x="760881" y="1135184"/>
                </a:lnTo>
                <a:cubicBezTo>
                  <a:pt x="827002" y="1147786"/>
                  <a:pt x="898524" y="1156624"/>
                  <a:pt x="974628" y="1161534"/>
                </a:cubicBezTo>
                <a:cubicBezTo>
                  <a:pt x="903270" y="1178883"/>
                  <a:pt x="822092" y="1190830"/>
                  <a:pt x="736822" y="1196559"/>
                </a:cubicBezTo>
                <a:close/>
                <a:moveTo>
                  <a:pt x="685431" y="1447458"/>
                </a:moveTo>
                <a:lnTo>
                  <a:pt x="540096" y="1447458"/>
                </a:lnTo>
                <a:lnTo>
                  <a:pt x="540096" y="1251059"/>
                </a:lnTo>
                <a:cubicBezTo>
                  <a:pt x="566610" y="1252205"/>
                  <a:pt x="593451" y="1252860"/>
                  <a:pt x="620292" y="1252860"/>
                </a:cubicBezTo>
                <a:cubicBezTo>
                  <a:pt x="642060" y="1252860"/>
                  <a:pt x="663827" y="1252532"/>
                  <a:pt x="685431" y="1251714"/>
                </a:cubicBezTo>
                <a:lnTo>
                  <a:pt x="685431" y="1447458"/>
                </a:lnTo>
                <a:close/>
                <a:moveTo>
                  <a:pt x="186415" y="720292"/>
                </a:moveTo>
                <a:cubicBezTo>
                  <a:pt x="186415" y="720128"/>
                  <a:pt x="186579" y="719637"/>
                  <a:pt x="187070" y="718819"/>
                </a:cubicBezTo>
                <a:cubicBezTo>
                  <a:pt x="187724" y="717837"/>
                  <a:pt x="188215" y="716855"/>
                  <a:pt x="188543" y="715873"/>
                </a:cubicBezTo>
                <a:cubicBezTo>
                  <a:pt x="266011" y="633604"/>
                  <a:pt x="341099" y="565621"/>
                  <a:pt x="418567" y="483352"/>
                </a:cubicBezTo>
                <a:cubicBezTo>
                  <a:pt x="468111" y="493433"/>
                  <a:pt x="463830" y="503519"/>
                  <a:pt x="483426" y="492987"/>
                </a:cubicBezTo>
                <a:cubicBezTo>
                  <a:pt x="495878" y="496742"/>
                  <a:pt x="482104" y="503665"/>
                  <a:pt x="493280" y="505881"/>
                </a:cubicBezTo>
                <a:cubicBezTo>
                  <a:pt x="504456" y="508097"/>
                  <a:pt x="534794" y="505943"/>
                  <a:pt x="550480" y="506283"/>
                </a:cubicBezTo>
                <a:cubicBezTo>
                  <a:pt x="566166" y="506623"/>
                  <a:pt x="577552" y="507961"/>
                  <a:pt x="587396" y="507919"/>
                </a:cubicBezTo>
                <a:cubicBezTo>
                  <a:pt x="597240" y="507877"/>
                  <a:pt x="600067" y="507986"/>
                  <a:pt x="609547" y="506029"/>
                </a:cubicBezTo>
                <a:cubicBezTo>
                  <a:pt x="619027" y="504072"/>
                  <a:pt x="632336" y="497271"/>
                  <a:pt x="644277" y="496177"/>
                </a:cubicBezTo>
                <a:cubicBezTo>
                  <a:pt x="656218" y="495083"/>
                  <a:pt x="668682" y="500545"/>
                  <a:pt x="681193" y="499466"/>
                </a:cubicBezTo>
                <a:cubicBezTo>
                  <a:pt x="693704" y="498387"/>
                  <a:pt x="699923" y="494334"/>
                  <a:pt x="719342" y="489704"/>
                </a:cubicBezTo>
                <a:lnTo>
                  <a:pt x="797706" y="471684"/>
                </a:lnTo>
                <a:cubicBezTo>
                  <a:pt x="811454" y="481995"/>
                  <a:pt x="821601" y="494106"/>
                  <a:pt x="820292" y="507036"/>
                </a:cubicBezTo>
                <a:cubicBezTo>
                  <a:pt x="819310" y="516528"/>
                  <a:pt x="812272" y="534368"/>
                  <a:pt x="780194" y="560391"/>
                </a:cubicBezTo>
                <a:cubicBezTo>
                  <a:pt x="774138" y="565301"/>
                  <a:pt x="767100" y="570538"/>
                  <a:pt x="759081" y="576103"/>
                </a:cubicBezTo>
                <a:cubicBezTo>
                  <a:pt x="752370" y="580685"/>
                  <a:pt x="745006" y="585595"/>
                  <a:pt x="736822" y="590669"/>
                </a:cubicBezTo>
                <a:cubicBezTo>
                  <a:pt x="736659" y="590833"/>
                  <a:pt x="769585" y="574503"/>
                  <a:pt x="736331" y="590996"/>
                </a:cubicBezTo>
                <a:cubicBezTo>
                  <a:pt x="703077" y="607489"/>
                  <a:pt x="618966" y="658041"/>
                  <a:pt x="537297" y="689628"/>
                </a:cubicBezTo>
                <a:cubicBezTo>
                  <a:pt x="462829" y="718597"/>
                  <a:pt x="380492" y="739403"/>
                  <a:pt x="339115" y="752370"/>
                </a:cubicBezTo>
                <a:cubicBezTo>
                  <a:pt x="297738" y="765337"/>
                  <a:pt x="305727" y="762409"/>
                  <a:pt x="289033" y="767428"/>
                </a:cubicBezTo>
                <a:cubicBezTo>
                  <a:pt x="283632" y="768901"/>
                  <a:pt x="279050" y="770374"/>
                  <a:pt x="274958" y="771519"/>
                </a:cubicBezTo>
                <a:cubicBezTo>
                  <a:pt x="268084" y="769228"/>
                  <a:pt x="261701" y="766773"/>
                  <a:pt x="255809" y="764482"/>
                </a:cubicBezTo>
                <a:cubicBezTo>
                  <a:pt x="201963" y="743369"/>
                  <a:pt x="187233" y="725038"/>
                  <a:pt x="186415" y="720292"/>
                </a:cubicBezTo>
                <a:close/>
                <a:moveTo>
                  <a:pt x="883794" y="593451"/>
                </a:moveTo>
                <a:lnTo>
                  <a:pt x="859244" y="561536"/>
                </a:lnTo>
                <a:cubicBezTo>
                  <a:pt x="857935" y="559900"/>
                  <a:pt x="856462" y="558427"/>
                  <a:pt x="854989" y="557117"/>
                </a:cubicBezTo>
                <a:cubicBezTo>
                  <a:pt x="860226" y="549425"/>
                  <a:pt x="864154" y="541897"/>
                  <a:pt x="867100" y="534204"/>
                </a:cubicBezTo>
                <a:lnTo>
                  <a:pt x="1036167" y="715218"/>
                </a:lnTo>
                <a:cubicBezTo>
                  <a:pt x="1036657" y="716200"/>
                  <a:pt x="1037148" y="717019"/>
                  <a:pt x="1037803" y="717837"/>
                </a:cubicBezTo>
                <a:cubicBezTo>
                  <a:pt x="1038622" y="718983"/>
                  <a:pt x="1038949" y="719801"/>
                  <a:pt x="1038949" y="720128"/>
                </a:cubicBezTo>
                <a:cubicBezTo>
                  <a:pt x="1038622" y="724711"/>
                  <a:pt x="1025037" y="743369"/>
                  <a:pt x="971519" y="764973"/>
                </a:cubicBezTo>
                <a:cubicBezTo>
                  <a:pt x="963499" y="768246"/>
                  <a:pt x="954661" y="771519"/>
                  <a:pt x="944841" y="774793"/>
                </a:cubicBezTo>
                <a:cubicBezTo>
                  <a:pt x="939277" y="776593"/>
                  <a:pt x="933384" y="778557"/>
                  <a:pt x="927165" y="780357"/>
                </a:cubicBezTo>
                <a:cubicBezTo>
                  <a:pt x="923783" y="781339"/>
                  <a:pt x="971241" y="773472"/>
                  <a:pt x="917018" y="783303"/>
                </a:cubicBezTo>
                <a:cubicBezTo>
                  <a:pt x="862795" y="793134"/>
                  <a:pt x="710824" y="839342"/>
                  <a:pt x="601823" y="839342"/>
                </a:cubicBezTo>
                <a:cubicBezTo>
                  <a:pt x="515571" y="839342"/>
                  <a:pt x="446971" y="812108"/>
                  <a:pt x="372175" y="797051"/>
                </a:cubicBezTo>
                <a:cubicBezTo>
                  <a:pt x="404254" y="787068"/>
                  <a:pt x="441733" y="774793"/>
                  <a:pt x="481668" y="760717"/>
                </a:cubicBezTo>
                <a:lnTo>
                  <a:pt x="497707" y="799015"/>
                </a:lnTo>
                <a:cubicBezTo>
                  <a:pt x="501962" y="808999"/>
                  <a:pt x="511618" y="815054"/>
                  <a:pt x="521929" y="815054"/>
                </a:cubicBezTo>
                <a:cubicBezTo>
                  <a:pt x="525366" y="815054"/>
                  <a:pt x="528803" y="814400"/>
                  <a:pt x="532077" y="812927"/>
                </a:cubicBezTo>
                <a:cubicBezTo>
                  <a:pt x="545334" y="807362"/>
                  <a:pt x="551717" y="791978"/>
                  <a:pt x="545988" y="778557"/>
                </a:cubicBezTo>
                <a:lnTo>
                  <a:pt x="530931" y="742878"/>
                </a:lnTo>
                <a:lnTo>
                  <a:pt x="560882" y="731421"/>
                </a:lnTo>
                <a:cubicBezTo>
                  <a:pt x="597379" y="717346"/>
                  <a:pt x="630603" y="703271"/>
                  <a:pt x="660881" y="689359"/>
                </a:cubicBezTo>
                <a:lnTo>
                  <a:pt x="682158" y="735677"/>
                </a:lnTo>
                <a:cubicBezTo>
                  <a:pt x="686577" y="745333"/>
                  <a:pt x="696069" y="750897"/>
                  <a:pt x="706053" y="750897"/>
                </a:cubicBezTo>
                <a:cubicBezTo>
                  <a:pt x="709654" y="750897"/>
                  <a:pt x="713418" y="750079"/>
                  <a:pt x="717019" y="748442"/>
                </a:cubicBezTo>
                <a:cubicBezTo>
                  <a:pt x="730112" y="742387"/>
                  <a:pt x="736004" y="726839"/>
                  <a:pt x="729948" y="713745"/>
                </a:cubicBezTo>
                <a:lnTo>
                  <a:pt x="708181" y="666446"/>
                </a:lnTo>
                <a:cubicBezTo>
                  <a:pt x="728803" y="655971"/>
                  <a:pt x="747297" y="645661"/>
                  <a:pt x="763991" y="635350"/>
                </a:cubicBezTo>
                <a:cubicBezTo>
                  <a:pt x="767264" y="633386"/>
                  <a:pt x="770374" y="631258"/>
                  <a:pt x="773483" y="629294"/>
                </a:cubicBezTo>
                <a:cubicBezTo>
                  <a:pt x="781339" y="624384"/>
                  <a:pt x="788540" y="619310"/>
                  <a:pt x="795414" y="614400"/>
                </a:cubicBezTo>
                <a:cubicBezTo>
                  <a:pt x="802943" y="608999"/>
                  <a:pt x="809817" y="603598"/>
                  <a:pt x="816200" y="598361"/>
                </a:cubicBezTo>
                <a:cubicBezTo>
                  <a:pt x="817346" y="597379"/>
                  <a:pt x="818491" y="596561"/>
                  <a:pt x="819473" y="595579"/>
                </a:cubicBezTo>
                <a:lnTo>
                  <a:pt x="842223" y="625202"/>
                </a:lnTo>
                <a:cubicBezTo>
                  <a:pt x="847460" y="631913"/>
                  <a:pt x="855152" y="635350"/>
                  <a:pt x="863008" y="635350"/>
                </a:cubicBezTo>
                <a:cubicBezTo>
                  <a:pt x="868573" y="635350"/>
                  <a:pt x="874138" y="633549"/>
                  <a:pt x="878884" y="629949"/>
                </a:cubicBezTo>
                <a:cubicBezTo>
                  <a:pt x="890504" y="621438"/>
                  <a:pt x="892632" y="605072"/>
                  <a:pt x="883794" y="593451"/>
                </a:cubicBezTo>
                <a:close/>
                <a:moveTo>
                  <a:pt x="513091" y="183796"/>
                </a:moveTo>
                <a:cubicBezTo>
                  <a:pt x="518820" y="178232"/>
                  <a:pt x="521438" y="170539"/>
                  <a:pt x="520784" y="163175"/>
                </a:cubicBezTo>
                <a:lnTo>
                  <a:pt x="613746" y="64648"/>
                </a:lnTo>
                <a:lnTo>
                  <a:pt x="903434" y="374630"/>
                </a:lnTo>
                <a:cubicBezTo>
                  <a:pt x="897378" y="381504"/>
                  <a:pt x="875774" y="396889"/>
                  <a:pt x="823892" y="411455"/>
                </a:cubicBezTo>
                <a:cubicBezTo>
                  <a:pt x="822910" y="411782"/>
                  <a:pt x="822092" y="411946"/>
                  <a:pt x="821110" y="412273"/>
                </a:cubicBezTo>
                <a:lnTo>
                  <a:pt x="807689" y="415710"/>
                </a:lnTo>
                <a:cubicBezTo>
                  <a:pt x="802452" y="412764"/>
                  <a:pt x="797051" y="409818"/>
                  <a:pt x="791159" y="406873"/>
                </a:cubicBezTo>
                <a:cubicBezTo>
                  <a:pt x="786413" y="404581"/>
                  <a:pt x="781667" y="402126"/>
                  <a:pt x="777084" y="399835"/>
                </a:cubicBezTo>
                <a:cubicBezTo>
                  <a:pt x="751716" y="387069"/>
                  <a:pt x="727984" y="374467"/>
                  <a:pt x="706053" y="362192"/>
                </a:cubicBezTo>
                <a:cubicBezTo>
                  <a:pt x="660063" y="336333"/>
                  <a:pt x="621602" y="311783"/>
                  <a:pt x="591160" y="288542"/>
                </a:cubicBezTo>
                <a:cubicBezTo>
                  <a:pt x="583795" y="282978"/>
                  <a:pt x="577085" y="277577"/>
                  <a:pt x="570702" y="272176"/>
                </a:cubicBezTo>
                <a:cubicBezTo>
                  <a:pt x="569720" y="271357"/>
                  <a:pt x="568738" y="270539"/>
                  <a:pt x="567919" y="269721"/>
                </a:cubicBezTo>
                <a:cubicBezTo>
                  <a:pt x="561700" y="264320"/>
                  <a:pt x="556299" y="259246"/>
                  <a:pt x="551226" y="254500"/>
                </a:cubicBezTo>
                <a:cubicBezTo>
                  <a:pt x="522093" y="226186"/>
                  <a:pt x="514237" y="207201"/>
                  <a:pt x="512109" y="197708"/>
                </a:cubicBezTo>
                <a:cubicBezTo>
                  <a:pt x="510145" y="188870"/>
                  <a:pt x="512600" y="184778"/>
                  <a:pt x="513091" y="183796"/>
                </a:cubicBezTo>
                <a:close/>
                <a:moveTo>
                  <a:pt x="322094" y="374303"/>
                </a:moveTo>
                <a:lnTo>
                  <a:pt x="464974" y="222421"/>
                </a:lnTo>
                <a:cubicBezTo>
                  <a:pt x="472502" y="242552"/>
                  <a:pt x="486905" y="263665"/>
                  <a:pt x="508345" y="285596"/>
                </a:cubicBezTo>
                <a:lnTo>
                  <a:pt x="482486" y="314729"/>
                </a:lnTo>
                <a:cubicBezTo>
                  <a:pt x="477576" y="320293"/>
                  <a:pt x="475448" y="327331"/>
                  <a:pt x="475939" y="334205"/>
                </a:cubicBezTo>
                <a:cubicBezTo>
                  <a:pt x="476430" y="340752"/>
                  <a:pt x="479376" y="346971"/>
                  <a:pt x="484614" y="351717"/>
                </a:cubicBezTo>
                <a:cubicBezTo>
                  <a:pt x="486741" y="353518"/>
                  <a:pt x="488869" y="354991"/>
                  <a:pt x="491324" y="355973"/>
                </a:cubicBezTo>
                <a:cubicBezTo>
                  <a:pt x="494761" y="357446"/>
                  <a:pt x="498362" y="358264"/>
                  <a:pt x="501962" y="358264"/>
                </a:cubicBezTo>
                <a:cubicBezTo>
                  <a:pt x="509163" y="358264"/>
                  <a:pt x="516365" y="355318"/>
                  <a:pt x="521602" y="349426"/>
                </a:cubicBezTo>
                <a:lnTo>
                  <a:pt x="547298" y="320621"/>
                </a:lnTo>
                <a:cubicBezTo>
                  <a:pt x="549753" y="322585"/>
                  <a:pt x="552371" y="324712"/>
                  <a:pt x="554990" y="326676"/>
                </a:cubicBezTo>
                <a:cubicBezTo>
                  <a:pt x="597052" y="359410"/>
                  <a:pt x="653353" y="394270"/>
                  <a:pt x="722747" y="430768"/>
                </a:cubicBezTo>
                <a:cubicBezTo>
                  <a:pt x="703598" y="433059"/>
                  <a:pt x="683795" y="434696"/>
                  <a:pt x="663827" y="435678"/>
                </a:cubicBezTo>
                <a:cubicBezTo>
                  <a:pt x="652371" y="436332"/>
                  <a:pt x="640751" y="436660"/>
                  <a:pt x="628967" y="436823"/>
                </a:cubicBezTo>
                <a:cubicBezTo>
                  <a:pt x="624875" y="436823"/>
                  <a:pt x="620783" y="436987"/>
                  <a:pt x="616692" y="436987"/>
                </a:cubicBezTo>
                <a:cubicBezTo>
                  <a:pt x="611291" y="436987"/>
                  <a:pt x="605890" y="436987"/>
                  <a:pt x="600489" y="436823"/>
                </a:cubicBezTo>
                <a:cubicBezTo>
                  <a:pt x="588869" y="436660"/>
                  <a:pt x="577248" y="436169"/>
                  <a:pt x="565628" y="435514"/>
                </a:cubicBezTo>
                <a:cubicBezTo>
                  <a:pt x="530276" y="433550"/>
                  <a:pt x="495579" y="429786"/>
                  <a:pt x="463337" y="424057"/>
                </a:cubicBezTo>
                <a:cubicBezTo>
                  <a:pt x="453026" y="422257"/>
                  <a:pt x="442879" y="420293"/>
                  <a:pt x="433059" y="418165"/>
                </a:cubicBezTo>
                <a:cubicBezTo>
                  <a:pt x="424876" y="416365"/>
                  <a:pt x="416856" y="414401"/>
                  <a:pt x="409164" y="412437"/>
                </a:cubicBezTo>
                <a:lnTo>
                  <a:pt x="403927" y="410964"/>
                </a:lnTo>
                <a:cubicBezTo>
                  <a:pt x="351226" y="396398"/>
                  <a:pt x="328804" y="381341"/>
                  <a:pt x="322094" y="374303"/>
                </a:cubicBezTo>
                <a:close/>
              </a:path>
            </a:pathLst>
          </a:custGeom>
          <a:solidFill>
            <a:schemeClr val="tx1">
              <a:lumMod val="75000"/>
              <a:lumOff val="25000"/>
            </a:schemeClr>
          </a:solidFill>
          <a:ln w="6648" cap="flat">
            <a:noFill/>
            <a:prstDash val="solid"/>
            <a:miter/>
          </a:ln>
          <a:scene3d>
            <a:camera prst="perspectiveRelaxedModerately">
              <a:rot lat="21290637" lon="0" rev="0"/>
            </a:camera>
            <a:lightRig rig="threePt" dir="t"/>
          </a:scene3d>
        </p:spPr>
        <p:txBody>
          <a:bodyPr rtlCol="0" anchor="ctr"/>
          <a:lstStyle/>
          <a:p>
            <a:endParaRPr lang="zh-CN" alt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matchingNam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5"/>
            </a:lvl1pPr>
            <a:lvl2pPr lvl="1" algn="ctr" rtl="0">
              <a:spcBef>
                <a:spcPts val="0"/>
              </a:spcBef>
              <a:spcAft>
                <a:spcPts val="0"/>
              </a:spcAft>
              <a:buSzPts val="6800"/>
              <a:buNone/>
              <a:defRPr sz="9065"/>
            </a:lvl2pPr>
            <a:lvl3pPr lvl="2" algn="ctr" rtl="0">
              <a:spcBef>
                <a:spcPts val="0"/>
              </a:spcBef>
              <a:spcAft>
                <a:spcPts val="0"/>
              </a:spcAft>
              <a:buSzPts val="6800"/>
              <a:buNone/>
              <a:defRPr sz="9065"/>
            </a:lvl3pPr>
            <a:lvl4pPr lvl="3" algn="ctr" rtl="0">
              <a:spcBef>
                <a:spcPts val="0"/>
              </a:spcBef>
              <a:spcAft>
                <a:spcPts val="0"/>
              </a:spcAft>
              <a:buSzPts val="6800"/>
              <a:buNone/>
              <a:defRPr sz="9065"/>
            </a:lvl4pPr>
            <a:lvl5pPr lvl="4" algn="ctr" rtl="0">
              <a:spcBef>
                <a:spcPts val="0"/>
              </a:spcBef>
              <a:spcAft>
                <a:spcPts val="0"/>
              </a:spcAft>
              <a:buSzPts val="6800"/>
              <a:buNone/>
              <a:defRPr sz="9065"/>
            </a:lvl5pPr>
            <a:lvl6pPr lvl="5" algn="ctr" rtl="0">
              <a:spcBef>
                <a:spcPts val="0"/>
              </a:spcBef>
              <a:spcAft>
                <a:spcPts val="0"/>
              </a:spcAft>
              <a:buSzPts val="6800"/>
              <a:buNone/>
              <a:defRPr sz="9065"/>
            </a:lvl6pPr>
            <a:lvl7pPr lvl="6" algn="ctr" rtl="0">
              <a:spcBef>
                <a:spcPts val="0"/>
              </a:spcBef>
              <a:spcAft>
                <a:spcPts val="0"/>
              </a:spcAft>
              <a:buSzPts val="6800"/>
              <a:buNone/>
              <a:defRPr sz="9065"/>
            </a:lvl7pPr>
            <a:lvl8pPr lvl="7" algn="ctr" rtl="0">
              <a:spcBef>
                <a:spcPts val="0"/>
              </a:spcBef>
              <a:spcAft>
                <a:spcPts val="0"/>
              </a:spcAft>
              <a:buSzPts val="6800"/>
              <a:buNone/>
              <a:defRPr sz="9065"/>
            </a:lvl8pPr>
            <a:lvl9pPr lvl="8" algn="ctr" rtl="0">
              <a:spcBef>
                <a:spcPts val="0"/>
              </a:spcBef>
              <a:spcAft>
                <a:spcPts val="0"/>
              </a:spcAft>
              <a:buSzPts val="6800"/>
              <a:buNone/>
              <a:defRPr sz="9065"/>
            </a:lvl9pPr>
          </a:lstStyle>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5"/>
              </a:spcBef>
              <a:spcAft>
                <a:spcPts val="0"/>
              </a:spcAft>
              <a:buClr>
                <a:schemeClr val="accent2"/>
              </a:buClr>
              <a:buSzPts val="3000"/>
              <a:buNone/>
              <a:defRPr sz="4000">
                <a:solidFill>
                  <a:schemeClr val="accent2"/>
                </a:solidFill>
              </a:defRPr>
            </a:lvl2pPr>
            <a:lvl3pPr lvl="2" algn="ctr" rtl="0">
              <a:spcBef>
                <a:spcPts val="1335"/>
              </a:spcBef>
              <a:spcAft>
                <a:spcPts val="0"/>
              </a:spcAft>
              <a:buClr>
                <a:schemeClr val="accent2"/>
              </a:buClr>
              <a:buSzPts val="3000"/>
              <a:buNone/>
              <a:defRPr sz="4000">
                <a:solidFill>
                  <a:schemeClr val="accent2"/>
                </a:solidFill>
              </a:defRPr>
            </a:lvl3pPr>
            <a:lvl4pPr lvl="3" algn="ctr" rtl="0">
              <a:spcBef>
                <a:spcPts val="1335"/>
              </a:spcBef>
              <a:spcAft>
                <a:spcPts val="0"/>
              </a:spcAft>
              <a:buClr>
                <a:schemeClr val="accent2"/>
              </a:buClr>
              <a:buSzPts val="3000"/>
              <a:buNone/>
              <a:defRPr sz="4000">
                <a:solidFill>
                  <a:schemeClr val="accent2"/>
                </a:solidFill>
              </a:defRPr>
            </a:lvl4pPr>
            <a:lvl5pPr lvl="4" algn="ctr" rtl="0">
              <a:spcBef>
                <a:spcPts val="1335"/>
              </a:spcBef>
              <a:spcAft>
                <a:spcPts val="0"/>
              </a:spcAft>
              <a:buClr>
                <a:schemeClr val="accent2"/>
              </a:buClr>
              <a:buSzPts val="3000"/>
              <a:buNone/>
              <a:defRPr sz="4000">
                <a:solidFill>
                  <a:schemeClr val="accent2"/>
                </a:solidFill>
              </a:defRPr>
            </a:lvl5pPr>
            <a:lvl6pPr lvl="5" algn="ctr" rtl="0">
              <a:spcBef>
                <a:spcPts val="1335"/>
              </a:spcBef>
              <a:spcAft>
                <a:spcPts val="0"/>
              </a:spcAft>
              <a:buClr>
                <a:schemeClr val="accent2"/>
              </a:buClr>
              <a:buSzPts val="3000"/>
              <a:buNone/>
              <a:defRPr sz="4000">
                <a:solidFill>
                  <a:schemeClr val="accent2"/>
                </a:solidFill>
              </a:defRPr>
            </a:lvl6pPr>
            <a:lvl7pPr lvl="6" algn="ctr" rtl="0">
              <a:spcBef>
                <a:spcPts val="1335"/>
              </a:spcBef>
              <a:spcAft>
                <a:spcPts val="0"/>
              </a:spcAft>
              <a:buClr>
                <a:schemeClr val="accent2"/>
              </a:buClr>
              <a:buSzPts val="3000"/>
              <a:buNone/>
              <a:defRPr sz="4000">
                <a:solidFill>
                  <a:schemeClr val="accent2"/>
                </a:solidFill>
              </a:defRPr>
            </a:lvl7pPr>
            <a:lvl8pPr lvl="7" algn="ctr" rtl="0">
              <a:spcBef>
                <a:spcPts val="1335"/>
              </a:spcBef>
              <a:spcAft>
                <a:spcPts val="0"/>
              </a:spcAft>
              <a:buClr>
                <a:schemeClr val="accent2"/>
              </a:buClr>
              <a:buSzPts val="3000"/>
              <a:buNone/>
              <a:defRPr sz="4000">
                <a:solidFill>
                  <a:schemeClr val="accent2"/>
                </a:solidFill>
              </a:defRPr>
            </a:lvl8pPr>
            <a:lvl9pPr lvl="8" algn="ctr" rtl="0">
              <a:spcBef>
                <a:spcPts val="1335"/>
              </a:spcBef>
              <a:spcAft>
                <a:spcPts val="1335"/>
              </a:spcAft>
              <a:buClr>
                <a:schemeClr val="accent2"/>
              </a:buClr>
              <a:buSzPts val="3000"/>
              <a:buNone/>
              <a:defRPr sz="4000">
                <a:solidFill>
                  <a:schemeClr val="accent2"/>
                </a:solidFill>
              </a:defRPr>
            </a:lvl9pPr>
          </a:lstStyle>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600" lvl="0" indent="-541655" algn="ctr" rtl="0">
              <a:spcBef>
                <a:spcPts val="0"/>
              </a:spcBef>
              <a:spcAft>
                <a:spcPts val="0"/>
              </a:spcAft>
              <a:buSzPts val="2800"/>
              <a:buFont typeface="Nunito SemiBold"/>
              <a:buChar char="✗"/>
              <a:defRPr sz="3735">
                <a:latin typeface="Nunito SemiBold"/>
                <a:ea typeface="Nunito SemiBold"/>
                <a:cs typeface="Nunito SemiBold"/>
                <a:sym typeface="Nunito SemiBold"/>
              </a:defRPr>
            </a:lvl1pPr>
            <a:lvl2pPr marL="1219200" lvl="1"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2pPr>
            <a:lvl3pPr marL="1828800" lvl="2"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3pPr>
            <a:lvl4pPr marL="2438400" lvl="3"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4pPr>
            <a:lvl5pPr marL="3048000" lvl="4"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5pPr>
            <a:lvl6pPr marL="3657600" lvl="5"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6pPr>
            <a:lvl7pPr marL="4267200" lvl="6"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7pPr>
            <a:lvl8pPr marL="4876800" lvl="7" indent="-541655" algn="ctr" rtl="0">
              <a:spcBef>
                <a:spcPts val="1335"/>
              </a:spcBef>
              <a:spcAft>
                <a:spcPts val="0"/>
              </a:spcAft>
              <a:buSzPts val="2800"/>
              <a:buFont typeface="Nunito SemiBold"/>
              <a:buChar char="○"/>
              <a:defRPr sz="3735">
                <a:latin typeface="Nunito SemiBold"/>
                <a:ea typeface="Nunito SemiBold"/>
                <a:cs typeface="Nunito SemiBold"/>
                <a:sym typeface="Nunito SemiBold"/>
              </a:defRPr>
            </a:lvl8pPr>
            <a:lvl9pPr marL="5486400" lvl="8" indent="-541655" algn="ctr" rtl="0">
              <a:spcBef>
                <a:spcPts val="1335"/>
              </a:spcBef>
              <a:spcAft>
                <a:spcPts val="1335"/>
              </a:spcAft>
              <a:buSzPts val="2800"/>
              <a:buFont typeface="Nunito SemiBold"/>
              <a:buChar char="■"/>
              <a:defRPr sz="3735">
                <a:latin typeface="Nunito SemiBold"/>
                <a:ea typeface="Nunito SemiBold"/>
                <a:cs typeface="Nunito SemiBold"/>
                <a:sym typeface="Nunito SemiBold"/>
              </a:defRPr>
            </a:lvl9pPr>
          </a:lstStyle>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x" matchingName="Title + 1 column">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600" lvl="0" indent="-490855" rtl="0">
              <a:spcBef>
                <a:spcPts val="0"/>
              </a:spcBef>
              <a:spcAft>
                <a:spcPts val="0"/>
              </a:spcAft>
              <a:buSzPts val="2200"/>
              <a:buChar char="✗"/>
              <a:defRPr/>
            </a:lvl1pPr>
            <a:lvl2pPr marL="1219200" lvl="1" indent="-490855" rtl="0">
              <a:spcBef>
                <a:spcPts val="1335"/>
              </a:spcBef>
              <a:spcAft>
                <a:spcPts val="0"/>
              </a:spcAft>
              <a:buSzPts val="2200"/>
              <a:buChar char="✗"/>
              <a:defRPr/>
            </a:lvl2pPr>
            <a:lvl3pPr marL="1828800" lvl="2" indent="-490855" rtl="0">
              <a:spcBef>
                <a:spcPts val="1335"/>
              </a:spcBef>
              <a:spcAft>
                <a:spcPts val="0"/>
              </a:spcAft>
              <a:buSzPts val="2200"/>
              <a:buChar char="■"/>
              <a:defRPr/>
            </a:lvl3pPr>
            <a:lvl4pPr marL="2438400" lvl="3" indent="-490855" rtl="0">
              <a:spcBef>
                <a:spcPts val="1335"/>
              </a:spcBef>
              <a:spcAft>
                <a:spcPts val="0"/>
              </a:spcAft>
              <a:buSzPts val="2200"/>
              <a:buChar char="●"/>
              <a:defRPr/>
            </a:lvl4pPr>
            <a:lvl5pPr marL="3048000" lvl="4" indent="-490855" rtl="0">
              <a:spcBef>
                <a:spcPts val="1335"/>
              </a:spcBef>
              <a:spcAft>
                <a:spcPts val="0"/>
              </a:spcAft>
              <a:buSzPts val="2200"/>
              <a:buChar char="○"/>
              <a:defRPr/>
            </a:lvl5pPr>
            <a:lvl6pPr marL="3657600" lvl="5" indent="-490855" rtl="0">
              <a:spcBef>
                <a:spcPts val="1335"/>
              </a:spcBef>
              <a:spcAft>
                <a:spcPts val="0"/>
              </a:spcAft>
              <a:buSzPts val="2200"/>
              <a:buChar char="■"/>
              <a:defRPr/>
            </a:lvl6pPr>
            <a:lvl7pPr marL="4267200" lvl="6" indent="-490855" rtl="0">
              <a:spcBef>
                <a:spcPts val="1335"/>
              </a:spcBef>
              <a:spcAft>
                <a:spcPts val="0"/>
              </a:spcAft>
              <a:buSzPts val="2200"/>
              <a:buChar char="●"/>
              <a:defRPr/>
            </a:lvl7pPr>
            <a:lvl8pPr marL="4876800" lvl="7" indent="-490855" rtl="0">
              <a:spcBef>
                <a:spcPts val="1335"/>
              </a:spcBef>
              <a:spcAft>
                <a:spcPts val="0"/>
              </a:spcAft>
              <a:buSzPts val="2200"/>
              <a:buChar char="○"/>
              <a:defRPr/>
            </a:lvl8pPr>
            <a:lvl9pPr marL="5486400" lvl="8" indent="-490855" rtl="0">
              <a:spcBef>
                <a:spcPts val="1335"/>
              </a:spcBef>
              <a:spcAft>
                <a:spcPts val="1335"/>
              </a:spcAft>
              <a:buSzPts val="2200"/>
              <a:buChar char="■"/>
              <a:defRPr/>
            </a:lvl9pPr>
          </a:lstStyle>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68"/>
        <p:cNvGrpSpPr/>
        <p:nvPr/>
      </p:nvGrpSpPr>
      <p:grpSpPr>
        <a:xfrm>
          <a:off x="0" y="0"/>
          <a:ext cx="0" cy="0"/>
          <a:chOff x="0" y="0"/>
          <a:chExt cx="0" cy="0"/>
        </a:xfrm>
      </p:grpSpPr>
      <p:sp>
        <p:nvSpPr>
          <p:cNvPr id="69" name="Google Shape;69;p6"/>
          <p:cNvSpPr/>
          <p:nvPr/>
        </p:nvSpPr>
        <p:spPr>
          <a:xfrm>
            <a:off x="0" y="0"/>
            <a:ext cx="12192000" cy="68580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rot="10800000">
            <a:off x="637494" y="665999"/>
            <a:ext cx="5188773" cy="585260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 name="Google Shape;71;p6"/>
          <p:cNvSpPr/>
          <p:nvPr/>
        </p:nvSpPr>
        <p:spPr>
          <a:xfrm>
            <a:off x="479518" y="494934"/>
            <a:ext cx="5158861" cy="5867065"/>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 name="Google Shape;72;p6"/>
          <p:cNvSpPr txBox="1">
            <a:spLocks noGrp="1"/>
          </p:cNvSpPr>
          <p:nvPr>
            <p:ph type="title"/>
          </p:nvPr>
        </p:nvSpPr>
        <p:spPr>
          <a:xfrm>
            <a:off x="1177833" y="1339984"/>
            <a:ext cx="3839200" cy="12692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73" name="Google Shape;73;p6"/>
          <p:cNvSpPr txBox="1">
            <a:spLocks noGrp="1"/>
          </p:cNvSpPr>
          <p:nvPr>
            <p:ph type="body" idx="1"/>
          </p:nvPr>
        </p:nvSpPr>
        <p:spPr>
          <a:xfrm>
            <a:off x="1178033" y="2771217"/>
            <a:ext cx="3839200" cy="2746800"/>
          </a:xfrm>
          <a:prstGeom prst="rect">
            <a:avLst/>
          </a:prstGeom>
        </p:spPr>
        <p:txBody>
          <a:bodyPr spcFirstLastPara="1" wrap="square" lIns="0" tIns="0" rIns="0" bIns="0" anchor="t" anchorCtr="0">
            <a:noAutofit/>
          </a:bodyPr>
          <a:lstStyle>
            <a:lvl1pPr marL="609600" lvl="0" indent="-474345" rtl="0">
              <a:spcBef>
                <a:spcPts val="0"/>
              </a:spcBef>
              <a:spcAft>
                <a:spcPts val="0"/>
              </a:spcAft>
              <a:buSzPts val="2000"/>
              <a:buChar char="✗"/>
              <a:defRPr sz="2665"/>
            </a:lvl1pPr>
            <a:lvl2pPr marL="1219200" lvl="1" indent="-474345" rtl="0">
              <a:spcBef>
                <a:spcPts val="1335"/>
              </a:spcBef>
              <a:spcAft>
                <a:spcPts val="0"/>
              </a:spcAft>
              <a:buSzPts val="2000"/>
              <a:buChar char="✗"/>
              <a:defRPr sz="2665"/>
            </a:lvl2pPr>
            <a:lvl3pPr marL="1828800" lvl="2" indent="-474345" rtl="0">
              <a:spcBef>
                <a:spcPts val="1335"/>
              </a:spcBef>
              <a:spcAft>
                <a:spcPts val="0"/>
              </a:spcAft>
              <a:buSzPts val="2000"/>
              <a:buChar char="■"/>
              <a:defRPr sz="2665"/>
            </a:lvl3pPr>
            <a:lvl4pPr marL="2438400" lvl="3" indent="-474345" rtl="0">
              <a:spcBef>
                <a:spcPts val="1335"/>
              </a:spcBef>
              <a:spcAft>
                <a:spcPts val="0"/>
              </a:spcAft>
              <a:buSzPts val="2000"/>
              <a:buChar char="●"/>
              <a:defRPr sz="2665"/>
            </a:lvl4pPr>
            <a:lvl5pPr marL="3048000" lvl="4" indent="-474345" rtl="0">
              <a:spcBef>
                <a:spcPts val="1335"/>
              </a:spcBef>
              <a:spcAft>
                <a:spcPts val="0"/>
              </a:spcAft>
              <a:buSzPts val="2000"/>
              <a:buChar char="○"/>
              <a:defRPr sz="2665"/>
            </a:lvl5pPr>
            <a:lvl6pPr marL="3657600" lvl="5" indent="-474345" rtl="0">
              <a:spcBef>
                <a:spcPts val="1335"/>
              </a:spcBef>
              <a:spcAft>
                <a:spcPts val="0"/>
              </a:spcAft>
              <a:buSzPts val="2000"/>
              <a:buChar char="■"/>
              <a:defRPr sz="2665"/>
            </a:lvl6pPr>
            <a:lvl7pPr marL="4267200" lvl="6" indent="-474345" rtl="0">
              <a:spcBef>
                <a:spcPts val="1335"/>
              </a:spcBef>
              <a:spcAft>
                <a:spcPts val="0"/>
              </a:spcAft>
              <a:buSzPts val="2000"/>
              <a:buChar char="●"/>
              <a:defRPr sz="2665"/>
            </a:lvl7pPr>
            <a:lvl8pPr marL="4876800" lvl="7" indent="-474345" rtl="0">
              <a:spcBef>
                <a:spcPts val="1335"/>
              </a:spcBef>
              <a:spcAft>
                <a:spcPts val="0"/>
              </a:spcAft>
              <a:buSzPts val="2000"/>
              <a:buChar char="○"/>
              <a:defRPr sz="2665"/>
            </a:lvl8pPr>
            <a:lvl9pPr marL="5486400" lvl="8" indent="-474345" rtl="0">
              <a:spcBef>
                <a:spcPts val="1335"/>
              </a:spcBef>
              <a:spcAft>
                <a:spcPts val="1335"/>
              </a:spcAft>
              <a:buSzPts val="2000"/>
              <a:buChar char="■"/>
              <a:defRPr sz="2665"/>
            </a:lvl9pPr>
          </a:lstStyle>
          <a:p/>
        </p:txBody>
      </p:sp>
      <p:sp>
        <p:nvSpPr>
          <p:cNvPr id="74" name="Google Shape;74;p6"/>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75" name="Google Shape;75;p6"/>
          <p:cNvSpPr/>
          <p:nvPr/>
        </p:nvSpPr>
        <p:spPr>
          <a:xfrm rot="5400000">
            <a:off x="4819390" y="3442248"/>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 name="Google Shape;76;p6"/>
          <p:cNvSpPr/>
          <p:nvPr/>
        </p:nvSpPr>
        <p:spPr>
          <a:xfrm rot="5400000">
            <a:off x="5540742" y="46971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 name="Google Shape;77;p6"/>
          <p:cNvSpPr/>
          <p:nvPr/>
        </p:nvSpPr>
        <p:spPr>
          <a:xfrm rot="10800000">
            <a:off x="723383" y="5986900"/>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 name="Google Shape;78;p6"/>
          <p:cNvSpPr/>
          <p:nvPr/>
        </p:nvSpPr>
        <p:spPr>
          <a:xfrm rot="5130764">
            <a:off x="330190" y="549114"/>
            <a:ext cx="994517" cy="1033772"/>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 name="Google Shape;79;p6"/>
          <p:cNvSpPr/>
          <p:nvPr/>
        </p:nvSpPr>
        <p:spPr>
          <a:xfrm>
            <a:off x="3993032" y="4007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6"/>
          <p:cNvSpPr/>
          <p:nvPr/>
        </p:nvSpPr>
        <p:spPr>
          <a:xfrm>
            <a:off x="1994262" y="6170762"/>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81;p6"/>
          <p:cNvSpPr/>
          <p:nvPr/>
        </p:nvSpPr>
        <p:spPr>
          <a:xfrm rot="10800000">
            <a:off x="727688" y="6240338"/>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ColTx" matchingName="Title + 2 columns">
  <p:cSld name="Title + 2 columns">
    <p:spTree>
      <p:nvGrpSpPr>
        <p:cNvPr id="1" name="Shape 82"/>
        <p:cNvGrpSpPr/>
        <p:nvPr/>
      </p:nvGrpSpPr>
      <p:grpSpPr>
        <a:xfrm>
          <a:off x="0" y="0"/>
          <a:ext cx="0" cy="0"/>
          <a:chOff x="0" y="0"/>
          <a:chExt cx="0" cy="0"/>
        </a:xfrm>
      </p:grpSpPr>
      <p:sp>
        <p:nvSpPr>
          <p:cNvPr id="83" name="Google Shape;83;p7"/>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84;p7"/>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85;p7"/>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 name="Google Shape;86;p7"/>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87" name="Google Shape;87;p7"/>
          <p:cNvSpPr txBox="1">
            <a:spLocks noGrp="1"/>
          </p:cNvSpPr>
          <p:nvPr>
            <p:ph type="body" idx="1"/>
          </p:nvPr>
        </p:nvSpPr>
        <p:spPr>
          <a:xfrm>
            <a:off x="1584233" y="2008467"/>
            <a:ext cx="4003600" cy="3682800"/>
          </a:xfrm>
          <a:prstGeom prst="rect">
            <a:avLst/>
          </a:prstGeom>
        </p:spPr>
        <p:txBody>
          <a:bodyPr spcFirstLastPara="1" wrap="square" lIns="0" tIns="0" rIns="0" bIns="0" anchor="t" anchorCtr="0">
            <a:noAutofit/>
          </a:bodyPr>
          <a:lstStyle>
            <a:lvl1pPr marL="609600" lvl="0" indent="-474345" rtl="0">
              <a:spcBef>
                <a:spcPts val="0"/>
              </a:spcBef>
              <a:spcAft>
                <a:spcPts val="0"/>
              </a:spcAft>
              <a:buSzPts val="2000"/>
              <a:buChar char="✗"/>
              <a:defRPr sz="2665"/>
            </a:lvl1pPr>
            <a:lvl2pPr marL="1219200" lvl="1" indent="-474345" rtl="0">
              <a:spcBef>
                <a:spcPts val="1335"/>
              </a:spcBef>
              <a:spcAft>
                <a:spcPts val="0"/>
              </a:spcAft>
              <a:buSzPts val="2000"/>
              <a:buChar char="✗"/>
              <a:defRPr sz="2665"/>
            </a:lvl2pPr>
            <a:lvl3pPr marL="1828800" lvl="2" indent="-474345" rtl="0">
              <a:spcBef>
                <a:spcPts val="1335"/>
              </a:spcBef>
              <a:spcAft>
                <a:spcPts val="0"/>
              </a:spcAft>
              <a:buSzPts val="2000"/>
              <a:buChar char="■"/>
              <a:defRPr sz="2665"/>
            </a:lvl3pPr>
            <a:lvl4pPr marL="2438400" lvl="3" indent="-474345" rtl="0">
              <a:spcBef>
                <a:spcPts val="1335"/>
              </a:spcBef>
              <a:spcAft>
                <a:spcPts val="0"/>
              </a:spcAft>
              <a:buSzPts val="2000"/>
              <a:buChar char="●"/>
              <a:defRPr sz="2665"/>
            </a:lvl4pPr>
            <a:lvl5pPr marL="3048000" lvl="4" indent="-474345" rtl="0">
              <a:spcBef>
                <a:spcPts val="1335"/>
              </a:spcBef>
              <a:spcAft>
                <a:spcPts val="0"/>
              </a:spcAft>
              <a:buSzPts val="2000"/>
              <a:buChar char="○"/>
              <a:defRPr sz="2665"/>
            </a:lvl5pPr>
            <a:lvl6pPr marL="3657600" lvl="5" indent="-474345" rtl="0">
              <a:spcBef>
                <a:spcPts val="1335"/>
              </a:spcBef>
              <a:spcAft>
                <a:spcPts val="0"/>
              </a:spcAft>
              <a:buSzPts val="2000"/>
              <a:buChar char="■"/>
              <a:defRPr sz="2665"/>
            </a:lvl6pPr>
            <a:lvl7pPr marL="4267200" lvl="6" indent="-474345" rtl="0">
              <a:spcBef>
                <a:spcPts val="1335"/>
              </a:spcBef>
              <a:spcAft>
                <a:spcPts val="0"/>
              </a:spcAft>
              <a:buSzPts val="2000"/>
              <a:buChar char="●"/>
              <a:defRPr sz="2665"/>
            </a:lvl7pPr>
            <a:lvl8pPr marL="4876800" lvl="7" indent="-474345" rtl="0">
              <a:spcBef>
                <a:spcPts val="1335"/>
              </a:spcBef>
              <a:spcAft>
                <a:spcPts val="0"/>
              </a:spcAft>
              <a:buSzPts val="2000"/>
              <a:buChar char="○"/>
              <a:defRPr sz="2665"/>
            </a:lvl8pPr>
            <a:lvl9pPr marL="5486400" lvl="8" indent="-474345" rtl="0">
              <a:spcBef>
                <a:spcPts val="1335"/>
              </a:spcBef>
              <a:spcAft>
                <a:spcPts val="1335"/>
              </a:spcAft>
              <a:buSzPts val="2000"/>
              <a:buChar char="■"/>
              <a:defRPr sz="2665"/>
            </a:lvl9pPr>
          </a:lstStyle>
          <a:p/>
        </p:txBody>
      </p:sp>
      <p:sp>
        <p:nvSpPr>
          <p:cNvPr id="88" name="Google Shape;88;p7"/>
          <p:cNvSpPr txBox="1">
            <a:spLocks noGrp="1"/>
          </p:cNvSpPr>
          <p:nvPr>
            <p:ph type="body" idx="2"/>
          </p:nvPr>
        </p:nvSpPr>
        <p:spPr>
          <a:xfrm>
            <a:off x="6149152" y="2008467"/>
            <a:ext cx="4003600" cy="3682800"/>
          </a:xfrm>
          <a:prstGeom prst="rect">
            <a:avLst/>
          </a:prstGeom>
        </p:spPr>
        <p:txBody>
          <a:bodyPr spcFirstLastPara="1" wrap="square" lIns="0" tIns="0" rIns="0" bIns="0" anchor="t" anchorCtr="0">
            <a:noAutofit/>
          </a:bodyPr>
          <a:lstStyle>
            <a:lvl1pPr marL="609600" lvl="0" indent="-474345" rtl="0">
              <a:spcBef>
                <a:spcPts val="0"/>
              </a:spcBef>
              <a:spcAft>
                <a:spcPts val="0"/>
              </a:spcAft>
              <a:buSzPts val="2000"/>
              <a:buChar char="✗"/>
              <a:defRPr sz="2665"/>
            </a:lvl1pPr>
            <a:lvl2pPr marL="1219200" lvl="1" indent="-474345" rtl="0">
              <a:spcBef>
                <a:spcPts val="1335"/>
              </a:spcBef>
              <a:spcAft>
                <a:spcPts val="0"/>
              </a:spcAft>
              <a:buSzPts val="2000"/>
              <a:buChar char="✗"/>
              <a:defRPr sz="2665"/>
            </a:lvl2pPr>
            <a:lvl3pPr marL="1828800" lvl="2" indent="-474345" rtl="0">
              <a:spcBef>
                <a:spcPts val="1335"/>
              </a:spcBef>
              <a:spcAft>
                <a:spcPts val="0"/>
              </a:spcAft>
              <a:buSzPts val="2000"/>
              <a:buChar char="■"/>
              <a:defRPr sz="2665"/>
            </a:lvl3pPr>
            <a:lvl4pPr marL="2438400" lvl="3" indent="-474345" rtl="0">
              <a:spcBef>
                <a:spcPts val="1335"/>
              </a:spcBef>
              <a:spcAft>
                <a:spcPts val="0"/>
              </a:spcAft>
              <a:buSzPts val="2000"/>
              <a:buChar char="●"/>
              <a:defRPr sz="2665"/>
            </a:lvl4pPr>
            <a:lvl5pPr marL="3048000" lvl="4" indent="-474345" rtl="0">
              <a:spcBef>
                <a:spcPts val="1335"/>
              </a:spcBef>
              <a:spcAft>
                <a:spcPts val="0"/>
              </a:spcAft>
              <a:buSzPts val="2000"/>
              <a:buChar char="○"/>
              <a:defRPr sz="2665"/>
            </a:lvl5pPr>
            <a:lvl6pPr marL="3657600" lvl="5" indent="-474345" rtl="0">
              <a:spcBef>
                <a:spcPts val="1335"/>
              </a:spcBef>
              <a:spcAft>
                <a:spcPts val="0"/>
              </a:spcAft>
              <a:buSzPts val="2000"/>
              <a:buChar char="■"/>
              <a:defRPr sz="2665"/>
            </a:lvl6pPr>
            <a:lvl7pPr marL="4267200" lvl="6" indent="-474345" rtl="0">
              <a:spcBef>
                <a:spcPts val="1335"/>
              </a:spcBef>
              <a:spcAft>
                <a:spcPts val="0"/>
              </a:spcAft>
              <a:buSzPts val="2000"/>
              <a:buChar char="●"/>
              <a:defRPr sz="2665"/>
            </a:lvl7pPr>
            <a:lvl8pPr marL="4876800" lvl="7" indent="-474345" rtl="0">
              <a:spcBef>
                <a:spcPts val="1335"/>
              </a:spcBef>
              <a:spcAft>
                <a:spcPts val="0"/>
              </a:spcAft>
              <a:buSzPts val="2000"/>
              <a:buChar char="○"/>
              <a:defRPr sz="2665"/>
            </a:lvl8pPr>
            <a:lvl9pPr marL="5486400" lvl="8" indent="-474345" rtl="0">
              <a:spcBef>
                <a:spcPts val="1335"/>
              </a:spcBef>
              <a:spcAft>
                <a:spcPts val="1335"/>
              </a:spcAft>
              <a:buSzPts val="2000"/>
              <a:buChar char="■"/>
              <a:defRPr sz="2665"/>
            </a:lvl9pPr>
          </a:lstStyle>
          <a:p/>
        </p:txBody>
      </p:sp>
      <p:sp>
        <p:nvSpPr>
          <p:cNvPr id="89" name="Google Shape;89;p7"/>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90" name="Google Shape;90;p7"/>
          <p:cNvSpPr/>
          <p:nvPr/>
        </p:nvSpPr>
        <p:spPr>
          <a:xfrm>
            <a:off x="10851766" y="316035"/>
            <a:ext cx="985341" cy="1237312"/>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91;p7"/>
          <p:cNvSpPr/>
          <p:nvPr/>
        </p:nvSpPr>
        <p:spPr>
          <a:xfrm>
            <a:off x="11396892" y="3796060"/>
            <a:ext cx="349497" cy="308144"/>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 name="Google Shape;92;p7"/>
          <p:cNvSpPr/>
          <p:nvPr/>
        </p:nvSpPr>
        <p:spPr>
          <a:xfrm>
            <a:off x="5902355" y="6299608"/>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7"/>
          <p:cNvSpPr/>
          <p:nvPr/>
        </p:nvSpPr>
        <p:spPr>
          <a:xfrm>
            <a:off x="7158362" y="6340678"/>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7"/>
          <p:cNvSpPr/>
          <p:nvPr/>
        </p:nvSpPr>
        <p:spPr>
          <a:xfrm>
            <a:off x="7384870" y="6340232"/>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7"/>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 name="Google Shape;96;p7"/>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97"/>
        <p:cNvGrpSpPr/>
        <p:nvPr/>
      </p:nvGrpSpPr>
      <p:grpSpPr>
        <a:xfrm>
          <a:off x="0" y="0"/>
          <a:ext cx="0" cy="0"/>
          <a:chOff x="0" y="0"/>
          <a:chExt cx="0" cy="0"/>
        </a:xfrm>
      </p:grpSpPr>
      <p:sp>
        <p:nvSpPr>
          <p:cNvPr id="98" name="Google Shape;98;p8"/>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 name="Google Shape;99;p8"/>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100;p8"/>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101;p8"/>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02" name="Google Shape;102;p8"/>
          <p:cNvSpPr txBox="1">
            <a:spLocks noGrp="1"/>
          </p:cNvSpPr>
          <p:nvPr>
            <p:ph type="body" idx="1"/>
          </p:nvPr>
        </p:nvSpPr>
        <p:spPr>
          <a:xfrm>
            <a:off x="1584233" y="2008467"/>
            <a:ext cx="2669200" cy="3718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p:txBody>
      </p:sp>
      <p:sp>
        <p:nvSpPr>
          <p:cNvPr id="103" name="Google Shape;103;p8"/>
          <p:cNvSpPr txBox="1">
            <a:spLocks noGrp="1"/>
          </p:cNvSpPr>
          <p:nvPr>
            <p:ph type="body" idx="2"/>
          </p:nvPr>
        </p:nvSpPr>
        <p:spPr>
          <a:xfrm>
            <a:off x="4533851" y="2008467"/>
            <a:ext cx="2669200" cy="3718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p:txBody>
      </p:sp>
      <p:sp>
        <p:nvSpPr>
          <p:cNvPr id="104" name="Google Shape;104;p8"/>
          <p:cNvSpPr txBox="1">
            <a:spLocks noGrp="1"/>
          </p:cNvSpPr>
          <p:nvPr>
            <p:ph type="body" idx="3"/>
          </p:nvPr>
        </p:nvSpPr>
        <p:spPr>
          <a:xfrm>
            <a:off x="7483468" y="2008467"/>
            <a:ext cx="2669200" cy="3718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sz="2400"/>
            </a:lvl1pPr>
            <a:lvl2pPr marL="1219200" lvl="1" indent="-457200" rtl="0">
              <a:spcBef>
                <a:spcPts val="1335"/>
              </a:spcBef>
              <a:spcAft>
                <a:spcPts val="0"/>
              </a:spcAft>
              <a:buSzPts val="1800"/>
              <a:buChar char="✗"/>
              <a:defRPr sz="2400"/>
            </a:lvl2pPr>
            <a:lvl3pPr marL="1828800" lvl="2" indent="-457200" rtl="0">
              <a:spcBef>
                <a:spcPts val="1335"/>
              </a:spcBef>
              <a:spcAft>
                <a:spcPts val="0"/>
              </a:spcAft>
              <a:buSzPts val="1800"/>
              <a:buChar char="■"/>
              <a:defRPr sz="2400"/>
            </a:lvl3pPr>
            <a:lvl4pPr marL="2438400" lvl="3" indent="-457200" rtl="0">
              <a:spcBef>
                <a:spcPts val="1335"/>
              </a:spcBef>
              <a:spcAft>
                <a:spcPts val="0"/>
              </a:spcAft>
              <a:buSzPts val="1800"/>
              <a:buChar char="●"/>
              <a:defRPr sz="2400"/>
            </a:lvl4pPr>
            <a:lvl5pPr marL="3048000" lvl="4" indent="-457200" rtl="0">
              <a:spcBef>
                <a:spcPts val="1335"/>
              </a:spcBef>
              <a:spcAft>
                <a:spcPts val="0"/>
              </a:spcAft>
              <a:buSzPts val="1800"/>
              <a:buChar char="○"/>
              <a:defRPr sz="2400"/>
            </a:lvl5pPr>
            <a:lvl6pPr marL="3657600" lvl="5" indent="-457200" rtl="0">
              <a:spcBef>
                <a:spcPts val="1335"/>
              </a:spcBef>
              <a:spcAft>
                <a:spcPts val="0"/>
              </a:spcAft>
              <a:buSzPts val="1800"/>
              <a:buChar char="■"/>
              <a:defRPr sz="2400"/>
            </a:lvl6pPr>
            <a:lvl7pPr marL="4267200" lvl="6" indent="-457200" rtl="0">
              <a:spcBef>
                <a:spcPts val="1335"/>
              </a:spcBef>
              <a:spcAft>
                <a:spcPts val="0"/>
              </a:spcAft>
              <a:buSzPts val="1800"/>
              <a:buChar char="●"/>
              <a:defRPr sz="2400"/>
            </a:lvl7pPr>
            <a:lvl8pPr marL="4876800" lvl="7" indent="-457200" rtl="0">
              <a:spcBef>
                <a:spcPts val="1335"/>
              </a:spcBef>
              <a:spcAft>
                <a:spcPts val="0"/>
              </a:spcAft>
              <a:buSzPts val="1800"/>
              <a:buChar char="○"/>
              <a:defRPr sz="2400"/>
            </a:lvl8pPr>
            <a:lvl9pPr marL="5486400" lvl="8" indent="-457200" rtl="0">
              <a:spcBef>
                <a:spcPts val="1335"/>
              </a:spcBef>
              <a:spcAft>
                <a:spcPts val="1335"/>
              </a:spcAft>
              <a:buSzPts val="1800"/>
              <a:buChar char="■"/>
              <a:defRPr sz="2400"/>
            </a:lvl9pPr>
          </a:lstStyle>
          <a:p/>
        </p:txBody>
      </p:sp>
      <p:sp>
        <p:nvSpPr>
          <p:cNvPr id="105" name="Google Shape;105;p8"/>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106" name="Google Shape;106;p8"/>
          <p:cNvSpPr/>
          <p:nvPr/>
        </p:nvSpPr>
        <p:spPr>
          <a:xfrm rot="10338673">
            <a:off x="11663971" y="1555035"/>
            <a:ext cx="151213" cy="12729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 name="Google Shape;107;p8"/>
          <p:cNvSpPr/>
          <p:nvPr/>
        </p:nvSpPr>
        <p:spPr>
          <a:xfrm rot="10338673">
            <a:off x="11831130" y="2153643"/>
            <a:ext cx="107325" cy="532427"/>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 name="Google Shape;108;p8"/>
          <p:cNvSpPr/>
          <p:nvPr/>
        </p:nvSpPr>
        <p:spPr>
          <a:xfrm>
            <a:off x="4203022" y="508141"/>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 name="Google Shape;109;p8"/>
          <p:cNvSpPr/>
          <p:nvPr/>
        </p:nvSpPr>
        <p:spPr>
          <a:xfrm>
            <a:off x="5459028" y="549211"/>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 name="Google Shape;110;p8"/>
          <p:cNvSpPr/>
          <p:nvPr/>
        </p:nvSpPr>
        <p:spPr>
          <a:xfrm>
            <a:off x="5685536" y="548765"/>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 name="Google Shape;111;p8"/>
          <p:cNvSpPr/>
          <p:nvPr/>
        </p:nvSpPr>
        <p:spPr>
          <a:xfrm rot="5534346">
            <a:off x="29788" y="4545749"/>
            <a:ext cx="908759" cy="285993"/>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 name="Google Shape;112;p8"/>
          <p:cNvSpPr/>
          <p:nvPr/>
        </p:nvSpPr>
        <p:spPr>
          <a:xfrm>
            <a:off x="8122707" y="6354739"/>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 name="Google Shape;113;p8"/>
          <p:cNvSpPr/>
          <p:nvPr/>
        </p:nvSpPr>
        <p:spPr>
          <a:xfrm>
            <a:off x="8623179" y="6496483"/>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14"/>
        <p:cNvGrpSpPr/>
        <p:nvPr/>
      </p:nvGrpSpPr>
      <p:grpSpPr>
        <a:xfrm>
          <a:off x="0" y="0"/>
          <a:ext cx="0" cy="0"/>
          <a:chOff x="0" y="0"/>
          <a:chExt cx="0" cy="0"/>
        </a:xfrm>
      </p:grpSpPr>
      <p:sp>
        <p:nvSpPr>
          <p:cNvPr id="115" name="Google Shape;115;p9"/>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 name="Google Shape;116;p9"/>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 name="Google Shape;117;p9"/>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 name="Google Shape;118;p9"/>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19" name="Google Shape;119;p9"/>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120" name="Google Shape;120;p9"/>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 name="Google Shape;121;p9"/>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 name="Google Shape;122;p9"/>
          <p:cNvSpPr/>
          <p:nvPr/>
        </p:nvSpPr>
        <p:spPr>
          <a:xfrm>
            <a:off x="3880749" y="50391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 name="Google Shape;123;p9"/>
          <p:cNvSpPr/>
          <p:nvPr/>
        </p:nvSpPr>
        <p:spPr>
          <a:xfrm>
            <a:off x="5853940" y="548403"/>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 name="Google Shape;124;p9"/>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 name="Google Shape;125;p9"/>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 name="Google Shape;126;p9"/>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 name="Google Shape;127;p9"/>
          <p:cNvSpPr/>
          <p:nvPr/>
        </p:nvSpPr>
        <p:spPr>
          <a:xfrm>
            <a:off x="11499550" y="2342806"/>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 name="Google Shape;128;p9"/>
          <p:cNvSpPr/>
          <p:nvPr/>
        </p:nvSpPr>
        <p:spPr>
          <a:xfrm>
            <a:off x="6205899" y="6073993"/>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 name="Google Shape;131;p10"/>
          <p:cNvSpPr/>
          <p:nvPr/>
        </p:nvSpPr>
        <p:spPr>
          <a:xfrm>
            <a:off x="856700" y="5622168"/>
            <a:ext cx="7853765" cy="750185"/>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 name="Google Shape;132;p10"/>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 name="Google Shape;133;p10"/>
          <p:cNvSpPr txBox="1">
            <a:spLocks noGrp="1"/>
          </p:cNvSpPr>
          <p:nvPr>
            <p:ph type="body" idx="1"/>
          </p:nvPr>
        </p:nvSpPr>
        <p:spPr>
          <a:xfrm>
            <a:off x="1097435" y="5682411"/>
            <a:ext cx="7363600" cy="521600"/>
          </a:xfrm>
          <a:prstGeom prst="rect">
            <a:avLst/>
          </a:prstGeom>
        </p:spPr>
        <p:txBody>
          <a:bodyPr spcFirstLastPara="1" wrap="square" lIns="0" tIns="0" rIns="0" bIns="0" anchor="ctr" anchorCtr="0">
            <a:noAutofit/>
          </a:bodyPr>
          <a:lstStyle>
            <a:lvl1pPr marL="609600" lvl="0" indent="-304800" rtl="0">
              <a:spcBef>
                <a:spcPts val="0"/>
              </a:spcBef>
              <a:spcAft>
                <a:spcPts val="0"/>
              </a:spcAft>
              <a:buSzPts val="1600"/>
              <a:buNone/>
              <a:defRPr sz="2135"/>
            </a:lvl1pPr>
          </a:lstStyle>
          <a:p/>
        </p:txBody>
      </p:sp>
      <p:sp>
        <p:nvSpPr>
          <p:cNvPr id="134" name="Google Shape;134;p10"/>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135" name="Google Shape;135;p10"/>
          <p:cNvSpPr/>
          <p:nvPr/>
        </p:nvSpPr>
        <p:spPr>
          <a:xfrm rot="5400000">
            <a:off x="416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 name="Google Shape;136;p10"/>
          <p:cNvSpPr/>
          <p:nvPr/>
        </p:nvSpPr>
        <p:spPr>
          <a:xfrm rot="-9525180">
            <a:off x="337132" y="5811193"/>
            <a:ext cx="387347" cy="30844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 name="Google Shape;137;p10"/>
          <p:cNvSpPr/>
          <p:nvPr/>
        </p:nvSpPr>
        <p:spPr>
          <a:xfrm rot="-9525180">
            <a:off x="290359" y="6017223"/>
            <a:ext cx="176653" cy="121715"/>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 name="Google Shape;138;p10"/>
          <p:cNvSpPr/>
          <p:nvPr/>
        </p:nvSpPr>
        <p:spPr>
          <a:xfrm rot="-167066">
            <a:off x="6578987" y="484853"/>
            <a:ext cx="1184192" cy="81985"/>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 name="Google Shape;139;p10"/>
          <p:cNvSpPr/>
          <p:nvPr/>
        </p:nvSpPr>
        <p:spPr>
          <a:xfrm rot="-167066">
            <a:off x="7835157" y="490943"/>
            <a:ext cx="115852"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 name="Google Shape;140;p10"/>
          <p:cNvSpPr/>
          <p:nvPr/>
        </p:nvSpPr>
        <p:spPr>
          <a:xfrm rot="-167066">
            <a:off x="8061517" y="472613"/>
            <a:ext cx="399635"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 name="Google Shape;141;p10"/>
          <p:cNvSpPr/>
          <p:nvPr/>
        </p:nvSpPr>
        <p:spPr>
          <a:xfrm rot="5400000">
            <a:off x="11040351" y="3327685"/>
            <a:ext cx="1134187" cy="206636"/>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matchingName="Blank - Light">
  <p:cSld name="Blank - Light">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144" name="Google Shape;144;p11"/>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 name="Google Shape;145;p11"/>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 name="Google Shape;146;p11"/>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 name="Google Shape;147;p11"/>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 name="Google Shape;148;p11"/>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 name="Google Shape;149;p11"/>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 name="Google Shape;150;p11"/>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 name="Google Shape;151;p11"/>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 name="Google Shape;152;p11"/>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 name="Google Shape;153;p11"/>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 Dark">
  <p:cSld name="Blank - Dark">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fld id="{00000000-1234-1234-1234-123412341234}" type="slidenum">
              <a:rPr lang="en-GB" smtClean="0"/>
            </a:fld>
            <a:endParaRPr lang="en-GB"/>
          </a:p>
        </p:txBody>
      </p:sp>
      <p:sp>
        <p:nvSpPr>
          <p:cNvPr id="156" name="Google Shape;156;p12"/>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 name="Google Shape;157;p12"/>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 name="Google Shape;158;p12"/>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 name="Google Shape;159;p12"/>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 name="Google Shape;160;p12"/>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 name="Google Shape;161;p12"/>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 name="Google Shape;162;p12"/>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 name="Google Shape;163;p12"/>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 name="Google Shape;164;p12"/>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 name="Google Shape;165;p12"/>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6117867" y="849515"/>
            <a:ext cx="5608848" cy="5482596"/>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 name="Google Shape;168;p13"/>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grpSp>
        <p:nvGrpSpPr>
          <p:cNvPr id="169" name="Google Shape;169;p13"/>
          <p:cNvGrpSpPr/>
          <p:nvPr/>
        </p:nvGrpSpPr>
        <p:grpSpPr>
          <a:xfrm>
            <a:off x="5836383" y="575418"/>
            <a:ext cx="5814403" cy="5707165"/>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75" name="Google Shape;175;p13"/>
          <p:cNvSpPr/>
          <p:nvPr/>
        </p:nvSpPr>
        <p:spPr>
          <a:xfrm rot="2700000">
            <a:off x="6626279" y="1272902"/>
            <a:ext cx="267959" cy="230468"/>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 name="Google Shape;176;p13"/>
          <p:cNvSpPr/>
          <p:nvPr/>
        </p:nvSpPr>
        <p:spPr>
          <a:xfrm rot="8434612">
            <a:off x="10414313" y="5279020"/>
            <a:ext cx="720367" cy="352413"/>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77"/>
        <p:cNvGrpSpPr/>
        <p:nvPr/>
      </p:nvGrpSpPr>
      <p:grpSpPr>
        <a:xfrm>
          <a:off x="0" y="0"/>
          <a:ext cx="0" cy="0"/>
          <a:chOff x="0" y="0"/>
          <a:chExt cx="0" cy="0"/>
        </a:xfrm>
      </p:grpSpPr>
      <p:sp>
        <p:nvSpPr>
          <p:cNvPr id="178" name="Google Shape;178;p1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4" name="Shape 14"/>
          <p:cNvSpPr/>
          <p:nvPr>
            <p:custDataLst>
              <p:tags r:id="rId2"/>
            </p:custDataLst>
          </p:nvPr>
        </p:nvSpPr>
        <p:spPr>
          <a:xfrm>
            <a:off x="3200974" y="4337258"/>
            <a:ext cx="5776197" cy="5"/>
          </a:xfrm>
          <a:prstGeom prst="line">
            <a:avLst/>
          </a:prstGeom>
          <a:ln w="12700">
            <a:solidFill>
              <a:schemeClr val="accent1"/>
            </a:solidFill>
            <a:miter/>
            <a:headEnd type="oval"/>
            <a:tailEnd type="oval"/>
          </a:ln>
        </p:spPr>
        <p:txBody>
          <a:bodyPr lIns="45718" tIns="45718" rIns="45718" bIns="45718"/>
          <a:lstStyle/>
          <a:p/>
        </p:txBody>
      </p:sp>
      <p:pic>
        <p:nvPicPr>
          <p:cNvPr id="15" name="image1.png" descr="image1.pdf"/>
          <p:cNvPicPr>
            <a:picLocks noChangeAspect="1"/>
          </p:cNvPicPr>
          <p:nvPr>
            <p:custDataLst>
              <p:tags r:id="rId3"/>
            </p:custDataLst>
          </p:nvPr>
        </p:nvPicPr>
        <p:blipFill>
          <a:blip r:embed="rId4"/>
          <a:stretch>
            <a:fillRect/>
          </a:stretch>
        </p:blipFill>
        <p:spPr>
          <a:xfrm>
            <a:off x="5555384" y="736264"/>
            <a:ext cx="1081235" cy="540621"/>
          </a:xfrm>
          <a:prstGeom prst="rect">
            <a:avLst/>
          </a:prstGeom>
          <a:ln w="12700">
            <a:miter lim="400000"/>
            <a:headEnd/>
            <a:tailEnd/>
          </a:ln>
        </p:spPr>
      </p:pic>
      <p:pic>
        <p:nvPicPr>
          <p:cNvPr id="16" name="image1.png" descr="image1.pdf"/>
          <p:cNvPicPr>
            <a:picLocks noChangeAspect="1"/>
          </p:cNvPicPr>
          <p:nvPr>
            <p:custDataLst>
              <p:tags r:id="rId5"/>
            </p:custDataLst>
          </p:nvPr>
        </p:nvPicPr>
        <p:blipFill>
          <a:blip r:embed="rId4"/>
          <a:stretch>
            <a:fillRect/>
          </a:stretch>
        </p:blipFill>
        <p:spPr>
          <a:xfrm>
            <a:off x="5637522" y="6064336"/>
            <a:ext cx="969581" cy="484793"/>
          </a:xfrm>
          <a:prstGeom prst="rect">
            <a:avLst/>
          </a:prstGeom>
          <a:ln w="12700">
            <a:miter lim="400000"/>
            <a:headEnd/>
            <a:tailEnd/>
          </a:ln>
        </p:spPr>
      </p:pic>
      <p:sp>
        <p:nvSpPr>
          <p:cNvPr id="17" name="Shape 17"/>
          <p:cNvSpPr/>
          <p:nvPr>
            <p:custDataLst>
              <p:tags r:id="rId6"/>
            </p:custDataLst>
          </p:nvPr>
        </p:nvSpPr>
        <p:spPr>
          <a:xfrm>
            <a:off x="1495761" y="2134304"/>
            <a:ext cx="666082" cy="666081"/>
          </a:xfrm>
          <a:prstGeom prst="rect">
            <a:avLst/>
          </a:prstGeom>
          <a:solidFill>
            <a:srgbClr val="FFEFC1">
              <a:alpha val="77000"/>
            </a:srgbClr>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18" name="Shape 18"/>
          <p:cNvSpPr/>
          <p:nvPr>
            <p:custDataLst>
              <p:tags r:id="rId7"/>
            </p:custDataLst>
          </p:nvPr>
        </p:nvSpPr>
        <p:spPr>
          <a:xfrm rot="18900000">
            <a:off x="4900843" y="-1113415"/>
            <a:ext cx="2416627" cy="24538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ln w="254000" cap="rnd">
            <a:solidFill>
              <a:schemeClr val="accent1"/>
            </a:solidFill>
            <a:miter/>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nvGrpSpPr>
          <p:cNvPr id="21" name="Group 21"/>
          <p:cNvGrpSpPr/>
          <p:nvPr>
            <p:custDataLst>
              <p:tags r:id="rId8"/>
            </p:custDataLst>
          </p:nvPr>
        </p:nvGrpSpPr>
        <p:grpSpPr>
          <a:xfrm>
            <a:off x="10197215" y="3517773"/>
            <a:ext cx="1076607" cy="1057228"/>
            <a:chOff x="0" y="-1"/>
            <a:chExt cx="1076606" cy="1057227"/>
          </a:xfrm>
        </p:grpSpPr>
        <p:sp>
          <p:nvSpPr>
            <p:cNvPr id="19" name="Shape 19"/>
            <p:cNvSpPr/>
            <p:nvPr>
              <p:custDataLst>
                <p:tags r:id="rId9"/>
              </p:custDataLst>
            </p:nvPr>
          </p:nvSpPr>
          <p:spPr>
            <a:xfrm>
              <a:off x="410524" y="-2"/>
              <a:ext cx="666082" cy="666082"/>
            </a:xfrm>
            <a:prstGeom prst="rect">
              <a:avLst/>
            </a:prstGeom>
            <a:solidFill>
              <a:srgbClr val="FFEFC1"/>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20" name="Shape 20"/>
            <p:cNvSpPr/>
            <p:nvPr>
              <p:custDataLst>
                <p:tags r:id="rId10"/>
              </p:custDataLst>
            </p:nvPr>
          </p:nvSpPr>
          <p:spPr>
            <a:xfrm>
              <a:off x="-1" y="639804"/>
              <a:ext cx="417421" cy="417423"/>
            </a:xfrm>
            <a:prstGeom prst="rect">
              <a:avLst/>
            </a:prstGeom>
            <a:solidFill>
              <a:srgbClr val="FFEFC1"/>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sp>
        <p:nvSpPr>
          <p:cNvPr id="22" name="Shape 22"/>
          <p:cNvSpPr/>
          <p:nvPr>
            <p:custDataLst>
              <p:tags r:id="rId11"/>
            </p:custDataLst>
          </p:nvPr>
        </p:nvSpPr>
        <p:spPr>
          <a:xfrm>
            <a:off x="1828800" y="2486660"/>
            <a:ext cx="8599170" cy="1242065"/>
          </a:xfrm>
          <a:prstGeom prst="rect">
            <a:avLst/>
          </a:prstGeom>
          <a:ln w="12700">
            <a:solidFill>
              <a:srgbClr val="FFE8A3"/>
            </a:solidFill>
            <a:miter/>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23" name="Shape 23"/>
          <p:cNvSpPr>
            <a:spLocks noGrp="1"/>
          </p:cNvSpPr>
          <p:nvPr>
            <p:ph type="body" sz="quarter" idx="1" hasCustomPrompt="1"/>
            <p:custDataLst>
              <p:tags r:id="rId12"/>
            </p:custDataLst>
          </p:nvPr>
        </p:nvSpPr>
        <p:spPr>
          <a:xfrm>
            <a:off x="3053495" y="4427558"/>
            <a:ext cx="1458383" cy="430251"/>
          </a:xfrm>
          <a:prstGeom prst="rect">
            <a:avLst/>
          </a:prstGeom>
        </p:spPr>
        <p:txBody>
          <a:bodyPr lIns="46798" tIns="46798" rIns="46798" bIns="46798" anchor="ct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正文级别 1</a:t>
            </a:r>
          </a:p>
          <a:p>
            <a:pPr lvl="1"/>
            <a:r>
              <a:t>正文级别 2</a:t>
            </a:r>
          </a:p>
          <a:p>
            <a:pPr lvl="2"/>
            <a:r>
              <a:t>正文级别 3</a:t>
            </a:r>
          </a:p>
          <a:p>
            <a:pPr lvl="3"/>
            <a:r>
              <a:t>正文级别 4</a:t>
            </a:r>
          </a:p>
          <a:p>
            <a:pPr lvl="4"/>
            <a:r>
              <a:t>正文级别 5</a:t>
            </a:r>
          </a:p>
        </p:txBody>
      </p:sp>
      <p:sp>
        <p:nvSpPr>
          <p:cNvPr id="24" name="Shape 24"/>
          <p:cNvSpPr>
            <a:spLocks noGrp="1"/>
          </p:cNvSpPr>
          <p:nvPr>
            <p:ph type="body" sz="quarter" idx="13"/>
            <p:custDataLst>
              <p:tags r:id="rId13"/>
            </p:custDataLst>
          </p:nvPr>
        </p:nvSpPr>
        <p:spPr>
          <a:xfrm>
            <a:off x="7680124" y="4427558"/>
            <a:ext cx="1458385" cy="430246"/>
          </a:xfrm>
          <a:prstGeom prst="rect">
            <a:avLst/>
          </a:prstGeom>
        </p:spPr>
        <p:txBody>
          <a:bodyPr lIns="46798" tIns="46798" rIns="46798" bIns="46798" anchor="ctr"/>
          <a:lstStyle/>
          <a:p>
            <a:pPr>
              <a:defRPr spc="100"/>
            </a:pPr>
          </a:p>
        </p:txBody>
      </p:sp>
      <p:sp>
        <p:nvSpPr>
          <p:cNvPr id="25" name="Shape 25"/>
          <p:cNvSpPr>
            <a:spLocks noGrp="1"/>
          </p:cNvSpPr>
          <p:nvPr>
            <p:ph type="title" hasCustomPrompt="1"/>
            <p:custDataLst>
              <p:tags r:id="rId14"/>
            </p:custDataLst>
          </p:nvPr>
        </p:nvSpPr>
        <p:spPr>
          <a:xfrm>
            <a:off x="2047400" y="2419562"/>
            <a:ext cx="8097196" cy="1240216"/>
          </a:xfrm>
          <a:prstGeom prst="rect">
            <a:avLst/>
          </a:prstGeom>
        </p:spPr>
        <p:txBody>
          <a:bodyPr lIns="46798" tIns="46798" rIns="46798" bIns="46798" anchor="b"/>
          <a:lstStyle>
            <a:lvl1pPr algn="ctr">
              <a:defRPr sz="5400" spc="600"/>
            </a:lvl1pPr>
          </a:lstStyle>
          <a:p>
            <a:r>
              <a:t>标题文本</a:t>
            </a:r>
          </a:p>
        </p:txBody>
      </p:sp>
      <p:sp>
        <p:nvSpPr>
          <p:cNvPr id="26" name="Shape 26"/>
          <p:cNvSpPr>
            <a:spLocks noGrp="1"/>
          </p:cNvSpPr>
          <p:nvPr>
            <p:ph type="sldNum" sz="quarter" idx="2"/>
            <p:custDataLst>
              <p:tags r:id="rId15"/>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33" name="Shape 33"/>
          <p:cNvSpPr>
            <a:spLocks noGrp="1"/>
          </p:cNvSpPr>
          <p:nvPr>
            <p:ph type="title" hasCustomPrompt="1"/>
            <p:custDataLst>
              <p:tags r:id="rId2"/>
            </p:custDataLst>
          </p:nvPr>
        </p:nvSpPr>
        <p:spPr>
          <a:prstGeom prst="rect">
            <a:avLst/>
          </a:prstGeom>
        </p:spPr>
        <p:txBody>
          <a:bodyPr/>
          <a:lstStyle/>
          <a:p>
            <a:r>
              <a:t>标题文本</a:t>
            </a:r>
          </a:p>
        </p:txBody>
      </p:sp>
      <p:sp>
        <p:nvSpPr>
          <p:cNvPr id="34" name="Shape 34"/>
          <p:cNvSpPr>
            <a:spLocks noGrp="1"/>
          </p:cNvSpPr>
          <p:nvPr>
            <p:ph type="body" idx="1" hasCustomPrompt="1"/>
            <p:custDataLst>
              <p:tags r:id="rId3"/>
            </p:custDataLst>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35" name="Shape 35"/>
          <p:cNvSpPr>
            <a:spLocks noGrp="1"/>
          </p:cNvSpPr>
          <p:nvPr>
            <p:ph type="sldNum" sz="quarter" idx="2"/>
            <p:custDataLst>
              <p:tags r:id="rId4"/>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42" name="Shape 42"/>
          <p:cNvSpPr/>
          <p:nvPr>
            <p:custDataLst>
              <p:tags r:id="rId2"/>
            </p:custDataLst>
          </p:nvPr>
        </p:nvSpPr>
        <p:spPr>
          <a:xfrm>
            <a:off x="0" y="2174132"/>
            <a:ext cx="12192000" cy="2509736"/>
          </a:xfrm>
          <a:prstGeom prst="rect">
            <a:avLst/>
          </a:prstGeom>
          <a:solidFill>
            <a:schemeClr val="accent1"/>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43" name="Shape 43"/>
          <p:cNvSpPr/>
          <p:nvPr>
            <p:custDataLst>
              <p:tags r:id="rId3"/>
            </p:custDataLst>
          </p:nvPr>
        </p:nvSpPr>
        <p:spPr>
          <a:xfrm>
            <a:off x="11103088" y="5019807"/>
            <a:ext cx="495809" cy="495809"/>
          </a:xfrm>
          <a:prstGeom prst="rect">
            <a:avLst/>
          </a:prstGeom>
          <a:solidFill>
            <a:srgbClr val="FFEFC1"/>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44" name="Shape 44"/>
          <p:cNvSpPr/>
          <p:nvPr>
            <p:custDataLst>
              <p:tags r:id="rId4"/>
            </p:custDataLst>
          </p:nvPr>
        </p:nvSpPr>
        <p:spPr>
          <a:xfrm>
            <a:off x="10787764" y="5515616"/>
            <a:ext cx="310720" cy="310720"/>
          </a:xfrm>
          <a:prstGeom prst="rect">
            <a:avLst/>
          </a:prstGeom>
          <a:solidFill>
            <a:schemeClr val="accent1">
              <a:alpha val="34000"/>
            </a:schemeClr>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45" name="Shape 45"/>
          <p:cNvSpPr/>
          <p:nvPr>
            <p:custDataLst>
              <p:tags r:id="rId5"/>
            </p:custDataLst>
          </p:nvPr>
        </p:nvSpPr>
        <p:spPr>
          <a:xfrm>
            <a:off x="1284050" y="1654256"/>
            <a:ext cx="9533109" cy="3520860"/>
          </a:xfrm>
          <a:prstGeom prst="rect">
            <a:avLst/>
          </a:prstGeom>
          <a:ln w="12700">
            <a:solidFill>
              <a:srgbClr val="FFE8A3"/>
            </a:solidFill>
            <a:miter/>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46" name="Shape 46"/>
          <p:cNvSpPr/>
          <p:nvPr>
            <p:custDataLst>
              <p:tags r:id="rId6"/>
            </p:custDataLst>
          </p:nvPr>
        </p:nvSpPr>
        <p:spPr>
          <a:xfrm>
            <a:off x="1036147" y="1015123"/>
            <a:ext cx="495809" cy="495809"/>
          </a:xfrm>
          <a:prstGeom prst="rect">
            <a:avLst/>
          </a:prstGeom>
          <a:solidFill>
            <a:srgbClr val="FFEFC1"/>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47" name="Shape 47"/>
          <p:cNvSpPr/>
          <p:nvPr>
            <p:custDataLst>
              <p:tags r:id="rId7"/>
            </p:custDataLst>
          </p:nvPr>
        </p:nvSpPr>
        <p:spPr>
          <a:xfrm>
            <a:off x="720821" y="1510931"/>
            <a:ext cx="310720" cy="310720"/>
          </a:xfrm>
          <a:prstGeom prst="rect">
            <a:avLst/>
          </a:prstGeom>
          <a:solidFill>
            <a:schemeClr val="accent1">
              <a:alpha val="34000"/>
            </a:schemeClr>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48" name="Shape 48"/>
          <p:cNvSpPr>
            <a:spLocks noGrp="1"/>
          </p:cNvSpPr>
          <p:nvPr>
            <p:ph type="body" sz="quarter" idx="1" hasCustomPrompt="1"/>
            <p:custDataLst>
              <p:tags r:id="rId8"/>
            </p:custDataLst>
          </p:nvPr>
        </p:nvSpPr>
        <p:spPr>
          <a:xfrm>
            <a:off x="3886677" y="3920187"/>
            <a:ext cx="4723923" cy="459324"/>
          </a:xfrm>
          <a:prstGeom prst="rect">
            <a:avLst/>
          </a:prstGeom>
        </p:spPr>
        <p:txBody>
          <a:bodyPr lIns="46798" tIns="46798" rIns="46798" bIns="46798"/>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正文级别 1</a:t>
            </a:r>
          </a:p>
          <a:p>
            <a:pPr lvl="1"/>
            <a:r>
              <a:t>正文级别 2</a:t>
            </a:r>
          </a:p>
          <a:p>
            <a:pPr lvl="2"/>
            <a:r>
              <a:t>正文级别 3</a:t>
            </a:r>
          </a:p>
          <a:p>
            <a:pPr lvl="3"/>
            <a:r>
              <a:t>正文级别 4</a:t>
            </a:r>
          </a:p>
          <a:p>
            <a:pPr lvl="4"/>
            <a:r>
              <a:t>正文级别 5</a:t>
            </a:r>
          </a:p>
        </p:txBody>
      </p:sp>
      <p:pic>
        <p:nvPicPr>
          <p:cNvPr id="49" name="image2.png" descr="image2.png"/>
          <p:cNvPicPr>
            <a:picLocks noChangeAspect="1"/>
          </p:cNvPicPr>
          <p:nvPr>
            <p:custDataLst>
              <p:tags r:id="rId9"/>
            </p:custDataLst>
          </p:nvPr>
        </p:nvPicPr>
        <p:blipFill>
          <a:blip r:embed="rId10">
            <a:alphaModFix amt="50000"/>
          </a:blip>
          <a:stretch>
            <a:fillRect/>
          </a:stretch>
        </p:blipFill>
        <p:spPr>
          <a:xfrm>
            <a:off x="-3" y="2177039"/>
            <a:ext cx="3495893" cy="2509741"/>
          </a:xfrm>
          <a:prstGeom prst="rect">
            <a:avLst/>
          </a:prstGeom>
          <a:ln w="12700">
            <a:miter lim="400000"/>
            <a:headEnd/>
            <a:tailEnd/>
          </a:ln>
        </p:spPr>
      </p:pic>
      <p:sp>
        <p:nvSpPr>
          <p:cNvPr id="50" name="Shape 50"/>
          <p:cNvSpPr>
            <a:spLocks noGrp="1"/>
          </p:cNvSpPr>
          <p:nvPr>
            <p:ph type="title" hasCustomPrompt="1"/>
            <p:custDataLst>
              <p:tags r:id="rId11"/>
            </p:custDataLst>
          </p:nvPr>
        </p:nvSpPr>
        <p:spPr>
          <a:xfrm>
            <a:off x="3886675" y="2969061"/>
            <a:ext cx="4723925" cy="863950"/>
          </a:xfrm>
          <a:prstGeom prst="rect">
            <a:avLst/>
          </a:prstGeom>
        </p:spPr>
        <p:txBody>
          <a:bodyPr lIns="46798" tIns="46798" rIns="46798" bIns="46798" anchor="b"/>
          <a:lstStyle>
            <a:lvl1pPr>
              <a:defRPr sz="4000" spc="300"/>
            </a:lvl1pPr>
          </a:lstStyle>
          <a:p>
            <a:r>
              <a:t>标题文本</a:t>
            </a:r>
          </a:p>
        </p:txBody>
      </p:sp>
      <p:sp>
        <p:nvSpPr>
          <p:cNvPr id="51" name="Shape 51"/>
          <p:cNvSpPr>
            <a:spLocks noGrp="1"/>
          </p:cNvSpPr>
          <p:nvPr>
            <p:ph type="sldNum" sz="quarter" idx="2"/>
            <p:custDataLst>
              <p:tags r:id="rId12"/>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grpSp>
        <p:nvGrpSpPr>
          <p:cNvPr id="64" name="Group 64"/>
          <p:cNvGrpSpPr/>
          <p:nvPr>
            <p:custDataLst>
              <p:tags r:id="rId2"/>
            </p:custDataLst>
          </p:nvPr>
        </p:nvGrpSpPr>
        <p:grpSpPr>
          <a:xfrm>
            <a:off x="-5724" y="-8"/>
            <a:ext cx="13521227" cy="6990156"/>
            <a:chOff x="-1" y="-1"/>
            <a:chExt cx="13521226" cy="6990154"/>
          </a:xfrm>
        </p:grpSpPr>
        <p:grpSp>
          <p:nvGrpSpPr>
            <p:cNvPr id="60" name="Group 60"/>
            <p:cNvGrpSpPr/>
            <p:nvPr>
              <p:custDataLst>
                <p:tags r:id="rId3"/>
              </p:custDataLst>
            </p:nvPr>
          </p:nvGrpSpPr>
          <p:grpSpPr>
            <a:xfrm>
              <a:off x="-2" y="-2"/>
              <a:ext cx="1261758" cy="955688"/>
              <a:chOff x="0" y="0"/>
              <a:chExt cx="1261757" cy="955686"/>
            </a:xfrm>
          </p:grpSpPr>
          <p:sp>
            <p:nvSpPr>
              <p:cNvPr id="58" name="Shape 58"/>
              <p:cNvSpPr/>
              <p:nvPr>
                <p:custDataLst>
                  <p:tags r:id="rId4"/>
                </p:custDataLst>
              </p:nvPr>
            </p:nvSpPr>
            <p:spPr>
              <a:xfrm rot="10800000" flipH="1">
                <a:off x="-1" y="59"/>
                <a:ext cx="1261758" cy="9556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alpha val="46000"/>
                </a:schemeClr>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59" name="Shape 59"/>
              <p:cNvSpPr/>
              <p:nvPr>
                <p:custDataLst>
                  <p:tags r:id="rId5"/>
                </p:custDataLst>
              </p:nvPr>
            </p:nvSpPr>
            <p:spPr>
              <a:xfrm rot="10800000" flipH="1">
                <a:off x="-1" y="0"/>
                <a:ext cx="1103532" cy="8357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grpSp>
          <p:nvGrpSpPr>
            <p:cNvPr id="63" name="Group 63"/>
            <p:cNvGrpSpPr/>
            <p:nvPr>
              <p:custDataLst>
                <p:tags r:id="rId6"/>
              </p:custDataLst>
            </p:nvPr>
          </p:nvGrpSpPr>
          <p:grpSpPr>
            <a:xfrm>
              <a:off x="11348124" y="4817052"/>
              <a:ext cx="2173101" cy="2173102"/>
              <a:chOff x="0" y="0"/>
              <a:chExt cx="2173100" cy="2173100"/>
            </a:xfrm>
          </p:grpSpPr>
          <p:sp>
            <p:nvSpPr>
              <p:cNvPr id="61" name="Shape 61"/>
              <p:cNvSpPr/>
              <p:nvPr>
                <p:custDataLst>
                  <p:tags r:id="rId7"/>
                </p:custDataLst>
              </p:nvPr>
            </p:nvSpPr>
            <p:spPr>
              <a:xfrm rot="2700000">
                <a:off x="318195" y="318289"/>
                <a:ext cx="1536710" cy="15365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62" name="image1.png" descr="image1.pdf"/>
              <p:cNvPicPr>
                <a:picLocks noChangeAspect="1"/>
              </p:cNvPicPr>
              <p:nvPr>
                <p:custDataLst>
                  <p:tags r:id="rId8"/>
                </p:custDataLst>
              </p:nvPr>
            </p:nvPicPr>
            <p:blipFill>
              <a:blip r:embed="rId9"/>
              <a:stretch>
                <a:fillRect/>
              </a:stretch>
            </p:blipFill>
            <p:spPr>
              <a:xfrm rot="5400000">
                <a:off x="38815" y="816216"/>
                <a:ext cx="1081458" cy="540665"/>
              </a:xfrm>
              <a:prstGeom prst="rect">
                <a:avLst/>
              </a:prstGeom>
              <a:ln w="12700" cap="flat">
                <a:noFill/>
                <a:miter lim="400000"/>
                <a:headEnd/>
                <a:tailEnd/>
              </a:ln>
              <a:effectLst/>
            </p:spPr>
          </p:pic>
        </p:grpSp>
      </p:grpSp>
      <p:sp>
        <p:nvSpPr>
          <p:cNvPr id="65" name="Shape 65"/>
          <p:cNvSpPr>
            <a:spLocks noGrp="1"/>
          </p:cNvSpPr>
          <p:nvPr>
            <p:ph type="title" hasCustomPrompt="1"/>
            <p:custDataLst>
              <p:tags r:id="rId10"/>
            </p:custDataLst>
          </p:nvPr>
        </p:nvSpPr>
        <p:spPr>
          <a:prstGeom prst="rect">
            <a:avLst/>
          </a:prstGeom>
        </p:spPr>
        <p:txBody>
          <a:bodyPr lIns="46990" tIns="46990" rIns="46990" bIns="46990"/>
          <a:lstStyle/>
          <a:p>
            <a:r>
              <a:t>标题文本</a:t>
            </a:r>
          </a:p>
        </p:txBody>
      </p:sp>
      <p:sp>
        <p:nvSpPr>
          <p:cNvPr id="66" name="Shape 66"/>
          <p:cNvSpPr>
            <a:spLocks noGrp="1"/>
          </p:cNvSpPr>
          <p:nvPr>
            <p:ph type="body" sz="half" idx="1" hasCustomPrompt="1"/>
            <p:custDataLst>
              <p:tags r:id="rId11"/>
            </p:custDataLst>
          </p:nvPr>
        </p:nvSpPr>
        <p:spPr>
          <a:xfrm>
            <a:off x="669929" y="952508"/>
            <a:ext cx="5283245" cy="5388908"/>
          </a:xfrm>
          <a:prstGeom prst="rect">
            <a:avLst/>
          </a:prstGeom>
        </p:spPr>
        <p:txBody>
          <a:bodyPr lIns="46990" tIns="46990" rIns="46990" bIns="46990"/>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正文级别 1</a:t>
            </a:r>
          </a:p>
          <a:p>
            <a:pPr lvl="1"/>
            <a:r>
              <a:t>正文级别 2</a:t>
            </a:r>
          </a:p>
          <a:p>
            <a:pPr lvl="2"/>
            <a:r>
              <a:t>正文级别 3</a:t>
            </a:r>
          </a:p>
          <a:p>
            <a:pPr lvl="3"/>
            <a:r>
              <a:t>正文级别 4</a:t>
            </a:r>
          </a:p>
          <a:p>
            <a:pPr lvl="4"/>
            <a:r>
              <a:t>正文级别 5</a:t>
            </a:r>
          </a:p>
        </p:txBody>
      </p:sp>
      <p:sp>
        <p:nvSpPr>
          <p:cNvPr id="67" name="Shape 67"/>
          <p:cNvSpPr>
            <a:spLocks noGrp="1"/>
          </p:cNvSpPr>
          <p:nvPr>
            <p:ph type="sldNum" sz="quarter" idx="2"/>
            <p:custDataLst>
              <p:tags r:id="rId12"/>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grpSp>
        <p:nvGrpSpPr>
          <p:cNvPr id="80" name="Group 80"/>
          <p:cNvGrpSpPr/>
          <p:nvPr>
            <p:custDataLst>
              <p:tags r:id="rId2"/>
            </p:custDataLst>
          </p:nvPr>
        </p:nvGrpSpPr>
        <p:grpSpPr>
          <a:xfrm>
            <a:off x="-811286" y="270753"/>
            <a:ext cx="13834063" cy="6272481"/>
            <a:chOff x="-1" y="-1"/>
            <a:chExt cx="13834063" cy="6272480"/>
          </a:xfrm>
        </p:grpSpPr>
        <p:grpSp>
          <p:nvGrpSpPr>
            <p:cNvPr id="76" name="Group 76"/>
            <p:cNvGrpSpPr/>
            <p:nvPr>
              <p:custDataLst>
                <p:tags r:id="rId3"/>
              </p:custDataLst>
            </p:nvPr>
          </p:nvGrpSpPr>
          <p:grpSpPr>
            <a:xfrm>
              <a:off x="-2" y="-2"/>
              <a:ext cx="1693690" cy="1693690"/>
              <a:chOff x="0" y="0"/>
              <a:chExt cx="1693689" cy="1693689"/>
            </a:xfrm>
          </p:grpSpPr>
          <p:sp>
            <p:nvSpPr>
              <p:cNvPr id="74" name="Shape 74"/>
              <p:cNvSpPr/>
              <p:nvPr>
                <p:custDataLst>
                  <p:tags r:id="rId4"/>
                </p:custDataLst>
              </p:nvPr>
            </p:nvSpPr>
            <p:spPr>
              <a:xfrm rot="13500000">
                <a:off x="248034" y="248034"/>
                <a:ext cx="1197620" cy="11976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75" name="image1.png" descr="image1.pdf"/>
              <p:cNvPicPr>
                <a:picLocks noChangeAspect="1"/>
              </p:cNvPicPr>
              <p:nvPr>
                <p:custDataLst>
                  <p:tags r:id="rId5"/>
                </p:custDataLst>
              </p:nvPr>
            </p:nvPicPr>
            <p:blipFill>
              <a:blip r:embed="rId6"/>
              <a:stretch>
                <a:fillRect/>
              </a:stretch>
            </p:blipFill>
            <p:spPr>
              <a:xfrm rot="16200000">
                <a:off x="573538" y="576508"/>
                <a:ext cx="1081337" cy="540671"/>
              </a:xfrm>
              <a:prstGeom prst="rect">
                <a:avLst/>
              </a:prstGeom>
              <a:ln w="12700" cap="flat">
                <a:noFill/>
                <a:miter lim="400000"/>
                <a:headEnd/>
                <a:tailEnd/>
              </a:ln>
              <a:effectLst/>
            </p:spPr>
          </p:pic>
        </p:grpSp>
        <p:grpSp>
          <p:nvGrpSpPr>
            <p:cNvPr id="79" name="Group 79"/>
            <p:cNvGrpSpPr/>
            <p:nvPr>
              <p:custDataLst>
                <p:tags r:id="rId7"/>
              </p:custDataLst>
            </p:nvPr>
          </p:nvGrpSpPr>
          <p:grpSpPr>
            <a:xfrm>
              <a:off x="12128699" y="4567117"/>
              <a:ext cx="1705362" cy="1705362"/>
              <a:chOff x="0" y="-1"/>
              <a:chExt cx="1705360" cy="1705360"/>
            </a:xfrm>
          </p:grpSpPr>
          <p:sp>
            <p:nvSpPr>
              <p:cNvPr id="77" name="Shape 77"/>
              <p:cNvSpPr/>
              <p:nvPr>
                <p:custDataLst>
                  <p:tags r:id="rId8"/>
                </p:custDataLst>
              </p:nvPr>
            </p:nvSpPr>
            <p:spPr>
              <a:xfrm rot="2700000">
                <a:off x="249743" y="249742"/>
                <a:ext cx="1205873" cy="12058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78" name="image1.png" descr="image1.pdf"/>
              <p:cNvPicPr>
                <a:picLocks noChangeAspect="1"/>
              </p:cNvPicPr>
              <p:nvPr>
                <p:custDataLst>
                  <p:tags r:id="rId9"/>
                </p:custDataLst>
              </p:nvPr>
            </p:nvPicPr>
            <p:blipFill>
              <a:blip r:embed="rId6"/>
              <a:stretch>
                <a:fillRect/>
              </a:stretch>
            </p:blipFill>
            <p:spPr>
              <a:xfrm rot="5400000">
                <a:off x="60861" y="582297"/>
                <a:ext cx="1081518" cy="540761"/>
              </a:xfrm>
              <a:prstGeom prst="rect">
                <a:avLst/>
              </a:prstGeom>
              <a:ln w="12700" cap="flat">
                <a:noFill/>
                <a:miter lim="400000"/>
                <a:headEnd/>
                <a:tailEnd/>
              </a:ln>
              <a:effectLst/>
            </p:spPr>
          </p:pic>
        </p:grpSp>
      </p:grpSp>
      <p:sp>
        <p:nvSpPr>
          <p:cNvPr id="81" name="Shape 81"/>
          <p:cNvSpPr>
            <a:spLocks noGrp="1"/>
          </p:cNvSpPr>
          <p:nvPr>
            <p:ph type="title" hasCustomPrompt="1"/>
            <p:custDataLst>
              <p:tags r:id="rId10"/>
            </p:custDataLst>
          </p:nvPr>
        </p:nvSpPr>
        <p:spPr>
          <a:prstGeom prst="rect">
            <a:avLst/>
          </a:prstGeom>
        </p:spPr>
        <p:txBody>
          <a:bodyPr/>
          <a:lstStyle/>
          <a:p>
            <a:r>
              <a:t>标题文本</a:t>
            </a:r>
          </a:p>
        </p:txBody>
      </p:sp>
      <p:sp>
        <p:nvSpPr>
          <p:cNvPr id="82" name="Shape 82"/>
          <p:cNvSpPr>
            <a:spLocks noGrp="1"/>
          </p:cNvSpPr>
          <p:nvPr>
            <p:ph type="body" sz="quarter" idx="1" hasCustomPrompt="1"/>
            <p:custDataLst>
              <p:tags r:id="rId11"/>
            </p:custDataLst>
          </p:nvPr>
        </p:nvSpPr>
        <p:spPr>
          <a:xfrm>
            <a:off x="669929" y="952508"/>
            <a:ext cx="5283245" cy="381008"/>
          </a:xfrm>
          <a:prstGeom prst="rect">
            <a:avLst/>
          </a:prstGeom>
        </p:spPr>
        <p:txBody>
          <a:bodyPr lIns="38100" tIns="38100" rIns="38100" bIns="38100"/>
          <a:lstStyle>
            <a:lvl1pPr marL="0" indent="0">
              <a:lnSpc>
                <a:spcPct val="100000"/>
              </a:lnSpc>
              <a:spcBef>
                <a:spcPct val="0"/>
              </a:spcBef>
              <a:buSzTx/>
              <a:buFontTx/>
              <a:buNone/>
              <a:defRPr sz="2000" spc="200"/>
            </a:lvl1pPr>
            <a:lvl2pPr marL="0" indent="0">
              <a:lnSpc>
                <a:spcPct val="100000"/>
              </a:lnSpc>
              <a:spcBef>
                <a:spcPct val="0"/>
              </a:spcBef>
              <a:buSzTx/>
              <a:buFontTx/>
              <a:buNone/>
              <a:defRPr sz="2000" spc="200"/>
            </a:lvl2pPr>
            <a:lvl3pPr marL="0" indent="0">
              <a:lnSpc>
                <a:spcPct val="100000"/>
              </a:lnSpc>
              <a:spcBef>
                <a:spcPct val="0"/>
              </a:spcBef>
              <a:buSzTx/>
              <a:buFontTx/>
              <a:buNone/>
              <a:defRPr sz="2000" spc="200"/>
            </a:lvl3pPr>
            <a:lvl4pPr marL="0" indent="0">
              <a:lnSpc>
                <a:spcPct val="100000"/>
              </a:lnSpc>
              <a:spcBef>
                <a:spcPct val="0"/>
              </a:spcBef>
              <a:buSzTx/>
              <a:buFontTx/>
              <a:buNone/>
              <a:defRPr sz="2000" spc="200"/>
            </a:lvl4pPr>
            <a:lvl5pPr marL="0" indent="0">
              <a:lnSpc>
                <a:spcPct val="100000"/>
              </a:lnSpc>
              <a:spcBef>
                <a:spcPct val="0"/>
              </a:spcBef>
              <a:buSzTx/>
              <a:buFontTx/>
              <a:buNone/>
              <a:defRPr sz="2000" spc="200"/>
            </a:lvl5pPr>
          </a:lstStyle>
          <a:p>
            <a:r>
              <a:t>正文级别 1</a:t>
            </a:r>
          </a:p>
          <a:p>
            <a:pPr lvl="1"/>
            <a:r>
              <a:t>正文级别 2</a:t>
            </a:r>
          </a:p>
          <a:p>
            <a:pPr lvl="2"/>
            <a:r>
              <a:t>正文级别 3</a:t>
            </a:r>
          </a:p>
          <a:p>
            <a:pPr lvl="3"/>
            <a:r>
              <a:t>正文级别 4</a:t>
            </a:r>
          </a:p>
          <a:p>
            <a:pPr lvl="4"/>
            <a:r>
              <a:t>正文级别 5</a:t>
            </a:r>
          </a:p>
        </p:txBody>
      </p:sp>
      <p:sp>
        <p:nvSpPr>
          <p:cNvPr id="83" name="Shape 83"/>
          <p:cNvSpPr>
            <a:spLocks noGrp="1"/>
          </p:cNvSpPr>
          <p:nvPr>
            <p:ph type="body" sz="quarter" idx="13"/>
            <p:custDataLst>
              <p:tags r:id="rId12"/>
            </p:custDataLst>
          </p:nvPr>
        </p:nvSpPr>
        <p:spPr>
          <a:xfrm>
            <a:off x="6235748" y="952508"/>
            <a:ext cx="5283248" cy="381008"/>
          </a:xfrm>
          <a:prstGeom prst="rect">
            <a:avLst/>
          </a:prstGeom>
        </p:spPr>
        <p:txBody>
          <a:bodyPr lIns="38100" tIns="38100" rIns="38100" bIns="38100"/>
          <a:lstStyle/>
          <a:p>
            <a:pPr>
              <a:defRPr spc="100"/>
            </a:pPr>
          </a:p>
        </p:txBody>
      </p:sp>
      <p:sp>
        <p:nvSpPr>
          <p:cNvPr id="84" name="Shape 84"/>
          <p:cNvSpPr>
            <a:spLocks noGrp="1"/>
          </p:cNvSpPr>
          <p:nvPr>
            <p:ph type="sldNum" sz="quarter" idx="2"/>
            <p:custDataLst>
              <p:tags r:id="rId13"/>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91" name="Shape 91"/>
          <p:cNvSpPr/>
          <p:nvPr>
            <p:custDataLst>
              <p:tags r:id="rId2"/>
            </p:custDataLst>
          </p:nvPr>
        </p:nvSpPr>
        <p:spPr>
          <a:xfrm>
            <a:off x="-1" y="0"/>
            <a:ext cx="3910521" cy="6858000"/>
          </a:xfrm>
          <a:prstGeom prst="rect">
            <a:avLst/>
          </a:prstGeom>
          <a:solidFill>
            <a:schemeClr val="accent1"/>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92" name="Shape 92"/>
          <p:cNvSpPr/>
          <p:nvPr>
            <p:custDataLst>
              <p:tags r:id="rId3"/>
            </p:custDataLst>
          </p:nvPr>
        </p:nvSpPr>
        <p:spPr>
          <a:xfrm>
            <a:off x="642021" y="544744"/>
            <a:ext cx="3910526" cy="6313260"/>
          </a:xfrm>
          <a:prstGeom prst="rect">
            <a:avLst/>
          </a:prstGeom>
          <a:solidFill>
            <a:schemeClr val="accent1"/>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93" name="image3.png" descr="image3.png"/>
          <p:cNvPicPr>
            <a:picLocks noChangeAspect="1"/>
          </p:cNvPicPr>
          <p:nvPr>
            <p:custDataLst>
              <p:tags r:id="rId4"/>
            </p:custDataLst>
          </p:nvPr>
        </p:nvPicPr>
        <p:blipFill>
          <a:blip r:embed="rId5">
            <a:alphaModFix amt="50000"/>
          </a:blip>
          <a:stretch>
            <a:fillRect/>
          </a:stretch>
        </p:blipFill>
        <p:spPr>
          <a:xfrm>
            <a:off x="638504" y="544749"/>
            <a:ext cx="3910520" cy="6313252"/>
          </a:xfrm>
          <a:prstGeom prst="rect">
            <a:avLst/>
          </a:prstGeom>
          <a:ln w="12700">
            <a:miter lim="400000"/>
            <a:headEnd/>
            <a:tailEnd/>
          </a:ln>
        </p:spPr>
      </p:pic>
      <p:sp>
        <p:nvSpPr>
          <p:cNvPr id="94" name="Shape 94"/>
          <p:cNvSpPr>
            <a:spLocks noGrp="1"/>
          </p:cNvSpPr>
          <p:nvPr>
            <p:ph type="title" hasCustomPrompt="1"/>
            <p:custDataLst>
              <p:tags r:id="rId6"/>
            </p:custDataLst>
          </p:nvPr>
        </p:nvSpPr>
        <p:spPr>
          <a:xfrm>
            <a:off x="4760259" y="443230"/>
            <a:ext cx="6761861" cy="441965"/>
          </a:xfrm>
          <a:prstGeom prst="rect">
            <a:avLst/>
          </a:prstGeom>
        </p:spPr>
        <p:txBody>
          <a:bodyPr/>
          <a:lstStyle/>
          <a:p>
            <a:r>
              <a:t>标题文本</a:t>
            </a:r>
          </a:p>
        </p:txBody>
      </p:sp>
      <p:sp>
        <p:nvSpPr>
          <p:cNvPr id="95" name="Shape 95"/>
          <p:cNvSpPr>
            <a:spLocks noGrp="1"/>
          </p:cNvSpPr>
          <p:nvPr>
            <p:ph type="sldNum" sz="quarter" idx="2"/>
            <p:custDataLst>
              <p:tags r:id="rId7"/>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02" name="Shape 102"/>
          <p:cNvSpPr>
            <a:spLocks noGrp="1"/>
          </p:cNvSpPr>
          <p:nvPr>
            <p:ph type="sldNum" sz="quarter" idx="2"/>
            <p:custDataLst>
              <p:tags r:id="rId2"/>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竖排标题与文本">
    <p:spTree>
      <p:nvGrpSpPr>
        <p:cNvPr id="1" name=""/>
        <p:cNvGrpSpPr/>
        <p:nvPr/>
      </p:nvGrpSpPr>
      <p:grpSpPr>
        <a:xfrm>
          <a:off x="0" y="0"/>
          <a:ext cx="0" cy="0"/>
          <a:chOff x="0" y="0"/>
          <a:chExt cx="0" cy="0"/>
        </a:xfrm>
      </p:grpSpPr>
      <p:grpSp>
        <p:nvGrpSpPr>
          <p:cNvPr id="115" name="Group 115"/>
          <p:cNvGrpSpPr/>
          <p:nvPr>
            <p:custDataLst>
              <p:tags r:id="rId2"/>
            </p:custDataLst>
          </p:nvPr>
        </p:nvGrpSpPr>
        <p:grpSpPr>
          <a:xfrm>
            <a:off x="-811286" y="270753"/>
            <a:ext cx="13834063" cy="6272481"/>
            <a:chOff x="-1" y="-1"/>
            <a:chExt cx="13834063" cy="6272480"/>
          </a:xfrm>
        </p:grpSpPr>
        <p:grpSp>
          <p:nvGrpSpPr>
            <p:cNvPr id="111" name="Group 111"/>
            <p:cNvGrpSpPr/>
            <p:nvPr>
              <p:custDataLst>
                <p:tags r:id="rId3"/>
              </p:custDataLst>
            </p:nvPr>
          </p:nvGrpSpPr>
          <p:grpSpPr>
            <a:xfrm>
              <a:off x="-2" y="-2"/>
              <a:ext cx="1693690" cy="1693690"/>
              <a:chOff x="0" y="0"/>
              <a:chExt cx="1693689" cy="1693689"/>
            </a:xfrm>
          </p:grpSpPr>
          <p:sp>
            <p:nvSpPr>
              <p:cNvPr id="109" name="Shape 109"/>
              <p:cNvSpPr/>
              <p:nvPr>
                <p:custDataLst>
                  <p:tags r:id="rId4"/>
                </p:custDataLst>
              </p:nvPr>
            </p:nvSpPr>
            <p:spPr>
              <a:xfrm rot="13500000">
                <a:off x="248034" y="248034"/>
                <a:ext cx="1197620" cy="11976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110" name="image1.png" descr="image1.pdf"/>
              <p:cNvPicPr>
                <a:picLocks noChangeAspect="1"/>
              </p:cNvPicPr>
              <p:nvPr>
                <p:custDataLst>
                  <p:tags r:id="rId5"/>
                </p:custDataLst>
              </p:nvPr>
            </p:nvPicPr>
            <p:blipFill>
              <a:blip r:embed="rId6"/>
              <a:stretch>
                <a:fillRect/>
              </a:stretch>
            </p:blipFill>
            <p:spPr>
              <a:xfrm rot="16200000">
                <a:off x="573538" y="576508"/>
                <a:ext cx="1081337" cy="540671"/>
              </a:xfrm>
              <a:prstGeom prst="rect">
                <a:avLst/>
              </a:prstGeom>
              <a:ln w="12700" cap="flat">
                <a:noFill/>
                <a:miter lim="400000"/>
                <a:headEnd/>
                <a:tailEnd/>
              </a:ln>
              <a:effectLst/>
            </p:spPr>
          </p:pic>
        </p:grpSp>
        <p:grpSp>
          <p:nvGrpSpPr>
            <p:cNvPr id="114" name="Group 114"/>
            <p:cNvGrpSpPr/>
            <p:nvPr>
              <p:custDataLst>
                <p:tags r:id="rId7"/>
              </p:custDataLst>
            </p:nvPr>
          </p:nvGrpSpPr>
          <p:grpSpPr>
            <a:xfrm>
              <a:off x="12128699" y="4567117"/>
              <a:ext cx="1705362" cy="1705362"/>
              <a:chOff x="0" y="-1"/>
              <a:chExt cx="1705360" cy="1705360"/>
            </a:xfrm>
          </p:grpSpPr>
          <p:sp>
            <p:nvSpPr>
              <p:cNvPr id="112" name="Shape 112"/>
              <p:cNvSpPr/>
              <p:nvPr>
                <p:custDataLst>
                  <p:tags r:id="rId8"/>
                </p:custDataLst>
              </p:nvPr>
            </p:nvSpPr>
            <p:spPr>
              <a:xfrm rot="2700000">
                <a:off x="249743" y="249742"/>
                <a:ext cx="1205873" cy="12058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113" name="image1.png" descr="image1.pdf"/>
              <p:cNvPicPr>
                <a:picLocks noChangeAspect="1"/>
              </p:cNvPicPr>
              <p:nvPr>
                <p:custDataLst>
                  <p:tags r:id="rId9"/>
                </p:custDataLst>
              </p:nvPr>
            </p:nvPicPr>
            <p:blipFill>
              <a:blip r:embed="rId6"/>
              <a:stretch>
                <a:fillRect/>
              </a:stretch>
            </p:blipFill>
            <p:spPr>
              <a:xfrm rot="5400000">
                <a:off x="60861" y="582297"/>
                <a:ext cx="1081518" cy="540761"/>
              </a:xfrm>
              <a:prstGeom prst="rect">
                <a:avLst/>
              </a:prstGeom>
              <a:ln w="12700" cap="flat">
                <a:noFill/>
                <a:miter lim="400000"/>
                <a:headEnd/>
                <a:tailEnd/>
              </a:ln>
              <a:effectLst/>
            </p:spPr>
          </p:pic>
        </p:grpSp>
      </p:grpSp>
      <p:sp>
        <p:nvSpPr>
          <p:cNvPr id="116" name="Shape 116"/>
          <p:cNvSpPr>
            <a:spLocks noGrp="1"/>
          </p:cNvSpPr>
          <p:nvPr>
            <p:ph type="title" hasCustomPrompt="1"/>
            <p:custDataLst>
              <p:tags r:id="rId10"/>
            </p:custDataLst>
          </p:nvPr>
        </p:nvSpPr>
        <p:spPr>
          <a:xfrm>
            <a:off x="10571135" y="952508"/>
            <a:ext cx="950989" cy="5388908"/>
          </a:xfrm>
          <a:prstGeom prst="rect">
            <a:avLst/>
          </a:prstGeom>
        </p:spPr>
        <p:txBody>
          <a:bodyPr anchor="ctr"/>
          <a:lstStyle/>
          <a:p>
            <a:r>
              <a:t>标题文本</a:t>
            </a:r>
          </a:p>
        </p:txBody>
      </p:sp>
      <p:sp>
        <p:nvSpPr>
          <p:cNvPr id="117" name="Shape 117"/>
          <p:cNvSpPr>
            <a:spLocks noGrp="1"/>
          </p:cNvSpPr>
          <p:nvPr>
            <p:ph type="body" idx="1" hasCustomPrompt="1"/>
            <p:custDataLst>
              <p:tags r:id="rId11"/>
            </p:custDataLst>
          </p:nvPr>
        </p:nvSpPr>
        <p:spPr>
          <a:xfrm>
            <a:off x="669925" y="952500"/>
            <a:ext cx="9828101" cy="5388908"/>
          </a:xfrm>
          <a:prstGeom prst="rect">
            <a:avLst/>
          </a:prstGeom>
        </p:spPr>
        <p:txBody>
          <a:bodyPr/>
          <a:lstStyle>
            <a:lvl1pPr indent="0"/>
            <a:lvl2pPr indent="0"/>
            <a:lvl3pPr indent="0"/>
            <a:lvl4pPr indent="0"/>
            <a:lvl5pPr indent="0"/>
          </a:lstStyle>
          <a:p>
            <a:r>
              <a:t>正文级别 1</a:t>
            </a:r>
          </a:p>
          <a:p>
            <a:pPr lvl="1"/>
            <a:r>
              <a:t>正文级别 2</a:t>
            </a:r>
          </a:p>
          <a:p>
            <a:pPr lvl="2"/>
            <a:r>
              <a:t>正文级别 3</a:t>
            </a:r>
          </a:p>
          <a:p>
            <a:pPr lvl="3"/>
            <a:r>
              <a:t>正文级别 4</a:t>
            </a:r>
          </a:p>
          <a:p>
            <a:pPr lvl="4"/>
            <a:r>
              <a:t>正文级别 5</a:t>
            </a:r>
          </a:p>
        </p:txBody>
      </p:sp>
      <p:sp>
        <p:nvSpPr>
          <p:cNvPr id="118" name="Shape 118"/>
          <p:cNvSpPr>
            <a:spLocks noGrp="1"/>
          </p:cNvSpPr>
          <p:nvPr>
            <p:ph type="sldNum" sz="quarter" idx="2"/>
            <p:custDataLst>
              <p:tags r:id="rId12"/>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内容">
    <p:spTree>
      <p:nvGrpSpPr>
        <p:cNvPr id="1" name=""/>
        <p:cNvGrpSpPr/>
        <p:nvPr/>
      </p:nvGrpSpPr>
      <p:grpSpPr>
        <a:xfrm>
          <a:off x="0" y="0"/>
          <a:ext cx="0" cy="0"/>
          <a:chOff x="0" y="0"/>
          <a:chExt cx="0" cy="0"/>
        </a:xfrm>
      </p:grpSpPr>
      <p:sp>
        <p:nvSpPr>
          <p:cNvPr id="125" name="Shape 125"/>
          <p:cNvSpPr>
            <a:spLocks noGrp="1"/>
          </p:cNvSpPr>
          <p:nvPr>
            <p:ph type="body" idx="1" hasCustomPrompt="1"/>
            <p:custDataLst>
              <p:tags r:id="rId2"/>
            </p:custDataLst>
          </p:nvPr>
        </p:nvSpPr>
        <p:spPr>
          <a:xfrm>
            <a:off x="669929" y="952508"/>
            <a:ext cx="10852240" cy="538890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26" name="Shape 126"/>
          <p:cNvSpPr>
            <a:spLocks noGrp="1"/>
          </p:cNvSpPr>
          <p:nvPr>
            <p:ph type="sldNum" sz="quarter" idx="2"/>
            <p:custDataLst>
              <p:tags r:id="rId3"/>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末尾幻灯片">
    <p:spTree>
      <p:nvGrpSpPr>
        <p:cNvPr id="1" name=""/>
        <p:cNvGrpSpPr/>
        <p:nvPr/>
      </p:nvGrpSpPr>
      <p:grpSpPr>
        <a:xfrm>
          <a:off x="0" y="0"/>
          <a:ext cx="0" cy="0"/>
          <a:chOff x="0" y="0"/>
          <a:chExt cx="0" cy="0"/>
        </a:xfrm>
      </p:grpSpPr>
      <p:grpSp>
        <p:nvGrpSpPr>
          <p:cNvPr id="135" name="Group 135"/>
          <p:cNvGrpSpPr/>
          <p:nvPr>
            <p:custDataLst>
              <p:tags r:id="rId2"/>
            </p:custDataLst>
          </p:nvPr>
        </p:nvGrpSpPr>
        <p:grpSpPr>
          <a:xfrm>
            <a:off x="4926996" y="5573319"/>
            <a:ext cx="2338006" cy="2338006"/>
            <a:chOff x="0" y="0"/>
            <a:chExt cx="2338005" cy="2338005"/>
          </a:xfrm>
        </p:grpSpPr>
        <p:sp>
          <p:nvSpPr>
            <p:cNvPr id="133" name="Shape 133"/>
            <p:cNvSpPr/>
            <p:nvPr>
              <p:custDataLst>
                <p:tags r:id="rId3"/>
              </p:custDataLst>
            </p:nvPr>
          </p:nvSpPr>
          <p:spPr>
            <a:xfrm rot="8100000">
              <a:off x="342392" y="342392"/>
              <a:ext cx="1653220" cy="16532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noFill/>
            <a:ln w="2540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134" name="image1.png" descr="image1.pdf"/>
            <p:cNvPicPr>
              <a:picLocks noChangeAspect="1"/>
            </p:cNvPicPr>
            <p:nvPr>
              <p:custDataLst>
                <p:tags r:id="rId4"/>
              </p:custDataLst>
            </p:nvPr>
          </p:nvPicPr>
          <p:blipFill>
            <a:blip r:embed="rId5"/>
            <a:stretch>
              <a:fillRect/>
            </a:stretch>
          </p:blipFill>
          <p:spPr>
            <a:xfrm rot="10800000">
              <a:off x="628384" y="744061"/>
              <a:ext cx="1081238" cy="540622"/>
            </a:xfrm>
            <a:prstGeom prst="rect">
              <a:avLst/>
            </a:prstGeom>
            <a:ln w="12700" cap="flat">
              <a:noFill/>
              <a:miter lim="400000"/>
              <a:headEnd/>
              <a:tailEnd/>
            </a:ln>
            <a:effectLst/>
          </p:spPr>
        </p:pic>
      </p:grpSp>
      <p:grpSp>
        <p:nvGrpSpPr>
          <p:cNvPr id="138" name="Group 138"/>
          <p:cNvGrpSpPr/>
          <p:nvPr>
            <p:custDataLst>
              <p:tags r:id="rId6"/>
            </p:custDataLst>
          </p:nvPr>
        </p:nvGrpSpPr>
        <p:grpSpPr>
          <a:xfrm>
            <a:off x="2750206" y="2016248"/>
            <a:ext cx="811144" cy="806531"/>
            <a:chOff x="0" y="-1"/>
            <a:chExt cx="811142" cy="806529"/>
          </a:xfrm>
        </p:grpSpPr>
        <p:sp>
          <p:nvSpPr>
            <p:cNvPr id="136" name="Shape 136"/>
            <p:cNvSpPr/>
            <p:nvPr>
              <p:custDataLst>
                <p:tags r:id="rId7"/>
              </p:custDataLst>
            </p:nvPr>
          </p:nvSpPr>
          <p:spPr>
            <a:xfrm>
              <a:off x="315325" y="-2"/>
              <a:ext cx="495817" cy="495814"/>
            </a:xfrm>
            <a:prstGeom prst="rect">
              <a:avLst/>
            </a:prstGeom>
            <a:solidFill>
              <a:schemeClr val="accent1">
                <a:alpha val="77000"/>
              </a:schemeClr>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137" name="Shape 137"/>
            <p:cNvSpPr/>
            <p:nvPr>
              <p:custDataLst>
                <p:tags r:id="rId8"/>
              </p:custDataLst>
            </p:nvPr>
          </p:nvSpPr>
          <p:spPr>
            <a:xfrm>
              <a:off x="-1" y="495809"/>
              <a:ext cx="310720" cy="310720"/>
            </a:xfrm>
            <a:prstGeom prst="rect">
              <a:avLst/>
            </a:prstGeom>
            <a:solidFill>
              <a:schemeClr val="accent1">
                <a:alpha val="34000"/>
              </a:schemeClr>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sp>
        <p:nvSpPr>
          <p:cNvPr id="139" name="Shape 139"/>
          <p:cNvSpPr/>
          <p:nvPr>
            <p:custDataLst>
              <p:tags r:id="rId9"/>
            </p:custDataLst>
          </p:nvPr>
        </p:nvSpPr>
        <p:spPr>
          <a:xfrm>
            <a:off x="8688547" y="3912110"/>
            <a:ext cx="310720" cy="310720"/>
          </a:xfrm>
          <a:prstGeom prst="rect">
            <a:avLst/>
          </a:prstGeom>
          <a:solidFill>
            <a:schemeClr val="accent1"/>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140" name="Shape 140"/>
          <p:cNvSpPr>
            <a:spLocks noGrp="1"/>
          </p:cNvSpPr>
          <p:nvPr>
            <p:ph type="title" hasCustomPrompt="1"/>
            <p:custDataLst>
              <p:tags r:id="rId10"/>
            </p:custDataLst>
          </p:nvPr>
        </p:nvSpPr>
        <p:spPr>
          <a:xfrm>
            <a:off x="3428169" y="2258626"/>
            <a:ext cx="5335659" cy="1200334"/>
          </a:xfrm>
          <a:prstGeom prst="rect">
            <a:avLst/>
          </a:prstGeom>
        </p:spPr>
        <p:txBody>
          <a:bodyPr lIns="46798" tIns="46798" rIns="46798" bIns="46798"/>
          <a:lstStyle>
            <a:lvl1pPr algn="ctr">
              <a:defRPr sz="7800" spc="600"/>
            </a:lvl1pPr>
          </a:lstStyle>
          <a:p>
            <a:r>
              <a:t>标题文本</a:t>
            </a:r>
          </a:p>
        </p:txBody>
      </p:sp>
      <p:sp>
        <p:nvSpPr>
          <p:cNvPr id="141" name="Shape 141"/>
          <p:cNvSpPr>
            <a:spLocks noGrp="1"/>
          </p:cNvSpPr>
          <p:nvPr>
            <p:ph type="body" sz="quarter" idx="1" hasCustomPrompt="1"/>
            <p:custDataLst>
              <p:tags r:id="rId11"/>
            </p:custDataLst>
          </p:nvPr>
        </p:nvSpPr>
        <p:spPr>
          <a:xfrm>
            <a:off x="3428169" y="3638558"/>
            <a:ext cx="5354638" cy="495815"/>
          </a:xfrm>
          <a:prstGeom prst="rect">
            <a:avLst/>
          </a:prstGeom>
        </p:spPr>
        <p:txBody>
          <a:bodyPr/>
          <a:lstStyle>
            <a:lvl1pPr marL="0" indent="0" algn="ctr">
              <a:buSzTx/>
              <a:buFontTx/>
              <a:buNone/>
              <a:defRPr sz="2000" spc="200">
                <a:solidFill>
                  <a:srgbClr val="404040"/>
                </a:solidFill>
              </a:defRPr>
            </a:lvl1pPr>
            <a:lvl2pPr marL="742950" indent="-285750" algn="ctr">
              <a:buFontTx/>
              <a:defRPr sz="2000" spc="200">
                <a:solidFill>
                  <a:srgbClr val="404040"/>
                </a:solidFill>
              </a:defRPr>
            </a:lvl2pPr>
            <a:lvl3pPr marL="1200150" indent="-285750" algn="ctr">
              <a:buFontTx/>
              <a:defRPr sz="2000" spc="200">
                <a:solidFill>
                  <a:srgbClr val="404040"/>
                </a:solidFill>
              </a:defRPr>
            </a:lvl3pPr>
            <a:lvl4pPr marL="1657350" indent="-285750" algn="ctr">
              <a:buFontTx/>
              <a:defRPr sz="2000" spc="200">
                <a:solidFill>
                  <a:srgbClr val="404040"/>
                </a:solidFill>
              </a:defRPr>
            </a:lvl4pPr>
            <a:lvl5pPr marL="2114550" indent="-285750" algn="ctr">
              <a:buFontTx/>
              <a:defRPr sz="2000" spc="200">
                <a:solidFill>
                  <a:srgbClr val="404040"/>
                </a:solidFill>
              </a:defRPr>
            </a:lvl5pPr>
          </a:lstStyle>
          <a:p>
            <a:r>
              <a:t>正文级别 1</a:t>
            </a:r>
          </a:p>
          <a:p>
            <a:pPr lvl="1"/>
            <a:r>
              <a:t>正文级别 2</a:t>
            </a:r>
          </a:p>
          <a:p>
            <a:pPr lvl="2"/>
            <a:r>
              <a:t>正文级别 3</a:t>
            </a:r>
          </a:p>
          <a:p>
            <a:pPr lvl="3"/>
            <a:r>
              <a:t>正文级别 4</a:t>
            </a:r>
          </a:p>
          <a:p>
            <a:pPr lvl="4"/>
            <a:r>
              <a:t>正文级别 5</a:t>
            </a:r>
          </a:p>
        </p:txBody>
      </p:sp>
      <p:sp>
        <p:nvSpPr>
          <p:cNvPr id="142" name="Shape 142"/>
          <p:cNvSpPr>
            <a:spLocks noGrp="1"/>
          </p:cNvSpPr>
          <p:nvPr>
            <p:ph type="sldNum" sz="quarter" idx="2"/>
            <p:custDataLst>
              <p:tags r:id="rId12"/>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通用">
    <p:spTree>
      <p:nvGrpSpPr>
        <p:cNvPr id="1" name=""/>
        <p:cNvGrpSpPr/>
        <p:nvPr/>
      </p:nvGrpSpPr>
      <p:grpSpPr>
        <a:xfrm>
          <a:off x="0" y="0"/>
          <a:ext cx="0" cy="0"/>
          <a:chOff x="0" y="0"/>
          <a:chExt cx="0" cy="0"/>
        </a:xfrm>
      </p:grpSpPr>
      <p:sp>
        <p:nvSpPr>
          <p:cNvPr id="165" name="Shape 165"/>
          <p:cNvSpPr>
            <a:spLocks noGrp="1"/>
          </p:cNvSpPr>
          <p:nvPr>
            <p:ph type="title" hasCustomPrompt="1"/>
            <p:custDataLst>
              <p:tags r:id="rId2"/>
            </p:custDataLst>
          </p:nvPr>
        </p:nvSpPr>
        <p:spPr>
          <a:xfrm>
            <a:off x="838200" y="794325"/>
            <a:ext cx="10515600" cy="540485"/>
          </a:xfrm>
          <a:prstGeom prst="rect">
            <a:avLst/>
          </a:prstGeom>
        </p:spPr>
        <p:txBody>
          <a:bodyPr/>
          <a:lstStyle>
            <a:lvl1pPr>
              <a:defRPr sz="2200"/>
            </a:lvl1pPr>
          </a:lstStyle>
          <a:p>
            <a:r>
              <a:t>标题文本</a:t>
            </a:r>
          </a:p>
        </p:txBody>
      </p:sp>
      <p:grpSp>
        <p:nvGrpSpPr>
          <p:cNvPr id="168" name="Group 168"/>
          <p:cNvGrpSpPr/>
          <p:nvPr>
            <p:custDataLst>
              <p:tags r:id="rId3"/>
            </p:custDataLst>
          </p:nvPr>
        </p:nvGrpSpPr>
        <p:grpSpPr>
          <a:xfrm>
            <a:off x="-5722" y="-7"/>
            <a:ext cx="1261759" cy="955687"/>
            <a:chOff x="0" y="-1"/>
            <a:chExt cx="1261758" cy="955685"/>
          </a:xfrm>
        </p:grpSpPr>
        <p:sp>
          <p:nvSpPr>
            <p:cNvPr id="166" name="Shape 166"/>
            <p:cNvSpPr/>
            <p:nvPr>
              <p:custDataLst>
                <p:tags r:id="rId4"/>
              </p:custDataLst>
            </p:nvPr>
          </p:nvSpPr>
          <p:spPr>
            <a:xfrm rot="10800000" flipH="1">
              <a:off x="1" y="-2"/>
              <a:ext cx="1261757" cy="9556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alpha val="46000"/>
              </a:schemeClr>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167" name="Shape 167"/>
            <p:cNvSpPr/>
            <p:nvPr>
              <p:custDataLst>
                <p:tags r:id="rId5"/>
              </p:custDataLst>
            </p:nvPr>
          </p:nvSpPr>
          <p:spPr>
            <a:xfrm rot="10800000" flipH="1">
              <a:off x="-1" y="-2"/>
              <a:ext cx="1103531" cy="8358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sp>
        <p:nvSpPr>
          <p:cNvPr id="169" name="Shape 169"/>
          <p:cNvSpPr/>
          <p:nvPr>
            <p:custDataLst>
              <p:tags r:id="rId6"/>
            </p:custDataLst>
          </p:nvPr>
        </p:nvSpPr>
        <p:spPr>
          <a:xfrm>
            <a:off x="11043138" y="4289309"/>
            <a:ext cx="1126962" cy="22539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0800"/>
                </a:lnTo>
                <a:close/>
              </a:path>
            </a:pathLst>
          </a:custGeom>
          <a:ln w="76200" cap="rnd">
            <a:solidFill>
              <a:schemeClr val="accent1"/>
            </a:solidFill>
            <a:miter/>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170" name="image1.png" descr="image1.pdf"/>
          <p:cNvPicPr>
            <a:picLocks noChangeAspect="1"/>
          </p:cNvPicPr>
          <p:nvPr>
            <p:custDataLst>
              <p:tags r:id="rId7"/>
            </p:custDataLst>
          </p:nvPr>
        </p:nvPicPr>
        <p:blipFill>
          <a:blip r:embed="rId8"/>
          <a:stretch>
            <a:fillRect/>
          </a:stretch>
        </p:blipFill>
        <p:spPr>
          <a:xfrm rot="5400000">
            <a:off x="11117357" y="5159252"/>
            <a:ext cx="1429411" cy="714708"/>
          </a:xfrm>
          <a:prstGeom prst="rect">
            <a:avLst/>
          </a:prstGeom>
          <a:ln w="12700">
            <a:miter lim="400000"/>
            <a:headEnd/>
            <a:tailEnd/>
          </a:ln>
        </p:spPr>
      </p:pic>
      <p:sp>
        <p:nvSpPr>
          <p:cNvPr id="171" name="Shape 171"/>
          <p:cNvSpPr>
            <a:spLocks noGrp="1"/>
          </p:cNvSpPr>
          <p:nvPr>
            <p:ph type="sldNum" sz="quarter" idx="2"/>
            <p:custDataLst>
              <p:tags r:id="rId9"/>
            </p:custDataLst>
          </p:nvPr>
        </p:nvSpPr>
        <p:spPr>
          <a:xfrm>
            <a:off x="11036951" y="6373614"/>
            <a:ext cx="273652" cy="269237"/>
          </a:xfrm>
          <a:prstGeom prst="rect">
            <a:avLst/>
          </a:prstGeom>
        </p:spPr>
        <p:txBody>
          <a:bodyPr/>
          <a:lstStyle>
            <a:lvl1pP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86CB4B4D-7CA3-9044-876B-883B54F8677D}" type="slidenum">
              <a:rPr/>
            </a:fld>
            <a:endParaRPr/>
          </a:p>
        </p:txBody>
      </p:sp>
    </p:spTree>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通用 0">
    <p:spTree>
      <p:nvGrpSpPr>
        <p:cNvPr id="1" name=""/>
        <p:cNvGrpSpPr/>
        <p:nvPr/>
      </p:nvGrpSpPr>
      <p:grpSpPr>
        <a:xfrm>
          <a:off x="0" y="0"/>
          <a:ext cx="0" cy="0"/>
          <a:chOff x="0" y="0"/>
          <a:chExt cx="0" cy="0"/>
        </a:xfrm>
      </p:grpSpPr>
      <p:sp>
        <p:nvSpPr>
          <p:cNvPr id="178" name="Shape 178"/>
          <p:cNvSpPr>
            <a:spLocks noGrp="1"/>
          </p:cNvSpPr>
          <p:nvPr>
            <p:ph type="title" hasCustomPrompt="1"/>
            <p:custDataLst>
              <p:tags r:id="rId2"/>
            </p:custDataLst>
          </p:nvPr>
        </p:nvSpPr>
        <p:spPr>
          <a:xfrm>
            <a:off x="838200" y="794325"/>
            <a:ext cx="10515600" cy="540485"/>
          </a:xfrm>
          <a:prstGeom prst="rect">
            <a:avLst/>
          </a:prstGeom>
        </p:spPr>
        <p:txBody>
          <a:bodyPr/>
          <a:lstStyle>
            <a:lvl1pPr>
              <a:defRPr sz="2200"/>
            </a:lvl1pPr>
          </a:lstStyle>
          <a:p>
            <a:r>
              <a:t>标题文本</a:t>
            </a:r>
          </a:p>
        </p:txBody>
      </p:sp>
      <p:grpSp>
        <p:nvGrpSpPr>
          <p:cNvPr id="181" name="Group 181"/>
          <p:cNvGrpSpPr/>
          <p:nvPr>
            <p:custDataLst>
              <p:tags r:id="rId3"/>
            </p:custDataLst>
          </p:nvPr>
        </p:nvGrpSpPr>
        <p:grpSpPr>
          <a:xfrm>
            <a:off x="-5722" y="-7"/>
            <a:ext cx="1261759" cy="955687"/>
            <a:chOff x="0" y="-1"/>
            <a:chExt cx="1261758" cy="955685"/>
          </a:xfrm>
        </p:grpSpPr>
        <p:sp>
          <p:nvSpPr>
            <p:cNvPr id="179" name="Shape 179"/>
            <p:cNvSpPr/>
            <p:nvPr>
              <p:custDataLst>
                <p:tags r:id="rId4"/>
              </p:custDataLst>
            </p:nvPr>
          </p:nvSpPr>
          <p:spPr>
            <a:xfrm rot="10800000" flipH="1">
              <a:off x="1" y="-2"/>
              <a:ext cx="1261757" cy="9556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alpha val="46000"/>
              </a:schemeClr>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180" name="Shape 180"/>
            <p:cNvSpPr/>
            <p:nvPr>
              <p:custDataLst>
                <p:tags r:id="rId5"/>
              </p:custDataLst>
            </p:nvPr>
          </p:nvSpPr>
          <p:spPr>
            <a:xfrm rot="10800000" flipH="1">
              <a:off x="-1" y="-2"/>
              <a:ext cx="1103531" cy="8358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1"/>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sp>
        <p:nvSpPr>
          <p:cNvPr id="182" name="Shape 182"/>
          <p:cNvSpPr/>
          <p:nvPr>
            <p:custDataLst>
              <p:tags r:id="rId6"/>
            </p:custDataLst>
          </p:nvPr>
        </p:nvSpPr>
        <p:spPr>
          <a:xfrm>
            <a:off x="11043138" y="4289309"/>
            <a:ext cx="1126962" cy="22539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0800"/>
                </a:lnTo>
                <a:close/>
              </a:path>
            </a:pathLst>
          </a:custGeom>
          <a:ln w="76200" cap="rnd">
            <a:solidFill>
              <a:schemeClr val="accent1"/>
            </a:solidFill>
            <a:miter/>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183" name="image1.png" descr="image1.pdf"/>
          <p:cNvPicPr>
            <a:picLocks noChangeAspect="1"/>
          </p:cNvPicPr>
          <p:nvPr>
            <p:custDataLst>
              <p:tags r:id="rId7"/>
            </p:custDataLst>
          </p:nvPr>
        </p:nvPicPr>
        <p:blipFill>
          <a:blip r:embed="rId8"/>
          <a:stretch>
            <a:fillRect/>
          </a:stretch>
        </p:blipFill>
        <p:spPr>
          <a:xfrm rot="5400000">
            <a:off x="11117357" y="5159252"/>
            <a:ext cx="1429411" cy="714708"/>
          </a:xfrm>
          <a:prstGeom prst="rect">
            <a:avLst/>
          </a:prstGeom>
          <a:ln w="12700">
            <a:miter lim="400000"/>
            <a:headEnd/>
            <a:tailEnd/>
          </a:ln>
        </p:spPr>
      </p:pic>
      <p:sp>
        <p:nvSpPr>
          <p:cNvPr id="184" name="Shape 184"/>
          <p:cNvSpPr>
            <a:spLocks noGrp="1"/>
          </p:cNvSpPr>
          <p:nvPr>
            <p:ph type="sldNum" sz="quarter" idx="2"/>
            <p:custDataLst>
              <p:tags r:id="rId9"/>
            </p:custDataLst>
          </p:nvPr>
        </p:nvSpPr>
        <p:spPr>
          <a:xfrm>
            <a:off x="11036951" y="6373614"/>
            <a:ext cx="273652" cy="269237"/>
          </a:xfrm>
          <a:prstGeom prst="rect">
            <a:avLst/>
          </a:prstGeom>
        </p:spPr>
        <p:txBody>
          <a:bodyPr/>
          <a:lstStyle>
            <a:lvl1pPr>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86CB4B4D-7CA3-9044-876B-883B54F8677D}" type="slidenum">
              <a:rPr/>
            </a:fld>
            <a:endParaRPr/>
          </a:p>
        </p:txBody>
      </p:sp>
    </p:spTree>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相框">
    <p:spTree>
      <p:nvGrpSpPr>
        <p:cNvPr id="1" name=""/>
        <p:cNvGrpSpPr/>
        <p:nvPr/>
      </p:nvGrpSpPr>
      <p:grpSpPr>
        <a:xfrm>
          <a:off x="0" y="0"/>
          <a:ext cx="0" cy="0"/>
          <a:chOff x="0" y="0"/>
          <a:chExt cx="0" cy="0"/>
        </a:xfrm>
      </p:grpSpPr>
      <p:sp>
        <p:nvSpPr>
          <p:cNvPr id="191" name="Shape 191"/>
          <p:cNvSpPr/>
          <p:nvPr>
            <p:custDataLst>
              <p:tags r:id="rId2"/>
            </p:custDataLst>
          </p:nvPr>
        </p:nvSpPr>
        <p:spPr>
          <a:xfrm>
            <a:off x="292798" y="304200"/>
            <a:ext cx="11606404" cy="6249600"/>
          </a:xfrm>
          <a:prstGeom prst="rect">
            <a:avLst/>
          </a:prstGeom>
          <a:solidFill>
            <a:srgbClr val="FFFFFF"/>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192" name="Shape 192"/>
          <p:cNvSpPr>
            <a:spLocks noGrp="1"/>
          </p:cNvSpPr>
          <p:nvPr>
            <p:ph type="title" hasCustomPrompt="1"/>
            <p:custDataLst>
              <p:tags r:id="rId3"/>
            </p:custDataLst>
          </p:nvPr>
        </p:nvSpPr>
        <p:spPr>
          <a:xfrm>
            <a:off x="1281599" y="1249200"/>
            <a:ext cx="9626401" cy="723601"/>
          </a:xfrm>
          <a:prstGeom prst="rect">
            <a:avLst/>
          </a:prstGeom>
        </p:spPr>
        <p:txBody>
          <a:bodyPr anchor="ctr"/>
          <a:lstStyle>
            <a:lvl1pPr>
              <a:defRPr sz="3200" spc="0"/>
            </a:lvl1pPr>
          </a:lstStyle>
          <a:p>
            <a:r>
              <a:t>标题文本</a:t>
            </a:r>
          </a:p>
        </p:txBody>
      </p:sp>
      <p:sp>
        <p:nvSpPr>
          <p:cNvPr id="193" name="Shape 193"/>
          <p:cNvSpPr>
            <a:spLocks noGrp="1"/>
          </p:cNvSpPr>
          <p:nvPr>
            <p:ph type="body" sz="half" idx="1" hasCustomPrompt="1"/>
            <p:custDataLst>
              <p:tags r:id="rId4"/>
            </p:custDataLst>
          </p:nvPr>
        </p:nvSpPr>
        <p:spPr>
          <a:xfrm>
            <a:off x="1281112" y="2163597"/>
            <a:ext cx="9626601" cy="3445206"/>
          </a:xfrm>
          <a:prstGeom prst="rect">
            <a:avLst/>
          </a:prstGeom>
        </p:spPr>
        <p:txBody>
          <a:bodyPr/>
          <a:lstStyle>
            <a:lvl1pPr marL="285750" indent="-285750">
              <a:defRPr spc="0"/>
            </a:lvl1pPr>
            <a:lvl2pPr>
              <a:defRPr spc="0"/>
            </a:lvl2pPr>
            <a:lvl3pPr>
              <a:defRPr spc="0"/>
            </a:lvl3pPr>
            <a:lvl4pPr>
              <a:defRPr spc="0"/>
            </a:lvl4pPr>
            <a:lvl5pPr>
              <a:defRPr spc="0"/>
            </a:lvl5pPr>
          </a:lstStyle>
          <a:p>
            <a:r>
              <a:t>正文级别 1</a:t>
            </a:r>
          </a:p>
          <a:p>
            <a:pPr lvl="1"/>
            <a:r>
              <a:t>正文级别 2</a:t>
            </a:r>
          </a:p>
          <a:p>
            <a:pPr lvl="2"/>
            <a:r>
              <a:t>正文级别 3</a:t>
            </a:r>
          </a:p>
          <a:p>
            <a:pPr lvl="3"/>
            <a:r>
              <a:t>正文级别 4</a:t>
            </a:r>
          </a:p>
          <a:p>
            <a:pPr lvl="4"/>
            <a:r>
              <a:t>正文级别 5</a:t>
            </a:r>
          </a:p>
        </p:txBody>
      </p:sp>
      <p:sp>
        <p:nvSpPr>
          <p:cNvPr id="194" name="Shape 194"/>
          <p:cNvSpPr/>
          <p:nvPr>
            <p:custDataLst>
              <p:tags r:id="rId5"/>
            </p:custDataLst>
          </p:nvPr>
        </p:nvSpPr>
        <p:spPr>
          <a:xfrm>
            <a:off x="35560" y="270755"/>
            <a:ext cx="846837" cy="1693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lose/>
              </a:path>
            </a:pathLst>
          </a:custGeom>
          <a:ln w="76200" cap="rnd">
            <a:solidFill>
              <a:schemeClr val="accent1"/>
            </a:solidFill>
            <a:miter/>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195" name="image1.png" descr="image1.pdf"/>
          <p:cNvPicPr>
            <a:picLocks noChangeAspect="1"/>
          </p:cNvPicPr>
          <p:nvPr>
            <p:custDataLst>
              <p:tags r:id="rId6"/>
            </p:custDataLst>
          </p:nvPr>
        </p:nvPicPr>
        <p:blipFill>
          <a:blip r:embed="rId7"/>
          <a:stretch>
            <a:fillRect/>
          </a:stretch>
        </p:blipFill>
        <p:spPr>
          <a:xfrm rot="16200000">
            <a:off x="-237740" y="847269"/>
            <a:ext cx="1081325" cy="540663"/>
          </a:xfrm>
          <a:prstGeom prst="rect">
            <a:avLst/>
          </a:prstGeom>
          <a:ln w="12700">
            <a:miter lim="400000"/>
            <a:headEnd/>
            <a:tailEnd/>
          </a:ln>
        </p:spPr>
      </p:pic>
      <p:sp>
        <p:nvSpPr>
          <p:cNvPr id="196" name="Shape 196"/>
          <p:cNvSpPr/>
          <p:nvPr>
            <p:custDataLst>
              <p:tags r:id="rId8"/>
            </p:custDataLst>
          </p:nvPr>
        </p:nvSpPr>
        <p:spPr>
          <a:xfrm>
            <a:off x="11317422" y="4837879"/>
            <a:ext cx="852678" cy="17053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0800"/>
                </a:lnTo>
                <a:close/>
              </a:path>
            </a:pathLst>
          </a:custGeom>
          <a:ln w="76200" cap="rnd">
            <a:solidFill>
              <a:schemeClr val="accent1"/>
            </a:solidFill>
            <a:miter/>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197" name="image1.png" descr="image1.pdf"/>
          <p:cNvPicPr>
            <a:picLocks noChangeAspect="1"/>
          </p:cNvPicPr>
          <p:nvPr>
            <p:custDataLst>
              <p:tags r:id="rId9"/>
            </p:custDataLst>
          </p:nvPr>
        </p:nvPicPr>
        <p:blipFill>
          <a:blip r:embed="rId7"/>
          <a:stretch>
            <a:fillRect/>
          </a:stretch>
        </p:blipFill>
        <p:spPr>
          <a:xfrm rot="5400000">
            <a:off x="11378279" y="5420173"/>
            <a:ext cx="1081515" cy="540760"/>
          </a:xfrm>
          <a:prstGeom prst="rect">
            <a:avLst/>
          </a:prstGeom>
          <a:ln w="12700">
            <a:miter lim="400000"/>
            <a:headEnd/>
            <a:tailEnd/>
          </a:ln>
        </p:spPr>
      </p:pic>
      <p:sp>
        <p:nvSpPr>
          <p:cNvPr id="198" name="Shape 198"/>
          <p:cNvSpPr>
            <a:spLocks noGrp="1"/>
          </p:cNvSpPr>
          <p:nvPr>
            <p:ph type="sldNum" sz="quarter" idx="2"/>
            <p:custDataLst>
              <p:tags r:id="rId10"/>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相框 0">
    <p:spTree>
      <p:nvGrpSpPr>
        <p:cNvPr id="1" name=""/>
        <p:cNvGrpSpPr/>
        <p:nvPr/>
      </p:nvGrpSpPr>
      <p:grpSpPr>
        <a:xfrm>
          <a:off x="0" y="0"/>
          <a:ext cx="0" cy="0"/>
          <a:chOff x="0" y="0"/>
          <a:chExt cx="0" cy="0"/>
        </a:xfrm>
      </p:grpSpPr>
      <p:sp>
        <p:nvSpPr>
          <p:cNvPr id="205" name="Shape 205"/>
          <p:cNvSpPr/>
          <p:nvPr>
            <p:custDataLst>
              <p:tags r:id="rId2"/>
            </p:custDataLst>
          </p:nvPr>
        </p:nvSpPr>
        <p:spPr>
          <a:xfrm>
            <a:off x="292798" y="304200"/>
            <a:ext cx="11606404" cy="6249600"/>
          </a:xfrm>
          <a:prstGeom prst="rect">
            <a:avLst/>
          </a:prstGeom>
          <a:solidFill>
            <a:srgbClr val="FFFFFF"/>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206" name="Shape 206"/>
          <p:cNvSpPr>
            <a:spLocks noGrp="1"/>
          </p:cNvSpPr>
          <p:nvPr>
            <p:ph type="title" hasCustomPrompt="1"/>
            <p:custDataLst>
              <p:tags r:id="rId3"/>
            </p:custDataLst>
          </p:nvPr>
        </p:nvSpPr>
        <p:spPr>
          <a:xfrm>
            <a:off x="1281599" y="1249200"/>
            <a:ext cx="9626401" cy="723601"/>
          </a:xfrm>
          <a:prstGeom prst="rect">
            <a:avLst/>
          </a:prstGeom>
        </p:spPr>
        <p:txBody>
          <a:bodyPr anchor="ctr"/>
          <a:lstStyle>
            <a:lvl1pPr>
              <a:defRPr sz="3200" spc="0"/>
            </a:lvl1pPr>
          </a:lstStyle>
          <a:p>
            <a:r>
              <a:t>标题文本</a:t>
            </a:r>
          </a:p>
        </p:txBody>
      </p:sp>
      <p:sp>
        <p:nvSpPr>
          <p:cNvPr id="207" name="Shape 207"/>
          <p:cNvSpPr>
            <a:spLocks noGrp="1"/>
          </p:cNvSpPr>
          <p:nvPr>
            <p:ph type="body" sz="half" idx="1" hasCustomPrompt="1"/>
            <p:custDataLst>
              <p:tags r:id="rId4"/>
            </p:custDataLst>
          </p:nvPr>
        </p:nvSpPr>
        <p:spPr>
          <a:xfrm>
            <a:off x="1281112" y="2163597"/>
            <a:ext cx="9626601" cy="3445206"/>
          </a:xfrm>
          <a:prstGeom prst="rect">
            <a:avLst/>
          </a:prstGeom>
        </p:spPr>
        <p:txBody>
          <a:bodyPr/>
          <a:lstStyle>
            <a:lvl1pPr marL="285750" indent="-285750">
              <a:defRPr spc="0"/>
            </a:lvl1pPr>
            <a:lvl2pPr>
              <a:defRPr spc="0"/>
            </a:lvl2pPr>
            <a:lvl3pPr>
              <a:defRPr spc="0"/>
            </a:lvl3pPr>
            <a:lvl4pPr>
              <a:defRPr spc="0"/>
            </a:lvl4pPr>
            <a:lvl5pPr>
              <a:defRPr spc="0"/>
            </a:lvl5pPr>
          </a:lstStyle>
          <a:p>
            <a:r>
              <a:t>正文级别 1</a:t>
            </a:r>
          </a:p>
          <a:p>
            <a:pPr lvl="1"/>
            <a:r>
              <a:t>正文级别 2</a:t>
            </a:r>
          </a:p>
          <a:p>
            <a:pPr lvl="2"/>
            <a:r>
              <a:t>正文级别 3</a:t>
            </a:r>
          </a:p>
          <a:p>
            <a:pPr lvl="3"/>
            <a:r>
              <a:t>正文级别 4</a:t>
            </a:r>
          </a:p>
          <a:p>
            <a:pPr lvl="4"/>
            <a:r>
              <a:t>正文级别 5</a:t>
            </a:r>
          </a:p>
        </p:txBody>
      </p:sp>
      <p:sp>
        <p:nvSpPr>
          <p:cNvPr id="208" name="Shape 208"/>
          <p:cNvSpPr/>
          <p:nvPr>
            <p:custDataLst>
              <p:tags r:id="rId5"/>
            </p:custDataLst>
          </p:nvPr>
        </p:nvSpPr>
        <p:spPr>
          <a:xfrm>
            <a:off x="35560" y="270755"/>
            <a:ext cx="846837" cy="1693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0" y="21600"/>
                </a:lnTo>
                <a:close/>
              </a:path>
            </a:pathLst>
          </a:custGeom>
          <a:ln w="76200" cap="rnd">
            <a:solidFill>
              <a:schemeClr val="accent1"/>
            </a:solidFill>
            <a:miter/>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209" name="image1.png" descr="image1.pdf"/>
          <p:cNvPicPr>
            <a:picLocks noChangeAspect="1"/>
          </p:cNvPicPr>
          <p:nvPr>
            <p:custDataLst>
              <p:tags r:id="rId6"/>
            </p:custDataLst>
          </p:nvPr>
        </p:nvPicPr>
        <p:blipFill>
          <a:blip r:embed="rId7"/>
          <a:stretch>
            <a:fillRect/>
          </a:stretch>
        </p:blipFill>
        <p:spPr>
          <a:xfrm rot="16200000">
            <a:off x="-237740" y="847269"/>
            <a:ext cx="1081325" cy="540663"/>
          </a:xfrm>
          <a:prstGeom prst="rect">
            <a:avLst/>
          </a:prstGeom>
          <a:ln w="12700">
            <a:miter lim="400000"/>
            <a:headEnd/>
            <a:tailEnd/>
          </a:ln>
        </p:spPr>
      </p:pic>
      <p:sp>
        <p:nvSpPr>
          <p:cNvPr id="210" name="Shape 210"/>
          <p:cNvSpPr/>
          <p:nvPr>
            <p:custDataLst>
              <p:tags r:id="rId8"/>
            </p:custDataLst>
          </p:nvPr>
        </p:nvSpPr>
        <p:spPr>
          <a:xfrm>
            <a:off x="11317422" y="4837879"/>
            <a:ext cx="852678" cy="17053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0800"/>
                </a:lnTo>
                <a:close/>
              </a:path>
            </a:pathLst>
          </a:custGeom>
          <a:ln w="76200" cap="rnd">
            <a:solidFill>
              <a:schemeClr val="accent1"/>
            </a:solidFill>
            <a:miter/>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211" name="image1.png" descr="image1.pdf"/>
          <p:cNvPicPr>
            <a:picLocks noChangeAspect="1"/>
          </p:cNvPicPr>
          <p:nvPr>
            <p:custDataLst>
              <p:tags r:id="rId9"/>
            </p:custDataLst>
          </p:nvPr>
        </p:nvPicPr>
        <p:blipFill>
          <a:blip r:embed="rId7"/>
          <a:stretch>
            <a:fillRect/>
          </a:stretch>
        </p:blipFill>
        <p:spPr>
          <a:xfrm rot="5400000">
            <a:off x="11378279" y="5420173"/>
            <a:ext cx="1081515" cy="540760"/>
          </a:xfrm>
          <a:prstGeom prst="rect">
            <a:avLst/>
          </a:prstGeom>
          <a:ln w="12700">
            <a:miter lim="400000"/>
            <a:headEnd/>
            <a:tailEnd/>
          </a:ln>
        </p:spPr>
      </p:pic>
      <p:sp>
        <p:nvSpPr>
          <p:cNvPr id="212" name="Shape 212"/>
          <p:cNvSpPr>
            <a:spLocks noGrp="1"/>
          </p:cNvSpPr>
          <p:nvPr>
            <p:ph type="sldNum" sz="quarter" idx="2"/>
            <p:custDataLst>
              <p:tags r:id="rId10"/>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左右">
    <p:spTree>
      <p:nvGrpSpPr>
        <p:cNvPr id="1" name=""/>
        <p:cNvGrpSpPr/>
        <p:nvPr/>
      </p:nvGrpSpPr>
      <p:grpSpPr>
        <a:xfrm>
          <a:off x="0" y="0"/>
          <a:ext cx="0" cy="0"/>
          <a:chOff x="0" y="0"/>
          <a:chExt cx="0" cy="0"/>
        </a:xfrm>
      </p:grpSpPr>
      <p:sp>
        <p:nvSpPr>
          <p:cNvPr id="219" name="Shape 219"/>
          <p:cNvSpPr/>
          <p:nvPr>
            <p:custDataLst>
              <p:tags r:id="rId2"/>
            </p:custDataLst>
          </p:nvPr>
        </p:nvSpPr>
        <p:spPr>
          <a:xfrm>
            <a:off x="0" y="0"/>
            <a:ext cx="4823460" cy="6858635"/>
          </a:xfrm>
          <a:prstGeom prst="rect">
            <a:avLst/>
          </a:prstGeom>
          <a:solidFill>
            <a:srgbClr val="F2F2F2"/>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nvGrpSpPr>
          <p:cNvPr id="222" name="Group 222"/>
          <p:cNvGrpSpPr/>
          <p:nvPr>
            <p:custDataLst>
              <p:tags r:id="rId3"/>
            </p:custDataLst>
          </p:nvPr>
        </p:nvGrpSpPr>
        <p:grpSpPr>
          <a:xfrm>
            <a:off x="206661" y="5620229"/>
            <a:ext cx="1013613" cy="1007852"/>
            <a:chOff x="0" y="-1"/>
            <a:chExt cx="1013611" cy="1007850"/>
          </a:xfrm>
        </p:grpSpPr>
        <p:sp>
          <p:nvSpPr>
            <p:cNvPr id="220" name="Shape 220"/>
            <p:cNvSpPr/>
            <p:nvPr>
              <p:custDataLst>
                <p:tags r:id="rId4"/>
              </p:custDataLst>
            </p:nvPr>
          </p:nvSpPr>
          <p:spPr>
            <a:xfrm flipH="1">
              <a:off x="0" y="-2"/>
              <a:ext cx="619575" cy="619573"/>
            </a:xfrm>
            <a:prstGeom prst="rect">
              <a:avLst/>
            </a:prstGeom>
            <a:solidFill>
              <a:schemeClr val="accent1">
                <a:alpha val="77000"/>
              </a:schemeClr>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221" name="Shape 221"/>
            <p:cNvSpPr/>
            <p:nvPr>
              <p:custDataLst>
                <p:tags r:id="rId5"/>
              </p:custDataLst>
            </p:nvPr>
          </p:nvSpPr>
          <p:spPr>
            <a:xfrm flipH="1">
              <a:off x="625334" y="619571"/>
              <a:ext cx="388279" cy="388279"/>
            </a:xfrm>
            <a:prstGeom prst="rect">
              <a:avLst/>
            </a:prstGeom>
            <a:solidFill>
              <a:schemeClr val="accent1">
                <a:alpha val="34000"/>
              </a:schemeClr>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sp>
        <p:nvSpPr>
          <p:cNvPr id="223" name="Shape 223"/>
          <p:cNvSpPr>
            <a:spLocks noGrp="1"/>
          </p:cNvSpPr>
          <p:nvPr>
            <p:ph type="title" hasCustomPrompt="1"/>
            <p:custDataLst>
              <p:tags r:id="rId6"/>
            </p:custDataLst>
          </p:nvPr>
        </p:nvSpPr>
        <p:spPr>
          <a:xfrm>
            <a:off x="582930" y="770255"/>
            <a:ext cx="3959860" cy="882015"/>
          </a:xfrm>
          <a:prstGeom prst="rect">
            <a:avLst/>
          </a:prstGeom>
        </p:spPr>
        <p:txBody>
          <a:bodyPr anchor="ctr"/>
          <a:lstStyle>
            <a:lvl1pPr>
              <a:defRPr sz="3200"/>
            </a:lvl1pPr>
          </a:lstStyle>
          <a:p>
            <a:r>
              <a:t>标题文本</a:t>
            </a:r>
          </a:p>
        </p:txBody>
      </p:sp>
      <p:sp>
        <p:nvSpPr>
          <p:cNvPr id="224" name="Shape 224"/>
          <p:cNvSpPr>
            <a:spLocks noGrp="1"/>
          </p:cNvSpPr>
          <p:nvPr>
            <p:ph type="body" sz="quarter" idx="1" hasCustomPrompt="1"/>
            <p:custDataLst>
              <p:tags r:id="rId7"/>
            </p:custDataLst>
          </p:nvPr>
        </p:nvSpPr>
        <p:spPr>
          <a:xfrm>
            <a:off x="586740" y="1764027"/>
            <a:ext cx="3956685" cy="4093215"/>
          </a:xfrm>
          <a:prstGeom prst="rect">
            <a:avLst/>
          </a:prstGeom>
        </p:spPr>
        <p:txBody>
          <a:bodyPr/>
          <a:lstStyle>
            <a:lvl1pPr marL="0" indent="0">
              <a:buSzTx/>
              <a:buFontTx/>
              <a:buNone/>
            </a:lvl1pPr>
            <a:lvl2pPr>
              <a:buFontTx/>
            </a:lvl2pPr>
            <a:lvl3pPr>
              <a:buFontTx/>
            </a:lvl3pPr>
            <a:lvl4pPr>
              <a:buFontTx/>
            </a:lvl4pPr>
            <a:lvl5pPr>
              <a:buFontTx/>
            </a:lvl5pPr>
          </a:lstStyle>
          <a:p>
            <a:r>
              <a:t>正文级别 1</a:t>
            </a:r>
          </a:p>
          <a:p>
            <a:pPr lvl="1"/>
            <a:r>
              <a:t>正文级别 2</a:t>
            </a:r>
          </a:p>
          <a:p>
            <a:pPr lvl="2"/>
            <a:r>
              <a:t>正文级别 3</a:t>
            </a:r>
          </a:p>
          <a:p>
            <a:pPr lvl="3"/>
            <a:r>
              <a:t>正文级别 4</a:t>
            </a:r>
          </a:p>
          <a:p>
            <a:pPr lvl="4"/>
            <a:r>
              <a:t>正文级别 5</a:t>
            </a:r>
          </a:p>
        </p:txBody>
      </p:sp>
      <p:sp>
        <p:nvSpPr>
          <p:cNvPr id="225" name="Shape 225"/>
          <p:cNvSpPr>
            <a:spLocks noGrp="1"/>
          </p:cNvSpPr>
          <p:nvPr>
            <p:ph type="sldNum" sz="quarter" idx="2"/>
            <p:custDataLst>
              <p:tags r:id="rId8"/>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左右 0">
    <p:spTree>
      <p:nvGrpSpPr>
        <p:cNvPr id="1" name=""/>
        <p:cNvGrpSpPr/>
        <p:nvPr/>
      </p:nvGrpSpPr>
      <p:grpSpPr>
        <a:xfrm>
          <a:off x="0" y="0"/>
          <a:ext cx="0" cy="0"/>
          <a:chOff x="0" y="0"/>
          <a:chExt cx="0" cy="0"/>
        </a:xfrm>
      </p:grpSpPr>
      <p:sp>
        <p:nvSpPr>
          <p:cNvPr id="232" name="Shape 232"/>
          <p:cNvSpPr/>
          <p:nvPr>
            <p:custDataLst>
              <p:tags r:id="rId2"/>
            </p:custDataLst>
          </p:nvPr>
        </p:nvSpPr>
        <p:spPr>
          <a:xfrm>
            <a:off x="0" y="0"/>
            <a:ext cx="4823460" cy="6858635"/>
          </a:xfrm>
          <a:prstGeom prst="rect">
            <a:avLst/>
          </a:prstGeom>
          <a:solidFill>
            <a:srgbClr val="F2F2F2"/>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nvGrpSpPr>
          <p:cNvPr id="235" name="Group 235"/>
          <p:cNvGrpSpPr/>
          <p:nvPr>
            <p:custDataLst>
              <p:tags r:id="rId3"/>
            </p:custDataLst>
          </p:nvPr>
        </p:nvGrpSpPr>
        <p:grpSpPr>
          <a:xfrm>
            <a:off x="206661" y="5620229"/>
            <a:ext cx="1013613" cy="1007852"/>
            <a:chOff x="0" y="-1"/>
            <a:chExt cx="1013611" cy="1007850"/>
          </a:xfrm>
        </p:grpSpPr>
        <p:sp>
          <p:nvSpPr>
            <p:cNvPr id="233" name="Shape 233"/>
            <p:cNvSpPr/>
            <p:nvPr>
              <p:custDataLst>
                <p:tags r:id="rId4"/>
              </p:custDataLst>
            </p:nvPr>
          </p:nvSpPr>
          <p:spPr>
            <a:xfrm flipH="1">
              <a:off x="0" y="-2"/>
              <a:ext cx="619575" cy="619573"/>
            </a:xfrm>
            <a:prstGeom prst="rect">
              <a:avLst/>
            </a:prstGeom>
            <a:solidFill>
              <a:schemeClr val="accent1">
                <a:alpha val="77000"/>
              </a:schemeClr>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234" name="Shape 234"/>
            <p:cNvSpPr/>
            <p:nvPr>
              <p:custDataLst>
                <p:tags r:id="rId5"/>
              </p:custDataLst>
            </p:nvPr>
          </p:nvSpPr>
          <p:spPr>
            <a:xfrm flipH="1">
              <a:off x="625334" y="619571"/>
              <a:ext cx="388279" cy="388279"/>
            </a:xfrm>
            <a:prstGeom prst="rect">
              <a:avLst/>
            </a:prstGeom>
            <a:solidFill>
              <a:schemeClr val="accent1">
                <a:alpha val="34000"/>
              </a:schemeClr>
            </a:solidFill>
            <a:ln w="12700" cap="flat">
              <a:noFill/>
              <a:miter lim="4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sp>
        <p:nvSpPr>
          <p:cNvPr id="236" name="Shape 236"/>
          <p:cNvSpPr>
            <a:spLocks noGrp="1"/>
          </p:cNvSpPr>
          <p:nvPr>
            <p:ph type="title" hasCustomPrompt="1"/>
            <p:custDataLst>
              <p:tags r:id="rId6"/>
            </p:custDataLst>
          </p:nvPr>
        </p:nvSpPr>
        <p:spPr>
          <a:xfrm>
            <a:off x="582930" y="770255"/>
            <a:ext cx="3959860" cy="882015"/>
          </a:xfrm>
          <a:prstGeom prst="rect">
            <a:avLst/>
          </a:prstGeom>
        </p:spPr>
        <p:txBody>
          <a:bodyPr anchor="ctr"/>
          <a:lstStyle>
            <a:lvl1pPr>
              <a:defRPr sz="3200"/>
            </a:lvl1pPr>
          </a:lstStyle>
          <a:p>
            <a:r>
              <a:t>标题文本</a:t>
            </a:r>
          </a:p>
        </p:txBody>
      </p:sp>
      <p:sp>
        <p:nvSpPr>
          <p:cNvPr id="237" name="Shape 237"/>
          <p:cNvSpPr>
            <a:spLocks noGrp="1"/>
          </p:cNvSpPr>
          <p:nvPr>
            <p:ph type="body" sz="quarter" idx="1" hasCustomPrompt="1"/>
            <p:custDataLst>
              <p:tags r:id="rId7"/>
            </p:custDataLst>
          </p:nvPr>
        </p:nvSpPr>
        <p:spPr>
          <a:xfrm>
            <a:off x="586740" y="1764027"/>
            <a:ext cx="3956685" cy="4093215"/>
          </a:xfrm>
          <a:prstGeom prst="rect">
            <a:avLst/>
          </a:prstGeom>
        </p:spPr>
        <p:txBody>
          <a:bodyPr/>
          <a:lstStyle>
            <a:lvl1pPr marL="0" indent="0">
              <a:buSzTx/>
              <a:buFontTx/>
              <a:buNone/>
            </a:lvl1pPr>
            <a:lvl2pPr>
              <a:buFontTx/>
            </a:lvl2pPr>
            <a:lvl3pPr>
              <a:buFontTx/>
            </a:lvl3pPr>
            <a:lvl4pPr>
              <a:buFontTx/>
            </a:lvl4pPr>
            <a:lvl5pPr>
              <a:buFontTx/>
            </a:lvl5pPr>
          </a:lstStyle>
          <a:p>
            <a:r>
              <a:t>正文级别 1</a:t>
            </a:r>
          </a:p>
          <a:p>
            <a:pPr lvl="1"/>
            <a:r>
              <a:t>正文级别 2</a:t>
            </a:r>
          </a:p>
          <a:p>
            <a:pPr lvl="2"/>
            <a:r>
              <a:t>正文级别 3</a:t>
            </a:r>
          </a:p>
          <a:p>
            <a:pPr lvl="3"/>
            <a:r>
              <a:t>正文级别 4</a:t>
            </a:r>
          </a:p>
          <a:p>
            <a:pPr lvl="4"/>
            <a:r>
              <a:t>正文级别 5</a:t>
            </a:r>
          </a:p>
        </p:txBody>
      </p:sp>
      <p:sp>
        <p:nvSpPr>
          <p:cNvPr id="238" name="Shape 238"/>
          <p:cNvSpPr>
            <a:spLocks noGrp="1"/>
          </p:cNvSpPr>
          <p:nvPr>
            <p:ph type="sldNum" sz="quarter" idx="2"/>
            <p:custDataLst>
              <p:tags r:id="rId8"/>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上下">
    <p:spTree>
      <p:nvGrpSpPr>
        <p:cNvPr id="1" name=""/>
        <p:cNvGrpSpPr/>
        <p:nvPr/>
      </p:nvGrpSpPr>
      <p:grpSpPr>
        <a:xfrm>
          <a:off x="0" y="0"/>
          <a:ext cx="0" cy="0"/>
          <a:chOff x="0" y="0"/>
          <a:chExt cx="0" cy="0"/>
        </a:xfrm>
      </p:grpSpPr>
      <p:sp>
        <p:nvSpPr>
          <p:cNvPr id="245" name="Shape 245"/>
          <p:cNvSpPr/>
          <p:nvPr>
            <p:custDataLst>
              <p:tags r:id="rId2"/>
            </p:custDataLst>
          </p:nvPr>
        </p:nvSpPr>
        <p:spPr>
          <a:xfrm>
            <a:off x="0" y="0"/>
            <a:ext cx="12192000" cy="2664000"/>
          </a:xfrm>
          <a:prstGeom prst="rect">
            <a:avLst/>
          </a:prstGeom>
          <a:solidFill>
            <a:srgbClr val="F2F2F2"/>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nvGrpSpPr>
          <p:cNvPr id="248" name="Group 248"/>
          <p:cNvGrpSpPr/>
          <p:nvPr>
            <p:custDataLst>
              <p:tags r:id="rId3"/>
            </p:custDataLst>
          </p:nvPr>
        </p:nvGrpSpPr>
        <p:grpSpPr>
          <a:xfrm>
            <a:off x="10255876" y="-824605"/>
            <a:ext cx="1699475" cy="1699476"/>
            <a:chOff x="0" y="-1"/>
            <a:chExt cx="1699474" cy="1699474"/>
          </a:xfrm>
        </p:grpSpPr>
        <p:sp>
          <p:nvSpPr>
            <p:cNvPr id="246" name="Shape 246"/>
            <p:cNvSpPr/>
            <p:nvPr>
              <p:custDataLst>
                <p:tags r:id="rId4"/>
              </p:custDataLst>
            </p:nvPr>
          </p:nvSpPr>
          <p:spPr>
            <a:xfrm rot="18900000">
              <a:off x="248881" y="248881"/>
              <a:ext cx="1201711" cy="1201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247" name="image1.png" descr="image1.pdf"/>
            <p:cNvPicPr>
              <a:picLocks noChangeAspect="1"/>
            </p:cNvPicPr>
            <p:nvPr>
              <p:custDataLst>
                <p:tags r:id="rId5"/>
              </p:custDataLst>
            </p:nvPr>
          </p:nvPicPr>
          <p:blipFill>
            <a:blip r:embed="rId6"/>
            <a:stretch>
              <a:fillRect/>
            </a:stretch>
          </p:blipFill>
          <p:spPr>
            <a:xfrm>
              <a:off x="309115" y="849733"/>
              <a:ext cx="1081238" cy="540621"/>
            </a:xfrm>
            <a:prstGeom prst="rect">
              <a:avLst/>
            </a:prstGeom>
            <a:ln w="12700" cap="flat">
              <a:noFill/>
              <a:miter lim="400000"/>
              <a:headEnd/>
              <a:tailEnd/>
            </a:ln>
            <a:effectLst/>
          </p:spPr>
        </p:pic>
      </p:grpSp>
      <p:sp>
        <p:nvSpPr>
          <p:cNvPr id="249" name="Shape 249"/>
          <p:cNvSpPr>
            <a:spLocks noGrp="1"/>
          </p:cNvSpPr>
          <p:nvPr>
            <p:ph type="title" hasCustomPrompt="1"/>
            <p:custDataLst>
              <p:tags r:id="rId7"/>
            </p:custDataLst>
          </p:nvPr>
        </p:nvSpPr>
        <p:spPr>
          <a:xfrm>
            <a:off x="611998" y="781199"/>
            <a:ext cx="10976403" cy="626405"/>
          </a:xfrm>
          <a:prstGeom prst="rect">
            <a:avLst/>
          </a:prstGeom>
        </p:spPr>
        <p:txBody>
          <a:bodyPr anchor="ctr"/>
          <a:lstStyle>
            <a:lvl1pPr algn="ctr">
              <a:defRPr sz="3600"/>
            </a:lvl1pPr>
          </a:lstStyle>
          <a:p>
            <a:r>
              <a:t>标题文本</a:t>
            </a:r>
          </a:p>
        </p:txBody>
      </p:sp>
      <p:sp>
        <p:nvSpPr>
          <p:cNvPr id="250" name="Shape 250"/>
          <p:cNvSpPr>
            <a:spLocks noGrp="1"/>
          </p:cNvSpPr>
          <p:nvPr>
            <p:ph type="body" sz="quarter" idx="1" hasCustomPrompt="1"/>
            <p:custDataLst>
              <p:tags r:id="rId8"/>
            </p:custDataLst>
          </p:nvPr>
        </p:nvSpPr>
        <p:spPr>
          <a:xfrm>
            <a:off x="611998" y="1659600"/>
            <a:ext cx="10975979" cy="828005"/>
          </a:xfrm>
          <a:prstGeom prst="rect">
            <a:avLst/>
          </a:prstGeom>
        </p:spPr>
        <p:txBody>
          <a:bodyPr/>
          <a:lstStyle>
            <a:lvl1pPr algn="ctr"/>
            <a:lvl2pPr algn="ctr"/>
            <a:lvl3pPr algn="ctr"/>
            <a:lvl4pPr algn="ctr"/>
            <a:lvl5pPr algn="ctr"/>
          </a:lstStyle>
          <a:p>
            <a:r>
              <a:t>正文级别 1</a:t>
            </a:r>
          </a:p>
          <a:p>
            <a:pPr lvl="1"/>
            <a:r>
              <a:t>正文级别 2</a:t>
            </a:r>
          </a:p>
          <a:p>
            <a:pPr lvl="2"/>
            <a:r>
              <a:t>正文级别 3</a:t>
            </a:r>
          </a:p>
          <a:p>
            <a:pPr lvl="3"/>
            <a:r>
              <a:t>正文级别 4</a:t>
            </a:r>
          </a:p>
          <a:p>
            <a:pPr lvl="4"/>
            <a:r>
              <a:t>正文级别 5</a:t>
            </a:r>
          </a:p>
        </p:txBody>
      </p:sp>
      <p:sp>
        <p:nvSpPr>
          <p:cNvPr id="251" name="Shape 251"/>
          <p:cNvSpPr>
            <a:spLocks noGrp="1"/>
          </p:cNvSpPr>
          <p:nvPr>
            <p:ph type="sldNum" sz="quarter" idx="2"/>
            <p:custDataLst>
              <p:tags r:id="rId9"/>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上下 0">
    <p:spTree>
      <p:nvGrpSpPr>
        <p:cNvPr id="1" name=""/>
        <p:cNvGrpSpPr/>
        <p:nvPr/>
      </p:nvGrpSpPr>
      <p:grpSpPr>
        <a:xfrm>
          <a:off x="0" y="0"/>
          <a:ext cx="0" cy="0"/>
          <a:chOff x="0" y="0"/>
          <a:chExt cx="0" cy="0"/>
        </a:xfrm>
      </p:grpSpPr>
      <p:sp>
        <p:nvSpPr>
          <p:cNvPr id="258" name="Shape 258"/>
          <p:cNvSpPr/>
          <p:nvPr>
            <p:custDataLst>
              <p:tags r:id="rId2"/>
            </p:custDataLst>
          </p:nvPr>
        </p:nvSpPr>
        <p:spPr>
          <a:xfrm>
            <a:off x="0" y="0"/>
            <a:ext cx="12192000" cy="2664000"/>
          </a:xfrm>
          <a:prstGeom prst="rect">
            <a:avLst/>
          </a:prstGeom>
          <a:solidFill>
            <a:srgbClr val="F2F2F2"/>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nvGrpSpPr>
          <p:cNvPr id="261" name="Group 261"/>
          <p:cNvGrpSpPr/>
          <p:nvPr>
            <p:custDataLst>
              <p:tags r:id="rId3"/>
            </p:custDataLst>
          </p:nvPr>
        </p:nvGrpSpPr>
        <p:grpSpPr>
          <a:xfrm>
            <a:off x="10255876" y="-824605"/>
            <a:ext cx="1699475" cy="1699476"/>
            <a:chOff x="0" y="-1"/>
            <a:chExt cx="1699474" cy="1699474"/>
          </a:xfrm>
        </p:grpSpPr>
        <p:sp>
          <p:nvSpPr>
            <p:cNvPr id="259" name="Shape 259"/>
            <p:cNvSpPr/>
            <p:nvPr>
              <p:custDataLst>
                <p:tags r:id="rId4"/>
              </p:custDataLst>
            </p:nvPr>
          </p:nvSpPr>
          <p:spPr>
            <a:xfrm rot="18900000">
              <a:off x="248881" y="248881"/>
              <a:ext cx="1201711" cy="1201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260" name="image1.png" descr="image1.pdf"/>
            <p:cNvPicPr>
              <a:picLocks noChangeAspect="1"/>
            </p:cNvPicPr>
            <p:nvPr>
              <p:custDataLst>
                <p:tags r:id="rId5"/>
              </p:custDataLst>
            </p:nvPr>
          </p:nvPicPr>
          <p:blipFill>
            <a:blip r:embed="rId6"/>
            <a:stretch>
              <a:fillRect/>
            </a:stretch>
          </p:blipFill>
          <p:spPr>
            <a:xfrm>
              <a:off x="309115" y="849733"/>
              <a:ext cx="1081238" cy="540621"/>
            </a:xfrm>
            <a:prstGeom prst="rect">
              <a:avLst/>
            </a:prstGeom>
            <a:ln w="12700" cap="flat">
              <a:noFill/>
              <a:miter lim="400000"/>
              <a:headEnd/>
              <a:tailEnd/>
            </a:ln>
            <a:effectLst/>
          </p:spPr>
        </p:pic>
      </p:grpSp>
      <p:sp>
        <p:nvSpPr>
          <p:cNvPr id="262" name="Shape 262"/>
          <p:cNvSpPr>
            <a:spLocks noGrp="1"/>
          </p:cNvSpPr>
          <p:nvPr>
            <p:ph type="title" hasCustomPrompt="1"/>
            <p:custDataLst>
              <p:tags r:id="rId7"/>
            </p:custDataLst>
          </p:nvPr>
        </p:nvSpPr>
        <p:spPr>
          <a:xfrm>
            <a:off x="611998" y="781199"/>
            <a:ext cx="10976403" cy="626405"/>
          </a:xfrm>
          <a:prstGeom prst="rect">
            <a:avLst/>
          </a:prstGeom>
        </p:spPr>
        <p:txBody>
          <a:bodyPr anchor="ctr"/>
          <a:lstStyle>
            <a:lvl1pPr algn="ctr">
              <a:defRPr sz="3600"/>
            </a:lvl1pPr>
          </a:lstStyle>
          <a:p>
            <a:r>
              <a:t>标题文本</a:t>
            </a:r>
          </a:p>
        </p:txBody>
      </p:sp>
      <p:sp>
        <p:nvSpPr>
          <p:cNvPr id="263" name="Shape 263"/>
          <p:cNvSpPr>
            <a:spLocks noGrp="1"/>
          </p:cNvSpPr>
          <p:nvPr>
            <p:ph type="body" sz="quarter" idx="1" hasCustomPrompt="1"/>
            <p:custDataLst>
              <p:tags r:id="rId8"/>
            </p:custDataLst>
          </p:nvPr>
        </p:nvSpPr>
        <p:spPr>
          <a:xfrm>
            <a:off x="611998" y="1659600"/>
            <a:ext cx="10975979" cy="828005"/>
          </a:xfrm>
          <a:prstGeom prst="rect">
            <a:avLst/>
          </a:prstGeom>
        </p:spPr>
        <p:txBody>
          <a:bodyPr/>
          <a:lstStyle>
            <a:lvl1pPr algn="ctr"/>
            <a:lvl2pPr algn="ctr"/>
            <a:lvl3pPr algn="ctr"/>
            <a:lvl4pPr algn="ctr"/>
            <a:lvl5pPr algn="ctr"/>
          </a:lstStyle>
          <a:p>
            <a:r>
              <a:t>正文级别 1</a:t>
            </a:r>
          </a:p>
          <a:p>
            <a:pPr lvl="1"/>
            <a:r>
              <a:t>正文级别 2</a:t>
            </a:r>
          </a:p>
          <a:p>
            <a:pPr lvl="2"/>
            <a:r>
              <a:t>正文级别 3</a:t>
            </a:r>
          </a:p>
          <a:p>
            <a:pPr lvl="3"/>
            <a:r>
              <a:t>正文级别 4</a:t>
            </a:r>
          </a:p>
          <a:p>
            <a:pPr lvl="4"/>
            <a:r>
              <a:t>正文级别 5</a:t>
            </a:r>
          </a:p>
        </p:txBody>
      </p:sp>
      <p:sp>
        <p:nvSpPr>
          <p:cNvPr id="264" name="Shape 264"/>
          <p:cNvSpPr>
            <a:spLocks noGrp="1"/>
          </p:cNvSpPr>
          <p:nvPr>
            <p:ph type="sldNum" sz="quarter" idx="2"/>
            <p:custDataLst>
              <p:tags r:id="rId9"/>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下上">
    <p:spTree>
      <p:nvGrpSpPr>
        <p:cNvPr id="1" name=""/>
        <p:cNvGrpSpPr/>
        <p:nvPr/>
      </p:nvGrpSpPr>
      <p:grpSpPr>
        <a:xfrm>
          <a:off x="0" y="0"/>
          <a:ext cx="0" cy="0"/>
          <a:chOff x="0" y="0"/>
          <a:chExt cx="0" cy="0"/>
        </a:xfrm>
      </p:grpSpPr>
      <p:sp>
        <p:nvSpPr>
          <p:cNvPr id="271" name="Shape 271"/>
          <p:cNvSpPr/>
          <p:nvPr>
            <p:custDataLst>
              <p:tags r:id="rId2"/>
            </p:custDataLst>
          </p:nvPr>
        </p:nvSpPr>
        <p:spPr>
          <a:xfrm>
            <a:off x="0" y="5041901"/>
            <a:ext cx="12192000" cy="1828803"/>
          </a:xfrm>
          <a:prstGeom prst="rect">
            <a:avLst/>
          </a:prstGeom>
          <a:solidFill>
            <a:srgbClr val="F2F2F2"/>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sp>
        <p:nvSpPr>
          <p:cNvPr id="272" name="Shape 272"/>
          <p:cNvSpPr>
            <a:spLocks noGrp="1"/>
          </p:cNvSpPr>
          <p:nvPr>
            <p:ph type="title" hasCustomPrompt="1"/>
            <p:custDataLst>
              <p:tags r:id="rId3"/>
            </p:custDataLst>
          </p:nvPr>
        </p:nvSpPr>
        <p:spPr>
          <a:xfrm>
            <a:off x="604800" y="669600"/>
            <a:ext cx="10976400" cy="565205"/>
          </a:xfrm>
          <a:prstGeom prst="rect">
            <a:avLst/>
          </a:prstGeom>
        </p:spPr>
        <p:txBody>
          <a:bodyPr anchor="ctr"/>
          <a:lstStyle>
            <a:lvl1pPr algn="ctr">
              <a:defRPr sz="3200"/>
            </a:lvl1pPr>
          </a:lstStyle>
          <a:p>
            <a:r>
              <a:t>标题文本</a:t>
            </a:r>
          </a:p>
        </p:txBody>
      </p:sp>
      <p:sp>
        <p:nvSpPr>
          <p:cNvPr id="273" name="Shape 273"/>
          <p:cNvSpPr>
            <a:spLocks noGrp="1"/>
          </p:cNvSpPr>
          <p:nvPr>
            <p:ph type="body" idx="1" hasCustomPrompt="1"/>
            <p:custDataLst>
              <p:tags r:id="rId4"/>
            </p:custDataLst>
          </p:nvPr>
        </p:nvSpPr>
        <p:spPr>
          <a:xfrm>
            <a:off x="604837" y="1681200"/>
            <a:ext cx="10990800" cy="3211205"/>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74" name="Shape 274"/>
          <p:cNvSpPr>
            <a:spLocks noGrp="1"/>
          </p:cNvSpPr>
          <p:nvPr>
            <p:ph type="body" sz="quarter" idx="13"/>
            <p:custDataLst>
              <p:tags r:id="rId5"/>
            </p:custDataLst>
          </p:nvPr>
        </p:nvSpPr>
        <p:spPr>
          <a:xfrm>
            <a:off x="594000" y="5180400"/>
            <a:ext cx="11001600" cy="1011605"/>
          </a:xfrm>
          <a:prstGeom prst="rect">
            <a:avLst/>
          </a:prstGeom>
        </p:spPr>
        <p:txBody>
          <a:bodyPr/>
          <a:lstStyle/>
          <a:p>
            <a:pPr>
              <a:defRPr spc="100"/>
            </a:pPr>
          </a:p>
        </p:txBody>
      </p:sp>
      <p:sp>
        <p:nvSpPr>
          <p:cNvPr id="275" name="Shape 275"/>
          <p:cNvSpPr>
            <a:spLocks noGrp="1"/>
          </p:cNvSpPr>
          <p:nvPr>
            <p:ph type="sldNum" sz="quarter" idx="2"/>
            <p:custDataLst>
              <p:tags r:id="rId6"/>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导航">
    <p:spTree>
      <p:nvGrpSpPr>
        <p:cNvPr id="1" name=""/>
        <p:cNvGrpSpPr/>
        <p:nvPr/>
      </p:nvGrpSpPr>
      <p:grpSpPr>
        <a:xfrm>
          <a:off x="0" y="0"/>
          <a:ext cx="0" cy="0"/>
          <a:chOff x="0" y="0"/>
          <a:chExt cx="0" cy="0"/>
        </a:xfrm>
      </p:grpSpPr>
      <p:grpSp>
        <p:nvGrpSpPr>
          <p:cNvPr id="284" name="Group 284"/>
          <p:cNvGrpSpPr/>
          <p:nvPr>
            <p:custDataLst>
              <p:tags r:id="rId2"/>
            </p:custDataLst>
          </p:nvPr>
        </p:nvGrpSpPr>
        <p:grpSpPr>
          <a:xfrm>
            <a:off x="11306488" y="4838397"/>
            <a:ext cx="1703796" cy="1703796"/>
            <a:chOff x="0" y="0"/>
            <a:chExt cx="1703795" cy="1703795"/>
          </a:xfrm>
        </p:grpSpPr>
        <p:sp>
          <p:nvSpPr>
            <p:cNvPr id="282" name="Shape 282"/>
            <p:cNvSpPr/>
            <p:nvPr>
              <p:custDataLst>
                <p:tags r:id="rId3"/>
              </p:custDataLst>
            </p:nvPr>
          </p:nvSpPr>
          <p:spPr>
            <a:xfrm rot="2700000">
              <a:off x="249514" y="249514"/>
              <a:ext cx="1204766" cy="12047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283" name="image1.png" descr="image1.pdf"/>
            <p:cNvPicPr>
              <a:picLocks noChangeAspect="1"/>
            </p:cNvPicPr>
            <p:nvPr>
              <p:custDataLst>
                <p:tags r:id="rId4"/>
              </p:custDataLst>
            </p:nvPr>
          </p:nvPicPr>
          <p:blipFill>
            <a:blip r:embed="rId5"/>
            <a:stretch>
              <a:fillRect/>
            </a:stretch>
          </p:blipFill>
          <p:spPr>
            <a:xfrm rot="5400000">
              <a:off x="49830" y="581584"/>
              <a:ext cx="1081238" cy="540623"/>
            </a:xfrm>
            <a:prstGeom prst="rect">
              <a:avLst/>
            </a:prstGeom>
            <a:ln w="12700" cap="flat">
              <a:noFill/>
              <a:miter lim="400000"/>
              <a:headEnd/>
              <a:tailEnd/>
            </a:ln>
            <a:effectLst/>
          </p:spPr>
        </p:pic>
      </p:grpSp>
      <p:sp>
        <p:nvSpPr>
          <p:cNvPr id="285" name="Shape 285"/>
          <p:cNvSpPr/>
          <p:nvPr>
            <p:custDataLst>
              <p:tags r:id="rId6"/>
            </p:custDataLst>
          </p:nvPr>
        </p:nvSpPr>
        <p:spPr>
          <a:xfrm>
            <a:off x="0" y="0"/>
            <a:ext cx="12192000" cy="914407"/>
          </a:xfrm>
          <a:prstGeom prst="rect">
            <a:avLst/>
          </a:prstGeom>
          <a:solidFill>
            <a:srgbClr val="F2F2F2"/>
          </a:solidFill>
          <a:ln w="12700">
            <a:miter lim="400000"/>
          </a:ln>
        </p:spPr>
        <p:txBody>
          <a:bodyPr lIns="45718" tIns="45718" rIns="45718" bIns="45718" anchor="ctr"/>
          <a:lstStyle/>
          <a:p>
            <a:pPr algn="ctr">
              <a:defRPr>
                <a:solidFill>
                  <a:srgbClr val="262626"/>
                </a:solidFill>
                <a:latin typeface="Viner Hand ITC" panose="03070502030502020203"/>
                <a:ea typeface="Viner Hand ITC" panose="03070502030502020203"/>
                <a:cs typeface="Viner Hand ITC" panose="03070502030502020203"/>
                <a:sym typeface="Viner Hand ITC" panose="03070502030502020203"/>
              </a:defRPr>
            </a:pPr>
          </a:p>
        </p:txBody>
      </p:sp>
      <p:sp>
        <p:nvSpPr>
          <p:cNvPr id="286" name="Shape 286"/>
          <p:cNvSpPr>
            <a:spLocks noGrp="1"/>
          </p:cNvSpPr>
          <p:nvPr>
            <p:ph type="title" hasCustomPrompt="1"/>
            <p:custDataLst>
              <p:tags r:id="rId7"/>
            </p:custDataLst>
          </p:nvPr>
        </p:nvSpPr>
        <p:spPr>
          <a:xfrm>
            <a:off x="579599" y="237600"/>
            <a:ext cx="11037601" cy="441965"/>
          </a:xfrm>
          <a:prstGeom prst="rect">
            <a:avLst/>
          </a:prstGeom>
        </p:spPr>
        <p:txBody>
          <a:bodyPr/>
          <a:lstStyle/>
          <a:p>
            <a:r>
              <a:t>标题文本</a:t>
            </a:r>
          </a:p>
        </p:txBody>
      </p:sp>
      <p:sp>
        <p:nvSpPr>
          <p:cNvPr id="287" name="Shape 287"/>
          <p:cNvSpPr>
            <a:spLocks noGrp="1"/>
          </p:cNvSpPr>
          <p:nvPr>
            <p:ph type="body" sz="quarter" idx="1" hasCustomPrompt="1"/>
            <p:custDataLst>
              <p:tags r:id="rId8"/>
            </p:custDataLst>
          </p:nvPr>
        </p:nvSpPr>
        <p:spPr>
          <a:xfrm>
            <a:off x="579599" y="1663200"/>
            <a:ext cx="5342402" cy="2894404"/>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88" name="Shape 288"/>
          <p:cNvSpPr>
            <a:spLocks noGrp="1"/>
          </p:cNvSpPr>
          <p:nvPr>
            <p:ph type="body" sz="quarter" idx="13"/>
            <p:custDataLst>
              <p:tags r:id="rId9"/>
            </p:custDataLst>
          </p:nvPr>
        </p:nvSpPr>
        <p:spPr>
          <a:xfrm>
            <a:off x="572399" y="4816800"/>
            <a:ext cx="5342402" cy="781205"/>
          </a:xfrm>
          <a:prstGeom prst="rect">
            <a:avLst/>
          </a:prstGeom>
        </p:spPr>
        <p:txBody>
          <a:bodyPr/>
          <a:lstStyle/>
          <a:p>
            <a:pPr>
              <a:defRPr spc="100"/>
            </a:pPr>
          </a:p>
        </p:txBody>
      </p:sp>
      <p:sp>
        <p:nvSpPr>
          <p:cNvPr id="289" name="Shape 289"/>
          <p:cNvSpPr>
            <a:spLocks noGrp="1"/>
          </p:cNvSpPr>
          <p:nvPr>
            <p:ph type="body" sz="quarter" idx="14"/>
            <p:custDataLst>
              <p:tags r:id="rId10"/>
            </p:custDataLst>
          </p:nvPr>
        </p:nvSpPr>
        <p:spPr>
          <a:xfrm>
            <a:off x="6253200" y="4813200"/>
            <a:ext cx="5367602" cy="781204"/>
          </a:xfrm>
          <a:prstGeom prst="rect">
            <a:avLst/>
          </a:prstGeom>
        </p:spPr>
        <p:txBody>
          <a:bodyPr/>
          <a:lstStyle/>
          <a:p>
            <a:pPr>
              <a:defRPr spc="100"/>
            </a:pPr>
          </a:p>
        </p:txBody>
      </p:sp>
      <p:sp>
        <p:nvSpPr>
          <p:cNvPr id="290" name="Shape 290"/>
          <p:cNvSpPr>
            <a:spLocks noGrp="1"/>
          </p:cNvSpPr>
          <p:nvPr>
            <p:ph type="sldNum" sz="quarter" idx="2"/>
            <p:custDataLst>
              <p:tags r:id="rId11"/>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腰带">
    <p:spTree>
      <p:nvGrpSpPr>
        <p:cNvPr id="1" name=""/>
        <p:cNvGrpSpPr/>
        <p:nvPr/>
      </p:nvGrpSpPr>
      <p:grpSpPr>
        <a:xfrm>
          <a:off x="0" y="0"/>
          <a:ext cx="0" cy="0"/>
          <a:chOff x="0" y="0"/>
          <a:chExt cx="0" cy="0"/>
        </a:xfrm>
      </p:grpSpPr>
      <p:sp>
        <p:nvSpPr>
          <p:cNvPr id="297" name="Shape 297"/>
          <p:cNvSpPr/>
          <p:nvPr>
            <p:custDataLst>
              <p:tags r:id="rId2"/>
            </p:custDataLst>
          </p:nvPr>
        </p:nvSpPr>
        <p:spPr>
          <a:xfrm>
            <a:off x="0" y="959219"/>
            <a:ext cx="12192000" cy="4939562"/>
          </a:xfrm>
          <a:prstGeom prst="rect">
            <a:avLst/>
          </a:prstGeom>
          <a:solidFill>
            <a:srgbClr val="FFFFFF"/>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nvGrpSpPr>
          <p:cNvPr id="304" name="Group 304"/>
          <p:cNvGrpSpPr/>
          <p:nvPr>
            <p:custDataLst>
              <p:tags r:id="rId3"/>
            </p:custDataLst>
          </p:nvPr>
        </p:nvGrpSpPr>
        <p:grpSpPr>
          <a:xfrm>
            <a:off x="-1050229" y="2340453"/>
            <a:ext cx="14301567" cy="2177731"/>
            <a:chOff x="-2" y="-1"/>
            <a:chExt cx="14301566" cy="2177730"/>
          </a:xfrm>
        </p:grpSpPr>
        <p:grpSp>
          <p:nvGrpSpPr>
            <p:cNvPr id="300" name="Group 300"/>
            <p:cNvGrpSpPr/>
            <p:nvPr>
              <p:custDataLst>
                <p:tags r:id="rId4"/>
              </p:custDataLst>
            </p:nvPr>
          </p:nvGrpSpPr>
          <p:grpSpPr>
            <a:xfrm>
              <a:off x="-3" y="9109"/>
              <a:ext cx="2158871" cy="2158872"/>
              <a:chOff x="-1" y="0"/>
              <a:chExt cx="2158870" cy="2158870"/>
            </a:xfrm>
          </p:grpSpPr>
          <p:sp>
            <p:nvSpPr>
              <p:cNvPr id="298" name="Shape 298"/>
              <p:cNvSpPr/>
              <p:nvPr>
                <p:custDataLst>
                  <p:tags r:id="rId5"/>
                </p:custDataLst>
              </p:nvPr>
            </p:nvSpPr>
            <p:spPr>
              <a:xfrm rot="13500000">
                <a:off x="316156" y="316160"/>
                <a:ext cx="1526556" cy="15265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299" name="image1.png" descr="image1.pdf"/>
              <p:cNvPicPr>
                <a:picLocks noChangeAspect="1"/>
              </p:cNvPicPr>
              <p:nvPr>
                <p:custDataLst>
                  <p:tags r:id="rId6"/>
                </p:custDataLst>
              </p:nvPr>
            </p:nvPicPr>
            <p:blipFill>
              <a:blip r:embed="rId7"/>
              <a:stretch>
                <a:fillRect/>
              </a:stretch>
            </p:blipFill>
            <p:spPr>
              <a:xfrm rot="16200000">
                <a:off x="736053" y="736057"/>
                <a:ext cx="1373514" cy="686758"/>
              </a:xfrm>
              <a:prstGeom prst="rect">
                <a:avLst/>
              </a:prstGeom>
              <a:ln w="12700" cap="flat">
                <a:noFill/>
                <a:miter lim="400000"/>
                <a:headEnd/>
                <a:tailEnd/>
              </a:ln>
              <a:effectLst/>
            </p:spPr>
          </p:pic>
        </p:grpSp>
        <p:grpSp>
          <p:nvGrpSpPr>
            <p:cNvPr id="303" name="Group 303"/>
            <p:cNvGrpSpPr/>
            <p:nvPr>
              <p:custDataLst>
                <p:tags r:id="rId8"/>
              </p:custDataLst>
            </p:nvPr>
          </p:nvGrpSpPr>
          <p:grpSpPr>
            <a:xfrm>
              <a:off x="12123834" y="-2"/>
              <a:ext cx="2177731" cy="2177731"/>
              <a:chOff x="-1" y="0"/>
              <a:chExt cx="2177730" cy="2177730"/>
            </a:xfrm>
          </p:grpSpPr>
          <p:sp>
            <p:nvSpPr>
              <p:cNvPr id="301" name="Shape 301"/>
              <p:cNvSpPr/>
              <p:nvPr>
                <p:custDataLst>
                  <p:tags r:id="rId9"/>
                </p:custDataLst>
              </p:nvPr>
            </p:nvSpPr>
            <p:spPr>
              <a:xfrm rot="8100000" flipH="1">
                <a:off x="318917" y="318922"/>
                <a:ext cx="1539892" cy="15398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302" name="image1.png" descr="image1.pdf"/>
              <p:cNvPicPr>
                <a:picLocks noChangeAspect="1"/>
              </p:cNvPicPr>
              <p:nvPr>
                <p:custDataLst>
                  <p:tags r:id="rId10"/>
                </p:custDataLst>
              </p:nvPr>
            </p:nvPicPr>
            <p:blipFill>
              <a:blip r:embed="rId7"/>
              <a:stretch>
                <a:fillRect/>
              </a:stretch>
            </p:blipFill>
            <p:spPr>
              <a:xfrm rot="5400000" flipH="1">
                <a:off x="60327" y="745429"/>
                <a:ext cx="1373742" cy="686871"/>
              </a:xfrm>
              <a:prstGeom prst="rect">
                <a:avLst/>
              </a:prstGeom>
              <a:ln w="12700" cap="flat">
                <a:noFill/>
                <a:miter lim="400000"/>
                <a:headEnd/>
                <a:tailEnd/>
              </a:ln>
              <a:effectLst/>
            </p:spPr>
          </p:pic>
        </p:grpSp>
      </p:grpSp>
      <p:sp>
        <p:nvSpPr>
          <p:cNvPr id="305" name="Shape 305"/>
          <p:cNvSpPr>
            <a:spLocks noGrp="1"/>
          </p:cNvSpPr>
          <p:nvPr>
            <p:ph type="title" hasCustomPrompt="1"/>
            <p:custDataLst>
              <p:tags r:id="rId11"/>
            </p:custDataLst>
          </p:nvPr>
        </p:nvSpPr>
        <p:spPr>
          <a:xfrm>
            <a:off x="1522799" y="1339200"/>
            <a:ext cx="9144001" cy="2386803"/>
          </a:xfrm>
          <a:prstGeom prst="rect">
            <a:avLst/>
          </a:prstGeom>
        </p:spPr>
        <p:txBody>
          <a:bodyPr anchor="b"/>
          <a:lstStyle>
            <a:lvl1pPr algn="ctr">
              <a:defRPr sz="6000"/>
            </a:lvl1pPr>
          </a:lstStyle>
          <a:p>
            <a:r>
              <a:t>标题文本</a:t>
            </a:r>
          </a:p>
        </p:txBody>
      </p:sp>
      <p:sp>
        <p:nvSpPr>
          <p:cNvPr id="306" name="Shape 306"/>
          <p:cNvSpPr>
            <a:spLocks noGrp="1"/>
          </p:cNvSpPr>
          <p:nvPr>
            <p:ph type="body" sz="quarter" idx="1" hasCustomPrompt="1"/>
            <p:custDataLst>
              <p:tags r:id="rId12"/>
            </p:custDataLst>
          </p:nvPr>
        </p:nvSpPr>
        <p:spPr>
          <a:xfrm>
            <a:off x="1522730" y="3862704"/>
            <a:ext cx="9144001" cy="1656085"/>
          </a:xfrm>
          <a:prstGeom prst="rect">
            <a:avLst/>
          </a:prstGeom>
        </p:spPr>
        <p:txBody>
          <a:bodyPr/>
          <a:lstStyle>
            <a:lvl1pPr marL="285750" indent="-285750" algn="ctr"/>
            <a:lvl2pPr algn="ctr"/>
            <a:lvl3pPr algn="ctr"/>
            <a:lvl4pPr algn="ctr"/>
            <a:lvl5pPr algn="ctr"/>
          </a:lstStyle>
          <a:p>
            <a:r>
              <a:t>正文级别 1</a:t>
            </a:r>
          </a:p>
          <a:p>
            <a:pPr lvl="1"/>
            <a:r>
              <a:t>正文级别 2</a:t>
            </a:r>
          </a:p>
          <a:p>
            <a:pPr lvl="2"/>
            <a:r>
              <a:t>正文级别 3</a:t>
            </a:r>
          </a:p>
          <a:p>
            <a:pPr lvl="3"/>
            <a:r>
              <a:t>正文级别 4</a:t>
            </a:r>
          </a:p>
          <a:p>
            <a:pPr lvl="4"/>
            <a:r>
              <a:t>正文级别 5</a:t>
            </a:r>
          </a:p>
        </p:txBody>
      </p:sp>
      <p:sp>
        <p:nvSpPr>
          <p:cNvPr id="307" name="Shape 307"/>
          <p:cNvSpPr>
            <a:spLocks noGrp="1"/>
          </p:cNvSpPr>
          <p:nvPr>
            <p:ph type="sldNum" sz="quarter" idx="2"/>
            <p:custDataLst>
              <p:tags r:id="rId13"/>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腰带 0">
    <p:spTree>
      <p:nvGrpSpPr>
        <p:cNvPr id="1" name=""/>
        <p:cNvGrpSpPr/>
        <p:nvPr/>
      </p:nvGrpSpPr>
      <p:grpSpPr>
        <a:xfrm>
          <a:off x="0" y="0"/>
          <a:ext cx="0" cy="0"/>
          <a:chOff x="0" y="0"/>
          <a:chExt cx="0" cy="0"/>
        </a:xfrm>
      </p:grpSpPr>
      <p:sp>
        <p:nvSpPr>
          <p:cNvPr id="314" name="Shape 314"/>
          <p:cNvSpPr/>
          <p:nvPr>
            <p:custDataLst>
              <p:tags r:id="rId2"/>
            </p:custDataLst>
          </p:nvPr>
        </p:nvSpPr>
        <p:spPr>
          <a:xfrm>
            <a:off x="0" y="959219"/>
            <a:ext cx="12192000" cy="4939562"/>
          </a:xfrm>
          <a:prstGeom prst="rect">
            <a:avLst/>
          </a:prstGeom>
          <a:solidFill>
            <a:srgbClr val="FFFFFF"/>
          </a:solidFill>
          <a:ln w="12700">
            <a:miter lim="400000"/>
          </a:ln>
        </p:spPr>
        <p:txBody>
          <a:bodyPr lIns="45718" tIns="45718" rIns="45718" bIns="45718" anchor="ct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grpSp>
        <p:nvGrpSpPr>
          <p:cNvPr id="321" name="Group 321"/>
          <p:cNvGrpSpPr/>
          <p:nvPr>
            <p:custDataLst>
              <p:tags r:id="rId3"/>
            </p:custDataLst>
          </p:nvPr>
        </p:nvGrpSpPr>
        <p:grpSpPr>
          <a:xfrm>
            <a:off x="-1050229" y="2340453"/>
            <a:ext cx="14301567" cy="2177731"/>
            <a:chOff x="-2" y="-1"/>
            <a:chExt cx="14301566" cy="2177730"/>
          </a:xfrm>
        </p:grpSpPr>
        <p:grpSp>
          <p:nvGrpSpPr>
            <p:cNvPr id="317" name="Group 317"/>
            <p:cNvGrpSpPr/>
            <p:nvPr>
              <p:custDataLst>
                <p:tags r:id="rId4"/>
              </p:custDataLst>
            </p:nvPr>
          </p:nvGrpSpPr>
          <p:grpSpPr>
            <a:xfrm>
              <a:off x="-3" y="9109"/>
              <a:ext cx="2158871" cy="2158872"/>
              <a:chOff x="-1" y="0"/>
              <a:chExt cx="2158870" cy="2158870"/>
            </a:xfrm>
          </p:grpSpPr>
          <p:sp>
            <p:nvSpPr>
              <p:cNvPr id="315" name="Shape 315"/>
              <p:cNvSpPr/>
              <p:nvPr>
                <p:custDataLst>
                  <p:tags r:id="rId5"/>
                </p:custDataLst>
              </p:nvPr>
            </p:nvSpPr>
            <p:spPr>
              <a:xfrm rot="13500000">
                <a:off x="316156" y="316160"/>
                <a:ext cx="1526556" cy="15265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316" name="image1.png" descr="image1.pdf"/>
              <p:cNvPicPr>
                <a:picLocks noChangeAspect="1"/>
              </p:cNvPicPr>
              <p:nvPr>
                <p:custDataLst>
                  <p:tags r:id="rId6"/>
                </p:custDataLst>
              </p:nvPr>
            </p:nvPicPr>
            <p:blipFill>
              <a:blip r:embed="rId7"/>
              <a:stretch>
                <a:fillRect/>
              </a:stretch>
            </p:blipFill>
            <p:spPr>
              <a:xfrm rot="16200000">
                <a:off x="736053" y="736057"/>
                <a:ext cx="1373514" cy="686758"/>
              </a:xfrm>
              <a:prstGeom prst="rect">
                <a:avLst/>
              </a:prstGeom>
              <a:ln w="12700" cap="flat">
                <a:noFill/>
                <a:miter lim="400000"/>
                <a:headEnd/>
                <a:tailEnd/>
              </a:ln>
              <a:effectLst/>
            </p:spPr>
          </p:pic>
        </p:grpSp>
        <p:grpSp>
          <p:nvGrpSpPr>
            <p:cNvPr id="320" name="Group 320"/>
            <p:cNvGrpSpPr/>
            <p:nvPr>
              <p:custDataLst>
                <p:tags r:id="rId8"/>
              </p:custDataLst>
            </p:nvPr>
          </p:nvGrpSpPr>
          <p:grpSpPr>
            <a:xfrm>
              <a:off x="12123834" y="-2"/>
              <a:ext cx="2177731" cy="2177731"/>
              <a:chOff x="-1" y="0"/>
              <a:chExt cx="2177730" cy="2177730"/>
            </a:xfrm>
          </p:grpSpPr>
          <p:sp>
            <p:nvSpPr>
              <p:cNvPr id="318" name="Shape 318"/>
              <p:cNvSpPr/>
              <p:nvPr>
                <p:custDataLst>
                  <p:tags r:id="rId9"/>
                </p:custDataLst>
              </p:nvPr>
            </p:nvSpPr>
            <p:spPr>
              <a:xfrm rot="8100000" flipH="1">
                <a:off x="318917" y="318922"/>
                <a:ext cx="1539892" cy="15398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319" name="image1.png" descr="image1.pdf"/>
              <p:cNvPicPr>
                <a:picLocks noChangeAspect="1"/>
              </p:cNvPicPr>
              <p:nvPr>
                <p:custDataLst>
                  <p:tags r:id="rId10"/>
                </p:custDataLst>
              </p:nvPr>
            </p:nvPicPr>
            <p:blipFill>
              <a:blip r:embed="rId7"/>
              <a:stretch>
                <a:fillRect/>
              </a:stretch>
            </p:blipFill>
            <p:spPr>
              <a:xfrm rot="5400000" flipH="1">
                <a:off x="60327" y="745429"/>
                <a:ext cx="1373742" cy="686871"/>
              </a:xfrm>
              <a:prstGeom prst="rect">
                <a:avLst/>
              </a:prstGeom>
              <a:ln w="12700" cap="flat">
                <a:noFill/>
                <a:miter lim="400000"/>
                <a:headEnd/>
                <a:tailEnd/>
              </a:ln>
              <a:effectLst/>
            </p:spPr>
          </p:pic>
        </p:grpSp>
      </p:grpSp>
      <p:sp>
        <p:nvSpPr>
          <p:cNvPr id="322" name="Shape 322"/>
          <p:cNvSpPr>
            <a:spLocks noGrp="1"/>
          </p:cNvSpPr>
          <p:nvPr>
            <p:ph type="title" hasCustomPrompt="1"/>
            <p:custDataLst>
              <p:tags r:id="rId11"/>
            </p:custDataLst>
          </p:nvPr>
        </p:nvSpPr>
        <p:spPr>
          <a:xfrm>
            <a:off x="1522799" y="1339200"/>
            <a:ext cx="9144001" cy="2386803"/>
          </a:xfrm>
          <a:prstGeom prst="rect">
            <a:avLst/>
          </a:prstGeom>
        </p:spPr>
        <p:txBody>
          <a:bodyPr anchor="b"/>
          <a:lstStyle>
            <a:lvl1pPr algn="ctr">
              <a:defRPr sz="6000"/>
            </a:lvl1pPr>
          </a:lstStyle>
          <a:p>
            <a:r>
              <a:t>标题文本</a:t>
            </a:r>
          </a:p>
        </p:txBody>
      </p:sp>
      <p:sp>
        <p:nvSpPr>
          <p:cNvPr id="323" name="Shape 323"/>
          <p:cNvSpPr>
            <a:spLocks noGrp="1"/>
          </p:cNvSpPr>
          <p:nvPr>
            <p:ph type="body" sz="quarter" idx="1" hasCustomPrompt="1"/>
            <p:custDataLst>
              <p:tags r:id="rId12"/>
            </p:custDataLst>
          </p:nvPr>
        </p:nvSpPr>
        <p:spPr>
          <a:xfrm>
            <a:off x="1522730" y="3862704"/>
            <a:ext cx="9144001" cy="1656085"/>
          </a:xfrm>
          <a:prstGeom prst="rect">
            <a:avLst/>
          </a:prstGeom>
        </p:spPr>
        <p:txBody>
          <a:bodyPr/>
          <a:lstStyle>
            <a:lvl1pPr marL="285750" indent="-285750" algn="ctr"/>
            <a:lvl2pPr algn="ctr"/>
            <a:lvl3pPr algn="ctr"/>
            <a:lvl4pPr algn="ctr"/>
            <a:lvl5pPr algn="ctr"/>
          </a:lstStyle>
          <a:p>
            <a:r>
              <a:t>正文级别 1</a:t>
            </a:r>
          </a:p>
          <a:p>
            <a:pPr lvl="1"/>
            <a:r>
              <a:t>正文级别 2</a:t>
            </a:r>
          </a:p>
          <a:p>
            <a:pPr lvl="2"/>
            <a:r>
              <a:t>正文级别 3</a:t>
            </a:r>
          </a:p>
          <a:p>
            <a:pPr lvl="3"/>
            <a:r>
              <a:t>正文级别 4</a:t>
            </a:r>
          </a:p>
          <a:p>
            <a:pPr lvl="4"/>
            <a:r>
              <a:t>正文级别 5</a:t>
            </a:r>
          </a:p>
        </p:txBody>
      </p:sp>
      <p:sp>
        <p:nvSpPr>
          <p:cNvPr id="324" name="Shape 324"/>
          <p:cNvSpPr>
            <a:spLocks noGrp="1"/>
          </p:cNvSpPr>
          <p:nvPr>
            <p:ph type="sldNum" sz="quarter" idx="2"/>
            <p:custDataLst>
              <p:tags r:id="rId13"/>
            </p:custDataLst>
          </p:nvPr>
        </p:nvSpPr>
        <p:spPr>
          <a:prstGeom prst="rect">
            <a:avLst/>
          </a:prstGeom>
        </p:spPr>
        <p:txBody>
          <a:bodyPr/>
          <a:lstStyle/>
          <a:p>
            <a:fld id="{86CB4B4D-7CA3-9044-876B-883B54F8677D}" type="slidenum">
              <a:rPr/>
            </a:fld>
            <a:endParaRPr/>
          </a:p>
        </p:txBody>
      </p:sp>
    </p:spTree>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标题幻灯片 0">
    <p:spTree>
      <p:nvGrpSpPr>
        <p:cNvPr id="1" name=""/>
        <p:cNvGrpSpPr/>
        <p:nvPr/>
      </p:nvGrpSpPr>
      <p:grpSpPr>
        <a:xfrm>
          <a:off x="0" y="0"/>
          <a:ext cx="0" cy="0"/>
          <a:chOff x="0" y="0"/>
          <a:chExt cx="0" cy="0"/>
        </a:xfrm>
      </p:grpSpPr>
      <p:pic>
        <p:nvPicPr>
          <p:cNvPr id="331" name="image4.png" descr="资源 211"/>
          <p:cNvPicPr>
            <a:picLocks noChangeAspect="1"/>
          </p:cNvPicPr>
          <p:nvPr>
            <p:custDataLst>
              <p:tags r:id="rId2"/>
            </p:custDataLst>
          </p:nvPr>
        </p:nvPicPr>
        <p:blipFill>
          <a:blip r:embed="rId3"/>
          <a:stretch>
            <a:fillRect/>
          </a:stretch>
        </p:blipFill>
        <p:spPr>
          <a:xfrm>
            <a:off x="-123190" y="-48895"/>
            <a:ext cx="12419966" cy="6955791"/>
          </a:xfrm>
          <a:prstGeom prst="rect">
            <a:avLst/>
          </a:prstGeom>
          <a:ln w="12700">
            <a:miter lim="400000"/>
            <a:headEnd/>
            <a:tailEnd/>
          </a:ln>
        </p:spPr>
      </p:pic>
      <p:sp>
        <p:nvSpPr>
          <p:cNvPr id="332" name="Shape 332"/>
          <p:cNvSpPr>
            <a:spLocks noGrp="1"/>
          </p:cNvSpPr>
          <p:nvPr>
            <p:ph type="title" hasCustomPrompt="1"/>
            <p:custDataLst>
              <p:tags r:id="rId4"/>
            </p:custDataLst>
          </p:nvPr>
        </p:nvSpPr>
        <p:spPr>
          <a:xfrm>
            <a:off x="1524000" y="1122362"/>
            <a:ext cx="9144000" cy="2387601"/>
          </a:xfrm>
          <a:prstGeom prst="rect">
            <a:avLst/>
          </a:prstGeom>
        </p:spPr>
        <p:txBody>
          <a:bodyPr lIns="45718" tIns="45718" rIns="45718" bIns="45718" anchor="b"/>
          <a:lstStyle>
            <a:lvl1pPr algn="ctr">
              <a:lnSpc>
                <a:spcPct val="90000"/>
              </a:lnSpc>
              <a:defRPr sz="6000" b="0" spc="0">
                <a:solidFill>
                  <a:srgbClr val="000000"/>
                </a:solidFill>
              </a:defRPr>
            </a:lvl1pPr>
          </a:lstStyle>
          <a:p>
            <a:r>
              <a:t>标题文本</a:t>
            </a:r>
          </a:p>
        </p:txBody>
      </p:sp>
      <p:sp>
        <p:nvSpPr>
          <p:cNvPr id="333" name="Shape 333"/>
          <p:cNvSpPr>
            <a:spLocks noGrp="1"/>
          </p:cNvSpPr>
          <p:nvPr>
            <p:ph type="body" sz="quarter" idx="1" hasCustomPrompt="1"/>
            <p:custDataLst>
              <p:tags r:id="rId5"/>
            </p:custDataLst>
          </p:nvPr>
        </p:nvSpPr>
        <p:spPr>
          <a:xfrm>
            <a:off x="1524000" y="3602037"/>
            <a:ext cx="9144000" cy="1655764"/>
          </a:xfrm>
          <a:prstGeom prst="rect">
            <a:avLst/>
          </a:prstGeom>
        </p:spPr>
        <p:txBody>
          <a:bodyPr lIns="45718" tIns="45718" rIns="45718" bIns="45718"/>
          <a:lstStyle>
            <a:lvl1pPr marL="0" indent="0" algn="ctr">
              <a:lnSpc>
                <a:spcPct val="90000"/>
              </a:lnSpc>
              <a:buSzTx/>
              <a:buFontTx/>
              <a:buNone/>
              <a:defRPr sz="2400" spc="0">
                <a:solidFill>
                  <a:srgbClr val="000000"/>
                </a:solidFill>
              </a:defRPr>
            </a:lvl1pPr>
            <a:lvl2pPr marL="0" indent="0" algn="ctr">
              <a:lnSpc>
                <a:spcPct val="90000"/>
              </a:lnSpc>
              <a:buSzTx/>
              <a:buFontTx/>
              <a:buNone/>
              <a:defRPr sz="2400" spc="0">
                <a:solidFill>
                  <a:srgbClr val="000000"/>
                </a:solidFill>
              </a:defRPr>
            </a:lvl2pPr>
            <a:lvl3pPr marL="0" indent="0" algn="ctr">
              <a:lnSpc>
                <a:spcPct val="90000"/>
              </a:lnSpc>
              <a:buSzTx/>
              <a:buFontTx/>
              <a:buNone/>
              <a:defRPr sz="2400" spc="0">
                <a:solidFill>
                  <a:srgbClr val="000000"/>
                </a:solidFill>
              </a:defRPr>
            </a:lvl3pPr>
            <a:lvl4pPr marL="0" indent="0" algn="ctr">
              <a:lnSpc>
                <a:spcPct val="90000"/>
              </a:lnSpc>
              <a:buSzTx/>
              <a:buFontTx/>
              <a:buNone/>
              <a:defRPr sz="2400" spc="0">
                <a:solidFill>
                  <a:srgbClr val="000000"/>
                </a:solidFill>
              </a:defRPr>
            </a:lvl4pPr>
            <a:lvl5pPr marL="0" indent="0" algn="ctr">
              <a:lnSpc>
                <a:spcPct val="90000"/>
              </a:lnSpc>
              <a:buSzTx/>
              <a:buFontTx/>
              <a:buNone/>
              <a:defRPr sz="2400" spc="0">
                <a:solidFill>
                  <a:srgbClr val="000000"/>
                </a:solidFill>
              </a:defRPr>
            </a:lvl5pPr>
          </a:lstStyle>
          <a:p>
            <a:r>
              <a:t>正文级别 1</a:t>
            </a:r>
          </a:p>
          <a:p>
            <a:pPr lvl="1"/>
            <a:r>
              <a:t>正文级别 2</a:t>
            </a:r>
          </a:p>
          <a:p>
            <a:pPr lvl="2"/>
            <a:r>
              <a:t>正文级别 3</a:t>
            </a:r>
          </a:p>
          <a:p>
            <a:pPr lvl="3"/>
            <a:r>
              <a:t>正文级别 4</a:t>
            </a:r>
          </a:p>
          <a:p>
            <a:pPr lvl="4"/>
            <a:r>
              <a:t>正文级别 5</a:t>
            </a:r>
          </a:p>
        </p:txBody>
      </p:sp>
      <p:sp>
        <p:nvSpPr>
          <p:cNvPr id="334" name="Shape 334"/>
          <p:cNvSpPr>
            <a:spLocks noGrp="1"/>
          </p:cNvSpPr>
          <p:nvPr>
            <p:ph type="sldNum" sz="quarter" idx="2"/>
            <p:custDataLst>
              <p:tags r:id="rId6"/>
            </p:custDataLst>
          </p:nvPr>
        </p:nvSpPr>
        <p:spPr>
          <a:xfrm>
            <a:off x="8610600" y="6356350"/>
            <a:ext cx="358409" cy="350658"/>
          </a:xfrm>
          <a:prstGeom prst="rect">
            <a:avLst/>
          </a:prstGeom>
        </p:spPr>
        <p:txBody>
          <a:bodyPr anchor="t">
            <a:spAutoFit/>
          </a:bodyPr>
          <a:lstStyle>
            <a:lvl1pPr algn="l">
              <a:defRPr sz="1800">
                <a:solidFill>
                  <a:srgbClr val="000000"/>
                </a:solidFill>
              </a:defRPr>
            </a:lvl1pPr>
          </a:lstStyle>
          <a:p>
            <a:fld id="{86CB4B4D-7CA3-9044-876B-883B54F8677D}" type="slidenum">
              <a:rPr/>
            </a:fld>
            <a:endParaRPr/>
          </a:p>
        </p:txBody>
      </p:sp>
    </p:spTree>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862"/>
            <a:ext cx="10515600" cy="1324343"/>
          </a:xfrm>
          <a:prstGeom prst="rect">
            <a:avLst/>
          </a:prstGeo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838200" y="1825497"/>
            <a:ext cx="10515600" cy="4352229"/>
          </a:xfrm>
          <a:prstGeom prst="rect">
            <a:avLst/>
          </a:prstGeo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Tree>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0"/>
            <a:ext cx="12192000" cy="6858000"/>
          </a:xfrm>
          <a:prstGeom prst="rect">
            <a:avLst/>
          </a:prstGeom>
          <a:blipFill dpi="0" rotWithShape="1">
            <a:blip r:embed="rId3">
              <a:alphaModFix amt="20000"/>
              <a:extLst>
                <a:ext uri="{BEBA8EAE-BF5A-486C-A8C5-ECC9F3942E4B}">
                  <a14:imgProps xmlns:a14="http://schemas.microsoft.com/office/drawing/2010/main">
                    <a14:imgLayer r:embed="rId4">
                      <a14:imgEffect>
                        <a14:brightnessContrast bright="-21000"/>
                      </a14:imgEffect>
                    </a14:imgLayer>
                  </a14:imgProps>
                </a:ext>
              </a:extLst>
            </a:blip>
            <a:stretch>
              <a:fillRect r="-1762" b="-21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封面页">
    <p:bg>
      <p:bgPr>
        <a:blipFill dpi="0" rotWithShape="1">
          <a:blip r:embed="rId2">
            <a:lum/>
          </a:blip>
          <a:stretch>
            <a:fillRect t="-9000" b="-9000"/>
          </a:stretch>
        </a:blipFill>
        <a:effectLst/>
      </p:bgPr>
    </p:bg>
    <p:spTree>
      <p:nvGrpSpPr>
        <p:cNvPr id="1" name=""/>
        <p:cNvGrpSpPr/>
        <p:nvPr/>
      </p:nvGrpSpPr>
      <p:grpSpPr>
        <a:xfrm>
          <a:off x="0" y="0"/>
          <a:ext cx="0" cy="0"/>
          <a:chOff x="0" y="0"/>
          <a:chExt cx="0" cy="0"/>
        </a:xfrm>
      </p:grpSpPr>
      <p:grpSp>
        <p:nvGrpSpPr>
          <p:cNvPr id="3" name="组合 2"/>
          <p:cNvGrpSpPr/>
          <p:nvPr userDrawn="1">
            <p:custDataLst>
              <p:tags r:id="rId3"/>
            </p:custDataLst>
          </p:nvPr>
        </p:nvGrpSpPr>
        <p:grpSpPr>
          <a:xfrm>
            <a:off x="2229294" y="1202116"/>
            <a:ext cx="7733414" cy="3476209"/>
            <a:chOff x="2229294" y="1202116"/>
            <a:chExt cx="7733414" cy="3476209"/>
          </a:xfrm>
        </p:grpSpPr>
        <p:sp>
          <p:nvSpPr>
            <p:cNvPr id="7" name="矩形: 圆角 6"/>
            <p:cNvSpPr/>
            <p:nvPr userDrawn="1">
              <p:custDataLst>
                <p:tags r:id="rId4"/>
              </p:custDataLst>
            </p:nvPr>
          </p:nvSpPr>
          <p:spPr>
            <a:xfrm flipV="1">
              <a:off x="2229294" y="1202116"/>
              <a:ext cx="7733414" cy="3476209"/>
            </a:xfrm>
            <a:prstGeom prst="roundRect">
              <a:avLst>
                <a:gd name="adj" fmla="val 0"/>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6" name="矩形 55"/>
            <p:cNvSpPr/>
            <p:nvPr userDrawn="1">
              <p:custDataLst>
                <p:tags r:id="rId5"/>
              </p:custDataLst>
            </p:nvPr>
          </p:nvSpPr>
          <p:spPr>
            <a:xfrm>
              <a:off x="2312604" y="1278052"/>
              <a:ext cx="7566795" cy="3324337"/>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6" name="矩形: 圆角 25"/>
          <p:cNvSpPr/>
          <p:nvPr userDrawn="1">
            <p:custDataLst>
              <p:tags r:id="rId6"/>
            </p:custDataLst>
          </p:nvPr>
        </p:nvSpPr>
        <p:spPr>
          <a:xfrm>
            <a:off x="11327530" y="353288"/>
            <a:ext cx="540000" cy="540000"/>
          </a:xfrm>
          <a:prstGeom prst="roundRect">
            <a:avLst>
              <a:gd name="adj" fmla="val 21253"/>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dist" defTabSz="914400" rtl="0" eaLnBrk="1" latinLnBrk="0" hangingPunct="1"/>
            <a:endParaRPr lang="zh-CN" altLang="en-US" sz="1200" kern="1200" cap="all" baseline="0">
              <a:solidFill>
                <a:srgbClr val="3D2036"/>
              </a:solidFill>
              <a:effectLst/>
              <a:latin typeface="+mn-lt"/>
              <a:ea typeface="+mn-ea"/>
              <a:cs typeface="+mn-cs"/>
            </a:endParaRPr>
          </a:p>
        </p:txBody>
      </p:sp>
      <p:sp>
        <p:nvSpPr>
          <p:cNvPr id="39" name="文本框 38"/>
          <p:cNvSpPr txBox="1"/>
          <p:nvPr userDrawn="1">
            <p:custDataLst>
              <p:tags r:id="rId7"/>
            </p:custDataLst>
          </p:nvPr>
        </p:nvSpPr>
        <p:spPr>
          <a:xfrm>
            <a:off x="4404360" y="1440016"/>
            <a:ext cx="3383280" cy="396583"/>
          </a:xfrm>
          <a:prstGeom prst="rect">
            <a:avLst/>
          </a:prstGeom>
          <a:noFill/>
        </p:spPr>
        <p:txBody>
          <a:bodyPr wrap="square">
            <a:spAutoFit/>
          </a:bodyPr>
          <a:lstStyle/>
          <a:p>
            <a:pPr marL="0" indent="0" algn="dist" defTabSz="914400" rtl="0" eaLnBrk="1" latinLnBrk="0" hangingPunct="1">
              <a:lnSpc>
                <a:spcPct val="120000"/>
              </a:lnSpc>
              <a:spcBef>
                <a:spcPct val="0"/>
              </a:spcBef>
              <a:buFont typeface="Arial" panose="020B0604020202020204" pitchFamily="34" charset="0"/>
              <a:buNone/>
            </a:pPr>
            <a:r>
              <a:rPr lang="zh-CN" altLang="en-US" sz="1800" kern="1200" cap="all" spc="100" baseline="0">
                <a:solidFill>
                  <a:schemeClr val="bg2"/>
                </a:solidFill>
                <a:effectLst>
                  <a:outerShdw blurRad="38100" dist="38100" dir="2700000" algn="tl">
                    <a:srgbClr val="000000">
                      <a:alpha val="43137"/>
                    </a:srgbClr>
                  </a:outerShdw>
                </a:effectLst>
                <a:latin typeface="+mj-ea"/>
                <a:ea typeface="+mj-ea"/>
                <a:cs typeface="+mn-cs"/>
              </a:rPr>
              <a:t>高中英语人教版必修一</a:t>
            </a:r>
            <a:endParaRPr lang="zh-CN" altLang="en-US" sz="1800" kern="1200" cap="all" spc="100" baseline="0">
              <a:solidFill>
                <a:schemeClr val="bg2"/>
              </a:solidFill>
              <a:effectLst>
                <a:outerShdw blurRad="38100" dist="38100" dir="2700000" algn="tl">
                  <a:srgbClr val="000000">
                    <a:alpha val="43137"/>
                  </a:srgbClr>
                </a:outerShdw>
              </a:effectLst>
              <a:latin typeface="+mj-ea"/>
              <a:ea typeface="+mj-ea"/>
              <a:cs typeface="+mn-cs"/>
            </a:endParaRPr>
          </a:p>
        </p:txBody>
      </p:sp>
      <p:sp>
        <p:nvSpPr>
          <p:cNvPr id="52" name="文本占位符 3"/>
          <p:cNvSpPr>
            <a:spLocks noGrp="1"/>
          </p:cNvSpPr>
          <p:nvPr>
            <p:ph type="body" sz="quarter" idx="17" hasCustomPrompt="1"/>
            <p:custDataLst>
              <p:tags r:id="rId8"/>
            </p:custDataLst>
          </p:nvPr>
        </p:nvSpPr>
        <p:spPr>
          <a:xfrm>
            <a:off x="3200399" y="2350503"/>
            <a:ext cx="5791201" cy="1250242"/>
          </a:xfrm>
          <a:prstGeom prst="rect">
            <a:avLst/>
          </a:prstGeom>
        </p:spPr>
        <p:txBody>
          <a:bodyPr anchor="ctr" anchorCtr="0">
            <a:normAutofit/>
          </a:bodyPr>
          <a:lstStyle>
            <a:lvl1pPr marL="0" indent="0" algn="ctr">
              <a:lnSpc>
                <a:spcPct val="100000"/>
              </a:lnSpc>
              <a:spcBef>
                <a:spcPct val="0"/>
              </a:spcBef>
              <a:buFont typeface="Arial" panose="020B0604020202020204" pitchFamily="34" charset="0"/>
              <a:buNone/>
              <a:defRPr sz="6600" cap="all" baseline="0">
                <a:solidFill>
                  <a:schemeClr val="bg2"/>
                </a:solidFill>
                <a:effectLst>
                  <a:outerShdw blurRad="38100" dist="38100" dir="2700000" algn="tl">
                    <a:srgbClr val="000000">
                      <a:alpha val="43137"/>
                    </a:srgbClr>
                  </a:outerShdw>
                </a:effectLst>
              </a:defRPr>
            </a:lvl1pPr>
          </a:lstStyle>
          <a:p>
            <a:r>
              <a:rPr lang="zh-CN" altLang="en-US"/>
              <a:t>主题</a:t>
            </a:r>
            <a:endParaRPr lang="en-US" altLang="zh-CN"/>
          </a:p>
        </p:txBody>
      </p:sp>
      <p:sp>
        <p:nvSpPr>
          <p:cNvPr id="54" name="文本占位符 3"/>
          <p:cNvSpPr>
            <a:spLocks noGrp="1"/>
          </p:cNvSpPr>
          <p:nvPr>
            <p:ph type="body" sz="quarter" idx="18" hasCustomPrompt="1"/>
            <p:custDataLst>
              <p:tags r:id="rId9"/>
            </p:custDataLst>
          </p:nvPr>
        </p:nvSpPr>
        <p:spPr>
          <a:xfrm>
            <a:off x="4656000" y="3923535"/>
            <a:ext cx="2880000" cy="432000"/>
          </a:xfrm>
          <a:prstGeom prst="roundRect">
            <a:avLst>
              <a:gd name="adj" fmla="val 50000"/>
            </a:avLst>
          </a:prstGeom>
          <a:ln>
            <a:noFill/>
          </a:ln>
        </p:spPr>
        <p:txBody>
          <a:bodyPr/>
          <a:lstStyle>
            <a:lvl1pPr marL="0" indent="0" algn="ctr">
              <a:lnSpc>
                <a:spcPct val="100000"/>
              </a:lnSpc>
              <a:spcBef>
                <a:spcPct val="0"/>
              </a:spcBef>
              <a:buFont typeface="Arial" panose="020B0604020202020204" pitchFamily="34" charset="0"/>
              <a:buNone/>
              <a:defRPr sz="1600">
                <a:solidFill>
                  <a:schemeClr val="bg2"/>
                </a:solidFill>
                <a:effectLst>
                  <a:outerShdw blurRad="38100" dist="38100" dir="2700000" algn="tl">
                    <a:srgbClr val="000000">
                      <a:alpha val="43137"/>
                    </a:srgbClr>
                  </a:outerShdw>
                </a:effectLst>
              </a:defRPr>
            </a:lvl1pPr>
          </a:lstStyle>
          <a:p>
            <a:r>
              <a:rPr lang="zh-CN" altLang="en-US"/>
              <a:t>主讲人：</a:t>
            </a:r>
            <a:endParaRPr lang="en-US" altLang="zh-CN"/>
          </a:p>
        </p:txBody>
      </p:sp>
      <p:grpSp>
        <p:nvGrpSpPr>
          <p:cNvPr id="5" name="组合 4"/>
          <p:cNvGrpSpPr/>
          <p:nvPr userDrawn="1">
            <p:custDataLst>
              <p:tags r:id="rId10"/>
            </p:custDataLst>
          </p:nvPr>
        </p:nvGrpSpPr>
        <p:grpSpPr>
          <a:xfrm>
            <a:off x="11399300" y="425288"/>
            <a:ext cx="396460" cy="302422"/>
            <a:chOff x="11399300" y="425288"/>
            <a:chExt cx="396460" cy="302422"/>
          </a:xfrm>
        </p:grpSpPr>
        <p:sp>
          <p:nvSpPr>
            <p:cNvPr id="2" name="文本框 1"/>
            <p:cNvSpPr txBox="1"/>
            <p:nvPr userDrawn="1">
              <p:custDataLst>
                <p:tags r:id="rId11"/>
              </p:custDataLst>
            </p:nvPr>
          </p:nvSpPr>
          <p:spPr>
            <a:xfrm>
              <a:off x="11399300" y="425288"/>
              <a:ext cx="396460" cy="184666"/>
            </a:xfrm>
            <a:prstGeom prst="rect">
              <a:avLst/>
            </a:prstGeom>
            <a:noFill/>
          </p:spPr>
          <p:txBody>
            <a:bodyPr wrap="square" lIns="0" tIns="0" rIns="0" bIns="0" rtlCol="0">
              <a:spAutoFit/>
            </a:bodyPr>
            <a:lstStyle/>
            <a:p>
              <a:pPr algn="dist"/>
              <a:r>
                <a:rPr lang="en-US" altLang="zh-CN" sz="1200" cap="all" baseline="0"/>
                <a:t>Unit</a:t>
              </a:r>
              <a:endParaRPr lang="en-US" altLang="zh-CN" sz="1200" cap="all" baseline="0"/>
            </a:p>
          </p:txBody>
        </p:sp>
        <p:cxnSp>
          <p:nvCxnSpPr>
            <p:cNvPr id="4" name="直接连接符 3"/>
            <p:cNvCxnSpPr/>
            <p:nvPr userDrawn="1">
              <p:custDataLst>
                <p:tags r:id="rId12"/>
              </p:custDataLst>
            </p:nvPr>
          </p:nvCxnSpPr>
          <p:spPr>
            <a:xfrm>
              <a:off x="11399300" y="727710"/>
              <a:ext cx="8871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custDataLst>
                <p:tags r:id="rId13"/>
              </p:custDataLst>
            </p:nvPr>
          </p:nvCxnSpPr>
          <p:spPr>
            <a:xfrm>
              <a:off x="11707043" y="727710"/>
              <a:ext cx="8871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9" name="文本占位符 3"/>
          <p:cNvSpPr>
            <a:spLocks noGrp="1"/>
          </p:cNvSpPr>
          <p:nvPr>
            <p:ph type="body" sz="quarter" idx="19" hasCustomPrompt="1"/>
            <p:custDataLst>
              <p:tags r:id="rId14"/>
            </p:custDataLst>
          </p:nvPr>
        </p:nvSpPr>
        <p:spPr>
          <a:xfrm>
            <a:off x="3200399" y="1863420"/>
            <a:ext cx="5791201" cy="360000"/>
          </a:xfrm>
          <a:prstGeom prst="rect">
            <a:avLst/>
          </a:prstGeom>
        </p:spPr>
        <p:txBody>
          <a:bodyPr/>
          <a:lstStyle>
            <a:lvl1pPr marL="0" indent="0" algn="ctr">
              <a:lnSpc>
                <a:spcPct val="100000"/>
              </a:lnSpc>
              <a:spcBef>
                <a:spcPct val="0"/>
              </a:spcBef>
              <a:buFont typeface="Arial" panose="020B0604020202020204" pitchFamily="34" charset="0"/>
              <a:buNone/>
              <a:defRPr sz="1600" cap="all" baseline="0">
                <a:solidFill>
                  <a:schemeClr val="bg2"/>
                </a:solidFill>
                <a:effectLst>
                  <a:outerShdw blurRad="38100" dist="38100" dir="2700000" algn="tl">
                    <a:srgbClr val="000000">
                      <a:alpha val="43137"/>
                    </a:srgbClr>
                  </a:outerShdw>
                </a:effectLst>
              </a:defRPr>
            </a:lvl1pPr>
          </a:lstStyle>
          <a:p>
            <a:r>
              <a:rPr lang="zh-CN" altLang="en-US"/>
              <a:t>课型</a:t>
            </a:r>
            <a:endParaRPr lang="en-US" altLang="zh-CN"/>
          </a:p>
        </p:txBody>
      </p:sp>
      <p:sp>
        <p:nvSpPr>
          <p:cNvPr id="30" name="文本占位符 3"/>
          <p:cNvSpPr>
            <a:spLocks noGrp="1"/>
          </p:cNvSpPr>
          <p:nvPr>
            <p:ph type="body" sz="quarter" idx="20" hasCustomPrompt="1"/>
            <p:custDataLst>
              <p:tags r:id="rId15"/>
            </p:custDataLst>
          </p:nvPr>
        </p:nvSpPr>
        <p:spPr>
          <a:xfrm>
            <a:off x="11399530" y="609953"/>
            <a:ext cx="396000" cy="252000"/>
          </a:xfrm>
          <a:prstGeom prst="rect">
            <a:avLst/>
          </a:prstGeom>
        </p:spPr>
        <p:txBody>
          <a:bodyPr lIns="0" tIns="0" rIns="0" bIns="0"/>
          <a:lstStyle>
            <a:lvl1pPr marL="0" indent="0" algn="ctr">
              <a:lnSpc>
                <a:spcPct val="100000"/>
              </a:lnSpc>
              <a:spcBef>
                <a:spcPct val="0"/>
              </a:spcBef>
              <a:buFont typeface="Arial" panose="020B0604020202020204" pitchFamily="34" charset="0"/>
              <a:buNone/>
              <a:defRPr sz="1600" b="1" i="1" cap="all" baseline="0">
                <a:solidFill>
                  <a:schemeClr val="tx2"/>
                </a:solidFill>
                <a:effectLst/>
              </a:defRPr>
            </a:lvl1pPr>
          </a:lstStyle>
          <a:p>
            <a:r>
              <a:rPr lang="en-US" altLang="zh-CN"/>
              <a:t>1</a:t>
            </a:r>
            <a:endParaRPr lang="en-US" altLang="zh-CN"/>
          </a:p>
        </p:txBody>
      </p:sp>
      <p:grpSp>
        <p:nvGrpSpPr>
          <p:cNvPr id="27" name="组合 26"/>
          <p:cNvGrpSpPr/>
          <p:nvPr userDrawn="1">
            <p:custDataLst>
              <p:tags r:id="rId16"/>
            </p:custDataLst>
          </p:nvPr>
        </p:nvGrpSpPr>
        <p:grpSpPr>
          <a:xfrm>
            <a:off x="361902" y="362905"/>
            <a:ext cx="11474080" cy="6164477"/>
            <a:chOff x="361902" y="362905"/>
            <a:chExt cx="11474080" cy="6164477"/>
          </a:xfrm>
        </p:grpSpPr>
        <p:grpSp>
          <p:nvGrpSpPr>
            <p:cNvPr id="31" name="组合 30"/>
            <p:cNvGrpSpPr>
              <a:grpSpLocks noChangeAspect="1"/>
            </p:cNvGrpSpPr>
            <p:nvPr>
              <p:custDataLst>
                <p:tags r:id="rId17"/>
              </p:custDataLst>
            </p:nvPr>
          </p:nvGrpSpPr>
          <p:grpSpPr>
            <a:xfrm>
              <a:off x="362589" y="362905"/>
              <a:ext cx="1800000" cy="489190"/>
              <a:chOff x="2130892" y="5915920"/>
              <a:chExt cx="662319" cy="180000"/>
            </a:xfrm>
          </p:grpSpPr>
          <p:grpSp>
            <p:nvGrpSpPr>
              <p:cNvPr id="49" name="组合 48"/>
              <p:cNvGrpSpPr/>
              <p:nvPr>
                <p:custDataLst>
                  <p:tags r:id="rId18"/>
                </p:custDataLst>
              </p:nvPr>
            </p:nvGrpSpPr>
            <p:grpSpPr>
              <a:xfrm>
                <a:off x="2339587" y="5940928"/>
                <a:ext cx="453624" cy="129984"/>
                <a:chOff x="2151663" y="9918744"/>
                <a:chExt cx="6506200" cy="1864326"/>
              </a:xfrm>
            </p:grpSpPr>
            <p:sp>
              <p:nvSpPr>
                <p:cNvPr id="70" name="文本框 69"/>
                <p:cNvSpPr txBox="1">
                  <a:spLocks noChangeAspect="1"/>
                </p:cNvSpPr>
                <p:nvPr>
                  <p:custDataLst>
                    <p:tags r:id="rId19"/>
                  </p:custDataLst>
                </p:nvPr>
              </p:nvSpPr>
              <p:spPr>
                <a:xfrm>
                  <a:off x="2152877" y="9918744"/>
                  <a:ext cx="6503783" cy="971997"/>
                </a:xfrm>
                <a:custGeom>
                  <a:avLst/>
                  <a:gdLst/>
                  <a:ahLst/>
                  <a:cxnLst/>
                  <a:rect l="l" t="t" r="r" b="b"/>
                  <a:pathLst>
                    <a:path w="6348898" h="948852">
                      <a:moveTo>
                        <a:pt x="3729780" y="661445"/>
                      </a:moveTo>
                      <a:lnTo>
                        <a:pt x="3729780" y="786803"/>
                      </a:lnTo>
                      <a:lnTo>
                        <a:pt x="4024322" y="786803"/>
                      </a:lnTo>
                      <a:lnTo>
                        <a:pt x="4024322" y="661445"/>
                      </a:lnTo>
                      <a:close/>
                      <a:moveTo>
                        <a:pt x="635965" y="574815"/>
                      </a:moveTo>
                      <a:cubicBezTo>
                        <a:pt x="616261" y="609467"/>
                        <a:pt x="596387" y="642760"/>
                        <a:pt x="576343" y="674694"/>
                      </a:cubicBezTo>
                      <a:cubicBezTo>
                        <a:pt x="556300" y="706628"/>
                        <a:pt x="535746" y="737203"/>
                        <a:pt x="514683" y="766420"/>
                      </a:cubicBezTo>
                      <a:lnTo>
                        <a:pt x="470859" y="723614"/>
                      </a:lnTo>
                      <a:lnTo>
                        <a:pt x="470859" y="790880"/>
                      </a:lnTo>
                      <a:lnTo>
                        <a:pt x="785784" y="790880"/>
                      </a:lnTo>
                      <a:lnTo>
                        <a:pt x="785784" y="722595"/>
                      </a:lnTo>
                      <a:lnTo>
                        <a:pt x="731768" y="759286"/>
                      </a:lnTo>
                      <a:cubicBezTo>
                        <a:pt x="718858" y="733466"/>
                        <a:pt x="704250" y="704760"/>
                        <a:pt x="687943" y="673165"/>
                      </a:cubicBezTo>
                      <a:cubicBezTo>
                        <a:pt x="671636" y="641571"/>
                        <a:pt x="654310" y="608787"/>
                        <a:pt x="635965" y="574815"/>
                      </a:cubicBezTo>
                      <a:close/>
                      <a:moveTo>
                        <a:pt x="3631940" y="570738"/>
                      </a:moveTo>
                      <a:lnTo>
                        <a:pt x="4125220" y="570738"/>
                      </a:lnTo>
                      <a:lnTo>
                        <a:pt x="4125220" y="923373"/>
                      </a:lnTo>
                      <a:lnTo>
                        <a:pt x="4024322" y="923373"/>
                      </a:lnTo>
                      <a:lnTo>
                        <a:pt x="4024322" y="876491"/>
                      </a:lnTo>
                      <a:lnTo>
                        <a:pt x="3729780" y="876491"/>
                      </a:lnTo>
                      <a:lnTo>
                        <a:pt x="3729780" y="923373"/>
                      </a:lnTo>
                      <a:lnTo>
                        <a:pt x="3631940" y="923373"/>
                      </a:lnTo>
                      <a:close/>
                      <a:moveTo>
                        <a:pt x="1228534" y="526914"/>
                      </a:moveTo>
                      <a:lnTo>
                        <a:pt x="1323318" y="550355"/>
                      </a:lnTo>
                      <a:cubicBezTo>
                        <a:pt x="1320600" y="564623"/>
                        <a:pt x="1316693" y="582119"/>
                        <a:pt x="1311597" y="602842"/>
                      </a:cubicBezTo>
                      <a:cubicBezTo>
                        <a:pt x="1306501" y="623565"/>
                        <a:pt x="1300726" y="645647"/>
                        <a:pt x="1294271" y="669088"/>
                      </a:cubicBezTo>
                      <a:cubicBezTo>
                        <a:pt x="1287816" y="692530"/>
                        <a:pt x="1281192" y="716480"/>
                        <a:pt x="1274397" y="740940"/>
                      </a:cubicBezTo>
                      <a:cubicBezTo>
                        <a:pt x="1267603" y="765401"/>
                        <a:pt x="1260978" y="788842"/>
                        <a:pt x="1254523" y="811263"/>
                      </a:cubicBezTo>
                      <a:cubicBezTo>
                        <a:pt x="1248069" y="833685"/>
                        <a:pt x="1242123" y="853899"/>
                        <a:pt x="1236688" y="871904"/>
                      </a:cubicBezTo>
                      <a:cubicBezTo>
                        <a:pt x="1231252" y="889910"/>
                        <a:pt x="1226496" y="904008"/>
                        <a:pt x="1222419" y="914200"/>
                      </a:cubicBezTo>
                      <a:lnTo>
                        <a:pt x="1123559" y="887702"/>
                      </a:lnTo>
                      <a:cubicBezTo>
                        <a:pt x="1127636" y="877510"/>
                        <a:pt x="1132732" y="863241"/>
                        <a:pt x="1138847" y="844896"/>
                      </a:cubicBezTo>
                      <a:cubicBezTo>
                        <a:pt x="1144962" y="826551"/>
                        <a:pt x="1151247" y="806337"/>
                        <a:pt x="1157702" y="784255"/>
                      </a:cubicBezTo>
                      <a:cubicBezTo>
                        <a:pt x="1164157" y="762173"/>
                        <a:pt x="1170951" y="738902"/>
                        <a:pt x="1178085" y="714442"/>
                      </a:cubicBezTo>
                      <a:cubicBezTo>
                        <a:pt x="1185220" y="689982"/>
                        <a:pt x="1192014" y="666201"/>
                        <a:pt x="1198469" y="643100"/>
                      </a:cubicBezTo>
                      <a:cubicBezTo>
                        <a:pt x="1204924" y="619998"/>
                        <a:pt x="1210699" y="598256"/>
                        <a:pt x="1215795" y="577872"/>
                      </a:cubicBezTo>
                      <a:cubicBezTo>
                        <a:pt x="1220891" y="557489"/>
                        <a:pt x="1225137" y="540503"/>
                        <a:pt x="1228534" y="526914"/>
                      </a:cubicBezTo>
                      <a:close/>
                      <a:moveTo>
                        <a:pt x="1601553" y="508568"/>
                      </a:moveTo>
                      <a:lnTo>
                        <a:pt x="1601553" y="672656"/>
                      </a:lnTo>
                      <a:lnTo>
                        <a:pt x="1717738" y="672656"/>
                      </a:lnTo>
                      <a:lnTo>
                        <a:pt x="1717738" y="508568"/>
                      </a:lnTo>
                      <a:close/>
                      <a:moveTo>
                        <a:pt x="1521038" y="419900"/>
                      </a:moveTo>
                      <a:lnTo>
                        <a:pt x="1798253" y="419900"/>
                      </a:lnTo>
                      <a:lnTo>
                        <a:pt x="1798253" y="763362"/>
                      </a:lnTo>
                      <a:lnTo>
                        <a:pt x="1521038" y="763362"/>
                      </a:lnTo>
                      <a:close/>
                      <a:moveTo>
                        <a:pt x="5721086" y="415824"/>
                      </a:moveTo>
                      <a:lnTo>
                        <a:pt x="5721086" y="492262"/>
                      </a:lnTo>
                      <a:lnTo>
                        <a:pt x="6115507" y="492262"/>
                      </a:lnTo>
                      <a:lnTo>
                        <a:pt x="6115507" y="415824"/>
                      </a:lnTo>
                      <a:close/>
                      <a:moveTo>
                        <a:pt x="2702690" y="408689"/>
                      </a:moveTo>
                      <a:lnTo>
                        <a:pt x="2702690" y="552393"/>
                      </a:lnTo>
                      <a:lnTo>
                        <a:pt x="2884103" y="552393"/>
                      </a:lnTo>
                      <a:lnTo>
                        <a:pt x="2884103" y="408689"/>
                      </a:lnTo>
                      <a:close/>
                      <a:moveTo>
                        <a:pt x="2419359" y="408689"/>
                      </a:moveTo>
                      <a:lnTo>
                        <a:pt x="2419359" y="552393"/>
                      </a:lnTo>
                      <a:lnTo>
                        <a:pt x="2601792" y="552393"/>
                      </a:lnTo>
                      <a:lnTo>
                        <a:pt x="2601792" y="551374"/>
                      </a:lnTo>
                      <a:lnTo>
                        <a:pt x="2601792" y="408689"/>
                      </a:lnTo>
                      <a:close/>
                      <a:moveTo>
                        <a:pt x="164087" y="384229"/>
                      </a:moveTo>
                      <a:lnTo>
                        <a:pt x="164087" y="521818"/>
                      </a:lnTo>
                      <a:lnTo>
                        <a:pt x="245621" y="521818"/>
                      </a:lnTo>
                      <a:lnTo>
                        <a:pt x="245621" y="384229"/>
                      </a:lnTo>
                      <a:close/>
                      <a:moveTo>
                        <a:pt x="5624264" y="333270"/>
                      </a:moveTo>
                      <a:lnTo>
                        <a:pt x="6216405" y="333270"/>
                      </a:lnTo>
                      <a:lnTo>
                        <a:pt x="6216405" y="574815"/>
                      </a:lnTo>
                      <a:lnTo>
                        <a:pt x="5966708" y="574815"/>
                      </a:lnTo>
                      <a:lnTo>
                        <a:pt x="5966708" y="649215"/>
                      </a:lnTo>
                      <a:lnTo>
                        <a:pt x="6261248" y="649215"/>
                      </a:lnTo>
                      <a:lnTo>
                        <a:pt x="6261248" y="736864"/>
                      </a:lnTo>
                      <a:lnTo>
                        <a:pt x="5966708" y="736864"/>
                      </a:lnTo>
                      <a:lnTo>
                        <a:pt x="5966708" y="824513"/>
                      </a:lnTo>
                      <a:lnTo>
                        <a:pt x="6348898" y="824513"/>
                      </a:lnTo>
                      <a:lnTo>
                        <a:pt x="6348898" y="910123"/>
                      </a:lnTo>
                      <a:lnTo>
                        <a:pt x="5489733" y="910123"/>
                      </a:lnTo>
                      <a:lnTo>
                        <a:pt x="5489733" y="824513"/>
                      </a:lnTo>
                      <a:lnTo>
                        <a:pt x="5867847" y="824513"/>
                      </a:lnTo>
                      <a:lnTo>
                        <a:pt x="5867847" y="736864"/>
                      </a:lnTo>
                      <a:lnTo>
                        <a:pt x="5578402" y="736864"/>
                      </a:lnTo>
                      <a:lnTo>
                        <a:pt x="5578402" y="649215"/>
                      </a:lnTo>
                      <a:lnTo>
                        <a:pt x="5867847" y="649215"/>
                      </a:lnTo>
                      <a:lnTo>
                        <a:pt x="5867847" y="574815"/>
                      </a:lnTo>
                      <a:lnTo>
                        <a:pt x="5624264" y="574815"/>
                      </a:lnTo>
                      <a:close/>
                      <a:moveTo>
                        <a:pt x="4391654" y="314925"/>
                      </a:moveTo>
                      <a:lnTo>
                        <a:pt x="4584278" y="314925"/>
                      </a:lnTo>
                      <a:lnTo>
                        <a:pt x="4584278" y="705269"/>
                      </a:lnTo>
                      <a:lnTo>
                        <a:pt x="4658677" y="634946"/>
                      </a:lnTo>
                      <a:lnTo>
                        <a:pt x="4700463" y="713423"/>
                      </a:lnTo>
                      <a:cubicBezTo>
                        <a:pt x="4695028" y="719538"/>
                        <a:pt x="4685685" y="728880"/>
                        <a:pt x="4672436" y="741450"/>
                      </a:cubicBezTo>
                      <a:cubicBezTo>
                        <a:pt x="4659186" y="754020"/>
                        <a:pt x="4644239" y="768288"/>
                        <a:pt x="4627592" y="784255"/>
                      </a:cubicBezTo>
                      <a:cubicBezTo>
                        <a:pt x="4610946" y="800222"/>
                        <a:pt x="4593620" y="816529"/>
                        <a:pt x="4575614" y="833176"/>
                      </a:cubicBezTo>
                      <a:cubicBezTo>
                        <a:pt x="4557609" y="849822"/>
                        <a:pt x="4541472" y="864940"/>
                        <a:pt x="4527204" y="878529"/>
                      </a:cubicBezTo>
                      <a:lnTo>
                        <a:pt x="4470130" y="814321"/>
                      </a:lnTo>
                      <a:cubicBezTo>
                        <a:pt x="4480322" y="803450"/>
                        <a:pt x="4486436" y="793768"/>
                        <a:pt x="4488474" y="785274"/>
                      </a:cubicBezTo>
                      <a:cubicBezTo>
                        <a:pt x="4490513" y="776781"/>
                        <a:pt x="4491532" y="764721"/>
                        <a:pt x="4491532" y="749094"/>
                      </a:cubicBezTo>
                      <a:lnTo>
                        <a:pt x="4491532" y="415824"/>
                      </a:lnTo>
                      <a:lnTo>
                        <a:pt x="4391654" y="415824"/>
                      </a:lnTo>
                      <a:close/>
                      <a:moveTo>
                        <a:pt x="3302746" y="314925"/>
                      </a:moveTo>
                      <a:lnTo>
                        <a:pt x="3504543" y="314925"/>
                      </a:lnTo>
                      <a:lnTo>
                        <a:pt x="3504543" y="718518"/>
                      </a:lnTo>
                      <a:lnTo>
                        <a:pt x="3593211" y="645138"/>
                      </a:lnTo>
                      <a:lnTo>
                        <a:pt x="3630920" y="738902"/>
                      </a:lnTo>
                      <a:cubicBezTo>
                        <a:pt x="3622767" y="745017"/>
                        <a:pt x="3611386" y="754529"/>
                        <a:pt x="3596778" y="767439"/>
                      </a:cubicBezTo>
                      <a:cubicBezTo>
                        <a:pt x="3582170" y="780348"/>
                        <a:pt x="3566203" y="794447"/>
                        <a:pt x="3548877" y="809735"/>
                      </a:cubicBezTo>
                      <a:cubicBezTo>
                        <a:pt x="3531551" y="825022"/>
                        <a:pt x="3514225" y="840819"/>
                        <a:pt x="3496899" y="857126"/>
                      </a:cubicBezTo>
                      <a:cubicBezTo>
                        <a:pt x="3479573" y="873433"/>
                        <a:pt x="3463775" y="888041"/>
                        <a:pt x="3449507" y="900951"/>
                      </a:cubicBezTo>
                      <a:lnTo>
                        <a:pt x="3385299" y="824513"/>
                      </a:lnTo>
                      <a:cubicBezTo>
                        <a:pt x="3396850" y="815000"/>
                        <a:pt x="3403644" y="804979"/>
                        <a:pt x="3405682" y="794447"/>
                      </a:cubicBezTo>
                      <a:cubicBezTo>
                        <a:pt x="3407721" y="783916"/>
                        <a:pt x="3408740" y="771855"/>
                        <a:pt x="3408740" y="758266"/>
                      </a:cubicBezTo>
                      <a:lnTo>
                        <a:pt x="3408740" y="407670"/>
                      </a:lnTo>
                      <a:lnTo>
                        <a:pt x="3302746" y="407670"/>
                      </a:lnTo>
                      <a:close/>
                      <a:moveTo>
                        <a:pt x="3812334" y="310848"/>
                      </a:moveTo>
                      <a:lnTo>
                        <a:pt x="3793988" y="416843"/>
                      </a:lnTo>
                      <a:lnTo>
                        <a:pt x="3990689" y="416843"/>
                      </a:lnTo>
                      <a:lnTo>
                        <a:pt x="3994766" y="310848"/>
                      </a:lnTo>
                      <a:close/>
                      <a:moveTo>
                        <a:pt x="4992966" y="288427"/>
                      </a:moveTo>
                      <a:lnTo>
                        <a:pt x="4992966" y="371999"/>
                      </a:lnTo>
                      <a:lnTo>
                        <a:pt x="5110172" y="371999"/>
                      </a:lnTo>
                      <a:lnTo>
                        <a:pt x="5110172" y="288427"/>
                      </a:lnTo>
                      <a:close/>
                      <a:moveTo>
                        <a:pt x="4783016" y="288427"/>
                      </a:moveTo>
                      <a:lnTo>
                        <a:pt x="4783016" y="371999"/>
                      </a:lnTo>
                      <a:lnTo>
                        <a:pt x="4896144" y="371999"/>
                      </a:lnTo>
                      <a:lnTo>
                        <a:pt x="4896144" y="288427"/>
                      </a:lnTo>
                      <a:close/>
                      <a:moveTo>
                        <a:pt x="1155154" y="245621"/>
                      </a:moveTo>
                      <a:cubicBezTo>
                        <a:pt x="1166025" y="253095"/>
                        <a:pt x="1179104" y="262608"/>
                        <a:pt x="1194392" y="274158"/>
                      </a:cubicBezTo>
                      <a:cubicBezTo>
                        <a:pt x="1209680" y="285709"/>
                        <a:pt x="1225307" y="297939"/>
                        <a:pt x="1241274" y="310848"/>
                      </a:cubicBezTo>
                      <a:cubicBezTo>
                        <a:pt x="1257241" y="323758"/>
                        <a:pt x="1272699" y="336668"/>
                        <a:pt x="1287647" y="349577"/>
                      </a:cubicBezTo>
                      <a:cubicBezTo>
                        <a:pt x="1302595" y="362487"/>
                        <a:pt x="1315504" y="374037"/>
                        <a:pt x="1326375" y="384229"/>
                      </a:cubicBezTo>
                      <a:lnTo>
                        <a:pt x="1272359" y="474936"/>
                      </a:lnTo>
                      <a:cubicBezTo>
                        <a:pt x="1260129" y="462026"/>
                        <a:pt x="1246370" y="448267"/>
                        <a:pt x="1231082" y="433659"/>
                      </a:cubicBezTo>
                      <a:cubicBezTo>
                        <a:pt x="1215795" y="419051"/>
                        <a:pt x="1200337" y="404952"/>
                        <a:pt x="1184710" y="391363"/>
                      </a:cubicBezTo>
                      <a:cubicBezTo>
                        <a:pt x="1169083" y="377774"/>
                        <a:pt x="1153795" y="364865"/>
                        <a:pt x="1138847" y="352635"/>
                      </a:cubicBezTo>
                      <a:cubicBezTo>
                        <a:pt x="1123899" y="340405"/>
                        <a:pt x="1110990" y="330553"/>
                        <a:pt x="1100118" y="323079"/>
                      </a:cubicBezTo>
                      <a:close/>
                      <a:moveTo>
                        <a:pt x="1492501" y="240525"/>
                      </a:moveTo>
                      <a:lnTo>
                        <a:pt x="1827809" y="240525"/>
                      </a:lnTo>
                      <a:lnTo>
                        <a:pt x="1827809" y="329194"/>
                      </a:lnTo>
                      <a:lnTo>
                        <a:pt x="1492501" y="329194"/>
                      </a:lnTo>
                      <a:close/>
                      <a:moveTo>
                        <a:pt x="2601792" y="227276"/>
                      </a:moveTo>
                      <a:lnTo>
                        <a:pt x="2702690" y="231353"/>
                      </a:lnTo>
                      <a:lnTo>
                        <a:pt x="2702690" y="315944"/>
                      </a:lnTo>
                      <a:lnTo>
                        <a:pt x="2985001" y="315944"/>
                      </a:lnTo>
                      <a:lnTo>
                        <a:pt x="2985001" y="552393"/>
                      </a:lnTo>
                      <a:lnTo>
                        <a:pt x="3089976" y="552393"/>
                      </a:lnTo>
                      <a:lnTo>
                        <a:pt x="3089976" y="648195"/>
                      </a:lnTo>
                      <a:lnTo>
                        <a:pt x="2720016" y="648195"/>
                      </a:lnTo>
                      <a:cubicBezTo>
                        <a:pt x="2749232" y="691680"/>
                        <a:pt x="2795095" y="729220"/>
                        <a:pt x="2857605" y="760814"/>
                      </a:cubicBezTo>
                      <a:cubicBezTo>
                        <a:pt x="2920114" y="792409"/>
                        <a:pt x="3001648" y="818398"/>
                        <a:pt x="3102207" y="838781"/>
                      </a:cubicBezTo>
                      <a:lnTo>
                        <a:pt x="3054305" y="944775"/>
                      </a:lnTo>
                      <a:cubicBezTo>
                        <a:pt x="2955785" y="919636"/>
                        <a:pt x="2874081" y="889740"/>
                        <a:pt x="2809194" y="855088"/>
                      </a:cubicBezTo>
                      <a:cubicBezTo>
                        <a:pt x="2744306" y="820436"/>
                        <a:pt x="2693178" y="775592"/>
                        <a:pt x="2655808" y="720557"/>
                      </a:cubicBezTo>
                      <a:cubicBezTo>
                        <a:pt x="2621156" y="768118"/>
                        <a:pt x="2570028" y="810924"/>
                        <a:pt x="2502422" y="848973"/>
                      </a:cubicBezTo>
                      <a:cubicBezTo>
                        <a:pt x="2434817" y="887022"/>
                        <a:pt x="2350735" y="920315"/>
                        <a:pt x="2250176" y="948852"/>
                      </a:cubicBezTo>
                      <a:lnTo>
                        <a:pt x="2202275" y="845915"/>
                      </a:lnTo>
                      <a:cubicBezTo>
                        <a:pt x="2310987" y="820776"/>
                        <a:pt x="2395409" y="792069"/>
                        <a:pt x="2455540" y="759795"/>
                      </a:cubicBezTo>
                      <a:cubicBezTo>
                        <a:pt x="2515671" y="727521"/>
                        <a:pt x="2556948" y="690321"/>
                        <a:pt x="2579370" y="648195"/>
                      </a:cubicBezTo>
                      <a:lnTo>
                        <a:pt x="2210428" y="648195"/>
                      </a:lnTo>
                      <a:lnTo>
                        <a:pt x="2210428" y="552393"/>
                      </a:lnTo>
                      <a:lnTo>
                        <a:pt x="2319480" y="552393"/>
                      </a:lnTo>
                      <a:lnTo>
                        <a:pt x="2319480" y="315944"/>
                      </a:lnTo>
                      <a:lnTo>
                        <a:pt x="2601792" y="315944"/>
                      </a:lnTo>
                      <a:close/>
                      <a:moveTo>
                        <a:pt x="714442" y="221161"/>
                      </a:moveTo>
                      <a:lnTo>
                        <a:pt x="786803" y="267024"/>
                      </a:lnTo>
                      <a:cubicBezTo>
                        <a:pt x="771855" y="303035"/>
                        <a:pt x="755718" y="339725"/>
                        <a:pt x="738392" y="377095"/>
                      </a:cubicBezTo>
                      <a:cubicBezTo>
                        <a:pt x="721066" y="414465"/>
                        <a:pt x="702551" y="451834"/>
                        <a:pt x="682847" y="489204"/>
                      </a:cubicBezTo>
                      <a:cubicBezTo>
                        <a:pt x="701192" y="521818"/>
                        <a:pt x="719198" y="554092"/>
                        <a:pt x="736863" y="586026"/>
                      </a:cubicBezTo>
                      <a:cubicBezTo>
                        <a:pt x="754529" y="617960"/>
                        <a:pt x="770836" y="647856"/>
                        <a:pt x="785784" y="675713"/>
                      </a:cubicBezTo>
                      <a:lnTo>
                        <a:pt x="785784" y="301676"/>
                      </a:lnTo>
                      <a:lnTo>
                        <a:pt x="877510" y="305753"/>
                      </a:lnTo>
                      <a:lnTo>
                        <a:pt x="877510" y="918277"/>
                      </a:lnTo>
                      <a:lnTo>
                        <a:pt x="785784" y="918277"/>
                      </a:lnTo>
                      <a:lnTo>
                        <a:pt x="785784" y="879548"/>
                      </a:lnTo>
                      <a:lnTo>
                        <a:pt x="380152" y="879548"/>
                      </a:lnTo>
                      <a:lnTo>
                        <a:pt x="380152" y="304733"/>
                      </a:lnTo>
                      <a:lnTo>
                        <a:pt x="470859" y="308810"/>
                      </a:lnTo>
                      <a:lnTo>
                        <a:pt x="470859" y="674694"/>
                      </a:lnTo>
                      <a:cubicBezTo>
                        <a:pt x="510267" y="618979"/>
                        <a:pt x="548996" y="556470"/>
                        <a:pt x="587045" y="487166"/>
                      </a:cubicBezTo>
                      <a:cubicBezTo>
                        <a:pt x="563943" y="446399"/>
                        <a:pt x="541522" y="407670"/>
                        <a:pt x="519779" y="370980"/>
                      </a:cubicBezTo>
                      <a:cubicBezTo>
                        <a:pt x="498037" y="334289"/>
                        <a:pt x="479352" y="303375"/>
                        <a:pt x="463725" y="278235"/>
                      </a:cubicBezTo>
                      <a:lnTo>
                        <a:pt x="528952" y="230334"/>
                      </a:lnTo>
                      <a:cubicBezTo>
                        <a:pt x="542541" y="250717"/>
                        <a:pt x="558338" y="275517"/>
                        <a:pt x="576343" y="304733"/>
                      </a:cubicBezTo>
                      <a:cubicBezTo>
                        <a:pt x="594349" y="333950"/>
                        <a:pt x="613204" y="365884"/>
                        <a:pt x="632908" y="400536"/>
                      </a:cubicBezTo>
                      <a:cubicBezTo>
                        <a:pt x="648535" y="369961"/>
                        <a:pt x="663143" y="339725"/>
                        <a:pt x="676732" y="309829"/>
                      </a:cubicBezTo>
                      <a:cubicBezTo>
                        <a:pt x="690321" y="279934"/>
                        <a:pt x="702891" y="250377"/>
                        <a:pt x="714442" y="221161"/>
                      </a:cubicBezTo>
                      <a:close/>
                      <a:moveTo>
                        <a:pt x="164087" y="145742"/>
                      </a:moveTo>
                      <a:lnTo>
                        <a:pt x="164087" y="294542"/>
                      </a:lnTo>
                      <a:lnTo>
                        <a:pt x="245621" y="294542"/>
                      </a:lnTo>
                      <a:lnTo>
                        <a:pt x="245621" y="145742"/>
                      </a:lnTo>
                      <a:close/>
                      <a:moveTo>
                        <a:pt x="4992966" y="127397"/>
                      </a:moveTo>
                      <a:lnTo>
                        <a:pt x="4992966" y="208931"/>
                      </a:lnTo>
                      <a:lnTo>
                        <a:pt x="5110172" y="208931"/>
                      </a:lnTo>
                      <a:lnTo>
                        <a:pt x="5110172" y="127397"/>
                      </a:lnTo>
                      <a:close/>
                      <a:moveTo>
                        <a:pt x="4783016" y="127397"/>
                      </a:moveTo>
                      <a:lnTo>
                        <a:pt x="4783016" y="208931"/>
                      </a:lnTo>
                      <a:lnTo>
                        <a:pt x="4896144" y="208931"/>
                      </a:lnTo>
                      <a:lnTo>
                        <a:pt x="4896144" y="127397"/>
                      </a:lnTo>
                      <a:close/>
                      <a:moveTo>
                        <a:pt x="85611" y="56055"/>
                      </a:moveTo>
                      <a:lnTo>
                        <a:pt x="330213" y="56055"/>
                      </a:lnTo>
                      <a:lnTo>
                        <a:pt x="330213" y="817378"/>
                      </a:lnTo>
                      <a:cubicBezTo>
                        <a:pt x="330213" y="836403"/>
                        <a:pt x="328854" y="851861"/>
                        <a:pt x="326136" y="863751"/>
                      </a:cubicBezTo>
                      <a:cubicBezTo>
                        <a:pt x="323418" y="875641"/>
                        <a:pt x="318492" y="885154"/>
                        <a:pt x="311358" y="892288"/>
                      </a:cubicBezTo>
                      <a:cubicBezTo>
                        <a:pt x="304224" y="899422"/>
                        <a:pt x="294881" y="904688"/>
                        <a:pt x="283331" y="908085"/>
                      </a:cubicBezTo>
                      <a:cubicBezTo>
                        <a:pt x="271780" y="911482"/>
                        <a:pt x="256832" y="914200"/>
                        <a:pt x="238487" y="916238"/>
                      </a:cubicBezTo>
                      <a:lnTo>
                        <a:pt x="204854" y="920315"/>
                      </a:lnTo>
                      <a:lnTo>
                        <a:pt x="174279" y="822474"/>
                      </a:lnTo>
                      <a:lnTo>
                        <a:pt x="216065" y="818398"/>
                      </a:lnTo>
                      <a:cubicBezTo>
                        <a:pt x="226936" y="817039"/>
                        <a:pt x="234580" y="813302"/>
                        <a:pt x="238997" y="807187"/>
                      </a:cubicBezTo>
                      <a:cubicBezTo>
                        <a:pt x="243413" y="801072"/>
                        <a:pt x="245621" y="788162"/>
                        <a:pt x="245621" y="768458"/>
                      </a:cubicBezTo>
                      <a:lnTo>
                        <a:pt x="245621" y="612524"/>
                      </a:lnTo>
                      <a:lnTo>
                        <a:pt x="163068" y="612524"/>
                      </a:lnTo>
                      <a:cubicBezTo>
                        <a:pt x="161709" y="647176"/>
                        <a:pt x="159331" y="678261"/>
                        <a:pt x="155934" y="705779"/>
                      </a:cubicBezTo>
                      <a:cubicBezTo>
                        <a:pt x="152537" y="733297"/>
                        <a:pt x="147611" y="759116"/>
                        <a:pt x="141156" y="783236"/>
                      </a:cubicBezTo>
                      <a:cubicBezTo>
                        <a:pt x="134701" y="807357"/>
                        <a:pt x="126717" y="830628"/>
                        <a:pt x="117205" y="853050"/>
                      </a:cubicBezTo>
                      <a:cubicBezTo>
                        <a:pt x="107693" y="875471"/>
                        <a:pt x="96822" y="898912"/>
                        <a:pt x="84592" y="923373"/>
                      </a:cubicBezTo>
                      <a:lnTo>
                        <a:pt x="0" y="887702"/>
                      </a:lnTo>
                      <a:cubicBezTo>
                        <a:pt x="14268" y="858485"/>
                        <a:pt x="26668" y="830798"/>
                        <a:pt x="37200" y="804639"/>
                      </a:cubicBezTo>
                      <a:cubicBezTo>
                        <a:pt x="47731" y="778480"/>
                        <a:pt x="56564" y="748754"/>
                        <a:pt x="63698" y="715461"/>
                      </a:cubicBezTo>
                      <a:cubicBezTo>
                        <a:pt x="70833" y="682168"/>
                        <a:pt x="76268" y="642420"/>
                        <a:pt x="80005" y="596217"/>
                      </a:cubicBezTo>
                      <a:cubicBezTo>
                        <a:pt x="83742" y="550015"/>
                        <a:pt x="85611" y="491922"/>
                        <a:pt x="85611" y="421939"/>
                      </a:cubicBezTo>
                      <a:close/>
                      <a:moveTo>
                        <a:pt x="4687214" y="46882"/>
                      </a:moveTo>
                      <a:lnTo>
                        <a:pt x="5205974" y="46882"/>
                      </a:lnTo>
                      <a:lnTo>
                        <a:pt x="5205974" y="451495"/>
                      </a:lnTo>
                      <a:lnTo>
                        <a:pt x="4992966" y="451495"/>
                      </a:lnTo>
                      <a:lnTo>
                        <a:pt x="4992966" y="524875"/>
                      </a:lnTo>
                      <a:lnTo>
                        <a:pt x="5263048" y="524875"/>
                      </a:lnTo>
                      <a:lnTo>
                        <a:pt x="5263048" y="613543"/>
                      </a:lnTo>
                      <a:lnTo>
                        <a:pt x="5026599" y="613543"/>
                      </a:lnTo>
                      <a:cubicBezTo>
                        <a:pt x="5059212" y="650234"/>
                        <a:pt x="5097772" y="683017"/>
                        <a:pt x="5142275" y="711894"/>
                      </a:cubicBezTo>
                      <a:cubicBezTo>
                        <a:pt x="5186780" y="740771"/>
                        <a:pt x="5236549" y="768458"/>
                        <a:pt x="5291584" y="794957"/>
                      </a:cubicBezTo>
                      <a:lnTo>
                        <a:pt x="5246741" y="887702"/>
                      </a:lnTo>
                      <a:cubicBezTo>
                        <a:pt x="5197141" y="859165"/>
                        <a:pt x="5150768" y="827910"/>
                        <a:pt x="5107623" y="793937"/>
                      </a:cubicBezTo>
                      <a:cubicBezTo>
                        <a:pt x="5064479" y="759965"/>
                        <a:pt x="5026260" y="725313"/>
                        <a:pt x="4992966" y="689982"/>
                      </a:cubicBezTo>
                      <a:lnTo>
                        <a:pt x="4992966" y="923373"/>
                      </a:lnTo>
                      <a:lnTo>
                        <a:pt x="4896144" y="923373"/>
                      </a:lnTo>
                      <a:lnTo>
                        <a:pt x="4896144" y="701192"/>
                      </a:lnTo>
                      <a:cubicBezTo>
                        <a:pt x="4867608" y="735844"/>
                        <a:pt x="4834824" y="768968"/>
                        <a:pt x="4797794" y="800562"/>
                      </a:cubicBezTo>
                      <a:cubicBezTo>
                        <a:pt x="4760765" y="832156"/>
                        <a:pt x="4716430" y="864940"/>
                        <a:pt x="4664792" y="898912"/>
                      </a:cubicBezTo>
                      <a:lnTo>
                        <a:pt x="4605680" y="808206"/>
                      </a:lnTo>
                      <a:cubicBezTo>
                        <a:pt x="4664792" y="778310"/>
                        <a:pt x="4714732" y="747905"/>
                        <a:pt x="4755498" y="716990"/>
                      </a:cubicBezTo>
                      <a:cubicBezTo>
                        <a:pt x="4796266" y="686075"/>
                        <a:pt x="4831936" y="651593"/>
                        <a:pt x="4862512" y="613543"/>
                      </a:cubicBezTo>
                      <a:lnTo>
                        <a:pt x="4644408" y="613543"/>
                      </a:lnTo>
                      <a:lnTo>
                        <a:pt x="4644408" y="524875"/>
                      </a:lnTo>
                      <a:lnTo>
                        <a:pt x="4896144" y="524875"/>
                      </a:lnTo>
                      <a:lnTo>
                        <a:pt x="4896144" y="451495"/>
                      </a:lnTo>
                      <a:lnTo>
                        <a:pt x="4687214" y="451495"/>
                      </a:lnTo>
                      <a:close/>
                      <a:moveTo>
                        <a:pt x="3582000" y="42805"/>
                      </a:moveTo>
                      <a:lnTo>
                        <a:pt x="4154776" y="42805"/>
                      </a:lnTo>
                      <a:lnTo>
                        <a:pt x="4154776" y="131474"/>
                      </a:lnTo>
                      <a:lnTo>
                        <a:pt x="3842908" y="131474"/>
                      </a:lnTo>
                      <a:lnTo>
                        <a:pt x="3826602" y="223199"/>
                      </a:lnTo>
                      <a:lnTo>
                        <a:pt x="4095664" y="223199"/>
                      </a:lnTo>
                      <a:lnTo>
                        <a:pt x="4090568" y="416843"/>
                      </a:lnTo>
                      <a:lnTo>
                        <a:pt x="4202678" y="416843"/>
                      </a:lnTo>
                      <a:lnTo>
                        <a:pt x="4202678" y="508568"/>
                      </a:lnTo>
                      <a:lnTo>
                        <a:pt x="3549386" y="508568"/>
                      </a:lnTo>
                      <a:lnTo>
                        <a:pt x="3549386" y="416843"/>
                      </a:lnTo>
                      <a:lnTo>
                        <a:pt x="3697166" y="416843"/>
                      </a:lnTo>
                      <a:lnTo>
                        <a:pt x="3715512" y="310848"/>
                      </a:lnTo>
                      <a:lnTo>
                        <a:pt x="3599326" y="310848"/>
                      </a:lnTo>
                      <a:lnTo>
                        <a:pt x="3599326" y="223199"/>
                      </a:lnTo>
                      <a:lnTo>
                        <a:pt x="3729780" y="223199"/>
                      </a:lnTo>
                      <a:lnTo>
                        <a:pt x="3746087" y="131474"/>
                      </a:lnTo>
                      <a:lnTo>
                        <a:pt x="3582000" y="131474"/>
                      </a:lnTo>
                      <a:close/>
                      <a:moveTo>
                        <a:pt x="4509878" y="17326"/>
                      </a:moveTo>
                      <a:cubicBezTo>
                        <a:pt x="4519390" y="26838"/>
                        <a:pt x="4529922" y="38389"/>
                        <a:pt x="4541472" y="51978"/>
                      </a:cubicBezTo>
                      <a:cubicBezTo>
                        <a:pt x="4553023" y="65567"/>
                        <a:pt x="4564744" y="80005"/>
                        <a:pt x="4576634" y="95293"/>
                      </a:cubicBezTo>
                      <a:cubicBezTo>
                        <a:pt x="4588524" y="110581"/>
                        <a:pt x="4600074" y="126038"/>
                        <a:pt x="4611286" y="141665"/>
                      </a:cubicBezTo>
                      <a:cubicBezTo>
                        <a:pt x="4622496" y="157293"/>
                        <a:pt x="4632178" y="171561"/>
                        <a:pt x="4640332" y="184471"/>
                      </a:cubicBezTo>
                      <a:lnTo>
                        <a:pt x="4566952" y="256832"/>
                      </a:lnTo>
                      <a:cubicBezTo>
                        <a:pt x="4557440" y="241884"/>
                        <a:pt x="4547418" y="225917"/>
                        <a:pt x="4536886" y="208931"/>
                      </a:cubicBezTo>
                      <a:cubicBezTo>
                        <a:pt x="4526354" y="191945"/>
                        <a:pt x="4515654" y="175298"/>
                        <a:pt x="4504782" y="158991"/>
                      </a:cubicBezTo>
                      <a:cubicBezTo>
                        <a:pt x="4493910" y="142685"/>
                        <a:pt x="4483040" y="127227"/>
                        <a:pt x="4472168" y="112619"/>
                      </a:cubicBezTo>
                      <a:cubicBezTo>
                        <a:pt x="4461297" y="98011"/>
                        <a:pt x="4451105" y="85271"/>
                        <a:pt x="4441592" y="74400"/>
                      </a:cubicBezTo>
                      <a:close/>
                      <a:moveTo>
                        <a:pt x="2436685" y="13249"/>
                      </a:moveTo>
                      <a:lnTo>
                        <a:pt x="2536565" y="17326"/>
                      </a:lnTo>
                      <a:lnTo>
                        <a:pt x="2536565" y="98860"/>
                      </a:lnTo>
                      <a:lnTo>
                        <a:pt x="2766898" y="98860"/>
                      </a:lnTo>
                      <a:lnTo>
                        <a:pt x="2766898" y="13249"/>
                      </a:lnTo>
                      <a:lnTo>
                        <a:pt x="2867796" y="17326"/>
                      </a:lnTo>
                      <a:lnTo>
                        <a:pt x="2867796" y="98860"/>
                      </a:lnTo>
                      <a:lnTo>
                        <a:pt x="3076727" y="98860"/>
                      </a:lnTo>
                      <a:lnTo>
                        <a:pt x="3076727" y="193643"/>
                      </a:lnTo>
                      <a:lnTo>
                        <a:pt x="2867796" y="193643"/>
                      </a:lnTo>
                      <a:lnTo>
                        <a:pt x="2867796" y="257851"/>
                      </a:lnTo>
                      <a:lnTo>
                        <a:pt x="2766898" y="257851"/>
                      </a:lnTo>
                      <a:lnTo>
                        <a:pt x="2766898" y="193643"/>
                      </a:lnTo>
                      <a:lnTo>
                        <a:pt x="2536565" y="193643"/>
                      </a:lnTo>
                      <a:lnTo>
                        <a:pt x="2536565" y="257851"/>
                      </a:lnTo>
                      <a:lnTo>
                        <a:pt x="2436685" y="257851"/>
                      </a:lnTo>
                      <a:lnTo>
                        <a:pt x="2436685" y="193643"/>
                      </a:lnTo>
                      <a:lnTo>
                        <a:pt x="2222659" y="193643"/>
                      </a:lnTo>
                      <a:lnTo>
                        <a:pt x="2222659" y="98860"/>
                      </a:lnTo>
                      <a:lnTo>
                        <a:pt x="2436685" y="98860"/>
                      </a:lnTo>
                      <a:close/>
                      <a:moveTo>
                        <a:pt x="3415874" y="12230"/>
                      </a:moveTo>
                      <a:cubicBezTo>
                        <a:pt x="3425387" y="22422"/>
                        <a:pt x="3436428" y="34312"/>
                        <a:pt x="3448998" y="47901"/>
                      </a:cubicBezTo>
                      <a:cubicBezTo>
                        <a:pt x="3461567" y="61490"/>
                        <a:pt x="3474137" y="75759"/>
                        <a:pt x="3486707" y="90707"/>
                      </a:cubicBezTo>
                      <a:cubicBezTo>
                        <a:pt x="3499277" y="105655"/>
                        <a:pt x="3511507" y="120433"/>
                        <a:pt x="3523397" y="135041"/>
                      </a:cubicBezTo>
                      <a:cubicBezTo>
                        <a:pt x="3535288" y="149649"/>
                        <a:pt x="3545310" y="163068"/>
                        <a:pt x="3553463" y="175298"/>
                      </a:cubicBezTo>
                      <a:lnTo>
                        <a:pt x="3479063" y="256832"/>
                      </a:lnTo>
                      <a:cubicBezTo>
                        <a:pt x="3471589" y="245282"/>
                        <a:pt x="3462077" y="231353"/>
                        <a:pt x="3450526" y="215046"/>
                      </a:cubicBezTo>
                      <a:cubicBezTo>
                        <a:pt x="3438976" y="198739"/>
                        <a:pt x="3426576" y="181923"/>
                        <a:pt x="3413326" y="164597"/>
                      </a:cubicBezTo>
                      <a:cubicBezTo>
                        <a:pt x="3400077" y="147271"/>
                        <a:pt x="3386998" y="130624"/>
                        <a:pt x="3374088" y="114657"/>
                      </a:cubicBezTo>
                      <a:cubicBezTo>
                        <a:pt x="3361179" y="98690"/>
                        <a:pt x="3349628" y="85271"/>
                        <a:pt x="3339436" y="74400"/>
                      </a:cubicBezTo>
                      <a:close/>
                      <a:moveTo>
                        <a:pt x="1186748" y="12230"/>
                      </a:moveTo>
                      <a:cubicBezTo>
                        <a:pt x="1198978" y="19704"/>
                        <a:pt x="1212907" y="28877"/>
                        <a:pt x="1228534" y="39748"/>
                      </a:cubicBezTo>
                      <a:cubicBezTo>
                        <a:pt x="1244162" y="50619"/>
                        <a:pt x="1259789" y="61830"/>
                        <a:pt x="1275417" y="73381"/>
                      </a:cubicBezTo>
                      <a:cubicBezTo>
                        <a:pt x="1291044" y="84931"/>
                        <a:pt x="1305992" y="96652"/>
                        <a:pt x="1320260" y="108542"/>
                      </a:cubicBezTo>
                      <a:cubicBezTo>
                        <a:pt x="1334529" y="120433"/>
                        <a:pt x="1347099" y="131474"/>
                        <a:pt x="1357970" y="141665"/>
                      </a:cubicBezTo>
                      <a:lnTo>
                        <a:pt x="1357970" y="49940"/>
                      </a:lnTo>
                      <a:lnTo>
                        <a:pt x="1964379" y="49940"/>
                      </a:lnTo>
                      <a:lnTo>
                        <a:pt x="1964379" y="790880"/>
                      </a:lnTo>
                      <a:cubicBezTo>
                        <a:pt x="1964379" y="816699"/>
                        <a:pt x="1962171" y="837422"/>
                        <a:pt x="1957754" y="853050"/>
                      </a:cubicBezTo>
                      <a:cubicBezTo>
                        <a:pt x="1953338" y="868677"/>
                        <a:pt x="1946034" y="881077"/>
                        <a:pt x="1935842" y="890249"/>
                      </a:cubicBezTo>
                      <a:cubicBezTo>
                        <a:pt x="1925650" y="899422"/>
                        <a:pt x="1912231" y="905877"/>
                        <a:pt x="1895584" y="909614"/>
                      </a:cubicBezTo>
                      <a:cubicBezTo>
                        <a:pt x="1878938" y="913351"/>
                        <a:pt x="1858385" y="916578"/>
                        <a:pt x="1833925" y="919296"/>
                      </a:cubicBezTo>
                      <a:lnTo>
                        <a:pt x="1776851" y="925411"/>
                      </a:lnTo>
                      <a:lnTo>
                        <a:pt x="1742199" y="823494"/>
                      </a:lnTo>
                      <a:lnTo>
                        <a:pt x="1802330" y="817378"/>
                      </a:lnTo>
                      <a:cubicBezTo>
                        <a:pt x="1815919" y="816020"/>
                        <a:pt x="1826790" y="814491"/>
                        <a:pt x="1834944" y="812792"/>
                      </a:cubicBezTo>
                      <a:cubicBezTo>
                        <a:pt x="1843097" y="811094"/>
                        <a:pt x="1849212" y="808206"/>
                        <a:pt x="1853289" y="804129"/>
                      </a:cubicBezTo>
                      <a:cubicBezTo>
                        <a:pt x="1857366" y="800052"/>
                        <a:pt x="1860083" y="794617"/>
                        <a:pt x="1861442" y="787822"/>
                      </a:cubicBezTo>
                      <a:cubicBezTo>
                        <a:pt x="1862801" y="781028"/>
                        <a:pt x="1863481" y="771855"/>
                        <a:pt x="1863481" y="760305"/>
                      </a:cubicBezTo>
                      <a:lnTo>
                        <a:pt x="1863481" y="144723"/>
                      </a:lnTo>
                      <a:lnTo>
                        <a:pt x="1458868" y="144723"/>
                      </a:lnTo>
                      <a:lnTo>
                        <a:pt x="1458868" y="913181"/>
                      </a:lnTo>
                      <a:lnTo>
                        <a:pt x="1357970" y="913181"/>
                      </a:lnTo>
                      <a:lnTo>
                        <a:pt x="1357970" y="146761"/>
                      </a:lnTo>
                      <a:lnTo>
                        <a:pt x="1307011" y="231353"/>
                      </a:lnTo>
                      <a:cubicBezTo>
                        <a:pt x="1297499" y="220482"/>
                        <a:pt x="1285099" y="208252"/>
                        <a:pt x="1269811" y="194663"/>
                      </a:cubicBezTo>
                      <a:cubicBezTo>
                        <a:pt x="1254523" y="181074"/>
                        <a:pt x="1238726" y="167485"/>
                        <a:pt x="1222419" y="153896"/>
                      </a:cubicBezTo>
                      <a:cubicBezTo>
                        <a:pt x="1206113" y="140307"/>
                        <a:pt x="1189976" y="127567"/>
                        <a:pt x="1174009" y="115676"/>
                      </a:cubicBezTo>
                      <a:cubicBezTo>
                        <a:pt x="1158042" y="103786"/>
                        <a:pt x="1144622" y="94104"/>
                        <a:pt x="1133751" y="86630"/>
                      </a:cubicBezTo>
                      <a:close/>
                      <a:moveTo>
                        <a:pt x="5660954" y="0"/>
                      </a:moveTo>
                      <a:cubicBezTo>
                        <a:pt x="5669108" y="8153"/>
                        <a:pt x="5678110" y="17326"/>
                        <a:pt x="5687963" y="27518"/>
                      </a:cubicBezTo>
                      <a:cubicBezTo>
                        <a:pt x="5697814" y="37710"/>
                        <a:pt x="5707836" y="48411"/>
                        <a:pt x="5718028" y="59622"/>
                      </a:cubicBezTo>
                      <a:cubicBezTo>
                        <a:pt x="5728220" y="70833"/>
                        <a:pt x="5738412" y="82214"/>
                        <a:pt x="5748604" y="93764"/>
                      </a:cubicBezTo>
                      <a:cubicBezTo>
                        <a:pt x="5758796" y="105315"/>
                        <a:pt x="5768308" y="116186"/>
                        <a:pt x="5777140" y="126378"/>
                      </a:cubicBezTo>
                      <a:lnTo>
                        <a:pt x="5740450" y="170202"/>
                      </a:lnTo>
                      <a:lnTo>
                        <a:pt x="5871924" y="170202"/>
                      </a:lnTo>
                      <a:lnTo>
                        <a:pt x="5871924" y="1019"/>
                      </a:lnTo>
                      <a:lnTo>
                        <a:pt x="5970784" y="5096"/>
                      </a:lnTo>
                      <a:lnTo>
                        <a:pt x="5970784" y="170202"/>
                      </a:lnTo>
                      <a:lnTo>
                        <a:pt x="6097162" y="170202"/>
                      </a:lnTo>
                      <a:lnTo>
                        <a:pt x="6056394" y="135550"/>
                      </a:lnTo>
                      <a:cubicBezTo>
                        <a:pt x="6064548" y="127397"/>
                        <a:pt x="6074230" y="117375"/>
                        <a:pt x="6085441" y="105485"/>
                      </a:cubicBezTo>
                      <a:cubicBezTo>
                        <a:pt x="6096652" y="93594"/>
                        <a:pt x="6107863" y="81364"/>
                        <a:pt x="6119074" y="68794"/>
                      </a:cubicBezTo>
                      <a:cubicBezTo>
                        <a:pt x="6130284" y="56225"/>
                        <a:pt x="6140816" y="43995"/>
                        <a:pt x="6150668" y="32104"/>
                      </a:cubicBezTo>
                      <a:cubicBezTo>
                        <a:pt x="6160520" y="20214"/>
                        <a:pt x="6168504" y="10192"/>
                        <a:pt x="6174619" y="2038"/>
                      </a:cubicBezTo>
                      <a:lnTo>
                        <a:pt x="6248000" y="59112"/>
                      </a:lnTo>
                      <a:cubicBezTo>
                        <a:pt x="6235770" y="74740"/>
                        <a:pt x="6220992" y="92745"/>
                        <a:pt x="6203666" y="113129"/>
                      </a:cubicBezTo>
                      <a:cubicBezTo>
                        <a:pt x="6186340" y="133512"/>
                        <a:pt x="6169523" y="152537"/>
                        <a:pt x="6153216" y="170202"/>
                      </a:cubicBezTo>
                      <a:lnTo>
                        <a:pt x="6326476" y="170202"/>
                      </a:lnTo>
                      <a:lnTo>
                        <a:pt x="6326476" y="394421"/>
                      </a:lnTo>
                      <a:lnTo>
                        <a:pt x="6229654" y="394421"/>
                      </a:lnTo>
                      <a:lnTo>
                        <a:pt x="6229654" y="263966"/>
                      </a:lnTo>
                      <a:lnTo>
                        <a:pt x="5612034" y="263966"/>
                      </a:lnTo>
                      <a:lnTo>
                        <a:pt x="5612034" y="394421"/>
                      </a:lnTo>
                      <a:lnTo>
                        <a:pt x="5515213" y="394421"/>
                      </a:lnTo>
                      <a:lnTo>
                        <a:pt x="5515213" y="170202"/>
                      </a:lnTo>
                      <a:lnTo>
                        <a:pt x="5689492" y="170202"/>
                      </a:lnTo>
                      <a:cubicBezTo>
                        <a:pt x="5672505" y="150498"/>
                        <a:pt x="5655349" y="131474"/>
                        <a:pt x="5638024" y="113129"/>
                      </a:cubicBezTo>
                      <a:cubicBezTo>
                        <a:pt x="5620697" y="94783"/>
                        <a:pt x="5605240" y="79156"/>
                        <a:pt x="5591650" y="66246"/>
                      </a:cubicBezTo>
                      <a:close/>
                      <a:moveTo>
                        <a:pt x="658387" y="0"/>
                      </a:moveTo>
                      <a:cubicBezTo>
                        <a:pt x="664502" y="16307"/>
                        <a:pt x="671127" y="35501"/>
                        <a:pt x="678261" y="57583"/>
                      </a:cubicBezTo>
                      <a:cubicBezTo>
                        <a:pt x="685395" y="79666"/>
                        <a:pt x="692020" y="100898"/>
                        <a:pt x="698135" y="121282"/>
                      </a:cubicBezTo>
                      <a:lnTo>
                        <a:pt x="923373" y="121282"/>
                      </a:lnTo>
                      <a:lnTo>
                        <a:pt x="923373" y="211988"/>
                      </a:lnTo>
                      <a:lnTo>
                        <a:pt x="363845" y="211988"/>
                      </a:lnTo>
                      <a:lnTo>
                        <a:pt x="363845" y="121282"/>
                      </a:lnTo>
                      <a:lnTo>
                        <a:pt x="594179" y="121282"/>
                      </a:lnTo>
                      <a:cubicBezTo>
                        <a:pt x="588743" y="103616"/>
                        <a:pt x="583478" y="86460"/>
                        <a:pt x="578382" y="69814"/>
                      </a:cubicBezTo>
                      <a:cubicBezTo>
                        <a:pt x="573286" y="53167"/>
                        <a:pt x="567680" y="36011"/>
                        <a:pt x="561565" y="18345"/>
                      </a:cubicBezTo>
                      <a:close/>
                    </a:path>
                  </a:pathLst>
                </a:custGeom>
                <a:solidFill>
                  <a:schemeClr val="bg2"/>
                </a:solidFill>
                <a:ln w="1905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grpSp>
              <p:nvGrpSpPr>
                <p:cNvPr id="71" name="组合 70"/>
                <p:cNvGrpSpPr>
                  <a:grpSpLocks noChangeAspect="1"/>
                </p:cNvGrpSpPr>
                <p:nvPr>
                  <p:custDataLst>
                    <p:tags r:id="rId20"/>
                  </p:custDataLst>
                </p:nvPr>
              </p:nvGrpSpPr>
              <p:grpSpPr>
                <a:xfrm>
                  <a:off x="2151663" y="11513070"/>
                  <a:ext cx="6506200" cy="270000"/>
                  <a:chOff x="4565768" y="3926909"/>
                  <a:chExt cx="6939946" cy="288000"/>
                </a:xfrm>
                <a:solidFill>
                  <a:schemeClr val="bg2"/>
                </a:solidFill>
              </p:grpSpPr>
              <p:sp>
                <p:nvSpPr>
                  <p:cNvPr id="78" name="任意多边形: 形状 77"/>
                  <p:cNvSpPr>
                    <a:spLocks noChangeAspect="1"/>
                  </p:cNvSpPr>
                  <p:nvPr>
                    <p:custDataLst>
                      <p:tags r:id="rId21"/>
                    </p:custDataLst>
                  </p:nvPr>
                </p:nvSpPr>
                <p:spPr>
                  <a:xfrm>
                    <a:off x="8019102" y="3926909"/>
                    <a:ext cx="3486612" cy="252000"/>
                  </a:xfrm>
                  <a:custGeom>
                    <a:avLst/>
                    <a:gdLst>
                      <a:gd name="connsiteX0" fmla="*/ 6527338 w 6564098"/>
                      <a:gd name="connsiteY0" fmla="*/ 396512 h 474430"/>
                      <a:gd name="connsiteX1" fmla="*/ 6553416 w 6564098"/>
                      <a:gd name="connsiteY1" fmla="*/ 407194 h 474430"/>
                      <a:gd name="connsiteX2" fmla="*/ 6564098 w 6564098"/>
                      <a:gd name="connsiteY2" fmla="*/ 433272 h 474430"/>
                      <a:gd name="connsiteX3" fmla="*/ 6553416 w 6564098"/>
                      <a:gd name="connsiteY3" fmla="*/ 459350 h 474430"/>
                      <a:gd name="connsiteX4" fmla="*/ 6527338 w 6564098"/>
                      <a:gd name="connsiteY4" fmla="*/ 470032 h 474430"/>
                      <a:gd name="connsiteX5" fmla="*/ 6501260 w 6564098"/>
                      <a:gd name="connsiteY5" fmla="*/ 459350 h 474430"/>
                      <a:gd name="connsiteX6" fmla="*/ 6490576 w 6564098"/>
                      <a:gd name="connsiteY6" fmla="*/ 433272 h 474430"/>
                      <a:gd name="connsiteX7" fmla="*/ 6501260 w 6564098"/>
                      <a:gd name="connsiteY7" fmla="*/ 407194 h 474430"/>
                      <a:gd name="connsiteX8" fmla="*/ 6527338 w 6564098"/>
                      <a:gd name="connsiteY8" fmla="*/ 396512 h 474430"/>
                      <a:gd name="connsiteX9" fmla="*/ 4220226 w 6564098"/>
                      <a:gd name="connsiteY9" fmla="*/ 269579 h 474430"/>
                      <a:gd name="connsiteX10" fmla="*/ 4220226 w 6564098"/>
                      <a:gd name="connsiteY10" fmla="*/ 424789 h 474430"/>
                      <a:gd name="connsiteX11" fmla="*/ 4323280 w 6564098"/>
                      <a:gd name="connsiteY11" fmla="*/ 424789 h 474430"/>
                      <a:gd name="connsiteX12" fmla="*/ 4388318 w 6564098"/>
                      <a:gd name="connsiteY12" fmla="*/ 404052 h 474430"/>
                      <a:gd name="connsiteX13" fmla="*/ 4411884 w 6564098"/>
                      <a:gd name="connsiteY13" fmla="*/ 347184 h 474430"/>
                      <a:gd name="connsiteX14" fmla="*/ 4386435 w 6564098"/>
                      <a:gd name="connsiteY14" fmla="*/ 290313 h 474430"/>
                      <a:gd name="connsiteX15" fmla="*/ 4318882 w 6564098"/>
                      <a:gd name="connsiteY15" fmla="*/ 269579 h 474430"/>
                      <a:gd name="connsiteX16" fmla="*/ 1950084 w 6564098"/>
                      <a:gd name="connsiteY16" fmla="*/ 104313 h 474430"/>
                      <a:gd name="connsiteX17" fmla="*/ 1869650 w 6564098"/>
                      <a:gd name="connsiteY17" fmla="*/ 329275 h 474430"/>
                      <a:gd name="connsiteX18" fmla="*/ 2030518 w 6564098"/>
                      <a:gd name="connsiteY18" fmla="*/ 329275 h 474430"/>
                      <a:gd name="connsiteX19" fmla="*/ 397558 w 6564098"/>
                      <a:gd name="connsiteY19" fmla="*/ 82946 h 474430"/>
                      <a:gd name="connsiteX20" fmla="*/ 397558 w 6564098"/>
                      <a:gd name="connsiteY20" fmla="*/ 426045 h 474430"/>
                      <a:gd name="connsiteX21" fmla="*/ 477992 w 6564098"/>
                      <a:gd name="connsiteY21" fmla="*/ 426045 h 474430"/>
                      <a:gd name="connsiteX22" fmla="*/ 603669 w 6564098"/>
                      <a:gd name="connsiteY22" fmla="*/ 380802 h 474430"/>
                      <a:gd name="connsiteX23" fmla="*/ 647026 w 6564098"/>
                      <a:gd name="connsiteY23" fmla="*/ 254496 h 474430"/>
                      <a:gd name="connsiteX24" fmla="*/ 603669 w 6564098"/>
                      <a:gd name="connsiteY24" fmla="*/ 128192 h 474430"/>
                      <a:gd name="connsiteX25" fmla="*/ 477992 w 6564098"/>
                      <a:gd name="connsiteY25" fmla="*/ 82946 h 474430"/>
                      <a:gd name="connsiteX26" fmla="*/ 3000428 w 6564098"/>
                      <a:gd name="connsiteY26" fmla="*/ 81063 h 474430"/>
                      <a:gd name="connsiteX27" fmla="*/ 2882921 w 6564098"/>
                      <a:gd name="connsiteY27" fmla="*/ 127876 h 474430"/>
                      <a:gd name="connsiteX28" fmla="*/ 2836735 w 6564098"/>
                      <a:gd name="connsiteY28" fmla="*/ 251983 h 474430"/>
                      <a:gd name="connsiteX29" fmla="*/ 2883234 w 6564098"/>
                      <a:gd name="connsiteY29" fmla="*/ 376404 h 474430"/>
                      <a:gd name="connsiteX30" fmla="*/ 3000741 w 6564098"/>
                      <a:gd name="connsiteY30" fmla="*/ 423533 h 474430"/>
                      <a:gd name="connsiteX31" fmla="*/ 3117622 w 6564098"/>
                      <a:gd name="connsiteY31" fmla="*/ 376404 h 474430"/>
                      <a:gd name="connsiteX32" fmla="*/ 3163495 w 6564098"/>
                      <a:gd name="connsiteY32" fmla="*/ 251983 h 474430"/>
                      <a:gd name="connsiteX33" fmla="*/ 3117622 w 6564098"/>
                      <a:gd name="connsiteY33" fmla="*/ 127876 h 474430"/>
                      <a:gd name="connsiteX34" fmla="*/ 3000428 w 6564098"/>
                      <a:gd name="connsiteY34" fmla="*/ 81063 h 474430"/>
                      <a:gd name="connsiteX35" fmla="*/ 6079196 w 6564098"/>
                      <a:gd name="connsiteY35" fmla="*/ 80434 h 474430"/>
                      <a:gd name="connsiteX36" fmla="*/ 6079196 w 6564098"/>
                      <a:gd name="connsiteY36" fmla="*/ 245070 h 474430"/>
                      <a:gd name="connsiteX37" fmla="*/ 6163398 w 6564098"/>
                      <a:gd name="connsiteY37" fmla="*/ 245070 h 474430"/>
                      <a:gd name="connsiteX38" fmla="*/ 6233463 w 6564098"/>
                      <a:gd name="connsiteY38" fmla="*/ 223393 h 474430"/>
                      <a:gd name="connsiteX39" fmla="*/ 6256400 w 6564098"/>
                      <a:gd name="connsiteY39" fmla="*/ 162753 h 474430"/>
                      <a:gd name="connsiteX40" fmla="*/ 6163398 w 6564098"/>
                      <a:gd name="connsiteY40" fmla="*/ 80434 h 474430"/>
                      <a:gd name="connsiteX41" fmla="*/ 4220226 w 6564098"/>
                      <a:gd name="connsiteY41" fmla="*/ 80434 h 474430"/>
                      <a:gd name="connsiteX42" fmla="*/ 4220226 w 6564098"/>
                      <a:gd name="connsiteY42" fmla="*/ 223706 h 474430"/>
                      <a:gd name="connsiteX43" fmla="*/ 4316370 w 6564098"/>
                      <a:gd name="connsiteY43" fmla="*/ 223706 h 474430"/>
                      <a:gd name="connsiteX44" fmla="*/ 4378266 w 6564098"/>
                      <a:gd name="connsiteY44" fmla="*/ 204541 h 474430"/>
                      <a:gd name="connsiteX45" fmla="*/ 4400572 w 6564098"/>
                      <a:gd name="connsiteY45" fmla="*/ 152385 h 474430"/>
                      <a:gd name="connsiteX46" fmla="*/ 4378266 w 6564098"/>
                      <a:gd name="connsiteY46" fmla="*/ 99915 h 474430"/>
                      <a:gd name="connsiteX47" fmla="*/ 4316370 w 6564098"/>
                      <a:gd name="connsiteY47" fmla="*/ 80434 h 474430"/>
                      <a:gd name="connsiteX48" fmla="*/ 6022012 w 6564098"/>
                      <a:gd name="connsiteY48" fmla="*/ 34561 h 474430"/>
                      <a:gd name="connsiteX49" fmla="*/ 6163398 w 6564098"/>
                      <a:gd name="connsiteY49" fmla="*/ 34561 h 474430"/>
                      <a:gd name="connsiteX50" fmla="*/ 6275564 w 6564098"/>
                      <a:gd name="connsiteY50" fmla="*/ 70379 h 474430"/>
                      <a:gd name="connsiteX51" fmla="*/ 6314210 w 6564098"/>
                      <a:gd name="connsiteY51" fmla="*/ 158039 h 474430"/>
                      <a:gd name="connsiteX52" fmla="*/ 6285933 w 6564098"/>
                      <a:gd name="connsiteY52" fmla="*/ 244443 h 474430"/>
                      <a:gd name="connsiteX53" fmla="*/ 6201101 w 6564098"/>
                      <a:gd name="connsiteY53" fmla="*/ 287801 h 474430"/>
                      <a:gd name="connsiteX54" fmla="*/ 6321124 w 6564098"/>
                      <a:gd name="connsiteY54" fmla="*/ 470032 h 474430"/>
                      <a:gd name="connsiteX55" fmla="*/ 6249486 w 6564098"/>
                      <a:gd name="connsiteY55" fmla="*/ 470032 h 474430"/>
                      <a:gd name="connsiteX56" fmla="*/ 6135121 w 6564098"/>
                      <a:gd name="connsiteY56" fmla="*/ 290313 h 474430"/>
                      <a:gd name="connsiteX57" fmla="*/ 6079196 w 6564098"/>
                      <a:gd name="connsiteY57" fmla="*/ 290313 h 474430"/>
                      <a:gd name="connsiteX58" fmla="*/ 6079196 w 6564098"/>
                      <a:gd name="connsiteY58" fmla="*/ 470032 h 474430"/>
                      <a:gd name="connsiteX59" fmla="*/ 6022012 w 6564098"/>
                      <a:gd name="connsiteY59" fmla="*/ 470032 h 474430"/>
                      <a:gd name="connsiteX60" fmla="*/ 5681637 w 6564098"/>
                      <a:gd name="connsiteY60" fmla="*/ 34561 h 474430"/>
                      <a:gd name="connsiteX61" fmla="*/ 5912254 w 6564098"/>
                      <a:gd name="connsiteY61" fmla="*/ 34561 h 474430"/>
                      <a:gd name="connsiteX62" fmla="*/ 5912254 w 6564098"/>
                      <a:gd name="connsiteY62" fmla="*/ 79804 h 474430"/>
                      <a:gd name="connsiteX63" fmla="*/ 5738821 w 6564098"/>
                      <a:gd name="connsiteY63" fmla="*/ 79804 h 474430"/>
                      <a:gd name="connsiteX64" fmla="*/ 5738821 w 6564098"/>
                      <a:gd name="connsiteY64" fmla="*/ 228104 h 474430"/>
                      <a:gd name="connsiteX65" fmla="*/ 5893402 w 6564098"/>
                      <a:gd name="connsiteY65" fmla="*/ 228104 h 474430"/>
                      <a:gd name="connsiteX66" fmla="*/ 5893402 w 6564098"/>
                      <a:gd name="connsiteY66" fmla="*/ 272721 h 474430"/>
                      <a:gd name="connsiteX67" fmla="*/ 5738821 w 6564098"/>
                      <a:gd name="connsiteY67" fmla="*/ 272721 h 474430"/>
                      <a:gd name="connsiteX68" fmla="*/ 5738821 w 6564098"/>
                      <a:gd name="connsiteY68" fmla="*/ 424789 h 474430"/>
                      <a:gd name="connsiteX69" fmla="*/ 5912254 w 6564098"/>
                      <a:gd name="connsiteY69" fmla="*/ 424789 h 474430"/>
                      <a:gd name="connsiteX70" fmla="*/ 5912254 w 6564098"/>
                      <a:gd name="connsiteY70" fmla="*/ 470032 h 474430"/>
                      <a:gd name="connsiteX71" fmla="*/ 5681637 w 6564098"/>
                      <a:gd name="connsiteY71" fmla="*/ 470032 h 474430"/>
                      <a:gd name="connsiteX72" fmla="*/ 5295602 w 6564098"/>
                      <a:gd name="connsiteY72" fmla="*/ 34561 h 474430"/>
                      <a:gd name="connsiteX73" fmla="*/ 5582772 w 6564098"/>
                      <a:gd name="connsiteY73" fmla="*/ 34561 h 474430"/>
                      <a:gd name="connsiteX74" fmla="*/ 5582772 w 6564098"/>
                      <a:gd name="connsiteY74" fmla="*/ 80434 h 474430"/>
                      <a:gd name="connsiteX75" fmla="*/ 5467778 w 6564098"/>
                      <a:gd name="connsiteY75" fmla="*/ 80434 h 474430"/>
                      <a:gd name="connsiteX76" fmla="*/ 5467778 w 6564098"/>
                      <a:gd name="connsiteY76" fmla="*/ 470032 h 474430"/>
                      <a:gd name="connsiteX77" fmla="*/ 5410594 w 6564098"/>
                      <a:gd name="connsiteY77" fmla="*/ 470032 h 474430"/>
                      <a:gd name="connsiteX78" fmla="*/ 5410594 w 6564098"/>
                      <a:gd name="connsiteY78" fmla="*/ 80434 h 474430"/>
                      <a:gd name="connsiteX79" fmla="*/ 5295602 w 6564098"/>
                      <a:gd name="connsiteY79" fmla="*/ 80434 h 474430"/>
                      <a:gd name="connsiteX80" fmla="*/ 4902862 w 6564098"/>
                      <a:gd name="connsiteY80" fmla="*/ 34561 h 474430"/>
                      <a:gd name="connsiteX81" fmla="*/ 5190032 w 6564098"/>
                      <a:gd name="connsiteY81" fmla="*/ 34561 h 474430"/>
                      <a:gd name="connsiteX82" fmla="*/ 5190032 w 6564098"/>
                      <a:gd name="connsiteY82" fmla="*/ 80434 h 474430"/>
                      <a:gd name="connsiteX83" fmla="*/ 5075038 w 6564098"/>
                      <a:gd name="connsiteY83" fmla="*/ 80434 h 474430"/>
                      <a:gd name="connsiteX84" fmla="*/ 5075038 w 6564098"/>
                      <a:gd name="connsiteY84" fmla="*/ 470032 h 474430"/>
                      <a:gd name="connsiteX85" fmla="*/ 5017854 w 6564098"/>
                      <a:gd name="connsiteY85" fmla="*/ 470032 h 474430"/>
                      <a:gd name="connsiteX86" fmla="*/ 5017854 w 6564098"/>
                      <a:gd name="connsiteY86" fmla="*/ 80434 h 474430"/>
                      <a:gd name="connsiteX87" fmla="*/ 4902862 w 6564098"/>
                      <a:gd name="connsiteY87" fmla="*/ 80434 h 474430"/>
                      <a:gd name="connsiteX88" fmla="*/ 4581966 w 6564098"/>
                      <a:gd name="connsiteY88" fmla="*/ 34561 h 474430"/>
                      <a:gd name="connsiteX89" fmla="*/ 4812582 w 6564098"/>
                      <a:gd name="connsiteY89" fmla="*/ 34561 h 474430"/>
                      <a:gd name="connsiteX90" fmla="*/ 4812582 w 6564098"/>
                      <a:gd name="connsiteY90" fmla="*/ 79804 h 474430"/>
                      <a:gd name="connsiteX91" fmla="*/ 4639150 w 6564098"/>
                      <a:gd name="connsiteY91" fmla="*/ 79804 h 474430"/>
                      <a:gd name="connsiteX92" fmla="*/ 4639150 w 6564098"/>
                      <a:gd name="connsiteY92" fmla="*/ 228104 h 474430"/>
                      <a:gd name="connsiteX93" fmla="*/ 4793730 w 6564098"/>
                      <a:gd name="connsiteY93" fmla="*/ 228104 h 474430"/>
                      <a:gd name="connsiteX94" fmla="*/ 4793730 w 6564098"/>
                      <a:gd name="connsiteY94" fmla="*/ 272721 h 474430"/>
                      <a:gd name="connsiteX95" fmla="*/ 4639150 w 6564098"/>
                      <a:gd name="connsiteY95" fmla="*/ 272721 h 474430"/>
                      <a:gd name="connsiteX96" fmla="*/ 4639150 w 6564098"/>
                      <a:gd name="connsiteY96" fmla="*/ 424789 h 474430"/>
                      <a:gd name="connsiteX97" fmla="*/ 4812582 w 6564098"/>
                      <a:gd name="connsiteY97" fmla="*/ 424789 h 474430"/>
                      <a:gd name="connsiteX98" fmla="*/ 4812582 w 6564098"/>
                      <a:gd name="connsiteY98" fmla="*/ 470032 h 474430"/>
                      <a:gd name="connsiteX99" fmla="*/ 4581966 w 6564098"/>
                      <a:gd name="connsiteY99" fmla="*/ 470032 h 474430"/>
                      <a:gd name="connsiteX100" fmla="*/ 4163043 w 6564098"/>
                      <a:gd name="connsiteY100" fmla="*/ 34561 h 474430"/>
                      <a:gd name="connsiteX101" fmla="*/ 4318882 w 6564098"/>
                      <a:gd name="connsiteY101" fmla="*/ 34561 h 474430"/>
                      <a:gd name="connsiteX102" fmla="*/ 4421936 w 6564098"/>
                      <a:gd name="connsiteY102" fmla="*/ 66923 h 474430"/>
                      <a:gd name="connsiteX103" fmla="*/ 4458383 w 6564098"/>
                      <a:gd name="connsiteY103" fmla="*/ 150186 h 474430"/>
                      <a:gd name="connsiteX104" fmla="*/ 4374808 w 6564098"/>
                      <a:gd name="connsiteY104" fmla="*/ 246326 h 474430"/>
                      <a:gd name="connsiteX105" fmla="*/ 4442674 w 6564098"/>
                      <a:gd name="connsiteY105" fmla="*/ 284029 h 474430"/>
                      <a:gd name="connsiteX106" fmla="*/ 4468438 w 6564098"/>
                      <a:gd name="connsiteY106" fmla="*/ 355037 h 474430"/>
                      <a:gd name="connsiteX107" fmla="*/ 4429792 w 6564098"/>
                      <a:gd name="connsiteY107" fmla="*/ 437357 h 474430"/>
                      <a:gd name="connsiteX108" fmla="*/ 4326422 w 6564098"/>
                      <a:gd name="connsiteY108" fmla="*/ 470032 h 474430"/>
                      <a:gd name="connsiteX109" fmla="*/ 4163043 w 6564098"/>
                      <a:gd name="connsiteY109" fmla="*/ 470032 h 474430"/>
                      <a:gd name="connsiteX110" fmla="*/ 3325198 w 6564098"/>
                      <a:gd name="connsiteY110" fmla="*/ 34561 h 474430"/>
                      <a:gd name="connsiteX111" fmla="*/ 3382382 w 6564098"/>
                      <a:gd name="connsiteY111" fmla="*/ 34561 h 474430"/>
                      <a:gd name="connsiteX112" fmla="*/ 3612368 w 6564098"/>
                      <a:gd name="connsiteY112" fmla="*/ 380173 h 474430"/>
                      <a:gd name="connsiteX113" fmla="*/ 3612368 w 6564098"/>
                      <a:gd name="connsiteY113" fmla="*/ 34561 h 474430"/>
                      <a:gd name="connsiteX114" fmla="*/ 3669552 w 6564098"/>
                      <a:gd name="connsiteY114" fmla="*/ 34561 h 474430"/>
                      <a:gd name="connsiteX115" fmla="*/ 3669552 w 6564098"/>
                      <a:gd name="connsiteY115" fmla="*/ 470032 h 474430"/>
                      <a:gd name="connsiteX116" fmla="*/ 3612368 w 6564098"/>
                      <a:gd name="connsiteY116" fmla="*/ 470032 h 474430"/>
                      <a:gd name="connsiteX117" fmla="*/ 3382382 w 6564098"/>
                      <a:gd name="connsiteY117" fmla="*/ 124421 h 474430"/>
                      <a:gd name="connsiteX118" fmla="*/ 3382382 w 6564098"/>
                      <a:gd name="connsiteY118" fmla="*/ 470032 h 474430"/>
                      <a:gd name="connsiteX119" fmla="*/ 3325198 w 6564098"/>
                      <a:gd name="connsiteY119" fmla="*/ 470032 h 474430"/>
                      <a:gd name="connsiteX120" fmla="*/ 2618266 w 6564098"/>
                      <a:gd name="connsiteY120" fmla="*/ 34561 h 474430"/>
                      <a:gd name="connsiteX121" fmla="*/ 2675450 w 6564098"/>
                      <a:gd name="connsiteY121" fmla="*/ 34561 h 474430"/>
                      <a:gd name="connsiteX122" fmla="*/ 2675450 w 6564098"/>
                      <a:gd name="connsiteY122" fmla="*/ 470032 h 474430"/>
                      <a:gd name="connsiteX123" fmla="*/ 2618266 w 6564098"/>
                      <a:gd name="connsiteY123" fmla="*/ 470032 h 474430"/>
                      <a:gd name="connsiteX124" fmla="*/ 2232230 w 6564098"/>
                      <a:gd name="connsiteY124" fmla="*/ 34561 h 474430"/>
                      <a:gd name="connsiteX125" fmla="*/ 2519401 w 6564098"/>
                      <a:gd name="connsiteY125" fmla="*/ 34561 h 474430"/>
                      <a:gd name="connsiteX126" fmla="*/ 2519401 w 6564098"/>
                      <a:gd name="connsiteY126" fmla="*/ 80434 h 474430"/>
                      <a:gd name="connsiteX127" fmla="*/ 2404406 w 6564098"/>
                      <a:gd name="connsiteY127" fmla="*/ 80434 h 474430"/>
                      <a:gd name="connsiteX128" fmla="*/ 2404406 w 6564098"/>
                      <a:gd name="connsiteY128" fmla="*/ 470032 h 474430"/>
                      <a:gd name="connsiteX129" fmla="*/ 2347222 w 6564098"/>
                      <a:gd name="connsiteY129" fmla="*/ 470032 h 474430"/>
                      <a:gd name="connsiteX130" fmla="*/ 2347222 w 6564098"/>
                      <a:gd name="connsiteY130" fmla="*/ 80434 h 474430"/>
                      <a:gd name="connsiteX131" fmla="*/ 2232230 w 6564098"/>
                      <a:gd name="connsiteY131" fmla="*/ 80434 h 474430"/>
                      <a:gd name="connsiteX132" fmla="*/ 1919294 w 6564098"/>
                      <a:gd name="connsiteY132" fmla="*/ 34561 h 474430"/>
                      <a:gd name="connsiteX133" fmla="*/ 1982133 w 6564098"/>
                      <a:gd name="connsiteY133" fmla="*/ 34561 h 474430"/>
                      <a:gd name="connsiteX134" fmla="*/ 2139855 w 6564098"/>
                      <a:gd name="connsiteY134" fmla="*/ 470032 h 474430"/>
                      <a:gd name="connsiteX135" fmla="*/ 2080789 w 6564098"/>
                      <a:gd name="connsiteY135" fmla="*/ 470032 h 474430"/>
                      <a:gd name="connsiteX136" fmla="*/ 2046857 w 6564098"/>
                      <a:gd name="connsiteY136" fmla="*/ 374518 h 474430"/>
                      <a:gd name="connsiteX137" fmla="*/ 1853314 w 6564098"/>
                      <a:gd name="connsiteY137" fmla="*/ 374518 h 474430"/>
                      <a:gd name="connsiteX138" fmla="*/ 1819380 w 6564098"/>
                      <a:gd name="connsiteY138" fmla="*/ 470032 h 474430"/>
                      <a:gd name="connsiteX139" fmla="*/ 1760942 w 6564098"/>
                      <a:gd name="connsiteY139" fmla="*/ 470032 h 474430"/>
                      <a:gd name="connsiteX140" fmla="*/ 811035 w 6564098"/>
                      <a:gd name="connsiteY140" fmla="*/ 34561 h 474430"/>
                      <a:gd name="connsiteX141" fmla="*/ 868846 w 6564098"/>
                      <a:gd name="connsiteY141" fmla="*/ 34561 h 474430"/>
                      <a:gd name="connsiteX142" fmla="*/ 868846 w 6564098"/>
                      <a:gd name="connsiteY142" fmla="*/ 317334 h 474430"/>
                      <a:gd name="connsiteX143" fmla="*/ 897437 w 6564098"/>
                      <a:gd name="connsiteY143" fmla="*/ 398081 h 474430"/>
                      <a:gd name="connsiteX144" fmla="*/ 976298 w 6564098"/>
                      <a:gd name="connsiteY144" fmla="*/ 424789 h 474430"/>
                      <a:gd name="connsiteX145" fmla="*/ 1055475 w 6564098"/>
                      <a:gd name="connsiteY145" fmla="*/ 398081 h 474430"/>
                      <a:gd name="connsiteX146" fmla="*/ 1084382 w 6564098"/>
                      <a:gd name="connsiteY146" fmla="*/ 317334 h 474430"/>
                      <a:gd name="connsiteX147" fmla="*/ 1084382 w 6564098"/>
                      <a:gd name="connsiteY147" fmla="*/ 34561 h 474430"/>
                      <a:gd name="connsiteX148" fmla="*/ 1141564 w 6564098"/>
                      <a:gd name="connsiteY148" fmla="*/ 34561 h 474430"/>
                      <a:gd name="connsiteX149" fmla="*/ 1141564 w 6564098"/>
                      <a:gd name="connsiteY149" fmla="*/ 317334 h 474430"/>
                      <a:gd name="connsiteX150" fmla="*/ 1094748 w 6564098"/>
                      <a:gd name="connsiteY150" fmla="*/ 434215 h 474430"/>
                      <a:gd name="connsiteX151" fmla="*/ 975985 w 6564098"/>
                      <a:gd name="connsiteY151" fmla="*/ 474430 h 474430"/>
                      <a:gd name="connsiteX152" fmla="*/ 857535 w 6564098"/>
                      <a:gd name="connsiteY152" fmla="*/ 434215 h 474430"/>
                      <a:gd name="connsiteX153" fmla="*/ 811035 w 6564098"/>
                      <a:gd name="connsiteY153" fmla="*/ 317334 h 474430"/>
                      <a:gd name="connsiteX154" fmla="*/ 340374 w 6564098"/>
                      <a:gd name="connsiteY154" fmla="*/ 34561 h 474430"/>
                      <a:gd name="connsiteX155" fmla="*/ 477992 w 6564098"/>
                      <a:gd name="connsiteY155" fmla="*/ 34561 h 474430"/>
                      <a:gd name="connsiteX156" fmla="*/ 644514 w 6564098"/>
                      <a:gd name="connsiteY156" fmla="*/ 93631 h 474430"/>
                      <a:gd name="connsiteX157" fmla="*/ 705466 w 6564098"/>
                      <a:gd name="connsiteY157" fmla="*/ 254496 h 474430"/>
                      <a:gd name="connsiteX158" fmla="*/ 644514 w 6564098"/>
                      <a:gd name="connsiteY158" fmla="*/ 413164 h 474430"/>
                      <a:gd name="connsiteX159" fmla="*/ 477992 w 6564098"/>
                      <a:gd name="connsiteY159" fmla="*/ 470032 h 474430"/>
                      <a:gd name="connsiteX160" fmla="*/ 340374 w 6564098"/>
                      <a:gd name="connsiteY160" fmla="*/ 470032 h 474430"/>
                      <a:gd name="connsiteX161" fmla="*/ 0 w 6564098"/>
                      <a:gd name="connsiteY161" fmla="*/ 34561 h 474430"/>
                      <a:gd name="connsiteX162" fmla="*/ 230616 w 6564098"/>
                      <a:gd name="connsiteY162" fmla="*/ 34561 h 474430"/>
                      <a:gd name="connsiteX163" fmla="*/ 230616 w 6564098"/>
                      <a:gd name="connsiteY163" fmla="*/ 79804 h 474430"/>
                      <a:gd name="connsiteX164" fmla="*/ 57184 w 6564098"/>
                      <a:gd name="connsiteY164" fmla="*/ 79804 h 474430"/>
                      <a:gd name="connsiteX165" fmla="*/ 57184 w 6564098"/>
                      <a:gd name="connsiteY165" fmla="*/ 228104 h 474430"/>
                      <a:gd name="connsiteX166" fmla="*/ 211764 w 6564098"/>
                      <a:gd name="connsiteY166" fmla="*/ 228104 h 474430"/>
                      <a:gd name="connsiteX167" fmla="*/ 211764 w 6564098"/>
                      <a:gd name="connsiteY167" fmla="*/ 272721 h 474430"/>
                      <a:gd name="connsiteX168" fmla="*/ 57184 w 6564098"/>
                      <a:gd name="connsiteY168" fmla="*/ 272721 h 474430"/>
                      <a:gd name="connsiteX169" fmla="*/ 57184 w 6564098"/>
                      <a:gd name="connsiteY169" fmla="*/ 424789 h 474430"/>
                      <a:gd name="connsiteX170" fmla="*/ 230616 w 6564098"/>
                      <a:gd name="connsiteY170" fmla="*/ 424789 h 474430"/>
                      <a:gd name="connsiteX171" fmla="*/ 230616 w 6564098"/>
                      <a:gd name="connsiteY171" fmla="*/ 470032 h 474430"/>
                      <a:gd name="connsiteX172" fmla="*/ 0 w 6564098"/>
                      <a:gd name="connsiteY172" fmla="*/ 470032 h 474430"/>
                      <a:gd name="connsiteX173" fmla="*/ 3000741 w 6564098"/>
                      <a:gd name="connsiteY173" fmla="*/ 30163 h 474430"/>
                      <a:gd name="connsiteX174" fmla="*/ 3158154 w 6564098"/>
                      <a:gd name="connsiteY174" fmla="*/ 92688 h 474430"/>
                      <a:gd name="connsiteX175" fmla="*/ 3221935 w 6564098"/>
                      <a:gd name="connsiteY175" fmla="*/ 251983 h 474430"/>
                      <a:gd name="connsiteX176" fmla="*/ 3158154 w 6564098"/>
                      <a:gd name="connsiteY176" fmla="*/ 411592 h 474430"/>
                      <a:gd name="connsiteX177" fmla="*/ 3000741 w 6564098"/>
                      <a:gd name="connsiteY177" fmla="*/ 474430 h 474430"/>
                      <a:gd name="connsiteX178" fmla="*/ 2843019 w 6564098"/>
                      <a:gd name="connsiteY178" fmla="*/ 411278 h 474430"/>
                      <a:gd name="connsiteX179" fmla="*/ 2778924 w 6564098"/>
                      <a:gd name="connsiteY179" fmla="*/ 251670 h 474430"/>
                      <a:gd name="connsiteX180" fmla="*/ 2843019 w 6564098"/>
                      <a:gd name="connsiteY180" fmla="*/ 92688 h 474430"/>
                      <a:gd name="connsiteX181" fmla="*/ 3000741 w 6564098"/>
                      <a:gd name="connsiteY181" fmla="*/ 30163 h 474430"/>
                      <a:gd name="connsiteX182" fmla="*/ 1455964 w 6564098"/>
                      <a:gd name="connsiteY182" fmla="*/ 30163 h 474430"/>
                      <a:gd name="connsiteX183" fmla="*/ 1576930 w 6564098"/>
                      <a:gd name="connsiteY183" fmla="*/ 62212 h 474430"/>
                      <a:gd name="connsiteX184" fmla="*/ 1655164 w 6564098"/>
                      <a:gd name="connsiteY184" fmla="*/ 154584 h 474430"/>
                      <a:gd name="connsiteX185" fmla="*/ 1586042 w 6564098"/>
                      <a:gd name="connsiteY185" fmla="*/ 154584 h 474430"/>
                      <a:gd name="connsiteX186" fmla="*/ 1455964 w 6564098"/>
                      <a:gd name="connsiteY186" fmla="*/ 81063 h 474430"/>
                      <a:gd name="connsiteX187" fmla="*/ 1338771 w 6564098"/>
                      <a:gd name="connsiteY187" fmla="*/ 127876 h 474430"/>
                      <a:gd name="connsiteX188" fmla="*/ 1292585 w 6564098"/>
                      <a:gd name="connsiteY188" fmla="*/ 251983 h 474430"/>
                      <a:gd name="connsiteX189" fmla="*/ 1338771 w 6564098"/>
                      <a:gd name="connsiteY189" fmla="*/ 376404 h 474430"/>
                      <a:gd name="connsiteX190" fmla="*/ 1455964 w 6564098"/>
                      <a:gd name="connsiteY190" fmla="*/ 423533 h 474430"/>
                      <a:gd name="connsiteX191" fmla="*/ 1533256 w 6564098"/>
                      <a:gd name="connsiteY191" fmla="*/ 404365 h 474430"/>
                      <a:gd name="connsiteX192" fmla="*/ 1586042 w 6564098"/>
                      <a:gd name="connsiteY192" fmla="*/ 349383 h 474430"/>
                      <a:gd name="connsiteX193" fmla="*/ 1655164 w 6564098"/>
                      <a:gd name="connsiteY193" fmla="*/ 349383 h 474430"/>
                      <a:gd name="connsiteX194" fmla="*/ 1576930 w 6564098"/>
                      <a:gd name="connsiteY194" fmla="*/ 441755 h 474430"/>
                      <a:gd name="connsiteX195" fmla="*/ 1455964 w 6564098"/>
                      <a:gd name="connsiteY195" fmla="*/ 473803 h 474430"/>
                      <a:gd name="connsiteX196" fmla="*/ 1298242 w 6564098"/>
                      <a:gd name="connsiteY196" fmla="*/ 410965 h 474430"/>
                      <a:gd name="connsiteX197" fmla="*/ 1234147 w 6564098"/>
                      <a:gd name="connsiteY197" fmla="*/ 251670 h 474430"/>
                      <a:gd name="connsiteX198" fmla="*/ 1298242 w 6564098"/>
                      <a:gd name="connsiteY198" fmla="*/ 92688 h 474430"/>
                      <a:gd name="connsiteX199" fmla="*/ 1455964 w 6564098"/>
                      <a:gd name="connsiteY199" fmla="*/ 30163 h 474430"/>
                      <a:gd name="connsiteX200" fmla="*/ 6495603 w 6564098"/>
                      <a:gd name="connsiteY200" fmla="*/ 0 h 474430"/>
                      <a:gd name="connsiteX201" fmla="*/ 6555300 w 6564098"/>
                      <a:gd name="connsiteY201" fmla="*/ 0 h 474430"/>
                      <a:gd name="connsiteX202" fmla="*/ 6549016 w 6564098"/>
                      <a:gd name="connsiteY202" fmla="*/ 339957 h 474430"/>
                      <a:gd name="connsiteX203" fmla="*/ 6502516 w 6564098"/>
                      <a:gd name="connsiteY203" fmla="*/ 339957 h 4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6564098" h="474430">
                        <a:moveTo>
                          <a:pt x="6527338" y="396512"/>
                        </a:moveTo>
                        <a:cubicBezTo>
                          <a:pt x="6537602" y="396512"/>
                          <a:pt x="6546294" y="400071"/>
                          <a:pt x="6553416" y="407194"/>
                        </a:cubicBezTo>
                        <a:cubicBezTo>
                          <a:pt x="6560536" y="414316"/>
                          <a:pt x="6564098" y="423008"/>
                          <a:pt x="6564098" y="433272"/>
                        </a:cubicBezTo>
                        <a:cubicBezTo>
                          <a:pt x="6564098" y="443536"/>
                          <a:pt x="6560536" y="452228"/>
                          <a:pt x="6553416" y="459350"/>
                        </a:cubicBezTo>
                        <a:cubicBezTo>
                          <a:pt x="6546294" y="466472"/>
                          <a:pt x="6537602" y="470032"/>
                          <a:pt x="6527338" y="470032"/>
                        </a:cubicBezTo>
                        <a:cubicBezTo>
                          <a:pt x="6517074" y="470032"/>
                          <a:pt x="6508382" y="466472"/>
                          <a:pt x="6501260" y="459350"/>
                        </a:cubicBezTo>
                        <a:cubicBezTo>
                          <a:pt x="6494138" y="452228"/>
                          <a:pt x="6490576" y="443536"/>
                          <a:pt x="6490576" y="433272"/>
                        </a:cubicBezTo>
                        <a:cubicBezTo>
                          <a:pt x="6490576" y="423008"/>
                          <a:pt x="6494138" y="414316"/>
                          <a:pt x="6501260" y="407194"/>
                        </a:cubicBezTo>
                        <a:cubicBezTo>
                          <a:pt x="6508382" y="400071"/>
                          <a:pt x="6517074" y="396512"/>
                          <a:pt x="6527338" y="396512"/>
                        </a:cubicBezTo>
                        <a:close/>
                        <a:moveTo>
                          <a:pt x="4220226" y="269579"/>
                        </a:moveTo>
                        <a:lnTo>
                          <a:pt x="4220226" y="424789"/>
                        </a:lnTo>
                        <a:lnTo>
                          <a:pt x="4323280" y="424789"/>
                        </a:lnTo>
                        <a:cubicBezTo>
                          <a:pt x="4350931" y="424789"/>
                          <a:pt x="4372608" y="417876"/>
                          <a:pt x="4388318" y="404052"/>
                        </a:cubicBezTo>
                        <a:cubicBezTo>
                          <a:pt x="4404028" y="390228"/>
                          <a:pt x="4411884" y="371272"/>
                          <a:pt x="4411884" y="347184"/>
                        </a:cubicBezTo>
                        <a:cubicBezTo>
                          <a:pt x="4411884" y="323096"/>
                          <a:pt x="4403401" y="304140"/>
                          <a:pt x="4386435" y="290313"/>
                        </a:cubicBezTo>
                        <a:cubicBezTo>
                          <a:pt x="4369466" y="276489"/>
                          <a:pt x="4346951" y="269579"/>
                          <a:pt x="4318882" y="269579"/>
                        </a:cubicBezTo>
                        <a:close/>
                        <a:moveTo>
                          <a:pt x="1950084" y="104313"/>
                        </a:moveTo>
                        <a:lnTo>
                          <a:pt x="1869650" y="329275"/>
                        </a:lnTo>
                        <a:lnTo>
                          <a:pt x="2030518" y="329275"/>
                        </a:lnTo>
                        <a:close/>
                        <a:moveTo>
                          <a:pt x="397558" y="82946"/>
                        </a:moveTo>
                        <a:lnTo>
                          <a:pt x="397558" y="426045"/>
                        </a:lnTo>
                        <a:lnTo>
                          <a:pt x="477992" y="426045"/>
                        </a:lnTo>
                        <a:cubicBezTo>
                          <a:pt x="532870" y="426045"/>
                          <a:pt x="574762" y="410965"/>
                          <a:pt x="603669" y="380802"/>
                        </a:cubicBezTo>
                        <a:cubicBezTo>
                          <a:pt x="632573" y="350639"/>
                          <a:pt x="647026" y="308538"/>
                          <a:pt x="647026" y="254496"/>
                        </a:cubicBezTo>
                        <a:cubicBezTo>
                          <a:pt x="647026" y="200456"/>
                          <a:pt x="632573" y="158352"/>
                          <a:pt x="603669" y="128192"/>
                        </a:cubicBezTo>
                        <a:cubicBezTo>
                          <a:pt x="574762" y="98029"/>
                          <a:pt x="532870" y="82946"/>
                          <a:pt x="477992" y="82946"/>
                        </a:cubicBezTo>
                        <a:close/>
                        <a:moveTo>
                          <a:pt x="3000428" y="81063"/>
                        </a:moveTo>
                        <a:cubicBezTo>
                          <a:pt x="2952881" y="81063"/>
                          <a:pt x="2913711" y="96669"/>
                          <a:pt x="2882921" y="127876"/>
                        </a:cubicBezTo>
                        <a:cubicBezTo>
                          <a:pt x="2852128" y="159086"/>
                          <a:pt x="2836735" y="200456"/>
                          <a:pt x="2836735" y="251983"/>
                        </a:cubicBezTo>
                        <a:cubicBezTo>
                          <a:pt x="2836735" y="303510"/>
                          <a:pt x="2852236" y="344985"/>
                          <a:pt x="2883234" y="376404"/>
                        </a:cubicBezTo>
                        <a:cubicBezTo>
                          <a:pt x="2914236" y="407823"/>
                          <a:pt x="2953404" y="423533"/>
                          <a:pt x="3000741" y="423533"/>
                        </a:cubicBezTo>
                        <a:cubicBezTo>
                          <a:pt x="3048082" y="423533"/>
                          <a:pt x="3087041" y="407823"/>
                          <a:pt x="3117622" y="376404"/>
                        </a:cubicBezTo>
                        <a:cubicBezTo>
                          <a:pt x="3148203" y="344985"/>
                          <a:pt x="3163495" y="303510"/>
                          <a:pt x="3163495" y="251983"/>
                        </a:cubicBezTo>
                        <a:cubicBezTo>
                          <a:pt x="3163495" y="200456"/>
                          <a:pt x="3148203" y="159086"/>
                          <a:pt x="3117622" y="127876"/>
                        </a:cubicBezTo>
                        <a:cubicBezTo>
                          <a:pt x="3087041" y="96669"/>
                          <a:pt x="3047975" y="81063"/>
                          <a:pt x="3000428" y="81063"/>
                        </a:cubicBezTo>
                        <a:close/>
                        <a:moveTo>
                          <a:pt x="6079196" y="80434"/>
                        </a:moveTo>
                        <a:lnTo>
                          <a:pt x="6079196" y="245070"/>
                        </a:lnTo>
                        <a:lnTo>
                          <a:pt x="6163398" y="245070"/>
                        </a:lnTo>
                        <a:cubicBezTo>
                          <a:pt x="6194818" y="245070"/>
                          <a:pt x="6218172" y="237843"/>
                          <a:pt x="6233463" y="223393"/>
                        </a:cubicBezTo>
                        <a:cubicBezTo>
                          <a:pt x="6248755" y="208939"/>
                          <a:pt x="6256400" y="188724"/>
                          <a:pt x="6256400" y="162753"/>
                        </a:cubicBezTo>
                        <a:cubicBezTo>
                          <a:pt x="6256400" y="107873"/>
                          <a:pt x="6225398" y="80434"/>
                          <a:pt x="6163398" y="80434"/>
                        </a:cubicBezTo>
                        <a:close/>
                        <a:moveTo>
                          <a:pt x="4220226" y="80434"/>
                        </a:moveTo>
                        <a:lnTo>
                          <a:pt x="4220226" y="223706"/>
                        </a:lnTo>
                        <a:lnTo>
                          <a:pt x="4316370" y="223706"/>
                        </a:lnTo>
                        <a:cubicBezTo>
                          <a:pt x="4342762" y="223706"/>
                          <a:pt x="4363394" y="217318"/>
                          <a:pt x="4378266" y="204541"/>
                        </a:cubicBezTo>
                        <a:cubicBezTo>
                          <a:pt x="4393136" y="191762"/>
                          <a:pt x="4400572" y="174378"/>
                          <a:pt x="4400572" y="152385"/>
                        </a:cubicBezTo>
                        <a:cubicBezTo>
                          <a:pt x="4400572" y="130391"/>
                          <a:pt x="4393136" y="112900"/>
                          <a:pt x="4378266" y="99915"/>
                        </a:cubicBezTo>
                        <a:cubicBezTo>
                          <a:pt x="4363394" y="86927"/>
                          <a:pt x="4342762" y="80434"/>
                          <a:pt x="4316370" y="80434"/>
                        </a:cubicBezTo>
                        <a:close/>
                        <a:moveTo>
                          <a:pt x="6022012" y="34561"/>
                        </a:moveTo>
                        <a:lnTo>
                          <a:pt x="6163398" y="34561"/>
                        </a:lnTo>
                        <a:cubicBezTo>
                          <a:pt x="6212412" y="34561"/>
                          <a:pt x="6249802" y="46502"/>
                          <a:pt x="6275564" y="70379"/>
                        </a:cubicBezTo>
                        <a:cubicBezTo>
                          <a:pt x="6301329" y="94258"/>
                          <a:pt x="6314210" y="123478"/>
                          <a:pt x="6314210" y="158039"/>
                        </a:cubicBezTo>
                        <a:cubicBezTo>
                          <a:pt x="6314210" y="192600"/>
                          <a:pt x="6304784" y="221403"/>
                          <a:pt x="6285933" y="244443"/>
                        </a:cubicBezTo>
                        <a:cubicBezTo>
                          <a:pt x="6267082" y="267484"/>
                          <a:pt x="6238804" y="281935"/>
                          <a:pt x="6201101" y="287801"/>
                        </a:cubicBezTo>
                        <a:lnTo>
                          <a:pt x="6321124" y="470032"/>
                        </a:lnTo>
                        <a:lnTo>
                          <a:pt x="6249486" y="470032"/>
                        </a:lnTo>
                        <a:lnTo>
                          <a:pt x="6135121" y="290313"/>
                        </a:lnTo>
                        <a:lnTo>
                          <a:pt x="6079196" y="290313"/>
                        </a:lnTo>
                        <a:lnTo>
                          <a:pt x="6079196" y="470032"/>
                        </a:lnTo>
                        <a:lnTo>
                          <a:pt x="6022012" y="470032"/>
                        </a:lnTo>
                        <a:close/>
                        <a:moveTo>
                          <a:pt x="5681637" y="34561"/>
                        </a:moveTo>
                        <a:lnTo>
                          <a:pt x="5912254" y="34561"/>
                        </a:lnTo>
                        <a:lnTo>
                          <a:pt x="5912254" y="79804"/>
                        </a:lnTo>
                        <a:lnTo>
                          <a:pt x="5738821" y="79804"/>
                        </a:lnTo>
                        <a:lnTo>
                          <a:pt x="5738821" y="228104"/>
                        </a:lnTo>
                        <a:lnTo>
                          <a:pt x="5893402" y="228104"/>
                        </a:lnTo>
                        <a:lnTo>
                          <a:pt x="5893402" y="272721"/>
                        </a:lnTo>
                        <a:lnTo>
                          <a:pt x="5738821" y="272721"/>
                        </a:lnTo>
                        <a:lnTo>
                          <a:pt x="5738821" y="424789"/>
                        </a:lnTo>
                        <a:lnTo>
                          <a:pt x="5912254" y="424789"/>
                        </a:lnTo>
                        <a:lnTo>
                          <a:pt x="5912254" y="470032"/>
                        </a:lnTo>
                        <a:lnTo>
                          <a:pt x="5681637" y="470032"/>
                        </a:lnTo>
                        <a:close/>
                        <a:moveTo>
                          <a:pt x="5295602" y="34561"/>
                        </a:moveTo>
                        <a:lnTo>
                          <a:pt x="5582772" y="34561"/>
                        </a:lnTo>
                        <a:lnTo>
                          <a:pt x="5582772" y="80434"/>
                        </a:lnTo>
                        <a:lnTo>
                          <a:pt x="5467778" y="80434"/>
                        </a:lnTo>
                        <a:lnTo>
                          <a:pt x="5467778" y="470032"/>
                        </a:lnTo>
                        <a:lnTo>
                          <a:pt x="5410594" y="470032"/>
                        </a:lnTo>
                        <a:lnTo>
                          <a:pt x="5410594" y="80434"/>
                        </a:lnTo>
                        <a:lnTo>
                          <a:pt x="5295602" y="80434"/>
                        </a:lnTo>
                        <a:close/>
                        <a:moveTo>
                          <a:pt x="4902862" y="34561"/>
                        </a:moveTo>
                        <a:lnTo>
                          <a:pt x="5190032" y="34561"/>
                        </a:lnTo>
                        <a:lnTo>
                          <a:pt x="5190032" y="80434"/>
                        </a:lnTo>
                        <a:lnTo>
                          <a:pt x="5075038" y="80434"/>
                        </a:lnTo>
                        <a:lnTo>
                          <a:pt x="5075038" y="470032"/>
                        </a:lnTo>
                        <a:lnTo>
                          <a:pt x="5017854" y="470032"/>
                        </a:lnTo>
                        <a:lnTo>
                          <a:pt x="5017854" y="80434"/>
                        </a:lnTo>
                        <a:lnTo>
                          <a:pt x="4902862" y="80434"/>
                        </a:lnTo>
                        <a:close/>
                        <a:moveTo>
                          <a:pt x="4581966" y="34561"/>
                        </a:moveTo>
                        <a:lnTo>
                          <a:pt x="4812582" y="34561"/>
                        </a:lnTo>
                        <a:lnTo>
                          <a:pt x="4812582" y="79804"/>
                        </a:lnTo>
                        <a:lnTo>
                          <a:pt x="4639150" y="79804"/>
                        </a:lnTo>
                        <a:lnTo>
                          <a:pt x="4639150" y="228104"/>
                        </a:lnTo>
                        <a:lnTo>
                          <a:pt x="4793730" y="228104"/>
                        </a:lnTo>
                        <a:lnTo>
                          <a:pt x="4793730" y="272721"/>
                        </a:lnTo>
                        <a:lnTo>
                          <a:pt x="4639150" y="272721"/>
                        </a:lnTo>
                        <a:lnTo>
                          <a:pt x="4639150" y="424789"/>
                        </a:lnTo>
                        <a:lnTo>
                          <a:pt x="4812582" y="424789"/>
                        </a:lnTo>
                        <a:lnTo>
                          <a:pt x="4812582" y="470032"/>
                        </a:lnTo>
                        <a:lnTo>
                          <a:pt x="4581966" y="470032"/>
                        </a:lnTo>
                        <a:close/>
                        <a:moveTo>
                          <a:pt x="4163043" y="34561"/>
                        </a:moveTo>
                        <a:lnTo>
                          <a:pt x="4318882" y="34561"/>
                        </a:lnTo>
                        <a:cubicBezTo>
                          <a:pt x="4363287" y="34561"/>
                          <a:pt x="4397640" y="45351"/>
                          <a:pt x="4421936" y="66923"/>
                        </a:cubicBezTo>
                        <a:cubicBezTo>
                          <a:pt x="4446236" y="88499"/>
                          <a:pt x="4458383" y="116251"/>
                          <a:pt x="4458383" y="150186"/>
                        </a:cubicBezTo>
                        <a:cubicBezTo>
                          <a:pt x="4458383" y="198780"/>
                          <a:pt x="4430526" y="230828"/>
                          <a:pt x="4374808" y="246326"/>
                        </a:cubicBezTo>
                        <a:cubicBezTo>
                          <a:pt x="4402876" y="250936"/>
                          <a:pt x="4425499" y="263504"/>
                          <a:pt x="4442674" y="284029"/>
                        </a:cubicBezTo>
                        <a:cubicBezTo>
                          <a:pt x="4459851" y="304558"/>
                          <a:pt x="4468438" y="328228"/>
                          <a:pt x="4468438" y="355037"/>
                        </a:cubicBezTo>
                        <a:cubicBezTo>
                          <a:pt x="4468438" y="388133"/>
                          <a:pt x="4455558" y="415572"/>
                          <a:pt x="4429792" y="437357"/>
                        </a:cubicBezTo>
                        <a:cubicBezTo>
                          <a:pt x="4404028" y="459141"/>
                          <a:pt x="4369571" y="470032"/>
                          <a:pt x="4326422" y="470032"/>
                        </a:cubicBezTo>
                        <a:lnTo>
                          <a:pt x="4163043" y="470032"/>
                        </a:lnTo>
                        <a:close/>
                        <a:moveTo>
                          <a:pt x="3325198" y="34561"/>
                        </a:moveTo>
                        <a:lnTo>
                          <a:pt x="3382382" y="34561"/>
                        </a:lnTo>
                        <a:lnTo>
                          <a:pt x="3612368" y="380173"/>
                        </a:lnTo>
                        <a:lnTo>
                          <a:pt x="3612368" y="34561"/>
                        </a:lnTo>
                        <a:lnTo>
                          <a:pt x="3669552" y="34561"/>
                        </a:lnTo>
                        <a:lnTo>
                          <a:pt x="3669552" y="470032"/>
                        </a:lnTo>
                        <a:lnTo>
                          <a:pt x="3612368" y="470032"/>
                        </a:lnTo>
                        <a:lnTo>
                          <a:pt x="3382382" y="124421"/>
                        </a:lnTo>
                        <a:lnTo>
                          <a:pt x="3382382" y="470032"/>
                        </a:lnTo>
                        <a:lnTo>
                          <a:pt x="3325198" y="470032"/>
                        </a:lnTo>
                        <a:close/>
                        <a:moveTo>
                          <a:pt x="2618266" y="34561"/>
                        </a:moveTo>
                        <a:lnTo>
                          <a:pt x="2675450" y="34561"/>
                        </a:lnTo>
                        <a:lnTo>
                          <a:pt x="2675450" y="470032"/>
                        </a:lnTo>
                        <a:lnTo>
                          <a:pt x="2618266" y="470032"/>
                        </a:lnTo>
                        <a:close/>
                        <a:moveTo>
                          <a:pt x="2232230" y="34561"/>
                        </a:moveTo>
                        <a:lnTo>
                          <a:pt x="2519401" y="34561"/>
                        </a:lnTo>
                        <a:lnTo>
                          <a:pt x="2519401" y="80434"/>
                        </a:lnTo>
                        <a:lnTo>
                          <a:pt x="2404406" y="80434"/>
                        </a:lnTo>
                        <a:lnTo>
                          <a:pt x="2404406" y="470032"/>
                        </a:lnTo>
                        <a:lnTo>
                          <a:pt x="2347222" y="470032"/>
                        </a:lnTo>
                        <a:lnTo>
                          <a:pt x="2347222" y="80434"/>
                        </a:lnTo>
                        <a:lnTo>
                          <a:pt x="2232230" y="80434"/>
                        </a:lnTo>
                        <a:close/>
                        <a:moveTo>
                          <a:pt x="1919294" y="34561"/>
                        </a:moveTo>
                        <a:lnTo>
                          <a:pt x="1982133" y="34561"/>
                        </a:lnTo>
                        <a:lnTo>
                          <a:pt x="2139855" y="470032"/>
                        </a:lnTo>
                        <a:lnTo>
                          <a:pt x="2080789" y="470032"/>
                        </a:lnTo>
                        <a:lnTo>
                          <a:pt x="2046857" y="374518"/>
                        </a:lnTo>
                        <a:lnTo>
                          <a:pt x="1853314" y="374518"/>
                        </a:lnTo>
                        <a:lnTo>
                          <a:pt x="1819380" y="470032"/>
                        </a:lnTo>
                        <a:lnTo>
                          <a:pt x="1760942" y="470032"/>
                        </a:lnTo>
                        <a:close/>
                        <a:moveTo>
                          <a:pt x="811035" y="34561"/>
                        </a:moveTo>
                        <a:lnTo>
                          <a:pt x="868846" y="34561"/>
                        </a:lnTo>
                        <a:lnTo>
                          <a:pt x="868846" y="317334"/>
                        </a:lnTo>
                        <a:cubicBezTo>
                          <a:pt x="868846" y="353363"/>
                          <a:pt x="878376" y="380277"/>
                          <a:pt x="897437" y="398081"/>
                        </a:cubicBezTo>
                        <a:cubicBezTo>
                          <a:pt x="916497" y="415885"/>
                          <a:pt x="942784" y="424789"/>
                          <a:pt x="976298" y="424789"/>
                        </a:cubicBezTo>
                        <a:cubicBezTo>
                          <a:pt x="1009812" y="424789"/>
                          <a:pt x="1036206" y="415885"/>
                          <a:pt x="1055475" y="398081"/>
                        </a:cubicBezTo>
                        <a:cubicBezTo>
                          <a:pt x="1074745" y="380277"/>
                          <a:pt x="1084382" y="353363"/>
                          <a:pt x="1084382" y="317334"/>
                        </a:cubicBezTo>
                        <a:lnTo>
                          <a:pt x="1084382" y="34561"/>
                        </a:lnTo>
                        <a:lnTo>
                          <a:pt x="1141564" y="34561"/>
                        </a:lnTo>
                        <a:lnTo>
                          <a:pt x="1141564" y="317334"/>
                        </a:lnTo>
                        <a:cubicBezTo>
                          <a:pt x="1141564" y="368443"/>
                          <a:pt x="1125958" y="407403"/>
                          <a:pt x="1094748" y="434215"/>
                        </a:cubicBezTo>
                        <a:cubicBezTo>
                          <a:pt x="1063541" y="461024"/>
                          <a:pt x="1023952" y="474430"/>
                          <a:pt x="975985" y="474430"/>
                        </a:cubicBezTo>
                        <a:cubicBezTo>
                          <a:pt x="928017" y="474430"/>
                          <a:pt x="888536" y="461024"/>
                          <a:pt x="857535" y="434215"/>
                        </a:cubicBezTo>
                        <a:cubicBezTo>
                          <a:pt x="826533" y="407403"/>
                          <a:pt x="811035" y="368443"/>
                          <a:pt x="811035" y="317334"/>
                        </a:cubicBezTo>
                        <a:close/>
                        <a:moveTo>
                          <a:pt x="340374" y="34561"/>
                        </a:moveTo>
                        <a:lnTo>
                          <a:pt x="477992" y="34561"/>
                        </a:lnTo>
                        <a:cubicBezTo>
                          <a:pt x="548370" y="34561"/>
                          <a:pt x="603878" y="54251"/>
                          <a:pt x="644514" y="93631"/>
                        </a:cubicBezTo>
                        <a:cubicBezTo>
                          <a:pt x="685147" y="133008"/>
                          <a:pt x="705466" y="186630"/>
                          <a:pt x="705466" y="254496"/>
                        </a:cubicBezTo>
                        <a:cubicBezTo>
                          <a:pt x="705466" y="322362"/>
                          <a:pt x="685147" y="375252"/>
                          <a:pt x="644514" y="413164"/>
                        </a:cubicBezTo>
                        <a:cubicBezTo>
                          <a:pt x="603878" y="451076"/>
                          <a:pt x="548370" y="470032"/>
                          <a:pt x="477992" y="470032"/>
                        </a:cubicBezTo>
                        <a:lnTo>
                          <a:pt x="340374" y="470032"/>
                        </a:lnTo>
                        <a:close/>
                        <a:moveTo>
                          <a:pt x="0" y="34561"/>
                        </a:moveTo>
                        <a:lnTo>
                          <a:pt x="230616" y="34561"/>
                        </a:lnTo>
                        <a:lnTo>
                          <a:pt x="230616" y="79804"/>
                        </a:lnTo>
                        <a:lnTo>
                          <a:pt x="57184" y="79804"/>
                        </a:lnTo>
                        <a:lnTo>
                          <a:pt x="57184" y="228104"/>
                        </a:lnTo>
                        <a:lnTo>
                          <a:pt x="211764" y="228104"/>
                        </a:lnTo>
                        <a:lnTo>
                          <a:pt x="211764" y="272721"/>
                        </a:lnTo>
                        <a:lnTo>
                          <a:pt x="57184" y="272721"/>
                        </a:lnTo>
                        <a:lnTo>
                          <a:pt x="57184" y="424789"/>
                        </a:lnTo>
                        <a:lnTo>
                          <a:pt x="230616" y="424789"/>
                        </a:lnTo>
                        <a:lnTo>
                          <a:pt x="230616" y="470032"/>
                        </a:lnTo>
                        <a:lnTo>
                          <a:pt x="0" y="470032"/>
                        </a:lnTo>
                        <a:close/>
                        <a:moveTo>
                          <a:pt x="3000741" y="30163"/>
                        </a:moveTo>
                        <a:cubicBezTo>
                          <a:pt x="3063162" y="30163"/>
                          <a:pt x="3115632" y="51005"/>
                          <a:pt x="3158154" y="92688"/>
                        </a:cubicBezTo>
                        <a:cubicBezTo>
                          <a:pt x="3200673" y="134372"/>
                          <a:pt x="3221935" y="187468"/>
                          <a:pt x="3221935" y="251983"/>
                        </a:cubicBezTo>
                        <a:cubicBezTo>
                          <a:pt x="3221935" y="316496"/>
                          <a:pt x="3200673" y="369700"/>
                          <a:pt x="3158154" y="411592"/>
                        </a:cubicBezTo>
                        <a:cubicBezTo>
                          <a:pt x="3115632" y="453484"/>
                          <a:pt x="3063162" y="474430"/>
                          <a:pt x="3000741" y="474430"/>
                        </a:cubicBezTo>
                        <a:cubicBezTo>
                          <a:pt x="2938324" y="474430"/>
                          <a:pt x="2885749" y="453380"/>
                          <a:pt x="2843019" y="411278"/>
                        </a:cubicBezTo>
                        <a:cubicBezTo>
                          <a:pt x="2800288" y="369177"/>
                          <a:pt x="2778924" y="315974"/>
                          <a:pt x="2778924" y="251670"/>
                        </a:cubicBezTo>
                        <a:cubicBezTo>
                          <a:pt x="2778924" y="187364"/>
                          <a:pt x="2800288" y="134372"/>
                          <a:pt x="2843019" y="92688"/>
                        </a:cubicBezTo>
                        <a:cubicBezTo>
                          <a:pt x="2885749" y="51005"/>
                          <a:pt x="2938324" y="30163"/>
                          <a:pt x="3000741" y="30163"/>
                        </a:cubicBezTo>
                        <a:close/>
                        <a:moveTo>
                          <a:pt x="1455964" y="30163"/>
                        </a:moveTo>
                        <a:cubicBezTo>
                          <a:pt x="1501210" y="30163"/>
                          <a:pt x="1541530" y="40845"/>
                          <a:pt x="1576930" y="62212"/>
                        </a:cubicBezTo>
                        <a:cubicBezTo>
                          <a:pt x="1612329" y="83576"/>
                          <a:pt x="1638407" y="114366"/>
                          <a:pt x="1655164" y="154584"/>
                        </a:cubicBezTo>
                        <a:lnTo>
                          <a:pt x="1586042" y="154584"/>
                        </a:lnTo>
                        <a:cubicBezTo>
                          <a:pt x="1560068" y="105569"/>
                          <a:pt x="1516708" y="81063"/>
                          <a:pt x="1455964" y="81063"/>
                        </a:cubicBezTo>
                        <a:cubicBezTo>
                          <a:pt x="1408627" y="81063"/>
                          <a:pt x="1369563" y="96669"/>
                          <a:pt x="1338771" y="127876"/>
                        </a:cubicBezTo>
                        <a:cubicBezTo>
                          <a:pt x="1307981" y="159086"/>
                          <a:pt x="1292585" y="200456"/>
                          <a:pt x="1292585" y="251983"/>
                        </a:cubicBezTo>
                        <a:cubicBezTo>
                          <a:pt x="1292585" y="303510"/>
                          <a:pt x="1307981" y="344985"/>
                          <a:pt x="1338771" y="376404"/>
                        </a:cubicBezTo>
                        <a:cubicBezTo>
                          <a:pt x="1369563" y="407823"/>
                          <a:pt x="1408627" y="423533"/>
                          <a:pt x="1455964" y="423533"/>
                        </a:cubicBezTo>
                        <a:cubicBezTo>
                          <a:pt x="1484871" y="423533"/>
                          <a:pt x="1510636" y="417144"/>
                          <a:pt x="1533256" y="404365"/>
                        </a:cubicBezTo>
                        <a:cubicBezTo>
                          <a:pt x="1555879" y="391589"/>
                          <a:pt x="1573474" y="373262"/>
                          <a:pt x="1586042" y="349383"/>
                        </a:cubicBezTo>
                        <a:lnTo>
                          <a:pt x="1655164" y="349383"/>
                        </a:lnTo>
                        <a:cubicBezTo>
                          <a:pt x="1638407" y="389598"/>
                          <a:pt x="1612329" y="420391"/>
                          <a:pt x="1576930" y="441755"/>
                        </a:cubicBezTo>
                        <a:cubicBezTo>
                          <a:pt x="1541530" y="463119"/>
                          <a:pt x="1501210" y="473803"/>
                          <a:pt x="1455964" y="473803"/>
                        </a:cubicBezTo>
                        <a:cubicBezTo>
                          <a:pt x="1393547" y="473803"/>
                          <a:pt x="1340972" y="452857"/>
                          <a:pt x="1298242" y="410965"/>
                        </a:cubicBezTo>
                        <a:cubicBezTo>
                          <a:pt x="1255511" y="369073"/>
                          <a:pt x="1234147" y="315974"/>
                          <a:pt x="1234147" y="251670"/>
                        </a:cubicBezTo>
                        <a:cubicBezTo>
                          <a:pt x="1234147" y="187364"/>
                          <a:pt x="1255511" y="134372"/>
                          <a:pt x="1298242" y="92688"/>
                        </a:cubicBezTo>
                        <a:cubicBezTo>
                          <a:pt x="1340972" y="51005"/>
                          <a:pt x="1393547" y="30163"/>
                          <a:pt x="1455964" y="30163"/>
                        </a:cubicBezTo>
                        <a:close/>
                        <a:moveTo>
                          <a:pt x="6495603" y="0"/>
                        </a:moveTo>
                        <a:lnTo>
                          <a:pt x="6555300" y="0"/>
                        </a:lnTo>
                        <a:lnTo>
                          <a:pt x="6549016" y="339957"/>
                        </a:lnTo>
                        <a:lnTo>
                          <a:pt x="6502516" y="339957"/>
                        </a:lnTo>
                        <a:close/>
                      </a:path>
                    </a:pathLst>
                  </a:custGeom>
                  <a:grpFill/>
                  <a:ln w="1270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sp>
                <p:nvSpPr>
                  <p:cNvPr id="79" name="任意多边形: 形状 78"/>
                  <p:cNvSpPr>
                    <a:spLocks noChangeAspect="1"/>
                  </p:cNvSpPr>
                  <p:nvPr>
                    <p:custDataLst>
                      <p:tags r:id="rId22"/>
                    </p:custDataLst>
                  </p:nvPr>
                </p:nvSpPr>
                <p:spPr>
                  <a:xfrm>
                    <a:off x="4565768" y="3926909"/>
                    <a:ext cx="3298721" cy="288000"/>
                  </a:xfrm>
                  <a:custGeom>
                    <a:avLst/>
                    <a:gdLst>
                      <a:gd name="connsiteX0" fmla="*/ 3112595 w 6664847"/>
                      <a:gd name="connsiteY0" fmla="*/ 449924 h 581885"/>
                      <a:gd name="connsiteX1" fmla="*/ 3171033 w 6664847"/>
                      <a:gd name="connsiteY1" fmla="*/ 449924 h 581885"/>
                      <a:gd name="connsiteX2" fmla="*/ 3114478 w 6664847"/>
                      <a:gd name="connsiteY2" fmla="*/ 581885 h 581885"/>
                      <a:gd name="connsiteX3" fmla="*/ 3114478 w 6664847"/>
                      <a:gd name="connsiteY3" fmla="*/ 554234 h 581885"/>
                      <a:gd name="connsiteX4" fmla="*/ 3137414 w 6664847"/>
                      <a:gd name="connsiteY4" fmla="*/ 546694 h 581885"/>
                      <a:gd name="connsiteX5" fmla="*/ 3144641 w 6664847"/>
                      <a:gd name="connsiteY5" fmla="*/ 522815 h 581885"/>
                      <a:gd name="connsiteX6" fmla="*/ 3144641 w 6664847"/>
                      <a:gd name="connsiteY6" fmla="*/ 508365 h 581885"/>
                      <a:gd name="connsiteX7" fmla="*/ 3112595 w 6664847"/>
                      <a:gd name="connsiteY7" fmla="*/ 508365 h 581885"/>
                      <a:gd name="connsiteX8" fmla="*/ 5792232 w 6664847"/>
                      <a:gd name="connsiteY8" fmla="*/ 126307 h 581885"/>
                      <a:gd name="connsiteX9" fmla="*/ 5711798 w 6664847"/>
                      <a:gd name="connsiteY9" fmla="*/ 351269 h 581885"/>
                      <a:gd name="connsiteX10" fmla="*/ 5872666 w 6664847"/>
                      <a:gd name="connsiteY10" fmla="*/ 351269 h 581885"/>
                      <a:gd name="connsiteX11" fmla="*/ 558737 w 6664847"/>
                      <a:gd name="connsiteY11" fmla="*/ 103057 h 581885"/>
                      <a:gd name="connsiteX12" fmla="*/ 441230 w 6664847"/>
                      <a:gd name="connsiteY12" fmla="*/ 149870 h 581885"/>
                      <a:gd name="connsiteX13" fmla="*/ 395044 w 6664847"/>
                      <a:gd name="connsiteY13" fmla="*/ 273977 h 581885"/>
                      <a:gd name="connsiteX14" fmla="*/ 441543 w 6664847"/>
                      <a:gd name="connsiteY14" fmla="*/ 398397 h 581885"/>
                      <a:gd name="connsiteX15" fmla="*/ 559050 w 6664847"/>
                      <a:gd name="connsiteY15" fmla="*/ 445526 h 581885"/>
                      <a:gd name="connsiteX16" fmla="*/ 675931 w 6664847"/>
                      <a:gd name="connsiteY16" fmla="*/ 398397 h 581885"/>
                      <a:gd name="connsiteX17" fmla="*/ 721803 w 6664847"/>
                      <a:gd name="connsiteY17" fmla="*/ 273977 h 581885"/>
                      <a:gd name="connsiteX18" fmla="*/ 675931 w 6664847"/>
                      <a:gd name="connsiteY18" fmla="*/ 149870 h 581885"/>
                      <a:gd name="connsiteX19" fmla="*/ 558737 w 6664847"/>
                      <a:gd name="connsiteY19" fmla="*/ 103057 h 581885"/>
                      <a:gd name="connsiteX20" fmla="*/ 2799659 w 6664847"/>
                      <a:gd name="connsiteY20" fmla="*/ 102427 h 581885"/>
                      <a:gd name="connsiteX21" fmla="*/ 2799659 w 6664847"/>
                      <a:gd name="connsiteY21" fmla="*/ 267063 h 581885"/>
                      <a:gd name="connsiteX22" fmla="*/ 2883862 w 6664847"/>
                      <a:gd name="connsiteY22" fmla="*/ 267063 h 581885"/>
                      <a:gd name="connsiteX23" fmla="*/ 2953927 w 6664847"/>
                      <a:gd name="connsiteY23" fmla="*/ 245386 h 581885"/>
                      <a:gd name="connsiteX24" fmla="*/ 2976863 w 6664847"/>
                      <a:gd name="connsiteY24" fmla="*/ 184747 h 581885"/>
                      <a:gd name="connsiteX25" fmla="*/ 2883862 w 6664847"/>
                      <a:gd name="connsiteY25" fmla="*/ 102427 h 581885"/>
                      <a:gd name="connsiteX26" fmla="*/ 6434230 w 6664847"/>
                      <a:gd name="connsiteY26" fmla="*/ 56555 h 581885"/>
                      <a:gd name="connsiteX27" fmla="*/ 6664847 w 6664847"/>
                      <a:gd name="connsiteY27" fmla="*/ 56555 h 581885"/>
                      <a:gd name="connsiteX28" fmla="*/ 6664847 w 6664847"/>
                      <a:gd name="connsiteY28" fmla="*/ 101798 h 581885"/>
                      <a:gd name="connsiteX29" fmla="*/ 6491414 w 6664847"/>
                      <a:gd name="connsiteY29" fmla="*/ 101798 h 581885"/>
                      <a:gd name="connsiteX30" fmla="*/ 6491414 w 6664847"/>
                      <a:gd name="connsiteY30" fmla="*/ 250098 h 581885"/>
                      <a:gd name="connsiteX31" fmla="*/ 6645996 w 6664847"/>
                      <a:gd name="connsiteY31" fmla="*/ 250098 h 581885"/>
                      <a:gd name="connsiteX32" fmla="*/ 6645996 w 6664847"/>
                      <a:gd name="connsiteY32" fmla="*/ 294714 h 581885"/>
                      <a:gd name="connsiteX33" fmla="*/ 6491414 w 6664847"/>
                      <a:gd name="connsiteY33" fmla="*/ 294714 h 581885"/>
                      <a:gd name="connsiteX34" fmla="*/ 6491414 w 6664847"/>
                      <a:gd name="connsiteY34" fmla="*/ 446782 h 581885"/>
                      <a:gd name="connsiteX35" fmla="*/ 6664847 w 6664847"/>
                      <a:gd name="connsiteY35" fmla="*/ 446782 h 581885"/>
                      <a:gd name="connsiteX36" fmla="*/ 6664847 w 6664847"/>
                      <a:gd name="connsiteY36" fmla="*/ 492025 h 581885"/>
                      <a:gd name="connsiteX37" fmla="*/ 6434230 w 6664847"/>
                      <a:gd name="connsiteY37" fmla="*/ 492025 h 581885"/>
                      <a:gd name="connsiteX38" fmla="*/ 6067674 w 6664847"/>
                      <a:gd name="connsiteY38" fmla="*/ 56555 h 581885"/>
                      <a:gd name="connsiteX39" fmla="*/ 6124858 w 6664847"/>
                      <a:gd name="connsiteY39" fmla="*/ 56555 h 581885"/>
                      <a:gd name="connsiteX40" fmla="*/ 6124858 w 6664847"/>
                      <a:gd name="connsiteY40" fmla="*/ 258267 h 581885"/>
                      <a:gd name="connsiteX41" fmla="*/ 6303947 w 6664847"/>
                      <a:gd name="connsiteY41" fmla="*/ 56555 h 581885"/>
                      <a:gd name="connsiteX42" fmla="*/ 6378724 w 6664847"/>
                      <a:gd name="connsiteY42" fmla="*/ 56555 h 581885"/>
                      <a:gd name="connsiteX43" fmla="*/ 6175128 w 6664847"/>
                      <a:gd name="connsiteY43" fmla="*/ 277119 h 581885"/>
                      <a:gd name="connsiteX44" fmla="*/ 6378724 w 6664847"/>
                      <a:gd name="connsiteY44" fmla="*/ 492025 h 581885"/>
                      <a:gd name="connsiteX45" fmla="*/ 6302690 w 6664847"/>
                      <a:gd name="connsiteY45" fmla="*/ 492025 h 581885"/>
                      <a:gd name="connsiteX46" fmla="*/ 6124858 w 6664847"/>
                      <a:gd name="connsiteY46" fmla="*/ 297226 h 581885"/>
                      <a:gd name="connsiteX47" fmla="*/ 6124858 w 6664847"/>
                      <a:gd name="connsiteY47" fmla="*/ 492025 h 581885"/>
                      <a:gd name="connsiteX48" fmla="*/ 6067674 w 6664847"/>
                      <a:gd name="connsiteY48" fmla="*/ 492025 h 581885"/>
                      <a:gd name="connsiteX49" fmla="*/ 5761442 w 6664847"/>
                      <a:gd name="connsiteY49" fmla="*/ 56555 h 581885"/>
                      <a:gd name="connsiteX50" fmla="*/ 5824280 w 6664847"/>
                      <a:gd name="connsiteY50" fmla="*/ 56555 h 581885"/>
                      <a:gd name="connsiteX51" fmla="*/ 5982003 w 6664847"/>
                      <a:gd name="connsiteY51" fmla="*/ 492025 h 581885"/>
                      <a:gd name="connsiteX52" fmla="*/ 5922936 w 6664847"/>
                      <a:gd name="connsiteY52" fmla="*/ 492025 h 581885"/>
                      <a:gd name="connsiteX53" fmla="*/ 5889004 w 6664847"/>
                      <a:gd name="connsiteY53" fmla="*/ 396512 h 581885"/>
                      <a:gd name="connsiteX54" fmla="*/ 5695462 w 6664847"/>
                      <a:gd name="connsiteY54" fmla="*/ 396512 h 581885"/>
                      <a:gd name="connsiteX55" fmla="*/ 5661528 w 6664847"/>
                      <a:gd name="connsiteY55" fmla="*/ 492025 h 581885"/>
                      <a:gd name="connsiteX56" fmla="*/ 5603090 w 6664847"/>
                      <a:gd name="connsiteY56" fmla="*/ 492025 h 581885"/>
                      <a:gd name="connsiteX57" fmla="*/ 5072732 w 6664847"/>
                      <a:gd name="connsiteY57" fmla="*/ 56555 h 581885"/>
                      <a:gd name="connsiteX58" fmla="*/ 5131172 w 6664847"/>
                      <a:gd name="connsiteY58" fmla="*/ 56555 h 581885"/>
                      <a:gd name="connsiteX59" fmla="*/ 5295182 w 6664847"/>
                      <a:gd name="connsiteY59" fmla="*/ 413477 h 581885"/>
                      <a:gd name="connsiteX60" fmla="*/ 5458562 w 6664847"/>
                      <a:gd name="connsiteY60" fmla="*/ 56555 h 581885"/>
                      <a:gd name="connsiteX61" fmla="*/ 5516999 w 6664847"/>
                      <a:gd name="connsiteY61" fmla="*/ 56555 h 581885"/>
                      <a:gd name="connsiteX62" fmla="*/ 5516999 w 6664847"/>
                      <a:gd name="connsiteY62" fmla="*/ 492025 h 581885"/>
                      <a:gd name="connsiteX63" fmla="*/ 5459188 w 6664847"/>
                      <a:gd name="connsiteY63" fmla="*/ 492025 h 581885"/>
                      <a:gd name="connsiteX64" fmla="*/ 5459188 w 6664847"/>
                      <a:gd name="connsiteY64" fmla="*/ 174692 h 581885"/>
                      <a:gd name="connsiteX65" fmla="*/ 5313404 w 6664847"/>
                      <a:gd name="connsiteY65" fmla="*/ 492025 h 581885"/>
                      <a:gd name="connsiteX66" fmla="*/ 5276330 w 6664847"/>
                      <a:gd name="connsiteY66" fmla="*/ 492025 h 581885"/>
                      <a:gd name="connsiteX67" fmla="*/ 5129916 w 6664847"/>
                      <a:gd name="connsiteY67" fmla="*/ 174692 h 581885"/>
                      <a:gd name="connsiteX68" fmla="*/ 5129916 w 6664847"/>
                      <a:gd name="connsiteY68" fmla="*/ 492025 h 581885"/>
                      <a:gd name="connsiteX69" fmla="*/ 5072732 w 6664847"/>
                      <a:gd name="connsiteY69" fmla="*/ 492025 h 581885"/>
                      <a:gd name="connsiteX70" fmla="*/ 4032130 w 6664847"/>
                      <a:gd name="connsiteY70" fmla="*/ 56555 h 581885"/>
                      <a:gd name="connsiteX71" fmla="*/ 4319301 w 6664847"/>
                      <a:gd name="connsiteY71" fmla="*/ 56555 h 581885"/>
                      <a:gd name="connsiteX72" fmla="*/ 4319301 w 6664847"/>
                      <a:gd name="connsiteY72" fmla="*/ 102427 h 581885"/>
                      <a:gd name="connsiteX73" fmla="*/ 4204306 w 6664847"/>
                      <a:gd name="connsiteY73" fmla="*/ 102427 h 581885"/>
                      <a:gd name="connsiteX74" fmla="*/ 4204306 w 6664847"/>
                      <a:gd name="connsiteY74" fmla="*/ 492025 h 581885"/>
                      <a:gd name="connsiteX75" fmla="*/ 4147122 w 6664847"/>
                      <a:gd name="connsiteY75" fmla="*/ 492025 h 581885"/>
                      <a:gd name="connsiteX76" fmla="*/ 4147122 w 6664847"/>
                      <a:gd name="connsiteY76" fmla="*/ 102427 h 581885"/>
                      <a:gd name="connsiteX77" fmla="*/ 4032130 w 6664847"/>
                      <a:gd name="connsiteY77" fmla="*/ 102427 h 581885"/>
                      <a:gd name="connsiteX78" fmla="*/ 3711234 w 6664847"/>
                      <a:gd name="connsiteY78" fmla="*/ 56555 h 581885"/>
                      <a:gd name="connsiteX79" fmla="*/ 3941850 w 6664847"/>
                      <a:gd name="connsiteY79" fmla="*/ 56555 h 581885"/>
                      <a:gd name="connsiteX80" fmla="*/ 3941850 w 6664847"/>
                      <a:gd name="connsiteY80" fmla="*/ 101798 h 581885"/>
                      <a:gd name="connsiteX81" fmla="*/ 3768418 w 6664847"/>
                      <a:gd name="connsiteY81" fmla="*/ 101798 h 581885"/>
                      <a:gd name="connsiteX82" fmla="*/ 3768418 w 6664847"/>
                      <a:gd name="connsiteY82" fmla="*/ 250098 h 581885"/>
                      <a:gd name="connsiteX83" fmla="*/ 3922998 w 6664847"/>
                      <a:gd name="connsiteY83" fmla="*/ 250098 h 581885"/>
                      <a:gd name="connsiteX84" fmla="*/ 3922998 w 6664847"/>
                      <a:gd name="connsiteY84" fmla="*/ 294714 h 581885"/>
                      <a:gd name="connsiteX85" fmla="*/ 3768418 w 6664847"/>
                      <a:gd name="connsiteY85" fmla="*/ 294714 h 581885"/>
                      <a:gd name="connsiteX86" fmla="*/ 3768418 w 6664847"/>
                      <a:gd name="connsiteY86" fmla="*/ 446782 h 581885"/>
                      <a:gd name="connsiteX87" fmla="*/ 3941850 w 6664847"/>
                      <a:gd name="connsiteY87" fmla="*/ 446782 h 581885"/>
                      <a:gd name="connsiteX88" fmla="*/ 3941850 w 6664847"/>
                      <a:gd name="connsiteY88" fmla="*/ 492025 h 581885"/>
                      <a:gd name="connsiteX89" fmla="*/ 3711234 w 6664847"/>
                      <a:gd name="connsiteY89" fmla="*/ 492025 h 581885"/>
                      <a:gd name="connsiteX90" fmla="*/ 3449407 w 6664847"/>
                      <a:gd name="connsiteY90" fmla="*/ 56555 h 581885"/>
                      <a:gd name="connsiteX91" fmla="*/ 3506591 w 6664847"/>
                      <a:gd name="connsiteY91" fmla="*/ 56555 h 581885"/>
                      <a:gd name="connsiteX92" fmla="*/ 3506591 w 6664847"/>
                      <a:gd name="connsiteY92" fmla="*/ 448039 h 581885"/>
                      <a:gd name="connsiteX93" fmla="*/ 3659289 w 6664847"/>
                      <a:gd name="connsiteY93" fmla="*/ 448039 h 581885"/>
                      <a:gd name="connsiteX94" fmla="*/ 3659289 w 6664847"/>
                      <a:gd name="connsiteY94" fmla="*/ 492025 h 581885"/>
                      <a:gd name="connsiteX95" fmla="*/ 3449407 w 6664847"/>
                      <a:gd name="connsiteY95" fmla="*/ 492025 h 581885"/>
                      <a:gd name="connsiteX96" fmla="*/ 2742475 w 6664847"/>
                      <a:gd name="connsiteY96" fmla="*/ 56555 h 581885"/>
                      <a:gd name="connsiteX97" fmla="*/ 2883862 w 6664847"/>
                      <a:gd name="connsiteY97" fmla="*/ 56555 h 581885"/>
                      <a:gd name="connsiteX98" fmla="*/ 2996028 w 6664847"/>
                      <a:gd name="connsiteY98" fmla="*/ 92372 h 581885"/>
                      <a:gd name="connsiteX99" fmla="*/ 3034674 w 6664847"/>
                      <a:gd name="connsiteY99" fmla="*/ 180033 h 581885"/>
                      <a:gd name="connsiteX100" fmla="*/ 3006397 w 6664847"/>
                      <a:gd name="connsiteY100" fmla="*/ 266437 h 581885"/>
                      <a:gd name="connsiteX101" fmla="*/ 2921565 w 6664847"/>
                      <a:gd name="connsiteY101" fmla="*/ 309794 h 581885"/>
                      <a:gd name="connsiteX102" fmla="*/ 3041587 w 6664847"/>
                      <a:gd name="connsiteY102" fmla="*/ 492025 h 581885"/>
                      <a:gd name="connsiteX103" fmla="*/ 2969950 w 6664847"/>
                      <a:gd name="connsiteY103" fmla="*/ 492025 h 581885"/>
                      <a:gd name="connsiteX104" fmla="*/ 2855584 w 6664847"/>
                      <a:gd name="connsiteY104" fmla="*/ 312307 h 581885"/>
                      <a:gd name="connsiteX105" fmla="*/ 2799659 w 6664847"/>
                      <a:gd name="connsiteY105" fmla="*/ 312307 h 581885"/>
                      <a:gd name="connsiteX106" fmla="*/ 2799659 w 6664847"/>
                      <a:gd name="connsiteY106" fmla="*/ 492025 h 581885"/>
                      <a:gd name="connsiteX107" fmla="*/ 2742475 w 6664847"/>
                      <a:gd name="connsiteY107" fmla="*/ 492025 h 581885"/>
                      <a:gd name="connsiteX108" fmla="*/ 2428283 w 6664847"/>
                      <a:gd name="connsiteY108" fmla="*/ 56555 h 581885"/>
                      <a:gd name="connsiteX109" fmla="*/ 2658900 w 6664847"/>
                      <a:gd name="connsiteY109" fmla="*/ 56555 h 581885"/>
                      <a:gd name="connsiteX110" fmla="*/ 2658900 w 6664847"/>
                      <a:gd name="connsiteY110" fmla="*/ 101798 h 581885"/>
                      <a:gd name="connsiteX111" fmla="*/ 2485467 w 6664847"/>
                      <a:gd name="connsiteY111" fmla="*/ 101798 h 581885"/>
                      <a:gd name="connsiteX112" fmla="*/ 2485467 w 6664847"/>
                      <a:gd name="connsiteY112" fmla="*/ 250098 h 581885"/>
                      <a:gd name="connsiteX113" fmla="*/ 2640048 w 6664847"/>
                      <a:gd name="connsiteY113" fmla="*/ 250098 h 581885"/>
                      <a:gd name="connsiteX114" fmla="*/ 2640048 w 6664847"/>
                      <a:gd name="connsiteY114" fmla="*/ 294714 h 581885"/>
                      <a:gd name="connsiteX115" fmla="*/ 2485467 w 6664847"/>
                      <a:gd name="connsiteY115" fmla="*/ 294714 h 581885"/>
                      <a:gd name="connsiteX116" fmla="*/ 2485467 w 6664847"/>
                      <a:gd name="connsiteY116" fmla="*/ 446782 h 581885"/>
                      <a:gd name="connsiteX117" fmla="*/ 2658900 w 6664847"/>
                      <a:gd name="connsiteY117" fmla="*/ 446782 h 581885"/>
                      <a:gd name="connsiteX118" fmla="*/ 2658900 w 6664847"/>
                      <a:gd name="connsiteY118" fmla="*/ 492025 h 581885"/>
                      <a:gd name="connsiteX119" fmla="*/ 2428283 w 6664847"/>
                      <a:gd name="connsiteY119" fmla="*/ 492025 h 581885"/>
                      <a:gd name="connsiteX120" fmla="*/ 2009361 w 6664847"/>
                      <a:gd name="connsiteY120" fmla="*/ 56555 h 581885"/>
                      <a:gd name="connsiteX121" fmla="*/ 2066545 w 6664847"/>
                      <a:gd name="connsiteY121" fmla="*/ 56555 h 581885"/>
                      <a:gd name="connsiteX122" fmla="*/ 2066545 w 6664847"/>
                      <a:gd name="connsiteY122" fmla="*/ 250098 h 581885"/>
                      <a:gd name="connsiteX123" fmla="*/ 2285850 w 6664847"/>
                      <a:gd name="connsiteY123" fmla="*/ 250098 h 581885"/>
                      <a:gd name="connsiteX124" fmla="*/ 2285850 w 6664847"/>
                      <a:gd name="connsiteY124" fmla="*/ 56555 h 581885"/>
                      <a:gd name="connsiteX125" fmla="*/ 2343660 w 6664847"/>
                      <a:gd name="connsiteY125" fmla="*/ 56555 h 581885"/>
                      <a:gd name="connsiteX126" fmla="*/ 2343660 w 6664847"/>
                      <a:gd name="connsiteY126" fmla="*/ 492025 h 581885"/>
                      <a:gd name="connsiteX127" fmla="*/ 2285850 w 6664847"/>
                      <a:gd name="connsiteY127" fmla="*/ 492025 h 581885"/>
                      <a:gd name="connsiteX128" fmla="*/ 2285850 w 6664847"/>
                      <a:gd name="connsiteY128" fmla="*/ 295341 h 581885"/>
                      <a:gd name="connsiteX129" fmla="*/ 2066545 w 6664847"/>
                      <a:gd name="connsiteY129" fmla="*/ 295341 h 581885"/>
                      <a:gd name="connsiteX130" fmla="*/ 2066545 w 6664847"/>
                      <a:gd name="connsiteY130" fmla="*/ 492025 h 581885"/>
                      <a:gd name="connsiteX131" fmla="*/ 2009361 w 6664847"/>
                      <a:gd name="connsiteY131" fmla="*/ 492025 h 581885"/>
                      <a:gd name="connsiteX132" fmla="*/ 1649508 w 6664847"/>
                      <a:gd name="connsiteY132" fmla="*/ 56555 h 581885"/>
                      <a:gd name="connsiteX133" fmla="*/ 1936679 w 6664847"/>
                      <a:gd name="connsiteY133" fmla="*/ 56555 h 581885"/>
                      <a:gd name="connsiteX134" fmla="*/ 1936679 w 6664847"/>
                      <a:gd name="connsiteY134" fmla="*/ 102427 h 581885"/>
                      <a:gd name="connsiteX135" fmla="*/ 1821684 w 6664847"/>
                      <a:gd name="connsiteY135" fmla="*/ 102427 h 581885"/>
                      <a:gd name="connsiteX136" fmla="*/ 1821684 w 6664847"/>
                      <a:gd name="connsiteY136" fmla="*/ 492025 h 581885"/>
                      <a:gd name="connsiteX137" fmla="*/ 1764500 w 6664847"/>
                      <a:gd name="connsiteY137" fmla="*/ 492025 h 581885"/>
                      <a:gd name="connsiteX138" fmla="*/ 1764500 w 6664847"/>
                      <a:gd name="connsiteY138" fmla="*/ 102427 h 581885"/>
                      <a:gd name="connsiteX139" fmla="*/ 1649508 w 6664847"/>
                      <a:gd name="connsiteY139" fmla="*/ 102427 h 581885"/>
                      <a:gd name="connsiteX140" fmla="*/ 1354794 w 6664847"/>
                      <a:gd name="connsiteY140" fmla="*/ 56555 h 581885"/>
                      <a:gd name="connsiteX141" fmla="*/ 1585411 w 6664847"/>
                      <a:gd name="connsiteY141" fmla="*/ 56555 h 581885"/>
                      <a:gd name="connsiteX142" fmla="*/ 1585411 w 6664847"/>
                      <a:gd name="connsiteY142" fmla="*/ 101798 h 581885"/>
                      <a:gd name="connsiteX143" fmla="*/ 1411978 w 6664847"/>
                      <a:gd name="connsiteY143" fmla="*/ 101798 h 581885"/>
                      <a:gd name="connsiteX144" fmla="*/ 1411978 w 6664847"/>
                      <a:gd name="connsiteY144" fmla="*/ 250098 h 581885"/>
                      <a:gd name="connsiteX145" fmla="*/ 1566559 w 6664847"/>
                      <a:gd name="connsiteY145" fmla="*/ 250098 h 581885"/>
                      <a:gd name="connsiteX146" fmla="*/ 1566559 w 6664847"/>
                      <a:gd name="connsiteY146" fmla="*/ 294714 h 581885"/>
                      <a:gd name="connsiteX147" fmla="*/ 1411978 w 6664847"/>
                      <a:gd name="connsiteY147" fmla="*/ 294714 h 581885"/>
                      <a:gd name="connsiteX148" fmla="*/ 1411978 w 6664847"/>
                      <a:gd name="connsiteY148" fmla="*/ 446782 h 581885"/>
                      <a:gd name="connsiteX149" fmla="*/ 1585411 w 6664847"/>
                      <a:gd name="connsiteY149" fmla="*/ 446782 h 581885"/>
                      <a:gd name="connsiteX150" fmla="*/ 1585411 w 6664847"/>
                      <a:gd name="connsiteY150" fmla="*/ 492025 h 581885"/>
                      <a:gd name="connsiteX151" fmla="*/ 1354794 w 6664847"/>
                      <a:gd name="connsiteY151" fmla="*/ 492025 h 581885"/>
                      <a:gd name="connsiteX152" fmla="*/ 0 w 6664847"/>
                      <a:gd name="connsiteY152" fmla="*/ 56555 h 581885"/>
                      <a:gd name="connsiteX153" fmla="*/ 287171 w 6664847"/>
                      <a:gd name="connsiteY153" fmla="*/ 56555 h 581885"/>
                      <a:gd name="connsiteX154" fmla="*/ 287171 w 6664847"/>
                      <a:gd name="connsiteY154" fmla="*/ 102427 h 581885"/>
                      <a:gd name="connsiteX155" fmla="*/ 172176 w 6664847"/>
                      <a:gd name="connsiteY155" fmla="*/ 102427 h 581885"/>
                      <a:gd name="connsiteX156" fmla="*/ 172176 w 6664847"/>
                      <a:gd name="connsiteY156" fmla="*/ 492025 h 581885"/>
                      <a:gd name="connsiteX157" fmla="*/ 114992 w 6664847"/>
                      <a:gd name="connsiteY157" fmla="*/ 492025 h 581885"/>
                      <a:gd name="connsiteX158" fmla="*/ 114992 w 6664847"/>
                      <a:gd name="connsiteY158" fmla="*/ 102427 h 581885"/>
                      <a:gd name="connsiteX159" fmla="*/ 0 w 6664847"/>
                      <a:gd name="connsiteY159" fmla="*/ 102427 h 581885"/>
                      <a:gd name="connsiteX160" fmla="*/ 4628988 w 6664847"/>
                      <a:gd name="connsiteY160" fmla="*/ 52157 h 581885"/>
                      <a:gd name="connsiteX161" fmla="*/ 4729532 w 6664847"/>
                      <a:gd name="connsiteY161" fmla="*/ 81377 h 581885"/>
                      <a:gd name="connsiteX162" fmla="*/ 4772576 w 6664847"/>
                      <a:gd name="connsiteY162" fmla="*/ 162124 h 581885"/>
                      <a:gd name="connsiteX163" fmla="*/ 4709108 w 6664847"/>
                      <a:gd name="connsiteY163" fmla="*/ 162124 h 581885"/>
                      <a:gd name="connsiteX164" fmla="*/ 4684916 w 6664847"/>
                      <a:gd name="connsiteY164" fmla="*/ 118137 h 581885"/>
                      <a:gd name="connsiteX165" fmla="*/ 4626475 w 6664847"/>
                      <a:gd name="connsiteY165" fmla="*/ 99915 h 581885"/>
                      <a:gd name="connsiteX166" fmla="*/ 4566466 w 6664847"/>
                      <a:gd name="connsiteY166" fmla="*/ 118450 h 581885"/>
                      <a:gd name="connsiteX167" fmla="*/ 4543216 w 6664847"/>
                      <a:gd name="connsiteY167" fmla="*/ 172806 h 581885"/>
                      <a:gd name="connsiteX168" fmla="*/ 4556410 w 6664847"/>
                      <a:gd name="connsiteY168" fmla="*/ 212395 h 581885"/>
                      <a:gd name="connsiteX169" fmla="*/ 4590344 w 6664847"/>
                      <a:gd name="connsiteY169" fmla="*/ 235644 h 581885"/>
                      <a:gd name="connsiteX170" fmla="*/ 4636530 w 6664847"/>
                      <a:gd name="connsiteY170" fmla="*/ 248841 h 581885"/>
                      <a:gd name="connsiteX171" fmla="*/ 4687428 w 6664847"/>
                      <a:gd name="connsiteY171" fmla="*/ 261722 h 581885"/>
                      <a:gd name="connsiteX172" fmla="*/ 4733614 w 6664847"/>
                      <a:gd name="connsiteY172" fmla="*/ 280261 h 581885"/>
                      <a:gd name="connsiteX173" fmla="*/ 4767548 w 6664847"/>
                      <a:gd name="connsiteY173" fmla="*/ 314192 h 581885"/>
                      <a:gd name="connsiteX174" fmla="*/ 4780742 w 6664847"/>
                      <a:gd name="connsiteY174" fmla="*/ 370120 h 581885"/>
                      <a:gd name="connsiteX175" fmla="*/ 4741784 w 6664847"/>
                      <a:gd name="connsiteY175" fmla="*/ 458721 h 581885"/>
                      <a:gd name="connsiteX176" fmla="*/ 4636530 w 6664847"/>
                      <a:gd name="connsiteY176" fmla="*/ 496424 h 581885"/>
                      <a:gd name="connsiteX177" fmla="*/ 4528762 w 6664847"/>
                      <a:gd name="connsiteY177" fmla="*/ 465947 h 581885"/>
                      <a:gd name="connsiteX178" fmla="*/ 4487288 w 6664847"/>
                      <a:gd name="connsiteY178" fmla="*/ 383314 h 581885"/>
                      <a:gd name="connsiteX179" fmla="*/ 4548240 w 6664847"/>
                      <a:gd name="connsiteY179" fmla="*/ 383314 h 581885"/>
                      <a:gd name="connsiteX180" fmla="*/ 4571806 w 6664847"/>
                      <a:gd name="connsiteY180" fmla="*/ 431073 h 581885"/>
                      <a:gd name="connsiteX181" fmla="*/ 4634332 w 6664847"/>
                      <a:gd name="connsiteY181" fmla="*/ 449295 h 581885"/>
                      <a:gd name="connsiteX182" fmla="*/ 4700312 w 6664847"/>
                      <a:gd name="connsiteY182" fmla="*/ 427931 h 581885"/>
                      <a:gd name="connsiteX183" fmla="*/ 4724818 w 6664847"/>
                      <a:gd name="connsiteY183" fmla="*/ 377973 h 581885"/>
                      <a:gd name="connsiteX184" fmla="*/ 4711620 w 6664847"/>
                      <a:gd name="connsiteY184" fmla="*/ 333987 h 581885"/>
                      <a:gd name="connsiteX185" fmla="*/ 4677688 w 6664847"/>
                      <a:gd name="connsiteY185" fmla="*/ 311050 h 581885"/>
                      <a:gd name="connsiteX186" fmla="*/ 4631503 w 6664847"/>
                      <a:gd name="connsiteY186" fmla="*/ 298169 h 581885"/>
                      <a:gd name="connsiteX187" fmla="*/ 4580602 w 6664847"/>
                      <a:gd name="connsiteY187" fmla="*/ 285288 h 581885"/>
                      <a:gd name="connsiteX188" fmla="*/ 4534416 w 6664847"/>
                      <a:gd name="connsiteY188" fmla="*/ 266121 h 581885"/>
                      <a:gd name="connsiteX189" fmla="*/ 4500485 w 6664847"/>
                      <a:gd name="connsiteY189" fmla="*/ 231559 h 581885"/>
                      <a:gd name="connsiteX190" fmla="*/ 4487288 w 6664847"/>
                      <a:gd name="connsiteY190" fmla="*/ 174692 h 581885"/>
                      <a:gd name="connsiteX191" fmla="*/ 4526563 w 6664847"/>
                      <a:gd name="connsiteY191" fmla="*/ 85775 h 581885"/>
                      <a:gd name="connsiteX192" fmla="*/ 4628988 w 6664847"/>
                      <a:gd name="connsiteY192" fmla="*/ 52157 h 581885"/>
                      <a:gd name="connsiteX193" fmla="*/ 1056521 w 6664847"/>
                      <a:gd name="connsiteY193" fmla="*/ 52157 h 581885"/>
                      <a:gd name="connsiteX194" fmla="*/ 1177486 w 6664847"/>
                      <a:gd name="connsiteY194" fmla="*/ 84205 h 581885"/>
                      <a:gd name="connsiteX195" fmla="*/ 1255721 w 6664847"/>
                      <a:gd name="connsiteY195" fmla="*/ 176577 h 581885"/>
                      <a:gd name="connsiteX196" fmla="*/ 1186598 w 6664847"/>
                      <a:gd name="connsiteY196" fmla="*/ 176577 h 581885"/>
                      <a:gd name="connsiteX197" fmla="*/ 1056521 w 6664847"/>
                      <a:gd name="connsiteY197" fmla="*/ 103057 h 581885"/>
                      <a:gd name="connsiteX198" fmla="*/ 939327 w 6664847"/>
                      <a:gd name="connsiteY198" fmla="*/ 149870 h 581885"/>
                      <a:gd name="connsiteX199" fmla="*/ 893141 w 6664847"/>
                      <a:gd name="connsiteY199" fmla="*/ 273977 h 581885"/>
                      <a:gd name="connsiteX200" fmla="*/ 939327 w 6664847"/>
                      <a:gd name="connsiteY200" fmla="*/ 398397 h 581885"/>
                      <a:gd name="connsiteX201" fmla="*/ 1054322 w 6664847"/>
                      <a:gd name="connsiteY201" fmla="*/ 445526 h 581885"/>
                      <a:gd name="connsiteX202" fmla="*/ 1164918 w 6664847"/>
                      <a:gd name="connsiteY202" fmla="*/ 406564 h 581885"/>
                      <a:gd name="connsiteX203" fmla="*/ 1213617 w 6664847"/>
                      <a:gd name="connsiteY203" fmla="*/ 300998 h 581885"/>
                      <a:gd name="connsiteX204" fmla="*/ 1033901 w 6664847"/>
                      <a:gd name="connsiteY204" fmla="*/ 300998 h 581885"/>
                      <a:gd name="connsiteX205" fmla="*/ 1033901 w 6664847"/>
                      <a:gd name="connsiteY205" fmla="*/ 255752 h 581885"/>
                      <a:gd name="connsiteX206" fmla="*/ 1273943 w 6664847"/>
                      <a:gd name="connsiteY206" fmla="*/ 255752 h 581885"/>
                      <a:gd name="connsiteX207" fmla="*/ 1273943 w 6664847"/>
                      <a:gd name="connsiteY207" fmla="*/ 300998 h 581885"/>
                      <a:gd name="connsiteX208" fmla="*/ 1204191 w 6664847"/>
                      <a:gd name="connsiteY208" fmla="*/ 440499 h 581885"/>
                      <a:gd name="connsiteX209" fmla="*/ 1053066 w 6664847"/>
                      <a:gd name="connsiteY209" fmla="*/ 495797 h 581885"/>
                      <a:gd name="connsiteX210" fmla="*/ 898798 w 6664847"/>
                      <a:gd name="connsiteY210" fmla="*/ 432958 h 581885"/>
                      <a:gd name="connsiteX211" fmla="*/ 834704 w 6664847"/>
                      <a:gd name="connsiteY211" fmla="*/ 273663 h 581885"/>
                      <a:gd name="connsiteX212" fmla="*/ 898798 w 6664847"/>
                      <a:gd name="connsiteY212" fmla="*/ 114682 h 581885"/>
                      <a:gd name="connsiteX213" fmla="*/ 1056521 w 6664847"/>
                      <a:gd name="connsiteY213" fmla="*/ 52157 h 581885"/>
                      <a:gd name="connsiteX214" fmla="*/ 559050 w 6664847"/>
                      <a:gd name="connsiteY214" fmla="*/ 52157 h 581885"/>
                      <a:gd name="connsiteX215" fmla="*/ 716462 w 6664847"/>
                      <a:gd name="connsiteY215" fmla="*/ 114682 h 581885"/>
                      <a:gd name="connsiteX216" fmla="*/ 780244 w 6664847"/>
                      <a:gd name="connsiteY216" fmla="*/ 273977 h 581885"/>
                      <a:gd name="connsiteX217" fmla="*/ 716462 w 6664847"/>
                      <a:gd name="connsiteY217" fmla="*/ 433585 h 581885"/>
                      <a:gd name="connsiteX218" fmla="*/ 559050 w 6664847"/>
                      <a:gd name="connsiteY218" fmla="*/ 496424 h 581885"/>
                      <a:gd name="connsiteX219" fmla="*/ 401328 w 6664847"/>
                      <a:gd name="connsiteY219" fmla="*/ 433272 h 581885"/>
                      <a:gd name="connsiteX220" fmla="*/ 337233 w 6664847"/>
                      <a:gd name="connsiteY220" fmla="*/ 273663 h 581885"/>
                      <a:gd name="connsiteX221" fmla="*/ 401328 w 6664847"/>
                      <a:gd name="connsiteY221" fmla="*/ 114682 h 581885"/>
                      <a:gd name="connsiteX222" fmla="*/ 559050 w 6664847"/>
                      <a:gd name="connsiteY222" fmla="*/ 52157 h 581885"/>
                      <a:gd name="connsiteX223" fmla="*/ 4360564 w 6664847"/>
                      <a:gd name="connsiteY223" fmla="*/ 0 h 581885"/>
                      <a:gd name="connsiteX224" fmla="*/ 4417748 w 6664847"/>
                      <a:gd name="connsiteY224" fmla="*/ 0 h 581885"/>
                      <a:gd name="connsiteX225" fmla="*/ 4425288 w 6664847"/>
                      <a:gd name="connsiteY225" fmla="*/ 57811 h 581885"/>
                      <a:gd name="connsiteX226" fmla="*/ 4361193 w 6664847"/>
                      <a:gd name="connsiteY226" fmla="*/ 128819 h 581885"/>
                      <a:gd name="connsiteX227" fmla="*/ 4361193 w 6664847"/>
                      <a:gd name="connsiteY227" fmla="*/ 101171 h 581885"/>
                      <a:gd name="connsiteX228" fmla="*/ 4391356 w 6664847"/>
                      <a:gd name="connsiteY228" fmla="*/ 68496 h 581885"/>
                      <a:gd name="connsiteX229" fmla="*/ 4391356 w 6664847"/>
                      <a:gd name="connsiteY229" fmla="*/ 54042 h 581885"/>
                      <a:gd name="connsiteX230" fmla="*/ 4360564 w 6664847"/>
                      <a:gd name="connsiteY230" fmla="*/ 54042 h 58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6664847" h="581885">
                        <a:moveTo>
                          <a:pt x="3112595" y="449924"/>
                        </a:moveTo>
                        <a:lnTo>
                          <a:pt x="3171033" y="449924"/>
                        </a:lnTo>
                        <a:cubicBezTo>
                          <a:pt x="3191979" y="537898"/>
                          <a:pt x="3173127" y="581885"/>
                          <a:pt x="3114478" y="581885"/>
                        </a:cubicBezTo>
                        <a:lnTo>
                          <a:pt x="3114478" y="554234"/>
                        </a:lnTo>
                        <a:cubicBezTo>
                          <a:pt x="3124951" y="554234"/>
                          <a:pt x="3132598" y="551722"/>
                          <a:pt x="3137414" y="546694"/>
                        </a:cubicBezTo>
                        <a:cubicBezTo>
                          <a:pt x="3142233" y="541667"/>
                          <a:pt x="3144641" y="533709"/>
                          <a:pt x="3144641" y="522815"/>
                        </a:cubicBezTo>
                        <a:lnTo>
                          <a:pt x="3144641" y="508365"/>
                        </a:lnTo>
                        <a:lnTo>
                          <a:pt x="3112595" y="508365"/>
                        </a:lnTo>
                        <a:close/>
                        <a:moveTo>
                          <a:pt x="5792232" y="126307"/>
                        </a:moveTo>
                        <a:lnTo>
                          <a:pt x="5711798" y="351269"/>
                        </a:lnTo>
                        <a:lnTo>
                          <a:pt x="5872666" y="351269"/>
                        </a:lnTo>
                        <a:close/>
                        <a:moveTo>
                          <a:pt x="558737" y="103057"/>
                        </a:moveTo>
                        <a:cubicBezTo>
                          <a:pt x="511190" y="103057"/>
                          <a:pt x="472019" y="118662"/>
                          <a:pt x="441230" y="149870"/>
                        </a:cubicBezTo>
                        <a:cubicBezTo>
                          <a:pt x="410437" y="181080"/>
                          <a:pt x="395044" y="222450"/>
                          <a:pt x="395044" y="273977"/>
                        </a:cubicBezTo>
                        <a:cubicBezTo>
                          <a:pt x="395044" y="325504"/>
                          <a:pt x="410544" y="366978"/>
                          <a:pt x="441543" y="398397"/>
                        </a:cubicBezTo>
                        <a:cubicBezTo>
                          <a:pt x="472544" y="429817"/>
                          <a:pt x="511713" y="445526"/>
                          <a:pt x="559050" y="445526"/>
                        </a:cubicBezTo>
                        <a:cubicBezTo>
                          <a:pt x="606391" y="445526"/>
                          <a:pt x="645350" y="429817"/>
                          <a:pt x="675931" y="398397"/>
                        </a:cubicBezTo>
                        <a:cubicBezTo>
                          <a:pt x="706512" y="366978"/>
                          <a:pt x="721803" y="325504"/>
                          <a:pt x="721803" y="273977"/>
                        </a:cubicBezTo>
                        <a:cubicBezTo>
                          <a:pt x="721803" y="222450"/>
                          <a:pt x="706512" y="181080"/>
                          <a:pt x="675931" y="149870"/>
                        </a:cubicBezTo>
                        <a:cubicBezTo>
                          <a:pt x="645350" y="118662"/>
                          <a:pt x="606283" y="103057"/>
                          <a:pt x="558737" y="103057"/>
                        </a:cubicBezTo>
                        <a:close/>
                        <a:moveTo>
                          <a:pt x="2799659" y="102427"/>
                        </a:moveTo>
                        <a:lnTo>
                          <a:pt x="2799659" y="267063"/>
                        </a:lnTo>
                        <a:lnTo>
                          <a:pt x="2883862" y="267063"/>
                        </a:lnTo>
                        <a:cubicBezTo>
                          <a:pt x="2915281" y="267063"/>
                          <a:pt x="2938635" y="259837"/>
                          <a:pt x="2953927" y="245386"/>
                        </a:cubicBezTo>
                        <a:cubicBezTo>
                          <a:pt x="2969219" y="230933"/>
                          <a:pt x="2976863" y="210718"/>
                          <a:pt x="2976863" y="184747"/>
                        </a:cubicBezTo>
                        <a:cubicBezTo>
                          <a:pt x="2976863" y="129866"/>
                          <a:pt x="2945862" y="102427"/>
                          <a:pt x="2883862" y="102427"/>
                        </a:cubicBezTo>
                        <a:close/>
                        <a:moveTo>
                          <a:pt x="6434230" y="56555"/>
                        </a:moveTo>
                        <a:lnTo>
                          <a:pt x="6664847" y="56555"/>
                        </a:lnTo>
                        <a:lnTo>
                          <a:pt x="6664847" y="101798"/>
                        </a:lnTo>
                        <a:lnTo>
                          <a:pt x="6491414" y="101798"/>
                        </a:lnTo>
                        <a:lnTo>
                          <a:pt x="6491414" y="250098"/>
                        </a:lnTo>
                        <a:lnTo>
                          <a:pt x="6645996" y="250098"/>
                        </a:lnTo>
                        <a:lnTo>
                          <a:pt x="6645996" y="294714"/>
                        </a:lnTo>
                        <a:lnTo>
                          <a:pt x="6491414" y="294714"/>
                        </a:lnTo>
                        <a:lnTo>
                          <a:pt x="6491414" y="446782"/>
                        </a:lnTo>
                        <a:lnTo>
                          <a:pt x="6664847" y="446782"/>
                        </a:lnTo>
                        <a:lnTo>
                          <a:pt x="6664847" y="492025"/>
                        </a:lnTo>
                        <a:lnTo>
                          <a:pt x="6434230" y="492025"/>
                        </a:lnTo>
                        <a:close/>
                        <a:moveTo>
                          <a:pt x="6067674" y="56555"/>
                        </a:moveTo>
                        <a:lnTo>
                          <a:pt x="6124858" y="56555"/>
                        </a:lnTo>
                        <a:lnTo>
                          <a:pt x="6124858" y="258267"/>
                        </a:lnTo>
                        <a:lnTo>
                          <a:pt x="6303947" y="56555"/>
                        </a:lnTo>
                        <a:lnTo>
                          <a:pt x="6378724" y="56555"/>
                        </a:lnTo>
                        <a:lnTo>
                          <a:pt x="6175128" y="277119"/>
                        </a:lnTo>
                        <a:lnTo>
                          <a:pt x="6378724" y="492025"/>
                        </a:lnTo>
                        <a:lnTo>
                          <a:pt x="6302690" y="492025"/>
                        </a:lnTo>
                        <a:lnTo>
                          <a:pt x="6124858" y="297226"/>
                        </a:lnTo>
                        <a:lnTo>
                          <a:pt x="6124858" y="492025"/>
                        </a:lnTo>
                        <a:lnTo>
                          <a:pt x="6067674" y="492025"/>
                        </a:lnTo>
                        <a:close/>
                        <a:moveTo>
                          <a:pt x="5761442" y="56555"/>
                        </a:moveTo>
                        <a:lnTo>
                          <a:pt x="5824280" y="56555"/>
                        </a:lnTo>
                        <a:lnTo>
                          <a:pt x="5982003" y="492025"/>
                        </a:lnTo>
                        <a:lnTo>
                          <a:pt x="5922936" y="492025"/>
                        </a:lnTo>
                        <a:lnTo>
                          <a:pt x="5889004" y="396512"/>
                        </a:lnTo>
                        <a:lnTo>
                          <a:pt x="5695462" y="396512"/>
                        </a:lnTo>
                        <a:lnTo>
                          <a:pt x="5661528" y="492025"/>
                        </a:lnTo>
                        <a:lnTo>
                          <a:pt x="5603090" y="492025"/>
                        </a:lnTo>
                        <a:close/>
                        <a:moveTo>
                          <a:pt x="5072732" y="56555"/>
                        </a:moveTo>
                        <a:lnTo>
                          <a:pt x="5131172" y="56555"/>
                        </a:lnTo>
                        <a:lnTo>
                          <a:pt x="5295182" y="413477"/>
                        </a:lnTo>
                        <a:lnTo>
                          <a:pt x="5458562" y="56555"/>
                        </a:lnTo>
                        <a:lnTo>
                          <a:pt x="5516999" y="56555"/>
                        </a:lnTo>
                        <a:lnTo>
                          <a:pt x="5516999" y="492025"/>
                        </a:lnTo>
                        <a:lnTo>
                          <a:pt x="5459188" y="492025"/>
                        </a:lnTo>
                        <a:lnTo>
                          <a:pt x="5459188" y="174692"/>
                        </a:lnTo>
                        <a:lnTo>
                          <a:pt x="5313404" y="492025"/>
                        </a:lnTo>
                        <a:lnTo>
                          <a:pt x="5276330" y="492025"/>
                        </a:lnTo>
                        <a:lnTo>
                          <a:pt x="5129916" y="174692"/>
                        </a:lnTo>
                        <a:lnTo>
                          <a:pt x="5129916" y="492025"/>
                        </a:lnTo>
                        <a:lnTo>
                          <a:pt x="5072732" y="492025"/>
                        </a:lnTo>
                        <a:close/>
                        <a:moveTo>
                          <a:pt x="4032130" y="56555"/>
                        </a:moveTo>
                        <a:lnTo>
                          <a:pt x="4319301" y="56555"/>
                        </a:lnTo>
                        <a:lnTo>
                          <a:pt x="4319301" y="102427"/>
                        </a:lnTo>
                        <a:lnTo>
                          <a:pt x="4204306" y="102427"/>
                        </a:lnTo>
                        <a:lnTo>
                          <a:pt x="4204306" y="492025"/>
                        </a:lnTo>
                        <a:lnTo>
                          <a:pt x="4147122" y="492025"/>
                        </a:lnTo>
                        <a:lnTo>
                          <a:pt x="4147122" y="102427"/>
                        </a:lnTo>
                        <a:lnTo>
                          <a:pt x="4032130" y="102427"/>
                        </a:lnTo>
                        <a:close/>
                        <a:moveTo>
                          <a:pt x="3711234" y="56555"/>
                        </a:moveTo>
                        <a:lnTo>
                          <a:pt x="3941850" y="56555"/>
                        </a:lnTo>
                        <a:lnTo>
                          <a:pt x="3941850" y="101798"/>
                        </a:lnTo>
                        <a:lnTo>
                          <a:pt x="3768418" y="101798"/>
                        </a:lnTo>
                        <a:lnTo>
                          <a:pt x="3768418" y="250098"/>
                        </a:lnTo>
                        <a:lnTo>
                          <a:pt x="3922998" y="250098"/>
                        </a:lnTo>
                        <a:lnTo>
                          <a:pt x="3922998" y="294714"/>
                        </a:lnTo>
                        <a:lnTo>
                          <a:pt x="3768418" y="294714"/>
                        </a:lnTo>
                        <a:lnTo>
                          <a:pt x="3768418" y="446782"/>
                        </a:lnTo>
                        <a:lnTo>
                          <a:pt x="3941850" y="446782"/>
                        </a:lnTo>
                        <a:lnTo>
                          <a:pt x="3941850" y="492025"/>
                        </a:lnTo>
                        <a:lnTo>
                          <a:pt x="3711234" y="492025"/>
                        </a:lnTo>
                        <a:close/>
                        <a:moveTo>
                          <a:pt x="3449407" y="56555"/>
                        </a:moveTo>
                        <a:lnTo>
                          <a:pt x="3506591" y="56555"/>
                        </a:lnTo>
                        <a:lnTo>
                          <a:pt x="3506591" y="448039"/>
                        </a:lnTo>
                        <a:lnTo>
                          <a:pt x="3659289" y="448039"/>
                        </a:lnTo>
                        <a:lnTo>
                          <a:pt x="3659289" y="492025"/>
                        </a:lnTo>
                        <a:lnTo>
                          <a:pt x="3449407" y="492025"/>
                        </a:lnTo>
                        <a:close/>
                        <a:moveTo>
                          <a:pt x="2742475" y="56555"/>
                        </a:moveTo>
                        <a:lnTo>
                          <a:pt x="2883862" y="56555"/>
                        </a:lnTo>
                        <a:cubicBezTo>
                          <a:pt x="2932876" y="56555"/>
                          <a:pt x="2970266" y="68496"/>
                          <a:pt x="2996028" y="92372"/>
                        </a:cubicBezTo>
                        <a:cubicBezTo>
                          <a:pt x="3021793" y="116251"/>
                          <a:pt x="3034674" y="145471"/>
                          <a:pt x="3034674" y="180033"/>
                        </a:cubicBezTo>
                        <a:cubicBezTo>
                          <a:pt x="3034674" y="214594"/>
                          <a:pt x="3025248" y="243396"/>
                          <a:pt x="3006397" y="266437"/>
                        </a:cubicBezTo>
                        <a:cubicBezTo>
                          <a:pt x="2987545" y="289477"/>
                          <a:pt x="2959268" y="303928"/>
                          <a:pt x="2921565" y="309794"/>
                        </a:cubicBezTo>
                        <a:lnTo>
                          <a:pt x="3041587" y="492025"/>
                        </a:lnTo>
                        <a:lnTo>
                          <a:pt x="2969950" y="492025"/>
                        </a:lnTo>
                        <a:lnTo>
                          <a:pt x="2855584" y="312307"/>
                        </a:lnTo>
                        <a:lnTo>
                          <a:pt x="2799659" y="312307"/>
                        </a:lnTo>
                        <a:lnTo>
                          <a:pt x="2799659" y="492025"/>
                        </a:lnTo>
                        <a:lnTo>
                          <a:pt x="2742475" y="492025"/>
                        </a:lnTo>
                        <a:close/>
                        <a:moveTo>
                          <a:pt x="2428283" y="56555"/>
                        </a:moveTo>
                        <a:lnTo>
                          <a:pt x="2658900" y="56555"/>
                        </a:lnTo>
                        <a:lnTo>
                          <a:pt x="2658900" y="101798"/>
                        </a:lnTo>
                        <a:lnTo>
                          <a:pt x="2485467" y="101798"/>
                        </a:lnTo>
                        <a:lnTo>
                          <a:pt x="2485467" y="250098"/>
                        </a:lnTo>
                        <a:lnTo>
                          <a:pt x="2640048" y="250098"/>
                        </a:lnTo>
                        <a:lnTo>
                          <a:pt x="2640048" y="294714"/>
                        </a:lnTo>
                        <a:lnTo>
                          <a:pt x="2485467" y="294714"/>
                        </a:lnTo>
                        <a:lnTo>
                          <a:pt x="2485467" y="446782"/>
                        </a:lnTo>
                        <a:lnTo>
                          <a:pt x="2658900" y="446782"/>
                        </a:lnTo>
                        <a:lnTo>
                          <a:pt x="2658900" y="492025"/>
                        </a:lnTo>
                        <a:lnTo>
                          <a:pt x="2428283" y="492025"/>
                        </a:lnTo>
                        <a:close/>
                        <a:moveTo>
                          <a:pt x="2009361" y="56555"/>
                        </a:moveTo>
                        <a:lnTo>
                          <a:pt x="2066545" y="56555"/>
                        </a:lnTo>
                        <a:lnTo>
                          <a:pt x="2066545" y="250098"/>
                        </a:lnTo>
                        <a:lnTo>
                          <a:pt x="2285850" y="250098"/>
                        </a:lnTo>
                        <a:lnTo>
                          <a:pt x="2285850" y="56555"/>
                        </a:lnTo>
                        <a:lnTo>
                          <a:pt x="2343660" y="56555"/>
                        </a:lnTo>
                        <a:lnTo>
                          <a:pt x="2343660" y="492025"/>
                        </a:lnTo>
                        <a:lnTo>
                          <a:pt x="2285850" y="492025"/>
                        </a:lnTo>
                        <a:lnTo>
                          <a:pt x="2285850" y="295341"/>
                        </a:lnTo>
                        <a:lnTo>
                          <a:pt x="2066545" y="295341"/>
                        </a:lnTo>
                        <a:lnTo>
                          <a:pt x="2066545" y="492025"/>
                        </a:lnTo>
                        <a:lnTo>
                          <a:pt x="2009361" y="492025"/>
                        </a:lnTo>
                        <a:close/>
                        <a:moveTo>
                          <a:pt x="1649508" y="56555"/>
                        </a:moveTo>
                        <a:lnTo>
                          <a:pt x="1936679" y="56555"/>
                        </a:lnTo>
                        <a:lnTo>
                          <a:pt x="1936679" y="102427"/>
                        </a:lnTo>
                        <a:lnTo>
                          <a:pt x="1821684" y="102427"/>
                        </a:lnTo>
                        <a:lnTo>
                          <a:pt x="1821684" y="492025"/>
                        </a:lnTo>
                        <a:lnTo>
                          <a:pt x="1764500" y="492025"/>
                        </a:lnTo>
                        <a:lnTo>
                          <a:pt x="1764500" y="102427"/>
                        </a:lnTo>
                        <a:lnTo>
                          <a:pt x="1649508" y="102427"/>
                        </a:lnTo>
                        <a:close/>
                        <a:moveTo>
                          <a:pt x="1354794" y="56555"/>
                        </a:moveTo>
                        <a:lnTo>
                          <a:pt x="1585411" y="56555"/>
                        </a:lnTo>
                        <a:lnTo>
                          <a:pt x="1585411" y="101798"/>
                        </a:lnTo>
                        <a:lnTo>
                          <a:pt x="1411978" y="101798"/>
                        </a:lnTo>
                        <a:lnTo>
                          <a:pt x="1411978" y="250098"/>
                        </a:lnTo>
                        <a:lnTo>
                          <a:pt x="1566559" y="250098"/>
                        </a:lnTo>
                        <a:lnTo>
                          <a:pt x="1566559" y="294714"/>
                        </a:lnTo>
                        <a:lnTo>
                          <a:pt x="1411978" y="294714"/>
                        </a:lnTo>
                        <a:lnTo>
                          <a:pt x="1411978" y="446782"/>
                        </a:lnTo>
                        <a:lnTo>
                          <a:pt x="1585411" y="446782"/>
                        </a:lnTo>
                        <a:lnTo>
                          <a:pt x="1585411" y="492025"/>
                        </a:lnTo>
                        <a:lnTo>
                          <a:pt x="1354794" y="492025"/>
                        </a:lnTo>
                        <a:close/>
                        <a:moveTo>
                          <a:pt x="0" y="56555"/>
                        </a:moveTo>
                        <a:lnTo>
                          <a:pt x="287171" y="56555"/>
                        </a:lnTo>
                        <a:lnTo>
                          <a:pt x="287171" y="102427"/>
                        </a:lnTo>
                        <a:lnTo>
                          <a:pt x="172176" y="102427"/>
                        </a:lnTo>
                        <a:lnTo>
                          <a:pt x="172176" y="492025"/>
                        </a:lnTo>
                        <a:lnTo>
                          <a:pt x="114992" y="492025"/>
                        </a:lnTo>
                        <a:lnTo>
                          <a:pt x="114992" y="102427"/>
                        </a:lnTo>
                        <a:lnTo>
                          <a:pt x="0" y="102427"/>
                        </a:lnTo>
                        <a:close/>
                        <a:moveTo>
                          <a:pt x="4628988" y="52157"/>
                        </a:moveTo>
                        <a:cubicBezTo>
                          <a:pt x="4671092" y="52157"/>
                          <a:pt x="4704606" y="61896"/>
                          <a:pt x="4729532" y="81377"/>
                        </a:cubicBezTo>
                        <a:cubicBezTo>
                          <a:pt x="4754456" y="100858"/>
                          <a:pt x="4768804" y="127772"/>
                          <a:pt x="4772576" y="162124"/>
                        </a:cubicBezTo>
                        <a:lnTo>
                          <a:pt x="4709108" y="162124"/>
                        </a:lnTo>
                        <a:cubicBezTo>
                          <a:pt x="4707431" y="144949"/>
                          <a:pt x="4699369" y="130287"/>
                          <a:pt x="4684916" y="118137"/>
                        </a:cubicBezTo>
                        <a:cubicBezTo>
                          <a:pt x="4670462" y="105987"/>
                          <a:pt x="4650981" y="99915"/>
                          <a:pt x="4626475" y="99915"/>
                        </a:cubicBezTo>
                        <a:cubicBezTo>
                          <a:pt x="4601970" y="99915"/>
                          <a:pt x="4581966" y="106094"/>
                          <a:pt x="4566466" y="118450"/>
                        </a:cubicBezTo>
                        <a:cubicBezTo>
                          <a:pt x="4550964" y="130809"/>
                          <a:pt x="4543216" y="148927"/>
                          <a:pt x="4543216" y="172806"/>
                        </a:cubicBezTo>
                        <a:cubicBezTo>
                          <a:pt x="4543216" y="188724"/>
                          <a:pt x="4547614" y="201922"/>
                          <a:pt x="4556410" y="212395"/>
                        </a:cubicBezTo>
                        <a:cubicBezTo>
                          <a:pt x="4565209" y="222868"/>
                          <a:pt x="4576518" y="230617"/>
                          <a:pt x="4590344" y="235644"/>
                        </a:cubicBezTo>
                        <a:cubicBezTo>
                          <a:pt x="4604168" y="240672"/>
                          <a:pt x="4619562" y="245070"/>
                          <a:pt x="4636530" y="248841"/>
                        </a:cubicBezTo>
                        <a:cubicBezTo>
                          <a:pt x="4653496" y="252610"/>
                          <a:pt x="4670462" y="256906"/>
                          <a:pt x="4687428" y="261722"/>
                        </a:cubicBezTo>
                        <a:cubicBezTo>
                          <a:pt x="4704394" y="266541"/>
                          <a:pt x="4719790" y="272721"/>
                          <a:pt x="4733614" y="280261"/>
                        </a:cubicBezTo>
                        <a:cubicBezTo>
                          <a:pt x="4747440" y="287801"/>
                          <a:pt x="4758749" y="299112"/>
                          <a:pt x="4767548" y="314192"/>
                        </a:cubicBezTo>
                        <a:cubicBezTo>
                          <a:pt x="4776344" y="329275"/>
                          <a:pt x="4780742" y="347915"/>
                          <a:pt x="4780742" y="370120"/>
                        </a:cubicBezTo>
                        <a:cubicBezTo>
                          <a:pt x="4780742" y="404052"/>
                          <a:pt x="4767757" y="433585"/>
                          <a:pt x="4741784" y="458721"/>
                        </a:cubicBezTo>
                        <a:cubicBezTo>
                          <a:pt x="4715810" y="483856"/>
                          <a:pt x="4680726" y="496424"/>
                          <a:pt x="4636530" y="496424"/>
                        </a:cubicBezTo>
                        <a:cubicBezTo>
                          <a:pt x="4592334" y="496424"/>
                          <a:pt x="4556410" y="486267"/>
                          <a:pt x="4528762" y="465947"/>
                        </a:cubicBezTo>
                        <a:cubicBezTo>
                          <a:pt x="4501112" y="445631"/>
                          <a:pt x="4487288" y="418084"/>
                          <a:pt x="4487288" y="383314"/>
                        </a:cubicBezTo>
                        <a:lnTo>
                          <a:pt x="4548240" y="383314"/>
                        </a:lnTo>
                        <a:cubicBezTo>
                          <a:pt x="4549918" y="403004"/>
                          <a:pt x="4557770" y="418923"/>
                          <a:pt x="4571806" y="431073"/>
                        </a:cubicBezTo>
                        <a:cubicBezTo>
                          <a:pt x="4585839" y="443220"/>
                          <a:pt x="4606681" y="449295"/>
                          <a:pt x="4634332" y="449295"/>
                        </a:cubicBezTo>
                        <a:cubicBezTo>
                          <a:pt x="4661979" y="449295"/>
                          <a:pt x="4683972" y="442173"/>
                          <a:pt x="4700312" y="427931"/>
                        </a:cubicBezTo>
                        <a:cubicBezTo>
                          <a:pt x="4716648" y="413686"/>
                          <a:pt x="4724818" y="397034"/>
                          <a:pt x="4724818" y="377973"/>
                        </a:cubicBezTo>
                        <a:cubicBezTo>
                          <a:pt x="4724818" y="358913"/>
                          <a:pt x="4720420" y="344251"/>
                          <a:pt x="4711620" y="333987"/>
                        </a:cubicBezTo>
                        <a:cubicBezTo>
                          <a:pt x="4702824" y="323722"/>
                          <a:pt x="4691512" y="316078"/>
                          <a:pt x="4677688" y="311050"/>
                        </a:cubicBezTo>
                        <a:cubicBezTo>
                          <a:pt x="4663865" y="306023"/>
                          <a:pt x="4648468" y="301729"/>
                          <a:pt x="4631503" y="298169"/>
                        </a:cubicBezTo>
                        <a:cubicBezTo>
                          <a:pt x="4614537" y="294610"/>
                          <a:pt x="4597568" y="290313"/>
                          <a:pt x="4580602" y="285288"/>
                        </a:cubicBezTo>
                        <a:cubicBezTo>
                          <a:pt x="4563637" y="280261"/>
                          <a:pt x="4548240" y="273872"/>
                          <a:pt x="4534416" y="266121"/>
                        </a:cubicBezTo>
                        <a:cubicBezTo>
                          <a:pt x="4520592" y="258372"/>
                          <a:pt x="4509282" y="246851"/>
                          <a:pt x="4500485" y="231559"/>
                        </a:cubicBezTo>
                        <a:cubicBezTo>
                          <a:pt x="4491686" y="216270"/>
                          <a:pt x="4487288" y="197314"/>
                          <a:pt x="4487288" y="174692"/>
                        </a:cubicBezTo>
                        <a:cubicBezTo>
                          <a:pt x="4487288" y="137827"/>
                          <a:pt x="4500380" y="108189"/>
                          <a:pt x="4526563" y="85775"/>
                        </a:cubicBezTo>
                        <a:cubicBezTo>
                          <a:pt x="4552746" y="63364"/>
                          <a:pt x="4586886" y="52157"/>
                          <a:pt x="4628988" y="52157"/>
                        </a:cubicBezTo>
                        <a:close/>
                        <a:moveTo>
                          <a:pt x="1056521" y="52157"/>
                        </a:moveTo>
                        <a:cubicBezTo>
                          <a:pt x="1101767" y="52157"/>
                          <a:pt x="1142087" y="62839"/>
                          <a:pt x="1177486" y="84205"/>
                        </a:cubicBezTo>
                        <a:cubicBezTo>
                          <a:pt x="1212886" y="105569"/>
                          <a:pt x="1238964" y="136359"/>
                          <a:pt x="1255721" y="176577"/>
                        </a:cubicBezTo>
                        <a:lnTo>
                          <a:pt x="1186598" y="176577"/>
                        </a:lnTo>
                        <a:cubicBezTo>
                          <a:pt x="1160625" y="127563"/>
                          <a:pt x="1117265" y="103057"/>
                          <a:pt x="1056521" y="103057"/>
                        </a:cubicBezTo>
                        <a:cubicBezTo>
                          <a:pt x="1009183" y="103057"/>
                          <a:pt x="970119" y="118662"/>
                          <a:pt x="939327" y="149870"/>
                        </a:cubicBezTo>
                        <a:cubicBezTo>
                          <a:pt x="908537" y="181080"/>
                          <a:pt x="893141" y="222450"/>
                          <a:pt x="893141" y="273977"/>
                        </a:cubicBezTo>
                        <a:cubicBezTo>
                          <a:pt x="893141" y="325504"/>
                          <a:pt x="908537" y="366978"/>
                          <a:pt x="939327" y="398397"/>
                        </a:cubicBezTo>
                        <a:cubicBezTo>
                          <a:pt x="970119" y="429817"/>
                          <a:pt x="1008449" y="445526"/>
                          <a:pt x="1054322" y="445526"/>
                        </a:cubicBezTo>
                        <a:cubicBezTo>
                          <a:pt x="1100194" y="445526"/>
                          <a:pt x="1137059" y="432538"/>
                          <a:pt x="1164918" y="406564"/>
                        </a:cubicBezTo>
                        <a:cubicBezTo>
                          <a:pt x="1192775" y="380593"/>
                          <a:pt x="1209010" y="345403"/>
                          <a:pt x="1213617" y="300998"/>
                        </a:cubicBezTo>
                        <a:lnTo>
                          <a:pt x="1033901" y="300998"/>
                        </a:lnTo>
                        <a:lnTo>
                          <a:pt x="1033901" y="255752"/>
                        </a:lnTo>
                        <a:lnTo>
                          <a:pt x="1273943" y="255752"/>
                        </a:lnTo>
                        <a:lnTo>
                          <a:pt x="1273943" y="300998"/>
                        </a:lnTo>
                        <a:cubicBezTo>
                          <a:pt x="1268077" y="357132"/>
                          <a:pt x="1244827" y="403634"/>
                          <a:pt x="1204191" y="440499"/>
                        </a:cubicBezTo>
                        <a:cubicBezTo>
                          <a:pt x="1163558" y="477363"/>
                          <a:pt x="1113180" y="495797"/>
                          <a:pt x="1053066" y="495797"/>
                        </a:cubicBezTo>
                        <a:cubicBezTo>
                          <a:pt x="992951" y="495797"/>
                          <a:pt x="941529" y="474851"/>
                          <a:pt x="898798" y="432958"/>
                        </a:cubicBezTo>
                        <a:cubicBezTo>
                          <a:pt x="856067" y="391066"/>
                          <a:pt x="834704" y="337967"/>
                          <a:pt x="834704" y="273663"/>
                        </a:cubicBezTo>
                        <a:cubicBezTo>
                          <a:pt x="834704" y="209357"/>
                          <a:pt x="856067" y="156365"/>
                          <a:pt x="898798" y="114682"/>
                        </a:cubicBezTo>
                        <a:cubicBezTo>
                          <a:pt x="941529" y="72998"/>
                          <a:pt x="994103" y="52157"/>
                          <a:pt x="1056521" y="52157"/>
                        </a:cubicBezTo>
                        <a:close/>
                        <a:moveTo>
                          <a:pt x="559050" y="52157"/>
                        </a:moveTo>
                        <a:cubicBezTo>
                          <a:pt x="621471" y="52157"/>
                          <a:pt x="673941" y="72998"/>
                          <a:pt x="716462" y="114682"/>
                        </a:cubicBezTo>
                        <a:cubicBezTo>
                          <a:pt x="758981" y="156365"/>
                          <a:pt x="780244" y="209462"/>
                          <a:pt x="780244" y="273977"/>
                        </a:cubicBezTo>
                        <a:cubicBezTo>
                          <a:pt x="780244" y="338489"/>
                          <a:pt x="758981" y="391693"/>
                          <a:pt x="716462" y="433585"/>
                        </a:cubicBezTo>
                        <a:cubicBezTo>
                          <a:pt x="673941" y="475477"/>
                          <a:pt x="621471" y="496424"/>
                          <a:pt x="559050" y="496424"/>
                        </a:cubicBezTo>
                        <a:cubicBezTo>
                          <a:pt x="496632" y="496424"/>
                          <a:pt x="444058" y="475373"/>
                          <a:pt x="401328" y="433272"/>
                        </a:cubicBezTo>
                        <a:cubicBezTo>
                          <a:pt x="358597" y="391171"/>
                          <a:pt x="337233" y="337967"/>
                          <a:pt x="337233" y="273663"/>
                        </a:cubicBezTo>
                        <a:cubicBezTo>
                          <a:pt x="337233" y="209357"/>
                          <a:pt x="358597" y="156365"/>
                          <a:pt x="401328" y="114682"/>
                        </a:cubicBezTo>
                        <a:cubicBezTo>
                          <a:pt x="444058" y="72998"/>
                          <a:pt x="496632" y="52157"/>
                          <a:pt x="559050" y="52157"/>
                        </a:cubicBezTo>
                        <a:close/>
                        <a:moveTo>
                          <a:pt x="4360564" y="0"/>
                        </a:moveTo>
                        <a:lnTo>
                          <a:pt x="4417748" y="0"/>
                        </a:lnTo>
                        <a:cubicBezTo>
                          <a:pt x="4422776" y="22203"/>
                          <a:pt x="4425288" y="41475"/>
                          <a:pt x="4425288" y="57811"/>
                        </a:cubicBezTo>
                        <a:cubicBezTo>
                          <a:pt x="4425288" y="105151"/>
                          <a:pt x="4403924" y="128819"/>
                          <a:pt x="4361193" y="128819"/>
                        </a:cubicBezTo>
                        <a:lnTo>
                          <a:pt x="4361193" y="101171"/>
                        </a:lnTo>
                        <a:cubicBezTo>
                          <a:pt x="4381301" y="101171"/>
                          <a:pt x="4391356" y="90278"/>
                          <a:pt x="4391356" y="68496"/>
                        </a:cubicBezTo>
                        <a:lnTo>
                          <a:pt x="4391356" y="54042"/>
                        </a:lnTo>
                        <a:lnTo>
                          <a:pt x="4360564" y="54042"/>
                        </a:lnTo>
                        <a:close/>
                      </a:path>
                    </a:pathLst>
                  </a:custGeom>
                  <a:grpFill/>
                  <a:ln w="1270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grpSp>
            <p:sp>
              <p:nvSpPr>
                <p:cNvPr id="72" name="矩形 71"/>
                <p:cNvSpPr/>
                <p:nvPr>
                  <p:custDataLst>
                    <p:tags r:id="rId23"/>
                  </p:custDataLst>
                </p:nvPr>
              </p:nvSpPr>
              <p:spPr>
                <a:xfrm>
                  <a:off x="2164762" y="11147903"/>
                  <a:ext cx="6480003" cy="75996"/>
                </a:xfrm>
                <a:prstGeom prst="rect">
                  <a:avLst/>
                </a:prstGeom>
                <a:solidFill>
                  <a:schemeClr val="bg2"/>
                </a:solidFill>
                <a:ln w="1270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sp>
              <p:nvSpPr>
                <p:cNvPr id="73" name="文本框 72"/>
                <p:cNvSpPr txBox="1">
                  <a:spLocks noChangeAspect="1"/>
                </p:cNvSpPr>
                <p:nvPr>
                  <p:custDataLst>
                    <p:tags r:id="rId24"/>
                  </p:custDataLst>
                </p:nvPr>
              </p:nvSpPr>
              <p:spPr>
                <a:xfrm>
                  <a:off x="2152872" y="9918744"/>
                  <a:ext cx="6503783" cy="972000"/>
                </a:xfrm>
                <a:custGeom>
                  <a:avLst/>
                  <a:gdLst/>
                  <a:ahLst/>
                  <a:cxnLst/>
                  <a:rect l="l" t="t" r="r" b="b"/>
                  <a:pathLst>
                    <a:path w="6348898" h="948852">
                      <a:moveTo>
                        <a:pt x="3729780" y="661445"/>
                      </a:moveTo>
                      <a:lnTo>
                        <a:pt x="3729780" y="786803"/>
                      </a:lnTo>
                      <a:lnTo>
                        <a:pt x="4024322" y="786803"/>
                      </a:lnTo>
                      <a:lnTo>
                        <a:pt x="4024322" y="661445"/>
                      </a:lnTo>
                      <a:close/>
                      <a:moveTo>
                        <a:pt x="635965" y="574815"/>
                      </a:moveTo>
                      <a:cubicBezTo>
                        <a:pt x="616261" y="609467"/>
                        <a:pt x="596387" y="642760"/>
                        <a:pt x="576343" y="674694"/>
                      </a:cubicBezTo>
                      <a:cubicBezTo>
                        <a:pt x="556300" y="706628"/>
                        <a:pt x="535746" y="737203"/>
                        <a:pt x="514683" y="766420"/>
                      </a:cubicBezTo>
                      <a:lnTo>
                        <a:pt x="470859" y="723614"/>
                      </a:lnTo>
                      <a:lnTo>
                        <a:pt x="470859" y="790880"/>
                      </a:lnTo>
                      <a:lnTo>
                        <a:pt x="785784" y="790880"/>
                      </a:lnTo>
                      <a:lnTo>
                        <a:pt x="785784" y="722595"/>
                      </a:lnTo>
                      <a:lnTo>
                        <a:pt x="731768" y="759286"/>
                      </a:lnTo>
                      <a:cubicBezTo>
                        <a:pt x="718858" y="733466"/>
                        <a:pt x="704250" y="704760"/>
                        <a:pt x="687943" y="673165"/>
                      </a:cubicBezTo>
                      <a:cubicBezTo>
                        <a:pt x="671636" y="641571"/>
                        <a:pt x="654310" y="608787"/>
                        <a:pt x="635965" y="574815"/>
                      </a:cubicBezTo>
                      <a:close/>
                      <a:moveTo>
                        <a:pt x="3631940" y="570738"/>
                      </a:moveTo>
                      <a:lnTo>
                        <a:pt x="4125220" y="570738"/>
                      </a:lnTo>
                      <a:lnTo>
                        <a:pt x="4125220" y="923373"/>
                      </a:lnTo>
                      <a:lnTo>
                        <a:pt x="4024322" y="923373"/>
                      </a:lnTo>
                      <a:lnTo>
                        <a:pt x="4024322" y="876491"/>
                      </a:lnTo>
                      <a:lnTo>
                        <a:pt x="3729780" y="876491"/>
                      </a:lnTo>
                      <a:lnTo>
                        <a:pt x="3729780" y="923373"/>
                      </a:lnTo>
                      <a:lnTo>
                        <a:pt x="3631940" y="923373"/>
                      </a:lnTo>
                      <a:close/>
                      <a:moveTo>
                        <a:pt x="1228534" y="526914"/>
                      </a:moveTo>
                      <a:lnTo>
                        <a:pt x="1323318" y="550355"/>
                      </a:lnTo>
                      <a:cubicBezTo>
                        <a:pt x="1320600" y="564623"/>
                        <a:pt x="1316693" y="582119"/>
                        <a:pt x="1311597" y="602842"/>
                      </a:cubicBezTo>
                      <a:cubicBezTo>
                        <a:pt x="1306501" y="623565"/>
                        <a:pt x="1300726" y="645647"/>
                        <a:pt x="1294271" y="669088"/>
                      </a:cubicBezTo>
                      <a:cubicBezTo>
                        <a:pt x="1287816" y="692530"/>
                        <a:pt x="1281192" y="716480"/>
                        <a:pt x="1274397" y="740940"/>
                      </a:cubicBezTo>
                      <a:cubicBezTo>
                        <a:pt x="1267603" y="765401"/>
                        <a:pt x="1260978" y="788842"/>
                        <a:pt x="1254523" y="811263"/>
                      </a:cubicBezTo>
                      <a:cubicBezTo>
                        <a:pt x="1248069" y="833685"/>
                        <a:pt x="1242123" y="853899"/>
                        <a:pt x="1236688" y="871904"/>
                      </a:cubicBezTo>
                      <a:cubicBezTo>
                        <a:pt x="1231252" y="889910"/>
                        <a:pt x="1226496" y="904008"/>
                        <a:pt x="1222419" y="914200"/>
                      </a:cubicBezTo>
                      <a:lnTo>
                        <a:pt x="1123559" y="887702"/>
                      </a:lnTo>
                      <a:cubicBezTo>
                        <a:pt x="1127636" y="877510"/>
                        <a:pt x="1132732" y="863241"/>
                        <a:pt x="1138847" y="844896"/>
                      </a:cubicBezTo>
                      <a:cubicBezTo>
                        <a:pt x="1144962" y="826551"/>
                        <a:pt x="1151247" y="806337"/>
                        <a:pt x="1157702" y="784255"/>
                      </a:cubicBezTo>
                      <a:cubicBezTo>
                        <a:pt x="1164157" y="762173"/>
                        <a:pt x="1170951" y="738902"/>
                        <a:pt x="1178085" y="714442"/>
                      </a:cubicBezTo>
                      <a:cubicBezTo>
                        <a:pt x="1185220" y="689982"/>
                        <a:pt x="1192014" y="666201"/>
                        <a:pt x="1198469" y="643100"/>
                      </a:cubicBezTo>
                      <a:cubicBezTo>
                        <a:pt x="1204924" y="619998"/>
                        <a:pt x="1210699" y="598256"/>
                        <a:pt x="1215795" y="577872"/>
                      </a:cubicBezTo>
                      <a:cubicBezTo>
                        <a:pt x="1220891" y="557489"/>
                        <a:pt x="1225137" y="540503"/>
                        <a:pt x="1228534" y="526914"/>
                      </a:cubicBezTo>
                      <a:close/>
                      <a:moveTo>
                        <a:pt x="1601553" y="508568"/>
                      </a:moveTo>
                      <a:lnTo>
                        <a:pt x="1601553" y="672656"/>
                      </a:lnTo>
                      <a:lnTo>
                        <a:pt x="1717738" y="672656"/>
                      </a:lnTo>
                      <a:lnTo>
                        <a:pt x="1717738" y="508568"/>
                      </a:lnTo>
                      <a:close/>
                      <a:moveTo>
                        <a:pt x="1521038" y="419900"/>
                      </a:moveTo>
                      <a:lnTo>
                        <a:pt x="1798253" y="419900"/>
                      </a:lnTo>
                      <a:lnTo>
                        <a:pt x="1798253" y="763362"/>
                      </a:lnTo>
                      <a:lnTo>
                        <a:pt x="1521038" y="763362"/>
                      </a:lnTo>
                      <a:close/>
                      <a:moveTo>
                        <a:pt x="5721086" y="415824"/>
                      </a:moveTo>
                      <a:lnTo>
                        <a:pt x="5721086" y="492262"/>
                      </a:lnTo>
                      <a:lnTo>
                        <a:pt x="6115507" y="492262"/>
                      </a:lnTo>
                      <a:lnTo>
                        <a:pt x="6115507" y="415824"/>
                      </a:lnTo>
                      <a:close/>
                      <a:moveTo>
                        <a:pt x="2702690" y="408689"/>
                      </a:moveTo>
                      <a:lnTo>
                        <a:pt x="2702690" y="552393"/>
                      </a:lnTo>
                      <a:lnTo>
                        <a:pt x="2884103" y="552393"/>
                      </a:lnTo>
                      <a:lnTo>
                        <a:pt x="2884103" y="408689"/>
                      </a:lnTo>
                      <a:close/>
                      <a:moveTo>
                        <a:pt x="2419359" y="408689"/>
                      </a:moveTo>
                      <a:lnTo>
                        <a:pt x="2419359" y="552393"/>
                      </a:lnTo>
                      <a:lnTo>
                        <a:pt x="2601792" y="552393"/>
                      </a:lnTo>
                      <a:lnTo>
                        <a:pt x="2601792" y="551374"/>
                      </a:lnTo>
                      <a:lnTo>
                        <a:pt x="2601792" y="408689"/>
                      </a:lnTo>
                      <a:close/>
                      <a:moveTo>
                        <a:pt x="164087" y="384229"/>
                      </a:moveTo>
                      <a:lnTo>
                        <a:pt x="164087" y="521818"/>
                      </a:lnTo>
                      <a:lnTo>
                        <a:pt x="245621" y="521818"/>
                      </a:lnTo>
                      <a:lnTo>
                        <a:pt x="245621" y="384229"/>
                      </a:lnTo>
                      <a:close/>
                      <a:moveTo>
                        <a:pt x="5624264" y="333270"/>
                      </a:moveTo>
                      <a:lnTo>
                        <a:pt x="6216405" y="333270"/>
                      </a:lnTo>
                      <a:lnTo>
                        <a:pt x="6216405" y="574815"/>
                      </a:lnTo>
                      <a:lnTo>
                        <a:pt x="5966708" y="574815"/>
                      </a:lnTo>
                      <a:lnTo>
                        <a:pt x="5966708" y="649215"/>
                      </a:lnTo>
                      <a:lnTo>
                        <a:pt x="6261248" y="649215"/>
                      </a:lnTo>
                      <a:lnTo>
                        <a:pt x="6261248" y="736864"/>
                      </a:lnTo>
                      <a:lnTo>
                        <a:pt x="5966708" y="736864"/>
                      </a:lnTo>
                      <a:lnTo>
                        <a:pt x="5966708" y="824513"/>
                      </a:lnTo>
                      <a:lnTo>
                        <a:pt x="6348898" y="824513"/>
                      </a:lnTo>
                      <a:lnTo>
                        <a:pt x="6348898" y="910123"/>
                      </a:lnTo>
                      <a:lnTo>
                        <a:pt x="5489733" y="910123"/>
                      </a:lnTo>
                      <a:lnTo>
                        <a:pt x="5489733" y="824513"/>
                      </a:lnTo>
                      <a:lnTo>
                        <a:pt x="5867847" y="824513"/>
                      </a:lnTo>
                      <a:lnTo>
                        <a:pt x="5867847" y="736864"/>
                      </a:lnTo>
                      <a:lnTo>
                        <a:pt x="5578402" y="736864"/>
                      </a:lnTo>
                      <a:lnTo>
                        <a:pt x="5578402" y="649215"/>
                      </a:lnTo>
                      <a:lnTo>
                        <a:pt x="5867847" y="649215"/>
                      </a:lnTo>
                      <a:lnTo>
                        <a:pt x="5867847" y="574815"/>
                      </a:lnTo>
                      <a:lnTo>
                        <a:pt x="5624264" y="574815"/>
                      </a:lnTo>
                      <a:close/>
                      <a:moveTo>
                        <a:pt x="4391654" y="314925"/>
                      </a:moveTo>
                      <a:lnTo>
                        <a:pt x="4584278" y="314925"/>
                      </a:lnTo>
                      <a:lnTo>
                        <a:pt x="4584278" y="705269"/>
                      </a:lnTo>
                      <a:lnTo>
                        <a:pt x="4658677" y="634946"/>
                      </a:lnTo>
                      <a:lnTo>
                        <a:pt x="4700463" y="713423"/>
                      </a:lnTo>
                      <a:cubicBezTo>
                        <a:pt x="4695028" y="719538"/>
                        <a:pt x="4685685" y="728880"/>
                        <a:pt x="4672436" y="741450"/>
                      </a:cubicBezTo>
                      <a:cubicBezTo>
                        <a:pt x="4659186" y="754020"/>
                        <a:pt x="4644239" y="768288"/>
                        <a:pt x="4627592" y="784255"/>
                      </a:cubicBezTo>
                      <a:cubicBezTo>
                        <a:pt x="4610946" y="800222"/>
                        <a:pt x="4593620" y="816529"/>
                        <a:pt x="4575614" y="833176"/>
                      </a:cubicBezTo>
                      <a:cubicBezTo>
                        <a:pt x="4557609" y="849822"/>
                        <a:pt x="4541472" y="864940"/>
                        <a:pt x="4527204" y="878529"/>
                      </a:cubicBezTo>
                      <a:lnTo>
                        <a:pt x="4470130" y="814321"/>
                      </a:lnTo>
                      <a:cubicBezTo>
                        <a:pt x="4480322" y="803450"/>
                        <a:pt x="4486436" y="793768"/>
                        <a:pt x="4488474" y="785274"/>
                      </a:cubicBezTo>
                      <a:cubicBezTo>
                        <a:pt x="4490513" y="776781"/>
                        <a:pt x="4491532" y="764721"/>
                        <a:pt x="4491532" y="749094"/>
                      </a:cubicBezTo>
                      <a:lnTo>
                        <a:pt x="4491532" y="415824"/>
                      </a:lnTo>
                      <a:lnTo>
                        <a:pt x="4391654" y="415824"/>
                      </a:lnTo>
                      <a:close/>
                      <a:moveTo>
                        <a:pt x="3302746" y="314925"/>
                      </a:moveTo>
                      <a:lnTo>
                        <a:pt x="3504543" y="314925"/>
                      </a:lnTo>
                      <a:lnTo>
                        <a:pt x="3504543" y="718518"/>
                      </a:lnTo>
                      <a:lnTo>
                        <a:pt x="3593211" y="645138"/>
                      </a:lnTo>
                      <a:lnTo>
                        <a:pt x="3630920" y="738902"/>
                      </a:lnTo>
                      <a:cubicBezTo>
                        <a:pt x="3622767" y="745017"/>
                        <a:pt x="3611386" y="754529"/>
                        <a:pt x="3596778" y="767439"/>
                      </a:cubicBezTo>
                      <a:cubicBezTo>
                        <a:pt x="3582170" y="780348"/>
                        <a:pt x="3566203" y="794447"/>
                        <a:pt x="3548877" y="809735"/>
                      </a:cubicBezTo>
                      <a:cubicBezTo>
                        <a:pt x="3531551" y="825022"/>
                        <a:pt x="3514225" y="840819"/>
                        <a:pt x="3496899" y="857126"/>
                      </a:cubicBezTo>
                      <a:cubicBezTo>
                        <a:pt x="3479573" y="873433"/>
                        <a:pt x="3463775" y="888041"/>
                        <a:pt x="3449507" y="900951"/>
                      </a:cubicBezTo>
                      <a:lnTo>
                        <a:pt x="3385299" y="824513"/>
                      </a:lnTo>
                      <a:cubicBezTo>
                        <a:pt x="3396850" y="815000"/>
                        <a:pt x="3403644" y="804979"/>
                        <a:pt x="3405682" y="794447"/>
                      </a:cubicBezTo>
                      <a:cubicBezTo>
                        <a:pt x="3407721" y="783916"/>
                        <a:pt x="3408740" y="771855"/>
                        <a:pt x="3408740" y="758266"/>
                      </a:cubicBezTo>
                      <a:lnTo>
                        <a:pt x="3408740" y="407670"/>
                      </a:lnTo>
                      <a:lnTo>
                        <a:pt x="3302746" y="407670"/>
                      </a:lnTo>
                      <a:close/>
                      <a:moveTo>
                        <a:pt x="3812334" y="310848"/>
                      </a:moveTo>
                      <a:lnTo>
                        <a:pt x="3793988" y="416843"/>
                      </a:lnTo>
                      <a:lnTo>
                        <a:pt x="3990689" y="416843"/>
                      </a:lnTo>
                      <a:lnTo>
                        <a:pt x="3994766" y="310848"/>
                      </a:lnTo>
                      <a:close/>
                      <a:moveTo>
                        <a:pt x="4992966" y="288427"/>
                      </a:moveTo>
                      <a:lnTo>
                        <a:pt x="4992966" y="371999"/>
                      </a:lnTo>
                      <a:lnTo>
                        <a:pt x="5110172" y="371999"/>
                      </a:lnTo>
                      <a:lnTo>
                        <a:pt x="5110172" y="288427"/>
                      </a:lnTo>
                      <a:close/>
                      <a:moveTo>
                        <a:pt x="4783016" y="288427"/>
                      </a:moveTo>
                      <a:lnTo>
                        <a:pt x="4783016" y="371999"/>
                      </a:lnTo>
                      <a:lnTo>
                        <a:pt x="4896144" y="371999"/>
                      </a:lnTo>
                      <a:lnTo>
                        <a:pt x="4896144" y="288427"/>
                      </a:lnTo>
                      <a:close/>
                      <a:moveTo>
                        <a:pt x="1155154" y="245621"/>
                      </a:moveTo>
                      <a:cubicBezTo>
                        <a:pt x="1166025" y="253095"/>
                        <a:pt x="1179104" y="262608"/>
                        <a:pt x="1194392" y="274158"/>
                      </a:cubicBezTo>
                      <a:cubicBezTo>
                        <a:pt x="1209680" y="285709"/>
                        <a:pt x="1225307" y="297939"/>
                        <a:pt x="1241274" y="310848"/>
                      </a:cubicBezTo>
                      <a:cubicBezTo>
                        <a:pt x="1257241" y="323758"/>
                        <a:pt x="1272699" y="336668"/>
                        <a:pt x="1287647" y="349577"/>
                      </a:cubicBezTo>
                      <a:cubicBezTo>
                        <a:pt x="1302595" y="362487"/>
                        <a:pt x="1315504" y="374037"/>
                        <a:pt x="1326375" y="384229"/>
                      </a:cubicBezTo>
                      <a:lnTo>
                        <a:pt x="1272359" y="474936"/>
                      </a:lnTo>
                      <a:cubicBezTo>
                        <a:pt x="1260129" y="462026"/>
                        <a:pt x="1246370" y="448267"/>
                        <a:pt x="1231082" y="433659"/>
                      </a:cubicBezTo>
                      <a:cubicBezTo>
                        <a:pt x="1215795" y="419051"/>
                        <a:pt x="1200337" y="404952"/>
                        <a:pt x="1184710" y="391363"/>
                      </a:cubicBezTo>
                      <a:cubicBezTo>
                        <a:pt x="1169083" y="377774"/>
                        <a:pt x="1153795" y="364865"/>
                        <a:pt x="1138847" y="352635"/>
                      </a:cubicBezTo>
                      <a:cubicBezTo>
                        <a:pt x="1123899" y="340405"/>
                        <a:pt x="1110990" y="330553"/>
                        <a:pt x="1100118" y="323079"/>
                      </a:cubicBezTo>
                      <a:close/>
                      <a:moveTo>
                        <a:pt x="1492501" y="240525"/>
                      </a:moveTo>
                      <a:lnTo>
                        <a:pt x="1827809" y="240525"/>
                      </a:lnTo>
                      <a:lnTo>
                        <a:pt x="1827809" y="329194"/>
                      </a:lnTo>
                      <a:lnTo>
                        <a:pt x="1492501" y="329194"/>
                      </a:lnTo>
                      <a:close/>
                      <a:moveTo>
                        <a:pt x="2601792" y="227276"/>
                      </a:moveTo>
                      <a:lnTo>
                        <a:pt x="2702690" y="231353"/>
                      </a:lnTo>
                      <a:lnTo>
                        <a:pt x="2702690" y="315944"/>
                      </a:lnTo>
                      <a:lnTo>
                        <a:pt x="2985001" y="315944"/>
                      </a:lnTo>
                      <a:lnTo>
                        <a:pt x="2985001" y="552393"/>
                      </a:lnTo>
                      <a:lnTo>
                        <a:pt x="3089976" y="552393"/>
                      </a:lnTo>
                      <a:lnTo>
                        <a:pt x="3089976" y="648195"/>
                      </a:lnTo>
                      <a:lnTo>
                        <a:pt x="2720016" y="648195"/>
                      </a:lnTo>
                      <a:cubicBezTo>
                        <a:pt x="2749232" y="691680"/>
                        <a:pt x="2795095" y="729220"/>
                        <a:pt x="2857605" y="760814"/>
                      </a:cubicBezTo>
                      <a:cubicBezTo>
                        <a:pt x="2920114" y="792409"/>
                        <a:pt x="3001648" y="818398"/>
                        <a:pt x="3102207" y="838781"/>
                      </a:cubicBezTo>
                      <a:lnTo>
                        <a:pt x="3054305" y="944775"/>
                      </a:lnTo>
                      <a:cubicBezTo>
                        <a:pt x="2955785" y="919636"/>
                        <a:pt x="2874081" y="889740"/>
                        <a:pt x="2809194" y="855088"/>
                      </a:cubicBezTo>
                      <a:cubicBezTo>
                        <a:pt x="2744306" y="820436"/>
                        <a:pt x="2693178" y="775592"/>
                        <a:pt x="2655808" y="720557"/>
                      </a:cubicBezTo>
                      <a:cubicBezTo>
                        <a:pt x="2621156" y="768118"/>
                        <a:pt x="2570028" y="810924"/>
                        <a:pt x="2502422" y="848973"/>
                      </a:cubicBezTo>
                      <a:cubicBezTo>
                        <a:pt x="2434817" y="887022"/>
                        <a:pt x="2350735" y="920315"/>
                        <a:pt x="2250176" y="948852"/>
                      </a:cubicBezTo>
                      <a:lnTo>
                        <a:pt x="2202275" y="845915"/>
                      </a:lnTo>
                      <a:cubicBezTo>
                        <a:pt x="2310987" y="820776"/>
                        <a:pt x="2395409" y="792069"/>
                        <a:pt x="2455540" y="759795"/>
                      </a:cubicBezTo>
                      <a:cubicBezTo>
                        <a:pt x="2515671" y="727521"/>
                        <a:pt x="2556948" y="690321"/>
                        <a:pt x="2579370" y="648195"/>
                      </a:cubicBezTo>
                      <a:lnTo>
                        <a:pt x="2210428" y="648195"/>
                      </a:lnTo>
                      <a:lnTo>
                        <a:pt x="2210428" y="552393"/>
                      </a:lnTo>
                      <a:lnTo>
                        <a:pt x="2319480" y="552393"/>
                      </a:lnTo>
                      <a:lnTo>
                        <a:pt x="2319480" y="315944"/>
                      </a:lnTo>
                      <a:lnTo>
                        <a:pt x="2601792" y="315944"/>
                      </a:lnTo>
                      <a:close/>
                      <a:moveTo>
                        <a:pt x="714442" y="221161"/>
                      </a:moveTo>
                      <a:lnTo>
                        <a:pt x="786803" y="267024"/>
                      </a:lnTo>
                      <a:cubicBezTo>
                        <a:pt x="771855" y="303035"/>
                        <a:pt x="755718" y="339725"/>
                        <a:pt x="738392" y="377095"/>
                      </a:cubicBezTo>
                      <a:cubicBezTo>
                        <a:pt x="721066" y="414465"/>
                        <a:pt x="702551" y="451834"/>
                        <a:pt x="682847" y="489204"/>
                      </a:cubicBezTo>
                      <a:cubicBezTo>
                        <a:pt x="701192" y="521818"/>
                        <a:pt x="719198" y="554092"/>
                        <a:pt x="736863" y="586026"/>
                      </a:cubicBezTo>
                      <a:cubicBezTo>
                        <a:pt x="754529" y="617960"/>
                        <a:pt x="770836" y="647856"/>
                        <a:pt x="785784" y="675713"/>
                      </a:cubicBezTo>
                      <a:lnTo>
                        <a:pt x="785784" y="301676"/>
                      </a:lnTo>
                      <a:lnTo>
                        <a:pt x="877510" y="305753"/>
                      </a:lnTo>
                      <a:lnTo>
                        <a:pt x="877510" y="918277"/>
                      </a:lnTo>
                      <a:lnTo>
                        <a:pt x="785784" y="918277"/>
                      </a:lnTo>
                      <a:lnTo>
                        <a:pt x="785784" y="879548"/>
                      </a:lnTo>
                      <a:lnTo>
                        <a:pt x="380152" y="879548"/>
                      </a:lnTo>
                      <a:lnTo>
                        <a:pt x="380152" y="304733"/>
                      </a:lnTo>
                      <a:lnTo>
                        <a:pt x="470859" y="308810"/>
                      </a:lnTo>
                      <a:lnTo>
                        <a:pt x="470859" y="674694"/>
                      </a:lnTo>
                      <a:cubicBezTo>
                        <a:pt x="510267" y="618979"/>
                        <a:pt x="548996" y="556470"/>
                        <a:pt x="587045" y="487166"/>
                      </a:cubicBezTo>
                      <a:cubicBezTo>
                        <a:pt x="563943" y="446399"/>
                        <a:pt x="541522" y="407670"/>
                        <a:pt x="519779" y="370980"/>
                      </a:cubicBezTo>
                      <a:cubicBezTo>
                        <a:pt x="498037" y="334289"/>
                        <a:pt x="479352" y="303375"/>
                        <a:pt x="463725" y="278235"/>
                      </a:cubicBezTo>
                      <a:lnTo>
                        <a:pt x="528952" y="230334"/>
                      </a:lnTo>
                      <a:cubicBezTo>
                        <a:pt x="542541" y="250717"/>
                        <a:pt x="558338" y="275517"/>
                        <a:pt x="576343" y="304733"/>
                      </a:cubicBezTo>
                      <a:cubicBezTo>
                        <a:pt x="594349" y="333950"/>
                        <a:pt x="613204" y="365884"/>
                        <a:pt x="632908" y="400536"/>
                      </a:cubicBezTo>
                      <a:cubicBezTo>
                        <a:pt x="648535" y="369961"/>
                        <a:pt x="663143" y="339725"/>
                        <a:pt x="676732" y="309829"/>
                      </a:cubicBezTo>
                      <a:cubicBezTo>
                        <a:pt x="690321" y="279934"/>
                        <a:pt x="702891" y="250377"/>
                        <a:pt x="714442" y="221161"/>
                      </a:cubicBezTo>
                      <a:close/>
                      <a:moveTo>
                        <a:pt x="164087" y="145742"/>
                      </a:moveTo>
                      <a:lnTo>
                        <a:pt x="164087" y="294542"/>
                      </a:lnTo>
                      <a:lnTo>
                        <a:pt x="245621" y="294542"/>
                      </a:lnTo>
                      <a:lnTo>
                        <a:pt x="245621" y="145742"/>
                      </a:lnTo>
                      <a:close/>
                      <a:moveTo>
                        <a:pt x="4992966" y="127397"/>
                      </a:moveTo>
                      <a:lnTo>
                        <a:pt x="4992966" y="208931"/>
                      </a:lnTo>
                      <a:lnTo>
                        <a:pt x="5110172" y="208931"/>
                      </a:lnTo>
                      <a:lnTo>
                        <a:pt x="5110172" y="127397"/>
                      </a:lnTo>
                      <a:close/>
                      <a:moveTo>
                        <a:pt x="4783016" y="127397"/>
                      </a:moveTo>
                      <a:lnTo>
                        <a:pt x="4783016" y="208931"/>
                      </a:lnTo>
                      <a:lnTo>
                        <a:pt x="4896144" y="208931"/>
                      </a:lnTo>
                      <a:lnTo>
                        <a:pt x="4896144" y="127397"/>
                      </a:lnTo>
                      <a:close/>
                      <a:moveTo>
                        <a:pt x="85611" y="56055"/>
                      </a:moveTo>
                      <a:lnTo>
                        <a:pt x="330213" y="56055"/>
                      </a:lnTo>
                      <a:lnTo>
                        <a:pt x="330213" y="817378"/>
                      </a:lnTo>
                      <a:cubicBezTo>
                        <a:pt x="330213" y="836403"/>
                        <a:pt x="328854" y="851861"/>
                        <a:pt x="326136" y="863751"/>
                      </a:cubicBezTo>
                      <a:cubicBezTo>
                        <a:pt x="323418" y="875641"/>
                        <a:pt x="318492" y="885154"/>
                        <a:pt x="311358" y="892288"/>
                      </a:cubicBezTo>
                      <a:cubicBezTo>
                        <a:pt x="304224" y="899422"/>
                        <a:pt x="294881" y="904688"/>
                        <a:pt x="283331" y="908085"/>
                      </a:cubicBezTo>
                      <a:cubicBezTo>
                        <a:pt x="271780" y="911482"/>
                        <a:pt x="256832" y="914200"/>
                        <a:pt x="238487" y="916238"/>
                      </a:cubicBezTo>
                      <a:lnTo>
                        <a:pt x="204854" y="920315"/>
                      </a:lnTo>
                      <a:lnTo>
                        <a:pt x="174279" y="822474"/>
                      </a:lnTo>
                      <a:lnTo>
                        <a:pt x="216065" y="818398"/>
                      </a:lnTo>
                      <a:cubicBezTo>
                        <a:pt x="226936" y="817039"/>
                        <a:pt x="234580" y="813302"/>
                        <a:pt x="238997" y="807187"/>
                      </a:cubicBezTo>
                      <a:cubicBezTo>
                        <a:pt x="243413" y="801072"/>
                        <a:pt x="245621" y="788162"/>
                        <a:pt x="245621" y="768458"/>
                      </a:cubicBezTo>
                      <a:lnTo>
                        <a:pt x="245621" y="612524"/>
                      </a:lnTo>
                      <a:lnTo>
                        <a:pt x="163068" y="612524"/>
                      </a:lnTo>
                      <a:cubicBezTo>
                        <a:pt x="161709" y="647176"/>
                        <a:pt x="159331" y="678261"/>
                        <a:pt x="155934" y="705779"/>
                      </a:cubicBezTo>
                      <a:cubicBezTo>
                        <a:pt x="152537" y="733297"/>
                        <a:pt x="147611" y="759116"/>
                        <a:pt x="141156" y="783236"/>
                      </a:cubicBezTo>
                      <a:cubicBezTo>
                        <a:pt x="134701" y="807357"/>
                        <a:pt x="126717" y="830628"/>
                        <a:pt x="117205" y="853050"/>
                      </a:cubicBezTo>
                      <a:cubicBezTo>
                        <a:pt x="107693" y="875471"/>
                        <a:pt x="96822" y="898912"/>
                        <a:pt x="84592" y="923373"/>
                      </a:cubicBezTo>
                      <a:lnTo>
                        <a:pt x="0" y="887702"/>
                      </a:lnTo>
                      <a:cubicBezTo>
                        <a:pt x="14268" y="858485"/>
                        <a:pt x="26668" y="830798"/>
                        <a:pt x="37200" y="804639"/>
                      </a:cubicBezTo>
                      <a:cubicBezTo>
                        <a:pt x="47731" y="778480"/>
                        <a:pt x="56564" y="748754"/>
                        <a:pt x="63698" y="715461"/>
                      </a:cubicBezTo>
                      <a:cubicBezTo>
                        <a:pt x="70833" y="682168"/>
                        <a:pt x="76268" y="642420"/>
                        <a:pt x="80005" y="596217"/>
                      </a:cubicBezTo>
                      <a:cubicBezTo>
                        <a:pt x="83742" y="550015"/>
                        <a:pt x="85611" y="491922"/>
                        <a:pt x="85611" y="421939"/>
                      </a:cubicBezTo>
                      <a:close/>
                      <a:moveTo>
                        <a:pt x="4687214" y="46882"/>
                      </a:moveTo>
                      <a:lnTo>
                        <a:pt x="5205974" y="46882"/>
                      </a:lnTo>
                      <a:lnTo>
                        <a:pt x="5205974" y="451495"/>
                      </a:lnTo>
                      <a:lnTo>
                        <a:pt x="4992966" y="451495"/>
                      </a:lnTo>
                      <a:lnTo>
                        <a:pt x="4992966" y="524875"/>
                      </a:lnTo>
                      <a:lnTo>
                        <a:pt x="5263048" y="524875"/>
                      </a:lnTo>
                      <a:lnTo>
                        <a:pt x="5263048" y="613543"/>
                      </a:lnTo>
                      <a:lnTo>
                        <a:pt x="5026599" y="613543"/>
                      </a:lnTo>
                      <a:cubicBezTo>
                        <a:pt x="5059212" y="650234"/>
                        <a:pt x="5097772" y="683017"/>
                        <a:pt x="5142275" y="711894"/>
                      </a:cubicBezTo>
                      <a:cubicBezTo>
                        <a:pt x="5186780" y="740771"/>
                        <a:pt x="5236549" y="768458"/>
                        <a:pt x="5291584" y="794957"/>
                      </a:cubicBezTo>
                      <a:lnTo>
                        <a:pt x="5246741" y="887702"/>
                      </a:lnTo>
                      <a:cubicBezTo>
                        <a:pt x="5197141" y="859165"/>
                        <a:pt x="5150768" y="827910"/>
                        <a:pt x="5107623" y="793937"/>
                      </a:cubicBezTo>
                      <a:cubicBezTo>
                        <a:pt x="5064479" y="759965"/>
                        <a:pt x="5026260" y="725313"/>
                        <a:pt x="4992966" y="689982"/>
                      </a:cubicBezTo>
                      <a:lnTo>
                        <a:pt x="4992966" y="923373"/>
                      </a:lnTo>
                      <a:lnTo>
                        <a:pt x="4896144" y="923373"/>
                      </a:lnTo>
                      <a:lnTo>
                        <a:pt x="4896144" y="701192"/>
                      </a:lnTo>
                      <a:cubicBezTo>
                        <a:pt x="4867608" y="735844"/>
                        <a:pt x="4834824" y="768968"/>
                        <a:pt x="4797794" y="800562"/>
                      </a:cubicBezTo>
                      <a:cubicBezTo>
                        <a:pt x="4760765" y="832156"/>
                        <a:pt x="4716430" y="864940"/>
                        <a:pt x="4664792" y="898912"/>
                      </a:cubicBezTo>
                      <a:lnTo>
                        <a:pt x="4605680" y="808206"/>
                      </a:lnTo>
                      <a:cubicBezTo>
                        <a:pt x="4664792" y="778310"/>
                        <a:pt x="4714732" y="747905"/>
                        <a:pt x="4755498" y="716990"/>
                      </a:cubicBezTo>
                      <a:cubicBezTo>
                        <a:pt x="4796266" y="686075"/>
                        <a:pt x="4831936" y="651593"/>
                        <a:pt x="4862512" y="613543"/>
                      </a:cubicBezTo>
                      <a:lnTo>
                        <a:pt x="4644408" y="613543"/>
                      </a:lnTo>
                      <a:lnTo>
                        <a:pt x="4644408" y="524875"/>
                      </a:lnTo>
                      <a:lnTo>
                        <a:pt x="4896144" y="524875"/>
                      </a:lnTo>
                      <a:lnTo>
                        <a:pt x="4896144" y="451495"/>
                      </a:lnTo>
                      <a:lnTo>
                        <a:pt x="4687214" y="451495"/>
                      </a:lnTo>
                      <a:close/>
                      <a:moveTo>
                        <a:pt x="3582000" y="42805"/>
                      </a:moveTo>
                      <a:lnTo>
                        <a:pt x="4154776" y="42805"/>
                      </a:lnTo>
                      <a:lnTo>
                        <a:pt x="4154776" y="131474"/>
                      </a:lnTo>
                      <a:lnTo>
                        <a:pt x="3842908" y="131474"/>
                      </a:lnTo>
                      <a:lnTo>
                        <a:pt x="3826602" y="223199"/>
                      </a:lnTo>
                      <a:lnTo>
                        <a:pt x="4095664" y="223199"/>
                      </a:lnTo>
                      <a:lnTo>
                        <a:pt x="4090568" y="416843"/>
                      </a:lnTo>
                      <a:lnTo>
                        <a:pt x="4202678" y="416843"/>
                      </a:lnTo>
                      <a:lnTo>
                        <a:pt x="4202678" y="508568"/>
                      </a:lnTo>
                      <a:lnTo>
                        <a:pt x="3549386" y="508568"/>
                      </a:lnTo>
                      <a:lnTo>
                        <a:pt x="3549386" y="416843"/>
                      </a:lnTo>
                      <a:lnTo>
                        <a:pt x="3697166" y="416843"/>
                      </a:lnTo>
                      <a:lnTo>
                        <a:pt x="3715512" y="310848"/>
                      </a:lnTo>
                      <a:lnTo>
                        <a:pt x="3599326" y="310848"/>
                      </a:lnTo>
                      <a:lnTo>
                        <a:pt x="3599326" y="223199"/>
                      </a:lnTo>
                      <a:lnTo>
                        <a:pt x="3729780" y="223199"/>
                      </a:lnTo>
                      <a:lnTo>
                        <a:pt x="3746087" y="131474"/>
                      </a:lnTo>
                      <a:lnTo>
                        <a:pt x="3582000" y="131474"/>
                      </a:lnTo>
                      <a:close/>
                      <a:moveTo>
                        <a:pt x="4509878" y="17326"/>
                      </a:moveTo>
                      <a:cubicBezTo>
                        <a:pt x="4519390" y="26838"/>
                        <a:pt x="4529922" y="38389"/>
                        <a:pt x="4541472" y="51978"/>
                      </a:cubicBezTo>
                      <a:cubicBezTo>
                        <a:pt x="4553023" y="65567"/>
                        <a:pt x="4564744" y="80005"/>
                        <a:pt x="4576634" y="95293"/>
                      </a:cubicBezTo>
                      <a:cubicBezTo>
                        <a:pt x="4588524" y="110581"/>
                        <a:pt x="4600074" y="126038"/>
                        <a:pt x="4611286" y="141665"/>
                      </a:cubicBezTo>
                      <a:cubicBezTo>
                        <a:pt x="4622496" y="157293"/>
                        <a:pt x="4632178" y="171561"/>
                        <a:pt x="4640332" y="184471"/>
                      </a:cubicBezTo>
                      <a:lnTo>
                        <a:pt x="4566952" y="256832"/>
                      </a:lnTo>
                      <a:cubicBezTo>
                        <a:pt x="4557440" y="241884"/>
                        <a:pt x="4547418" y="225917"/>
                        <a:pt x="4536886" y="208931"/>
                      </a:cubicBezTo>
                      <a:cubicBezTo>
                        <a:pt x="4526354" y="191945"/>
                        <a:pt x="4515654" y="175298"/>
                        <a:pt x="4504782" y="158991"/>
                      </a:cubicBezTo>
                      <a:cubicBezTo>
                        <a:pt x="4493910" y="142685"/>
                        <a:pt x="4483040" y="127227"/>
                        <a:pt x="4472168" y="112619"/>
                      </a:cubicBezTo>
                      <a:cubicBezTo>
                        <a:pt x="4461297" y="98011"/>
                        <a:pt x="4451105" y="85271"/>
                        <a:pt x="4441592" y="74400"/>
                      </a:cubicBezTo>
                      <a:close/>
                      <a:moveTo>
                        <a:pt x="2436685" y="13249"/>
                      </a:moveTo>
                      <a:lnTo>
                        <a:pt x="2536565" y="17326"/>
                      </a:lnTo>
                      <a:lnTo>
                        <a:pt x="2536565" y="98860"/>
                      </a:lnTo>
                      <a:lnTo>
                        <a:pt x="2766898" y="98860"/>
                      </a:lnTo>
                      <a:lnTo>
                        <a:pt x="2766898" y="13249"/>
                      </a:lnTo>
                      <a:lnTo>
                        <a:pt x="2867796" y="17326"/>
                      </a:lnTo>
                      <a:lnTo>
                        <a:pt x="2867796" y="98860"/>
                      </a:lnTo>
                      <a:lnTo>
                        <a:pt x="3076727" y="98860"/>
                      </a:lnTo>
                      <a:lnTo>
                        <a:pt x="3076727" y="193643"/>
                      </a:lnTo>
                      <a:lnTo>
                        <a:pt x="2867796" y="193643"/>
                      </a:lnTo>
                      <a:lnTo>
                        <a:pt x="2867796" y="257851"/>
                      </a:lnTo>
                      <a:lnTo>
                        <a:pt x="2766898" y="257851"/>
                      </a:lnTo>
                      <a:lnTo>
                        <a:pt x="2766898" y="193643"/>
                      </a:lnTo>
                      <a:lnTo>
                        <a:pt x="2536565" y="193643"/>
                      </a:lnTo>
                      <a:lnTo>
                        <a:pt x="2536565" y="257851"/>
                      </a:lnTo>
                      <a:lnTo>
                        <a:pt x="2436685" y="257851"/>
                      </a:lnTo>
                      <a:lnTo>
                        <a:pt x="2436685" y="193643"/>
                      </a:lnTo>
                      <a:lnTo>
                        <a:pt x="2222659" y="193643"/>
                      </a:lnTo>
                      <a:lnTo>
                        <a:pt x="2222659" y="98860"/>
                      </a:lnTo>
                      <a:lnTo>
                        <a:pt x="2436685" y="98860"/>
                      </a:lnTo>
                      <a:close/>
                      <a:moveTo>
                        <a:pt x="3415874" y="12230"/>
                      </a:moveTo>
                      <a:cubicBezTo>
                        <a:pt x="3425387" y="22422"/>
                        <a:pt x="3436428" y="34312"/>
                        <a:pt x="3448998" y="47901"/>
                      </a:cubicBezTo>
                      <a:cubicBezTo>
                        <a:pt x="3461567" y="61490"/>
                        <a:pt x="3474137" y="75759"/>
                        <a:pt x="3486707" y="90707"/>
                      </a:cubicBezTo>
                      <a:cubicBezTo>
                        <a:pt x="3499277" y="105655"/>
                        <a:pt x="3511507" y="120433"/>
                        <a:pt x="3523397" y="135041"/>
                      </a:cubicBezTo>
                      <a:cubicBezTo>
                        <a:pt x="3535288" y="149649"/>
                        <a:pt x="3545310" y="163068"/>
                        <a:pt x="3553463" y="175298"/>
                      </a:cubicBezTo>
                      <a:lnTo>
                        <a:pt x="3479063" y="256832"/>
                      </a:lnTo>
                      <a:cubicBezTo>
                        <a:pt x="3471589" y="245282"/>
                        <a:pt x="3462077" y="231353"/>
                        <a:pt x="3450526" y="215046"/>
                      </a:cubicBezTo>
                      <a:cubicBezTo>
                        <a:pt x="3438976" y="198739"/>
                        <a:pt x="3426576" y="181923"/>
                        <a:pt x="3413326" y="164597"/>
                      </a:cubicBezTo>
                      <a:cubicBezTo>
                        <a:pt x="3400077" y="147271"/>
                        <a:pt x="3386998" y="130624"/>
                        <a:pt x="3374088" y="114657"/>
                      </a:cubicBezTo>
                      <a:cubicBezTo>
                        <a:pt x="3361179" y="98690"/>
                        <a:pt x="3349628" y="85271"/>
                        <a:pt x="3339436" y="74400"/>
                      </a:cubicBezTo>
                      <a:close/>
                      <a:moveTo>
                        <a:pt x="1186748" y="12230"/>
                      </a:moveTo>
                      <a:cubicBezTo>
                        <a:pt x="1198978" y="19704"/>
                        <a:pt x="1212907" y="28877"/>
                        <a:pt x="1228534" y="39748"/>
                      </a:cubicBezTo>
                      <a:cubicBezTo>
                        <a:pt x="1244162" y="50619"/>
                        <a:pt x="1259789" y="61830"/>
                        <a:pt x="1275417" y="73381"/>
                      </a:cubicBezTo>
                      <a:cubicBezTo>
                        <a:pt x="1291044" y="84931"/>
                        <a:pt x="1305992" y="96652"/>
                        <a:pt x="1320260" y="108542"/>
                      </a:cubicBezTo>
                      <a:cubicBezTo>
                        <a:pt x="1334529" y="120433"/>
                        <a:pt x="1347099" y="131474"/>
                        <a:pt x="1357970" y="141665"/>
                      </a:cubicBezTo>
                      <a:lnTo>
                        <a:pt x="1357970" y="49940"/>
                      </a:lnTo>
                      <a:lnTo>
                        <a:pt x="1964379" y="49940"/>
                      </a:lnTo>
                      <a:lnTo>
                        <a:pt x="1964379" y="790880"/>
                      </a:lnTo>
                      <a:cubicBezTo>
                        <a:pt x="1964379" y="816699"/>
                        <a:pt x="1962171" y="837422"/>
                        <a:pt x="1957754" y="853050"/>
                      </a:cubicBezTo>
                      <a:cubicBezTo>
                        <a:pt x="1953338" y="868677"/>
                        <a:pt x="1946034" y="881077"/>
                        <a:pt x="1935842" y="890249"/>
                      </a:cubicBezTo>
                      <a:cubicBezTo>
                        <a:pt x="1925650" y="899422"/>
                        <a:pt x="1912231" y="905877"/>
                        <a:pt x="1895584" y="909614"/>
                      </a:cubicBezTo>
                      <a:cubicBezTo>
                        <a:pt x="1878938" y="913351"/>
                        <a:pt x="1858385" y="916578"/>
                        <a:pt x="1833925" y="919296"/>
                      </a:cubicBezTo>
                      <a:lnTo>
                        <a:pt x="1776851" y="925411"/>
                      </a:lnTo>
                      <a:lnTo>
                        <a:pt x="1742199" y="823494"/>
                      </a:lnTo>
                      <a:lnTo>
                        <a:pt x="1802330" y="817378"/>
                      </a:lnTo>
                      <a:cubicBezTo>
                        <a:pt x="1815919" y="816020"/>
                        <a:pt x="1826790" y="814491"/>
                        <a:pt x="1834944" y="812792"/>
                      </a:cubicBezTo>
                      <a:cubicBezTo>
                        <a:pt x="1843097" y="811094"/>
                        <a:pt x="1849212" y="808206"/>
                        <a:pt x="1853289" y="804129"/>
                      </a:cubicBezTo>
                      <a:cubicBezTo>
                        <a:pt x="1857366" y="800052"/>
                        <a:pt x="1860083" y="794617"/>
                        <a:pt x="1861442" y="787822"/>
                      </a:cubicBezTo>
                      <a:cubicBezTo>
                        <a:pt x="1862801" y="781028"/>
                        <a:pt x="1863481" y="771855"/>
                        <a:pt x="1863481" y="760305"/>
                      </a:cubicBezTo>
                      <a:lnTo>
                        <a:pt x="1863481" y="144723"/>
                      </a:lnTo>
                      <a:lnTo>
                        <a:pt x="1458868" y="144723"/>
                      </a:lnTo>
                      <a:lnTo>
                        <a:pt x="1458868" y="913181"/>
                      </a:lnTo>
                      <a:lnTo>
                        <a:pt x="1357970" y="913181"/>
                      </a:lnTo>
                      <a:lnTo>
                        <a:pt x="1357970" y="146761"/>
                      </a:lnTo>
                      <a:lnTo>
                        <a:pt x="1307011" y="231353"/>
                      </a:lnTo>
                      <a:cubicBezTo>
                        <a:pt x="1297499" y="220482"/>
                        <a:pt x="1285099" y="208252"/>
                        <a:pt x="1269811" y="194663"/>
                      </a:cubicBezTo>
                      <a:cubicBezTo>
                        <a:pt x="1254523" y="181074"/>
                        <a:pt x="1238726" y="167485"/>
                        <a:pt x="1222419" y="153896"/>
                      </a:cubicBezTo>
                      <a:cubicBezTo>
                        <a:pt x="1206113" y="140307"/>
                        <a:pt x="1189976" y="127567"/>
                        <a:pt x="1174009" y="115676"/>
                      </a:cubicBezTo>
                      <a:cubicBezTo>
                        <a:pt x="1158042" y="103786"/>
                        <a:pt x="1144622" y="94104"/>
                        <a:pt x="1133751" y="86630"/>
                      </a:cubicBezTo>
                      <a:close/>
                      <a:moveTo>
                        <a:pt x="5660954" y="0"/>
                      </a:moveTo>
                      <a:cubicBezTo>
                        <a:pt x="5669108" y="8153"/>
                        <a:pt x="5678110" y="17326"/>
                        <a:pt x="5687963" y="27518"/>
                      </a:cubicBezTo>
                      <a:cubicBezTo>
                        <a:pt x="5697814" y="37710"/>
                        <a:pt x="5707836" y="48411"/>
                        <a:pt x="5718028" y="59622"/>
                      </a:cubicBezTo>
                      <a:cubicBezTo>
                        <a:pt x="5728220" y="70833"/>
                        <a:pt x="5738412" y="82214"/>
                        <a:pt x="5748604" y="93764"/>
                      </a:cubicBezTo>
                      <a:cubicBezTo>
                        <a:pt x="5758796" y="105315"/>
                        <a:pt x="5768308" y="116186"/>
                        <a:pt x="5777140" y="126378"/>
                      </a:cubicBezTo>
                      <a:lnTo>
                        <a:pt x="5740450" y="170202"/>
                      </a:lnTo>
                      <a:lnTo>
                        <a:pt x="5871924" y="170202"/>
                      </a:lnTo>
                      <a:lnTo>
                        <a:pt x="5871924" y="1019"/>
                      </a:lnTo>
                      <a:lnTo>
                        <a:pt x="5970784" y="5096"/>
                      </a:lnTo>
                      <a:lnTo>
                        <a:pt x="5970784" y="170202"/>
                      </a:lnTo>
                      <a:lnTo>
                        <a:pt x="6097162" y="170202"/>
                      </a:lnTo>
                      <a:lnTo>
                        <a:pt x="6056394" y="135550"/>
                      </a:lnTo>
                      <a:cubicBezTo>
                        <a:pt x="6064548" y="127397"/>
                        <a:pt x="6074230" y="117375"/>
                        <a:pt x="6085441" y="105485"/>
                      </a:cubicBezTo>
                      <a:cubicBezTo>
                        <a:pt x="6096652" y="93594"/>
                        <a:pt x="6107863" y="81364"/>
                        <a:pt x="6119074" y="68794"/>
                      </a:cubicBezTo>
                      <a:cubicBezTo>
                        <a:pt x="6130284" y="56225"/>
                        <a:pt x="6140816" y="43995"/>
                        <a:pt x="6150668" y="32104"/>
                      </a:cubicBezTo>
                      <a:cubicBezTo>
                        <a:pt x="6160520" y="20214"/>
                        <a:pt x="6168504" y="10192"/>
                        <a:pt x="6174619" y="2038"/>
                      </a:cubicBezTo>
                      <a:lnTo>
                        <a:pt x="6248000" y="59112"/>
                      </a:lnTo>
                      <a:cubicBezTo>
                        <a:pt x="6235770" y="74740"/>
                        <a:pt x="6220992" y="92745"/>
                        <a:pt x="6203666" y="113129"/>
                      </a:cubicBezTo>
                      <a:cubicBezTo>
                        <a:pt x="6186340" y="133512"/>
                        <a:pt x="6169523" y="152537"/>
                        <a:pt x="6153216" y="170202"/>
                      </a:cubicBezTo>
                      <a:lnTo>
                        <a:pt x="6326476" y="170202"/>
                      </a:lnTo>
                      <a:lnTo>
                        <a:pt x="6326476" y="394421"/>
                      </a:lnTo>
                      <a:lnTo>
                        <a:pt x="6229654" y="394421"/>
                      </a:lnTo>
                      <a:lnTo>
                        <a:pt x="6229654" y="263966"/>
                      </a:lnTo>
                      <a:lnTo>
                        <a:pt x="5612034" y="263966"/>
                      </a:lnTo>
                      <a:lnTo>
                        <a:pt x="5612034" y="394421"/>
                      </a:lnTo>
                      <a:lnTo>
                        <a:pt x="5515213" y="394421"/>
                      </a:lnTo>
                      <a:lnTo>
                        <a:pt x="5515213" y="170202"/>
                      </a:lnTo>
                      <a:lnTo>
                        <a:pt x="5689492" y="170202"/>
                      </a:lnTo>
                      <a:cubicBezTo>
                        <a:pt x="5672505" y="150498"/>
                        <a:pt x="5655349" y="131474"/>
                        <a:pt x="5638024" y="113129"/>
                      </a:cubicBezTo>
                      <a:cubicBezTo>
                        <a:pt x="5620697" y="94783"/>
                        <a:pt x="5605240" y="79156"/>
                        <a:pt x="5591650" y="66246"/>
                      </a:cubicBezTo>
                      <a:close/>
                      <a:moveTo>
                        <a:pt x="658387" y="0"/>
                      </a:moveTo>
                      <a:cubicBezTo>
                        <a:pt x="664502" y="16307"/>
                        <a:pt x="671127" y="35501"/>
                        <a:pt x="678261" y="57583"/>
                      </a:cubicBezTo>
                      <a:cubicBezTo>
                        <a:pt x="685395" y="79666"/>
                        <a:pt x="692020" y="100898"/>
                        <a:pt x="698135" y="121282"/>
                      </a:cubicBezTo>
                      <a:lnTo>
                        <a:pt x="923373" y="121282"/>
                      </a:lnTo>
                      <a:lnTo>
                        <a:pt x="923373" y="211988"/>
                      </a:lnTo>
                      <a:lnTo>
                        <a:pt x="363845" y="211988"/>
                      </a:lnTo>
                      <a:lnTo>
                        <a:pt x="363845" y="121282"/>
                      </a:lnTo>
                      <a:lnTo>
                        <a:pt x="594179" y="121282"/>
                      </a:lnTo>
                      <a:cubicBezTo>
                        <a:pt x="588743" y="103616"/>
                        <a:pt x="583478" y="86460"/>
                        <a:pt x="578382" y="69814"/>
                      </a:cubicBezTo>
                      <a:cubicBezTo>
                        <a:pt x="573286" y="53167"/>
                        <a:pt x="567680" y="36011"/>
                        <a:pt x="561565" y="1834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grpSp>
              <p:nvGrpSpPr>
                <p:cNvPr id="74" name="组合 73"/>
                <p:cNvGrpSpPr>
                  <a:grpSpLocks noChangeAspect="1"/>
                </p:cNvGrpSpPr>
                <p:nvPr>
                  <p:custDataLst>
                    <p:tags r:id="rId25"/>
                  </p:custDataLst>
                </p:nvPr>
              </p:nvGrpSpPr>
              <p:grpSpPr>
                <a:xfrm>
                  <a:off x="2151663" y="11513070"/>
                  <a:ext cx="6506200" cy="270000"/>
                  <a:chOff x="4565768" y="3926909"/>
                  <a:chExt cx="6939946" cy="288000"/>
                </a:xfrm>
              </p:grpSpPr>
              <p:sp>
                <p:nvSpPr>
                  <p:cNvPr id="76" name="任意多边形: 形状 75"/>
                  <p:cNvSpPr>
                    <a:spLocks noChangeAspect="1"/>
                  </p:cNvSpPr>
                  <p:nvPr>
                    <p:custDataLst>
                      <p:tags r:id="rId26"/>
                    </p:custDataLst>
                  </p:nvPr>
                </p:nvSpPr>
                <p:spPr>
                  <a:xfrm>
                    <a:off x="8019102" y="3926909"/>
                    <a:ext cx="3486612" cy="252000"/>
                  </a:xfrm>
                  <a:custGeom>
                    <a:avLst/>
                    <a:gdLst>
                      <a:gd name="connsiteX0" fmla="*/ 6527338 w 6564098"/>
                      <a:gd name="connsiteY0" fmla="*/ 396512 h 474430"/>
                      <a:gd name="connsiteX1" fmla="*/ 6553416 w 6564098"/>
                      <a:gd name="connsiteY1" fmla="*/ 407194 h 474430"/>
                      <a:gd name="connsiteX2" fmla="*/ 6564098 w 6564098"/>
                      <a:gd name="connsiteY2" fmla="*/ 433272 h 474430"/>
                      <a:gd name="connsiteX3" fmla="*/ 6553416 w 6564098"/>
                      <a:gd name="connsiteY3" fmla="*/ 459350 h 474430"/>
                      <a:gd name="connsiteX4" fmla="*/ 6527338 w 6564098"/>
                      <a:gd name="connsiteY4" fmla="*/ 470032 h 474430"/>
                      <a:gd name="connsiteX5" fmla="*/ 6501260 w 6564098"/>
                      <a:gd name="connsiteY5" fmla="*/ 459350 h 474430"/>
                      <a:gd name="connsiteX6" fmla="*/ 6490576 w 6564098"/>
                      <a:gd name="connsiteY6" fmla="*/ 433272 h 474430"/>
                      <a:gd name="connsiteX7" fmla="*/ 6501260 w 6564098"/>
                      <a:gd name="connsiteY7" fmla="*/ 407194 h 474430"/>
                      <a:gd name="connsiteX8" fmla="*/ 6527338 w 6564098"/>
                      <a:gd name="connsiteY8" fmla="*/ 396512 h 474430"/>
                      <a:gd name="connsiteX9" fmla="*/ 4220226 w 6564098"/>
                      <a:gd name="connsiteY9" fmla="*/ 269579 h 474430"/>
                      <a:gd name="connsiteX10" fmla="*/ 4220226 w 6564098"/>
                      <a:gd name="connsiteY10" fmla="*/ 424789 h 474430"/>
                      <a:gd name="connsiteX11" fmla="*/ 4323280 w 6564098"/>
                      <a:gd name="connsiteY11" fmla="*/ 424789 h 474430"/>
                      <a:gd name="connsiteX12" fmla="*/ 4388318 w 6564098"/>
                      <a:gd name="connsiteY12" fmla="*/ 404052 h 474430"/>
                      <a:gd name="connsiteX13" fmla="*/ 4411884 w 6564098"/>
                      <a:gd name="connsiteY13" fmla="*/ 347184 h 474430"/>
                      <a:gd name="connsiteX14" fmla="*/ 4386435 w 6564098"/>
                      <a:gd name="connsiteY14" fmla="*/ 290313 h 474430"/>
                      <a:gd name="connsiteX15" fmla="*/ 4318882 w 6564098"/>
                      <a:gd name="connsiteY15" fmla="*/ 269579 h 474430"/>
                      <a:gd name="connsiteX16" fmla="*/ 1950084 w 6564098"/>
                      <a:gd name="connsiteY16" fmla="*/ 104313 h 474430"/>
                      <a:gd name="connsiteX17" fmla="*/ 1869650 w 6564098"/>
                      <a:gd name="connsiteY17" fmla="*/ 329275 h 474430"/>
                      <a:gd name="connsiteX18" fmla="*/ 2030518 w 6564098"/>
                      <a:gd name="connsiteY18" fmla="*/ 329275 h 474430"/>
                      <a:gd name="connsiteX19" fmla="*/ 397558 w 6564098"/>
                      <a:gd name="connsiteY19" fmla="*/ 82946 h 474430"/>
                      <a:gd name="connsiteX20" fmla="*/ 397558 w 6564098"/>
                      <a:gd name="connsiteY20" fmla="*/ 426045 h 474430"/>
                      <a:gd name="connsiteX21" fmla="*/ 477992 w 6564098"/>
                      <a:gd name="connsiteY21" fmla="*/ 426045 h 474430"/>
                      <a:gd name="connsiteX22" fmla="*/ 603669 w 6564098"/>
                      <a:gd name="connsiteY22" fmla="*/ 380802 h 474430"/>
                      <a:gd name="connsiteX23" fmla="*/ 647026 w 6564098"/>
                      <a:gd name="connsiteY23" fmla="*/ 254496 h 474430"/>
                      <a:gd name="connsiteX24" fmla="*/ 603669 w 6564098"/>
                      <a:gd name="connsiteY24" fmla="*/ 128192 h 474430"/>
                      <a:gd name="connsiteX25" fmla="*/ 477992 w 6564098"/>
                      <a:gd name="connsiteY25" fmla="*/ 82946 h 474430"/>
                      <a:gd name="connsiteX26" fmla="*/ 3000428 w 6564098"/>
                      <a:gd name="connsiteY26" fmla="*/ 81063 h 474430"/>
                      <a:gd name="connsiteX27" fmla="*/ 2882921 w 6564098"/>
                      <a:gd name="connsiteY27" fmla="*/ 127876 h 474430"/>
                      <a:gd name="connsiteX28" fmla="*/ 2836735 w 6564098"/>
                      <a:gd name="connsiteY28" fmla="*/ 251983 h 474430"/>
                      <a:gd name="connsiteX29" fmla="*/ 2883234 w 6564098"/>
                      <a:gd name="connsiteY29" fmla="*/ 376404 h 474430"/>
                      <a:gd name="connsiteX30" fmla="*/ 3000741 w 6564098"/>
                      <a:gd name="connsiteY30" fmla="*/ 423533 h 474430"/>
                      <a:gd name="connsiteX31" fmla="*/ 3117622 w 6564098"/>
                      <a:gd name="connsiteY31" fmla="*/ 376404 h 474430"/>
                      <a:gd name="connsiteX32" fmla="*/ 3163495 w 6564098"/>
                      <a:gd name="connsiteY32" fmla="*/ 251983 h 474430"/>
                      <a:gd name="connsiteX33" fmla="*/ 3117622 w 6564098"/>
                      <a:gd name="connsiteY33" fmla="*/ 127876 h 474430"/>
                      <a:gd name="connsiteX34" fmla="*/ 3000428 w 6564098"/>
                      <a:gd name="connsiteY34" fmla="*/ 81063 h 474430"/>
                      <a:gd name="connsiteX35" fmla="*/ 6079196 w 6564098"/>
                      <a:gd name="connsiteY35" fmla="*/ 80434 h 474430"/>
                      <a:gd name="connsiteX36" fmla="*/ 6079196 w 6564098"/>
                      <a:gd name="connsiteY36" fmla="*/ 245070 h 474430"/>
                      <a:gd name="connsiteX37" fmla="*/ 6163398 w 6564098"/>
                      <a:gd name="connsiteY37" fmla="*/ 245070 h 474430"/>
                      <a:gd name="connsiteX38" fmla="*/ 6233463 w 6564098"/>
                      <a:gd name="connsiteY38" fmla="*/ 223393 h 474430"/>
                      <a:gd name="connsiteX39" fmla="*/ 6256400 w 6564098"/>
                      <a:gd name="connsiteY39" fmla="*/ 162753 h 474430"/>
                      <a:gd name="connsiteX40" fmla="*/ 6163398 w 6564098"/>
                      <a:gd name="connsiteY40" fmla="*/ 80434 h 474430"/>
                      <a:gd name="connsiteX41" fmla="*/ 4220226 w 6564098"/>
                      <a:gd name="connsiteY41" fmla="*/ 80434 h 474430"/>
                      <a:gd name="connsiteX42" fmla="*/ 4220226 w 6564098"/>
                      <a:gd name="connsiteY42" fmla="*/ 223706 h 474430"/>
                      <a:gd name="connsiteX43" fmla="*/ 4316370 w 6564098"/>
                      <a:gd name="connsiteY43" fmla="*/ 223706 h 474430"/>
                      <a:gd name="connsiteX44" fmla="*/ 4378266 w 6564098"/>
                      <a:gd name="connsiteY44" fmla="*/ 204541 h 474430"/>
                      <a:gd name="connsiteX45" fmla="*/ 4400572 w 6564098"/>
                      <a:gd name="connsiteY45" fmla="*/ 152385 h 474430"/>
                      <a:gd name="connsiteX46" fmla="*/ 4378266 w 6564098"/>
                      <a:gd name="connsiteY46" fmla="*/ 99915 h 474430"/>
                      <a:gd name="connsiteX47" fmla="*/ 4316370 w 6564098"/>
                      <a:gd name="connsiteY47" fmla="*/ 80434 h 474430"/>
                      <a:gd name="connsiteX48" fmla="*/ 6022012 w 6564098"/>
                      <a:gd name="connsiteY48" fmla="*/ 34561 h 474430"/>
                      <a:gd name="connsiteX49" fmla="*/ 6163398 w 6564098"/>
                      <a:gd name="connsiteY49" fmla="*/ 34561 h 474430"/>
                      <a:gd name="connsiteX50" fmla="*/ 6275564 w 6564098"/>
                      <a:gd name="connsiteY50" fmla="*/ 70379 h 474430"/>
                      <a:gd name="connsiteX51" fmla="*/ 6314210 w 6564098"/>
                      <a:gd name="connsiteY51" fmla="*/ 158039 h 474430"/>
                      <a:gd name="connsiteX52" fmla="*/ 6285933 w 6564098"/>
                      <a:gd name="connsiteY52" fmla="*/ 244443 h 474430"/>
                      <a:gd name="connsiteX53" fmla="*/ 6201101 w 6564098"/>
                      <a:gd name="connsiteY53" fmla="*/ 287801 h 474430"/>
                      <a:gd name="connsiteX54" fmla="*/ 6321124 w 6564098"/>
                      <a:gd name="connsiteY54" fmla="*/ 470032 h 474430"/>
                      <a:gd name="connsiteX55" fmla="*/ 6249486 w 6564098"/>
                      <a:gd name="connsiteY55" fmla="*/ 470032 h 474430"/>
                      <a:gd name="connsiteX56" fmla="*/ 6135121 w 6564098"/>
                      <a:gd name="connsiteY56" fmla="*/ 290313 h 474430"/>
                      <a:gd name="connsiteX57" fmla="*/ 6079196 w 6564098"/>
                      <a:gd name="connsiteY57" fmla="*/ 290313 h 474430"/>
                      <a:gd name="connsiteX58" fmla="*/ 6079196 w 6564098"/>
                      <a:gd name="connsiteY58" fmla="*/ 470032 h 474430"/>
                      <a:gd name="connsiteX59" fmla="*/ 6022012 w 6564098"/>
                      <a:gd name="connsiteY59" fmla="*/ 470032 h 474430"/>
                      <a:gd name="connsiteX60" fmla="*/ 5681637 w 6564098"/>
                      <a:gd name="connsiteY60" fmla="*/ 34561 h 474430"/>
                      <a:gd name="connsiteX61" fmla="*/ 5912254 w 6564098"/>
                      <a:gd name="connsiteY61" fmla="*/ 34561 h 474430"/>
                      <a:gd name="connsiteX62" fmla="*/ 5912254 w 6564098"/>
                      <a:gd name="connsiteY62" fmla="*/ 79804 h 474430"/>
                      <a:gd name="connsiteX63" fmla="*/ 5738821 w 6564098"/>
                      <a:gd name="connsiteY63" fmla="*/ 79804 h 474430"/>
                      <a:gd name="connsiteX64" fmla="*/ 5738821 w 6564098"/>
                      <a:gd name="connsiteY64" fmla="*/ 228104 h 474430"/>
                      <a:gd name="connsiteX65" fmla="*/ 5893402 w 6564098"/>
                      <a:gd name="connsiteY65" fmla="*/ 228104 h 474430"/>
                      <a:gd name="connsiteX66" fmla="*/ 5893402 w 6564098"/>
                      <a:gd name="connsiteY66" fmla="*/ 272721 h 474430"/>
                      <a:gd name="connsiteX67" fmla="*/ 5738821 w 6564098"/>
                      <a:gd name="connsiteY67" fmla="*/ 272721 h 474430"/>
                      <a:gd name="connsiteX68" fmla="*/ 5738821 w 6564098"/>
                      <a:gd name="connsiteY68" fmla="*/ 424789 h 474430"/>
                      <a:gd name="connsiteX69" fmla="*/ 5912254 w 6564098"/>
                      <a:gd name="connsiteY69" fmla="*/ 424789 h 474430"/>
                      <a:gd name="connsiteX70" fmla="*/ 5912254 w 6564098"/>
                      <a:gd name="connsiteY70" fmla="*/ 470032 h 474430"/>
                      <a:gd name="connsiteX71" fmla="*/ 5681637 w 6564098"/>
                      <a:gd name="connsiteY71" fmla="*/ 470032 h 474430"/>
                      <a:gd name="connsiteX72" fmla="*/ 5295602 w 6564098"/>
                      <a:gd name="connsiteY72" fmla="*/ 34561 h 474430"/>
                      <a:gd name="connsiteX73" fmla="*/ 5582772 w 6564098"/>
                      <a:gd name="connsiteY73" fmla="*/ 34561 h 474430"/>
                      <a:gd name="connsiteX74" fmla="*/ 5582772 w 6564098"/>
                      <a:gd name="connsiteY74" fmla="*/ 80434 h 474430"/>
                      <a:gd name="connsiteX75" fmla="*/ 5467778 w 6564098"/>
                      <a:gd name="connsiteY75" fmla="*/ 80434 h 474430"/>
                      <a:gd name="connsiteX76" fmla="*/ 5467778 w 6564098"/>
                      <a:gd name="connsiteY76" fmla="*/ 470032 h 474430"/>
                      <a:gd name="connsiteX77" fmla="*/ 5410594 w 6564098"/>
                      <a:gd name="connsiteY77" fmla="*/ 470032 h 474430"/>
                      <a:gd name="connsiteX78" fmla="*/ 5410594 w 6564098"/>
                      <a:gd name="connsiteY78" fmla="*/ 80434 h 474430"/>
                      <a:gd name="connsiteX79" fmla="*/ 5295602 w 6564098"/>
                      <a:gd name="connsiteY79" fmla="*/ 80434 h 474430"/>
                      <a:gd name="connsiteX80" fmla="*/ 4902862 w 6564098"/>
                      <a:gd name="connsiteY80" fmla="*/ 34561 h 474430"/>
                      <a:gd name="connsiteX81" fmla="*/ 5190032 w 6564098"/>
                      <a:gd name="connsiteY81" fmla="*/ 34561 h 474430"/>
                      <a:gd name="connsiteX82" fmla="*/ 5190032 w 6564098"/>
                      <a:gd name="connsiteY82" fmla="*/ 80434 h 474430"/>
                      <a:gd name="connsiteX83" fmla="*/ 5075038 w 6564098"/>
                      <a:gd name="connsiteY83" fmla="*/ 80434 h 474430"/>
                      <a:gd name="connsiteX84" fmla="*/ 5075038 w 6564098"/>
                      <a:gd name="connsiteY84" fmla="*/ 470032 h 474430"/>
                      <a:gd name="connsiteX85" fmla="*/ 5017854 w 6564098"/>
                      <a:gd name="connsiteY85" fmla="*/ 470032 h 474430"/>
                      <a:gd name="connsiteX86" fmla="*/ 5017854 w 6564098"/>
                      <a:gd name="connsiteY86" fmla="*/ 80434 h 474430"/>
                      <a:gd name="connsiteX87" fmla="*/ 4902862 w 6564098"/>
                      <a:gd name="connsiteY87" fmla="*/ 80434 h 474430"/>
                      <a:gd name="connsiteX88" fmla="*/ 4581966 w 6564098"/>
                      <a:gd name="connsiteY88" fmla="*/ 34561 h 474430"/>
                      <a:gd name="connsiteX89" fmla="*/ 4812582 w 6564098"/>
                      <a:gd name="connsiteY89" fmla="*/ 34561 h 474430"/>
                      <a:gd name="connsiteX90" fmla="*/ 4812582 w 6564098"/>
                      <a:gd name="connsiteY90" fmla="*/ 79804 h 474430"/>
                      <a:gd name="connsiteX91" fmla="*/ 4639150 w 6564098"/>
                      <a:gd name="connsiteY91" fmla="*/ 79804 h 474430"/>
                      <a:gd name="connsiteX92" fmla="*/ 4639150 w 6564098"/>
                      <a:gd name="connsiteY92" fmla="*/ 228104 h 474430"/>
                      <a:gd name="connsiteX93" fmla="*/ 4793730 w 6564098"/>
                      <a:gd name="connsiteY93" fmla="*/ 228104 h 474430"/>
                      <a:gd name="connsiteX94" fmla="*/ 4793730 w 6564098"/>
                      <a:gd name="connsiteY94" fmla="*/ 272721 h 474430"/>
                      <a:gd name="connsiteX95" fmla="*/ 4639150 w 6564098"/>
                      <a:gd name="connsiteY95" fmla="*/ 272721 h 474430"/>
                      <a:gd name="connsiteX96" fmla="*/ 4639150 w 6564098"/>
                      <a:gd name="connsiteY96" fmla="*/ 424789 h 474430"/>
                      <a:gd name="connsiteX97" fmla="*/ 4812582 w 6564098"/>
                      <a:gd name="connsiteY97" fmla="*/ 424789 h 474430"/>
                      <a:gd name="connsiteX98" fmla="*/ 4812582 w 6564098"/>
                      <a:gd name="connsiteY98" fmla="*/ 470032 h 474430"/>
                      <a:gd name="connsiteX99" fmla="*/ 4581966 w 6564098"/>
                      <a:gd name="connsiteY99" fmla="*/ 470032 h 474430"/>
                      <a:gd name="connsiteX100" fmla="*/ 4163043 w 6564098"/>
                      <a:gd name="connsiteY100" fmla="*/ 34561 h 474430"/>
                      <a:gd name="connsiteX101" fmla="*/ 4318882 w 6564098"/>
                      <a:gd name="connsiteY101" fmla="*/ 34561 h 474430"/>
                      <a:gd name="connsiteX102" fmla="*/ 4421936 w 6564098"/>
                      <a:gd name="connsiteY102" fmla="*/ 66923 h 474430"/>
                      <a:gd name="connsiteX103" fmla="*/ 4458383 w 6564098"/>
                      <a:gd name="connsiteY103" fmla="*/ 150186 h 474430"/>
                      <a:gd name="connsiteX104" fmla="*/ 4374808 w 6564098"/>
                      <a:gd name="connsiteY104" fmla="*/ 246326 h 474430"/>
                      <a:gd name="connsiteX105" fmla="*/ 4442674 w 6564098"/>
                      <a:gd name="connsiteY105" fmla="*/ 284029 h 474430"/>
                      <a:gd name="connsiteX106" fmla="*/ 4468438 w 6564098"/>
                      <a:gd name="connsiteY106" fmla="*/ 355037 h 474430"/>
                      <a:gd name="connsiteX107" fmla="*/ 4429792 w 6564098"/>
                      <a:gd name="connsiteY107" fmla="*/ 437357 h 474430"/>
                      <a:gd name="connsiteX108" fmla="*/ 4326422 w 6564098"/>
                      <a:gd name="connsiteY108" fmla="*/ 470032 h 474430"/>
                      <a:gd name="connsiteX109" fmla="*/ 4163043 w 6564098"/>
                      <a:gd name="connsiteY109" fmla="*/ 470032 h 474430"/>
                      <a:gd name="connsiteX110" fmla="*/ 3325198 w 6564098"/>
                      <a:gd name="connsiteY110" fmla="*/ 34561 h 474430"/>
                      <a:gd name="connsiteX111" fmla="*/ 3382382 w 6564098"/>
                      <a:gd name="connsiteY111" fmla="*/ 34561 h 474430"/>
                      <a:gd name="connsiteX112" fmla="*/ 3612368 w 6564098"/>
                      <a:gd name="connsiteY112" fmla="*/ 380173 h 474430"/>
                      <a:gd name="connsiteX113" fmla="*/ 3612368 w 6564098"/>
                      <a:gd name="connsiteY113" fmla="*/ 34561 h 474430"/>
                      <a:gd name="connsiteX114" fmla="*/ 3669552 w 6564098"/>
                      <a:gd name="connsiteY114" fmla="*/ 34561 h 474430"/>
                      <a:gd name="connsiteX115" fmla="*/ 3669552 w 6564098"/>
                      <a:gd name="connsiteY115" fmla="*/ 470032 h 474430"/>
                      <a:gd name="connsiteX116" fmla="*/ 3612368 w 6564098"/>
                      <a:gd name="connsiteY116" fmla="*/ 470032 h 474430"/>
                      <a:gd name="connsiteX117" fmla="*/ 3382382 w 6564098"/>
                      <a:gd name="connsiteY117" fmla="*/ 124421 h 474430"/>
                      <a:gd name="connsiteX118" fmla="*/ 3382382 w 6564098"/>
                      <a:gd name="connsiteY118" fmla="*/ 470032 h 474430"/>
                      <a:gd name="connsiteX119" fmla="*/ 3325198 w 6564098"/>
                      <a:gd name="connsiteY119" fmla="*/ 470032 h 474430"/>
                      <a:gd name="connsiteX120" fmla="*/ 2618266 w 6564098"/>
                      <a:gd name="connsiteY120" fmla="*/ 34561 h 474430"/>
                      <a:gd name="connsiteX121" fmla="*/ 2675450 w 6564098"/>
                      <a:gd name="connsiteY121" fmla="*/ 34561 h 474430"/>
                      <a:gd name="connsiteX122" fmla="*/ 2675450 w 6564098"/>
                      <a:gd name="connsiteY122" fmla="*/ 470032 h 474430"/>
                      <a:gd name="connsiteX123" fmla="*/ 2618266 w 6564098"/>
                      <a:gd name="connsiteY123" fmla="*/ 470032 h 474430"/>
                      <a:gd name="connsiteX124" fmla="*/ 2232230 w 6564098"/>
                      <a:gd name="connsiteY124" fmla="*/ 34561 h 474430"/>
                      <a:gd name="connsiteX125" fmla="*/ 2519401 w 6564098"/>
                      <a:gd name="connsiteY125" fmla="*/ 34561 h 474430"/>
                      <a:gd name="connsiteX126" fmla="*/ 2519401 w 6564098"/>
                      <a:gd name="connsiteY126" fmla="*/ 80434 h 474430"/>
                      <a:gd name="connsiteX127" fmla="*/ 2404406 w 6564098"/>
                      <a:gd name="connsiteY127" fmla="*/ 80434 h 474430"/>
                      <a:gd name="connsiteX128" fmla="*/ 2404406 w 6564098"/>
                      <a:gd name="connsiteY128" fmla="*/ 470032 h 474430"/>
                      <a:gd name="connsiteX129" fmla="*/ 2347222 w 6564098"/>
                      <a:gd name="connsiteY129" fmla="*/ 470032 h 474430"/>
                      <a:gd name="connsiteX130" fmla="*/ 2347222 w 6564098"/>
                      <a:gd name="connsiteY130" fmla="*/ 80434 h 474430"/>
                      <a:gd name="connsiteX131" fmla="*/ 2232230 w 6564098"/>
                      <a:gd name="connsiteY131" fmla="*/ 80434 h 474430"/>
                      <a:gd name="connsiteX132" fmla="*/ 1919294 w 6564098"/>
                      <a:gd name="connsiteY132" fmla="*/ 34561 h 474430"/>
                      <a:gd name="connsiteX133" fmla="*/ 1982133 w 6564098"/>
                      <a:gd name="connsiteY133" fmla="*/ 34561 h 474430"/>
                      <a:gd name="connsiteX134" fmla="*/ 2139855 w 6564098"/>
                      <a:gd name="connsiteY134" fmla="*/ 470032 h 474430"/>
                      <a:gd name="connsiteX135" fmla="*/ 2080789 w 6564098"/>
                      <a:gd name="connsiteY135" fmla="*/ 470032 h 474430"/>
                      <a:gd name="connsiteX136" fmla="*/ 2046857 w 6564098"/>
                      <a:gd name="connsiteY136" fmla="*/ 374518 h 474430"/>
                      <a:gd name="connsiteX137" fmla="*/ 1853314 w 6564098"/>
                      <a:gd name="connsiteY137" fmla="*/ 374518 h 474430"/>
                      <a:gd name="connsiteX138" fmla="*/ 1819380 w 6564098"/>
                      <a:gd name="connsiteY138" fmla="*/ 470032 h 474430"/>
                      <a:gd name="connsiteX139" fmla="*/ 1760942 w 6564098"/>
                      <a:gd name="connsiteY139" fmla="*/ 470032 h 474430"/>
                      <a:gd name="connsiteX140" fmla="*/ 811035 w 6564098"/>
                      <a:gd name="connsiteY140" fmla="*/ 34561 h 474430"/>
                      <a:gd name="connsiteX141" fmla="*/ 868846 w 6564098"/>
                      <a:gd name="connsiteY141" fmla="*/ 34561 h 474430"/>
                      <a:gd name="connsiteX142" fmla="*/ 868846 w 6564098"/>
                      <a:gd name="connsiteY142" fmla="*/ 317334 h 474430"/>
                      <a:gd name="connsiteX143" fmla="*/ 897437 w 6564098"/>
                      <a:gd name="connsiteY143" fmla="*/ 398081 h 474430"/>
                      <a:gd name="connsiteX144" fmla="*/ 976298 w 6564098"/>
                      <a:gd name="connsiteY144" fmla="*/ 424789 h 474430"/>
                      <a:gd name="connsiteX145" fmla="*/ 1055475 w 6564098"/>
                      <a:gd name="connsiteY145" fmla="*/ 398081 h 474430"/>
                      <a:gd name="connsiteX146" fmla="*/ 1084382 w 6564098"/>
                      <a:gd name="connsiteY146" fmla="*/ 317334 h 474430"/>
                      <a:gd name="connsiteX147" fmla="*/ 1084382 w 6564098"/>
                      <a:gd name="connsiteY147" fmla="*/ 34561 h 474430"/>
                      <a:gd name="connsiteX148" fmla="*/ 1141564 w 6564098"/>
                      <a:gd name="connsiteY148" fmla="*/ 34561 h 474430"/>
                      <a:gd name="connsiteX149" fmla="*/ 1141564 w 6564098"/>
                      <a:gd name="connsiteY149" fmla="*/ 317334 h 474430"/>
                      <a:gd name="connsiteX150" fmla="*/ 1094748 w 6564098"/>
                      <a:gd name="connsiteY150" fmla="*/ 434215 h 474430"/>
                      <a:gd name="connsiteX151" fmla="*/ 975985 w 6564098"/>
                      <a:gd name="connsiteY151" fmla="*/ 474430 h 474430"/>
                      <a:gd name="connsiteX152" fmla="*/ 857535 w 6564098"/>
                      <a:gd name="connsiteY152" fmla="*/ 434215 h 474430"/>
                      <a:gd name="connsiteX153" fmla="*/ 811035 w 6564098"/>
                      <a:gd name="connsiteY153" fmla="*/ 317334 h 474430"/>
                      <a:gd name="connsiteX154" fmla="*/ 340374 w 6564098"/>
                      <a:gd name="connsiteY154" fmla="*/ 34561 h 474430"/>
                      <a:gd name="connsiteX155" fmla="*/ 477992 w 6564098"/>
                      <a:gd name="connsiteY155" fmla="*/ 34561 h 474430"/>
                      <a:gd name="connsiteX156" fmla="*/ 644514 w 6564098"/>
                      <a:gd name="connsiteY156" fmla="*/ 93631 h 474430"/>
                      <a:gd name="connsiteX157" fmla="*/ 705466 w 6564098"/>
                      <a:gd name="connsiteY157" fmla="*/ 254496 h 474430"/>
                      <a:gd name="connsiteX158" fmla="*/ 644514 w 6564098"/>
                      <a:gd name="connsiteY158" fmla="*/ 413164 h 474430"/>
                      <a:gd name="connsiteX159" fmla="*/ 477992 w 6564098"/>
                      <a:gd name="connsiteY159" fmla="*/ 470032 h 474430"/>
                      <a:gd name="connsiteX160" fmla="*/ 340374 w 6564098"/>
                      <a:gd name="connsiteY160" fmla="*/ 470032 h 474430"/>
                      <a:gd name="connsiteX161" fmla="*/ 0 w 6564098"/>
                      <a:gd name="connsiteY161" fmla="*/ 34561 h 474430"/>
                      <a:gd name="connsiteX162" fmla="*/ 230616 w 6564098"/>
                      <a:gd name="connsiteY162" fmla="*/ 34561 h 474430"/>
                      <a:gd name="connsiteX163" fmla="*/ 230616 w 6564098"/>
                      <a:gd name="connsiteY163" fmla="*/ 79804 h 474430"/>
                      <a:gd name="connsiteX164" fmla="*/ 57184 w 6564098"/>
                      <a:gd name="connsiteY164" fmla="*/ 79804 h 474430"/>
                      <a:gd name="connsiteX165" fmla="*/ 57184 w 6564098"/>
                      <a:gd name="connsiteY165" fmla="*/ 228104 h 474430"/>
                      <a:gd name="connsiteX166" fmla="*/ 211764 w 6564098"/>
                      <a:gd name="connsiteY166" fmla="*/ 228104 h 474430"/>
                      <a:gd name="connsiteX167" fmla="*/ 211764 w 6564098"/>
                      <a:gd name="connsiteY167" fmla="*/ 272721 h 474430"/>
                      <a:gd name="connsiteX168" fmla="*/ 57184 w 6564098"/>
                      <a:gd name="connsiteY168" fmla="*/ 272721 h 474430"/>
                      <a:gd name="connsiteX169" fmla="*/ 57184 w 6564098"/>
                      <a:gd name="connsiteY169" fmla="*/ 424789 h 474430"/>
                      <a:gd name="connsiteX170" fmla="*/ 230616 w 6564098"/>
                      <a:gd name="connsiteY170" fmla="*/ 424789 h 474430"/>
                      <a:gd name="connsiteX171" fmla="*/ 230616 w 6564098"/>
                      <a:gd name="connsiteY171" fmla="*/ 470032 h 474430"/>
                      <a:gd name="connsiteX172" fmla="*/ 0 w 6564098"/>
                      <a:gd name="connsiteY172" fmla="*/ 470032 h 474430"/>
                      <a:gd name="connsiteX173" fmla="*/ 3000741 w 6564098"/>
                      <a:gd name="connsiteY173" fmla="*/ 30163 h 474430"/>
                      <a:gd name="connsiteX174" fmla="*/ 3158154 w 6564098"/>
                      <a:gd name="connsiteY174" fmla="*/ 92688 h 474430"/>
                      <a:gd name="connsiteX175" fmla="*/ 3221935 w 6564098"/>
                      <a:gd name="connsiteY175" fmla="*/ 251983 h 474430"/>
                      <a:gd name="connsiteX176" fmla="*/ 3158154 w 6564098"/>
                      <a:gd name="connsiteY176" fmla="*/ 411592 h 474430"/>
                      <a:gd name="connsiteX177" fmla="*/ 3000741 w 6564098"/>
                      <a:gd name="connsiteY177" fmla="*/ 474430 h 474430"/>
                      <a:gd name="connsiteX178" fmla="*/ 2843019 w 6564098"/>
                      <a:gd name="connsiteY178" fmla="*/ 411278 h 474430"/>
                      <a:gd name="connsiteX179" fmla="*/ 2778924 w 6564098"/>
                      <a:gd name="connsiteY179" fmla="*/ 251670 h 474430"/>
                      <a:gd name="connsiteX180" fmla="*/ 2843019 w 6564098"/>
                      <a:gd name="connsiteY180" fmla="*/ 92688 h 474430"/>
                      <a:gd name="connsiteX181" fmla="*/ 3000741 w 6564098"/>
                      <a:gd name="connsiteY181" fmla="*/ 30163 h 474430"/>
                      <a:gd name="connsiteX182" fmla="*/ 1455964 w 6564098"/>
                      <a:gd name="connsiteY182" fmla="*/ 30163 h 474430"/>
                      <a:gd name="connsiteX183" fmla="*/ 1576930 w 6564098"/>
                      <a:gd name="connsiteY183" fmla="*/ 62212 h 474430"/>
                      <a:gd name="connsiteX184" fmla="*/ 1655164 w 6564098"/>
                      <a:gd name="connsiteY184" fmla="*/ 154584 h 474430"/>
                      <a:gd name="connsiteX185" fmla="*/ 1586042 w 6564098"/>
                      <a:gd name="connsiteY185" fmla="*/ 154584 h 474430"/>
                      <a:gd name="connsiteX186" fmla="*/ 1455964 w 6564098"/>
                      <a:gd name="connsiteY186" fmla="*/ 81063 h 474430"/>
                      <a:gd name="connsiteX187" fmla="*/ 1338771 w 6564098"/>
                      <a:gd name="connsiteY187" fmla="*/ 127876 h 474430"/>
                      <a:gd name="connsiteX188" fmla="*/ 1292585 w 6564098"/>
                      <a:gd name="connsiteY188" fmla="*/ 251983 h 474430"/>
                      <a:gd name="connsiteX189" fmla="*/ 1338771 w 6564098"/>
                      <a:gd name="connsiteY189" fmla="*/ 376404 h 474430"/>
                      <a:gd name="connsiteX190" fmla="*/ 1455964 w 6564098"/>
                      <a:gd name="connsiteY190" fmla="*/ 423533 h 474430"/>
                      <a:gd name="connsiteX191" fmla="*/ 1533256 w 6564098"/>
                      <a:gd name="connsiteY191" fmla="*/ 404365 h 474430"/>
                      <a:gd name="connsiteX192" fmla="*/ 1586042 w 6564098"/>
                      <a:gd name="connsiteY192" fmla="*/ 349383 h 474430"/>
                      <a:gd name="connsiteX193" fmla="*/ 1655164 w 6564098"/>
                      <a:gd name="connsiteY193" fmla="*/ 349383 h 474430"/>
                      <a:gd name="connsiteX194" fmla="*/ 1576930 w 6564098"/>
                      <a:gd name="connsiteY194" fmla="*/ 441755 h 474430"/>
                      <a:gd name="connsiteX195" fmla="*/ 1455964 w 6564098"/>
                      <a:gd name="connsiteY195" fmla="*/ 473803 h 474430"/>
                      <a:gd name="connsiteX196" fmla="*/ 1298242 w 6564098"/>
                      <a:gd name="connsiteY196" fmla="*/ 410965 h 474430"/>
                      <a:gd name="connsiteX197" fmla="*/ 1234147 w 6564098"/>
                      <a:gd name="connsiteY197" fmla="*/ 251670 h 474430"/>
                      <a:gd name="connsiteX198" fmla="*/ 1298242 w 6564098"/>
                      <a:gd name="connsiteY198" fmla="*/ 92688 h 474430"/>
                      <a:gd name="connsiteX199" fmla="*/ 1455964 w 6564098"/>
                      <a:gd name="connsiteY199" fmla="*/ 30163 h 474430"/>
                      <a:gd name="connsiteX200" fmla="*/ 6495603 w 6564098"/>
                      <a:gd name="connsiteY200" fmla="*/ 0 h 474430"/>
                      <a:gd name="connsiteX201" fmla="*/ 6555300 w 6564098"/>
                      <a:gd name="connsiteY201" fmla="*/ 0 h 474430"/>
                      <a:gd name="connsiteX202" fmla="*/ 6549016 w 6564098"/>
                      <a:gd name="connsiteY202" fmla="*/ 339957 h 474430"/>
                      <a:gd name="connsiteX203" fmla="*/ 6502516 w 6564098"/>
                      <a:gd name="connsiteY203" fmla="*/ 339957 h 4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6564098" h="474430">
                        <a:moveTo>
                          <a:pt x="6527338" y="396512"/>
                        </a:moveTo>
                        <a:cubicBezTo>
                          <a:pt x="6537602" y="396512"/>
                          <a:pt x="6546294" y="400071"/>
                          <a:pt x="6553416" y="407194"/>
                        </a:cubicBezTo>
                        <a:cubicBezTo>
                          <a:pt x="6560536" y="414316"/>
                          <a:pt x="6564098" y="423008"/>
                          <a:pt x="6564098" y="433272"/>
                        </a:cubicBezTo>
                        <a:cubicBezTo>
                          <a:pt x="6564098" y="443536"/>
                          <a:pt x="6560536" y="452228"/>
                          <a:pt x="6553416" y="459350"/>
                        </a:cubicBezTo>
                        <a:cubicBezTo>
                          <a:pt x="6546294" y="466472"/>
                          <a:pt x="6537602" y="470032"/>
                          <a:pt x="6527338" y="470032"/>
                        </a:cubicBezTo>
                        <a:cubicBezTo>
                          <a:pt x="6517074" y="470032"/>
                          <a:pt x="6508382" y="466472"/>
                          <a:pt x="6501260" y="459350"/>
                        </a:cubicBezTo>
                        <a:cubicBezTo>
                          <a:pt x="6494138" y="452228"/>
                          <a:pt x="6490576" y="443536"/>
                          <a:pt x="6490576" y="433272"/>
                        </a:cubicBezTo>
                        <a:cubicBezTo>
                          <a:pt x="6490576" y="423008"/>
                          <a:pt x="6494138" y="414316"/>
                          <a:pt x="6501260" y="407194"/>
                        </a:cubicBezTo>
                        <a:cubicBezTo>
                          <a:pt x="6508382" y="400071"/>
                          <a:pt x="6517074" y="396512"/>
                          <a:pt x="6527338" y="396512"/>
                        </a:cubicBezTo>
                        <a:close/>
                        <a:moveTo>
                          <a:pt x="4220226" y="269579"/>
                        </a:moveTo>
                        <a:lnTo>
                          <a:pt x="4220226" y="424789"/>
                        </a:lnTo>
                        <a:lnTo>
                          <a:pt x="4323280" y="424789"/>
                        </a:lnTo>
                        <a:cubicBezTo>
                          <a:pt x="4350931" y="424789"/>
                          <a:pt x="4372608" y="417876"/>
                          <a:pt x="4388318" y="404052"/>
                        </a:cubicBezTo>
                        <a:cubicBezTo>
                          <a:pt x="4404028" y="390228"/>
                          <a:pt x="4411884" y="371272"/>
                          <a:pt x="4411884" y="347184"/>
                        </a:cubicBezTo>
                        <a:cubicBezTo>
                          <a:pt x="4411884" y="323096"/>
                          <a:pt x="4403401" y="304140"/>
                          <a:pt x="4386435" y="290313"/>
                        </a:cubicBezTo>
                        <a:cubicBezTo>
                          <a:pt x="4369466" y="276489"/>
                          <a:pt x="4346951" y="269579"/>
                          <a:pt x="4318882" y="269579"/>
                        </a:cubicBezTo>
                        <a:close/>
                        <a:moveTo>
                          <a:pt x="1950084" y="104313"/>
                        </a:moveTo>
                        <a:lnTo>
                          <a:pt x="1869650" y="329275"/>
                        </a:lnTo>
                        <a:lnTo>
                          <a:pt x="2030518" y="329275"/>
                        </a:lnTo>
                        <a:close/>
                        <a:moveTo>
                          <a:pt x="397558" y="82946"/>
                        </a:moveTo>
                        <a:lnTo>
                          <a:pt x="397558" y="426045"/>
                        </a:lnTo>
                        <a:lnTo>
                          <a:pt x="477992" y="426045"/>
                        </a:lnTo>
                        <a:cubicBezTo>
                          <a:pt x="532870" y="426045"/>
                          <a:pt x="574762" y="410965"/>
                          <a:pt x="603669" y="380802"/>
                        </a:cubicBezTo>
                        <a:cubicBezTo>
                          <a:pt x="632573" y="350639"/>
                          <a:pt x="647026" y="308538"/>
                          <a:pt x="647026" y="254496"/>
                        </a:cubicBezTo>
                        <a:cubicBezTo>
                          <a:pt x="647026" y="200456"/>
                          <a:pt x="632573" y="158352"/>
                          <a:pt x="603669" y="128192"/>
                        </a:cubicBezTo>
                        <a:cubicBezTo>
                          <a:pt x="574762" y="98029"/>
                          <a:pt x="532870" y="82946"/>
                          <a:pt x="477992" y="82946"/>
                        </a:cubicBezTo>
                        <a:close/>
                        <a:moveTo>
                          <a:pt x="3000428" y="81063"/>
                        </a:moveTo>
                        <a:cubicBezTo>
                          <a:pt x="2952881" y="81063"/>
                          <a:pt x="2913711" y="96669"/>
                          <a:pt x="2882921" y="127876"/>
                        </a:cubicBezTo>
                        <a:cubicBezTo>
                          <a:pt x="2852128" y="159086"/>
                          <a:pt x="2836735" y="200456"/>
                          <a:pt x="2836735" y="251983"/>
                        </a:cubicBezTo>
                        <a:cubicBezTo>
                          <a:pt x="2836735" y="303510"/>
                          <a:pt x="2852236" y="344985"/>
                          <a:pt x="2883234" y="376404"/>
                        </a:cubicBezTo>
                        <a:cubicBezTo>
                          <a:pt x="2914236" y="407823"/>
                          <a:pt x="2953404" y="423533"/>
                          <a:pt x="3000741" y="423533"/>
                        </a:cubicBezTo>
                        <a:cubicBezTo>
                          <a:pt x="3048082" y="423533"/>
                          <a:pt x="3087041" y="407823"/>
                          <a:pt x="3117622" y="376404"/>
                        </a:cubicBezTo>
                        <a:cubicBezTo>
                          <a:pt x="3148203" y="344985"/>
                          <a:pt x="3163495" y="303510"/>
                          <a:pt x="3163495" y="251983"/>
                        </a:cubicBezTo>
                        <a:cubicBezTo>
                          <a:pt x="3163495" y="200456"/>
                          <a:pt x="3148203" y="159086"/>
                          <a:pt x="3117622" y="127876"/>
                        </a:cubicBezTo>
                        <a:cubicBezTo>
                          <a:pt x="3087041" y="96669"/>
                          <a:pt x="3047975" y="81063"/>
                          <a:pt x="3000428" y="81063"/>
                        </a:cubicBezTo>
                        <a:close/>
                        <a:moveTo>
                          <a:pt x="6079196" y="80434"/>
                        </a:moveTo>
                        <a:lnTo>
                          <a:pt x="6079196" y="245070"/>
                        </a:lnTo>
                        <a:lnTo>
                          <a:pt x="6163398" y="245070"/>
                        </a:lnTo>
                        <a:cubicBezTo>
                          <a:pt x="6194818" y="245070"/>
                          <a:pt x="6218172" y="237843"/>
                          <a:pt x="6233463" y="223393"/>
                        </a:cubicBezTo>
                        <a:cubicBezTo>
                          <a:pt x="6248755" y="208939"/>
                          <a:pt x="6256400" y="188724"/>
                          <a:pt x="6256400" y="162753"/>
                        </a:cubicBezTo>
                        <a:cubicBezTo>
                          <a:pt x="6256400" y="107873"/>
                          <a:pt x="6225398" y="80434"/>
                          <a:pt x="6163398" y="80434"/>
                        </a:cubicBezTo>
                        <a:close/>
                        <a:moveTo>
                          <a:pt x="4220226" y="80434"/>
                        </a:moveTo>
                        <a:lnTo>
                          <a:pt x="4220226" y="223706"/>
                        </a:lnTo>
                        <a:lnTo>
                          <a:pt x="4316370" y="223706"/>
                        </a:lnTo>
                        <a:cubicBezTo>
                          <a:pt x="4342762" y="223706"/>
                          <a:pt x="4363394" y="217318"/>
                          <a:pt x="4378266" y="204541"/>
                        </a:cubicBezTo>
                        <a:cubicBezTo>
                          <a:pt x="4393136" y="191762"/>
                          <a:pt x="4400572" y="174378"/>
                          <a:pt x="4400572" y="152385"/>
                        </a:cubicBezTo>
                        <a:cubicBezTo>
                          <a:pt x="4400572" y="130391"/>
                          <a:pt x="4393136" y="112900"/>
                          <a:pt x="4378266" y="99915"/>
                        </a:cubicBezTo>
                        <a:cubicBezTo>
                          <a:pt x="4363394" y="86927"/>
                          <a:pt x="4342762" y="80434"/>
                          <a:pt x="4316370" y="80434"/>
                        </a:cubicBezTo>
                        <a:close/>
                        <a:moveTo>
                          <a:pt x="6022012" y="34561"/>
                        </a:moveTo>
                        <a:lnTo>
                          <a:pt x="6163398" y="34561"/>
                        </a:lnTo>
                        <a:cubicBezTo>
                          <a:pt x="6212412" y="34561"/>
                          <a:pt x="6249802" y="46502"/>
                          <a:pt x="6275564" y="70379"/>
                        </a:cubicBezTo>
                        <a:cubicBezTo>
                          <a:pt x="6301329" y="94258"/>
                          <a:pt x="6314210" y="123478"/>
                          <a:pt x="6314210" y="158039"/>
                        </a:cubicBezTo>
                        <a:cubicBezTo>
                          <a:pt x="6314210" y="192600"/>
                          <a:pt x="6304784" y="221403"/>
                          <a:pt x="6285933" y="244443"/>
                        </a:cubicBezTo>
                        <a:cubicBezTo>
                          <a:pt x="6267082" y="267484"/>
                          <a:pt x="6238804" y="281935"/>
                          <a:pt x="6201101" y="287801"/>
                        </a:cubicBezTo>
                        <a:lnTo>
                          <a:pt x="6321124" y="470032"/>
                        </a:lnTo>
                        <a:lnTo>
                          <a:pt x="6249486" y="470032"/>
                        </a:lnTo>
                        <a:lnTo>
                          <a:pt x="6135121" y="290313"/>
                        </a:lnTo>
                        <a:lnTo>
                          <a:pt x="6079196" y="290313"/>
                        </a:lnTo>
                        <a:lnTo>
                          <a:pt x="6079196" y="470032"/>
                        </a:lnTo>
                        <a:lnTo>
                          <a:pt x="6022012" y="470032"/>
                        </a:lnTo>
                        <a:close/>
                        <a:moveTo>
                          <a:pt x="5681637" y="34561"/>
                        </a:moveTo>
                        <a:lnTo>
                          <a:pt x="5912254" y="34561"/>
                        </a:lnTo>
                        <a:lnTo>
                          <a:pt x="5912254" y="79804"/>
                        </a:lnTo>
                        <a:lnTo>
                          <a:pt x="5738821" y="79804"/>
                        </a:lnTo>
                        <a:lnTo>
                          <a:pt x="5738821" y="228104"/>
                        </a:lnTo>
                        <a:lnTo>
                          <a:pt x="5893402" y="228104"/>
                        </a:lnTo>
                        <a:lnTo>
                          <a:pt x="5893402" y="272721"/>
                        </a:lnTo>
                        <a:lnTo>
                          <a:pt x="5738821" y="272721"/>
                        </a:lnTo>
                        <a:lnTo>
                          <a:pt x="5738821" y="424789"/>
                        </a:lnTo>
                        <a:lnTo>
                          <a:pt x="5912254" y="424789"/>
                        </a:lnTo>
                        <a:lnTo>
                          <a:pt x="5912254" y="470032"/>
                        </a:lnTo>
                        <a:lnTo>
                          <a:pt x="5681637" y="470032"/>
                        </a:lnTo>
                        <a:close/>
                        <a:moveTo>
                          <a:pt x="5295602" y="34561"/>
                        </a:moveTo>
                        <a:lnTo>
                          <a:pt x="5582772" y="34561"/>
                        </a:lnTo>
                        <a:lnTo>
                          <a:pt x="5582772" y="80434"/>
                        </a:lnTo>
                        <a:lnTo>
                          <a:pt x="5467778" y="80434"/>
                        </a:lnTo>
                        <a:lnTo>
                          <a:pt x="5467778" y="470032"/>
                        </a:lnTo>
                        <a:lnTo>
                          <a:pt x="5410594" y="470032"/>
                        </a:lnTo>
                        <a:lnTo>
                          <a:pt x="5410594" y="80434"/>
                        </a:lnTo>
                        <a:lnTo>
                          <a:pt x="5295602" y="80434"/>
                        </a:lnTo>
                        <a:close/>
                        <a:moveTo>
                          <a:pt x="4902862" y="34561"/>
                        </a:moveTo>
                        <a:lnTo>
                          <a:pt x="5190032" y="34561"/>
                        </a:lnTo>
                        <a:lnTo>
                          <a:pt x="5190032" y="80434"/>
                        </a:lnTo>
                        <a:lnTo>
                          <a:pt x="5075038" y="80434"/>
                        </a:lnTo>
                        <a:lnTo>
                          <a:pt x="5075038" y="470032"/>
                        </a:lnTo>
                        <a:lnTo>
                          <a:pt x="5017854" y="470032"/>
                        </a:lnTo>
                        <a:lnTo>
                          <a:pt x="5017854" y="80434"/>
                        </a:lnTo>
                        <a:lnTo>
                          <a:pt x="4902862" y="80434"/>
                        </a:lnTo>
                        <a:close/>
                        <a:moveTo>
                          <a:pt x="4581966" y="34561"/>
                        </a:moveTo>
                        <a:lnTo>
                          <a:pt x="4812582" y="34561"/>
                        </a:lnTo>
                        <a:lnTo>
                          <a:pt x="4812582" y="79804"/>
                        </a:lnTo>
                        <a:lnTo>
                          <a:pt x="4639150" y="79804"/>
                        </a:lnTo>
                        <a:lnTo>
                          <a:pt x="4639150" y="228104"/>
                        </a:lnTo>
                        <a:lnTo>
                          <a:pt x="4793730" y="228104"/>
                        </a:lnTo>
                        <a:lnTo>
                          <a:pt x="4793730" y="272721"/>
                        </a:lnTo>
                        <a:lnTo>
                          <a:pt x="4639150" y="272721"/>
                        </a:lnTo>
                        <a:lnTo>
                          <a:pt x="4639150" y="424789"/>
                        </a:lnTo>
                        <a:lnTo>
                          <a:pt x="4812582" y="424789"/>
                        </a:lnTo>
                        <a:lnTo>
                          <a:pt x="4812582" y="470032"/>
                        </a:lnTo>
                        <a:lnTo>
                          <a:pt x="4581966" y="470032"/>
                        </a:lnTo>
                        <a:close/>
                        <a:moveTo>
                          <a:pt x="4163043" y="34561"/>
                        </a:moveTo>
                        <a:lnTo>
                          <a:pt x="4318882" y="34561"/>
                        </a:lnTo>
                        <a:cubicBezTo>
                          <a:pt x="4363287" y="34561"/>
                          <a:pt x="4397640" y="45351"/>
                          <a:pt x="4421936" y="66923"/>
                        </a:cubicBezTo>
                        <a:cubicBezTo>
                          <a:pt x="4446236" y="88499"/>
                          <a:pt x="4458383" y="116251"/>
                          <a:pt x="4458383" y="150186"/>
                        </a:cubicBezTo>
                        <a:cubicBezTo>
                          <a:pt x="4458383" y="198780"/>
                          <a:pt x="4430526" y="230828"/>
                          <a:pt x="4374808" y="246326"/>
                        </a:cubicBezTo>
                        <a:cubicBezTo>
                          <a:pt x="4402876" y="250936"/>
                          <a:pt x="4425499" y="263504"/>
                          <a:pt x="4442674" y="284029"/>
                        </a:cubicBezTo>
                        <a:cubicBezTo>
                          <a:pt x="4459851" y="304558"/>
                          <a:pt x="4468438" y="328228"/>
                          <a:pt x="4468438" y="355037"/>
                        </a:cubicBezTo>
                        <a:cubicBezTo>
                          <a:pt x="4468438" y="388133"/>
                          <a:pt x="4455558" y="415572"/>
                          <a:pt x="4429792" y="437357"/>
                        </a:cubicBezTo>
                        <a:cubicBezTo>
                          <a:pt x="4404028" y="459141"/>
                          <a:pt x="4369571" y="470032"/>
                          <a:pt x="4326422" y="470032"/>
                        </a:cubicBezTo>
                        <a:lnTo>
                          <a:pt x="4163043" y="470032"/>
                        </a:lnTo>
                        <a:close/>
                        <a:moveTo>
                          <a:pt x="3325198" y="34561"/>
                        </a:moveTo>
                        <a:lnTo>
                          <a:pt x="3382382" y="34561"/>
                        </a:lnTo>
                        <a:lnTo>
                          <a:pt x="3612368" y="380173"/>
                        </a:lnTo>
                        <a:lnTo>
                          <a:pt x="3612368" y="34561"/>
                        </a:lnTo>
                        <a:lnTo>
                          <a:pt x="3669552" y="34561"/>
                        </a:lnTo>
                        <a:lnTo>
                          <a:pt x="3669552" y="470032"/>
                        </a:lnTo>
                        <a:lnTo>
                          <a:pt x="3612368" y="470032"/>
                        </a:lnTo>
                        <a:lnTo>
                          <a:pt x="3382382" y="124421"/>
                        </a:lnTo>
                        <a:lnTo>
                          <a:pt x="3382382" y="470032"/>
                        </a:lnTo>
                        <a:lnTo>
                          <a:pt x="3325198" y="470032"/>
                        </a:lnTo>
                        <a:close/>
                        <a:moveTo>
                          <a:pt x="2618266" y="34561"/>
                        </a:moveTo>
                        <a:lnTo>
                          <a:pt x="2675450" y="34561"/>
                        </a:lnTo>
                        <a:lnTo>
                          <a:pt x="2675450" y="470032"/>
                        </a:lnTo>
                        <a:lnTo>
                          <a:pt x="2618266" y="470032"/>
                        </a:lnTo>
                        <a:close/>
                        <a:moveTo>
                          <a:pt x="2232230" y="34561"/>
                        </a:moveTo>
                        <a:lnTo>
                          <a:pt x="2519401" y="34561"/>
                        </a:lnTo>
                        <a:lnTo>
                          <a:pt x="2519401" y="80434"/>
                        </a:lnTo>
                        <a:lnTo>
                          <a:pt x="2404406" y="80434"/>
                        </a:lnTo>
                        <a:lnTo>
                          <a:pt x="2404406" y="470032"/>
                        </a:lnTo>
                        <a:lnTo>
                          <a:pt x="2347222" y="470032"/>
                        </a:lnTo>
                        <a:lnTo>
                          <a:pt x="2347222" y="80434"/>
                        </a:lnTo>
                        <a:lnTo>
                          <a:pt x="2232230" y="80434"/>
                        </a:lnTo>
                        <a:close/>
                        <a:moveTo>
                          <a:pt x="1919294" y="34561"/>
                        </a:moveTo>
                        <a:lnTo>
                          <a:pt x="1982133" y="34561"/>
                        </a:lnTo>
                        <a:lnTo>
                          <a:pt x="2139855" y="470032"/>
                        </a:lnTo>
                        <a:lnTo>
                          <a:pt x="2080789" y="470032"/>
                        </a:lnTo>
                        <a:lnTo>
                          <a:pt x="2046857" y="374518"/>
                        </a:lnTo>
                        <a:lnTo>
                          <a:pt x="1853314" y="374518"/>
                        </a:lnTo>
                        <a:lnTo>
                          <a:pt x="1819380" y="470032"/>
                        </a:lnTo>
                        <a:lnTo>
                          <a:pt x="1760942" y="470032"/>
                        </a:lnTo>
                        <a:close/>
                        <a:moveTo>
                          <a:pt x="811035" y="34561"/>
                        </a:moveTo>
                        <a:lnTo>
                          <a:pt x="868846" y="34561"/>
                        </a:lnTo>
                        <a:lnTo>
                          <a:pt x="868846" y="317334"/>
                        </a:lnTo>
                        <a:cubicBezTo>
                          <a:pt x="868846" y="353363"/>
                          <a:pt x="878376" y="380277"/>
                          <a:pt x="897437" y="398081"/>
                        </a:cubicBezTo>
                        <a:cubicBezTo>
                          <a:pt x="916497" y="415885"/>
                          <a:pt x="942784" y="424789"/>
                          <a:pt x="976298" y="424789"/>
                        </a:cubicBezTo>
                        <a:cubicBezTo>
                          <a:pt x="1009812" y="424789"/>
                          <a:pt x="1036206" y="415885"/>
                          <a:pt x="1055475" y="398081"/>
                        </a:cubicBezTo>
                        <a:cubicBezTo>
                          <a:pt x="1074745" y="380277"/>
                          <a:pt x="1084382" y="353363"/>
                          <a:pt x="1084382" y="317334"/>
                        </a:cubicBezTo>
                        <a:lnTo>
                          <a:pt x="1084382" y="34561"/>
                        </a:lnTo>
                        <a:lnTo>
                          <a:pt x="1141564" y="34561"/>
                        </a:lnTo>
                        <a:lnTo>
                          <a:pt x="1141564" y="317334"/>
                        </a:lnTo>
                        <a:cubicBezTo>
                          <a:pt x="1141564" y="368443"/>
                          <a:pt x="1125958" y="407403"/>
                          <a:pt x="1094748" y="434215"/>
                        </a:cubicBezTo>
                        <a:cubicBezTo>
                          <a:pt x="1063541" y="461024"/>
                          <a:pt x="1023952" y="474430"/>
                          <a:pt x="975985" y="474430"/>
                        </a:cubicBezTo>
                        <a:cubicBezTo>
                          <a:pt x="928017" y="474430"/>
                          <a:pt x="888536" y="461024"/>
                          <a:pt x="857535" y="434215"/>
                        </a:cubicBezTo>
                        <a:cubicBezTo>
                          <a:pt x="826533" y="407403"/>
                          <a:pt x="811035" y="368443"/>
                          <a:pt x="811035" y="317334"/>
                        </a:cubicBezTo>
                        <a:close/>
                        <a:moveTo>
                          <a:pt x="340374" y="34561"/>
                        </a:moveTo>
                        <a:lnTo>
                          <a:pt x="477992" y="34561"/>
                        </a:lnTo>
                        <a:cubicBezTo>
                          <a:pt x="548370" y="34561"/>
                          <a:pt x="603878" y="54251"/>
                          <a:pt x="644514" y="93631"/>
                        </a:cubicBezTo>
                        <a:cubicBezTo>
                          <a:pt x="685147" y="133008"/>
                          <a:pt x="705466" y="186630"/>
                          <a:pt x="705466" y="254496"/>
                        </a:cubicBezTo>
                        <a:cubicBezTo>
                          <a:pt x="705466" y="322362"/>
                          <a:pt x="685147" y="375252"/>
                          <a:pt x="644514" y="413164"/>
                        </a:cubicBezTo>
                        <a:cubicBezTo>
                          <a:pt x="603878" y="451076"/>
                          <a:pt x="548370" y="470032"/>
                          <a:pt x="477992" y="470032"/>
                        </a:cubicBezTo>
                        <a:lnTo>
                          <a:pt x="340374" y="470032"/>
                        </a:lnTo>
                        <a:close/>
                        <a:moveTo>
                          <a:pt x="0" y="34561"/>
                        </a:moveTo>
                        <a:lnTo>
                          <a:pt x="230616" y="34561"/>
                        </a:lnTo>
                        <a:lnTo>
                          <a:pt x="230616" y="79804"/>
                        </a:lnTo>
                        <a:lnTo>
                          <a:pt x="57184" y="79804"/>
                        </a:lnTo>
                        <a:lnTo>
                          <a:pt x="57184" y="228104"/>
                        </a:lnTo>
                        <a:lnTo>
                          <a:pt x="211764" y="228104"/>
                        </a:lnTo>
                        <a:lnTo>
                          <a:pt x="211764" y="272721"/>
                        </a:lnTo>
                        <a:lnTo>
                          <a:pt x="57184" y="272721"/>
                        </a:lnTo>
                        <a:lnTo>
                          <a:pt x="57184" y="424789"/>
                        </a:lnTo>
                        <a:lnTo>
                          <a:pt x="230616" y="424789"/>
                        </a:lnTo>
                        <a:lnTo>
                          <a:pt x="230616" y="470032"/>
                        </a:lnTo>
                        <a:lnTo>
                          <a:pt x="0" y="470032"/>
                        </a:lnTo>
                        <a:close/>
                        <a:moveTo>
                          <a:pt x="3000741" y="30163"/>
                        </a:moveTo>
                        <a:cubicBezTo>
                          <a:pt x="3063162" y="30163"/>
                          <a:pt x="3115632" y="51005"/>
                          <a:pt x="3158154" y="92688"/>
                        </a:cubicBezTo>
                        <a:cubicBezTo>
                          <a:pt x="3200673" y="134372"/>
                          <a:pt x="3221935" y="187468"/>
                          <a:pt x="3221935" y="251983"/>
                        </a:cubicBezTo>
                        <a:cubicBezTo>
                          <a:pt x="3221935" y="316496"/>
                          <a:pt x="3200673" y="369700"/>
                          <a:pt x="3158154" y="411592"/>
                        </a:cubicBezTo>
                        <a:cubicBezTo>
                          <a:pt x="3115632" y="453484"/>
                          <a:pt x="3063162" y="474430"/>
                          <a:pt x="3000741" y="474430"/>
                        </a:cubicBezTo>
                        <a:cubicBezTo>
                          <a:pt x="2938324" y="474430"/>
                          <a:pt x="2885749" y="453380"/>
                          <a:pt x="2843019" y="411278"/>
                        </a:cubicBezTo>
                        <a:cubicBezTo>
                          <a:pt x="2800288" y="369177"/>
                          <a:pt x="2778924" y="315974"/>
                          <a:pt x="2778924" y="251670"/>
                        </a:cubicBezTo>
                        <a:cubicBezTo>
                          <a:pt x="2778924" y="187364"/>
                          <a:pt x="2800288" y="134372"/>
                          <a:pt x="2843019" y="92688"/>
                        </a:cubicBezTo>
                        <a:cubicBezTo>
                          <a:pt x="2885749" y="51005"/>
                          <a:pt x="2938324" y="30163"/>
                          <a:pt x="3000741" y="30163"/>
                        </a:cubicBezTo>
                        <a:close/>
                        <a:moveTo>
                          <a:pt x="1455964" y="30163"/>
                        </a:moveTo>
                        <a:cubicBezTo>
                          <a:pt x="1501210" y="30163"/>
                          <a:pt x="1541530" y="40845"/>
                          <a:pt x="1576930" y="62212"/>
                        </a:cubicBezTo>
                        <a:cubicBezTo>
                          <a:pt x="1612329" y="83576"/>
                          <a:pt x="1638407" y="114366"/>
                          <a:pt x="1655164" y="154584"/>
                        </a:cubicBezTo>
                        <a:lnTo>
                          <a:pt x="1586042" y="154584"/>
                        </a:lnTo>
                        <a:cubicBezTo>
                          <a:pt x="1560068" y="105569"/>
                          <a:pt x="1516708" y="81063"/>
                          <a:pt x="1455964" y="81063"/>
                        </a:cubicBezTo>
                        <a:cubicBezTo>
                          <a:pt x="1408627" y="81063"/>
                          <a:pt x="1369563" y="96669"/>
                          <a:pt x="1338771" y="127876"/>
                        </a:cubicBezTo>
                        <a:cubicBezTo>
                          <a:pt x="1307981" y="159086"/>
                          <a:pt x="1292585" y="200456"/>
                          <a:pt x="1292585" y="251983"/>
                        </a:cubicBezTo>
                        <a:cubicBezTo>
                          <a:pt x="1292585" y="303510"/>
                          <a:pt x="1307981" y="344985"/>
                          <a:pt x="1338771" y="376404"/>
                        </a:cubicBezTo>
                        <a:cubicBezTo>
                          <a:pt x="1369563" y="407823"/>
                          <a:pt x="1408627" y="423533"/>
                          <a:pt x="1455964" y="423533"/>
                        </a:cubicBezTo>
                        <a:cubicBezTo>
                          <a:pt x="1484871" y="423533"/>
                          <a:pt x="1510636" y="417144"/>
                          <a:pt x="1533256" y="404365"/>
                        </a:cubicBezTo>
                        <a:cubicBezTo>
                          <a:pt x="1555879" y="391589"/>
                          <a:pt x="1573474" y="373262"/>
                          <a:pt x="1586042" y="349383"/>
                        </a:cubicBezTo>
                        <a:lnTo>
                          <a:pt x="1655164" y="349383"/>
                        </a:lnTo>
                        <a:cubicBezTo>
                          <a:pt x="1638407" y="389598"/>
                          <a:pt x="1612329" y="420391"/>
                          <a:pt x="1576930" y="441755"/>
                        </a:cubicBezTo>
                        <a:cubicBezTo>
                          <a:pt x="1541530" y="463119"/>
                          <a:pt x="1501210" y="473803"/>
                          <a:pt x="1455964" y="473803"/>
                        </a:cubicBezTo>
                        <a:cubicBezTo>
                          <a:pt x="1393547" y="473803"/>
                          <a:pt x="1340972" y="452857"/>
                          <a:pt x="1298242" y="410965"/>
                        </a:cubicBezTo>
                        <a:cubicBezTo>
                          <a:pt x="1255511" y="369073"/>
                          <a:pt x="1234147" y="315974"/>
                          <a:pt x="1234147" y="251670"/>
                        </a:cubicBezTo>
                        <a:cubicBezTo>
                          <a:pt x="1234147" y="187364"/>
                          <a:pt x="1255511" y="134372"/>
                          <a:pt x="1298242" y="92688"/>
                        </a:cubicBezTo>
                        <a:cubicBezTo>
                          <a:pt x="1340972" y="51005"/>
                          <a:pt x="1393547" y="30163"/>
                          <a:pt x="1455964" y="30163"/>
                        </a:cubicBezTo>
                        <a:close/>
                        <a:moveTo>
                          <a:pt x="6495603" y="0"/>
                        </a:moveTo>
                        <a:lnTo>
                          <a:pt x="6555300" y="0"/>
                        </a:lnTo>
                        <a:lnTo>
                          <a:pt x="6549016" y="339957"/>
                        </a:lnTo>
                        <a:lnTo>
                          <a:pt x="6502516" y="3399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rgbClr val="F6FAFD"/>
                      </a:solidFill>
                    </a:endParaRPr>
                  </a:p>
                </p:txBody>
              </p:sp>
              <p:sp>
                <p:nvSpPr>
                  <p:cNvPr id="77" name="任意多边形: 形状 76"/>
                  <p:cNvSpPr>
                    <a:spLocks noChangeAspect="1"/>
                  </p:cNvSpPr>
                  <p:nvPr>
                    <p:custDataLst>
                      <p:tags r:id="rId27"/>
                    </p:custDataLst>
                  </p:nvPr>
                </p:nvSpPr>
                <p:spPr>
                  <a:xfrm>
                    <a:off x="4565768" y="3926909"/>
                    <a:ext cx="3298721" cy="288000"/>
                  </a:xfrm>
                  <a:custGeom>
                    <a:avLst/>
                    <a:gdLst>
                      <a:gd name="connsiteX0" fmla="*/ 3112595 w 6664847"/>
                      <a:gd name="connsiteY0" fmla="*/ 449924 h 581885"/>
                      <a:gd name="connsiteX1" fmla="*/ 3171033 w 6664847"/>
                      <a:gd name="connsiteY1" fmla="*/ 449924 h 581885"/>
                      <a:gd name="connsiteX2" fmla="*/ 3114478 w 6664847"/>
                      <a:gd name="connsiteY2" fmla="*/ 581885 h 581885"/>
                      <a:gd name="connsiteX3" fmla="*/ 3114478 w 6664847"/>
                      <a:gd name="connsiteY3" fmla="*/ 554234 h 581885"/>
                      <a:gd name="connsiteX4" fmla="*/ 3137414 w 6664847"/>
                      <a:gd name="connsiteY4" fmla="*/ 546694 h 581885"/>
                      <a:gd name="connsiteX5" fmla="*/ 3144641 w 6664847"/>
                      <a:gd name="connsiteY5" fmla="*/ 522815 h 581885"/>
                      <a:gd name="connsiteX6" fmla="*/ 3144641 w 6664847"/>
                      <a:gd name="connsiteY6" fmla="*/ 508365 h 581885"/>
                      <a:gd name="connsiteX7" fmla="*/ 3112595 w 6664847"/>
                      <a:gd name="connsiteY7" fmla="*/ 508365 h 581885"/>
                      <a:gd name="connsiteX8" fmla="*/ 5792232 w 6664847"/>
                      <a:gd name="connsiteY8" fmla="*/ 126307 h 581885"/>
                      <a:gd name="connsiteX9" fmla="*/ 5711798 w 6664847"/>
                      <a:gd name="connsiteY9" fmla="*/ 351269 h 581885"/>
                      <a:gd name="connsiteX10" fmla="*/ 5872666 w 6664847"/>
                      <a:gd name="connsiteY10" fmla="*/ 351269 h 581885"/>
                      <a:gd name="connsiteX11" fmla="*/ 558737 w 6664847"/>
                      <a:gd name="connsiteY11" fmla="*/ 103057 h 581885"/>
                      <a:gd name="connsiteX12" fmla="*/ 441230 w 6664847"/>
                      <a:gd name="connsiteY12" fmla="*/ 149870 h 581885"/>
                      <a:gd name="connsiteX13" fmla="*/ 395044 w 6664847"/>
                      <a:gd name="connsiteY13" fmla="*/ 273977 h 581885"/>
                      <a:gd name="connsiteX14" fmla="*/ 441543 w 6664847"/>
                      <a:gd name="connsiteY14" fmla="*/ 398397 h 581885"/>
                      <a:gd name="connsiteX15" fmla="*/ 559050 w 6664847"/>
                      <a:gd name="connsiteY15" fmla="*/ 445526 h 581885"/>
                      <a:gd name="connsiteX16" fmla="*/ 675931 w 6664847"/>
                      <a:gd name="connsiteY16" fmla="*/ 398397 h 581885"/>
                      <a:gd name="connsiteX17" fmla="*/ 721803 w 6664847"/>
                      <a:gd name="connsiteY17" fmla="*/ 273977 h 581885"/>
                      <a:gd name="connsiteX18" fmla="*/ 675931 w 6664847"/>
                      <a:gd name="connsiteY18" fmla="*/ 149870 h 581885"/>
                      <a:gd name="connsiteX19" fmla="*/ 558737 w 6664847"/>
                      <a:gd name="connsiteY19" fmla="*/ 103057 h 581885"/>
                      <a:gd name="connsiteX20" fmla="*/ 2799659 w 6664847"/>
                      <a:gd name="connsiteY20" fmla="*/ 102427 h 581885"/>
                      <a:gd name="connsiteX21" fmla="*/ 2799659 w 6664847"/>
                      <a:gd name="connsiteY21" fmla="*/ 267063 h 581885"/>
                      <a:gd name="connsiteX22" fmla="*/ 2883862 w 6664847"/>
                      <a:gd name="connsiteY22" fmla="*/ 267063 h 581885"/>
                      <a:gd name="connsiteX23" fmla="*/ 2953927 w 6664847"/>
                      <a:gd name="connsiteY23" fmla="*/ 245386 h 581885"/>
                      <a:gd name="connsiteX24" fmla="*/ 2976863 w 6664847"/>
                      <a:gd name="connsiteY24" fmla="*/ 184747 h 581885"/>
                      <a:gd name="connsiteX25" fmla="*/ 2883862 w 6664847"/>
                      <a:gd name="connsiteY25" fmla="*/ 102427 h 581885"/>
                      <a:gd name="connsiteX26" fmla="*/ 6434230 w 6664847"/>
                      <a:gd name="connsiteY26" fmla="*/ 56555 h 581885"/>
                      <a:gd name="connsiteX27" fmla="*/ 6664847 w 6664847"/>
                      <a:gd name="connsiteY27" fmla="*/ 56555 h 581885"/>
                      <a:gd name="connsiteX28" fmla="*/ 6664847 w 6664847"/>
                      <a:gd name="connsiteY28" fmla="*/ 101798 h 581885"/>
                      <a:gd name="connsiteX29" fmla="*/ 6491414 w 6664847"/>
                      <a:gd name="connsiteY29" fmla="*/ 101798 h 581885"/>
                      <a:gd name="connsiteX30" fmla="*/ 6491414 w 6664847"/>
                      <a:gd name="connsiteY30" fmla="*/ 250098 h 581885"/>
                      <a:gd name="connsiteX31" fmla="*/ 6645996 w 6664847"/>
                      <a:gd name="connsiteY31" fmla="*/ 250098 h 581885"/>
                      <a:gd name="connsiteX32" fmla="*/ 6645996 w 6664847"/>
                      <a:gd name="connsiteY32" fmla="*/ 294714 h 581885"/>
                      <a:gd name="connsiteX33" fmla="*/ 6491414 w 6664847"/>
                      <a:gd name="connsiteY33" fmla="*/ 294714 h 581885"/>
                      <a:gd name="connsiteX34" fmla="*/ 6491414 w 6664847"/>
                      <a:gd name="connsiteY34" fmla="*/ 446782 h 581885"/>
                      <a:gd name="connsiteX35" fmla="*/ 6664847 w 6664847"/>
                      <a:gd name="connsiteY35" fmla="*/ 446782 h 581885"/>
                      <a:gd name="connsiteX36" fmla="*/ 6664847 w 6664847"/>
                      <a:gd name="connsiteY36" fmla="*/ 492025 h 581885"/>
                      <a:gd name="connsiteX37" fmla="*/ 6434230 w 6664847"/>
                      <a:gd name="connsiteY37" fmla="*/ 492025 h 581885"/>
                      <a:gd name="connsiteX38" fmla="*/ 6067674 w 6664847"/>
                      <a:gd name="connsiteY38" fmla="*/ 56555 h 581885"/>
                      <a:gd name="connsiteX39" fmla="*/ 6124858 w 6664847"/>
                      <a:gd name="connsiteY39" fmla="*/ 56555 h 581885"/>
                      <a:gd name="connsiteX40" fmla="*/ 6124858 w 6664847"/>
                      <a:gd name="connsiteY40" fmla="*/ 258267 h 581885"/>
                      <a:gd name="connsiteX41" fmla="*/ 6303947 w 6664847"/>
                      <a:gd name="connsiteY41" fmla="*/ 56555 h 581885"/>
                      <a:gd name="connsiteX42" fmla="*/ 6378724 w 6664847"/>
                      <a:gd name="connsiteY42" fmla="*/ 56555 h 581885"/>
                      <a:gd name="connsiteX43" fmla="*/ 6175128 w 6664847"/>
                      <a:gd name="connsiteY43" fmla="*/ 277119 h 581885"/>
                      <a:gd name="connsiteX44" fmla="*/ 6378724 w 6664847"/>
                      <a:gd name="connsiteY44" fmla="*/ 492025 h 581885"/>
                      <a:gd name="connsiteX45" fmla="*/ 6302690 w 6664847"/>
                      <a:gd name="connsiteY45" fmla="*/ 492025 h 581885"/>
                      <a:gd name="connsiteX46" fmla="*/ 6124858 w 6664847"/>
                      <a:gd name="connsiteY46" fmla="*/ 297226 h 581885"/>
                      <a:gd name="connsiteX47" fmla="*/ 6124858 w 6664847"/>
                      <a:gd name="connsiteY47" fmla="*/ 492025 h 581885"/>
                      <a:gd name="connsiteX48" fmla="*/ 6067674 w 6664847"/>
                      <a:gd name="connsiteY48" fmla="*/ 492025 h 581885"/>
                      <a:gd name="connsiteX49" fmla="*/ 5761442 w 6664847"/>
                      <a:gd name="connsiteY49" fmla="*/ 56555 h 581885"/>
                      <a:gd name="connsiteX50" fmla="*/ 5824280 w 6664847"/>
                      <a:gd name="connsiteY50" fmla="*/ 56555 h 581885"/>
                      <a:gd name="connsiteX51" fmla="*/ 5982003 w 6664847"/>
                      <a:gd name="connsiteY51" fmla="*/ 492025 h 581885"/>
                      <a:gd name="connsiteX52" fmla="*/ 5922936 w 6664847"/>
                      <a:gd name="connsiteY52" fmla="*/ 492025 h 581885"/>
                      <a:gd name="connsiteX53" fmla="*/ 5889004 w 6664847"/>
                      <a:gd name="connsiteY53" fmla="*/ 396512 h 581885"/>
                      <a:gd name="connsiteX54" fmla="*/ 5695462 w 6664847"/>
                      <a:gd name="connsiteY54" fmla="*/ 396512 h 581885"/>
                      <a:gd name="connsiteX55" fmla="*/ 5661528 w 6664847"/>
                      <a:gd name="connsiteY55" fmla="*/ 492025 h 581885"/>
                      <a:gd name="connsiteX56" fmla="*/ 5603090 w 6664847"/>
                      <a:gd name="connsiteY56" fmla="*/ 492025 h 581885"/>
                      <a:gd name="connsiteX57" fmla="*/ 5072732 w 6664847"/>
                      <a:gd name="connsiteY57" fmla="*/ 56555 h 581885"/>
                      <a:gd name="connsiteX58" fmla="*/ 5131172 w 6664847"/>
                      <a:gd name="connsiteY58" fmla="*/ 56555 h 581885"/>
                      <a:gd name="connsiteX59" fmla="*/ 5295182 w 6664847"/>
                      <a:gd name="connsiteY59" fmla="*/ 413477 h 581885"/>
                      <a:gd name="connsiteX60" fmla="*/ 5458562 w 6664847"/>
                      <a:gd name="connsiteY60" fmla="*/ 56555 h 581885"/>
                      <a:gd name="connsiteX61" fmla="*/ 5516999 w 6664847"/>
                      <a:gd name="connsiteY61" fmla="*/ 56555 h 581885"/>
                      <a:gd name="connsiteX62" fmla="*/ 5516999 w 6664847"/>
                      <a:gd name="connsiteY62" fmla="*/ 492025 h 581885"/>
                      <a:gd name="connsiteX63" fmla="*/ 5459188 w 6664847"/>
                      <a:gd name="connsiteY63" fmla="*/ 492025 h 581885"/>
                      <a:gd name="connsiteX64" fmla="*/ 5459188 w 6664847"/>
                      <a:gd name="connsiteY64" fmla="*/ 174692 h 581885"/>
                      <a:gd name="connsiteX65" fmla="*/ 5313404 w 6664847"/>
                      <a:gd name="connsiteY65" fmla="*/ 492025 h 581885"/>
                      <a:gd name="connsiteX66" fmla="*/ 5276330 w 6664847"/>
                      <a:gd name="connsiteY66" fmla="*/ 492025 h 581885"/>
                      <a:gd name="connsiteX67" fmla="*/ 5129916 w 6664847"/>
                      <a:gd name="connsiteY67" fmla="*/ 174692 h 581885"/>
                      <a:gd name="connsiteX68" fmla="*/ 5129916 w 6664847"/>
                      <a:gd name="connsiteY68" fmla="*/ 492025 h 581885"/>
                      <a:gd name="connsiteX69" fmla="*/ 5072732 w 6664847"/>
                      <a:gd name="connsiteY69" fmla="*/ 492025 h 581885"/>
                      <a:gd name="connsiteX70" fmla="*/ 4032130 w 6664847"/>
                      <a:gd name="connsiteY70" fmla="*/ 56555 h 581885"/>
                      <a:gd name="connsiteX71" fmla="*/ 4319301 w 6664847"/>
                      <a:gd name="connsiteY71" fmla="*/ 56555 h 581885"/>
                      <a:gd name="connsiteX72" fmla="*/ 4319301 w 6664847"/>
                      <a:gd name="connsiteY72" fmla="*/ 102427 h 581885"/>
                      <a:gd name="connsiteX73" fmla="*/ 4204306 w 6664847"/>
                      <a:gd name="connsiteY73" fmla="*/ 102427 h 581885"/>
                      <a:gd name="connsiteX74" fmla="*/ 4204306 w 6664847"/>
                      <a:gd name="connsiteY74" fmla="*/ 492025 h 581885"/>
                      <a:gd name="connsiteX75" fmla="*/ 4147122 w 6664847"/>
                      <a:gd name="connsiteY75" fmla="*/ 492025 h 581885"/>
                      <a:gd name="connsiteX76" fmla="*/ 4147122 w 6664847"/>
                      <a:gd name="connsiteY76" fmla="*/ 102427 h 581885"/>
                      <a:gd name="connsiteX77" fmla="*/ 4032130 w 6664847"/>
                      <a:gd name="connsiteY77" fmla="*/ 102427 h 581885"/>
                      <a:gd name="connsiteX78" fmla="*/ 3711234 w 6664847"/>
                      <a:gd name="connsiteY78" fmla="*/ 56555 h 581885"/>
                      <a:gd name="connsiteX79" fmla="*/ 3941850 w 6664847"/>
                      <a:gd name="connsiteY79" fmla="*/ 56555 h 581885"/>
                      <a:gd name="connsiteX80" fmla="*/ 3941850 w 6664847"/>
                      <a:gd name="connsiteY80" fmla="*/ 101798 h 581885"/>
                      <a:gd name="connsiteX81" fmla="*/ 3768418 w 6664847"/>
                      <a:gd name="connsiteY81" fmla="*/ 101798 h 581885"/>
                      <a:gd name="connsiteX82" fmla="*/ 3768418 w 6664847"/>
                      <a:gd name="connsiteY82" fmla="*/ 250098 h 581885"/>
                      <a:gd name="connsiteX83" fmla="*/ 3922998 w 6664847"/>
                      <a:gd name="connsiteY83" fmla="*/ 250098 h 581885"/>
                      <a:gd name="connsiteX84" fmla="*/ 3922998 w 6664847"/>
                      <a:gd name="connsiteY84" fmla="*/ 294714 h 581885"/>
                      <a:gd name="connsiteX85" fmla="*/ 3768418 w 6664847"/>
                      <a:gd name="connsiteY85" fmla="*/ 294714 h 581885"/>
                      <a:gd name="connsiteX86" fmla="*/ 3768418 w 6664847"/>
                      <a:gd name="connsiteY86" fmla="*/ 446782 h 581885"/>
                      <a:gd name="connsiteX87" fmla="*/ 3941850 w 6664847"/>
                      <a:gd name="connsiteY87" fmla="*/ 446782 h 581885"/>
                      <a:gd name="connsiteX88" fmla="*/ 3941850 w 6664847"/>
                      <a:gd name="connsiteY88" fmla="*/ 492025 h 581885"/>
                      <a:gd name="connsiteX89" fmla="*/ 3711234 w 6664847"/>
                      <a:gd name="connsiteY89" fmla="*/ 492025 h 581885"/>
                      <a:gd name="connsiteX90" fmla="*/ 3449407 w 6664847"/>
                      <a:gd name="connsiteY90" fmla="*/ 56555 h 581885"/>
                      <a:gd name="connsiteX91" fmla="*/ 3506591 w 6664847"/>
                      <a:gd name="connsiteY91" fmla="*/ 56555 h 581885"/>
                      <a:gd name="connsiteX92" fmla="*/ 3506591 w 6664847"/>
                      <a:gd name="connsiteY92" fmla="*/ 448039 h 581885"/>
                      <a:gd name="connsiteX93" fmla="*/ 3659289 w 6664847"/>
                      <a:gd name="connsiteY93" fmla="*/ 448039 h 581885"/>
                      <a:gd name="connsiteX94" fmla="*/ 3659289 w 6664847"/>
                      <a:gd name="connsiteY94" fmla="*/ 492025 h 581885"/>
                      <a:gd name="connsiteX95" fmla="*/ 3449407 w 6664847"/>
                      <a:gd name="connsiteY95" fmla="*/ 492025 h 581885"/>
                      <a:gd name="connsiteX96" fmla="*/ 2742475 w 6664847"/>
                      <a:gd name="connsiteY96" fmla="*/ 56555 h 581885"/>
                      <a:gd name="connsiteX97" fmla="*/ 2883862 w 6664847"/>
                      <a:gd name="connsiteY97" fmla="*/ 56555 h 581885"/>
                      <a:gd name="connsiteX98" fmla="*/ 2996028 w 6664847"/>
                      <a:gd name="connsiteY98" fmla="*/ 92372 h 581885"/>
                      <a:gd name="connsiteX99" fmla="*/ 3034674 w 6664847"/>
                      <a:gd name="connsiteY99" fmla="*/ 180033 h 581885"/>
                      <a:gd name="connsiteX100" fmla="*/ 3006397 w 6664847"/>
                      <a:gd name="connsiteY100" fmla="*/ 266437 h 581885"/>
                      <a:gd name="connsiteX101" fmla="*/ 2921565 w 6664847"/>
                      <a:gd name="connsiteY101" fmla="*/ 309794 h 581885"/>
                      <a:gd name="connsiteX102" fmla="*/ 3041587 w 6664847"/>
                      <a:gd name="connsiteY102" fmla="*/ 492025 h 581885"/>
                      <a:gd name="connsiteX103" fmla="*/ 2969950 w 6664847"/>
                      <a:gd name="connsiteY103" fmla="*/ 492025 h 581885"/>
                      <a:gd name="connsiteX104" fmla="*/ 2855584 w 6664847"/>
                      <a:gd name="connsiteY104" fmla="*/ 312307 h 581885"/>
                      <a:gd name="connsiteX105" fmla="*/ 2799659 w 6664847"/>
                      <a:gd name="connsiteY105" fmla="*/ 312307 h 581885"/>
                      <a:gd name="connsiteX106" fmla="*/ 2799659 w 6664847"/>
                      <a:gd name="connsiteY106" fmla="*/ 492025 h 581885"/>
                      <a:gd name="connsiteX107" fmla="*/ 2742475 w 6664847"/>
                      <a:gd name="connsiteY107" fmla="*/ 492025 h 581885"/>
                      <a:gd name="connsiteX108" fmla="*/ 2428283 w 6664847"/>
                      <a:gd name="connsiteY108" fmla="*/ 56555 h 581885"/>
                      <a:gd name="connsiteX109" fmla="*/ 2658900 w 6664847"/>
                      <a:gd name="connsiteY109" fmla="*/ 56555 h 581885"/>
                      <a:gd name="connsiteX110" fmla="*/ 2658900 w 6664847"/>
                      <a:gd name="connsiteY110" fmla="*/ 101798 h 581885"/>
                      <a:gd name="connsiteX111" fmla="*/ 2485467 w 6664847"/>
                      <a:gd name="connsiteY111" fmla="*/ 101798 h 581885"/>
                      <a:gd name="connsiteX112" fmla="*/ 2485467 w 6664847"/>
                      <a:gd name="connsiteY112" fmla="*/ 250098 h 581885"/>
                      <a:gd name="connsiteX113" fmla="*/ 2640048 w 6664847"/>
                      <a:gd name="connsiteY113" fmla="*/ 250098 h 581885"/>
                      <a:gd name="connsiteX114" fmla="*/ 2640048 w 6664847"/>
                      <a:gd name="connsiteY114" fmla="*/ 294714 h 581885"/>
                      <a:gd name="connsiteX115" fmla="*/ 2485467 w 6664847"/>
                      <a:gd name="connsiteY115" fmla="*/ 294714 h 581885"/>
                      <a:gd name="connsiteX116" fmla="*/ 2485467 w 6664847"/>
                      <a:gd name="connsiteY116" fmla="*/ 446782 h 581885"/>
                      <a:gd name="connsiteX117" fmla="*/ 2658900 w 6664847"/>
                      <a:gd name="connsiteY117" fmla="*/ 446782 h 581885"/>
                      <a:gd name="connsiteX118" fmla="*/ 2658900 w 6664847"/>
                      <a:gd name="connsiteY118" fmla="*/ 492025 h 581885"/>
                      <a:gd name="connsiteX119" fmla="*/ 2428283 w 6664847"/>
                      <a:gd name="connsiteY119" fmla="*/ 492025 h 581885"/>
                      <a:gd name="connsiteX120" fmla="*/ 2009361 w 6664847"/>
                      <a:gd name="connsiteY120" fmla="*/ 56555 h 581885"/>
                      <a:gd name="connsiteX121" fmla="*/ 2066545 w 6664847"/>
                      <a:gd name="connsiteY121" fmla="*/ 56555 h 581885"/>
                      <a:gd name="connsiteX122" fmla="*/ 2066545 w 6664847"/>
                      <a:gd name="connsiteY122" fmla="*/ 250098 h 581885"/>
                      <a:gd name="connsiteX123" fmla="*/ 2285850 w 6664847"/>
                      <a:gd name="connsiteY123" fmla="*/ 250098 h 581885"/>
                      <a:gd name="connsiteX124" fmla="*/ 2285850 w 6664847"/>
                      <a:gd name="connsiteY124" fmla="*/ 56555 h 581885"/>
                      <a:gd name="connsiteX125" fmla="*/ 2343660 w 6664847"/>
                      <a:gd name="connsiteY125" fmla="*/ 56555 h 581885"/>
                      <a:gd name="connsiteX126" fmla="*/ 2343660 w 6664847"/>
                      <a:gd name="connsiteY126" fmla="*/ 492025 h 581885"/>
                      <a:gd name="connsiteX127" fmla="*/ 2285850 w 6664847"/>
                      <a:gd name="connsiteY127" fmla="*/ 492025 h 581885"/>
                      <a:gd name="connsiteX128" fmla="*/ 2285850 w 6664847"/>
                      <a:gd name="connsiteY128" fmla="*/ 295341 h 581885"/>
                      <a:gd name="connsiteX129" fmla="*/ 2066545 w 6664847"/>
                      <a:gd name="connsiteY129" fmla="*/ 295341 h 581885"/>
                      <a:gd name="connsiteX130" fmla="*/ 2066545 w 6664847"/>
                      <a:gd name="connsiteY130" fmla="*/ 492025 h 581885"/>
                      <a:gd name="connsiteX131" fmla="*/ 2009361 w 6664847"/>
                      <a:gd name="connsiteY131" fmla="*/ 492025 h 581885"/>
                      <a:gd name="connsiteX132" fmla="*/ 1649508 w 6664847"/>
                      <a:gd name="connsiteY132" fmla="*/ 56555 h 581885"/>
                      <a:gd name="connsiteX133" fmla="*/ 1936679 w 6664847"/>
                      <a:gd name="connsiteY133" fmla="*/ 56555 h 581885"/>
                      <a:gd name="connsiteX134" fmla="*/ 1936679 w 6664847"/>
                      <a:gd name="connsiteY134" fmla="*/ 102427 h 581885"/>
                      <a:gd name="connsiteX135" fmla="*/ 1821684 w 6664847"/>
                      <a:gd name="connsiteY135" fmla="*/ 102427 h 581885"/>
                      <a:gd name="connsiteX136" fmla="*/ 1821684 w 6664847"/>
                      <a:gd name="connsiteY136" fmla="*/ 492025 h 581885"/>
                      <a:gd name="connsiteX137" fmla="*/ 1764500 w 6664847"/>
                      <a:gd name="connsiteY137" fmla="*/ 492025 h 581885"/>
                      <a:gd name="connsiteX138" fmla="*/ 1764500 w 6664847"/>
                      <a:gd name="connsiteY138" fmla="*/ 102427 h 581885"/>
                      <a:gd name="connsiteX139" fmla="*/ 1649508 w 6664847"/>
                      <a:gd name="connsiteY139" fmla="*/ 102427 h 581885"/>
                      <a:gd name="connsiteX140" fmla="*/ 1354794 w 6664847"/>
                      <a:gd name="connsiteY140" fmla="*/ 56555 h 581885"/>
                      <a:gd name="connsiteX141" fmla="*/ 1585411 w 6664847"/>
                      <a:gd name="connsiteY141" fmla="*/ 56555 h 581885"/>
                      <a:gd name="connsiteX142" fmla="*/ 1585411 w 6664847"/>
                      <a:gd name="connsiteY142" fmla="*/ 101798 h 581885"/>
                      <a:gd name="connsiteX143" fmla="*/ 1411978 w 6664847"/>
                      <a:gd name="connsiteY143" fmla="*/ 101798 h 581885"/>
                      <a:gd name="connsiteX144" fmla="*/ 1411978 w 6664847"/>
                      <a:gd name="connsiteY144" fmla="*/ 250098 h 581885"/>
                      <a:gd name="connsiteX145" fmla="*/ 1566559 w 6664847"/>
                      <a:gd name="connsiteY145" fmla="*/ 250098 h 581885"/>
                      <a:gd name="connsiteX146" fmla="*/ 1566559 w 6664847"/>
                      <a:gd name="connsiteY146" fmla="*/ 294714 h 581885"/>
                      <a:gd name="connsiteX147" fmla="*/ 1411978 w 6664847"/>
                      <a:gd name="connsiteY147" fmla="*/ 294714 h 581885"/>
                      <a:gd name="connsiteX148" fmla="*/ 1411978 w 6664847"/>
                      <a:gd name="connsiteY148" fmla="*/ 446782 h 581885"/>
                      <a:gd name="connsiteX149" fmla="*/ 1585411 w 6664847"/>
                      <a:gd name="connsiteY149" fmla="*/ 446782 h 581885"/>
                      <a:gd name="connsiteX150" fmla="*/ 1585411 w 6664847"/>
                      <a:gd name="connsiteY150" fmla="*/ 492025 h 581885"/>
                      <a:gd name="connsiteX151" fmla="*/ 1354794 w 6664847"/>
                      <a:gd name="connsiteY151" fmla="*/ 492025 h 581885"/>
                      <a:gd name="connsiteX152" fmla="*/ 0 w 6664847"/>
                      <a:gd name="connsiteY152" fmla="*/ 56555 h 581885"/>
                      <a:gd name="connsiteX153" fmla="*/ 287171 w 6664847"/>
                      <a:gd name="connsiteY153" fmla="*/ 56555 h 581885"/>
                      <a:gd name="connsiteX154" fmla="*/ 287171 w 6664847"/>
                      <a:gd name="connsiteY154" fmla="*/ 102427 h 581885"/>
                      <a:gd name="connsiteX155" fmla="*/ 172176 w 6664847"/>
                      <a:gd name="connsiteY155" fmla="*/ 102427 h 581885"/>
                      <a:gd name="connsiteX156" fmla="*/ 172176 w 6664847"/>
                      <a:gd name="connsiteY156" fmla="*/ 492025 h 581885"/>
                      <a:gd name="connsiteX157" fmla="*/ 114992 w 6664847"/>
                      <a:gd name="connsiteY157" fmla="*/ 492025 h 581885"/>
                      <a:gd name="connsiteX158" fmla="*/ 114992 w 6664847"/>
                      <a:gd name="connsiteY158" fmla="*/ 102427 h 581885"/>
                      <a:gd name="connsiteX159" fmla="*/ 0 w 6664847"/>
                      <a:gd name="connsiteY159" fmla="*/ 102427 h 581885"/>
                      <a:gd name="connsiteX160" fmla="*/ 4628988 w 6664847"/>
                      <a:gd name="connsiteY160" fmla="*/ 52157 h 581885"/>
                      <a:gd name="connsiteX161" fmla="*/ 4729532 w 6664847"/>
                      <a:gd name="connsiteY161" fmla="*/ 81377 h 581885"/>
                      <a:gd name="connsiteX162" fmla="*/ 4772576 w 6664847"/>
                      <a:gd name="connsiteY162" fmla="*/ 162124 h 581885"/>
                      <a:gd name="connsiteX163" fmla="*/ 4709108 w 6664847"/>
                      <a:gd name="connsiteY163" fmla="*/ 162124 h 581885"/>
                      <a:gd name="connsiteX164" fmla="*/ 4684916 w 6664847"/>
                      <a:gd name="connsiteY164" fmla="*/ 118137 h 581885"/>
                      <a:gd name="connsiteX165" fmla="*/ 4626475 w 6664847"/>
                      <a:gd name="connsiteY165" fmla="*/ 99915 h 581885"/>
                      <a:gd name="connsiteX166" fmla="*/ 4566466 w 6664847"/>
                      <a:gd name="connsiteY166" fmla="*/ 118450 h 581885"/>
                      <a:gd name="connsiteX167" fmla="*/ 4543216 w 6664847"/>
                      <a:gd name="connsiteY167" fmla="*/ 172806 h 581885"/>
                      <a:gd name="connsiteX168" fmla="*/ 4556410 w 6664847"/>
                      <a:gd name="connsiteY168" fmla="*/ 212395 h 581885"/>
                      <a:gd name="connsiteX169" fmla="*/ 4590344 w 6664847"/>
                      <a:gd name="connsiteY169" fmla="*/ 235644 h 581885"/>
                      <a:gd name="connsiteX170" fmla="*/ 4636530 w 6664847"/>
                      <a:gd name="connsiteY170" fmla="*/ 248841 h 581885"/>
                      <a:gd name="connsiteX171" fmla="*/ 4687428 w 6664847"/>
                      <a:gd name="connsiteY171" fmla="*/ 261722 h 581885"/>
                      <a:gd name="connsiteX172" fmla="*/ 4733614 w 6664847"/>
                      <a:gd name="connsiteY172" fmla="*/ 280261 h 581885"/>
                      <a:gd name="connsiteX173" fmla="*/ 4767548 w 6664847"/>
                      <a:gd name="connsiteY173" fmla="*/ 314192 h 581885"/>
                      <a:gd name="connsiteX174" fmla="*/ 4780742 w 6664847"/>
                      <a:gd name="connsiteY174" fmla="*/ 370120 h 581885"/>
                      <a:gd name="connsiteX175" fmla="*/ 4741784 w 6664847"/>
                      <a:gd name="connsiteY175" fmla="*/ 458721 h 581885"/>
                      <a:gd name="connsiteX176" fmla="*/ 4636530 w 6664847"/>
                      <a:gd name="connsiteY176" fmla="*/ 496424 h 581885"/>
                      <a:gd name="connsiteX177" fmla="*/ 4528762 w 6664847"/>
                      <a:gd name="connsiteY177" fmla="*/ 465947 h 581885"/>
                      <a:gd name="connsiteX178" fmla="*/ 4487288 w 6664847"/>
                      <a:gd name="connsiteY178" fmla="*/ 383314 h 581885"/>
                      <a:gd name="connsiteX179" fmla="*/ 4548240 w 6664847"/>
                      <a:gd name="connsiteY179" fmla="*/ 383314 h 581885"/>
                      <a:gd name="connsiteX180" fmla="*/ 4571806 w 6664847"/>
                      <a:gd name="connsiteY180" fmla="*/ 431073 h 581885"/>
                      <a:gd name="connsiteX181" fmla="*/ 4634332 w 6664847"/>
                      <a:gd name="connsiteY181" fmla="*/ 449295 h 581885"/>
                      <a:gd name="connsiteX182" fmla="*/ 4700312 w 6664847"/>
                      <a:gd name="connsiteY182" fmla="*/ 427931 h 581885"/>
                      <a:gd name="connsiteX183" fmla="*/ 4724818 w 6664847"/>
                      <a:gd name="connsiteY183" fmla="*/ 377973 h 581885"/>
                      <a:gd name="connsiteX184" fmla="*/ 4711620 w 6664847"/>
                      <a:gd name="connsiteY184" fmla="*/ 333987 h 581885"/>
                      <a:gd name="connsiteX185" fmla="*/ 4677688 w 6664847"/>
                      <a:gd name="connsiteY185" fmla="*/ 311050 h 581885"/>
                      <a:gd name="connsiteX186" fmla="*/ 4631503 w 6664847"/>
                      <a:gd name="connsiteY186" fmla="*/ 298169 h 581885"/>
                      <a:gd name="connsiteX187" fmla="*/ 4580602 w 6664847"/>
                      <a:gd name="connsiteY187" fmla="*/ 285288 h 581885"/>
                      <a:gd name="connsiteX188" fmla="*/ 4534416 w 6664847"/>
                      <a:gd name="connsiteY188" fmla="*/ 266121 h 581885"/>
                      <a:gd name="connsiteX189" fmla="*/ 4500485 w 6664847"/>
                      <a:gd name="connsiteY189" fmla="*/ 231559 h 581885"/>
                      <a:gd name="connsiteX190" fmla="*/ 4487288 w 6664847"/>
                      <a:gd name="connsiteY190" fmla="*/ 174692 h 581885"/>
                      <a:gd name="connsiteX191" fmla="*/ 4526563 w 6664847"/>
                      <a:gd name="connsiteY191" fmla="*/ 85775 h 581885"/>
                      <a:gd name="connsiteX192" fmla="*/ 4628988 w 6664847"/>
                      <a:gd name="connsiteY192" fmla="*/ 52157 h 581885"/>
                      <a:gd name="connsiteX193" fmla="*/ 1056521 w 6664847"/>
                      <a:gd name="connsiteY193" fmla="*/ 52157 h 581885"/>
                      <a:gd name="connsiteX194" fmla="*/ 1177486 w 6664847"/>
                      <a:gd name="connsiteY194" fmla="*/ 84205 h 581885"/>
                      <a:gd name="connsiteX195" fmla="*/ 1255721 w 6664847"/>
                      <a:gd name="connsiteY195" fmla="*/ 176577 h 581885"/>
                      <a:gd name="connsiteX196" fmla="*/ 1186598 w 6664847"/>
                      <a:gd name="connsiteY196" fmla="*/ 176577 h 581885"/>
                      <a:gd name="connsiteX197" fmla="*/ 1056521 w 6664847"/>
                      <a:gd name="connsiteY197" fmla="*/ 103057 h 581885"/>
                      <a:gd name="connsiteX198" fmla="*/ 939327 w 6664847"/>
                      <a:gd name="connsiteY198" fmla="*/ 149870 h 581885"/>
                      <a:gd name="connsiteX199" fmla="*/ 893141 w 6664847"/>
                      <a:gd name="connsiteY199" fmla="*/ 273977 h 581885"/>
                      <a:gd name="connsiteX200" fmla="*/ 939327 w 6664847"/>
                      <a:gd name="connsiteY200" fmla="*/ 398397 h 581885"/>
                      <a:gd name="connsiteX201" fmla="*/ 1054322 w 6664847"/>
                      <a:gd name="connsiteY201" fmla="*/ 445526 h 581885"/>
                      <a:gd name="connsiteX202" fmla="*/ 1164918 w 6664847"/>
                      <a:gd name="connsiteY202" fmla="*/ 406564 h 581885"/>
                      <a:gd name="connsiteX203" fmla="*/ 1213617 w 6664847"/>
                      <a:gd name="connsiteY203" fmla="*/ 300998 h 581885"/>
                      <a:gd name="connsiteX204" fmla="*/ 1033901 w 6664847"/>
                      <a:gd name="connsiteY204" fmla="*/ 300998 h 581885"/>
                      <a:gd name="connsiteX205" fmla="*/ 1033901 w 6664847"/>
                      <a:gd name="connsiteY205" fmla="*/ 255752 h 581885"/>
                      <a:gd name="connsiteX206" fmla="*/ 1273943 w 6664847"/>
                      <a:gd name="connsiteY206" fmla="*/ 255752 h 581885"/>
                      <a:gd name="connsiteX207" fmla="*/ 1273943 w 6664847"/>
                      <a:gd name="connsiteY207" fmla="*/ 300998 h 581885"/>
                      <a:gd name="connsiteX208" fmla="*/ 1204191 w 6664847"/>
                      <a:gd name="connsiteY208" fmla="*/ 440499 h 581885"/>
                      <a:gd name="connsiteX209" fmla="*/ 1053066 w 6664847"/>
                      <a:gd name="connsiteY209" fmla="*/ 495797 h 581885"/>
                      <a:gd name="connsiteX210" fmla="*/ 898798 w 6664847"/>
                      <a:gd name="connsiteY210" fmla="*/ 432958 h 581885"/>
                      <a:gd name="connsiteX211" fmla="*/ 834704 w 6664847"/>
                      <a:gd name="connsiteY211" fmla="*/ 273663 h 581885"/>
                      <a:gd name="connsiteX212" fmla="*/ 898798 w 6664847"/>
                      <a:gd name="connsiteY212" fmla="*/ 114682 h 581885"/>
                      <a:gd name="connsiteX213" fmla="*/ 1056521 w 6664847"/>
                      <a:gd name="connsiteY213" fmla="*/ 52157 h 581885"/>
                      <a:gd name="connsiteX214" fmla="*/ 559050 w 6664847"/>
                      <a:gd name="connsiteY214" fmla="*/ 52157 h 581885"/>
                      <a:gd name="connsiteX215" fmla="*/ 716462 w 6664847"/>
                      <a:gd name="connsiteY215" fmla="*/ 114682 h 581885"/>
                      <a:gd name="connsiteX216" fmla="*/ 780244 w 6664847"/>
                      <a:gd name="connsiteY216" fmla="*/ 273977 h 581885"/>
                      <a:gd name="connsiteX217" fmla="*/ 716462 w 6664847"/>
                      <a:gd name="connsiteY217" fmla="*/ 433585 h 581885"/>
                      <a:gd name="connsiteX218" fmla="*/ 559050 w 6664847"/>
                      <a:gd name="connsiteY218" fmla="*/ 496424 h 581885"/>
                      <a:gd name="connsiteX219" fmla="*/ 401328 w 6664847"/>
                      <a:gd name="connsiteY219" fmla="*/ 433272 h 581885"/>
                      <a:gd name="connsiteX220" fmla="*/ 337233 w 6664847"/>
                      <a:gd name="connsiteY220" fmla="*/ 273663 h 581885"/>
                      <a:gd name="connsiteX221" fmla="*/ 401328 w 6664847"/>
                      <a:gd name="connsiteY221" fmla="*/ 114682 h 581885"/>
                      <a:gd name="connsiteX222" fmla="*/ 559050 w 6664847"/>
                      <a:gd name="connsiteY222" fmla="*/ 52157 h 581885"/>
                      <a:gd name="connsiteX223" fmla="*/ 4360564 w 6664847"/>
                      <a:gd name="connsiteY223" fmla="*/ 0 h 581885"/>
                      <a:gd name="connsiteX224" fmla="*/ 4417748 w 6664847"/>
                      <a:gd name="connsiteY224" fmla="*/ 0 h 581885"/>
                      <a:gd name="connsiteX225" fmla="*/ 4425288 w 6664847"/>
                      <a:gd name="connsiteY225" fmla="*/ 57811 h 581885"/>
                      <a:gd name="connsiteX226" fmla="*/ 4361193 w 6664847"/>
                      <a:gd name="connsiteY226" fmla="*/ 128819 h 581885"/>
                      <a:gd name="connsiteX227" fmla="*/ 4361193 w 6664847"/>
                      <a:gd name="connsiteY227" fmla="*/ 101171 h 581885"/>
                      <a:gd name="connsiteX228" fmla="*/ 4391356 w 6664847"/>
                      <a:gd name="connsiteY228" fmla="*/ 68496 h 581885"/>
                      <a:gd name="connsiteX229" fmla="*/ 4391356 w 6664847"/>
                      <a:gd name="connsiteY229" fmla="*/ 54042 h 581885"/>
                      <a:gd name="connsiteX230" fmla="*/ 4360564 w 6664847"/>
                      <a:gd name="connsiteY230" fmla="*/ 54042 h 58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6664847" h="581885">
                        <a:moveTo>
                          <a:pt x="3112595" y="449924"/>
                        </a:moveTo>
                        <a:lnTo>
                          <a:pt x="3171033" y="449924"/>
                        </a:lnTo>
                        <a:cubicBezTo>
                          <a:pt x="3191979" y="537898"/>
                          <a:pt x="3173127" y="581885"/>
                          <a:pt x="3114478" y="581885"/>
                        </a:cubicBezTo>
                        <a:lnTo>
                          <a:pt x="3114478" y="554234"/>
                        </a:lnTo>
                        <a:cubicBezTo>
                          <a:pt x="3124951" y="554234"/>
                          <a:pt x="3132598" y="551722"/>
                          <a:pt x="3137414" y="546694"/>
                        </a:cubicBezTo>
                        <a:cubicBezTo>
                          <a:pt x="3142233" y="541667"/>
                          <a:pt x="3144641" y="533709"/>
                          <a:pt x="3144641" y="522815"/>
                        </a:cubicBezTo>
                        <a:lnTo>
                          <a:pt x="3144641" y="508365"/>
                        </a:lnTo>
                        <a:lnTo>
                          <a:pt x="3112595" y="508365"/>
                        </a:lnTo>
                        <a:close/>
                        <a:moveTo>
                          <a:pt x="5792232" y="126307"/>
                        </a:moveTo>
                        <a:lnTo>
                          <a:pt x="5711798" y="351269"/>
                        </a:lnTo>
                        <a:lnTo>
                          <a:pt x="5872666" y="351269"/>
                        </a:lnTo>
                        <a:close/>
                        <a:moveTo>
                          <a:pt x="558737" y="103057"/>
                        </a:moveTo>
                        <a:cubicBezTo>
                          <a:pt x="511190" y="103057"/>
                          <a:pt x="472019" y="118662"/>
                          <a:pt x="441230" y="149870"/>
                        </a:cubicBezTo>
                        <a:cubicBezTo>
                          <a:pt x="410437" y="181080"/>
                          <a:pt x="395044" y="222450"/>
                          <a:pt x="395044" y="273977"/>
                        </a:cubicBezTo>
                        <a:cubicBezTo>
                          <a:pt x="395044" y="325504"/>
                          <a:pt x="410544" y="366978"/>
                          <a:pt x="441543" y="398397"/>
                        </a:cubicBezTo>
                        <a:cubicBezTo>
                          <a:pt x="472544" y="429817"/>
                          <a:pt x="511713" y="445526"/>
                          <a:pt x="559050" y="445526"/>
                        </a:cubicBezTo>
                        <a:cubicBezTo>
                          <a:pt x="606391" y="445526"/>
                          <a:pt x="645350" y="429817"/>
                          <a:pt x="675931" y="398397"/>
                        </a:cubicBezTo>
                        <a:cubicBezTo>
                          <a:pt x="706512" y="366978"/>
                          <a:pt x="721803" y="325504"/>
                          <a:pt x="721803" y="273977"/>
                        </a:cubicBezTo>
                        <a:cubicBezTo>
                          <a:pt x="721803" y="222450"/>
                          <a:pt x="706512" y="181080"/>
                          <a:pt x="675931" y="149870"/>
                        </a:cubicBezTo>
                        <a:cubicBezTo>
                          <a:pt x="645350" y="118662"/>
                          <a:pt x="606283" y="103057"/>
                          <a:pt x="558737" y="103057"/>
                        </a:cubicBezTo>
                        <a:close/>
                        <a:moveTo>
                          <a:pt x="2799659" y="102427"/>
                        </a:moveTo>
                        <a:lnTo>
                          <a:pt x="2799659" y="267063"/>
                        </a:lnTo>
                        <a:lnTo>
                          <a:pt x="2883862" y="267063"/>
                        </a:lnTo>
                        <a:cubicBezTo>
                          <a:pt x="2915281" y="267063"/>
                          <a:pt x="2938635" y="259837"/>
                          <a:pt x="2953927" y="245386"/>
                        </a:cubicBezTo>
                        <a:cubicBezTo>
                          <a:pt x="2969219" y="230933"/>
                          <a:pt x="2976863" y="210718"/>
                          <a:pt x="2976863" y="184747"/>
                        </a:cubicBezTo>
                        <a:cubicBezTo>
                          <a:pt x="2976863" y="129866"/>
                          <a:pt x="2945862" y="102427"/>
                          <a:pt x="2883862" y="102427"/>
                        </a:cubicBezTo>
                        <a:close/>
                        <a:moveTo>
                          <a:pt x="6434230" y="56555"/>
                        </a:moveTo>
                        <a:lnTo>
                          <a:pt x="6664847" y="56555"/>
                        </a:lnTo>
                        <a:lnTo>
                          <a:pt x="6664847" y="101798"/>
                        </a:lnTo>
                        <a:lnTo>
                          <a:pt x="6491414" y="101798"/>
                        </a:lnTo>
                        <a:lnTo>
                          <a:pt x="6491414" y="250098"/>
                        </a:lnTo>
                        <a:lnTo>
                          <a:pt x="6645996" y="250098"/>
                        </a:lnTo>
                        <a:lnTo>
                          <a:pt x="6645996" y="294714"/>
                        </a:lnTo>
                        <a:lnTo>
                          <a:pt x="6491414" y="294714"/>
                        </a:lnTo>
                        <a:lnTo>
                          <a:pt x="6491414" y="446782"/>
                        </a:lnTo>
                        <a:lnTo>
                          <a:pt x="6664847" y="446782"/>
                        </a:lnTo>
                        <a:lnTo>
                          <a:pt x="6664847" y="492025"/>
                        </a:lnTo>
                        <a:lnTo>
                          <a:pt x="6434230" y="492025"/>
                        </a:lnTo>
                        <a:close/>
                        <a:moveTo>
                          <a:pt x="6067674" y="56555"/>
                        </a:moveTo>
                        <a:lnTo>
                          <a:pt x="6124858" y="56555"/>
                        </a:lnTo>
                        <a:lnTo>
                          <a:pt x="6124858" y="258267"/>
                        </a:lnTo>
                        <a:lnTo>
                          <a:pt x="6303947" y="56555"/>
                        </a:lnTo>
                        <a:lnTo>
                          <a:pt x="6378724" y="56555"/>
                        </a:lnTo>
                        <a:lnTo>
                          <a:pt x="6175128" y="277119"/>
                        </a:lnTo>
                        <a:lnTo>
                          <a:pt x="6378724" y="492025"/>
                        </a:lnTo>
                        <a:lnTo>
                          <a:pt x="6302690" y="492025"/>
                        </a:lnTo>
                        <a:lnTo>
                          <a:pt x="6124858" y="297226"/>
                        </a:lnTo>
                        <a:lnTo>
                          <a:pt x="6124858" y="492025"/>
                        </a:lnTo>
                        <a:lnTo>
                          <a:pt x="6067674" y="492025"/>
                        </a:lnTo>
                        <a:close/>
                        <a:moveTo>
                          <a:pt x="5761442" y="56555"/>
                        </a:moveTo>
                        <a:lnTo>
                          <a:pt x="5824280" y="56555"/>
                        </a:lnTo>
                        <a:lnTo>
                          <a:pt x="5982003" y="492025"/>
                        </a:lnTo>
                        <a:lnTo>
                          <a:pt x="5922936" y="492025"/>
                        </a:lnTo>
                        <a:lnTo>
                          <a:pt x="5889004" y="396512"/>
                        </a:lnTo>
                        <a:lnTo>
                          <a:pt x="5695462" y="396512"/>
                        </a:lnTo>
                        <a:lnTo>
                          <a:pt x="5661528" y="492025"/>
                        </a:lnTo>
                        <a:lnTo>
                          <a:pt x="5603090" y="492025"/>
                        </a:lnTo>
                        <a:close/>
                        <a:moveTo>
                          <a:pt x="5072732" y="56555"/>
                        </a:moveTo>
                        <a:lnTo>
                          <a:pt x="5131172" y="56555"/>
                        </a:lnTo>
                        <a:lnTo>
                          <a:pt x="5295182" y="413477"/>
                        </a:lnTo>
                        <a:lnTo>
                          <a:pt x="5458562" y="56555"/>
                        </a:lnTo>
                        <a:lnTo>
                          <a:pt x="5516999" y="56555"/>
                        </a:lnTo>
                        <a:lnTo>
                          <a:pt x="5516999" y="492025"/>
                        </a:lnTo>
                        <a:lnTo>
                          <a:pt x="5459188" y="492025"/>
                        </a:lnTo>
                        <a:lnTo>
                          <a:pt x="5459188" y="174692"/>
                        </a:lnTo>
                        <a:lnTo>
                          <a:pt x="5313404" y="492025"/>
                        </a:lnTo>
                        <a:lnTo>
                          <a:pt x="5276330" y="492025"/>
                        </a:lnTo>
                        <a:lnTo>
                          <a:pt x="5129916" y="174692"/>
                        </a:lnTo>
                        <a:lnTo>
                          <a:pt x="5129916" y="492025"/>
                        </a:lnTo>
                        <a:lnTo>
                          <a:pt x="5072732" y="492025"/>
                        </a:lnTo>
                        <a:close/>
                        <a:moveTo>
                          <a:pt x="4032130" y="56555"/>
                        </a:moveTo>
                        <a:lnTo>
                          <a:pt x="4319301" y="56555"/>
                        </a:lnTo>
                        <a:lnTo>
                          <a:pt x="4319301" y="102427"/>
                        </a:lnTo>
                        <a:lnTo>
                          <a:pt x="4204306" y="102427"/>
                        </a:lnTo>
                        <a:lnTo>
                          <a:pt x="4204306" y="492025"/>
                        </a:lnTo>
                        <a:lnTo>
                          <a:pt x="4147122" y="492025"/>
                        </a:lnTo>
                        <a:lnTo>
                          <a:pt x="4147122" y="102427"/>
                        </a:lnTo>
                        <a:lnTo>
                          <a:pt x="4032130" y="102427"/>
                        </a:lnTo>
                        <a:close/>
                        <a:moveTo>
                          <a:pt x="3711234" y="56555"/>
                        </a:moveTo>
                        <a:lnTo>
                          <a:pt x="3941850" y="56555"/>
                        </a:lnTo>
                        <a:lnTo>
                          <a:pt x="3941850" y="101798"/>
                        </a:lnTo>
                        <a:lnTo>
                          <a:pt x="3768418" y="101798"/>
                        </a:lnTo>
                        <a:lnTo>
                          <a:pt x="3768418" y="250098"/>
                        </a:lnTo>
                        <a:lnTo>
                          <a:pt x="3922998" y="250098"/>
                        </a:lnTo>
                        <a:lnTo>
                          <a:pt x="3922998" y="294714"/>
                        </a:lnTo>
                        <a:lnTo>
                          <a:pt x="3768418" y="294714"/>
                        </a:lnTo>
                        <a:lnTo>
                          <a:pt x="3768418" y="446782"/>
                        </a:lnTo>
                        <a:lnTo>
                          <a:pt x="3941850" y="446782"/>
                        </a:lnTo>
                        <a:lnTo>
                          <a:pt x="3941850" y="492025"/>
                        </a:lnTo>
                        <a:lnTo>
                          <a:pt x="3711234" y="492025"/>
                        </a:lnTo>
                        <a:close/>
                        <a:moveTo>
                          <a:pt x="3449407" y="56555"/>
                        </a:moveTo>
                        <a:lnTo>
                          <a:pt x="3506591" y="56555"/>
                        </a:lnTo>
                        <a:lnTo>
                          <a:pt x="3506591" y="448039"/>
                        </a:lnTo>
                        <a:lnTo>
                          <a:pt x="3659289" y="448039"/>
                        </a:lnTo>
                        <a:lnTo>
                          <a:pt x="3659289" y="492025"/>
                        </a:lnTo>
                        <a:lnTo>
                          <a:pt x="3449407" y="492025"/>
                        </a:lnTo>
                        <a:close/>
                        <a:moveTo>
                          <a:pt x="2742475" y="56555"/>
                        </a:moveTo>
                        <a:lnTo>
                          <a:pt x="2883862" y="56555"/>
                        </a:lnTo>
                        <a:cubicBezTo>
                          <a:pt x="2932876" y="56555"/>
                          <a:pt x="2970266" y="68496"/>
                          <a:pt x="2996028" y="92372"/>
                        </a:cubicBezTo>
                        <a:cubicBezTo>
                          <a:pt x="3021793" y="116251"/>
                          <a:pt x="3034674" y="145471"/>
                          <a:pt x="3034674" y="180033"/>
                        </a:cubicBezTo>
                        <a:cubicBezTo>
                          <a:pt x="3034674" y="214594"/>
                          <a:pt x="3025248" y="243396"/>
                          <a:pt x="3006397" y="266437"/>
                        </a:cubicBezTo>
                        <a:cubicBezTo>
                          <a:pt x="2987545" y="289477"/>
                          <a:pt x="2959268" y="303928"/>
                          <a:pt x="2921565" y="309794"/>
                        </a:cubicBezTo>
                        <a:lnTo>
                          <a:pt x="3041587" y="492025"/>
                        </a:lnTo>
                        <a:lnTo>
                          <a:pt x="2969950" y="492025"/>
                        </a:lnTo>
                        <a:lnTo>
                          <a:pt x="2855584" y="312307"/>
                        </a:lnTo>
                        <a:lnTo>
                          <a:pt x="2799659" y="312307"/>
                        </a:lnTo>
                        <a:lnTo>
                          <a:pt x="2799659" y="492025"/>
                        </a:lnTo>
                        <a:lnTo>
                          <a:pt x="2742475" y="492025"/>
                        </a:lnTo>
                        <a:close/>
                        <a:moveTo>
                          <a:pt x="2428283" y="56555"/>
                        </a:moveTo>
                        <a:lnTo>
                          <a:pt x="2658900" y="56555"/>
                        </a:lnTo>
                        <a:lnTo>
                          <a:pt x="2658900" y="101798"/>
                        </a:lnTo>
                        <a:lnTo>
                          <a:pt x="2485467" y="101798"/>
                        </a:lnTo>
                        <a:lnTo>
                          <a:pt x="2485467" y="250098"/>
                        </a:lnTo>
                        <a:lnTo>
                          <a:pt x="2640048" y="250098"/>
                        </a:lnTo>
                        <a:lnTo>
                          <a:pt x="2640048" y="294714"/>
                        </a:lnTo>
                        <a:lnTo>
                          <a:pt x="2485467" y="294714"/>
                        </a:lnTo>
                        <a:lnTo>
                          <a:pt x="2485467" y="446782"/>
                        </a:lnTo>
                        <a:lnTo>
                          <a:pt x="2658900" y="446782"/>
                        </a:lnTo>
                        <a:lnTo>
                          <a:pt x="2658900" y="492025"/>
                        </a:lnTo>
                        <a:lnTo>
                          <a:pt x="2428283" y="492025"/>
                        </a:lnTo>
                        <a:close/>
                        <a:moveTo>
                          <a:pt x="2009361" y="56555"/>
                        </a:moveTo>
                        <a:lnTo>
                          <a:pt x="2066545" y="56555"/>
                        </a:lnTo>
                        <a:lnTo>
                          <a:pt x="2066545" y="250098"/>
                        </a:lnTo>
                        <a:lnTo>
                          <a:pt x="2285850" y="250098"/>
                        </a:lnTo>
                        <a:lnTo>
                          <a:pt x="2285850" y="56555"/>
                        </a:lnTo>
                        <a:lnTo>
                          <a:pt x="2343660" y="56555"/>
                        </a:lnTo>
                        <a:lnTo>
                          <a:pt x="2343660" y="492025"/>
                        </a:lnTo>
                        <a:lnTo>
                          <a:pt x="2285850" y="492025"/>
                        </a:lnTo>
                        <a:lnTo>
                          <a:pt x="2285850" y="295341"/>
                        </a:lnTo>
                        <a:lnTo>
                          <a:pt x="2066545" y="295341"/>
                        </a:lnTo>
                        <a:lnTo>
                          <a:pt x="2066545" y="492025"/>
                        </a:lnTo>
                        <a:lnTo>
                          <a:pt x="2009361" y="492025"/>
                        </a:lnTo>
                        <a:close/>
                        <a:moveTo>
                          <a:pt x="1649508" y="56555"/>
                        </a:moveTo>
                        <a:lnTo>
                          <a:pt x="1936679" y="56555"/>
                        </a:lnTo>
                        <a:lnTo>
                          <a:pt x="1936679" y="102427"/>
                        </a:lnTo>
                        <a:lnTo>
                          <a:pt x="1821684" y="102427"/>
                        </a:lnTo>
                        <a:lnTo>
                          <a:pt x="1821684" y="492025"/>
                        </a:lnTo>
                        <a:lnTo>
                          <a:pt x="1764500" y="492025"/>
                        </a:lnTo>
                        <a:lnTo>
                          <a:pt x="1764500" y="102427"/>
                        </a:lnTo>
                        <a:lnTo>
                          <a:pt x="1649508" y="102427"/>
                        </a:lnTo>
                        <a:close/>
                        <a:moveTo>
                          <a:pt x="1354794" y="56555"/>
                        </a:moveTo>
                        <a:lnTo>
                          <a:pt x="1585411" y="56555"/>
                        </a:lnTo>
                        <a:lnTo>
                          <a:pt x="1585411" y="101798"/>
                        </a:lnTo>
                        <a:lnTo>
                          <a:pt x="1411978" y="101798"/>
                        </a:lnTo>
                        <a:lnTo>
                          <a:pt x="1411978" y="250098"/>
                        </a:lnTo>
                        <a:lnTo>
                          <a:pt x="1566559" y="250098"/>
                        </a:lnTo>
                        <a:lnTo>
                          <a:pt x="1566559" y="294714"/>
                        </a:lnTo>
                        <a:lnTo>
                          <a:pt x="1411978" y="294714"/>
                        </a:lnTo>
                        <a:lnTo>
                          <a:pt x="1411978" y="446782"/>
                        </a:lnTo>
                        <a:lnTo>
                          <a:pt x="1585411" y="446782"/>
                        </a:lnTo>
                        <a:lnTo>
                          <a:pt x="1585411" y="492025"/>
                        </a:lnTo>
                        <a:lnTo>
                          <a:pt x="1354794" y="492025"/>
                        </a:lnTo>
                        <a:close/>
                        <a:moveTo>
                          <a:pt x="0" y="56555"/>
                        </a:moveTo>
                        <a:lnTo>
                          <a:pt x="287171" y="56555"/>
                        </a:lnTo>
                        <a:lnTo>
                          <a:pt x="287171" y="102427"/>
                        </a:lnTo>
                        <a:lnTo>
                          <a:pt x="172176" y="102427"/>
                        </a:lnTo>
                        <a:lnTo>
                          <a:pt x="172176" y="492025"/>
                        </a:lnTo>
                        <a:lnTo>
                          <a:pt x="114992" y="492025"/>
                        </a:lnTo>
                        <a:lnTo>
                          <a:pt x="114992" y="102427"/>
                        </a:lnTo>
                        <a:lnTo>
                          <a:pt x="0" y="102427"/>
                        </a:lnTo>
                        <a:close/>
                        <a:moveTo>
                          <a:pt x="4628988" y="52157"/>
                        </a:moveTo>
                        <a:cubicBezTo>
                          <a:pt x="4671092" y="52157"/>
                          <a:pt x="4704606" y="61896"/>
                          <a:pt x="4729532" y="81377"/>
                        </a:cubicBezTo>
                        <a:cubicBezTo>
                          <a:pt x="4754456" y="100858"/>
                          <a:pt x="4768804" y="127772"/>
                          <a:pt x="4772576" y="162124"/>
                        </a:cubicBezTo>
                        <a:lnTo>
                          <a:pt x="4709108" y="162124"/>
                        </a:lnTo>
                        <a:cubicBezTo>
                          <a:pt x="4707431" y="144949"/>
                          <a:pt x="4699369" y="130287"/>
                          <a:pt x="4684916" y="118137"/>
                        </a:cubicBezTo>
                        <a:cubicBezTo>
                          <a:pt x="4670462" y="105987"/>
                          <a:pt x="4650981" y="99915"/>
                          <a:pt x="4626475" y="99915"/>
                        </a:cubicBezTo>
                        <a:cubicBezTo>
                          <a:pt x="4601970" y="99915"/>
                          <a:pt x="4581966" y="106094"/>
                          <a:pt x="4566466" y="118450"/>
                        </a:cubicBezTo>
                        <a:cubicBezTo>
                          <a:pt x="4550964" y="130809"/>
                          <a:pt x="4543216" y="148927"/>
                          <a:pt x="4543216" y="172806"/>
                        </a:cubicBezTo>
                        <a:cubicBezTo>
                          <a:pt x="4543216" y="188724"/>
                          <a:pt x="4547614" y="201922"/>
                          <a:pt x="4556410" y="212395"/>
                        </a:cubicBezTo>
                        <a:cubicBezTo>
                          <a:pt x="4565209" y="222868"/>
                          <a:pt x="4576518" y="230617"/>
                          <a:pt x="4590344" y="235644"/>
                        </a:cubicBezTo>
                        <a:cubicBezTo>
                          <a:pt x="4604168" y="240672"/>
                          <a:pt x="4619562" y="245070"/>
                          <a:pt x="4636530" y="248841"/>
                        </a:cubicBezTo>
                        <a:cubicBezTo>
                          <a:pt x="4653496" y="252610"/>
                          <a:pt x="4670462" y="256906"/>
                          <a:pt x="4687428" y="261722"/>
                        </a:cubicBezTo>
                        <a:cubicBezTo>
                          <a:pt x="4704394" y="266541"/>
                          <a:pt x="4719790" y="272721"/>
                          <a:pt x="4733614" y="280261"/>
                        </a:cubicBezTo>
                        <a:cubicBezTo>
                          <a:pt x="4747440" y="287801"/>
                          <a:pt x="4758749" y="299112"/>
                          <a:pt x="4767548" y="314192"/>
                        </a:cubicBezTo>
                        <a:cubicBezTo>
                          <a:pt x="4776344" y="329275"/>
                          <a:pt x="4780742" y="347915"/>
                          <a:pt x="4780742" y="370120"/>
                        </a:cubicBezTo>
                        <a:cubicBezTo>
                          <a:pt x="4780742" y="404052"/>
                          <a:pt x="4767757" y="433585"/>
                          <a:pt x="4741784" y="458721"/>
                        </a:cubicBezTo>
                        <a:cubicBezTo>
                          <a:pt x="4715810" y="483856"/>
                          <a:pt x="4680726" y="496424"/>
                          <a:pt x="4636530" y="496424"/>
                        </a:cubicBezTo>
                        <a:cubicBezTo>
                          <a:pt x="4592334" y="496424"/>
                          <a:pt x="4556410" y="486267"/>
                          <a:pt x="4528762" y="465947"/>
                        </a:cubicBezTo>
                        <a:cubicBezTo>
                          <a:pt x="4501112" y="445631"/>
                          <a:pt x="4487288" y="418084"/>
                          <a:pt x="4487288" y="383314"/>
                        </a:cubicBezTo>
                        <a:lnTo>
                          <a:pt x="4548240" y="383314"/>
                        </a:lnTo>
                        <a:cubicBezTo>
                          <a:pt x="4549918" y="403004"/>
                          <a:pt x="4557770" y="418923"/>
                          <a:pt x="4571806" y="431073"/>
                        </a:cubicBezTo>
                        <a:cubicBezTo>
                          <a:pt x="4585839" y="443220"/>
                          <a:pt x="4606681" y="449295"/>
                          <a:pt x="4634332" y="449295"/>
                        </a:cubicBezTo>
                        <a:cubicBezTo>
                          <a:pt x="4661979" y="449295"/>
                          <a:pt x="4683972" y="442173"/>
                          <a:pt x="4700312" y="427931"/>
                        </a:cubicBezTo>
                        <a:cubicBezTo>
                          <a:pt x="4716648" y="413686"/>
                          <a:pt x="4724818" y="397034"/>
                          <a:pt x="4724818" y="377973"/>
                        </a:cubicBezTo>
                        <a:cubicBezTo>
                          <a:pt x="4724818" y="358913"/>
                          <a:pt x="4720420" y="344251"/>
                          <a:pt x="4711620" y="333987"/>
                        </a:cubicBezTo>
                        <a:cubicBezTo>
                          <a:pt x="4702824" y="323722"/>
                          <a:pt x="4691512" y="316078"/>
                          <a:pt x="4677688" y="311050"/>
                        </a:cubicBezTo>
                        <a:cubicBezTo>
                          <a:pt x="4663865" y="306023"/>
                          <a:pt x="4648468" y="301729"/>
                          <a:pt x="4631503" y="298169"/>
                        </a:cubicBezTo>
                        <a:cubicBezTo>
                          <a:pt x="4614537" y="294610"/>
                          <a:pt x="4597568" y="290313"/>
                          <a:pt x="4580602" y="285288"/>
                        </a:cubicBezTo>
                        <a:cubicBezTo>
                          <a:pt x="4563637" y="280261"/>
                          <a:pt x="4548240" y="273872"/>
                          <a:pt x="4534416" y="266121"/>
                        </a:cubicBezTo>
                        <a:cubicBezTo>
                          <a:pt x="4520592" y="258372"/>
                          <a:pt x="4509282" y="246851"/>
                          <a:pt x="4500485" y="231559"/>
                        </a:cubicBezTo>
                        <a:cubicBezTo>
                          <a:pt x="4491686" y="216270"/>
                          <a:pt x="4487288" y="197314"/>
                          <a:pt x="4487288" y="174692"/>
                        </a:cubicBezTo>
                        <a:cubicBezTo>
                          <a:pt x="4487288" y="137827"/>
                          <a:pt x="4500380" y="108189"/>
                          <a:pt x="4526563" y="85775"/>
                        </a:cubicBezTo>
                        <a:cubicBezTo>
                          <a:pt x="4552746" y="63364"/>
                          <a:pt x="4586886" y="52157"/>
                          <a:pt x="4628988" y="52157"/>
                        </a:cubicBezTo>
                        <a:close/>
                        <a:moveTo>
                          <a:pt x="1056521" y="52157"/>
                        </a:moveTo>
                        <a:cubicBezTo>
                          <a:pt x="1101767" y="52157"/>
                          <a:pt x="1142087" y="62839"/>
                          <a:pt x="1177486" y="84205"/>
                        </a:cubicBezTo>
                        <a:cubicBezTo>
                          <a:pt x="1212886" y="105569"/>
                          <a:pt x="1238964" y="136359"/>
                          <a:pt x="1255721" y="176577"/>
                        </a:cubicBezTo>
                        <a:lnTo>
                          <a:pt x="1186598" y="176577"/>
                        </a:lnTo>
                        <a:cubicBezTo>
                          <a:pt x="1160625" y="127563"/>
                          <a:pt x="1117265" y="103057"/>
                          <a:pt x="1056521" y="103057"/>
                        </a:cubicBezTo>
                        <a:cubicBezTo>
                          <a:pt x="1009183" y="103057"/>
                          <a:pt x="970119" y="118662"/>
                          <a:pt x="939327" y="149870"/>
                        </a:cubicBezTo>
                        <a:cubicBezTo>
                          <a:pt x="908537" y="181080"/>
                          <a:pt x="893141" y="222450"/>
                          <a:pt x="893141" y="273977"/>
                        </a:cubicBezTo>
                        <a:cubicBezTo>
                          <a:pt x="893141" y="325504"/>
                          <a:pt x="908537" y="366978"/>
                          <a:pt x="939327" y="398397"/>
                        </a:cubicBezTo>
                        <a:cubicBezTo>
                          <a:pt x="970119" y="429817"/>
                          <a:pt x="1008449" y="445526"/>
                          <a:pt x="1054322" y="445526"/>
                        </a:cubicBezTo>
                        <a:cubicBezTo>
                          <a:pt x="1100194" y="445526"/>
                          <a:pt x="1137059" y="432538"/>
                          <a:pt x="1164918" y="406564"/>
                        </a:cubicBezTo>
                        <a:cubicBezTo>
                          <a:pt x="1192775" y="380593"/>
                          <a:pt x="1209010" y="345403"/>
                          <a:pt x="1213617" y="300998"/>
                        </a:cubicBezTo>
                        <a:lnTo>
                          <a:pt x="1033901" y="300998"/>
                        </a:lnTo>
                        <a:lnTo>
                          <a:pt x="1033901" y="255752"/>
                        </a:lnTo>
                        <a:lnTo>
                          <a:pt x="1273943" y="255752"/>
                        </a:lnTo>
                        <a:lnTo>
                          <a:pt x="1273943" y="300998"/>
                        </a:lnTo>
                        <a:cubicBezTo>
                          <a:pt x="1268077" y="357132"/>
                          <a:pt x="1244827" y="403634"/>
                          <a:pt x="1204191" y="440499"/>
                        </a:cubicBezTo>
                        <a:cubicBezTo>
                          <a:pt x="1163558" y="477363"/>
                          <a:pt x="1113180" y="495797"/>
                          <a:pt x="1053066" y="495797"/>
                        </a:cubicBezTo>
                        <a:cubicBezTo>
                          <a:pt x="992951" y="495797"/>
                          <a:pt x="941529" y="474851"/>
                          <a:pt x="898798" y="432958"/>
                        </a:cubicBezTo>
                        <a:cubicBezTo>
                          <a:pt x="856067" y="391066"/>
                          <a:pt x="834704" y="337967"/>
                          <a:pt x="834704" y="273663"/>
                        </a:cubicBezTo>
                        <a:cubicBezTo>
                          <a:pt x="834704" y="209357"/>
                          <a:pt x="856067" y="156365"/>
                          <a:pt x="898798" y="114682"/>
                        </a:cubicBezTo>
                        <a:cubicBezTo>
                          <a:pt x="941529" y="72998"/>
                          <a:pt x="994103" y="52157"/>
                          <a:pt x="1056521" y="52157"/>
                        </a:cubicBezTo>
                        <a:close/>
                        <a:moveTo>
                          <a:pt x="559050" y="52157"/>
                        </a:moveTo>
                        <a:cubicBezTo>
                          <a:pt x="621471" y="52157"/>
                          <a:pt x="673941" y="72998"/>
                          <a:pt x="716462" y="114682"/>
                        </a:cubicBezTo>
                        <a:cubicBezTo>
                          <a:pt x="758981" y="156365"/>
                          <a:pt x="780244" y="209462"/>
                          <a:pt x="780244" y="273977"/>
                        </a:cubicBezTo>
                        <a:cubicBezTo>
                          <a:pt x="780244" y="338489"/>
                          <a:pt x="758981" y="391693"/>
                          <a:pt x="716462" y="433585"/>
                        </a:cubicBezTo>
                        <a:cubicBezTo>
                          <a:pt x="673941" y="475477"/>
                          <a:pt x="621471" y="496424"/>
                          <a:pt x="559050" y="496424"/>
                        </a:cubicBezTo>
                        <a:cubicBezTo>
                          <a:pt x="496632" y="496424"/>
                          <a:pt x="444058" y="475373"/>
                          <a:pt x="401328" y="433272"/>
                        </a:cubicBezTo>
                        <a:cubicBezTo>
                          <a:pt x="358597" y="391171"/>
                          <a:pt x="337233" y="337967"/>
                          <a:pt x="337233" y="273663"/>
                        </a:cubicBezTo>
                        <a:cubicBezTo>
                          <a:pt x="337233" y="209357"/>
                          <a:pt x="358597" y="156365"/>
                          <a:pt x="401328" y="114682"/>
                        </a:cubicBezTo>
                        <a:cubicBezTo>
                          <a:pt x="444058" y="72998"/>
                          <a:pt x="496632" y="52157"/>
                          <a:pt x="559050" y="52157"/>
                        </a:cubicBezTo>
                        <a:close/>
                        <a:moveTo>
                          <a:pt x="4360564" y="0"/>
                        </a:moveTo>
                        <a:lnTo>
                          <a:pt x="4417748" y="0"/>
                        </a:lnTo>
                        <a:cubicBezTo>
                          <a:pt x="4422776" y="22203"/>
                          <a:pt x="4425288" y="41475"/>
                          <a:pt x="4425288" y="57811"/>
                        </a:cubicBezTo>
                        <a:cubicBezTo>
                          <a:pt x="4425288" y="105151"/>
                          <a:pt x="4403924" y="128819"/>
                          <a:pt x="4361193" y="128819"/>
                        </a:cubicBezTo>
                        <a:lnTo>
                          <a:pt x="4361193" y="101171"/>
                        </a:lnTo>
                        <a:cubicBezTo>
                          <a:pt x="4381301" y="101171"/>
                          <a:pt x="4391356" y="90278"/>
                          <a:pt x="4391356" y="68496"/>
                        </a:cubicBezTo>
                        <a:lnTo>
                          <a:pt x="4391356" y="54042"/>
                        </a:lnTo>
                        <a:lnTo>
                          <a:pt x="4360564" y="5404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rgbClr val="F6FAFD"/>
                      </a:solidFill>
                    </a:endParaRPr>
                  </a:p>
                </p:txBody>
              </p:sp>
            </p:grpSp>
            <p:sp>
              <p:nvSpPr>
                <p:cNvPr id="75" name="矩形 74"/>
                <p:cNvSpPr/>
                <p:nvPr>
                  <p:custDataLst>
                    <p:tags r:id="rId28"/>
                  </p:custDataLst>
                </p:nvPr>
              </p:nvSpPr>
              <p:spPr>
                <a:xfrm>
                  <a:off x="2164762" y="11157402"/>
                  <a:ext cx="6480003" cy="5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6FAFD"/>
                    </a:solidFill>
                  </a:endParaRPr>
                </a:p>
              </p:txBody>
            </p:sp>
          </p:grpSp>
          <p:grpSp>
            <p:nvGrpSpPr>
              <p:cNvPr id="50" name="组合 49"/>
              <p:cNvGrpSpPr/>
              <p:nvPr>
                <p:custDataLst>
                  <p:tags r:id="rId29"/>
                </p:custDataLst>
              </p:nvPr>
            </p:nvGrpSpPr>
            <p:grpSpPr>
              <a:xfrm>
                <a:off x="2130892" y="5915920"/>
                <a:ext cx="180000" cy="180000"/>
                <a:chOff x="-1668897" y="9167521"/>
                <a:chExt cx="3366000" cy="3365925"/>
              </a:xfrm>
            </p:grpSpPr>
            <p:sp>
              <p:nvSpPr>
                <p:cNvPr id="51" name="矩形: 圆角 50"/>
                <p:cNvSpPr/>
                <p:nvPr>
                  <p:custDataLst>
                    <p:tags r:id="rId30"/>
                  </p:custDataLst>
                </p:nvPr>
              </p:nvSpPr>
              <p:spPr>
                <a:xfrm>
                  <a:off x="-1668443" y="9167996"/>
                  <a:ext cx="3365094" cy="3365092"/>
                </a:xfrm>
                <a:prstGeom prst="roundRect">
                  <a:avLst>
                    <a:gd name="adj" fmla="val 19747"/>
                  </a:avLst>
                </a:prstGeom>
                <a:solidFill>
                  <a:schemeClr val="tx2"/>
                </a:solidFill>
                <a:ln w="19050">
                  <a:solidFill>
                    <a:schemeClr val="tx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grpSp>
              <p:nvGrpSpPr>
                <p:cNvPr id="53" name="组合 52"/>
                <p:cNvGrpSpPr>
                  <a:grpSpLocks noChangeAspect="1"/>
                </p:cNvGrpSpPr>
                <p:nvPr>
                  <p:custDataLst>
                    <p:tags r:id="rId31"/>
                  </p:custDataLst>
                </p:nvPr>
              </p:nvGrpSpPr>
              <p:grpSpPr>
                <a:xfrm>
                  <a:off x="-1668897" y="9167521"/>
                  <a:ext cx="3366000" cy="3365925"/>
                  <a:chOff x="-4325130" y="3987806"/>
                  <a:chExt cx="2856625" cy="2856562"/>
                </a:xfrm>
              </p:grpSpPr>
              <p:sp>
                <p:nvSpPr>
                  <p:cNvPr id="55" name="任意多边形: 形状 54"/>
                  <p:cNvSpPr/>
                  <p:nvPr>
                    <p:custDataLst>
                      <p:tags r:id="rId32"/>
                    </p:custDataLst>
                  </p:nvPr>
                </p:nvSpPr>
                <p:spPr>
                  <a:xfrm>
                    <a:off x="-4325130" y="3987806"/>
                    <a:ext cx="2856625" cy="2856562"/>
                  </a:xfrm>
                  <a:custGeom>
                    <a:avLst/>
                    <a:gdLst>
                      <a:gd name="connsiteX0" fmla="*/ 2856625 w 2856625"/>
                      <a:gd name="connsiteY0" fmla="*/ 534844 h 2856562"/>
                      <a:gd name="connsiteX1" fmla="*/ 2856625 w 2856625"/>
                      <a:gd name="connsiteY1" fmla="*/ 2320782 h 2856562"/>
                      <a:gd name="connsiteX2" fmla="*/ 2854149 w 2856625"/>
                      <a:gd name="connsiteY2" fmla="*/ 2368883 h 2856562"/>
                      <a:gd name="connsiteX3" fmla="*/ 2829098 w 2856625"/>
                      <a:gd name="connsiteY3" fmla="*/ 2475277 h 2856562"/>
                      <a:gd name="connsiteX4" fmla="*/ 2716703 w 2856625"/>
                      <a:gd name="connsiteY4" fmla="*/ 2666253 h 2856562"/>
                      <a:gd name="connsiteX5" fmla="*/ 2448574 w 2856625"/>
                      <a:gd name="connsiteY5" fmla="*/ 2836656 h 2856562"/>
                      <a:gd name="connsiteX6" fmla="*/ 2325606 w 2856625"/>
                      <a:gd name="connsiteY6" fmla="*/ 2855610 h 2856562"/>
                      <a:gd name="connsiteX7" fmla="*/ 2321034 w 2856625"/>
                      <a:gd name="connsiteY7" fmla="*/ 2856563 h 2856562"/>
                      <a:gd name="connsiteX8" fmla="*/ 537002 w 2856625"/>
                      <a:gd name="connsiteY8" fmla="*/ 2856563 h 2856562"/>
                      <a:gd name="connsiteX9" fmla="*/ 501569 w 2856625"/>
                      <a:gd name="connsiteY9" fmla="*/ 2853896 h 2856562"/>
                      <a:gd name="connsiteX10" fmla="*/ 350026 w 2856625"/>
                      <a:gd name="connsiteY10" fmla="*/ 2815224 h 2856562"/>
                      <a:gd name="connsiteX11" fmla="*/ 210485 w 2856625"/>
                      <a:gd name="connsiteY11" fmla="*/ 2731976 h 2856562"/>
                      <a:gd name="connsiteX12" fmla="*/ 104091 w 2856625"/>
                      <a:gd name="connsiteY12" fmla="*/ 2618248 h 2856562"/>
                      <a:gd name="connsiteX13" fmla="*/ 2745 w 2856625"/>
                      <a:gd name="connsiteY13" fmla="*/ 2360025 h 2856562"/>
                      <a:gd name="connsiteX14" fmla="*/ 1221 w 2856625"/>
                      <a:gd name="connsiteY14" fmla="*/ 2329068 h 2856562"/>
                      <a:gd name="connsiteX15" fmla="*/ 363 w 2856625"/>
                      <a:gd name="connsiteY15" fmla="*/ 2155428 h 2856562"/>
                      <a:gd name="connsiteX16" fmla="*/ 363 w 2856625"/>
                      <a:gd name="connsiteY16" fmla="*/ 686673 h 2856562"/>
                      <a:gd name="connsiteX17" fmla="*/ 1221 w 2856625"/>
                      <a:gd name="connsiteY17" fmla="*/ 526653 h 2856562"/>
                      <a:gd name="connsiteX18" fmla="*/ 33987 w 2856625"/>
                      <a:gd name="connsiteY18" fmla="*/ 369014 h 2856562"/>
                      <a:gd name="connsiteX19" fmla="*/ 92565 w 2856625"/>
                      <a:gd name="connsiteY19" fmla="*/ 253380 h 2856562"/>
                      <a:gd name="connsiteX20" fmla="*/ 191625 w 2856625"/>
                      <a:gd name="connsiteY20" fmla="*/ 139747 h 2856562"/>
                      <a:gd name="connsiteX21" fmla="*/ 408510 w 2856625"/>
                      <a:gd name="connsiteY21" fmla="*/ 19637 h 2856562"/>
                      <a:gd name="connsiteX22" fmla="*/ 516999 w 2856625"/>
                      <a:gd name="connsiteY22" fmla="*/ 968 h 2856562"/>
                      <a:gd name="connsiteX23" fmla="*/ 540240 w 2856625"/>
                      <a:gd name="connsiteY23" fmla="*/ 111 h 2856562"/>
                      <a:gd name="connsiteX24" fmla="*/ 2317224 w 2856625"/>
                      <a:gd name="connsiteY24" fmla="*/ 111 h 2856562"/>
                      <a:gd name="connsiteX25" fmla="*/ 2517249 w 2856625"/>
                      <a:gd name="connsiteY25" fmla="*/ 44211 h 2856562"/>
                      <a:gd name="connsiteX26" fmla="*/ 2686604 w 2856625"/>
                      <a:gd name="connsiteY26" fmla="*/ 158702 h 2856562"/>
                      <a:gd name="connsiteX27" fmla="*/ 2790236 w 2856625"/>
                      <a:gd name="connsiteY27" fmla="*/ 293576 h 2856562"/>
                      <a:gd name="connsiteX28" fmla="*/ 2853006 w 2856625"/>
                      <a:gd name="connsiteY28" fmla="*/ 476170 h 2856562"/>
                      <a:gd name="connsiteX29" fmla="*/ 2855673 w 2856625"/>
                      <a:gd name="connsiteY29" fmla="*/ 524462 h 2856562"/>
                      <a:gd name="connsiteX30" fmla="*/ 2856625 w 2856625"/>
                      <a:gd name="connsiteY30" fmla="*/ 534844 h 28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6625" h="2856562">
                        <a:moveTo>
                          <a:pt x="2856625" y="534844"/>
                        </a:moveTo>
                        <a:cubicBezTo>
                          <a:pt x="2856625" y="1130157"/>
                          <a:pt x="2856625" y="1725469"/>
                          <a:pt x="2856625" y="2320782"/>
                        </a:cubicBezTo>
                        <a:cubicBezTo>
                          <a:pt x="2854530" y="2336784"/>
                          <a:pt x="2855673" y="2352881"/>
                          <a:pt x="2854149" y="2368883"/>
                        </a:cubicBezTo>
                        <a:cubicBezTo>
                          <a:pt x="2850529" y="2405554"/>
                          <a:pt x="2841099" y="2440701"/>
                          <a:pt x="2829098" y="2475277"/>
                        </a:cubicBezTo>
                        <a:cubicBezTo>
                          <a:pt x="2804333" y="2546334"/>
                          <a:pt x="2766900" y="2610151"/>
                          <a:pt x="2716703" y="2666253"/>
                        </a:cubicBezTo>
                        <a:cubicBezTo>
                          <a:pt x="2643360" y="2748168"/>
                          <a:pt x="2554302" y="2805604"/>
                          <a:pt x="2448574" y="2836656"/>
                        </a:cubicBezTo>
                        <a:cubicBezTo>
                          <a:pt x="2408379" y="2848467"/>
                          <a:pt x="2367612" y="2855896"/>
                          <a:pt x="2325606" y="2855610"/>
                        </a:cubicBezTo>
                        <a:cubicBezTo>
                          <a:pt x="2323987" y="2855610"/>
                          <a:pt x="2322368" y="2855325"/>
                          <a:pt x="2321034" y="2856563"/>
                        </a:cubicBezTo>
                        <a:cubicBezTo>
                          <a:pt x="1726389" y="2856563"/>
                          <a:pt x="1131743" y="2856563"/>
                          <a:pt x="537002" y="2856563"/>
                        </a:cubicBezTo>
                        <a:cubicBezTo>
                          <a:pt x="525286" y="2854086"/>
                          <a:pt x="513380" y="2854753"/>
                          <a:pt x="501569" y="2853896"/>
                        </a:cubicBezTo>
                        <a:cubicBezTo>
                          <a:pt x="448705" y="2849895"/>
                          <a:pt x="398604" y="2835322"/>
                          <a:pt x="350026" y="2815224"/>
                        </a:cubicBezTo>
                        <a:cubicBezTo>
                          <a:pt x="299544" y="2794269"/>
                          <a:pt x="252966" y="2766361"/>
                          <a:pt x="210485" y="2731976"/>
                        </a:cubicBezTo>
                        <a:cubicBezTo>
                          <a:pt x="169813" y="2699019"/>
                          <a:pt x="134475" y="2660919"/>
                          <a:pt x="104091" y="2618248"/>
                        </a:cubicBezTo>
                        <a:cubicBezTo>
                          <a:pt x="48846" y="2540524"/>
                          <a:pt x="15032" y="2454513"/>
                          <a:pt x="2745" y="2360025"/>
                        </a:cubicBezTo>
                        <a:cubicBezTo>
                          <a:pt x="1411" y="2349833"/>
                          <a:pt x="840" y="2339451"/>
                          <a:pt x="1221" y="2329068"/>
                        </a:cubicBezTo>
                        <a:cubicBezTo>
                          <a:pt x="-875" y="2271156"/>
                          <a:pt x="363" y="2213340"/>
                          <a:pt x="363" y="2155428"/>
                        </a:cubicBezTo>
                        <a:cubicBezTo>
                          <a:pt x="268" y="1665843"/>
                          <a:pt x="268" y="1176258"/>
                          <a:pt x="363" y="686673"/>
                        </a:cubicBezTo>
                        <a:cubicBezTo>
                          <a:pt x="363" y="633333"/>
                          <a:pt x="-875" y="579993"/>
                          <a:pt x="1221" y="526653"/>
                        </a:cubicBezTo>
                        <a:cubicBezTo>
                          <a:pt x="1792" y="471979"/>
                          <a:pt x="15413" y="419973"/>
                          <a:pt x="33987" y="369014"/>
                        </a:cubicBezTo>
                        <a:cubicBezTo>
                          <a:pt x="48846" y="328152"/>
                          <a:pt x="68372" y="289385"/>
                          <a:pt x="92565" y="253380"/>
                        </a:cubicBezTo>
                        <a:cubicBezTo>
                          <a:pt x="120759" y="211470"/>
                          <a:pt x="153621" y="173275"/>
                          <a:pt x="191625" y="139747"/>
                        </a:cubicBezTo>
                        <a:cubicBezTo>
                          <a:pt x="255062" y="83740"/>
                          <a:pt x="327357" y="43449"/>
                          <a:pt x="408510" y="19637"/>
                        </a:cubicBezTo>
                        <a:cubicBezTo>
                          <a:pt x="443847" y="9255"/>
                          <a:pt x="479757" y="873"/>
                          <a:pt x="516999" y="968"/>
                        </a:cubicBezTo>
                        <a:cubicBezTo>
                          <a:pt x="524715" y="968"/>
                          <a:pt x="532430" y="-175"/>
                          <a:pt x="540240" y="111"/>
                        </a:cubicBezTo>
                        <a:cubicBezTo>
                          <a:pt x="1132600" y="111"/>
                          <a:pt x="1724960" y="111"/>
                          <a:pt x="2317224" y="111"/>
                        </a:cubicBezTo>
                        <a:cubicBezTo>
                          <a:pt x="2387519" y="-1604"/>
                          <a:pt x="2453527" y="16779"/>
                          <a:pt x="2517249" y="44211"/>
                        </a:cubicBezTo>
                        <a:cubicBezTo>
                          <a:pt x="2580876" y="71643"/>
                          <a:pt x="2637074" y="110124"/>
                          <a:pt x="2686604" y="158702"/>
                        </a:cubicBezTo>
                        <a:cubicBezTo>
                          <a:pt x="2727562" y="198897"/>
                          <a:pt x="2762613" y="243379"/>
                          <a:pt x="2790236" y="293576"/>
                        </a:cubicBezTo>
                        <a:cubicBezTo>
                          <a:pt x="2821668" y="350726"/>
                          <a:pt x="2843195" y="411495"/>
                          <a:pt x="2853006" y="476170"/>
                        </a:cubicBezTo>
                        <a:cubicBezTo>
                          <a:pt x="2855387" y="492077"/>
                          <a:pt x="2855863" y="508269"/>
                          <a:pt x="2855673" y="524462"/>
                        </a:cubicBezTo>
                        <a:cubicBezTo>
                          <a:pt x="2855673" y="527891"/>
                          <a:pt x="2854625" y="531510"/>
                          <a:pt x="2856625" y="534844"/>
                        </a:cubicBezTo>
                        <a:close/>
                      </a:path>
                    </a:pathLst>
                  </a:custGeom>
                  <a:solidFill>
                    <a:srgbClr val="FED003"/>
                  </a:solidFill>
                  <a:ln w="9525" cap="flat">
                    <a:noFill/>
                    <a:prstDash val="solid"/>
                    <a:miter/>
                  </a:ln>
                </p:spPr>
                <p:txBody>
                  <a:bodyPr rtlCol="0" anchor="ctr"/>
                  <a:lstStyle/>
                  <a:p>
                    <a:endParaRPr lang="zh-CN" altLang="en-US" sz="1800">
                      <a:solidFill>
                        <a:prstClr val="black"/>
                      </a:solidFill>
                    </a:endParaRPr>
                  </a:p>
                </p:txBody>
              </p:sp>
              <p:sp>
                <p:nvSpPr>
                  <p:cNvPr id="57" name="任意多边形: 形状 56"/>
                  <p:cNvSpPr/>
                  <p:nvPr>
                    <p:custDataLst>
                      <p:tags r:id="rId33"/>
                    </p:custDataLst>
                  </p:nvPr>
                </p:nvSpPr>
                <p:spPr>
                  <a:xfrm>
                    <a:off x="-4096370" y="4202514"/>
                    <a:ext cx="2424316" cy="2424207"/>
                  </a:xfrm>
                  <a:custGeom>
                    <a:avLst/>
                    <a:gdLst>
                      <a:gd name="connsiteX0" fmla="*/ 2424317 w 2424316"/>
                      <a:gd name="connsiteY0" fmla="*/ 1212628 h 2424207"/>
                      <a:gd name="connsiteX1" fmla="*/ 2066939 w 2424316"/>
                      <a:gd name="connsiteY1" fmla="*/ 2070354 h 2424207"/>
                      <a:gd name="connsiteX2" fmla="*/ 1199021 w 2424316"/>
                      <a:gd name="connsiteY2" fmla="*/ 2424208 h 2424207"/>
                      <a:gd name="connsiteX3" fmla="*/ 348914 w 2424316"/>
                      <a:gd name="connsiteY3" fmla="*/ 2062734 h 2424207"/>
                      <a:gd name="connsiteX4" fmla="*/ 109 w 2424316"/>
                      <a:gd name="connsiteY4" fmla="*/ 1182053 h 2424207"/>
                      <a:gd name="connsiteX5" fmla="*/ 358535 w 2424316"/>
                      <a:gd name="connsiteY5" fmla="*/ 351854 h 2424207"/>
                      <a:gd name="connsiteX6" fmla="*/ 1222357 w 2424316"/>
                      <a:gd name="connsiteY6" fmla="*/ 0 h 2424207"/>
                      <a:gd name="connsiteX7" fmla="*/ 2069701 w 2424316"/>
                      <a:gd name="connsiteY7" fmla="*/ 356616 h 2424207"/>
                      <a:gd name="connsiteX8" fmla="*/ 2424317 w 2424316"/>
                      <a:gd name="connsiteY8" fmla="*/ 1212628 h 242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316" h="2424207">
                        <a:moveTo>
                          <a:pt x="2424317" y="1212628"/>
                        </a:moveTo>
                        <a:cubicBezTo>
                          <a:pt x="2418792" y="1545622"/>
                          <a:pt x="2300587" y="1832039"/>
                          <a:pt x="2066939" y="2070354"/>
                        </a:cubicBezTo>
                        <a:cubicBezTo>
                          <a:pt x="1825290" y="2305145"/>
                          <a:pt x="1536015" y="2423065"/>
                          <a:pt x="1199021" y="2424208"/>
                        </a:cubicBezTo>
                        <a:cubicBezTo>
                          <a:pt x="867741" y="2416397"/>
                          <a:pt x="584372" y="2295906"/>
                          <a:pt x="348914" y="2062734"/>
                        </a:cubicBezTo>
                        <a:cubicBezTo>
                          <a:pt x="112694" y="1816703"/>
                          <a:pt x="-4082" y="1523333"/>
                          <a:pt x="109" y="1182053"/>
                        </a:cubicBezTo>
                        <a:cubicBezTo>
                          <a:pt x="11634" y="858679"/>
                          <a:pt x="131840" y="582263"/>
                          <a:pt x="358535" y="351854"/>
                        </a:cubicBezTo>
                        <a:cubicBezTo>
                          <a:pt x="599327" y="118872"/>
                          <a:pt x="887363" y="1715"/>
                          <a:pt x="1222357" y="0"/>
                        </a:cubicBezTo>
                        <a:cubicBezTo>
                          <a:pt x="1551732" y="7239"/>
                          <a:pt x="1834148" y="126206"/>
                          <a:pt x="2069701" y="356616"/>
                        </a:cubicBezTo>
                        <a:cubicBezTo>
                          <a:pt x="2301444" y="594741"/>
                          <a:pt x="2418792" y="880110"/>
                          <a:pt x="2424317" y="1212628"/>
                        </a:cubicBezTo>
                        <a:close/>
                      </a:path>
                    </a:pathLst>
                  </a:custGeom>
                  <a:solidFill>
                    <a:srgbClr val="FEFEFE"/>
                  </a:solidFill>
                  <a:ln w="9525" cap="flat">
                    <a:noFill/>
                    <a:prstDash val="solid"/>
                    <a:miter/>
                  </a:ln>
                </p:spPr>
                <p:txBody>
                  <a:bodyPr rtlCol="0" anchor="ctr"/>
                  <a:lstStyle/>
                  <a:p>
                    <a:endParaRPr lang="zh-CN" altLang="en-US" sz="1800">
                      <a:solidFill>
                        <a:prstClr val="black"/>
                      </a:solidFill>
                    </a:endParaRPr>
                  </a:p>
                </p:txBody>
              </p:sp>
              <p:sp>
                <p:nvSpPr>
                  <p:cNvPr id="58" name="任意多边形: 形状 57"/>
                  <p:cNvSpPr/>
                  <p:nvPr>
                    <p:custDataLst>
                      <p:tags r:id="rId34"/>
                    </p:custDataLst>
                  </p:nvPr>
                </p:nvSpPr>
                <p:spPr>
                  <a:xfrm>
                    <a:off x="-3365027" y="5309605"/>
                    <a:ext cx="1135970" cy="837612"/>
                  </a:xfrm>
                  <a:custGeom>
                    <a:avLst/>
                    <a:gdLst>
                      <a:gd name="connsiteX0" fmla="*/ 568071 w 1135970"/>
                      <a:gd name="connsiteY0" fmla="*/ 837343 h 837612"/>
                      <a:gd name="connsiteX1" fmla="*/ 11906 w 1135970"/>
                      <a:gd name="connsiteY1" fmla="*/ 837343 h 837612"/>
                      <a:gd name="connsiteX2" fmla="*/ 191 w 1135970"/>
                      <a:gd name="connsiteY2" fmla="*/ 825437 h 837612"/>
                      <a:gd name="connsiteX3" fmla="*/ 0 w 1135970"/>
                      <a:gd name="connsiteY3" fmla="*/ 411005 h 837612"/>
                      <a:gd name="connsiteX4" fmla="*/ 5715 w 1135970"/>
                      <a:gd name="connsiteY4" fmla="*/ 394336 h 837612"/>
                      <a:gd name="connsiteX5" fmla="*/ 187166 w 1135970"/>
                      <a:gd name="connsiteY5" fmla="*/ 174880 h 837612"/>
                      <a:gd name="connsiteX6" fmla="*/ 323755 w 1135970"/>
                      <a:gd name="connsiteY6" fmla="*/ 7621 h 837612"/>
                      <a:gd name="connsiteX7" fmla="*/ 336423 w 1135970"/>
                      <a:gd name="connsiteY7" fmla="*/ 953 h 837612"/>
                      <a:gd name="connsiteX8" fmla="*/ 437293 w 1135970"/>
                      <a:gd name="connsiteY8" fmla="*/ 191 h 837612"/>
                      <a:gd name="connsiteX9" fmla="*/ 474155 w 1135970"/>
                      <a:gd name="connsiteY9" fmla="*/ 96 h 837612"/>
                      <a:gd name="connsiteX10" fmla="*/ 481013 w 1135970"/>
                      <a:gd name="connsiteY10" fmla="*/ 7144 h 837612"/>
                      <a:gd name="connsiteX11" fmla="*/ 480917 w 1135970"/>
                      <a:gd name="connsiteY11" fmla="*/ 102299 h 837612"/>
                      <a:gd name="connsiteX12" fmla="*/ 479870 w 1135970"/>
                      <a:gd name="connsiteY12" fmla="*/ 306992 h 837612"/>
                      <a:gd name="connsiteX13" fmla="*/ 478822 w 1135970"/>
                      <a:gd name="connsiteY13" fmla="*/ 581597 h 837612"/>
                      <a:gd name="connsiteX14" fmla="*/ 477965 w 1135970"/>
                      <a:gd name="connsiteY14" fmla="*/ 797910 h 837612"/>
                      <a:gd name="connsiteX15" fmla="*/ 490061 w 1135970"/>
                      <a:gd name="connsiteY15" fmla="*/ 809626 h 837612"/>
                      <a:gd name="connsiteX16" fmla="*/ 653129 w 1135970"/>
                      <a:gd name="connsiteY16" fmla="*/ 809626 h 837612"/>
                      <a:gd name="connsiteX17" fmla="*/ 659892 w 1135970"/>
                      <a:gd name="connsiteY17" fmla="*/ 809626 h 837612"/>
                      <a:gd name="connsiteX18" fmla="*/ 665226 w 1135970"/>
                      <a:gd name="connsiteY18" fmla="*/ 804577 h 837612"/>
                      <a:gd name="connsiteX19" fmla="*/ 665893 w 1135970"/>
                      <a:gd name="connsiteY19" fmla="*/ 783242 h 837612"/>
                      <a:gd name="connsiteX20" fmla="*/ 666179 w 1135970"/>
                      <a:gd name="connsiteY20" fmla="*/ 521209 h 837612"/>
                      <a:gd name="connsiteX21" fmla="*/ 667226 w 1135970"/>
                      <a:gd name="connsiteY21" fmla="*/ 234030 h 837612"/>
                      <a:gd name="connsiteX22" fmla="*/ 667893 w 1135970"/>
                      <a:gd name="connsiteY22" fmla="*/ 10859 h 837612"/>
                      <a:gd name="connsiteX23" fmla="*/ 678847 w 1135970"/>
                      <a:gd name="connsiteY23" fmla="*/ 1 h 837612"/>
                      <a:gd name="connsiteX24" fmla="*/ 1125284 w 1135970"/>
                      <a:gd name="connsiteY24" fmla="*/ 191 h 837612"/>
                      <a:gd name="connsiteX25" fmla="*/ 1135952 w 1135970"/>
                      <a:gd name="connsiteY25" fmla="*/ 10383 h 837612"/>
                      <a:gd name="connsiteX26" fmla="*/ 1135952 w 1135970"/>
                      <a:gd name="connsiteY26" fmla="*/ 826676 h 837612"/>
                      <a:gd name="connsiteX27" fmla="*/ 1125093 w 1135970"/>
                      <a:gd name="connsiteY27" fmla="*/ 837534 h 837612"/>
                      <a:gd name="connsiteX28" fmla="*/ 568071 w 1135970"/>
                      <a:gd name="connsiteY28" fmla="*/ 837343 h 837612"/>
                      <a:gd name="connsiteX29" fmla="*/ 568071 w 1135970"/>
                      <a:gd name="connsiteY29" fmla="*/ 837343 h 8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5970" h="837612">
                        <a:moveTo>
                          <a:pt x="568071" y="837343"/>
                        </a:moveTo>
                        <a:cubicBezTo>
                          <a:pt x="382715" y="837343"/>
                          <a:pt x="197263" y="837343"/>
                          <a:pt x="11906" y="837343"/>
                        </a:cubicBezTo>
                        <a:cubicBezTo>
                          <a:pt x="-1619" y="837343"/>
                          <a:pt x="191" y="838868"/>
                          <a:pt x="191" y="825437"/>
                        </a:cubicBezTo>
                        <a:cubicBezTo>
                          <a:pt x="95" y="687325"/>
                          <a:pt x="191" y="549117"/>
                          <a:pt x="0" y="411005"/>
                        </a:cubicBezTo>
                        <a:cubicBezTo>
                          <a:pt x="0" y="404527"/>
                          <a:pt x="1429" y="399479"/>
                          <a:pt x="5715" y="394336"/>
                        </a:cubicBezTo>
                        <a:cubicBezTo>
                          <a:pt x="66294" y="321279"/>
                          <a:pt x="126683" y="248032"/>
                          <a:pt x="187166" y="174880"/>
                        </a:cubicBezTo>
                        <a:cubicBezTo>
                          <a:pt x="233077" y="119444"/>
                          <a:pt x="278797" y="63818"/>
                          <a:pt x="323755" y="7621"/>
                        </a:cubicBezTo>
                        <a:cubicBezTo>
                          <a:pt x="327184" y="3334"/>
                          <a:pt x="330613" y="1239"/>
                          <a:pt x="336423" y="953"/>
                        </a:cubicBezTo>
                        <a:cubicBezTo>
                          <a:pt x="370046" y="-761"/>
                          <a:pt x="403670" y="667"/>
                          <a:pt x="437293" y="191"/>
                        </a:cubicBezTo>
                        <a:cubicBezTo>
                          <a:pt x="449580" y="1"/>
                          <a:pt x="461867" y="96"/>
                          <a:pt x="474155" y="96"/>
                        </a:cubicBezTo>
                        <a:cubicBezTo>
                          <a:pt x="480917" y="96"/>
                          <a:pt x="481013" y="191"/>
                          <a:pt x="481013" y="7144"/>
                        </a:cubicBezTo>
                        <a:cubicBezTo>
                          <a:pt x="481108" y="38863"/>
                          <a:pt x="481775" y="70581"/>
                          <a:pt x="480917" y="102299"/>
                        </a:cubicBezTo>
                        <a:cubicBezTo>
                          <a:pt x="479012" y="170498"/>
                          <a:pt x="480632" y="238793"/>
                          <a:pt x="479870" y="306992"/>
                        </a:cubicBezTo>
                        <a:cubicBezTo>
                          <a:pt x="478822" y="398527"/>
                          <a:pt x="480060" y="490062"/>
                          <a:pt x="478822" y="581597"/>
                        </a:cubicBezTo>
                        <a:cubicBezTo>
                          <a:pt x="477869" y="653702"/>
                          <a:pt x="478441" y="725806"/>
                          <a:pt x="477965" y="797910"/>
                        </a:cubicBezTo>
                        <a:cubicBezTo>
                          <a:pt x="477869" y="810673"/>
                          <a:pt x="476345" y="809626"/>
                          <a:pt x="490061" y="809626"/>
                        </a:cubicBezTo>
                        <a:cubicBezTo>
                          <a:pt x="544449" y="809626"/>
                          <a:pt x="598742" y="809626"/>
                          <a:pt x="653129" y="809626"/>
                        </a:cubicBezTo>
                        <a:cubicBezTo>
                          <a:pt x="655415" y="809626"/>
                          <a:pt x="657701" y="809531"/>
                          <a:pt x="659892" y="809626"/>
                        </a:cubicBezTo>
                        <a:cubicBezTo>
                          <a:pt x="663416" y="809816"/>
                          <a:pt x="665131" y="808388"/>
                          <a:pt x="665226" y="804577"/>
                        </a:cubicBezTo>
                        <a:cubicBezTo>
                          <a:pt x="665226" y="797434"/>
                          <a:pt x="665893" y="790385"/>
                          <a:pt x="665893" y="783242"/>
                        </a:cubicBezTo>
                        <a:cubicBezTo>
                          <a:pt x="665988" y="695897"/>
                          <a:pt x="665036" y="608553"/>
                          <a:pt x="666179" y="521209"/>
                        </a:cubicBezTo>
                        <a:cubicBezTo>
                          <a:pt x="667417" y="425482"/>
                          <a:pt x="666083" y="329756"/>
                          <a:pt x="667226" y="234030"/>
                        </a:cubicBezTo>
                        <a:cubicBezTo>
                          <a:pt x="668084" y="159640"/>
                          <a:pt x="667417" y="85250"/>
                          <a:pt x="667893" y="10859"/>
                        </a:cubicBezTo>
                        <a:cubicBezTo>
                          <a:pt x="667988" y="-285"/>
                          <a:pt x="665893" y="1"/>
                          <a:pt x="678847" y="1"/>
                        </a:cubicBezTo>
                        <a:cubicBezTo>
                          <a:pt x="827627" y="96"/>
                          <a:pt x="976503" y="96"/>
                          <a:pt x="1125284" y="191"/>
                        </a:cubicBezTo>
                        <a:cubicBezTo>
                          <a:pt x="1136904" y="191"/>
                          <a:pt x="1135952" y="-857"/>
                          <a:pt x="1135952" y="10383"/>
                        </a:cubicBezTo>
                        <a:cubicBezTo>
                          <a:pt x="1135952" y="282512"/>
                          <a:pt x="1135952" y="554546"/>
                          <a:pt x="1135952" y="826676"/>
                        </a:cubicBezTo>
                        <a:cubicBezTo>
                          <a:pt x="1135952" y="839248"/>
                          <a:pt x="1136904" y="837534"/>
                          <a:pt x="1125093" y="837534"/>
                        </a:cubicBezTo>
                        <a:cubicBezTo>
                          <a:pt x="939451" y="837439"/>
                          <a:pt x="753809" y="837439"/>
                          <a:pt x="568071" y="837343"/>
                        </a:cubicBezTo>
                        <a:cubicBezTo>
                          <a:pt x="568071" y="837439"/>
                          <a:pt x="568071" y="837439"/>
                          <a:pt x="568071" y="837343"/>
                        </a:cubicBezTo>
                        <a:close/>
                      </a:path>
                    </a:pathLst>
                  </a:custGeom>
                  <a:solidFill>
                    <a:srgbClr val="272727"/>
                  </a:solidFill>
                  <a:ln w="9525" cap="flat">
                    <a:noFill/>
                    <a:prstDash val="solid"/>
                    <a:miter/>
                  </a:ln>
                </p:spPr>
                <p:txBody>
                  <a:bodyPr rtlCol="0" anchor="ctr"/>
                  <a:lstStyle/>
                  <a:p>
                    <a:endParaRPr lang="zh-CN" altLang="en-US" sz="1800">
                      <a:solidFill>
                        <a:prstClr val="black"/>
                      </a:solidFill>
                    </a:endParaRPr>
                  </a:p>
                </p:txBody>
              </p:sp>
              <p:sp>
                <p:nvSpPr>
                  <p:cNvPr id="59" name="任意多边形: 形状 58"/>
                  <p:cNvSpPr/>
                  <p:nvPr>
                    <p:custDataLst>
                      <p:tags r:id="rId35"/>
                    </p:custDataLst>
                  </p:nvPr>
                </p:nvSpPr>
                <p:spPr>
                  <a:xfrm>
                    <a:off x="-3904784" y="4916318"/>
                    <a:ext cx="1007765" cy="1038464"/>
                  </a:xfrm>
                  <a:custGeom>
                    <a:avLst/>
                    <a:gdLst>
                      <a:gd name="connsiteX0" fmla="*/ 358401 w 1007765"/>
                      <a:gd name="connsiteY0" fmla="*/ 539496 h 1038464"/>
                      <a:gd name="connsiteX1" fmla="*/ 306299 w 1007765"/>
                      <a:gd name="connsiteY1" fmla="*/ 542354 h 1038464"/>
                      <a:gd name="connsiteX2" fmla="*/ 226956 w 1007765"/>
                      <a:gd name="connsiteY2" fmla="*/ 540639 h 1038464"/>
                      <a:gd name="connsiteX3" fmla="*/ 97797 w 1007765"/>
                      <a:gd name="connsiteY3" fmla="*/ 505016 h 1038464"/>
                      <a:gd name="connsiteX4" fmla="*/ 23597 w 1007765"/>
                      <a:gd name="connsiteY4" fmla="*/ 451675 h 1038464"/>
                      <a:gd name="connsiteX5" fmla="*/ 5023 w 1007765"/>
                      <a:gd name="connsiteY5" fmla="*/ 423481 h 1038464"/>
                      <a:gd name="connsiteX6" fmla="*/ 5214 w 1007765"/>
                      <a:gd name="connsiteY6" fmla="*/ 383572 h 1038464"/>
                      <a:gd name="connsiteX7" fmla="*/ 53029 w 1007765"/>
                      <a:gd name="connsiteY7" fmla="*/ 338804 h 1038464"/>
                      <a:gd name="connsiteX8" fmla="*/ 124752 w 1007765"/>
                      <a:gd name="connsiteY8" fmla="*/ 319468 h 1038464"/>
                      <a:gd name="connsiteX9" fmla="*/ 198190 w 1007765"/>
                      <a:gd name="connsiteY9" fmla="*/ 316706 h 1038464"/>
                      <a:gd name="connsiteX10" fmla="*/ 322587 w 1007765"/>
                      <a:gd name="connsiteY10" fmla="*/ 343662 h 1038464"/>
                      <a:gd name="connsiteX11" fmla="*/ 336112 w 1007765"/>
                      <a:gd name="connsiteY11" fmla="*/ 345472 h 1038464"/>
                      <a:gd name="connsiteX12" fmla="*/ 329730 w 1007765"/>
                      <a:gd name="connsiteY12" fmla="*/ 330327 h 1038464"/>
                      <a:gd name="connsiteX13" fmla="*/ 278772 w 1007765"/>
                      <a:gd name="connsiteY13" fmla="*/ 194977 h 1038464"/>
                      <a:gd name="connsiteX14" fmla="*/ 277724 w 1007765"/>
                      <a:gd name="connsiteY14" fmla="*/ 69913 h 1038464"/>
                      <a:gd name="connsiteX15" fmla="*/ 296964 w 1007765"/>
                      <a:gd name="connsiteY15" fmla="*/ 28003 h 1038464"/>
                      <a:gd name="connsiteX16" fmla="*/ 340398 w 1007765"/>
                      <a:gd name="connsiteY16" fmla="*/ 6572 h 1038464"/>
                      <a:gd name="connsiteX17" fmla="*/ 389833 w 1007765"/>
                      <a:gd name="connsiteY17" fmla="*/ 23146 h 1038464"/>
                      <a:gd name="connsiteX18" fmla="*/ 460318 w 1007765"/>
                      <a:gd name="connsiteY18" fmla="*/ 98298 h 1038464"/>
                      <a:gd name="connsiteX19" fmla="*/ 522135 w 1007765"/>
                      <a:gd name="connsiteY19" fmla="*/ 260128 h 1038464"/>
                      <a:gd name="connsiteX20" fmla="*/ 530994 w 1007765"/>
                      <a:gd name="connsiteY20" fmla="*/ 329279 h 1038464"/>
                      <a:gd name="connsiteX21" fmla="*/ 532708 w 1007765"/>
                      <a:gd name="connsiteY21" fmla="*/ 331565 h 1038464"/>
                      <a:gd name="connsiteX22" fmla="*/ 808647 w 1007765"/>
                      <a:gd name="connsiteY22" fmla="*/ 0 h 1038464"/>
                      <a:gd name="connsiteX23" fmla="*/ 845985 w 1007765"/>
                      <a:gd name="connsiteY23" fmla="*/ 31813 h 1038464"/>
                      <a:gd name="connsiteX24" fmla="*/ 958666 w 1007765"/>
                      <a:gd name="connsiteY24" fmla="*/ 125063 h 1038464"/>
                      <a:gd name="connsiteX25" fmla="*/ 1002291 w 1007765"/>
                      <a:gd name="connsiteY25" fmla="*/ 160401 h 1038464"/>
                      <a:gd name="connsiteX26" fmla="*/ 1003910 w 1007765"/>
                      <a:gd name="connsiteY26" fmla="*/ 180308 h 1038464"/>
                      <a:gd name="connsiteX27" fmla="*/ 734829 w 1007765"/>
                      <a:gd name="connsiteY27" fmla="*/ 504539 h 1038464"/>
                      <a:gd name="connsiteX28" fmla="*/ 713683 w 1007765"/>
                      <a:gd name="connsiteY28" fmla="*/ 530162 h 1038464"/>
                      <a:gd name="connsiteX29" fmla="*/ 692728 w 1007765"/>
                      <a:gd name="connsiteY29" fmla="*/ 512540 h 1038464"/>
                      <a:gd name="connsiteX30" fmla="*/ 557473 w 1007765"/>
                      <a:gd name="connsiteY30" fmla="*/ 399574 h 1038464"/>
                      <a:gd name="connsiteX31" fmla="*/ 522040 w 1007765"/>
                      <a:gd name="connsiteY31" fmla="*/ 369475 h 1038464"/>
                      <a:gd name="connsiteX32" fmla="*/ 513944 w 1007765"/>
                      <a:gd name="connsiteY32" fmla="*/ 364331 h 1038464"/>
                      <a:gd name="connsiteX33" fmla="*/ 496418 w 1007765"/>
                      <a:gd name="connsiteY33" fmla="*/ 370522 h 1038464"/>
                      <a:gd name="connsiteX34" fmla="*/ 439268 w 1007765"/>
                      <a:gd name="connsiteY34" fmla="*/ 441388 h 1038464"/>
                      <a:gd name="connsiteX35" fmla="*/ 394119 w 1007765"/>
                      <a:gd name="connsiteY35" fmla="*/ 494538 h 1038464"/>
                      <a:gd name="connsiteX36" fmla="*/ 396120 w 1007765"/>
                      <a:gd name="connsiteY36" fmla="*/ 514255 h 1038464"/>
                      <a:gd name="connsiteX37" fmla="*/ 466890 w 1007765"/>
                      <a:gd name="connsiteY37" fmla="*/ 572929 h 1038464"/>
                      <a:gd name="connsiteX38" fmla="*/ 584905 w 1007765"/>
                      <a:gd name="connsiteY38" fmla="*/ 670370 h 1038464"/>
                      <a:gd name="connsiteX39" fmla="*/ 586239 w 1007765"/>
                      <a:gd name="connsiteY39" fmla="*/ 682180 h 1038464"/>
                      <a:gd name="connsiteX40" fmla="*/ 489179 w 1007765"/>
                      <a:gd name="connsiteY40" fmla="*/ 800481 h 1038464"/>
                      <a:gd name="connsiteX41" fmla="*/ 302775 w 1007765"/>
                      <a:gd name="connsiteY41" fmla="*/ 1025843 h 1038464"/>
                      <a:gd name="connsiteX42" fmla="*/ 297345 w 1007765"/>
                      <a:gd name="connsiteY42" fmla="*/ 1032605 h 1038464"/>
                      <a:gd name="connsiteX43" fmla="*/ 278295 w 1007765"/>
                      <a:gd name="connsiteY43" fmla="*/ 1034129 h 1038464"/>
                      <a:gd name="connsiteX44" fmla="*/ 191237 w 1007765"/>
                      <a:gd name="connsiteY44" fmla="*/ 961644 h 1038464"/>
                      <a:gd name="connsiteX45" fmla="*/ 93225 w 1007765"/>
                      <a:gd name="connsiteY45" fmla="*/ 881063 h 1038464"/>
                      <a:gd name="connsiteX46" fmla="*/ 90462 w 1007765"/>
                      <a:gd name="connsiteY46" fmla="*/ 865442 h 1038464"/>
                      <a:gd name="connsiteX47" fmla="*/ 105417 w 1007765"/>
                      <a:gd name="connsiteY47" fmla="*/ 846392 h 1038464"/>
                      <a:gd name="connsiteX48" fmla="*/ 317348 w 1007765"/>
                      <a:gd name="connsiteY48" fmla="*/ 591788 h 1038464"/>
                      <a:gd name="connsiteX49" fmla="*/ 359258 w 1007765"/>
                      <a:gd name="connsiteY49" fmla="*/ 541306 h 1038464"/>
                      <a:gd name="connsiteX50" fmla="*/ 358401 w 1007765"/>
                      <a:gd name="connsiteY50" fmla="*/ 539496 h 103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7765" h="1038464">
                        <a:moveTo>
                          <a:pt x="358401" y="539496"/>
                        </a:moveTo>
                        <a:cubicBezTo>
                          <a:pt x="341065" y="540449"/>
                          <a:pt x="323634" y="541306"/>
                          <a:pt x="306299" y="542354"/>
                        </a:cubicBezTo>
                        <a:cubicBezTo>
                          <a:pt x="279819" y="543877"/>
                          <a:pt x="253435" y="543497"/>
                          <a:pt x="226956" y="540639"/>
                        </a:cubicBezTo>
                        <a:cubicBezTo>
                          <a:pt x="181902" y="535876"/>
                          <a:pt x="138849" y="523780"/>
                          <a:pt x="97797" y="505016"/>
                        </a:cubicBezTo>
                        <a:cubicBezTo>
                          <a:pt x="69698" y="492157"/>
                          <a:pt x="44076" y="475297"/>
                          <a:pt x="23597" y="451675"/>
                        </a:cubicBezTo>
                        <a:cubicBezTo>
                          <a:pt x="16167" y="443103"/>
                          <a:pt x="10357" y="433483"/>
                          <a:pt x="5023" y="423481"/>
                        </a:cubicBezTo>
                        <a:cubicBezTo>
                          <a:pt x="-2216" y="409956"/>
                          <a:pt x="-1168" y="396621"/>
                          <a:pt x="5214" y="383572"/>
                        </a:cubicBezTo>
                        <a:cubicBezTo>
                          <a:pt x="15405" y="362617"/>
                          <a:pt x="32169" y="348139"/>
                          <a:pt x="53029" y="338804"/>
                        </a:cubicBezTo>
                        <a:cubicBezTo>
                          <a:pt x="75794" y="328613"/>
                          <a:pt x="99606" y="322135"/>
                          <a:pt x="124752" y="319468"/>
                        </a:cubicBezTo>
                        <a:cubicBezTo>
                          <a:pt x="149232" y="316992"/>
                          <a:pt x="173520" y="314039"/>
                          <a:pt x="198190" y="316706"/>
                        </a:cubicBezTo>
                        <a:cubicBezTo>
                          <a:pt x="240576" y="321374"/>
                          <a:pt x="283153" y="325279"/>
                          <a:pt x="322587" y="343662"/>
                        </a:cubicBezTo>
                        <a:cubicBezTo>
                          <a:pt x="326778" y="345567"/>
                          <a:pt x="331254" y="345758"/>
                          <a:pt x="336112" y="345472"/>
                        </a:cubicBezTo>
                        <a:cubicBezTo>
                          <a:pt x="335826" y="339471"/>
                          <a:pt x="332493" y="334804"/>
                          <a:pt x="329730" y="330327"/>
                        </a:cubicBezTo>
                        <a:cubicBezTo>
                          <a:pt x="304394" y="288322"/>
                          <a:pt x="288582" y="242697"/>
                          <a:pt x="278772" y="194977"/>
                        </a:cubicBezTo>
                        <a:cubicBezTo>
                          <a:pt x="270199" y="153448"/>
                          <a:pt x="268389" y="111633"/>
                          <a:pt x="277724" y="69913"/>
                        </a:cubicBezTo>
                        <a:cubicBezTo>
                          <a:pt x="281153" y="54673"/>
                          <a:pt x="287058" y="40386"/>
                          <a:pt x="296964" y="28003"/>
                        </a:cubicBezTo>
                        <a:cubicBezTo>
                          <a:pt x="308109" y="14002"/>
                          <a:pt x="322110" y="6858"/>
                          <a:pt x="340398" y="6572"/>
                        </a:cubicBezTo>
                        <a:cubicBezTo>
                          <a:pt x="359163" y="6286"/>
                          <a:pt x="374879" y="12763"/>
                          <a:pt x="389833" y="23146"/>
                        </a:cubicBezTo>
                        <a:cubicBezTo>
                          <a:pt x="418789" y="43148"/>
                          <a:pt x="441459" y="68961"/>
                          <a:pt x="460318" y="98298"/>
                        </a:cubicBezTo>
                        <a:cubicBezTo>
                          <a:pt x="492132" y="147923"/>
                          <a:pt x="511944" y="202216"/>
                          <a:pt x="522135" y="260128"/>
                        </a:cubicBezTo>
                        <a:cubicBezTo>
                          <a:pt x="526136" y="282988"/>
                          <a:pt x="529660" y="306038"/>
                          <a:pt x="530994" y="329279"/>
                        </a:cubicBezTo>
                        <a:cubicBezTo>
                          <a:pt x="530994" y="329755"/>
                          <a:pt x="531660" y="330232"/>
                          <a:pt x="532708" y="331565"/>
                        </a:cubicBezTo>
                        <a:cubicBezTo>
                          <a:pt x="624624" y="221075"/>
                          <a:pt x="716445" y="110776"/>
                          <a:pt x="808647" y="0"/>
                        </a:cubicBezTo>
                        <a:cubicBezTo>
                          <a:pt x="821506" y="10954"/>
                          <a:pt x="833603" y="21526"/>
                          <a:pt x="845985" y="31813"/>
                        </a:cubicBezTo>
                        <a:cubicBezTo>
                          <a:pt x="883514" y="62960"/>
                          <a:pt x="921042" y="94012"/>
                          <a:pt x="958666" y="125063"/>
                        </a:cubicBezTo>
                        <a:cubicBezTo>
                          <a:pt x="973049" y="136969"/>
                          <a:pt x="986289" y="150304"/>
                          <a:pt x="1002291" y="160401"/>
                        </a:cubicBezTo>
                        <a:cubicBezTo>
                          <a:pt x="1009244" y="164782"/>
                          <a:pt x="1009339" y="173641"/>
                          <a:pt x="1003910" y="180308"/>
                        </a:cubicBezTo>
                        <a:cubicBezTo>
                          <a:pt x="914184" y="288417"/>
                          <a:pt x="824554" y="396526"/>
                          <a:pt x="734829" y="504539"/>
                        </a:cubicBezTo>
                        <a:cubicBezTo>
                          <a:pt x="727875" y="513017"/>
                          <a:pt x="720827" y="521399"/>
                          <a:pt x="713683" y="530162"/>
                        </a:cubicBezTo>
                        <a:cubicBezTo>
                          <a:pt x="705682" y="525018"/>
                          <a:pt x="699491" y="518446"/>
                          <a:pt x="692728" y="512540"/>
                        </a:cubicBezTo>
                        <a:cubicBezTo>
                          <a:pt x="648437" y="473964"/>
                          <a:pt x="602526" y="437293"/>
                          <a:pt x="557473" y="399574"/>
                        </a:cubicBezTo>
                        <a:cubicBezTo>
                          <a:pt x="545567" y="389668"/>
                          <a:pt x="533756" y="379571"/>
                          <a:pt x="522040" y="369475"/>
                        </a:cubicBezTo>
                        <a:cubicBezTo>
                          <a:pt x="519564" y="367284"/>
                          <a:pt x="516992" y="365379"/>
                          <a:pt x="513944" y="364331"/>
                        </a:cubicBezTo>
                        <a:cubicBezTo>
                          <a:pt x="506514" y="361759"/>
                          <a:pt x="502228" y="363379"/>
                          <a:pt x="496418" y="370522"/>
                        </a:cubicBezTo>
                        <a:cubicBezTo>
                          <a:pt x="477368" y="394145"/>
                          <a:pt x="458508" y="417957"/>
                          <a:pt x="439268" y="441388"/>
                        </a:cubicBezTo>
                        <a:cubicBezTo>
                          <a:pt x="424504" y="459296"/>
                          <a:pt x="409169" y="476821"/>
                          <a:pt x="394119" y="494538"/>
                        </a:cubicBezTo>
                        <a:cubicBezTo>
                          <a:pt x="386785" y="503206"/>
                          <a:pt x="387071" y="506825"/>
                          <a:pt x="396120" y="514255"/>
                        </a:cubicBezTo>
                        <a:cubicBezTo>
                          <a:pt x="419742" y="533781"/>
                          <a:pt x="443459" y="553212"/>
                          <a:pt x="466890" y="572929"/>
                        </a:cubicBezTo>
                        <a:cubicBezTo>
                          <a:pt x="505943" y="605790"/>
                          <a:pt x="545091" y="638461"/>
                          <a:pt x="584905" y="670370"/>
                        </a:cubicBezTo>
                        <a:cubicBezTo>
                          <a:pt x="591477" y="675608"/>
                          <a:pt x="591573" y="675799"/>
                          <a:pt x="586239" y="682180"/>
                        </a:cubicBezTo>
                        <a:cubicBezTo>
                          <a:pt x="553949" y="721614"/>
                          <a:pt x="521754" y="761238"/>
                          <a:pt x="489179" y="800481"/>
                        </a:cubicBezTo>
                        <a:cubicBezTo>
                          <a:pt x="426981" y="875538"/>
                          <a:pt x="364211" y="950214"/>
                          <a:pt x="302775" y="1025843"/>
                        </a:cubicBezTo>
                        <a:cubicBezTo>
                          <a:pt x="300965" y="1028129"/>
                          <a:pt x="299250" y="1030510"/>
                          <a:pt x="297345" y="1032605"/>
                        </a:cubicBezTo>
                        <a:cubicBezTo>
                          <a:pt x="290773" y="1039939"/>
                          <a:pt x="285725" y="1040321"/>
                          <a:pt x="278295" y="1034129"/>
                        </a:cubicBezTo>
                        <a:cubicBezTo>
                          <a:pt x="249244" y="1009936"/>
                          <a:pt x="220193" y="985838"/>
                          <a:pt x="191237" y="961644"/>
                        </a:cubicBezTo>
                        <a:cubicBezTo>
                          <a:pt x="158852" y="934498"/>
                          <a:pt x="126372" y="907351"/>
                          <a:pt x="93225" y="881063"/>
                        </a:cubicBezTo>
                        <a:cubicBezTo>
                          <a:pt x="85128" y="874585"/>
                          <a:pt x="85224" y="874585"/>
                          <a:pt x="90462" y="865442"/>
                        </a:cubicBezTo>
                        <a:cubicBezTo>
                          <a:pt x="94558" y="858393"/>
                          <a:pt x="100273" y="852583"/>
                          <a:pt x="105417" y="846392"/>
                        </a:cubicBezTo>
                        <a:cubicBezTo>
                          <a:pt x="175997" y="761524"/>
                          <a:pt x="246672" y="676656"/>
                          <a:pt x="317348" y="591788"/>
                        </a:cubicBezTo>
                        <a:cubicBezTo>
                          <a:pt x="331350" y="575024"/>
                          <a:pt x="345351" y="558165"/>
                          <a:pt x="359258" y="541306"/>
                        </a:cubicBezTo>
                        <a:cubicBezTo>
                          <a:pt x="358972" y="540830"/>
                          <a:pt x="358686" y="540163"/>
                          <a:pt x="358401" y="539496"/>
                        </a:cubicBezTo>
                        <a:close/>
                      </a:path>
                    </a:pathLst>
                  </a:custGeom>
                  <a:solidFill>
                    <a:srgbClr val="272727"/>
                  </a:solidFill>
                  <a:ln w="9525" cap="flat">
                    <a:noFill/>
                    <a:prstDash val="solid"/>
                    <a:miter/>
                  </a:ln>
                </p:spPr>
                <p:txBody>
                  <a:bodyPr rtlCol="0" anchor="ctr"/>
                  <a:lstStyle/>
                  <a:p>
                    <a:endParaRPr lang="zh-CN" altLang="en-US" sz="1800">
                      <a:solidFill>
                        <a:prstClr val="black"/>
                      </a:solidFill>
                    </a:endParaRPr>
                  </a:p>
                </p:txBody>
              </p:sp>
              <p:sp>
                <p:nvSpPr>
                  <p:cNvPr id="60" name="任意多边形: 形状 59"/>
                  <p:cNvSpPr/>
                  <p:nvPr>
                    <p:custDataLst>
                      <p:tags r:id="rId36"/>
                    </p:custDataLst>
                  </p:nvPr>
                </p:nvSpPr>
                <p:spPr>
                  <a:xfrm>
                    <a:off x="-2868962" y="4664224"/>
                    <a:ext cx="261782" cy="410868"/>
                  </a:xfrm>
                  <a:custGeom>
                    <a:avLst/>
                    <a:gdLst>
                      <a:gd name="connsiteX0" fmla="*/ 207832 w 261782"/>
                      <a:gd name="connsiteY0" fmla="*/ 348 h 410868"/>
                      <a:gd name="connsiteX1" fmla="*/ 223167 w 261782"/>
                      <a:gd name="connsiteY1" fmla="*/ 10159 h 410868"/>
                      <a:gd name="connsiteX2" fmla="*/ 231645 w 261782"/>
                      <a:gd name="connsiteY2" fmla="*/ 92074 h 410868"/>
                      <a:gd name="connsiteX3" fmla="*/ 244218 w 261782"/>
                      <a:gd name="connsiteY3" fmla="*/ 211517 h 410868"/>
                      <a:gd name="connsiteX4" fmla="*/ 256981 w 261782"/>
                      <a:gd name="connsiteY4" fmla="*/ 335818 h 410868"/>
                      <a:gd name="connsiteX5" fmla="*/ 261458 w 261782"/>
                      <a:gd name="connsiteY5" fmla="*/ 379157 h 410868"/>
                      <a:gd name="connsiteX6" fmla="*/ 253552 w 261782"/>
                      <a:gd name="connsiteY6" fmla="*/ 388301 h 410868"/>
                      <a:gd name="connsiteX7" fmla="*/ 95913 w 261782"/>
                      <a:gd name="connsiteY7" fmla="*/ 405351 h 410868"/>
                      <a:gd name="connsiteX8" fmla="*/ 64957 w 261782"/>
                      <a:gd name="connsiteY8" fmla="*/ 407351 h 410868"/>
                      <a:gd name="connsiteX9" fmla="*/ 46860 w 261782"/>
                      <a:gd name="connsiteY9" fmla="*/ 410494 h 410868"/>
                      <a:gd name="connsiteX10" fmla="*/ 40764 w 261782"/>
                      <a:gd name="connsiteY10" fmla="*/ 406970 h 410868"/>
                      <a:gd name="connsiteX11" fmla="*/ 36096 w 261782"/>
                      <a:gd name="connsiteY11" fmla="*/ 377347 h 410868"/>
                      <a:gd name="connsiteX12" fmla="*/ 28476 w 261782"/>
                      <a:gd name="connsiteY12" fmla="*/ 302195 h 410868"/>
                      <a:gd name="connsiteX13" fmla="*/ 10569 w 261782"/>
                      <a:gd name="connsiteY13" fmla="*/ 132650 h 410868"/>
                      <a:gd name="connsiteX14" fmla="*/ 759 w 261782"/>
                      <a:gd name="connsiteY14" fmla="*/ 31399 h 410868"/>
                      <a:gd name="connsiteX15" fmla="*/ 11236 w 261782"/>
                      <a:gd name="connsiteY15" fmla="*/ 19303 h 410868"/>
                      <a:gd name="connsiteX16" fmla="*/ 129727 w 261782"/>
                      <a:gd name="connsiteY16" fmla="*/ 8539 h 410868"/>
                      <a:gd name="connsiteX17" fmla="*/ 207832 w 261782"/>
                      <a:gd name="connsiteY17" fmla="*/ 348 h 41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782" h="410868">
                        <a:moveTo>
                          <a:pt x="207832" y="348"/>
                        </a:moveTo>
                        <a:cubicBezTo>
                          <a:pt x="222024" y="-509"/>
                          <a:pt x="222120" y="-605"/>
                          <a:pt x="223167" y="10159"/>
                        </a:cubicBezTo>
                        <a:cubicBezTo>
                          <a:pt x="226025" y="37495"/>
                          <a:pt x="228787" y="64737"/>
                          <a:pt x="231645" y="92074"/>
                        </a:cubicBezTo>
                        <a:cubicBezTo>
                          <a:pt x="235836" y="131888"/>
                          <a:pt x="240122" y="171703"/>
                          <a:pt x="244218" y="211517"/>
                        </a:cubicBezTo>
                        <a:cubicBezTo>
                          <a:pt x="248504" y="252951"/>
                          <a:pt x="252790" y="294385"/>
                          <a:pt x="256981" y="335818"/>
                        </a:cubicBezTo>
                        <a:cubicBezTo>
                          <a:pt x="258505" y="350296"/>
                          <a:pt x="259934" y="364679"/>
                          <a:pt x="261458" y="379157"/>
                        </a:cubicBezTo>
                        <a:cubicBezTo>
                          <a:pt x="262315" y="387253"/>
                          <a:pt x="262029" y="387349"/>
                          <a:pt x="253552" y="388301"/>
                        </a:cubicBezTo>
                        <a:cubicBezTo>
                          <a:pt x="200974" y="394016"/>
                          <a:pt x="148301" y="398588"/>
                          <a:pt x="95913" y="405351"/>
                        </a:cubicBezTo>
                        <a:cubicBezTo>
                          <a:pt x="85722" y="406684"/>
                          <a:pt x="75339" y="406399"/>
                          <a:pt x="64957" y="407351"/>
                        </a:cubicBezTo>
                        <a:cubicBezTo>
                          <a:pt x="58861" y="407923"/>
                          <a:pt x="52765" y="408875"/>
                          <a:pt x="46860" y="410494"/>
                        </a:cubicBezTo>
                        <a:cubicBezTo>
                          <a:pt x="42954" y="411542"/>
                          <a:pt x="41716" y="410399"/>
                          <a:pt x="40764" y="406970"/>
                        </a:cubicBezTo>
                        <a:cubicBezTo>
                          <a:pt x="38192" y="397255"/>
                          <a:pt x="36668" y="387349"/>
                          <a:pt x="36096" y="377347"/>
                        </a:cubicBezTo>
                        <a:cubicBezTo>
                          <a:pt x="34763" y="352201"/>
                          <a:pt x="31048" y="327246"/>
                          <a:pt x="28476" y="302195"/>
                        </a:cubicBezTo>
                        <a:cubicBezTo>
                          <a:pt x="22666" y="245712"/>
                          <a:pt x="16475" y="189229"/>
                          <a:pt x="10569" y="132650"/>
                        </a:cubicBezTo>
                        <a:cubicBezTo>
                          <a:pt x="7045" y="98932"/>
                          <a:pt x="3616" y="65213"/>
                          <a:pt x="759" y="31399"/>
                        </a:cubicBezTo>
                        <a:cubicBezTo>
                          <a:pt x="-289" y="18826"/>
                          <a:pt x="-2289" y="20065"/>
                          <a:pt x="11236" y="19303"/>
                        </a:cubicBezTo>
                        <a:cubicBezTo>
                          <a:pt x="50860" y="17207"/>
                          <a:pt x="90294" y="13207"/>
                          <a:pt x="129727" y="8539"/>
                        </a:cubicBezTo>
                        <a:cubicBezTo>
                          <a:pt x="157254" y="5301"/>
                          <a:pt x="184591" y="2729"/>
                          <a:pt x="207832" y="348"/>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61" name="任意多边形: 形状 60"/>
                  <p:cNvSpPr/>
                  <p:nvPr>
                    <p:custDataLst>
                      <p:tags r:id="rId37"/>
                    </p:custDataLst>
                  </p:nvPr>
                </p:nvSpPr>
                <p:spPr>
                  <a:xfrm>
                    <a:off x="-2454473" y="4782287"/>
                    <a:ext cx="149388" cy="300926"/>
                  </a:xfrm>
                  <a:custGeom>
                    <a:avLst/>
                    <a:gdLst>
                      <a:gd name="connsiteX0" fmla="*/ 149293 w 149388"/>
                      <a:gd name="connsiteY0" fmla="*/ 27542 h 300926"/>
                      <a:gd name="connsiteX1" fmla="*/ 138720 w 149388"/>
                      <a:gd name="connsiteY1" fmla="*/ 118887 h 300926"/>
                      <a:gd name="connsiteX2" fmla="*/ 126052 w 149388"/>
                      <a:gd name="connsiteY2" fmla="*/ 225567 h 300926"/>
                      <a:gd name="connsiteX3" fmla="*/ 119099 w 149388"/>
                      <a:gd name="connsiteY3" fmla="*/ 277287 h 300926"/>
                      <a:gd name="connsiteX4" fmla="*/ 118051 w 149388"/>
                      <a:gd name="connsiteY4" fmla="*/ 293670 h 300926"/>
                      <a:gd name="connsiteX5" fmla="*/ 109764 w 149388"/>
                      <a:gd name="connsiteY5" fmla="*/ 300624 h 300926"/>
                      <a:gd name="connsiteX6" fmla="*/ 6227 w 149388"/>
                      <a:gd name="connsiteY6" fmla="*/ 288051 h 300926"/>
                      <a:gd name="connsiteX7" fmla="*/ 227 w 149388"/>
                      <a:gd name="connsiteY7" fmla="*/ 280907 h 300926"/>
                      <a:gd name="connsiteX8" fmla="*/ 6799 w 149388"/>
                      <a:gd name="connsiteY8" fmla="*/ 220328 h 300926"/>
                      <a:gd name="connsiteX9" fmla="*/ 27182 w 149388"/>
                      <a:gd name="connsiteY9" fmla="*/ 55164 h 300926"/>
                      <a:gd name="connsiteX10" fmla="*/ 32707 w 149388"/>
                      <a:gd name="connsiteY10" fmla="*/ 6111 h 300926"/>
                      <a:gd name="connsiteX11" fmla="*/ 39089 w 149388"/>
                      <a:gd name="connsiteY11" fmla="*/ 15 h 300926"/>
                      <a:gd name="connsiteX12" fmla="*/ 82427 w 149388"/>
                      <a:gd name="connsiteY12" fmla="*/ 3253 h 300926"/>
                      <a:gd name="connsiteX13" fmla="*/ 141006 w 149388"/>
                      <a:gd name="connsiteY13" fmla="*/ 9825 h 300926"/>
                      <a:gd name="connsiteX14" fmla="*/ 149388 w 149388"/>
                      <a:gd name="connsiteY14" fmla="*/ 18779 h 300926"/>
                      <a:gd name="connsiteX15" fmla="*/ 149293 w 149388"/>
                      <a:gd name="connsiteY15" fmla="*/ 27542 h 30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88" h="300926">
                        <a:moveTo>
                          <a:pt x="149293" y="27542"/>
                        </a:moveTo>
                        <a:cubicBezTo>
                          <a:pt x="147578" y="58212"/>
                          <a:pt x="142340" y="88502"/>
                          <a:pt x="138720" y="118887"/>
                        </a:cubicBezTo>
                        <a:cubicBezTo>
                          <a:pt x="134434" y="154415"/>
                          <a:pt x="130338" y="190038"/>
                          <a:pt x="126052" y="225567"/>
                        </a:cubicBezTo>
                        <a:cubicBezTo>
                          <a:pt x="123956" y="242807"/>
                          <a:pt x="121289" y="260047"/>
                          <a:pt x="119099" y="277287"/>
                        </a:cubicBezTo>
                        <a:cubicBezTo>
                          <a:pt x="118432" y="282717"/>
                          <a:pt x="118527" y="288241"/>
                          <a:pt x="118051" y="293670"/>
                        </a:cubicBezTo>
                        <a:cubicBezTo>
                          <a:pt x="117479" y="300909"/>
                          <a:pt x="116622" y="301481"/>
                          <a:pt x="109764" y="300624"/>
                        </a:cubicBezTo>
                        <a:cubicBezTo>
                          <a:pt x="75284" y="296433"/>
                          <a:pt x="40708" y="292242"/>
                          <a:pt x="6227" y="288051"/>
                        </a:cubicBezTo>
                        <a:cubicBezTo>
                          <a:pt x="36" y="287289"/>
                          <a:pt x="-440" y="287098"/>
                          <a:pt x="227" y="280907"/>
                        </a:cubicBezTo>
                        <a:cubicBezTo>
                          <a:pt x="2322" y="260714"/>
                          <a:pt x="4322" y="240521"/>
                          <a:pt x="6799" y="220328"/>
                        </a:cubicBezTo>
                        <a:cubicBezTo>
                          <a:pt x="13466" y="165273"/>
                          <a:pt x="20420" y="110219"/>
                          <a:pt x="27182" y="55164"/>
                        </a:cubicBezTo>
                        <a:cubicBezTo>
                          <a:pt x="29183" y="38876"/>
                          <a:pt x="31183" y="22494"/>
                          <a:pt x="32707" y="6111"/>
                        </a:cubicBezTo>
                        <a:cubicBezTo>
                          <a:pt x="33088" y="1539"/>
                          <a:pt x="34517" y="110"/>
                          <a:pt x="39089" y="15"/>
                        </a:cubicBezTo>
                        <a:cubicBezTo>
                          <a:pt x="53662" y="-176"/>
                          <a:pt x="68045" y="1539"/>
                          <a:pt x="82427" y="3253"/>
                        </a:cubicBezTo>
                        <a:cubicBezTo>
                          <a:pt x="101954" y="5634"/>
                          <a:pt x="121385" y="8682"/>
                          <a:pt x="141006" y="9825"/>
                        </a:cubicBezTo>
                        <a:cubicBezTo>
                          <a:pt x="149388" y="10301"/>
                          <a:pt x="149388" y="10206"/>
                          <a:pt x="149388" y="18779"/>
                        </a:cubicBezTo>
                        <a:cubicBezTo>
                          <a:pt x="149293" y="21732"/>
                          <a:pt x="149293" y="24684"/>
                          <a:pt x="149293" y="27542"/>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62" name="任意多边形: 形状 61"/>
                  <p:cNvSpPr/>
                  <p:nvPr>
                    <p:custDataLst>
                      <p:tags r:id="rId38"/>
                    </p:custDataLst>
                  </p:nvPr>
                </p:nvSpPr>
                <p:spPr>
                  <a:xfrm>
                    <a:off x="-1991773" y="5157715"/>
                    <a:ext cx="203704" cy="234307"/>
                  </a:xfrm>
                  <a:custGeom>
                    <a:avLst/>
                    <a:gdLst>
                      <a:gd name="connsiteX0" fmla="*/ 203705 w 203704"/>
                      <a:gd name="connsiteY0" fmla="*/ 82739 h 234307"/>
                      <a:gd name="connsiteX1" fmla="*/ 193037 w 203704"/>
                      <a:gd name="connsiteY1" fmla="*/ 116743 h 234307"/>
                      <a:gd name="connsiteX2" fmla="*/ 172749 w 203704"/>
                      <a:gd name="connsiteY2" fmla="*/ 144842 h 234307"/>
                      <a:gd name="connsiteX3" fmla="*/ 133982 w 203704"/>
                      <a:gd name="connsiteY3" fmla="*/ 185609 h 234307"/>
                      <a:gd name="connsiteX4" fmla="*/ 91691 w 203704"/>
                      <a:gd name="connsiteY4" fmla="*/ 229709 h 234307"/>
                      <a:gd name="connsiteX5" fmla="*/ 79499 w 203704"/>
                      <a:gd name="connsiteY5" fmla="*/ 230186 h 234307"/>
                      <a:gd name="connsiteX6" fmla="*/ 3394 w 203704"/>
                      <a:gd name="connsiteY6" fmla="*/ 156938 h 234307"/>
                      <a:gd name="connsiteX7" fmla="*/ 3680 w 203704"/>
                      <a:gd name="connsiteY7" fmla="*/ 147032 h 234307"/>
                      <a:gd name="connsiteX8" fmla="*/ 85023 w 203704"/>
                      <a:gd name="connsiteY8" fmla="*/ 63784 h 234307"/>
                      <a:gd name="connsiteX9" fmla="*/ 137792 w 203704"/>
                      <a:gd name="connsiteY9" fmla="*/ 8253 h 234307"/>
                      <a:gd name="connsiteX10" fmla="*/ 159509 w 203704"/>
                      <a:gd name="connsiteY10" fmla="*/ 6634 h 234307"/>
                      <a:gd name="connsiteX11" fmla="*/ 201609 w 203704"/>
                      <a:gd name="connsiteY11" fmla="*/ 71118 h 234307"/>
                      <a:gd name="connsiteX12" fmla="*/ 203705 w 203704"/>
                      <a:gd name="connsiteY12" fmla="*/ 82739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03" h="234306">
                        <a:moveTo>
                          <a:pt x="203705" y="82739"/>
                        </a:moveTo>
                        <a:cubicBezTo>
                          <a:pt x="201324" y="94359"/>
                          <a:pt x="197799" y="105694"/>
                          <a:pt x="193037" y="116743"/>
                        </a:cubicBezTo>
                        <a:cubicBezTo>
                          <a:pt x="188370" y="127697"/>
                          <a:pt x="180654" y="136364"/>
                          <a:pt x="172749" y="144842"/>
                        </a:cubicBezTo>
                        <a:cubicBezTo>
                          <a:pt x="159985" y="158558"/>
                          <a:pt x="146936" y="172083"/>
                          <a:pt x="133982" y="185609"/>
                        </a:cubicBezTo>
                        <a:cubicBezTo>
                          <a:pt x="119885" y="200277"/>
                          <a:pt x="105693" y="214946"/>
                          <a:pt x="91691" y="229709"/>
                        </a:cubicBezTo>
                        <a:cubicBezTo>
                          <a:pt x="85881" y="235710"/>
                          <a:pt x="85976" y="235805"/>
                          <a:pt x="79499" y="230186"/>
                        </a:cubicBezTo>
                        <a:cubicBezTo>
                          <a:pt x="52829" y="207135"/>
                          <a:pt x="27778" y="182370"/>
                          <a:pt x="3394" y="156938"/>
                        </a:cubicBezTo>
                        <a:cubicBezTo>
                          <a:pt x="-1178" y="152176"/>
                          <a:pt x="-1178" y="152081"/>
                          <a:pt x="3680" y="147032"/>
                        </a:cubicBezTo>
                        <a:cubicBezTo>
                          <a:pt x="30731" y="119219"/>
                          <a:pt x="57877" y="91502"/>
                          <a:pt x="85023" y="63784"/>
                        </a:cubicBezTo>
                        <a:cubicBezTo>
                          <a:pt x="102930" y="45591"/>
                          <a:pt x="120552" y="27017"/>
                          <a:pt x="137792" y="8253"/>
                        </a:cubicBezTo>
                        <a:cubicBezTo>
                          <a:pt x="147603" y="-2415"/>
                          <a:pt x="147984" y="-2510"/>
                          <a:pt x="159509" y="6634"/>
                        </a:cubicBezTo>
                        <a:cubicBezTo>
                          <a:pt x="180750" y="23398"/>
                          <a:pt x="195037" y="44829"/>
                          <a:pt x="201609" y="71118"/>
                        </a:cubicBezTo>
                        <a:cubicBezTo>
                          <a:pt x="202562" y="74833"/>
                          <a:pt x="203038" y="78738"/>
                          <a:pt x="203705" y="82739"/>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63" name="任意多边形: 形状 62"/>
                  <p:cNvSpPr/>
                  <p:nvPr>
                    <p:custDataLst>
                      <p:tags r:id="rId39"/>
                    </p:custDataLst>
                  </p:nvPr>
                </p:nvSpPr>
                <p:spPr>
                  <a:xfrm>
                    <a:off x="-2284875" y="4934483"/>
                    <a:ext cx="228398" cy="231268"/>
                  </a:xfrm>
                  <a:custGeom>
                    <a:avLst/>
                    <a:gdLst>
                      <a:gd name="connsiteX0" fmla="*/ 139715 w 228398"/>
                      <a:gd name="connsiteY0" fmla="*/ 231105 h 231268"/>
                      <a:gd name="connsiteX1" fmla="*/ 47418 w 228398"/>
                      <a:gd name="connsiteY1" fmla="*/ 198339 h 231268"/>
                      <a:gd name="connsiteX2" fmla="*/ 3031 w 228398"/>
                      <a:gd name="connsiteY2" fmla="*/ 135759 h 231268"/>
                      <a:gd name="connsiteX3" fmla="*/ 93804 w 228398"/>
                      <a:gd name="connsiteY3" fmla="*/ 1171 h 231268"/>
                      <a:gd name="connsiteX4" fmla="*/ 149145 w 228398"/>
                      <a:gd name="connsiteY4" fmla="*/ 6029 h 231268"/>
                      <a:gd name="connsiteX5" fmla="*/ 153907 w 228398"/>
                      <a:gd name="connsiteY5" fmla="*/ 15459 h 231268"/>
                      <a:gd name="connsiteX6" fmla="*/ 117141 w 228398"/>
                      <a:gd name="connsiteY6" fmla="*/ 112328 h 231268"/>
                      <a:gd name="connsiteX7" fmla="*/ 89994 w 228398"/>
                      <a:gd name="connsiteY7" fmla="*/ 182718 h 231268"/>
                      <a:gd name="connsiteX8" fmla="*/ 87137 w 228398"/>
                      <a:gd name="connsiteY8" fmla="*/ 191004 h 231268"/>
                      <a:gd name="connsiteX9" fmla="*/ 96662 w 228398"/>
                      <a:gd name="connsiteY9" fmla="*/ 207578 h 231268"/>
                      <a:gd name="connsiteX10" fmla="*/ 107711 w 228398"/>
                      <a:gd name="connsiteY10" fmla="*/ 211293 h 231268"/>
                      <a:gd name="connsiteX11" fmla="*/ 211819 w 228398"/>
                      <a:gd name="connsiteY11" fmla="*/ 189671 h 231268"/>
                      <a:gd name="connsiteX12" fmla="*/ 215915 w 228398"/>
                      <a:gd name="connsiteY12" fmla="*/ 185575 h 231268"/>
                      <a:gd name="connsiteX13" fmla="*/ 225154 w 228398"/>
                      <a:gd name="connsiteY13" fmla="*/ 183670 h 231268"/>
                      <a:gd name="connsiteX14" fmla="*/ 227059 w 228398"/>
                      <a:gd name="connsiteY14" fmla="*/ 195005 h 231268"/>
                      <a:gd name="connsiteX15" fmla="*/ 219534 w 228398"/>
                      <a:gd name="connsiteY15" fmla="*/ 203863 h 231268"/>
                      <a:gd name="connsiteX16" fmla="*/ 139715 w 228398"/>
                      <a:gd name="connsiteY16" fmla="*/ 231105 h 23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398" h="231268">
                        <a:moveTo>
                          <a:pt x="139715" y="231105"/>
                        </a:moveTo>
                        <a:cubicBezTo>
                          <a:pt x="112092" y="227961"/>
                          <a:pt x="77612" y="219389"/>
                          <a:pt x="47418" y="198339"/>
                        </a:cubicBezTo>
                        <a:cubicBezTo>
                          <a:pt x="25224" y="182813"/>
                          <a:pt x="9508" y="162239"/>
                          <a:pt x="3031" y="135759"/>
                        </a:cubicBezTo>
                        <a:cubicBezTo>
                          <a:pt x="-10876" y="78990"/>
                          <a:pt x="23700" y="10887"/>
                          <a:pt x="93804" y="1171"/>
                        </a:cubicBezTo>
                        <a:cubicBezTo>
                          <a:pt x="112759" y="-1496"/>
                          <a:pt x="131047" y="504"/>
                          <a:pt x="149145" y="6029"/>
                        </a:cubicBezTo>
                        <a:cubicBezTo>
                          <a:pt x="156288" y="8220"/>
                          <a:pt x="156479" y="8696"/>
                          <a:pt x="153907" y="15459"/>
                        </a:cubicBezTo>
                        <a:cubicBezTo>
                          <a:pt x="141715" y="47748"/>
                          <a:pt x="129428" y="80038"/>
                          <a:pt x="117141" y="112328"/>
                        </a:cubicBezTo>
                        <a:cubicBezTo>
                          <a:pt x="108187" y="135855"/>
                          <a:pt x="99043" y="159286"/>
                          <a:pt x="89994" y="182718"/>
                        </a:cubicBezTo>
                        <a:cubicBezTo>
                          <a:pt x="88947" y="185385"/>
                          <a:pt x="87803" y="188147"/>
                          <a:pt x="87137" y="191004"/>
                        </a:cubicBezTo>
                        <a:cubicBezTo>
                          <a:pt x="84660" y="202053"/>
                          <a:pt x="85994" y="204244"/>
                          <a:pt x="96662" y="207578"/>
                        </a:cubicBezTo>
                        <a:cubicBezTo>
                          <a:pt x="100377" y="208721"/>
                          <a:pt x="103996" y="209959"/>
                          <a:pt x="107711" y="211293"/>
                        </a:cubicBezTo>
                        <a:cubicBezTo>
                          <a:pt x="146763" y="225009"/>
                          <a:pt x="181244" y="216912"/>
                          <a:pt x="211819" y="189671"/>
                        </a:cubicBezTo>
                        <a:cubicBezTo>
                          <a:pt x="213248" y="188337"/>
                          <a:pt x="214677" y="187004"/>
                          <a:pt x="215915" y="185575"/>
                        </a:cubicBezTo>
                        <a:cubicBezTo>
                          <a:pt x="218582" y="182622"/>
                          <a:pt x="221439" y="180908"/>
                          <a:pt x="225154" y="183670"/>
                        </a:cubicBezTo>
                        <a:cubicBezTo>
                          <a:pt x="228393" y="186051"/>
                          <a:pt x="229536" y="191481"/>
                          <a:pt x="227059" y="195005"/>
                        </a:cubicBezTo>
                        <a:cubicBezTo>
                          <a:pt x="224868" y="198148"/>
                          <a:pt x="222297" y="201101"/>
                          <a:pt x="219534" y="203863"/>
                        </a:cubicBezTo>
                        <a:cubicBezTo>
                          <a:pt x="203628" y="219484"/>
                          <a:pt x="171052" y="232914"/>
                          <a:pt x="139715" y="231105"/>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64" name="任意多边形: 形状 63"/>
                  <p:cNvSpPr/>
                  <p:nvPr>
                    <p:custDataLst>
                      <p:tags r:id="rId40"/>
                    </p:custDataLst>
                  </p:nvPr>
                </p:nvSpPr>
                <p:spPr>
                  <a:xfrm>
                    <a:off x="-2587789" y="4849952"/>
                    <a:ext cx="135951" cy="215291"/>
                  </a:xfrm>
                  <a:custGeom>
                    <a:avLst/>
                    <a:gdLst>
                      <a:gd name="connsiteX0" fmla="*/ 2 w 135951"/>
                      <a:gd name="connsiteY0" fmla="*/ 108467 h 215291"/>
                      <a:gd name="connsiteX1" fmla="*/ 84298 w 135951"/>
                      <a:gd name="connsiteY1" fmla="*/ 2358 h 215291"/>
                      <a:gd name="connsiteX2" fmla="*/ 131542 w 135951"/>
                      <a:gd name="connsiteY2" fmla="*/ 644 h 215291"/>
                      <a:gd name="connsiteX3" fmla="*/ 135733 w 135951"/>
                      <a:gd name="connsiteY3" fmla="*/ 7311 h 215291"/>
                      <a:gd name="connsiteX4" fmla="*/ 128494 w 135951"/>
                      <a:gd name="connsiteY4" fmla="*/ 63985 h 215291"/>
                      <a:gd name="connsiteX5" fmla="*/ 111635 w 135951"/>
                      <a:gd name="connsiteY5" fmla="*/ 206193 h 215291"/>
                      <a:gd name="connsiteX6" fmla="*/ 101062 w 135951"/>
                      <a:gd name="connsiteY6" fmla="*/ 215052 h 215291"/>
                      <a:gd name="connsiteX7" fmla="*/ 11241 w 135951"/>
                      <a:gd name="connsiteY7" fmla="*/ 157997 h 215291"/>
                      <a:gd name="connsiteX8" fmla="*/ 2 w 135951"/>
                      <a:gd name="connsiteY8" fmla="*/ 108467 h 21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51" h="215291">
                        <a:moveTo>
                          <a:pt x="2" y="108467"/>
                        </a:moveTo>
                        <a:cubicBezTo>
                          <a:pt x="192" y="58080"/>
                          <a:pt x="35339" y="13788"/>
                          <a:pt x="84298" y="2358"/>
                        </a:cubicBezTo>
                        <a:cubicBezTo>
                          <a:pt x="99919" y="-1261"/>
                          <a:pt x="115730" y="263"/>
                          <a:pt x="131542" y="644"/>
                        </a:cubicBezTo>
                        <a:cubicBezTo>
                          <a:pt x="136590" y="739"/>
                          <a:pt x="136114" y="3882"/>
                          <a:pt x="135733" y="7311"/>
                        </a:cubicBezTo>
                        <a:cubicBezTo>
                          <a:pt x="133256" y="26171"/>
                          <a:pt x="130875" y="45030"/>
                          <a:pt x="128494" y="63985"/>
                        </a:cubicBezTo>
                        <a:cubicBezTo>
                          <a:pt x="122493" y="111324"/>
                          <a:pt x="116302" y="158664"/>
                          <a:pt x="111635" y="206193"/>
                        </a:cubicBezTo>
                        <a:cubicBezTo>
                          <a:pt x="110682" y="215623"/>
                          <a:pt x="110682" y="215718"/>
                          <a:pt x="101062" y="215052"/>
                        </a:cubicBezTo>
                        <a:cubicBezTo>
                          <a:pt x="60771" y="212385"/>
                          <a:pt x="31244" y="192477"/>
                          <a:pt x="11241" y="157997"/>
                        </a:cubicBezTo>
                        <a:cubicBezTo>
                          <a:pt x="4192" y="145710"/>
                          <a:pt x="-94" y="125517"/>
                          <a:pt x="2" y="108467"/>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65" name="任意多边形: 形状 64"/>
                  <p:cNvSpPr/>
                  <p:nvPr>
                    <p:custDataLst>
                      <p:tags r:id="rId41"/>
                    </p:custDataLst>
                  </p:nvPr>
                </p:nvSpPr>
                <p:spPr>
                  <a:xfrm>
                    <a:off x="-2063389" y="5145736"/>
                    <a:ext cx="145780" cy="147729"/>
                  </a:xfrm>
                  <a:custGeom>
                    <a:avLst/>
                    <a:gdLst>
                      <a:gd name="connsiteX0" fmla="*/ 145781 w 145780"/>
                      <a:gd name="connsiteY0" fmla="*/ 53094 h 147729"/>
                      <a:gd name="connsiteX1" fmla="*/ 135684 w 145780"/>
                      <a:gd name="connsiteY1" fmla="*/ 64619 h 147729"/>
                      <a:gd name="connsiteX2" fmla="*/ 91012 w 145780"/>
                      <a:gd name="connsiteY2" fmla="*/ 110339 h 147729"/>
                      <a:gd name="connsiteX3" fmla="*/ 59674 w 145780"/>
                      <a:gd name="connsiteY3" fmla="*/ 143296 h 147729"/>
                      <a:gd name="connsiteX4" fmla="*/ 48149 w 145780"/>
                      <a:gd name="connsiteY4" fmla="*/ 143867 h 147729"/>
                      <a:gd name="connsiteX5" fmla="*/ 18622 w 145780"/>
                      <a:gd name="connsiteY5" fmla="*/ 114530 h 147729"/>
                      <a:gd name="connsiteX6" fmla="*/ 4144 w 145780"/>
                      <a:gd name="connsiteY6" fmla="*/ 45188 h 147729"/>
                      <a:gd name="connsiteX7" fmla="*/ 57103 w 145780"/>
                      <a:gd name="connsiteY7" fmla="*/ 2040 h 147729"/>
                      <a:gd name="connsiteX8" fmla="*/ 79201 w 145780"/>
                      <a:gd name="connsiteY8" fmla="*/ 421 h 147729"/>
                      <a:gd name="connsiteX9" fmla="*/ 88535 w 145780"/>
                      <a:gd name="connsiteY9" fmla="*/ 8136 h 147729"/>
                      <a:gd name="connsiteX10" fmla="*/ 101299 w 145780"/>
                      <a:gd name="connsiteY10" fmla="*/ 31758 h 147729"/>
                      <a:gd name="connsiteX11" fmla="*/ 138541 w 145780"/>
                      <a:gd name="connsiteY11" fmla="*/ 50141 h 147729"/>
                      <a:gd name="connsiteX12" fmla="*/ 144256 w 145780"/>
                      <a:gd name="connsiteY12" fmla="*/ 50808 h 147729"/>
                      <a:gd name="connsiteX13" fmla="*/ 145781 w 145780"/>
                      <a:gd name="connsiteY13" fmla="*/ 53094 h 14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80" h="147729">
                        <a:moveTo>
                          <a:pt x="145781" y="53094"/>
                        </a:moveTo>
                        <a:cubicBezTo>
                          <a:pt x="142732" y="56618"/>
                          <a:pt x="139399" y="60809"/>
                          <a:pt x="135684" y="64619"/>
                        </a:cubicBezTo>
                        <a:cubicBezTo>
                          <a:pt x="120825" y="79954"/>
                          <a:pt x="105871" y="95004"/>
                          <a:pt x="91012" y="110339"/>
                        </a:cubicBezTo>
                        <a:cubicBezTo>
                          <a:pt x="80439" y="121198"/>
                          <a:pt x="70057" y="132247"/>
                          <a:pt x="59674" y="143296"/>
                        </a:cubicBezTo>
                        <a:cubicBezTo>
                          <a:pt x="54245" y="149011"/>
                          <a:pt x="53769" y="149201"/>
                          <a:pt x="48149" y="143867"/>
                        </a:cubicBezTo>
                        <a:cubicBezTo>
                          <a:pt x="38148" y="134247"/>
                          <a:pt x="27670" y="125198"/>
                          <a:pt x="18622" y="114530"/>
                        </a:cubicBezTo>
                        <a:cubicBezTo>
                          <a:pt x="1286" y="93956"/>
                          <a:pt x="-4905" y="70811"/>
                          <a:pt x="4144" y="45188"/>
                        </a:cubicBezTo>
                        <a:cubicBezTo>
                          <a:pt x="12811" y="20614"/>
                          <a:pt x="32242" y="7564"/>
                          <a:pt x="57103" y="2040"/>
                        </a:cubicBezTo>
                        <a:cubicBezTo>
                          <a:pt x="64342" y="421"/>
                          <a:pt x="71676" y="-627"/>
                          <a:pt x="79201" y="421"/>
                        </a:cubicBezTo>
                        <a:cubicBezTo>
                          <a:pt x="83868" y="1087"/>
                          <a:pt x="87106" y="2516"/>
                          <a:pt x="88535" y="8136"/>
                        </a:cubicBezTo>
                        <a:cubicBezTo>
                          <a:pt x="90726" y="16899"/>
                          <a:pt x="95393" y="24805"/>
                          <a:pt x="101299" y="31758"/>
                        </a:cubicBezTo>
                        <a:cubicBezTo>
                          <a:pt x="111110" y="43093"/>
                          <a:pt x="122349" y="51665"/>
                          <a:pt x="138541" y="50141"/>
                        </a:cubicBezTo>
                        <a:cubicBezTo>
                          <a:pt x="140446" y="49951"/>
                          <a:pt x="142352" y="50618"/>
                          <a:pt x="144256" y="50808"/>
                        </a:cubicBezTo>
                        <a:cubicBezTo>
                          <a:pt x="145114" y="50998"/>
                          <a:pt x="145495" y="51284"/>
                          <a:pt x="145781" y="53094"/>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66" name="任意多边形: 形状 65"/>
                  <p:cNvSpPr/>
                  <p:nvPr>
                    <p:custDataLst>
                      <p:tags r:id="rId42"/>
                    </p:custDataLst>
                  </p:nvPr>
                </p:nvSpPr>
                <p:spPr>
                  <a:xfrm>
                    <a:off x="-2144436" y="4952751"/>
                    <a:ext cx="114245" cy="141987"/>
                  </a:xfrm>
                  <a:custGeom>
                    <a:avLst/>
                    <a:gdLst>
                      <a:gd name="connsiteX0" fmla="*/ 114242 w 114245"/>
                      <a:gd name="connsiteY0" fmla="*/ 107871 h 141987"/>
                      <a:gd name="connsiteX1" fmla="*/ 109861 w 114245"/>
                      <a:gd name="connsiteY1" fmla="*/ 137398 h 141987"/>
                      <a:gd name="connsiteX2" fmla="*/ 102241 w 114245"/>
                      <a:gd name="connsiteY2" fmla="*/ 141208 h 141987"/>
                      <a:gd name="connsiteX3" fmla="*/ 52330 w 114245"/>
                      <a:gd name="connsiteY3" fmla="*/ 122730 h 141987"/>
                      <a:gd name="connsiteX4" fmla="*/ 6229 w 114245"/>
                      <a:gd name="connsiteY4" fmla="*/ 105204 h 141987"/>
                      <a:gd name="connsiteX5" fmla="*/ 1466 w 114245"/>
                      <a:gd name="connsiteY5" fmla="*/ 94726 h 141987"/>
                      <a:gd name="connsiteX6" fmla="*/ 28041 w 114245"/>
                      <a:gd name="connsiteY6" fmla="*/ 24146 h 141987"/>
                      <a:gd name="connsiteX7" fmla="*/ 35280 w 114245"/>
                      <a:gd name="connsiteY7" fmla="*/ 5191 h 141987"/>
                      <a:gd name="connsiteX8" fmla="*/ 43472 w 114245"/>
                      <a:gd name="connsiteY8" fmla="*/ 1381 h 141987"/>
                      <a:gd name="connsiteX9" fmla="*/ 89191 w 114245"/>
                      <a:gd name="connsiteY9" fmla="*/ 36148 h 141987"/>
                      <a:gd name="connsiteX10" fmla="*/ 114242 w 114245"/>
                      <a:gd name="connsiteY10" fmla="*/ 107871 h 1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245" h="141987">
                        <a:moveTo>
                          <a:pt x="114242" y="107871"/>
                        </a:moveTo>
                        <a:cubicBezTo>
                          <a:pt x="114052" y="117872"/>
                          <a:pt x="112718" y="127778"/>
                          <a:pt x="109861" y="137398"/>
                        </a:cubicBezTo>
                        <a:cubicBezTo>
                          <a:pt x="108527" y="141875"/>
                          <a:pt x="106813" y="142923"/>
                          <a:pt x="102241" y="141208"/>
                        </a:cubicBezTo>
                        <a:cubicBezTo>
                          <a:pt x="85667" y="134827"/>
                          <a:pt x="68998" y="128921"/>
                          <a:pt x="52330" y="122730"/>
                        </a:cubicBezTo>
                        <a:cubicBezTo>
                          <a:pt x="36899" y="117015"/>
                          <a:pt x="21564" y="111014"/>
                          <a:pt x="6229" y="105204"/>
                        </a:cubicBezTo>
                        <a:cubicBezTo>
                          <a:pt x="-915" y="102442"/>
                          <a:pt x="-1010" y="102442"/>
                          <a:pt x="1466" y="94726"/>
                        </a:cubicBezTo>
                        <a:cubicBezTo>
                          <a:pt x="9086" y="70723"/>
                          <a:pt x="19087" y="47578"/>
                          <a:pt x="28041" y="24146"/>
                        </a:cubicBezTo>
                        <a:cubicBezTo>
                          <a:pt x="30422" y="17860"/>
                          <a:pt x="32899" y="11478"/>
                          <a:pt x="35280" y="5191"/>
                        </a:cubicBezTo>
                        <a:cubicBezTo>
                          <a:pt x="37566" y="-809"/>
                          <a:pt x="37661" y="-905"/>
                          <a:pt x="43472" y="1381"/>
                        </a:cubicBezTo>
                        <a:cubicBezTo>
                          <a:pt x="61855" y="8811"/>
                          <a:pt x="77190" y="20527"/>
                          <a:pt x="89191" y="36148"/>
                        </a:cubicBezTo>
                        <a:cubicBezTo>
                          <a:pt x="105479" y="57198"/>
                          <a:pt x="114433" y="81010"/>
                          <a:pt x="114242" y="107871"/>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67" name="任意多边形: 形状 66"/>
                  <p:cNvSpPr/>
                  <p:nvPr>
                    <p:custDataLst>
                      <p:tags r:id="rId43"/>
                    </p:custDataLst>
                  </p:nvPr>
                </p:nvSpPr>
                <p:spPr>
                  <a:xfrm>
                    <a:off x="-1964630" y="5097347"/>
                    <a:ext cx="88457" cy="87703"/>
                  </a:xfrm>
                  <a:custGeom>
                    <a:avLst/>
                    <a:gdLst>
                      <a:gd name="connsiteX0" fmla="*/ 44355 w 88457"/>
                      <a:gd name="connsiteY0" fmla="*/ 87671 h 87703"/>
                      <a:gd name="connsiteX1" fmla="*/ 64 w 88457"/>
                      <a:gd name="connsiteY1" fmla="*/ 41284 h 87703"/>
                      <a:gd name="connsiteX2" fmla="*/ 44450 w 88457"/>
                      <a:gd name="connsiteY2" fmla="*/ 41 h 87703"/>
                      <a:gd name="connsiteX3" fmla="*/ 88456 w 88457"/>
                      <a:gd name="connsiteY3" fmla="*/ 43380 h 87703"/>
                      <a:gd name="connsiteX4" fmla="*/ 44355 w 88457"/>
                      <a:gd name="connsiteY4" fmla="*/ 87671 h 8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 h="87703">
                        <a:moveTo>
                          <a:pt x="44355" y="87671"/>
                        </a:moveTo>
                        <a:cubicBezTo>
                          <a:pt x="14828" y="86909"/>
                          <a:pt x="2159" y="71193"/>
                          <a:pt x="64" y="41284"/>
                        </a:cubicBezTo>
                        <a:cubicBezTo>
                          <a:pt x="-1270" y="21758"/>
                          <a:pt x="18447" y="-1102"/>
                          <a:pt x="44450" y="41"/>
                        </a:cubicBezTo>
                        <a:cubicBezTo>
                          <a:pt x="69311" y="1089"/>
                          <a:pt x="88646" y="19377"/>
                          <a:pt x="88456" y="43380"/>
                        </a:cubicBezTo>
                        <a:cubicBezTo>
                          <a:pt x="88456" y="64430"/>
                          <a:pt x="71311" y="88719"/>
                          <a:pt x="44355" y="87671"/>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68" name="椭圆 67"/>
                  <p:cNvSpPr/>
                  <p:nvPr>
                    <p:custDataLst>
                      <p:tags r:id="rId44"/>
                    </p:custDataLst>
                  </p:nvPr>
                </p:nvSpPr>
                <p:spPr>
                  <a:xfrm rot="20430998">
                    <a:off x="-3562074" y="4968325"/>
                    <a:ext cx="104400" cy="316800"/>
                  </a:xfrm>
                  <a:prstGeom prst="ellipse">
                    <a:avLst/>
                  </a:prstGeom>
                  <a:solidFill>
                    <a:srgbClr val="FFFFFF"/>
                  </a:solidFill>
                  <a:ln w="9525" cap="flat">
                    <a:noFill/>
                    <a:prstDash val="solid"/>
                    <a:miter/>
                  </a:ln>
                </p:spPr>
                <p:txBody>
                  <a:bodyPr rtlCol="0" anchor="ctr"/>
                  <a:lstStyle/>
                  <a:p>
                    <a:endParaRPr lang="zh-CN" altLang="en-US" sz="1800">
                      <a:solidFill>
                        <a:prstClr val="black"/>
                      </a:solidFill>
                    </a:endParaRPr>
                  </a:p>
                </p:txBody>
              </p:sp>
              <p:sp>
                <p:nvSpPr>
                  <p:cNvPr id="69" name="椭圆 68"/>
                  <p:cNvSpPr/>
                  <p:nvPr>
                    <p:custDataLst>
                      <p:tags r:id="rId45"/>
                    </p:custDataLst>
                  </p:nvPr>
                </p:nvSpPr>
                <p:spPr>
                  <a:xfrm rot="431829">
                    <a:off x="-3829598" y="5291037"/>
                    <a:ext cx="317329" cy="104112"/>
                  </a:xfrm>
                  <a:prstGeom prst="ellipse">
                    <a:avLst/>
                  </a:pr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a:solidFill>
                        <a:prstClr val="black"/>
                      </a:solidFill>
                    </a:endParaRPr>
                  </a:p>
                </p:txBody>
              </p:sp>
            </p:grpSp>
          </p:grpSp>
        </p:grpSp>
        <p:sp>
          <p:nvSpPr>
            <p:cNvPr id="32" name="任意多边形: 形状 31"/>
            <p:cNvSpPr/>
            <p:nvPr>
              <p:custDataLst>
                <p:tags r:id="rId46"/>
              </p:custDataLst>
            </p:nvPr>
          </p:nvSpPr>
          <p:spPr>
            <a:xfrm>
              <a:off x="385449" y="1179000"/>
              <a:ext cx="108000" cy="3960000"/>
            </a:xfrm>
            <a:custGeom>
              <a:avLst/>
              <a:gdLst/>
              <a:ahLst/>
              <a:cxnLst/>
              <a:rect l="l" t="t" r="r" b="b"/>
              <a:pathLst>
                <a:path w="114662" h="3980982">
                  <a:moveTo>
                    <a:pt x="11144" y="3924395"/>
                  </a:moveTo>
                  <a:lnTo>
                    <a:pt x="20183" y="3924395"/>
                  </a:lnTo>
                  <a:lnTo>
                    <a:pt x="20183" y="3947055"/>
                  </a:lnTo>
                  <a:lnTo>
                    <a:pt x="96955" y="3947055"/>
                  </a:lnTo>
                  <a:lnTo>
                    <a:pt x="96955" y="3958323"/>
                  </a:lnTo>
                  <a:lnTo>
                    <a:pt x="20183" y="3958323"/>
                  </a:lnTo>
                  <a:lnTo>
                    <a:pt x="20183" y="3980983"/>
                  </a:lnTo>
                  <a:lnTo>
                    <a:pt x="11144" y="3980983"/>
                  </a:lnTo>
                  <a:close/>
                  <a:moveTo>
                    <a:pt x="53987" y="3801047"/>
                  </a:moveTo>
                  <a:cubicBezTo>
                    <a:pt x="43834" y="3801047"/>
                    <a:pt x="35682" y="3804060"/>
                    <a:pt x="29532" y="3810086"/>
                  </a:cubicBezTo>
                  <a:cubicBezTo>
                    <a:pt x="23382" y="3816112"/>
                    <a:pt x="20307" y="3823810"/>
                    <a:pt x="20307" y="3833179"/>
                  </a:cubicBezTo>
                  <a:cubicBezTo>
                    <a:pt x="20307" y="3842549"/>
                    <a:pt x="23382" y="3850267"/>
                    <a:pt x="29532" y="3856335"/>
                  </a:cubicBezTo>
                  <a:cubicBezTo>
                    <a:pt x="35682" y="3862402"/>
                    <a:pt x="43834" y="3865436"/>
                    <a:pt x="53987" y="3865436"/>
                  </a:cubicBezTo>
                  <a:cubicBezTo>
                    <a:pt x="64141" y="3865436"/>
                    <a:pt x="72313" y="3862381"/>
                    <a:pt x="78505" y="3856273"/>
                  </a:cubicBezTo>
                  <a:cubicBezTo>
                    <a:pt x="84696" y="3850164"/>
                    <a:pt x="87792" y="3842445"/>
                    <a:pt x="87792" y="3833117"/>
                  </a:cubicBezTo>
                  <a:cubicBezTo>
                    <a:pt x="87792" y="3823789"/>
                    <a:pt x="84696" y="3816112"/>
                    <a:pt x="78505" y="3810086"/>
                  </a:cubicBezTo>
                  <a:cubicBezTo>
                    <a:pt x="72313" y="3804060"/>
                    <a:pt x="64141" y="3801047"/>
                    <a:pt x="53987" y="3801047"/>
                  </a:cubicBezTo>
                  <a:close/>
                  <a:moveTo>
                    <a:pt x="53987" y="3789531"/>
                  </a:moveTo>
                  <a:cubicBezTo>
                    <a:pt x="66700" y="3789531"/>
                    <a:pt x="77184" y="3793720"/>
                    <a:pt x="85439" y="3802099"/>
                  </a:cubicBezTo>
                  <a:cubicBezTo>
                    <a:pt x="93694" y="3810478"/>
                    <a:pt x="97821" y="3820817"/>
                    <a:pt x="97821" y="3833117"/>
                  </a:cubicBezTo>
                  <a:cubicBezTo>
                    <a:pt x="97821" y="3845417"/>
                    <a:pt x="93673" y="3855777"/>
                    <a:pt x="85377" y="3864197"/>
                  </a:cubicBezTo>
                  <a:cubicBezTo>
                    <a:pt x="77081" y="3872618"/>
                    <a:pt x="66597" y="3876828"/>
                    <a:pt x="53925" y="3876828"/>
                  </a:cubicBezTo>
                  <a:cubicBezTo>
                    <a:pt x="41254" y="3876828"/>
                    <a:pt x="30811" y="3872618"/>
                    <a:pt x="22598" y="3864197"/>
                  </a:cubicBezTo>
                  <a:cubicBezTo>
                    <a:pt x="14384" y="3855777"/>
                    <a:pt x="10277" y="3845417"/>
                    <a:pt x="10277" y="3833117"/>
                  </a:cubicBezTo>
                  <a:cubicBezTo>
                    <a:pt x="10277" y="3820817"/>
                    <a:pt x="14384" y="3810478"/>
                    <a:pt x="22598" y="3802099"/>
                  </a:cubicBezTo>
                  <a:cubicBezTo>
                    <a:pt x="30811" y="3793720"/>
                    <a:pt x="41275" y="3789531"/>
                    <a:pt x="53987" y="3789531"/>
                  </a:cubicBezTo>
                  <a:close/>
                  <a:moveTo>
                    <a:pt x="50396" y="3656924"/>
                  </a:moveTo>
                  <a:lnTo>
                    <a:pt x="59312" y="3656924"/>
                  </a:lnTo>
                  <a:cubicBezTo>
                    <a:pt x="70373" y="3658080"/>
                    <a:pt x="79537" y="3662661"/>
                    <a:pt x="86801" y="3670668"/>
                  </a:cubicBezTo>
                  <a:cubicBezTo>
                    <a:pt x="94065" y="3678676"/>
                    <a:pt x="97698" y="3688602"/>
                    <a:pt x="97698" y="3700448"/>
                  </a:cubicBezTo>
                  <a:cubicBezTo>
                    <a:pt x="97698" y="3712294"/>
                    <a:pt x="93570" y="3722427"/>
                    <a:pt x="85315" y="3730847"/>
                  </a:cubicBezTo>
                  <a:cubicBezTo>
                    <a:pt x="77060" y="3739268"/>
                    <a:pt x="66597" y="3743478"/>
                    <a:pt x="53925" y="3743478"/>
                  </a:cubicBezTo>
                  <a:cubicBezTo>
                    <a:pt x="41254" y="3743478"/>
                    <a:pt x="30811" y="3739268"/>
                    <a:pt x="22598" y="3730847"/>
                  </a:cubicBezTo>
                  <a:cubicBezTo>
                    <a:pt x="14384" y="3722427"/>
                    <a:pt x="10277" y="3712067"/>
                    <a:pt x="10277" y="3699767"/>
                  </a:cubicBezTo>
                  <a:cubicBezTo>
                    <a:pt x="10277" y="3690852"/>
                    <a:pt x="12382" y="3682906"/>
                    <a:pt x="16592" y="3675931"/>
                  </a:cubicBezTo>
                  <a:cubicBezTo>
                    <a:pt x="20802" y="3668956"/>
                    <a:pt x="26870" y="3663817"/>
                    <a:pt x="34794" y="3660515"/>
                  </a:cubicBezTo>
                  <a:lnTo>
                    <a:pt x="34794" y="3674136"/>
                  </a:lnTo>
                  <a:cubicBezTo>
                    <a:pt x="25136" y="3679254"/>
                    <a:pt x="20307" y="3687798"/>
                    <a:pt x="20307" y="3699767"/>
                  </a:cubicBezTo>
                  <a:cubicBezTo>
                    <a:pt x="20307" y="3709095"/>
                    <a:pt x="23382" y="3716793"/>
                    <a:pt x="29532" y="3722861"/>
                  </a:cubicBezTo>
                  <a:cubicBezTo>
                    <a:pt x="35682" y="3728928"/>
                    <a:pt x="43834" y="3731962"/>
                    <a:pt x="53987" y="3731962"/>
                  </a:cubicBezTo>
                  <a:cubicBezTo>
                    <a:pt x="64141" y="3731962"/>
                    <a:pt x="72313" y="3728928"/>
                    <a:pt x="78505" y="3722861"/>
                  </a:cubicBezTo>
                  <a:cubicBezTo>
                    <a:pt x="84696" y="3716793"/>
                    <a:pt x="87792" y="3709240"/>
                    <a:pt x="87792" y="3700201"/>
                  </a:cubicBezTo>
                  <a:cubicBezTo>
                    <a:pt x="87792" y="3691161"/>
                    <a:pt x="85232" y="3683897"/>
                    <a:pt x="80114" y="3678408"/>
                  </a:cubicBezTo>
                  <a:cubicBezTo>
                    <a:pt x="74996" y="3672918"/>
                    <a:pt x="68062" y="3669719"/>
                    <a:pt x="59312" y="3668811"/>
                  </a:cubicBezTo>
                  <a:lnTo>
                    <a:pt x="59312" y="3704225"/>
                  </a:lnTo>
                  <a:lnTo>
                    <a:pt x="50396" y="3704225"/>
                  </a:lnTo>
                  <a:close/>
                  <a:moveTo>
                    <a:pt x="11144" y="3560226"/>
                  </a:moveTo>
                  <a:lnTo>
                    <a:pt x="20059" y="3560226"/>
                  </a:lnTo>
                  <a:lnTo>
                    <a:pt x="20059" y="3594402"/>
                  </a:lnTo>
                  <a:lnTo>
                    <a:pt x="49282" y="3594402"/>
                  </a:lnTo>
                  <a:lnTo>
                    <a:pt x="49282" y="3563941"/>
                  </a:lnTo>
                  <a:lnTo>
                    <a:pt x="58074" y="3563941"/>
                  </a:lnTo>
                  <a:lnTo>
                    <a:pt x="58074" y="3594402"/>
                  </a:lnTo>
                  <a:lnTo>
                    <a:pt x="88039" y="3594402"/>
                  </a:lnTo>
                  <a:lnTo>
                    <a:pt x="88039" y="3560226"/>
                  </a:lnTo>
                  <a:lnTo>
                    <a:pt x="96955" y="3560226"/>
                  </a:lnTo>
                  <a:lnTo>
                    <a:pt x="96955" y="3605670"/>
                  </a:lnTo>
                  <a:lnTo>
                    <a:pt x="11144" y="3605670"/>
                  </a:lnTo>
                  <a:close/>
                  <a:moveTo>
                    <a:pt x="11144" y="3448145"/>
                  </a:moveTo>
                  <a:lnTo>
                    <a:pt x="20183" y="3448145"/>
                  </a:lnTo>
                  <a:lnTo>
                    <a:pt x="20183" y="3470805"/>
                  </a:lnTo>
                  <a:lnTo>
                    <a:pt x="96955" y="3470805"/>
                  </a:lnTo>
                  <a:lnTo>
                    <a:pt x="96955" y="3482073"/>
                  </a:lnTo>
                  <a:lnTo>
                    <a:pt x="20183" y="3482073"/>
                  </a:lnTo>
                  <a:lnTo>
                    <a:pt x="20183" y="3504733"/>
                  </a:lnTo>
                  <a:lnTo>
                    <a:pt x="11144" y="3504733"/>
                  </a:lnTo>
                  <a:close/>
                  <a:moveTo>
                    <a:pt x="11144" y="3330245"/>
                  </a:moveTo>
                  <a:lnTo>
                    <a:pt x="96955" y="3330245"/>
                  </a:lnTo>
                  <a:lnTo>
                    <a:pt x="96955" y="3341637"/>
                  </a:lnTo>
                  <a:lnTo>
                    <a:pt x="58197" y="3341637"/>
                  </a:lnTo>
                  <a:lnTo>
                    <a:pt x="58197" y="3384852"/>
                  </a:lnTo>
                  <a:lnTo>
                    <a:pt x="96955" y="3384852"/>
                  </a:lnTo>
                  <a:lnTo>
                    <a:pt x="96955" y="3396120"/>
                  </a:lnTo>
                  <a:lnTo>
                    <a:pt x="11144" y="3396120"/>
                  </a:lnTo>
                  <a:lnTo>
                    <a:pt x="11144" y="3384852"/>
                  </a:lnTo>
                  <a:lnTo>
                    <a:pt x="49282" y="3384852"/>
                  </a:lnTo>
                  <a:lnTo>
                    <a:pt x="49282" y="3341637"/>
                  </a:lnTo>
                  <a:lnTo>
                    <a:pt x="11144" y="3341637"/>
                  </a:lnTo>
                  <a:close/>
                  <a:moveTo>
                    <a:pt x="11144" y="3236376"/>
                  </a:moveTo>
                  <a:lnTo>
                    <a:pt x="20059" y="3236376"/>
                  </a:lnTo>
                  <a:lnTo>
                    <a:pt x="20059" y="3270552"/>
                  </a:lnTo>
                  <a:lnTo>
                    <a:pt x="49282" y="3270552"/>
                  </a:lnTo>
                  <a:lnTo>
                    <a:pt x="49282" y="3240091"/>
                  </a:lnTo>
                  <a:lnTo>
                    <a:pt x="58074" y="3240091"/>
                  </a:lnTo>
                  <a:lnTo>
                    <a:pt x="58074" y="3270552"/>
                  </a:lnTo>
                  <a:lnTo>
                    <a:pt x="88039" y="3270552"/>
                  </a:lnTo>
                  <a:lnTo>
                    <a:pt x="88039" y="3236376"/>
                  </a:lnTo>
                  <a:lnTo>
                    <a:pt x="96955" y="3236376"/>
                  </a:lnTo>
                  <a:lnTo>
                    <a:pt x="96955" y="3281820"/>
                  </a:lnTo>
                  <a:lnTo>
                    <a:pt x="11144" y="3281820"/>
                  </a:lnTo>
                  <a:close/>
                  <a:moveTo>
                    <a:pt x="36404" y="3130858"/>
                  </a:moveTo>
                  <a:cubicBezTo>
                    <a:pt x="25590" y="3130858"/>
                    <a:pt x="20183" y="3136967"/>
                    <a:pt x="20183" y="3149184"/>
                  </a:cubicBezTo>
                  <a:lnTo>
                    <a:pt x="20183" y="3165777"/>
                  </a:lnTo>
                  <a:lnTo>
                    <a:pt x="52625" y="3165777"/>
                  </a:lnTo>
                  <a:lnTo>
                    <a:pt x="52625" y="3149184"/>
                  </a:lnTo>
                  <a:cubicBezTo>
                    <a:pt x="52625" y="3142993"/>
                    <a:pt x="51201" y="3138391"/>
                    <a:pt x="48353" y="3135378"/>
                  </a:cubicBezTo>
                  <a:cubicBezTo>
                    <a:pt x="45505" y="3132365"/>
                    <a:pt x="41522" y="3130858"/>
                    <a:pt x="36404" y="3130858"/>
                  </a:cubicBezTo>
                  <a:close/>
                  <a:moveTo>
                    <a:pt x="96955" y="3118104"/>
                  </a:moveTo>
                  <a:lnTo>
                    <a:pt x="96955" y="3132220"/>
                  </a:lnTo>
                  <a:lnTo>
                    <a:pt x="61541" y="3154756"/>
                  </a:lnTo>
                  <a:lnTo>
                    <a:pt x="61541" y="3165777"/>
                  </a:lnTo>
                  <a:lnTo>
                    <a:pt x="96955" y="3165777"/>
                  </a:lnTo>
                  <a:lnTo>
                    <a:pt x="96955" y="3177045"/>
                  </a:lnTo>
                  <a:lnTo>
                    <a:pt x="11144" y="3177045"/>
                  </a:lnTo>
                  <a:lnTo>
                    <a:pt x="11144" y="3149184"/>
                  </a:lnTo>
                  <a:cubicBezTo>
                    <a:pt x="11144" y="3139526"/>
                    <a:pt x="13497" y="3132158"/>
                    <a:pt x="18202" y="3127081"/>
                  </a:cubicBezTo>
                  <a:cubicBezTo>
                    <a:pt x="22907" y="3122005"/>
                    <a:pt x="28665" y="3119466"/>
                    <a:pt x="35475" y="3119466"/>
                  </a:cubicBezTo>
                  <a:cubicBezTo>
                    <a:pt x="42286" y="3119466"/>
                    <a:pt x="47961" y="3121324"/>
                    <a:pt x="52501" y="3125038"/>
                  </a:cubicBezTo>
                  <a:cubicBezTo>
                    <a:pt x="57042" y="3128753"/>
                    <a:pt x="59890" y="3134325"/>
                    <a:pt x="61045" y="3141755"/>
                  </a:cubicBezTo>
                  <a:close/>
                  <a:moveTo>
                    <a:pt x="108161" y="3055377"/>
                  </a:moveTo>
                  <a:cubicBezTo>
                    <a:pt x="112495" y="3057235"/>
                    <a:pt x="114662" y="3061053"/>
                    <a:pt x="114662" y="3066831"/>
                  </a:cubicBezTo>
                  <a:lnTo>
                    <a:pt x="109213" y="3066831"/>
                  </a:lnTo>
                  <a:cubicBezTo>
                    <a:pt x="109213" y="3064767"/>
                    <a:pt x="108718" y="3063261"/>
                    <a:pt x="107727" y="3062311"/>
                  </a:cubicBezTo>
                  <a:cubicBezTo>
                    <a:pt x="106737" y="3061362"/>
                    <a:pt x="105168" y="3060888"/>
                    <a:pt x="103022" y="3060888"/>
                  </a:cubicBezTo>
                  <a:lnTo>
                    <a:pt x="100174" y="3060888"/>
                  </a:lnTo>
                  <a:lnTo>
                    <a:pt x="100174" y="3067203"/>
                  </a:lnTo>
                  <a:lnTo>
                    <a:pt x="88658" y="3067203"/>
                  </a:lnTo>
                  <a:lnTo>
                    <a:pt x="88658" y="3055687"/>
                  </a:lnTo>
                  <a:cubicBezTo>
                    <a:pt x="97326" y="3053623"/>
                    <a:pt x="103827" y="3053520"/>
                    <a:pt x="108161" y="3055377"/>
                  </a:cubicBezTo>
                  <a:close/>
                  <a:moveTo>
                    <a:pt x="88287" y="2868987"/>
                  </a:moveTo>
                  <a:lnTo>
                    <a:pt x="96955" y="2868987"/>
                  </a:lnTo>
                  <a:lnTo>
                    <a:pt x="96955" y="2910345"/>
                  </a:lnTo>
                  <a:lnTo>
                    <a:pt x="11144" y="2910345"/>
                  </a:lnTo>
                  <a:lnTo>
                    <a:pt x="11144" y="2899077"/>
                  </a:lnTo>
                  <a:lnTo>
                    <a:pt x="88287" y="2899077"/>
                  </a:lnTo>
                  <a:close/>
                  <a:moveTo>
                    <a:pt x="11144" y="2779176"/>
                  </a:moveTo>
                  <a:lnTo>
                    <a:pt x="20059" y="2779176"/>
                  </a:lnTo>
                  <a:lnTo>
                    <a:pt x="20059" y="2813352"/>
                  </a:lnTo>
                  <a:lnTo>
                    <a:pt x="49282" y="2813352"/>
                  </a:lnTo>
                  <a:lnTo>
                    <a:pt x="49282" y="2782891"/>
                  </a:lnTo>
                  <a:lnTo>
                    <a:pt x="58074" y="2782891"/>
                  </a:lnTo>
                  <a:lnTo>
                    <a:pt x="58074" y="2813352"/>
                  </a:lnTo>
                  <a:lnTo>
                    <a:pt x="88039" y="2813352"/>
                  </a:lnTo>
                  <a:lnTo>
                    <a:pt x="88039" y="2779176"/>
                  </a:lnTo>
                  <a:lnTo>
                    <a:pt x="96955" y="2779176"/>
                  </a:lnTo>
                  <a:lnTo>
                    <a:pt x="96955" y="2824620"/>
                  </a:lnTo>
                  <a:lnTo>
                    <a:pt x="11144" y="2824620"/>
                  </a:lnTo>
                  <a:close/>
                  <a:moveTo>
                    <a:pt x="11144" y="2667095"/>
                  </a:moveTo>
                  <a:lnTo>
                    <a:pt x="20183" y="2667095"/>
                  </a:lnTo>
                  <a:lnTo>
                    <a:pt x="20183" y="2689755"/>
                  </a:lnTo>
                  <a:lnTo>
                    <a:pt x="96955" y="2689755"/>
                  </a:lnTo>
                  <a:lnTo>
                    <a:pt x="96955" y="2701023"/>
                  </a:lnTo>
                  <a:lnTo>
                    <a:pt x="20183" y="2701023"/>
                  </a:lnTo>
                  <a:lnTo>
                    <a:pt x="20183" y="2723683"/>
                  </a:lnTo>
                  <a:lnTo>
                    <a:pt x="11144" y="2723683"/>
                  </a:lnTo>
                  <a:close/>
                  <a:moveTo>
                    <a:pt x="11391" y="2608507"/>
                  </a:moveTo>
                  <a:cubicBezTo>
                    <a:pt x="20720" y="2608507"/>
                    <a:pt x="25384" y="2612717"/>
                    <a:pt x="25384" y="2621137"/>
                  </a:cubicBezTo>
                  <a:lnTo>
                    <a:pt x="19935" y="2621137"/>
                  </a:lnTo>
                  <a:cubicBezTo>
                    <a:pt x="19935" y="2617175"/>
                    <a:pt x="17789" y="2615194"/>
                    <a:pt x="13497" y="2615194"/>
                  </a:cubicBezTo>
                  <a:lnTo>
                    <a:pt x="10649" y="2615194"/>
                  </a:lnTo>
                  <a:lnTo>
                    <a:pt x="10649" y="2621261"/>
                  </a:lnTo>
                  <a:lnTo>
                    <a:pt x="0" y="2621261"/>
                  </a:lnTo>
                  <a:lnTo>
                    <a:pt x="0" y="2609993"/>
                  </a:lnTo>
                  <a:cubicBezTo>
                    <a:pt x="4375" y="2609002"/>
                    <a:pt x="8172" y="2608507"/>
                    <a:pt x="11391" y="2608507"/>
                  </a:cubicBezTo>
                  <a:close/>
                  <a:moveTo>
                    <a:pt x="72933" y="2511476"/>
                  </a:moveTo>
                  <a:cubicBezTo>
                    <a:pt x="79619" y="2511476"/>
                    <a:pt x="85439" y="2514035"/>
                    <a:pt x="90392" y="2519153"/>
                  </a:cubicBezTo>
                  <a:cubicBezTo>
                    <a:pt x="95345" y="2524271"/>
                    <a:pt x="97821" y="2531185"/>
                    <a:pt x="97821" y="2539894"/>
                  </a:cubicBezTo>
                  <a:cubicBezTo>
                    <a:pt x="97821" y="2548603"/>
                    <a:pt x="95820" y="2555681"/>
                    <a:pt x="91816" y="2561130"/>
                  </a:cubicBezTo>
                  <a:cubicBezTo>
                    <a:pt x="87812" y="2566578"/>
                    <a:pt x="82384" y="2569302"/>
                    <a:pt x="75533" y="2569302"/>
                  </a:cubicBezTo>
                  <a:lnTo>
                    <a:pt x="75533" y="2557291"/>
                  </a:lnTo>
                  <a:cubicBezTo>
                    <a:pt x="79413" y="2556961"/>
                    <a:pt x="82550" y="2555413"/>
                    <a:pt x="84944" y="2552648"/>
                  </a:cubicBezTo>
                  <a:cubicBezTo>
                    <a:pt x="87337" y="2549882"/>
                    <a:pt x="88534" y="2545775"/>
                    <a:pt x="88534" y="2540327"/>
                  </a:cubicBezTo>
                  <a:cubicBezTo>
                    <a:pt x="88534" y="2534879"/>
                    <a:pt x="87131" y="2530545"/>
                    <a:pt x="84324" y="2527325"/>
                  </a:cubicBezTo>
                  <a:cubicBezTo>
                    <a:pt x="81518" y="2524106"/>
                    <a:pt x="78236" y="2522496"/>
                    <a:pt x="74480" y="2522496"/>
                  </a:cubicBezTo>
                  <a:cubicBezTo>
                    <a:pt x="70724" y="2522496"/>
                    <a:pt x="67835" y="2523363"/>
                    <a:pt x="65813" y="2525097"/>
                  </a:cubicBezTo>
                  <a:cubicBezTo>
                    <a:pt x="63790" y="2526830"/>
                    <a:pt x="62284" y="2529059"/>
                    <a:pt x="61293" y="2531783"/>
                  </a:cubicBezTo>
                  <a:cubicBezTo>
                    <a:pt x="60302" y="2534507"/>
                    <a:pt x="59456" y="2537541"/>
                    <a:pt x="58755" y="2540884"/>
                  </a:cubicBezTo>
                  <a:cubicBezTo>
                    <a:pt x="58053" y="2544228"/>
                    <a:pt x="57207" y="2547571"/>
                    <a:pt x="56216" y="2550914"/>
                  </a:cubicBezTo>
                  <a:cubicBezTo>
                    <a:pt x="55226" y="2554257"/>
                    <a:pt x="53967" y="2557291"/>
                    <a:pt x="52439" y="2560015"/>
                  </a:cubicBezTo>
                  <a:cubicBezTo>
                    <a:pt x="50912" y="2562739"/>
                    <a:pt x="48642" y="2564968"/>
                    <a:pt x="45629" y="2566702"/>
                  </a:cubicBezTo>
                  <a:cubicBezTo>
                    <a:pt x="42616" y="2568435"/>
                    <a:pt x="38881" y="2569302"/>
                    <a:pt x="34423" y="2569302"/>
                  </a:cubicBezTo>
                  <a:cubicBezTo>
                    <a:pt x="27159" y="2569302"/>
                    <a:pt x="21318" y="2566723"/>
                    <a:pt x="16902" y="2561563"/>
                  </a:cubicBezTo>
                  <a:cubicBezTo>
                    <a:pt x="12485" y="2556404"/>
                    <a:pt x="10277" y="2549676"/>
                    <a:pt x="10277" y="2541380"/>
                  </a:cubicBezTo>
                  <a:cubicBezTo>
                    <a:pt x="10277" y="2533083"/>
                    <a:pt x="12196" y="2526479"/>
                    <a:pt x="16035" y="2521568"/>
                  </a:cubicBezTo>
                  <a:cubicBezTo>
                    <a:pt x="19874" y="2516656"/>
                    <a:pt x="25177" y="2513829"/>
                    <a:pt x="31946" y="2513086"/>
                  </a:cubicBezTo>
                  <a:lnTo>
                    <a:pt x="31946" y="2525592"/>
                  </a:lnTo>
                  <a:cubicBezTo>
                    <a:pt x="28562" y="2525922"/>
                    <a:pt x="25673" y="2527511"/>
                    <a:pt x="23279" y="2530359"/>
                  </a:cubicBezTo>
                  <a:cubicBezTo>
                    <a:pt x="20885" y="2533207"/>
                    <a:pt x="19688" y="2537046"/>
                    <a:pt x="19688" y="2541875"/>
                  </a:cubicBezTo>
                  <a:cubicBezTo>
                    <a:pt x="19688" y="2546704"/>
                    <a:pt x="20905" y="2550646"/>
                    <a:pt x="23341" y="2553700"/>
                  </a:cubicBezTo>
                  <a:cubicBezTo>
                    <a:pt x="25776" y="2556755"/>
                    <a:pt x="29346" y="2558282"/>
                    <a:pt x="34051" y="2558282"/>
                  </a:cubicBezTo>
                  <a:cubicBezTo>
                    <a:pt x="37188" y="2558282"/>
                    <a:pt x="39789" y="2557415"/>
                    <a:pt x="41852" y="2555681"/>
                  </a:cubicBezTo>
                  <a:cubicBezTo>
                    <a:pt x="43916" y="2553948"/>
                    <a:pt x="45443" y="2551719"/>
                    <a:pt x="46434" y="2548995"/>
                  </a:cubicBezTo>
                  <a:cubicBezTo>
                    <a:pt x="47425" y="2546271"/>
                    <a:pt x="48291" y="2543237"/>
                    <a:pt x="49034" y="2539894"/>
                  </a:cubicBezTo>
                  <a:cubicBezTo>
                    <a:pt x="49777" y="2536551"/>
                    <a:pt x="50623" y="2533207"/>
                    <a:pt x="51573" y="2529864"/>
                  </a:cubicBezTo>
                  <a:cubicBezTo>
                    <a:pt x="52522" y="2526521"/>
                    <a:pt x="53740" y="2523487"/>
                    <a:pt x="55226" y="2520763"/>
                  </a:cubicBezTo>
                  <a:cubicBezTo>
                    <a:pt x="56711" y="2518039"/>
                    <a:pt x="58940" y="2515810"/>
                    <a:pt x="61912" y="2514076"/>
                  </a:cubicBezTo>
                  <a:cubicBezTo>
                    <a:pt x="64884" y="2512343"/>
                    <a:pt x="68557" y="2511476"/>
                    <a:pt x="72933" y="2511476"/>
                  </a:cubicBezTo>
                  <a:close/>
                  <a:moveTo>
                    <a:pt x="11144" y="2270350"/>
                  </a:moveTo>
                  <a:lnTo>
                    <a:pt x="96955" y="2270350"/>
                  </a:lnTo>
                  <a:lnTo>
                    <a:pt x="96955" y="2281742"/>
                  </a:lnTo>
                  <a:lnTo>
                    <a:pt x="34423" y="2281742"/>
                  </a:lnTo>
                  <a:lnTo>
                    <a:pt x="96955" y="2310470"/>
                  </a:lnTo>
                  <a:lnTo>
                    <a:pt x="96955" y="2317775"/>
                  </a:lnTo>
                  <a:lnTo>
                    <a:pt x="34423" y="2346627"/>
                  </a:lnTo>
                  <a:lnTo>
                    <a:pt x="96955" y="2346627"/>
                  </a:lnTo>
                  <a:lnTo>
                    <a:pt x="96955" y="2357895"/>
                  </a:lnTo>
                  <a:lnTo>
                    <a:pt x="11144" y="2357895"/>
                  </a:lnTo>
                  <a:lnTo>
                    <a:pt x="11144" y="2346379"/>
                  </a:lnTo>
                  <a:lnTo>
                    <a:pt x="81476" y="2314061"/>
                  </a:lnTo>
                  <a:lnTo>
                    <a:pt x="11144" y="2281866"/>
                  </a:lnTo>
                  <a:close/>
                  <a:moveTo>
                    <a:pt x="69218" y="2165738"/>
                  </a:moveTo>
                  <a:lnTo>
                    <a:pt x="24888" y="2181587"/>
                  </a:lnTo>
                  <a:lnTo>
                    <a:pt x="69218" y="2197437"/>
                  </a:lnTo>
                  <a:close/>
                  <a:moveTo>
                    <a:pt x="96955" y="2144192"/>
                  </a:moveTo>
                  <a:lnTo>
                    <a:pt x="96955" y="2155831"/>
                  </a:lnTo>
                  <a:lnTo>
                    <a:pt x="78133" y="2162518"/>
                  </a:lnTo>
                  <a:lnTo>
                    <a:pt x="78133" y="2200656"/>
                  </a:lnTo>
                  <a:lnTo>
                    <a:pt x="96955" y="2207343"/>
                  </a:lnTo>
                  <a:lnTo>
                    <a:pt x="96955" y="2218858"/>
                  </a:lnTo>
                  <a:lnTo>
                    <a:pt x="11144" y="2187655"/>
                  </a:lnTo>
                  <a:lnTo>
                    <a:pt x="11144" y="2175272"/>
                  </a:lnTo>
                  <a:close/>
                  <a:moveTo>
                    <a:pt x="11144" y="2029901"/>
                  </a:moveTo>
                  <a:lnTo>
                    <a:pt x="54606" y="2070021"/>
                  </a:lnTo>
                  <a:lnTo>
                    <a:pt x="96955" y="2029901"/>
                  </a:lnTo>
                  <a:lnTo>
                    <a:pt x="96955" y="2044884"/>
                  </a:lnTo>
                  <a:lnTo>
                    <a:pt x="58569" y="2079927"/>
                  </a:lnTo>
                  <a:lnTo>
                    <a:pt x="96955" y="2079927"/>
                  </a:lnTo>
                  <a:lnTo>
                    <a:pt x="96955" y="2091195"/>
                  </a:lnTo>
                  <a:lnTo>
                    <a:pt x="11144" y="2091195"/>
                  </a:lnTo>
                  <a:lnTo>
                    <a:pt x="11144" y="2079927"/>
                  </a:lnTo>
                  <a:lnTo>
                    <a:pt x="50892" y="2079927"/>
                  </a:lnTo>
                  <a:lnTo>
                    <a:pt x="11144" y="2044637"/>
                  </a:lnTo>
                  <a:close/>
                  <a:moveTo>
                    <a:pt x="11144" y="1940976"/>
                  </a:moveTo>
                  <a:lnTo>
                    <a:pt x="20059" y="1940976"/>
                  </a:lnTo>
                  <a:lnTo>
                    <a:pt x="20059" y="1975152"/>
                  </a:lnTo>
                  <a:lnTo>
                    <a:pt x="49282" y="1975152"/>
                  </a:lnTo>
                  <a:lnTo>
                    <a:pt x="49282" y="1944691"/>
                  </a:lnTo>
                  <a:lnTo>
                    <a:pt x="58074" y="1944691"/>
                  </a:lnTo>
                  <a:lnTo>
                    <a:pt x="58074" y="1975152"/>
                  </a:lnTo>
                  <a:lnTo>
                    <a:pt x="88039" y="1975152"/>
                  </a:lnTo>
                  <a:lnTo>
                    <a:pt x="88039" y="1940976"/>
                  </a:lnTo>
                  <a:lnTo>
                    <a:pt x="96955" y="1940976"/>
                  </a:lnTo>
                  <a:lnTo>
                    <a:pt x="96955" y="1986420"/>
                  </a:lnTo>
                  <a:lnTo>
                    <a:pt x="11144" y="1986420"/>
                  </a:lnTo>
                  <a:close/>
                  <a:moveTo>
                    <a:pt x="11144" y="1740951"/>
                  </a:moveTo>
                  <a:lnTo>
                    <a:pt x="20059" y="1740951"/>
                  </a:lnTo>
                  <a:lnTo>
                    <a:pt x="20059" y="1775127"/>
                  </a:lnTo>
                  <a:lnTo>
                    <a:pt x="49282" y="1775127"/>
                  </a:lnTo>
                  <a:lnTo>
                    <a:pt x="49282" y="1744666"/>
                  </a:lnTo>
                  <a:lnTo>
                    <a:pt x="58074" y="1744666"/>
                  </a:lnTo>
                  <a:lnTo>
                    <a:pt x="58074" y="1775127"/>
                  </a:lnTo>
                  <a:lnTo>
                    <a:pt x="88039" y="1775127"/>
                  </a:lnTo>
                  <a:lnTo>
                    <a:pt x="88039" y="1740951"/>
                  </a:lnTo>
                  <a:lnTo>
                    <a:pt x="96955" y="1740951"/>
                  </a:lnTo>
                  <a:lnTo>
                    <a:pt x="96955" y="1786395"/>
                  </a:lnTo>
                  <a:lnTo>
                    <a:pt x="11144" y="1786395"/>
                  </a:lnTo>
                  <a:close/>
                  <a:moveTo>
                    <a:pt x="54483" y="1621193"/>
                  </a:moveTo>
                  <a:cubicBezTo>
                    <a:pt x="43834" y="1621193"/>
                    <a:pt x="35537" y="1624041"/>
                    <a:pt x="29594" y="1629737"/>
                  </a:cubicBezTo>
                  <a:cubicBezTo>
                    <a:pt x="23650" y="1635433"/>
                    <a:pt x="20678" y="1643688"/>
                    <a:pt x="20678" y="1654502"/>
                  </a:cubicBezTo>
                  <a:lnTo>
                    <a:pt x="20678" y="1670352"/>
                  </a:lnTo>
                  <a:lnTo>
                    <a:pt x="88287" y="1670352"/>
                  </a:lnTo>
                  <a:lnTo>
                    <a:pt x="88287" y="1654502"/>
                  </a:lnTo>
                  <a:cubicBezTo>
                    <a:pt x="88287" y="1643688"/>
                    <a:pt x="85315" y="1635433"/>
                    <a:pt x="79371" y="1629737"/>
                  </a:cubicBezTo>
                  <a:cubicBezTo>
                    <a:pt x="73428" y="1624041"/>
                    <a:pt x="65132" y="1621193"/>
                    <a:pt x="54483" y="1621193"/>
                  </a:cubicBezTo>
                  <a:close/>
                  <a:moveTo>
                    <a:pt x="54483" y="1609678"/>
                  </a:moveTo>
                  <a:cubicBezTo>
                    <a:pt x="67856" y="1609678"/>
                    <a:pt x="78278" y="1613681"/>
                    <a:pt x="85748" y="1621688"/>
                  </a:cubicBezTo>
                  <a:cubicBezTo>
                    <a:pt x="93219" y="1629696"/>
                    <a:pt x="96955" y="1640634"/>
                    <a:pt x="96955" y="1654502"/>
                  </a:cubicBezTo>
                  <a:lnTo>
                    <a:pt x="96955" y="1681620"/>
                  </a:lnTo>
                  <a:lnTo>
                    <a:pt x="11144" y="1681620"/>
                  </a:lnTo>
                  <a:lnTo>
                    <a:pt x="11144" y="1654502"/>
                  </a:lnTo>
                  <a:cubicBezTo>
                    <a:pt x="11144" y="1640634"/>
                    <a:pt x="15024" y="1629696"/>
                    <a:pt x="22783" y="1621688"/>
                  </a:cubicBezTo>
                  <a:cubicBezTo>
                    <a:pt x="30543" y="1613681"/>
                    <a:pt x="41109" y="1609678"/>
                    <a:pt x="54483" y="1609678"/>
                  </a:cubicBezTo>
                  <a:close/>
                  <a:moveTo>
                    <a:pt x="11144" y="1492787"/>
                  </a:moveTo>
                  <a:lnTo>
                    <a:pt x="66865" y="1492787"/>
                  </a:lnTo>
                  <a:cubicBezTo>
                    <a:pt x="76936" y="1492787"/>
                    <a:pt x="84613" y="1495861"/>
                    <a:pt x="89897" y="1502012"/>
                  </a:cubicBezTo>
                  <a:cubicBezTo>
                    <a:pt x="95180" y="1508162"/>
                    <a:pt x="97821" y="1515963"/>
                    <a:pt x="97821" y="1525415"/>
                  </a:cubicBezTo>
                  <a:cubicBezTo>
                    <a:pt x="97821" y="1534866"/>
                    <a:pt x="95180" y="1542647"/>
                    <a:pt x="89897" y="1548756"/>
                  </a:cubicBezTo>
                  <a:cubicBezTo>
                    <a:pt x="84613" y="1554864"/>
                    <a:pt x="76936" y="1557918"/>
                    <a:pt x="66865" y="1557918"/>
                  </a:cubicBezTo>
                  <a:lnTo>
                    <a:pt x="11144" y="1557918"/>
                  </a:lnTo>
                  <a:lnTo>
                    <a:pt x="11144" y="1546527"/>
                  </a:lnTo>
                  <a:lnTo>
                    <a:pt x="66865" y="1546527"/>
                  </a:lnTo>
                  <a:cubicBezTo>
                    <a:pt x="73964" y="1546527"/>
                    <a:pt x="79268" y="1544649"/>
                    <a:pt x="82777" y="1540893"/>
                  </a:cubicBezTo>
                  <a:cubicBezTo>
                    <a:pt x="86285" y="1537137"/>
                    <a:pt x="88039" y="1531957"/>
                    <a:pt x="88039" y="1525353"/>
                  </a:cubicBezTo>
                  <a:cubicBezTo>
                    <a:pt x="88039" y="1518748"/>
                    <a:pt x="86285" y="1513548"/>
                    <a:pt x="82777" y="1509751"/>
                  </a:cubicBezTo>
                  <a:cubicBezTo>
                    <a:pt x="79268" y="1505953"/>
                    <a:pt x="73964" y="1504055"/>
                    <a:pt x="66865" y="1504055"/>
                  </a:cubicBezTo>
                  <a:lnTo>
                    <a:pt x="11144" y="1504055"/>
                  </a:lnTo>
                  <a:close/>
                  <a:moveTo>
                    <a:pt x="34794" y="1355465"/>
                  </a:moveTo>
                  <a:lnTo>
                    <a:pt x="34794" y="1369086"/>
                  </a:lnTo>
                  <a:cubicBezTo>
                    <a:pt x="25136" y="1374204"/>
                    <a:pt x="20307" y="1382747"/>
                    <a:pt x="20307" y="1394717"/>
                  </a:cubicBezTo>
                  <a:cubicBezTo>
                    <a:pt x="20307" y="1404045"/>
                    <a:pt x="23382" y="1411743"/>
                    <a:pt x="29532" y="1417810"/>
                  </a:cubicBezTo>
                  <a:cubicBezTo>
                    <a:pt x="35682" y="1423878"/>
                    <a:pt x="43834" y="1426912"/>
                    <a:pt x="53987" y="1426912"/>
                  </a:cubicBezTo>
                  <a:cubicBezTo>
                    <a:pt x="64141" y="1426912"/>
                    <a:pt x="72313" y="1423878"/>
                    <a:pt x="78505" y="1417810"/>
                  </a:cubicBezTo>
                  <a:cubicBezTo>
                    <a:pt x="84696" y="1411743"/>
                    <a:pt x="87792" y="1404045"/>
                    <a:pt x="87792" y="1394717"/>
                  </a:cubicBezTo>
                  <a:cubicBezTo>
                    <a:pt x="87792" y="1389021"/>
                    <a:pt x="86533" y="1383944"/>
                    <a:pt x="84015" y="1379487"/>
                  </a:cubicBezTo>
                  <a:cubicBezTo>
                    <a:pt x="81497" y="1375029"/>
                    <a:pt x="77886" y="1371562"/>
                    <a:pt x="73180" y="1369086"/>
                  </a:cubicBezTo>
                  <a:lnTo>
                    <a:pt x="73180" y="1355465"/>
                  </a:lnTo>
                  <a:cubicBezTo>
                    <a:pt x="81105" y="1358767"/>
                    <a:pt x="87172" y="1363905"/>
                    <a:pt x="91382" y="1370881"/>
                  </a:cubicBezTo>
                  <a:cubicBezTo>
                    <a:pt x="95592" y="1377856"/>
                    <a:pt x="97698" y="1385802"/>
                    <a:pt x="97698" y="1394717"/>
                  </a:cubicBezTo>
                  <a:cubicBezTo>
                    <a:pt x="97698" y="1407017"/>
                    <a:pt x="93570" y="1417377"/>
                    <a:pt x="85315" y="1425797"/>
                  </a:cubicBezTo>
                  <a:cubicBezTo>
                    <a:pt x="77060" y="1434217"/>
                    <a:pt x="66597" y="1438428"/>
                    <a:pt x="53925" y="1438428"/>
                  </a:cubicBezTo>
                  <a:cubicBezTo>
                    <a:pt x="41254" y="1438428"/>
                    <a:pt x="30811" y="1434217"/>
                    <a:pt x="22598" y="1425797"/>
                  </a:cubicBezTo>
                  <a:cubicBezTo>
                    <a:pt x="14384" y="1417377"/>
                    <a:pt x="10277" y="1407017"/>
                    <a:pt x="10277" y="1394717"/>
                  </a:cubicBezTo>
                  <a:cubicBezTo>
                    <a:pt x="10277" y="1385802"/>
                    <a:pt x="12382" y="1377856"/>
                    <a:pt x="16592" y="1370881"/>
                  </a:cubicBezTo>
                  <a:cubicBezTo>
                    <a:pt x="20802" y="1363905"/>
                    <a:pt x="26870" y="1358767"/>
                    <a:pt x="34794" y="1355465"/>
                  </a:cubicBezTo>
                  <a:close/>
                  <a:moveTo>
                    <a:pt x="69218" y="1260862"/>
                  </a:moveTo>
                  <a:lnTo>
                    <a:pt x="24888" y="1276712"/>
                  </a:lnTo>
                  <a:lnTo>
                    <a:pt x="69218" y="1292562"/>
                  </a:lnTo>
                  <a:close/>
                  <a:moveTo>
                    <a:pt x="96955" y="1239317"/>
                  </a:moveTo>
                  <a:lnTo>
                    <a:pt x="96955" y="1250956"/>
                  </a:lnTo>
                  <a:lnTo>
                    <a:pt x="78133" y="1257643"/>
                  </a:lnTo>
                  <a:lnTo>
                    <a:pt x="78133" y="1295781"/>
                  </a:lnTo>
                  <a:lnTo>
                    <a:pt x="96955" y="1302467"/>
                  </a:lnTo>
                  <a:lnTo>
                    <a:pt x="96955" y="1313983"/>
                  </a:lnTo>
                  <a:lnTo>
                    <a:pt x="11144" y="1282779"/>
                  </a:lnTo>
                  <a:lnTo>
                    <a:pt x="11144" y="1270397"/>
                  </a:lnTo>
                  <a:close/>
                  <a:moveTo>
                    <a:pt x="11144" y="1133570"/>
                  </a:moveTo>
                  <a:lnTo>
                    <a:pt x="20183" y="1133570"/>
                  </a:lnTo>
                  <a:lnTo>
                    <a:pt x="20183" y="1156230"/>
                  </a:lnTo>
                  <a:lnTo>
                    <a:pt x="96955" y="1156230"/>
                  </a:lnTo>
                  <a:lnTo>
                    <a:pt x="96955" y="1167498"/>
                  </a:lnTo>
                  <a:lnTo>
                    <a:pt x="20183" y="1167498"/>
                  </a:lnTo>
                  <a:lnTo>
                    <a:pt x="20183" y="1190158"/>
                  </a:lnTo>
                  <a:lnTo>
                    <a:pt x="11144" y="1190158"/>
                  </a:lnTo>
                  <a:close/>
                  <a:moveTo>
                    <a:pt x="11144" y="1070277"/>
                  </a:moveTo>
                  <a:lnTo>
                    <a:pt x="96955" y="1070277"/>
                  </a:lnTo>
                  <a:lnTo>
                    <a:pt x="96955" y="1081545"/>
                  </a:lnTo>
                  <a:lnTo>
                    <a:pt x="11144" y="1081545"/>
                  </a:lnTo>
                  <a:close/>
                  <a:moveTo>
                    <a:pt x="53987" y="943547"/>
                  </a:moveTo>
                  <a:cubicBezTo>
                    <a:pt x="43834" y="943547"/>
                    <a:pt x="35682" y="946560"/>
                    <a:pt x="29532" y="952586"/>
                  </a:cubicBezTo>
                  <a:cubicBezTo>
                    <a:pt x="23382" y="958612"/>
                    <a:pt x="20307" y="966310"/>
                    <a:pt x="20307" y="975679"/>
                  </a:cubicBezTo>
                  <a:cubicBezTo>
                    <a:pt x="20307" y="985048"/>
                    <a:pt x="23382" y="992767"/>
                    <a:pt x="29532" y="998834"/>
                  </a:cubicBezTo>
                  <a:cubicBezTo>
                    <a:pt x="35682" y="1004902"/>
                    <a:pt x="43834" y="1007935"/>
                    <a:pt x="53987" y="1007935"/>
                  </a:cubicBezTo>
                  <a:cubicBezTo>
                    <a:pt x="64141" y="1007935"/>
                    <a:pt x="72313" y="1004881"/>
                    <a:pt x="78505" y="998772"/>
                  </a:cubicBezTo>
                  <a:cubicBezTo>
                    <a:pt x="84696" y="992664"/>
                    <a:pt x="87792" y="984945"/>
                    <a:pt x="87792" y="975617"/>
                  </a:cubicBezTo>
                  <a:cubicBezTo>
                    <a:pt x="87792" y="966289"/>
                    <a:pt x="84696" y="958612"/>
                    <a:pt x="78505" y="952586"/>
                  </a:cubicBezTo>
                  <a:cubicBezTo>
                    <a:pt x="72313" y="946560"/>
                    <a:pt x="64141" y="943547"/>
                    <a:pt x="53987" y="943547"/>
                  </a:cubicBezTo>
                  <a:close/>
                  <a:moveTo>
                    <a:pt x="53987" y="932031"/>
                  </a:moveTo>
                  <a:cubicBezTo>
                    <a:pt x="66700" y="932031"/>
                    <a:pt x="77184" y="936220"/>
                    <a:pt x="85439" y="944599"/>
                  </a:cubicBezTo>
                  <a:cubicBezTo>
                    <a:pt x="93694" y="952978"/>
                    <a:pt x="97821" y="963317"/>
                    <a:pt x="97821" y="975617"/>
                  </a:cubicBezTo>
                  <a:cubicBezTo>
                    <a:pt x="97821" y="987917"/>
                    <a:pt x="93673" y="998277"/>
                    <a:pt x="85377" y="1006697"/>
                  </a:cubicBezTo>
                  <a:cubicBezTo>
                    <a:pt x="77081" y="1015117"/>
                    <a:pt x="66597" y="1019328"/>
                    <a:pt x="53925" y="1019328"/>
                  </a:cubicBezTo>
                  <a:cubicBezTo>
                    <a:pt x="41254" y="1019328"/>
                    <a:pt x="30811" y="1015117"/>
                    <a:pt x="22598" y="1006697"/>
                  </a:cubicBezTo>
                  <a:cubicBezTo>
                    <a:pt x="14384" y="998277"/>
                    <a:pt x="10277" y="987917"/>
                    <a:pt x="10277" y="975617"/>
                  </a:cubicBezTo>
                  <a:cubicBezTo>
                    <a:pt x="10277" y="963317"/>
                    <a:pt x="14384" y="952978"/>
                    <a:pt x="22598" y="944599"/>
                  </a:cubicBezTo>
                  <a:cubicBezTo>
                    <a:pt x="30811" y="936220"/>
                    <a:pt x="41275" y="932031"/>
                    <a:pt x="53987" y="932031"/>
                  </a:cubicBezTo>
                  <a:close/>
                  <a:moveTo>
                    <a:pt x="11144" y="813664"/>
                  </a:moveTo>
                  <a:lnTo>
                    <a:pt x="96955" y="813664"/>
                  </a:lnTo>
                  <a:lnTo>
                    <a:pt x="96955" y="824932"/>
                  </a:lnTo>
                  <a:lnTo>
                    <a:pt x="28851" y="870252"/>
                  </a:lnTo>
                  <a:lnTo>
                    <a:pt x="96955" y="870252"/>
                  </a:lnTo>
                  <a:lnTo>
                    <a:pt x="96955" y="881520"/>
                  </a:lnTo>
                  <a:lnTo>
                    <a:pt x="11144" y="881520"/>
                  </a:lnTo>
                  <a:lnTo>
                    <a:pt x="11144" y="870252"/>
                  </a:lnTo>
                  <a:lnTo>
                    <a:pt x="79248" y="824932"/>
                  </a:lnTo>
                  <a:lnTo>
                    <a:pt x="11144" y="824932"/>
                  </a:lnTo>
                  <a:close/>
                  <a:moveTo>
                    <a:pt x="34361" y="615639"/>
                  </a:moveTo>
                  <a:cubicBezTo>
                    <a:pt x="30027" y="615639"/>
                    <a:pt x="26581" y="617104"/>
                    <a:pt x="24022" y="620035"/>
                  </a:cubicBezTo>
                  <a:cubicBezTo>
                    <a:pt x="21463" y="622965"/>
                    <a:pt x="20183" y="627031"/>
                    <a:pt x="20183" y="632231"/>
                  </a:cubicBezTo>
                  <a:lnTo>
                    <a:pt x="20183" y="651177"/>
                  </a:lnTo>
                  <a:lnTo>
                    <a:pt x="48415" y="651177"/>
                  </a:lnTo>
                  <a:lnTo>
                    <a:pt x="48415" y="632231"/>
                  </a:lnTo>
                  <a:cubicBezTo>
                    <a:pt x="48415" y="627031"/>
                    <a:pt x="47156" y="622965"/>
                    <a:pt x="44639" y="620035"/>
                  </a:cubicBezTo>
                  <a:cubicBezTo>
                    <a:pt x="42121" y="617104"/>
                    <a:pt x="38695" y="615639"/>
                    <a:pt x="34361" y="615639"/>
                  </a:cubicBezTo>
                  <a:close/>
                  <a:moveTo>
                    <a:pt x="72747" y="613410"/>
                  </a:moveTo>
                  <a:cubicBezTo>
                    <a:pt x="68000" y="613410"/>
                    <a:pt x="64265" y="615082"/>
                    <a:pt x="61541" y="618425"/>
                  </a:cubicBezTo>
                  <a:cubicBezTo>
                    <a:pt x="58816" y="621768"/>
                    <a:pt x="57454" y="626206"/>
                    <a:pt x="57454" y="631736"/>
                  </a:cubicBezTo>
                  <a:lnTo>
                    <a:pt x="57454" y="651177"/>
                  </a:lnTo>
                  <a:lnTo>
                    <a:pt x="88039" y="651177"/>
                  </a:lnTo>
                  <a:lnTo>
                    <a:pt x="88039" y="630869"/>
                  </a:lnTo>
                  <a:cubicBezTo>
                    <a:pt x="88039" y="625421"/>
                    <a:pt x="86677" y="621149"/>
                    <a:pt x="83953" y="618054"/>
                  </a:cubicBezTo>
                  <a:cubicBezTo>
                    <a:pt x="81229" y="614958"/>
                    <a:pt x="77493" y="613410"/>
                    <a:pt x="72747" y="613410"/>
                  </a:cubicBezTo>
                  <a:close/>
                  <a:moveTo>
                    <a:pt x="74295" y="602266"/>
                  </a:moveTo>
                  <a:cubicBezTo>
                    <a:pt x="80816" y="602266"/>
                    <a:pt x="86223" y="604805"/>
                    <a:pt x="90516" y="609881"/>
                  </a:cubicBezTo>
                  <a:cubicBezTo>
                    <a:pt x="94808" y="614958"/>
                    <a:pt x="96955" y="621748"/>
                    <a:pt x="96955" y="630250"/>
                  </a:cubicBezTo>
                  <a:lnTo>
                    <a:pt x="96955" y="662445"/>
                  </a:lnTo>
                  <a:lnTo>
                    <a:pt x="11144" y="662445"/>
                  </a:lnTo>
                  <a:lnTo>
                    <a:pt x="11144" y="631736"/>
                  </a:lnTo>
                  <a:cubicBezTo>
                    <a:pt x="11144" y="622986"/>
                    <a:pt x="13270" y="616217"/>
                    <a:pt x="17521" y="611429"/>
                  </a:cubicBezTo>
                  <a:cubicBezTo>
                    <a:pt x="21772" y="606641"/>
                    <a:pt x="27241" y="604247"/>
                    <a:pt x="33928" y="604247"/>
                  </a:cubicBezTo>
                  <a:cubicBezTo>
                    <a:pt x="43503" y="604247"/>
                    <a:pt x="49819" y="609737"/>
                    <a:pt x="52873" y="620716"/>
                  </a:cubicBezTo>
                  <a:cubicBezTo>
                    <a:pt x="53781" y="615185"/>
                    <a:pt x="56257" y="610727"/>
                    <a:pt x="60302" y="607342"/>
                  </a:cubicBezTo>
                  <a:cubicBezTo>
                    <a:pt x="64347" y="603958"/>
                    <a:pt x="69011" y="602266"/>
                    <a:pt x="74295" y="602266"/>
                  </a:cubicBezTo>
                  <a:close/>
                  <a:moveTo>
                    <a:pt x="11144" y="502701"/>
                  </a:moveTo>
                  <a:lnTo>
                    <a:pt x="20059" y="502701"/>
                  </a:lnTo>
                  <a:lnTo>
                    <a:pt x="20059" y="536877"/>
                  </a:lnTo>
                  <a:lnTo>
                    <a:pt x="49282" y="536877"/>
                  </a:lnTo>
                  <a:lnTo>
                    <a:pt x="49282" y="506416"/>
                  </a:lnTo>
                  <a:lnTo>
                    <a:pt x="58074" y="506416"/>
                  </a:lnTo>
                  <a:lnTo>
                    <a:pt x="58074" y="536877"/>
                  </a:lnTo>
                  <a:lnTo>
                    <a:pt x="88039" y="536877"/>
                  </a:lnTo>
                  <a:lnTo>
                    <a:pt x="88039" y="502701"/>
                  </a:lnTo>
                  <a:lnTo>
                    <a:pt x="96955" y="502701"/>
                  </a:lnTo>
                  <a:lnTo>
                    <a:pt x="96955" y="548145"/>
                  </a:lnTo>
                  <a:lnTo>
                    <a:pt x="11144" y="548145"/>
                  </a:lnTo>
                  <a:close/>
                  <a:moveTo>
                    <a:pt x="11144" y="390620"/>
                  </a:moveTo>
                  <a:lnTo>
                    <a:pt x="20183" y="390620"/>
                  </a:lnTo>
                  <a:lnTo>
                    <a:pt x="20183" y="413280"/>
                  </a:lnTo>
                  <a:lnTo>
                    <a:pt x="96955" y="413280"/>
                  </a:lnTo>
                  <a:lnTo>
                    <a:pt x="96955" y="424548"/>
                  </a:lnTo>
                  <a:lnTo>
                    <a:pt x="20183" y="424548"/>
                  </a:lnTo>
                  <a:lnTo>
                    <a:pt x="20183" y="447208"/>
                  </a:lnTo>
                  <a:lnTo>
                    <a:pt x="11144" y="447208"/>
                  </a:lnTo>
                  <a:close/>
                  <a:moveTo>
                    <a:pt x="11144" y="285845"/>
                  </a:moveTo>
                  <a:lnTo>
                    <a:pt x="20183" y="285845"/>
                  </a:lnTo>
                  <a:lnTo>
                    <a:pt x="20183" y="308505"/>
                  </a:lnTo>
                  <a:lnTo>
                    <a:pt x="96955" y="308505"/>
                  </a:lnTo>
                  <a:lnTo>
                    <a:pt x="96955" y="319774"/>
                  </a:lnTo>
                  <a:lnTo>
                    <a:pt x="20183" y="319774"/>
                  </a:lnTo>
                  <a:lnTo>
                    <a:pt x="20183" y="342433"/>
                  </a:lnTo>
                  <a:lnTo>
                    <a:pt x="11144" y="342433"/>
                  </a:lnTo>
                  <a:close/>
                  <a:moveTo>
                    <a:pt x="11144" y="197901"/>
                  </a:moveTo>
                  <a:lnTo>
                    <a:pt x="20059" y="197901"/>
                  </a:lnTo>
                  <a:lnTo>
                    <a:pt x="20059" y="232077"/>
                  </a:lnTo>
                  <a:lnTo>
                    <a:pt x="49282" y="232077"/>
                  </a:lnTo>
                  <a:lnTo>
                    <a:pt x="49282" y="201616"/>
                  </a:lnTo>
                  <a:lnTo>
                    <a:pt x="58074" y="201616"/>
                  </a:lnTo>
                  <a:lnTo>
                    <a:pt x="58074" y="232077"/>
                  </a:lnTo>
                  <a:lnTo>
                    <a:pt x="88039" y="232077"/>
                  </a:lnTo>
                  <a:lnTo>
                    <a:pt x="88039" y="197901"/>
                  </a:lnTo>
                  <a:lnTo>
                    <a:pt x="96955" y="197901"/>
                  </a:lnTo>
                  <a:lnTo>
                    <a:pt x="96955" y="243345"/>
                  </a:lnTo>
                  <a:lnTo>
                    <a:pt x="11144" y="243345"/>
                  </a:lnTo>
                  <a:close/>
                  <a:moveTo>
                    <a:pt x="36404" y="92383"/>
                  </a:moveTo>
                  <a:cubicBezTo>
                    <a:pt x="25590" y="92383"/>
                    <a:pt x="20183" y="98492"/>
                    <a:pt x="20183" y="110709"/>
                  </a:cubicBezTo>
                  <a:lnTo>
                    <a:pt x="20183" y="127302"/>
                  </a:lnTo>
                  <a:lnTo>
                    <a:pt x="52625" y="127302"/>
                  </a:lnTo>
                  <a:lnTo>
                    <a:pt x="52625" y="110709"/>
                  </a:lnTo>
                  <a:cubicBezTo>
                    <a:pt x="52625" y="104518"/>
                    <a:pt x="51201" y="99916"/>
                    <a:pt x="48353" y="96903"/>
                  </a:cubicBezTo>
                  <a:cubicBezTo>
                    <a:pt x="45505" y="93890"/>
                    <a:pt x="41522" y="92383"/>
                    <a:pt x="36404" y="92383"/>
                  </a:cubicBezTo>
                  <a:close/>
                  <a:moveTo>
                    <a:pt x="96955" y="79629"/>
                  </a:moveTo>
                  <a:lnTo>
                    <a:pt x="96955" y="93745"/>
                  </a:lnTo>
                  <a:lnTo>
                    <a:pt x="61541" y="116281"/>
                  </a:lnTo>
                  <a:lnTo>
                    <a:pt x="61541" y="127302"/>
                  </a:lnTo>
                  <a:lnTo>
                    <a:pt x="96955" y="127302"/>
                  </a:lnTo>
                  <a:lnTo>
                    <a:pt x="96955" y="138570"/>
                  </a:lnTo>
                  <a:lnTo>
                    <a:pt x="11144" y="138570"/>
                  </a:lnTo>
                  <a:lnTo>
                    <a:pt x="11144" y="110709"/>
                  </a:lnTo>
                  <a:cubicBezTo>
                    <a:pt x="11144" y="101051"/>
                    <a:pt x="13497" y="93683"/>
                    <a:pt x="18202" y="88606"/>
                  </a:cubicBezTo>
                  <a:cubicBezTo>
                    <a:pt x="22907" y="83530"/>
                    <a:pt x="28665" y="80991"/>
                    <a:pt x="35475" y="80991"/>
                  </a:cubicBezTo>
                  <a:cubicBezTo>
                    <a:pt x="42286" y="80991"/>
                    <a:pt x="47961" y="82849"/>
                    <a:pt x="52501" y="86563"/>
                  </a:cubicBezTo>
                  <a:cubicBezTo>
                    <a:pt x="57042" y="90278"/>
                    <a:pt x="59890" y="95850"/>
                    <a:pt x="61045" y="103280"/>
                  </a:cubicBezTo>
                  <a:close/>
                  <a:moveTo>
                    <a:pt x="4333" y="1734"/>
                  </a:moveTo>
                  <a:lnTo>
                    <a:pt x="71323" y="2972"/>
                  </a:lnTo>
                  <a:lnTo>
                    <a:pt x="71323" y="12135"/>
                  </a:lnTo>
                  <a:lnTo>
                    <a:pt x="4333" y="13497"/>
                  </a:lnTo>
                  <a:close/>
                  <a:moveTo>
                    <a:pt x="89711" y="0"/>
                  </a:moveTo>
                  <a:cubicBezTo>
                    <a:pt x="91733" y="0"/>
                    <a:pt x="93446" y="702"/>
                    <a:pt x="94850" y="2105"/>
                  </a:cubicBezTo>
                  <a:cubicBezTo>
                    <a:pt x="96253" y="3509"/>
                    <a:pt x="96955" y="5222"/>
                    <a:pt x="96955" y="7244"/>
                  </a:cubicBezTo>
                  <a:cubicBezTo>
                    <a:pt x="96955" y="9266"/>
                    <a:pt x="96253" y="10979"/>
                    <a:pt x="94850" y="12383"/>
                  </a:cubicBezTo>
                  <a:cubicBezTo>
                    <a:pt x="93446" y="13786"/>
                    <a:pt x="91733" y="14488"/>
                    <a:pt x="89711" y="14488"/>
                  </a:cubicBezTo>
                  <a:cubicBezTo>
                    <a:pt x="87688" y="14488"/>
                    <a:pt x="85975" y="13786"/>
                    <a:pt x="84572" y="12383"/>
                  </a:cubicBezTo>
                  <a:cubicBezTo>
                    <a:pt x="83169" y="10979"/>
                    <a:pt x="82467" y="9266"/>
                    <a:pt x="82467" y="7244"/>
                  </a:cubicBezTo>
                  <a:cubicBezTo>
                    <a:pt x="82467" y="5222"/>
                    <a:pt x="83169" y="3509"/>
                    <a:pt x="84572" y="2105"/>
                  </a:cubicBezTo>
                  <a:cubicBezTo>
                    <a:pt x="85975" y="702"/>
                    <a:pt x="87688" y="0"/>
                    <a:pt x="8971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rgbClr val="F6FAFD"/>
                </a:solidFill>
              </a:endParaRPr>
            </a:p>
          </p:txBody>
        </p:sp>
        <p:sp>
          <p:nvSpPr>
            <p:cNvPr id="33" name="任意多边形: 形状 32"/>
            <p:cNvSpPr/>
            <p:nvPr>
              <p:custDataLst>
                <p:tags r:id="rId47"/>
              </p:custDataLst>
            </p:nvPr>
          </p:nvSpPr>
          <p:spPr>
            <a:xfrm rot="10800000">
              <a:off x="11676476" y="1179000"/>
              <a:ext cx="108000" cy="3960000"/>
            </a:xfrm>
            <a:custGeom>
              <a:avLst/>
              <a:gdLst/>
              <a:ahLst/>
              <a:cxnLst/>
              <a:rect l="l" t="t" r="r" b="b"/>
              <a:pathLst>
                <a:path w="114662" h="3980982">
                  <a:moveTo>
                    <a:pt x="11144" y="3924395"/>
                  </a:moveTo>
                  <a:lnTo>
                    <a:pt x="20183" y="3924395"/>
                  </a:lnTo>
                  <a:lnTo>
                    <a:pt x="20183" y="3947055"/>
                  </a:lnTo>
                  <a:lnTo>
                    <a:pt x="96955" y="3947055"/>
                  </a:lnTo>
                  <a:lnTo>
                    <a:pt x="96955" y="3958323"/>
                  </a:lnTo>
                  <a:lnTo>
                    <a:pt x="20183" y="3958323"/>
                  </a:lnTo>
                  <a:lnTo>
                    <a:pt x="20183" y="3980983"/>
                  </a:lnTo>
                  <a:lnTo>
                    <a:pt x="11144" y="3980983"/>
                  </a:lnTo>
                  <a:close/>
                  <a:moveTo>
                    <a:pt x="53987" y="3801047"/>
                  </a:moveTo>
                  <a:cubicBezTo>
                    <a:pt x="43834" y="3801047"/>
                    <a:pt x="35682" y="3804060"/>
                    <a:pt x="29532" y="3810086"/>
                  </a:cubicBezTo>
                  <a:cubicBezTo>
                    <a:pt x="23382" y="3816112"/>
                    <a:pt x="20307" y="3823810"/>
                    <a:pt x="20307" y="3833179"/>
                  </a:cubicBezTo>
                  <a:cubicBezTo>
                    <a:pt x="20307" y="3842549"/>
                    <a:pt x="23382" y="3850267"/>
                    <a:pt x="29532" y="3856335"/>
                  </a:cubicBezTo>
                  <a:cubicBezTo>
                    <a:pt x="35682" y="3862402"/>
                    <a:pt x="43834" y="3865436"/>
                    <a:pt x="53987" y="3865436"/>
                  </a:cubicBezTo>
                  <a:cubicBezTo>
                    <a:pt x="64141" y="3865436"/>
                    <a:pt x="72313" y="3862381"/>
                    <a:pt x="78505" y="3856273"/>
                  </a:cubicBezTo>
                  <a:cubicBezTo>
                    <a:pt x="84696" y="3850164"/>
                    <a:pt x="87792" y="3842445"/>
                    <a:pt x="87792" y="3833117"/>
                  </a:cubicBezTo>
                  <a:cubicBezTo>
                    <a:pt x="87792" y="3823789"/>
                    <a:pt x="84696" y="3816112"/>
                    <a:pt x="78505" y="3810086"/>
                  </a:cubicBezTo>
                  <a:cubicBezTo>
                    <a:pt x="72313" y="3804060"/>
                    <a:pt x="64141" y="3801047"/>
                    <a:pt x="53987" y="3801047"/>
                  </a:cubicBezTo>
                  <a:close/>
                  <a:moveTo>
                    <a:pt x="53987" y="3789531"/>
                  </a:moveTo>
                  <a:cubicBezTo>
                    <a:pt x="66700" y="3789531"/>
                    <a:pt x="77184" y="3793720"/>
                    <a:pt x="85439" y="3802099"/>
                  </a:cubicBezTo>
                  <a:cubicBezTo>
                    <a:pt x="93694" y="3810478"/>
                    <a:pt x="97821" y="3820817"/>
                    <a:pt x="97821" y="3833117"/>
                  </a:cubicBezTo>
                  <a:cubicBezTo>
                    <a:pt x="97821" y="3845417"/>
                    <a:pt x="93673" y="3855777"/>
                    <a:pt x="85377" y="3864197"/>
                  </a:cubicBezTo>
                  <a:cubicBezTo>
                    <a:pt x="77081" y="3872618"/>
                    <a:pt x="66597" y="3876828"/>
                    <a:pt x="53925" y="3876828"/>
                  </a:cubicBezTo>
                  <a:cubicBezTo>
                    <a:pt x="41254" y="3876828"/>
                    <a:pt x="30811" y="3872618"/>
                    <a:pt x="22598" y="3864197"/>
                  </a:cubicBezTo>
                  <a:cubicBezTo>
                    <a:pt x="14384" y="3855777"/>
                    <a:pt x="10277" y="3845417"/>
                    <a:pt x="10277" y="3833117"/>
                  </a:cubicBezTo>
                  <a:cubicBezTo>
                    <a:pt x="10277" y="3820817"/>
                    <a:pt x="14384" y="3810478"/>
                    <a:pt x="22598" y="3802099"/>
                  </a:cubicBezTo>
                  <a:cubicBezTo>
                    <a:pt x="30811" y="3793720"/>
                    <a:pt x="41275" y="3789531"/>
                    <a:pt x="53987" y="3789531"/>
                  </a:cubicBezTo>
                  <a:close/>
                  <a:moveTo>
                    <a:pt x="50396" y="3656924"/>
                  </a:moveTo>
                  <a:lnTo>
                    <a:pt x="59312" y="3656924"/>
                  </a:lnTo>
                  <a:cubicBezTo>
                    <a:pt x="70373" y="3658080"/>
                    <a:pt x="79537" y="3662661"/>
                    <a:pt x="86801" y="3670668"/>
                  </a:cubicBezTo>
                  <a:cubicBezTo>
                    <a:pt x="94065" y="3678676"/>
                    <a:pt x="97698" y="3688602"/>
                    <a:pt x="97698" y="3700448"/>
                  </a:cubicBezTo>
                  <a:cubicBezTo>
                    <a:pt x="97698" y="3712294"/>
                    <a:pt x="93570" y="3722427"/>
                    <a:pt x="85315" y="3730847"/>
                  </a:cubicBezTo>
                  <a:cubicBezTo>
                    <a:pt x="77060" y="3739268"/>
                    <a:pt x="66597" y="3743478"/>
                    <a:pt x="53925" y="3743478"/>
                  </a:cubicBezTo>
                  <a:cubicBezTo>
                    <a:pt x="41254" y="3743478"/>
                    <a:pt x="30811" y="3739268"/>
                    <a:pt x="22598" y="3730847"/>
                  </a:cubicBezTo>
                  <a:cubicBezTo>
                    <a:pt x="14384" y="3722427"/>
                    <a:pt x="10277" y="3712067"/>
                    <a:pt x="10277" y="3699767"/>
                  </a:cubicBezTo>
                  <a:cubicBezTo>
                    <a:pt x="10277" y="3690852"/>
                    <a:pt x="12382" y="3682906"/>
                    <a:pt x="16592" y="3675931"/>
                  </a:cubicBezTo>
                  <a:cubicBezTo>
                    <a:pt x="20802" y="3668956"/>
                    <a:pt x="26870" y="3663817"/>
                    <a:pt x="34794" y="3660515"/>
                  </a:cubicBezTo>
                  <a:lnTo>
                    <a:pt x="34794" y="3674136"/>
                  </a:lnTo>
                  <a:cubicBezTo>
                    <a:pt x="25136" y="3679254"/>
                    <a:pt x="20307" y="3687798"/>
                    <a:pt x="20307" y="3699767"/>
                  </a:cubicBezTo>
                  <a:cubicBezTo>
                    <a:pt x="20307" y="3709095"/>
                    <a:pt x="23382" y="3716793"/>
                    <a:pt x="29532" y="3722861"/>
                  </a:cubicBezTo>
                  <a:cubicBezTo>
                    <a:pt x="35682" y="3728928"/>
                    <a:pt x="43834" y="3731962"/>
                    <a:pt x="53987" y="3731962"/>
                  </a:cubicBezTo>
                  <a:cubicBezTo>
                    <a:pt x="64141" y="3731962"/>
                    <a:pt x="72313" y="3728928"/>
                    <a:pt x="78505" y="3722861"/>
                  </a:cubicBezTo>
                  <a:cubicBezTo>
                    <a:pt x="84696" y="3716793"/>
                    <a:pt x="87792" y="3709240"/>
                    <a:pt x="87792" y="3700201"/>
                  </a:cubicBezTo>
                  <a:cubicBezTo>
                    <a:pt x="87792" y="3691161"/>
                    <a:pt x="85232" y="3683897"/>
                    <a:pt x="80114" y="3678408"/>
                  </a:cubicBezTo>
                  <a:cubicBezTo>
                    <a:pt x="74996" y="3672918"/>
                    <a:pt x="68062" y="3669719"/>
                    <a:pt x="59312" y="3668811"/>
                  </a:cubicBezTo>
                  <a:lnTo>
                    <a:pt x="59312" y="3704225"/>
                  </a:lnTo>
                  <a:lnTo>
                    <a:pt x="50396" y="3704225"/>
                  </a:lnTo>
                  <a:close/>
                  <a:moveTo>
                    <a:pt x="11144" y="3560226"/>
                  </a:moveTo>
                  <a:lnTo>
                    <a:pt x="20059" y="3560226"/>
                  </a:lnTo>
                  <a:lnTo>
                    <a:pt x="20059" y="3594402"/>
                  </a:lnTo>
                  <a:lnTo>
                    <a:pt x="49282" y="3594402"/>
                  </a:lnTo>
                  <a:lnTo>
                    <a:pt x="49282" y="3563941"/>
                  </a:lnTo>
                  <a:lnTo>
                    <a:pt x="58074" y="3563941"/>
                  </a:lnTo>
                  <a:lnTo>
                    <a:pt x="58074" y="3594402"/>
                  </a:lnTo>
                  <a:lnTo>
                    <a:pt x="88039" y="3594402"/>
                  </a:lnTo>
                  <a:lnTo>
                    <a:pt x="88039" y="3560226"/>
                  </a:lnTo>
                  <a:lnTo>
                    <a:pt x="96955" y="3560226"/>
                  </a:lnTo>
                  <a:lnTo>
                    <a:pt x="96955" y="3605670"/>
                  </a:lnTo>
                  <a:lnTo>
                    <a:pt x="11144" y="3605670"/>
                  </a:lnTo>
                  <a:close/>
                  <a:moveTo>
                    <a:pt x="11144" y="3448145"/>
                  </a:moveTo>
                  <a:lnTo>
                    <a:pt x="20183" y="3448145"/>
                  </a:lnTo>
                  <a:lnTo>
                    <a:pt x="20183" y="3470805"/>
                  </a:lnTo>
                  <a:lnTo>
                    <a:pt x="96955" y="3470805"/>
                  </a:lnTo>
                  <a:lnTo>
                    <a:pt x="96955" y="3482073"/>
                  </a:lnTo>
                  <a:lnTo>
                    <a:pt x="20183" y="3482073"/>
                  </a:lnTo>
                  <a:lnTo>
                    <a:pt x="20183" y="3504733"/>
                  </a:lnTo>
                  <a:lnTo>
                    <a:pt x="11144" y="3504733"/>
                  </a:lnTo>
                  <a:close/>
                  <a:moveTo>
                    <a:pt x="11144" y="3330245"/>
                  </a:moveTo>
                  <a:lnTo>
                    <a:pt x="96955" y="3330245"/>
                  </a:lnTo>
                  <a:lnTo>
                    <a:pt x="96955" y="3341637"/>
                  </a:lnTo>
                  <a:lnTo>
                    <a:pt x="58197" y="3341637"/>
                  </a:lnTo>
                  <a:lnTo>
                    <a:pt x="58197" y="3384852"/>
                  </a:lnTo>
                  <a:lnTo>
                    <a:pt x="96955" y="3384852"/>
                  </a:lnTo>
                  <a:lnTo>
                    <a:pt x="96955" y="3396120"/>
                  </a:lnTo>
                  <a:lnTo>
                    <a:pt x="11144" y="3396120"/>
                  </a:lnTo>
                  <a:lnTo>
                    <a:pt x="11144" y="3384852"/>
                  </a:lnTo>
                  <a:lnTo>
                    <a:pt x="49282" y="3384852"/>
                  </a:lnTo>
                  <a:lnTo>
                    <a:pt x="49282" y="3341637"/>
                  </a:lnTo>
                  <a:lnTo>
                    <a:pt x="11144" y="3341637"/>
                  </a:lnTo>
                  <a:close/>
                  <a:moveTo>
                    <a:pt x="11144" y="3236376"/>
                  </a:moveTo>
                  <a:lnTo>
                    <a:pt x="20059" y="3236376"/>
                  </a:lnTo>
                  <a:lnTo>
                    <a:pt x="20059" y="3270552"/>
                  </a:lnTo>
                  <a:lnTo>
                    <a:pt x="49282" y="3270552"/>
                  </a:lnTo>
                  <a:lnTo>
                    <a:pt x="49282" y="3240091"/>
                  </a:lnTo>
                  <a:lnTo>
                    <a:pt x="58074" y="3240091"/>
                  </a:lnTo>
                  <a:lnTo>
                    <a:pt x="58074" y="3270552"/>
                  </a:lnTo>
                  <a:lnTo>
                    <a:pt x="88039" y="3270552"/>
                  </a:lnTo>
                  <a:lnTo>
                    <a:pt x="88039" y="3236376"/>
                  </a:lnTo>
                  <a:lnTo>
                    <a:pt x="96955" y="3236376"/>
                  </a:lnTo>
                  <a:lnTo>
                    <a:pt x="96955" y="3281820"/>
                  </a:lnTo>
                  <a:lnTo>
                    <a:pt x="11144" y="3281820"/>
                  </a:lnTo>
                  <a:close/>
                  <a:moveTo>
                    <a:pt x="36404" y="3130858"/>
                  </a:moveTo>
                  <a:cubicBezTo>
                    <a:pt x="25590" y="3130858"/>
                    <a:pt x="20183" y="3136967"/>
                    <a:pt x="20183" y="3149184"/>
                  </a:cubicBezTo>
                  <a:lnTo>
                    <a:pt x="20183" y="3165777"/>
                  </a:lnTo>
                  <a:lnTo>
                    <a:pt x="52625" y="3165777"/>
                  </a:lnTo>
                  <a:lnTo>
                    <a:pt x="52625" y="3149184"/>
                  </a:lnTo>
                  <a:cubicBezTo>
                    <a:pt x="52625" y="3142993"/>
                    <a:pt x="51201" y="3138391"/>
                    <a:pt x="48353" y="3135378"/>
                  </a:cubicBezTo>
                  <a:cubicBezTo>
                    <a:pt x="45505" y="3132365"/>
                    <a:pt x="41522" y="3130858"/>
                    <a:pt x="36404" y="3130858"/>
                  </a:cubicBezTo>
                  <a:close/>
                  <a:moveTo>
                    <a:pt x="96955" y="3118104"/>
                  </a:moveTo>
                  <a:lnTo>
                    <a:pt x="96955" y="3132220"/>
                  </a:lnTo>
                  <a:lnTo>
                    <a:pt x="61541" y="3154756"/>
                  </a:lnTo>
                  <a:lnTo>
                    <a:pt x="61541" y="3165777"/>
                  </a:lnTo>
                  <a:lnTo>
                    <a:pt x="96955" y="3165777"/>
                  </a:lnTo>
                  <a:lnTo>
                    <a:pt x="96955" y="3177045"/>
                  </a:lnTo>
                  <a:lnTo>
                    <a:pt x="11144" y="3177045"/>
                  </a:lnTo>
                  <a:lnTo>
                    <a:pt x="11144" y="3149184"/>
                  </a:lnTo>
                  <a:cubicBezTo>
                    <a:pt x="11144" y="3139526"/>
                    <a:pt x="13497" y="3132158"/>
                    <a:pt x="18202" y="3127081"/>
                  </a:cubicBezTo>
                  <a:cubicBezTo>
                    <a:pt x="22907" y="3122005"/>
                    <a:pt x="28665" y="3119466"/>
                    <a:pt x="35475" y="3119466"/>
                  </a:cubicBezTo>
                  <a:cubicBezTo>
                    <a:pt x="42286" y="3119466"/>
                    <a:pt x="47961" y="3121324"/>
                    <a:pt x="52501" y="3125038"/>
                  </a:cubicBezTo>
                  <a:cubicBezTo>
                    <a:pt x="57042" y="3128753"/>
                    <a:pt x="59890" y="3134325"/>
                    <a:pt x="61045" y="3141755"/>
                  </a:cubicBezTo>
                  <a:close/>
                  <a:moveTo>
                    <a:pt x="108161" y="3055377"/>
                  </a:moveTo>
                  <a:cubicBezTo>
                    <a:pt x="112495" y="3057235"/>
                    <a:pt x="114662" y="3061053"/>
                    <a:pt x="114662" y="3066831"/>
                  </a:cubicBezTo>
                  <a:lnTo>
                    <a:pt x="109213" y="3066831"/>
                  </a:lnTo>
                  <a:cubicBezTo>
                    <a:pt x="109213" y="3064767"/>
                    <a:pt x="108718" y="3063261"/>
                    <a:pt x="107727" y="3062311"/>
                  </a:cubicBezTo>
                  <a:cubicBezTo>
                    <a:pt x="106737" y="3061362"/>
                    <a:pt x="105168" y="3060888"/>
                    <a:pt x="103022" y="3060888"/>
                  </a:cubicBezTo>
                  <a:lnTo>
                    <a:pt x="100174" y="3060888"/>
                  </a:lnTo>
                  <a:lnTo>
                    <a:pt x="100174" y="3067203"/>
                  </a:lnTo>
                  <a:lnTo>
                    <a:pt x="88658" y="3067203"/>
                  </a:lnTo>
                  <a:lnTo>
                    <a:pt x="88658" y="3055687"/>
                  </a:lnTo>
                  <a:cubicBezTo>
                    <a:pt x="97326" y="3053623"/>
                    <a:pt x="103827" y="3053520"/>
                    <a:pt x="108161" y="3055377"/>
                  </a:cubicBezTo>
                  <a:close/>
                  <a:moveTo>
                    <a:pt x="88287" y="2868987"/>
                  </a:moveTo>
                  <a:lnTo>
                    <a:pt x="96955" y="2868987"/>
                  </a:lnTo>
                  <a:lnTo>
                    <a:pt x="96955" y="2910345"/>
                  </a:lnTo>
                  <a:lnTo>
                    <a:pt x="11144" y="2910345"/>
                  </a:lnTo>
                  <a:lnTo>
                    <a:pt x="11144" y="2899077"/>
                  </a:lnTo>
                  <a:lnTo>
                    <a:pt x="88287" y="2899077"/>
                  </a:lnTo>
                  <a:close/>
                  <a:moveTo>
                    <a:pt x="11144" y="2779176"/>
                  </a:moveTo>
                  <a:lnTo>
                    <a:pt x="20059" y="2779176"/>
                  </a:lnTo>
                  <a:lnTo>
                    <a:pt x="20059" y="2813352"/>
                  </a:lnTo>
                  <a:lnTo>
                    <a:pt x="49282" y="2813352"/>
                  </a:lnTo>
                  <a:lnTo>
                    <a:pt x="49282" y="2782891"/>
                  </a:lnTo>
                  <a:lnTo>
                    <a:pt x="58074" y="2782891"/>
                  </a:lnTo>
                  <a:lnTo>
                    <a:pt x="58074" y="2813352"/>
                  </a:lnTo>
                  <a:lnTo>
                    <a:pt x="88039" y="2813352"/>
                  </a:lnTo>
                  <a:lnTo>
                    <a:pt x="88039" y="2779176"/>
                  </a:lnTo>
                  <a:lnTo>
                    <a:pt x="96955" y="2779176"/>
                  </a:lnTo>
                  <a:lnTo>
                    <a:pt x="96955" y="2824620"/>
                  </a:lnTo>
                  <a:lnTo>
                    <a:pt x="11144" y="2824620"/>
                  </a:lnTo>
                  <a:close/>
                  <a:moveTo>
                    <a:pt x="11144" y="2667095"/>
                  </a:moveTo>
                  <a:lnTo>
                    <a:pt x="20183" y="2667095"/>
                  </a:lnTo>
                  <a:lnTo>
                    <a:pt x="20183" y="2689755"/>
                  </a:lnTo>
                  <a:lnTo>
                    <a:pt x="96955" y="2689755"/>
                  </a:lnTo>
                  <a:lnTo>
                    <a:pt x="96955" y="2701023"/>
                  </a:lnTo>
                  <a:lnTo>
                    <a:pt x="20183" y="2701023"/>
                  </a:lnTo>
                  <a:lnTo>
                    <a:pt x="20183" y="2723683"/>
                  </a:lnTo>
                  <a:lnTo>
                    <a:pt x="11144" y="2723683"/>
                  </a:lnTo>
                  <a:close/>
                  <a:moveTo>
                    <a:pt x="11391" y="2608507"/>
                  </a:moveTo>
                  <a:cubicBezTo>
                    <a:pt x="20720" y="2608507"/>
                    <a:pt x="25384" y="2612717"/>
                    <a:pt x="25384" y="2621137"/>
                  </a:cubicBezTo>
                  <a:lnTo>
                    <a:pt x="19935" y="2621137"/>
                  </a:lnTo>
                  <a:cubicBezTo>
                    <a:pt x="19935" y="2617175"/>
                    <a:pt x="17789" y="2615194"/>
                    <a:pt x="13497" y="2615194"/>
                  </a:cubicBezTo>
                  <a:lnTo>
                    <a:pt x="10649" y="2615194"/>
                  </a:lnTo>
                  <a:lnTo>
                    <a:pt x="10649" y="2621261"/>
                  </a:lnTo>
                  <a:lnTo>
                    <a:pt x="0" y="2621261"/>
                  </a:lnTo>
                  <a:lnTo>
                    <a:pt x="0" y="2609993"/>
                  </a:lnTo>
                  <a:cubicBezTo>
                    <a:pt x="4375" y="2609002"/>
                    <a:pt x="8172" y="2608507"/>
                    <a:pt x="11391" y="2608507"/>
                  </a:cubicBezTo>
                  <a:close/>
                  <a:moveTo>
                    <a:pt x="72933" y="2511476"/>
                  </a:moveTo>
                  <a:cubicBezTo>
                    <a:pt x="79619" y="2511476"/>
                    <a:pt x="85439" y="2514035"/>
                    <a:pt x="90392" y="2519153"/>
                  </a:cubicBezTo>
                  <a:cubicBezTo>
                    <a:pt x="95345" y="2524271"/>
                    <a:pt x="97821" y="2531185"/>
                    <a:pt x="97821" y="2539894"/>
                  </a:cubicBezTo>
                  <a:cubicBezTo>
                    <a:pt x="97821" y="2548603"/>
                    <a:pt x="95820" y="2555681"/>
                    <a:pt x="91816" y="2561130"/>
                  </a:cubicBezTo>
                  <a:cubicBezTo>
                    <a:pt x="87812" y="2566578"/>
                    <a:pt x="82384" y="2569302"/>
                    <a:pt x="75533" y="2569302"/>
                  </a:cubicBezTo>
                  <a:lnTo>
                    <a:pt x="75533" y="2557291"/>
                  </a:lnTo>
                  <a:cubicBezTo>
                    <a:pt x="79413" y="2556961"/>
                    <a:pt x="82550" y="2555413"/>
                    <a:pt x="84944" y="2552648"/>
                  </a:cubicBezTo>
                  <a:cubicBezTo>
                    <a:pt x="87337" y="2549882"/>
                    <a:pt x="88534" y="2545775"/>
                    <a:pt x="88534" y="2540327"/>
                  </a:cubicBezTo>
                  <a:cubicBezTo>
                    <a:pt x="88534" y="2534879"/>
                    <a:pt x="87131" y="2530545"/>
                    <a:pt x="84324" y="2527325"/>
                  </a:cubicBezTo>
                  <a:cubicBezTo>
                    <a:pt x="81518" y="2524106"/>
                    <a:pt x="78236" y="2522496"/>
                    <a:pt x="74480" y="2522496"/>
                  </a:cubicBezTo>
                  <a:cubicBezTo>
                    <a:pt x="70724" y="2522496"/>
                    <a:pt x="67835" y="2523363"/>
                    <a:pt x="65813" y="2525097"/>
                  </a:cubicBezTo>
                  <a:cubicBezTo>
                    <a:pt x="63790" y="2526830"/>
                    <a:pt x="62284" y="2529059"/>
                    <a:pt x="61293" y="2531783"/>
                  </a:cubicBezTo>
                  <a:cubicBezTo>
                    <a:pt x="60302" y="2534507"/>
                    <a:pt x="59456" y="2537541"/>
                    <a:pt x="58755" y="2540884"/>
                  </a:cubicBezTo>
                  <a:cubicBezTo>
                    <a:pt x="58053" y="2544228"/>
                    <a:pt x="57207" y="2547571"/>
                    <a:pt x="56216" y="2550914"/>
                  </a:cubicBezTo>
                  <a:cubicBezTo>
                    <a:pt x="55226" y="2554257"/>
                    <a:pt x="53967" y="2557291"/>
                    <a:pt x="52439" y="2560015"/>
                  </a:cubicBezTo>
                  <a:cubicBezTo>
                    <a:pt x="50912" y="2562739"/>
                    <a:pt x="48642" y="2564968"/>
                    <a:pt x="45629" y="2566702"/>
                  </a:cubicBezTo>
                  <a:cubicBezTo>
                    <a:pt x="42616" y="2568435"/>
                    <a:pt x="38881" y="2569302"/>
                    <a:pt x="34423" y="2569302"/>
                  </a:cubicBezTo>
                  <a:cubicBezTo>
                    <a:pt x="27159" y="2569302"/>
                    <a:pt x="21318" y="2566723"/>
                    <a:pt x="16902" y="2561563"/>
                  </a:cubicBezTo>
                  <a:cubicBezTo>
                    <a:pt x="12485" y="2556404"/>
                    <a:pt x="10277" y="2549676"/>
                    <a:pt x="10277" y="2541380"/>
                  </a:cubicBezTo>
                  <a:cubicBezTo>
                    <a:pt x="10277" y="2533083"/>
                    <a:pt x="12196" y="2526479"/>
                    <a:pt x="16035" y="2521568"/>
                  </a:cubicBezTo>
                  <a:cubicBezTo>
                    <a:pt x="19874" y="2516656"/>
                    <a:pt x="25177" y="2513829"/>
                    <a:pt x="31946" y="2513086"/>
                  </a:cubicBezTo>
                  <a:lnTo>
                    <a:pt x="31946" y="2525592"/>
                  </a:lnTo>
                  <a:cubicBezTo>
                    <a:pt x="28562" y="2525922"/>
                    <a:pt x="25673" y="2527511"/>
                    <a:pt x="23279" y="2530359"/>
                  </a:cubicBezTo>
                  <a:cubicBezTo>
                    <a:pt x="20885" y="2533207"/>
                    <a:pt x="19688" y="2537046"/>
                    <a:pt x="19688" y="2541875"/>
                  </a:cubicBezTo>
                  <a:cubicBezTo>
                    <a:pt x="19688" y="2546704"/>
                    <a:pt x="20905" y="2550646"/>
                    <a:pt x="23341" y="2553700"/>
                  </a:cubicBezTo>
                  <a:cubicBezTo>
                    <a:pt x="25776" y="2556755"/>
                    <a:pt x="29346" y="2558282"/>
                    <a:pt x="34051" y="2558282"/>
                  </a:cubicBezTo>
                  <a:cubicBezTo>
                    <a:pt x="37188" y="2558282"/>
                    <a:pt x="39789" y="2557415"/>
                    <a:pt x="41852" y="2555681"/>
                  </a:cubicBezTo>
                  <a:cubicBezTo>
                    <a:pt x="43916" y="2553948"/>
                    <a:pt x="45443" y="2551719"/>
                    <a:pt x="46434" y="2548995"/>
                  </a:cubicBezTo>
                  <a:cubicBezTo>
                    <a:pt x="47425" y="2546271"/>
                    <a:pt x="48291" y="2543237"/>
                    <a:pt x="49034" y="2539894"/>
                  </a:cubicBezTo>
                  <a:cubicBezTo>
                    <a:pt x="49777" y="2536551"/>
                    <a:pt x="50623" y="2533207"/>
                    <a:pt x="51573" y="2529864"/>
                  </a:cubicBezTo>
                  <a:cubicBezTo>
                    <a:pt x="52522" y="2526521"/>
                    <a:pt x="53740" y="2523487"/>
                    <a:pt x="55226" y="2520763"/>
                  </a:cubicBezTo>
                  <a:cubicBezTo>
                    <a:pt x="56711" y="2518039"/>
                    <a:pt x="58940" y="2515810"/>
                    <a:pt x="61912" y="2514076"/>
                  </a:cubicBezTo>
                  <a:cubicBezTo>
                    <a:pt x="64884" y="2512343"/>
                    <a:pt x="68557" y="2511476"/>
                    <a:pt x="72933" y="2511476"/>
                  </a:cubicBezTo>
                  <a:close/>
                  <a:moveTo>
                    <a:pt x="11144" y="2270350"/>
                  </a:moveTo>
                  <a:lnTo>
                    <a:pt x="96955" y="2270350"/>
                  </a:lnTo>
                  <a:lnTo>
                    <a:pt x="96955" y="2281742"/>
                  </a:lnTo>
                  <a:lnTo>
                    <a:pt x="34423" y="2281742"/>
                  </a:lnTo>
                  <a:lnTo>
                    <a:pt x="96955" y="2310470"/>
                  </a:lnTo>
                  <a:lnTo>
                    <a:pt x="96955" y="2317775"/>
                  </a:lnTo>
                  <a:lnTo>
                    <a:pt x="34423" y="2346627"/>
                  </a:lnTo>
                  <a:lnTo>
                    <a:pt x="96955" y="2346627"/>
                  </a:lnTo>
                  <a:lnTo>
                    <a:pt x="96955" y="2357895"/>
                  </a:lnTo>
                  <a:lnTo>
                    <a:pt x="11144" y="2357895"/>
                  </a:lnTo>
                  <a:lnTo>
                    <a:pt x="11144" y="2346379"/>
                  </a:lnTo>
                  <a:lnTo>
                    <a:pt x="81476" y="2314061"/>
                  </a:lnTo>
                  <a:lnTo>
                    <a:pt x="11144" y="2281866"/>
                  </a:lnTo>
                  <a:close/>
                  <a:moveTo>
                    <a:pt x="69218" y="2165738"/>
                  </a:moveTo>
                  <a:lnTo>
                    <a:pt x="24888" y="2181587"/>
                  </a:lnTo>
                  <a:lnTo>
                    <a:pt x="69218" y="2197437"/>
                  </a:lnTo>
                  <a:close/>
                  <a:moveTo>
                    <a:pt x="96955" y="2144192"/>
                  </a:moveTo>
                  <a:lnTo>
                    <a:pt x="96955" y="2155831"/>
                  </a:lnTo>
                  <a:lnTo>
                    <a:pt x="78133" y="2162518"/>
                  </a:lnTo>
                  <a:lnTo>
                    <a:pt x="78133" y="2200656"/>
                  </a:lnTo>
                  <a:lnTo>
                    <a:pt x="96955" y="2207343"/>
                  </a:lnTo>
                  <a:lnTo>
                    <a:pt x="96955" y="2218858"/>
                  </a:lnTo>
                  <a:lnTo>
                    <a:pt x="11144" y="2187655"/>
                  </a:lnTo>
                  <a:lnTo>
                    <a:pt x="11144" y="2175272"/>
                  </a:lnTo>
                  <a:close/>
                  <a:moveTo>
                    <a:pt x="11144" y="2029901"/>
                  </a:moveTo>
                  <a:lnTo>
                    <a:pt x="54606" y="2070021"/>
                  </a:lnTo>
                  <a:lnTo>
                    <a:pt x="96955" y="2029901"/>
                  </a:lnTo>
                  <a:lnTo>
                    <a:pt x="96955" y="2044884"/>
                  </a:lnTo>
                  <a:lnTo>
                    <a:pt x="58569" y="2079927"/>
                  </a:lnTo>
                  <a:lnTo>
                    <a:pt x="96955" y="2079927"/>
                  </a:lnTo>
                  <a:lnTo>
                    <a:pt x="96955" y="2091195"/>
                  </a:lnTo>
                  <a:lnTo>
                    <a:pt x="11144" y="2091195"/>
                  </a:lnTo>
                  <a:lnTo>
                    <a:pt x="11144" y="2079927"/>
                  </a:lnTo>
                  <a:lnTo>
                    <a:pt x="50892" y="2079927"/>
                  </a:lnTo>
                  <a:lnTo>
                    <a:pt x="11144" y="2044637"/>
                  </a:lnTo>
                  <a:close/>
                  <a:moveTo>
                    <a:pt x="11144" y="1940976"/>
                  </a:moveTo>
                  <a:lnTo>
                    <a:pt x="20059" y="1940976"/>
                  </a:lnTo>
                  <a:lnTo>
                    <a:pt x="20059" y="1975152"/>
                  </a:lnTo>
                  <a:lnTo>
                    <a:pt x="49282" y="1975152"/>
                  </a:lnTo>
                  <a:lnTo>
                    <a:pt x="49282" y="1944691"/>
                  </a:lnTo>
                  <a:lnTo>
                    <a:pt x="58074" y="1944691"/>
                  </a:lnTo>
                  <a:lnTo>
                    <a:pt x="58074" y="1975152"/>
                  </a:lnTo>
                  <a:lnTo>
                    <a:pt x="88039" y="1975152"/>
                  </a:lnTo>
                  <a:lnTo>
                    <a:pt x="88039" y="1940976"/>
                  </a:lnTo>
                  <a:lnTo>
                    <a:pt x="96955" y="1940976"/>
                  </a:lnTo>
                  <a:lnTo>
                    <a:pt x="96955" y="1986420"/>
                  </a:lnTo>
                  <a:lnTo>
                    <a:pt x="11144" y="1986420"/>
                  </a:lnTo>
                  <a:close/>
                  <a:moveTo>
                    <a:pt x="11144" y="1740951"/>
                  </a:moveTo>
                  <a:lnTo>
                    <a:pt x="20059" y="1740951"/>
                  </a:lnTo>
                  <a:lnTo>
                    <a:pt x="20059" y="1775127"/>
                  </a:lnTo>
                  <a:lnTo>
                    <a:pt x="49282" y="1775127"/>
                  </a:lnTo>
                  <a:lnTo>
                    <a:pt x="49282" y="1744666"/>
                  </a:lnTo>
                  <a:lnTo>
                    <a:pt x="58074" y="1744666"/>
                  </a:lnTo>
                  <a:lnTo>
                    <a:pt x="58074" y="1775127"/>
                  </a:lnTo>
                  <a:lnTo>
                    <a:pt x="88039" y="1775127"/>
                  </a:lnTo>
                  <a:lnTo>
                    <a:pt x="88039" y="1740951"/>
                  </a:lnTo>
                  <a:lnTo>
                    <a:pt x="96955" y="1740951"/>
                  </a:lnTo>
                  <a:lnTo>
                    <a:pt x="96955" y="1786395"/>
                  </a:lnTo>
                  <a:lnTo>
                    <a:pt x="11144" y="1786395"/>
                  </a:lnTo>
                  <a:close/>
                  <a:moveTo>
                    <a:pt x="54483" y="1621193"/>
                  </a:moveTo>
                  <a:cubicBezTo>
                    <a:pt x="43834" y="1621193"/>
                    <a:pt x="35537" y="1624041"/>
                    <a:pt x="29594" y="1629737"/>
                  </a:cubicBezTo>
                  <a:cubicBezTo>
                    <a:pt x="23650" y="1635433"/>
                    <a:pt x="20678" y="1643688"/>
                    <a:pt x="20678" y="1654502"/>
                  </a:cubicBezTo>
                  <a:lnTo>
                    <a:pt x="20678" y="1670352"/>
                  </a:lnTo>
                  <a:lnTo>
                    <a:pt x="88287" y="1670352"/>
                  </a:lnTo>
                  <a:lnTo>
                    <a:pt x="88287" y="1654502"/>
                  </a:lnTo>
                  <a:cubicBezTo>
                    <a:pt x="88287" y="1643688"/>
                    <a:pt x="85315" y="1635433"/>
                    <a:pt x="79371" y="1629737"/>
                  </a:cubicBezTo>
                  <a:cubicBezTo>
                    <a:pt x="73428" y="1624041"/>
                    <a:pt x="65132" y="1621193"/>
                    <a:pt x="54483" y="1621193"/>
                  </a:cubicBezTo>
                  <a:close/>
                  <a:moveTo>
                    <a:pt x="54483" y="1609678"/>
                  </a:moveTo>
                  <a:cubicBezTo>
                    <a:pt x="67856" y="1609678"/>
                    <a:pt x="78278" y="1613681"/>
                    <a:pt x="85748" y="1621688"/>
                  </a:cubicBezTo>
                  <a:cubicBezTo>
                    <a:pt x="93219" y="1629696"/>
                    <a:pt x="96955" y="1640634"/>
                    <a:pt x="96955" y="1654502"/>
                  </a:cubicBezTo>
                  <a:lnTo>
                    <a:pt x="96955" y="1681620"/>
                  </a:lnTo>
                  <a:lnTo>
                    <a:pt x="11144" y="1681620"/>
                  </a:lnTo>
                  <a:lnTo>
                    <a:pt x="11144" y="1654502"/>
                  </a:lnTo>
                  <a:cubicBezTo>
                    <a:pt x="11144" y="1640634"/>
                    <a:pt x="15024" y="1629696"/>
                    <a:pt x="22783" y="1621688"/>
                  </a:cubicBezTo>
                  <a:cubicBezTo>
                    <a:pt x="30543" y="1613681"/>
                    <a:pt x="41109" y="1609678"/>
                    <a:pt x="54483" y="1609678"/>
                  </a:cubicBezTo>
                  <a:close/>
                  <a:moveTo>
                    <a:pt x="11144" y="1492787"/>
                  </a:moveTo>
                  <a:lnTo>
                    <a:pt x="66865" y="1492787"/>
                  </a:lnTo>
                  <a:cubicBezTo>
                    <a:pt x="76936" y="1492787"/>
                    <a:pt x="84613" y="1495861"/>
                    <a:pt x="89897" y="1502012"/>
                  </a:cubicBezTo>
                  <a:cubicBezTo>
                    <a:pt x="95180" y="1508162"/>
                    <a:pt x="97821" y="1515963"/>
                    <a:pt x="97821" y="1525415"/>
                  </a:cubicBezTo>
                  <a:cubicBezTo>
                    <a:pt x="97821" y="1534866"/>
                    <a:pt x="95180" y="1542647"/>
                    <a:pt x="89897" y="1548756"/>
                  </a:cubicBezTo>
                  <a:cubicBezTo>
                    <a:pt x="84613" y="1554864"/>
                    <a:pt x="76936" y="1557918"/>
                    <a:pt x="66865" y="1557918"/>
                  </a:cubicBezTo>
                  <a:lnTo>
                    <a:pt x="11144" y="1557918"/>
                  </a:lnTo>
                  <a:lnTo>
                    <a:pt x="11144" y="1546527"/>
                  </a:lnTo>
                  <a:lnTo>
                    <a:pt x="66865" y="1546527"/>
                  </a:lnTo>
                  <a:cubicBezTo>
                    <a:pt x="73964" y="1546527"/>
                    <a:pt x="79268" y="1544649"/>
                    <a:pt x="82777" y="1540893"/>
                  </a:cubicBezTo>
                  <a:cubicBezTo>
                    <a:pt x="86285" y="1537137"/>
                    <a:pt x="88039" y="1531957"/>
                    <a:pt x="88039" y="1525353"/>
                  </a:cubicBezTo>
                  <a:cubicBezTo>
                    <a:pt x="88039" y="1518748"/>
                    <a:pt x="86285" y="1513548"/>
                    <a:pt x="82777" y="1509751"/>
                  </a:cubicBezTo>
                  <a:cubicBezTo>
                    <a:pt x="79268" y="1505953"/>
                    <a:pt x="73964" y="1504055"/>
                    <a:pt x="66865" y="1504055"/>
                  </a:cubicBezTo>
                  <a:lnTo>
                    <a:pt x="11144" y="1504055"/>
                  </a:lnTo>
                  <a:close/>
                  <a:moveTo>
                    <a:pt x="34794" y="1355465"/>
                  </a:moveTo>
                  <a:lnTo>
                    <a:pt x="34794" y="1369086"/>
                  </a:lnTo>
                  <a:cubicBezTo>
                    <a:pt x="25136" y="1374204"/>
                    <a:pt x="20307" y="1382747"/>
                    <a:pt x="20307" y="1394717"/>
                  </a:cubicBezTo>
                  <a:cubicBezTo>
                    <a:pt x="20307" y="1404045"/>
                    <a:pt x="23382" y="1411743"/>
                    <a:pt x="29532" y="1417810"/>
                  </a:cubicBezTo>
                  <a:cubicBezTo>
                    <a:pt x="35682" y="1423878"/>
                    <a:pt x="43834" y="1426912"/>
                    <a:pt x="53987" y="1426912"/>
                  </a:cubicBezTo>
                  <a:cubicBezTo>
                    <a:pt x="64141" y="1426912"/>
                    <a:pt x="72313" y="1423878"/>
                    <a:pt x="78505" y="1417810"/>
                  </a:cubicBezTo>
                  <a:cubicBezTo>
                    <a:pt x="84696" y="1411743"/>
                    <a:pt x="87792" y="1404045"/>
                    <a:pt x="87792" y="1394717"/>
                  </a:cubicBezTo>
                  <a:cubicBezTo>
                    <a:pt x="87792" y="1389021"/>
                    <a:pt x="86533" y="1383944"/>
                    <a:pt x="84015" y="1379487"/>
                  </a:cubicBezTo>
                  <a:cubicBezTo>
                    <a:pt x="81497" y="1375029"/>
                    <a:pt x="77886" y="1371562"/>
                    <a:pt x="73180" y="1369086"/>
                  </a:cubicBezTo>
                  <a:lnTo>
                    <a:pt x="73180" y="1355465"/>
                  </a:lnTo>
                  <a:cubicBezTo>
                    <a:pt x="81105" y="1358767"/>
                    <a:pt x="87172" y="1363905"/>
                    <a:pt x="91382" y="1370881"/>
                  </a:cubicBezTo>
                  <a:cubicBezTo>
                    <a:pt x="95592" y="1377856"/>
                    <a:pt x="97698" y="1385802"/>
                    <a:pt x="97698" y="1394717"/>
                  </a:cubicBezTo>
                  <a:cubicBezTo>
                    <a:pt x="97698" y="1407017"/>
                    <a:pt x="93570" y="1417377"/>
                    <a:pt x="85315" y="1425797"/>
                  </a:cubicBezTo>
                  <a:cubicBezTo>
                    <a:pt x="77060" y="1434217"/>
                    <a:pt x="66597" y="1438428"/>
                    <a:pt x="53925" y="1438428"/>
                  </a:cubicBezTo>
                  <a:cubicBezTo>
                    <a:pt x="41254" y="1438428"/>
                    <a:pt x="30811" y="1434217"/>
                    <a:pt x="22598" y="1425797"/>
                  </a:cubicBezTo>
                  <a:cubicBezTo>
                    <a:pt x="14384" y="1417377"/>
                    <a:pt x="10277" y="1407017"/>
                    <a:pt x="10277" y="1394717"/>
                  </a:cubicBezTo>
                  <a:cubicBezTo>
                    <a:pt x="10277" y="1385802"/>
                    <a:pt x="12382" y="1377856"/>
                    <a:pt x="16592" y="1370881"/>
                  </a:cubicBezTo>
                  <a:cubicBezTo>
                    <a:pt x="20802" y="1363905"/>
                    <a:pt x="26870" y="1358767"/>
                    <a:pt x="34794" y="1355465"/>
                  </a:cubicBezTo>
                  <a:close/>
                  <a:moveTo>
                    <a:pt x="69218" y="1260862"/>
                  </a:moveTo>
                  <a:lnTo>
                    <a:pt x="24888" y="1276712"/>
                  </a:lnTo>
                  <a:lnTo>
                    <a:pt x="69218" y="1292562"/>
                  </a:lnTo>
                  <a:close/>
                  <a:moveTo>
                    <a:pt x="96955" y="1239317"/>
                  </a:moveTo>
                  <a:lnTo>
                    <a:pt x="96955" y="1250956"/>
                  </a:lnTo>
                  <a:lnTo>
                    <a:pt x="78133" y="1257643"/>
                  </a:lnTo>
                  <a:lnTo>
                    <a:pt x="78133" y="1295781"/>
                  </a:lnTo>
                  <a:lnTo>
                    <a:pt x="96955" y="1302467"/>
                  </a:lnTo>
                  <a:lnTo>
                    <a:pt x="96955" y="1313983"/>
                  </a:lnTo>
                  <a:lnTo>
                    <a:pt x="11144" y="1282779"/>
                  </a:lnTo>
                  <a:lnTo>
                    <a:pt x="11144" y="1270397"/>
                  </a:lnTo>
                  <a:close/>
                  <a:moveTo>
                    <a:pt x="11144" y="1133570"/>
                  </a:moveTo>
                  <a:lnTo>
                    <a:pt x="20183" y="1133570"/>
                  </a:lnTo>
                  <a:lnTo>
                    <a:pt x="20183" y="1156230"/>
                  </a:lnTo>
                  <a:lnTo>
                    <a:pt x="96955" y="1156230"/>
                  </a:lnTo>
                  <a:lnTo>
                    <a:pt x="96955" y="1167498"/>
                  </a:lnTo>
                  <a:lnTo>
                    <a:pt x="20183" y="1167498"/>
                  </a:lnTo>
                  <a:lnTo>
                    <a:pt x="20183" y="1190158"/>
                  </a:lnTo>
                  <a:lnTo>
                    <a:pt x="11144" y="1190158"/>
                  </a:lnTo>
                  <a:close/>
                  <a:moveTo>
                    <a:pt x="11144" y="1070277"/>
                  </a:moveTo>
                  <a:lnTo>
                    <a:pt x="96955" y="1070277"/>
                  </a:lnTo>
                  <a:lnTo>
                    <a:pt x="96955" y="1081545"/>
                  </a:lnTo>
                  <a:lnTo>
                    <a:pt x="11144" y="1081545"/>
                  </a:lnTo>
                  <a:close/>
                  <a:moveTo>
                    <a:pt x="53987" y="943547"/>
                  </a:moveTo>
                  <a:cubicBezTo>
                    <a:pt x="43834" y="943547"/>
                    <a:pt x="35682" y="946560"/>
                    <a:pt x="29532" y="952586"/>
                  </a:cubicBezTo>
                  <a:cubicBezTo>
                    <a:pt x="23382" y="958612"/>
                    <a:pt x="20307" y="966310"/>
                    <a:pt x="20307" y="975679"/>
                  </a:cubicBezTo>
                  <a:cubicBezTo>
                    <a:pt x="20307" y="985048"/>
                    <a:pt x="23382" y="992767"/>
                    <a:pt x="29532" y="998834"/>
                  </a:cubicBezTo>
                  <a:cubicBezTo>
                    <a:pt x="35682" y="1004902"/>
                    <a:pt x="43834" y="1007935"/>
                    <a:pt x="53987" y="1007935"/>
                  </a:cubicBezTo>
                  <a:cubicBezTo>
                    <a:pt x="64141" y="1007935"/>
                    <a:pt x="72313" y="1004881"/>
                    <a:pt x="78505" y="998772"/>
                  </a:cubicBezTo>
                  <a:cubicBezTo>
                    <a:pt x="84696" y="992664"/>
                    <a:pt x="87792" y="984945"/>
                    <a:pt x="87792" y="975617"/>
                  </a:cubicBezTo>
                  <a:cubicBezTo>
                    <a:pt x="87792" y="966289"/>
                    <a:pt x="84696" y="958612"/>
                    <a:pt x="78505" y="952586"/>
                  </a:cubicBezTo>
                  <a:cubicBezTo>
                    <a:pt x="72313" y="946560"/>
                    <a:pt x="64141" y="943547"/>
                    <a:pt x="53987" y="943547"/>
                  </a:cubicBezTo>
                  <a:close/>
                  <a:moveTo>
                    <a:pt x="53987" y="932031"/>
                  </a:moveTo>
                  <a:cubicBezTo>
                    <a:pt x="66700" y="932031"/>
                    <a:pt x="77184" y="936220"/>
                    <a:pt x="85439" y="944599"/>
                  </a:cubicBezTo>
                  <a:cubicBezTo>
                    <a:pt x="93694" y="952978"/>
                    <a:pt x="97821" y="963317"/>
                    <a:pt x="97821" y="975617"/>
                  </a:cubicBezTo>
                  <a:cubicBezTo>
                    <a:pt x="97821" y="987917"/>
                    <a:pt x="93673" y="998277"/>
                    <a:pt x="85377" y="1006697"/>
                  </a:cubicBezTo>
                  <a:cubicBezTo>
                    <a:pt x="77081" y="1015117"/>
                    <a:pt x="66597" y="1019328"/>
                    <a:pt x="53925" y="1019328"/>
                  </a:cubicBezTo>
                  <a:cubicBezTo>
                    <a:pt x="41254" y="1019328"/>
                    <a:pt x="30811" y="1015117"/>
                    <a:pt x="22598" y="1006697"/>
                  </a:cubicBezTo>
                  <a:cubicBezTo>
                    <a:pt x="14384" y="998277"/>
                    <a:pt x="10277" y="987917"/>
                    <a:pt x="10277" y="975617"/>
                  </a:cubicBezTo>
                  <a:cubicBezTo>
                    <a:pt x="10277" y="963317"/>
                    <a:pt x="14384" y="952978"/>
                    <a:pt x="22598" y="944599"/>
                  </a:cubicBezTo>
                  <a:cubicBezTo>
                    <a:pt x="30811" y="936220"/>
                    <a:pt x="41275" y="932031"/>
                    <a:pt x="53987" y="932031"/>
                  </a:cubicBezTo>
                  <a:close/>
                  <a:moveTo>
                    <a:pt x="11144" y="813664"/>
                  </a:moveTo>
                  <a:lnTo>
                    <a:pt x="96955" y="813664"/>
                  </a:lnTo>
                  <a:lnTo>
                    <a:pt x="96955" y="824932"/>
                  </a:lnTo>
                  <a:lnTo>
                    <a:pt x="28851" y="870252"/>
                  </a:lnTo>
                  <a:lnTo>
                    <a:pt x="96955" y="870252"/>
                  </a:lnTo>
                  <a:lnTo>
                    <a:pt x="96955" y="881520"/>
                  </a:lnTo>
                  <a:lnTo>
                    <a:pt x="11144" y="881520"/>
                  </a:lnTo>
                  <a:lnTo>
                    <a:pt x="11144" y="870252"/>
                  </a:lnTo>
                  <a:lnTo>
                    <a:pt x="79248" y="824932"/>
                  </a:lnTo>
                  <a:lnTo>
                    <a:pt x="11144" y="824932"/>
                  </a:lnTo>
                  <a:close/>
                  <a:moveTo>
                    <a:pt x="34361" y="615639"/>
                  </a:moveTo>
                  <a:cubicBezTo>
                    <a:pt x="30027" y="615639"/>
                    <a:pt x="26581" y="617104"/>
                    <a:pt x="24022" y="620035"/>
                  </a:cubicBezTo>
                  <a:cubicBezTo>
                    <a:pt x="21463" y="622965"/>
                    <a:pt x="20183" y="627031"/>
                    <a:pt x="20183" y="632231"/>
                  </a:cubicBezTo>
                  <a:lnTo>
                    <a:pt x="20183" y="651177"/>
                  </a:lnTo>
                  <a:lnTo>
                    <a:pt x="48415" y="651177"/>
                  </a:lnTo>
                  <a:lnTo>
                    <a:pt x="48415" y="632231"/>
                  </a:lnTo>
                  <a:cubicBezTo>
                    <a:pt x="48415" y="627031"/>
                    <a:pt x="47156" y="622965"/>
                    <a:pt x="44639" y="620035"/>
                  </a:cubicBezTo>
                  <a:cubicBezTo>
                    <a:pt x="42121" y="617104"/>
                    <a:pt x="38695" y="615639"/>
                    <a:pt x="34361" y="615639"/>
                  </a:cubicBezTo>
                  <a:close/>
                  <a:moveTo>
                    <a:pt x="72747" y="613410"/>
                  </a:moveTo>
                  <a:cubicBezTo>
                    <a:pt x="68000" y="613410"/>
                    <a:pt x="64265" y="615082"/>
                    <a:pt x="61541" y="618425"/>
                  </a:cubicBezTo>
                  <a:cubicBezTo>
                    <a:pt x="58816" y="621768"/>
                    <a:pt x="57454" y="626206"/>
                    <a:pt x="57454" y="631736"/>
                  </a:cubicBezTo>
                  <a:lnTo>
                    <a:pt x="57454" y="651177"/>
                  </a:lnTo>
                  <a:lnTo>
                    <a:pt x="88039" y="651177"/>
                  </a:lnTo>
                  <a:lnTo>
                    <a:pt x="88039" y="630869"/>
                  </a:lnTo>
                  <a:cubicBezTo>
                    <a:pt x="88039" y="625421"/>
                    <a:pt x="86677" y="621149"/>
                    <a:pt x="83953" y="618054"/>
                  </a:cubicBezTo>
                  <a:cubicBezTo>
                    <a:pt x="81229" y="614958"/>
                    <a:pt x="77493" y="613410"/>
                    <a:pt x="72747" y="613410"/>
                  </a:cubicBezTo>
                  <a:close/>
                  <a:moveTo>
                    <a:pt x="74295" y="602266"/>
                  </a:moveTo>
                  <a:cubicBezTo>
                    <a:pt x="80816" y="602266"/>
                    <a:pt x="86223" y="604805"/>
                    <a:pt x="90516" y="609881"/>
                  </a:cubicBezTo>
                  <a:cubicBezTo>
                    <a:pt x="94808" y="614958"/>
                    <a:pt x="96955" y="621748"/>
                    <a:pt x="96955" y="630250"/>
                  </a:cubicBezTo>
                  <a:lnTo>
                    <a:pt x="96955" y="662445"/>
                  </a:lnTo>
                  <a:lnTo>
                    <a:pt x="11144" y="662445"/>
                  </a:lnTo>
                  <a:lnTo>
                    <a:pt x="11144" y="631736"/>
                  </a:lnTo>
                  <a:cubicBezTo>
                    <a:pt x="11144" y="622986"/>
                    <a:pt x="13270" y="616217"/>
                    <a:pt x="17521" y="611429"/>
                  </a:cubicBezTo>
                  <a:cubicBezTo>
                    <a:pt x="21772" y="606641"/>
                    <a:pt x="27241" y="604247"/>
                    <a:pt x="33928" y="604247"/>
                  </a:cubicBezTo>
                  <a:cubicBezTo>
                    <a:pt x="43503" y="604247"/>
                    <a:pt x="49819" y="609737"/>
                    <a:pt x="52873" y="620716"/>
                  </a:cubicBezTo>
                  <a:cubicBezTo>
                    <a:pt x="53781" y="615185"/>
                    <a:pt x="56257" y="610727"/>
                    <a:pt x="60302" y="607342"/>
                  </a:cubicBezTo>
                  <a:cubicBezTo>
                    <a:pt x="64347" y="603958"/>
                    <a:pt x="69011" y="602266"/>
                    <a:pt x="74295" y="602266"/>
                  </a:cubicBezTo>
                  <a:close/>
                  <a:moveTo>
                    <a:pt x="11144" y="502701"/>
                  </a:moveTo>
                  <a:lnTo>
                    <a:pt x="20059" y="502701"/>
                  </a:lnTo>
                  <a:lnTo>
                    <a:pt x="20059" y="536877"/>
                  </a:lnTo>
                  <a:lnTo>
                    <a:pt x="49282" y="536877"/>
                  </a:lnTo>
                  <a:lnTo>
                    <a:pt x="49282" y="506416"/>
                  </a:lnTo>
                  <a:lnTo>
                    <a:pt x="58074" y="506416"/>
                  </a:lnTo>
                  <a:lnTo>
                    <a:pt x="58074" y="536877"/>
                  </a:lnTo>
                  <a:lnTo>
                    <a:pt x="88039" y="536877"/>
                  </a:lnTo>
                  <a:lnTo>
                    <a:pt x="88039" y="502701"/>
                  </a:lnTo>
                  <a:lnTo>
                    <a:pt x="96955" y="502701"/>
                  </a:lnTo>
                  <a:lnTo>
                    <a:pt x="96955" y="548145"/>
                  </a:lnTo>
                  <a:lnTo>
                    <a:pt x="11144" y="548145"/>
                  </a:lnTo>
                  <a:close/>
                  <a:moveTo>
                    <a:pt x="11144" y="390620"/>
                  </a:moveTo>
                  <a:lnTo>
                    <a:pt x="20183" y="390620"/>
                  </a:lnTo>
                  <a:lnTo>
                    <a:pt x="20183" y="413280"/>
                  </a:lnTo>
                  <a:lnTo>
                    <a:pt x="96955" y="413280"/>
                  </a:lnTo>
                  <a:lnTo>
                    <a:pt x="96955" y="424548"/>
                  </a:lnTo>
                  <a:lnTo>
                    <a:pt x="20183" y="424548"/>
                  </a:lnTo>
                  <a:lnTo>
                    <a:pt x="20183" y="447208"/>
                  </a:lnTo>
                  <a:lnTo>
                    <a:pt x="11144" y="447208"/>
                  </a:lnTo>
                  <a:close/>
                  <a:moveTo>
                    <a:pt x="11144" y="285845"/>
                  </a:moveTo>
                  <a:lnTo>
                    <a:pt x="20183" y="285845"/>
                  </a:lnTo>
                  <a:lnTo>
                    <a:pt x="20183" y="308505"/>
                  </a:lnTo>
                  <a:lnTo>
                    <a:pt x="96955" y="308505"/>
                  </a:lnTo>
                  <a:lnTo>
                    <a:pt x="96955" y="319774"/>
                  </a:lnTo>
                  <a:lnTo>
                    <a:pt x="20183" y="319774"/>
                  </a:lnTo>
                  <a:lnTo>
                    <a:pt x="20183" y="342433"/>
                  </a:lnTo>
                  <a:lnTo>
                    <a:pt x="11144" y="342433"/>
                  </a:lnTo>
                  <a:close/>
                  <a:moveTo>
                    <a:pt x="11144" y="197901"/>
                  </a:moveTo>
                  <a:lnTo>
                    <a:pt x="20059" y="197901"/>
                  </a:lnTo>
                  <a:lnTo>
                    <a:pt x="20059" y="232077"/>
                  </a:lnTo>
                  <a:lnTo>
                    <a:pt x="49282" y="232077"/>
                  </a:lnTo>
                  <a:lnTo>
                    <a:pt x="49282" y="201616"/>
                  </a:lnTo>
                  <a:lnTo>
                    <a:pt x="58074" y="201616"/>
                  </a:lnTo>
                  <a:lnTo>
                    <a:pt x="58074" y="232077"/>
                  </a:lnTo>
                  <a:lnTo>
                    <a:pt x="88039" y="232077"/>
                  </a:lnTo>
                  <a:lnTo>
                    <a:pt x="88039" y="197901"/>
                  </a:lnTo>
                  <a:lnTo>
                    <a:pt x="96955" y="197901"/>
                  </a:lnTo>
                  <a:lnTo>
                    <a:pt x="96955" y="243345"/>
                  </a:lnTo>
                  <a:lnTo>
                    <a:pt x="11144" y="243345"/>
                  </a:lnTo>
                  <a:close/>
                  <a:moveTo>
                    <a:pt x="36404" y="92383"/>
                  </a:moveTo>
                  <a:cubicBezTo>
                    <a:pt x="25590" y="92383"/>
                    <a:pt x="20183" y="98492"/>
                    <a:pt x="20183" y="110709"/>
                  </a:cubicBezTo>
                  <a:lnTo>
                    <a:pt x="20183" y="127302"/>
                  </a:lnTo>
                  <a:lnTo>
                    <a:pt x="52625" y="127302"/>
                  </a:lnTo>
                  <a:lnTo>
                    <a:pt x="52625" y="110709"/>
                  </a:lnTo>
                  <a:cubicBezTo>
                    <a:pt x="52625" y="104518"/>
                    <a:pt x="51201" y="99916"/>
                    <a:pt x="48353" y="96903"/>
                  </a:cubicBezTo>
                  <a:cubicBezTo>
                    <a:pt x="45505" y="93890"/>
                    <a:pt x="41522" y="92383"/>
                    <a:pt x="36404" y="92383"/>
                  </a:cubicBezTo>
                  <a:close/>
                  <a:moveTo>
                    <a:pt x="96955" y="79629"/>
                  </a:moveTo>
                  <a:lnTo>
                    <a:pt x="96955" y="93745"/>
                  </a:lnTo>
                  <a:lnTo>
                    <a:pt x="61541" y="116281"/>
                  </a:lnTo>
                  <a:lnTo>
                    <a:pt x="61541" y="127302"/>
                  </a:lnTo>
                  <a:lnTo>
                    <a:pt x="96955" y="127302"/>
                  </a:lnTo>
                  <a:lnTo>
                    <a:pt x="96955" y="138570"/>
                  </a:lnTo>
                  <a:lnTo>
                    <a:pt x="11144" y="138570"/>
                  </a:lnTo>
                  <a:lnTo>
                    <a:pt x="11144" y="110709"/>
                  </a:lnTo>
                  <a:cubicBezTo>
                    <a:pt x="11144" y="101051"/>
                    <a:pt x="13497" y="93683"/>
                    <a:pt x="18202" y="88606"/>
                  </a:cubicBezTo>
                  <a:cubicBezTo>
                    <a:pt x="22907" y="83530"/>
                    <a:pt x="28665" y="80991"/>
                    <a:pt x="35475" y="80991"/>
                  </a:cubicBezTo>
                  <a:cubicBezTo>
                    <a:pt x="42286" y="80991"/>
                    <a:pt x="47961" y="82849"/>
                    <a:pt x="52501" y="86563"/>
                  </a:cubicBezTo>
                  <a:cubicBezTo>
                    <a:pt x="57042" y="90278"/>
                    <a:pt x="59890" y="95850"/>
                    <a:pt x="61045" y="103280"/>
                  </a:cubicBezTo>
                  <a:close/>
                  <a:moveTo>
                    <a:pt x="4333" y="1734"/>
                  </a:moveTo>
                  <a:lnTo>
                    <a:pt x="71323" y="2972"/>
                  </a:lnTo>
                  <a:lnTo>
                    <a:pt x="71323" y="12135"/>
                  </a:lnTo>
                  <a:lnTo>
                    <a:pt x="4333" y="13497"/>
                  </a:lnTo>
                  <a:close/>
                  <a:moveTo>
                    <a:pt x="89711" y="0"/>
                  </a:moveTo>
                  <a:cubicBezTo>
                    <a:pt x="91733" y="0"/>
                    <a:pt x="93446" y="702"/>
                    <a:pt x="94850" y="2105"/>
                  </a:cubicBezTo>
                  <a:cubicBezTo>
                    <a:pt x="96253" y="3509"/>
                    <a:pt x="96955" y="5222"/>
                    <a:pt x="96955" y="7244"/>
                  </a:cubicBezTo>
                  <a:cubicBezTo>
                    <a:pt x="96955" y="9266"/>
                    <a:pt x="96253" y="10979"/>
                    <a:pt x="94850" y="12383"/>
                  </a:cubicBezTo>
                  <a:cubicBezTo>
                    <a:pt x="93446" y="13786"/>
                    <a:pt x="91733" y="14488"/>
                    <a:pt x="89711" y="14488"/>
                  </a:cubicBezTo>
                  <a:cubicBezTo>
                    <a:pt x="87688" y="14488"/>
                    <a:pt x="85975" y="13786"/>
                    <a:pt x="84572" y="12383"/>
                  </a:cubicBezTo>
                  <a:cubicBezTo>
                    <a:pt x="83169" y="10979"/>
                    <a:pt x="82467" y="9266"/>
                    <a:pt x="82467" y="7244"/>
                  </a:cubicBezTo>
                  <a:cubicBezTo>
                    <a:pt x="82467" y="5222"/>
                    <a:pt x="83169" y="3509"/>
                    <a:pt x="84572" y="2105"/>
                  </a:cubicBezTo>
                  <a:cubicBezTo>
                    <a:pt x="85975" y="702"/>
                    <a:pt x="87688" y="0"/>
                    <a:pt x="8971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rgbClr val="F6FAFD"/>
                </a:solidFill>
              </a:endParaRPr>
            </a:p>
          </p:txBody>
        </p:sp>
        <p:grpSp>
          <p:nvGrpSpPr>
            <p:cNvPr id="35" name="图形 1"/>
            <p:cNvGrpSpPr/>
            <p:nvPr>
              <p:custDataLst>
                <p:tags r:id="rId48"/>
              </p:custDataLst>
            </p:nvPr>
          </p:nvGrpSpPr>
          <p:grpSpPr>
            <a:xfrm>
              <a:off x="11450754" y="499473"/>
              <a:ext cx="379442" cy="216056"/>
              <a:chOff x="3338988" y="1533525"/>
              <a:chExt cx="188690" cy="107441"/>
            </a:xfrm>
            <a:solidFill>
              <a:schemeClr val="tx1"/>
            </a:solidFill>
          </p:grpSpPr>
          <p:sp>
            <p:nvSpPr>
              <p:cNvPr id="46" name="任意多边形: 形状 45"/>
              <p:cNvSpPr/>
              <p:nvPr>
                <p:custDataLst>
                  <p:tags r:id="rId49"/>
                </p:custDataLst>
              </p:nvPr>
            </p:nvSpPr>
            <p:spPr>
              <a:xfrm>
                <a:off x="3338988" y="1533525"/>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endParaRPr lang="zh-CN" altLang="en-US" sz="1800">
                  <a:solidFill>
                    <a:prstClr val="black"/>
                  </a:solidFill>
                </a:endParaRPr>
              </a:p>
            </p:txBody>
          </p:sp>
          <p:sp>
            <p:nvSpPr>
              <p:cNvPr id="47" name="任意多边形: 形状 46"/>
              <p:cNvSpPr/>
              <p:nvPr>
                <p:custDataLst>
                  <p:tags r:id="rId50"/>
                </p:custDataLst>
              </p:nvPr>
            </p:nvSpPr>
            <p:spPr>
              <a:xfrm>
                <a:off x="3338988" y="1578197"/>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endParaRPr lang="zh-CN" altLang="en-US" sz="1800">
                  <a:solidFill>
                    <a:prstClr val="black"/>
                  </a:solidFill>
                </a:endParaRPr>
              </a:p>
            </p:txBody>
          </p:sp>
          <p:sp>
            <p:nvSpPr>
              <p:cNvPr id="48" name="任意多边形: 形状 47"/>
              <p:cNvSpPr/>
              <p:nvPr>
                <p:custDataLst>
                  <p:tags r:id="rId51"/>
                </p:custDataLst>
              </p:nvPr>
            </p:nvSpPr>
            <p:spPr>
              <a:xfrm>
                <a:off x="3338988" y="1622774"/>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endParaRPr lang="zh-CN" altLang="en-US" sz="1800">
                  <a:solidFill>
                    <a:prstClr val="black"/>
                  </a:solidFill>
                </a:endParaRPr>
              </a:p>
            </p:txBody>
          </p:sp>
        </p:grpSp>
        <p:grpSp>
          <p:nvGrpSpPr>
            <p:cNvPr id="36" name="组合 35"/>
            <p:cNvGrpSpPr/>
            <p:nvPr>
              <p:custDataLst>
                <p:tags r:id="rId52"/>
              </p:custDataLst>
            </p:nvPr>
          </p:nvGrpSpPr>
          <p:grpSpPr>
            <a:xfrm>
              <a:off x="11002098" y="5699382"/>
              <a:ext cx="828000" cy="828000"/>
              <a:chOff x="2159005" y="4393973"/>
              <a:chExt cx="1259999" cy="1259999"/>
            </a:xfrm>
          </p:grpSpPr>
          <p:pic>
            <p:nvPicPr>
              <p:cNvPr id="43" name="图片 42"/>
              <p:cNvPicPr>
                <a:picLocks noChangeAspect="1"/>
              </p:cNvPicPr>
              <p:nvPr>
                <p:custDataLst>
                  <p:tags r:id="rId53"/>
                </p:custDataLst>
              </p:nvPr>
            </p:nvPicPr>
            <p:blipFill>
              <a:blip r:embed="rId54">
                <a:extLst>
                  <a:ext uri="{28A0092B-C50C-407E-A947-70E740481C1C}">
                    <a14:useLocalDpi xmlns:a14="http://schemas.microsoft.com/office/drawing/2010/main" val="0"/>
                  </a:ext>
                </a:extLst>
              </a:blip>
              <a:stretch>
                <a:fillRect/>
              </a:stretch>
            </p:blipFill>
            <p:spPr>
              <a:xfrm>
                <a:off x="2159005" y="4393973"/>
                <a:ext cx="1259999" cy="1259999"/>
              </a:xfrm>
              <a:prstGeom prst="rect">
                <a:avLst/>
              </a:prstGeom>
              <a:solidFill>
                <a:srgbClr val="FFFFFF">
                  <a:shade val="85000"/>
                </a:srgbClr>
              </a:solidFill>
              <a:ln w="12700" cap="rnd">
                <a:solidFill>
                  <a:schemeClr val="tx2"/>
                </a:solidFill>
              </a:ln>
              <a:effectLst/>
            </p:spPr>
          </p:pic>
          <p:pic>
            <p:nvPicPr>
              <p:cNvPr id="44" name="图片 43"/>
              <p:cNvPicPr>
                <a:picLocks noChangeAspect="1"/>
              </p:cNvPicPr>
              <p:nvPr>
                <p:custDataLst>
                  <p:tags r:id="rId55"/>
                </p:custDataLst>
              </p:nvPr>
            </p:nvPicPr>
            <p:blipFill>
              <a:blip r:embed="rId56" cstate="print">
                <a:extLst>
                  <a:ext uri="{28A0092B-C50C-407E-A947-70E740481C1C}">
                    <a14:useLocalDpi xmlns:a14="http://schemas.microsoft.com/office/drawing/2010/main" val="0"/>
                  </a:ext>
                </a:extLst>
              </a:blip>
              <a:stretch>
                <a:fillRect/>
              </a:stretch>
            </p:blipFill>
            <p:spPr>
              <a:xfrm>
                <a:off x="2654008" y="4888979"/>
                <a:ext cx="270000" cy="270000"/>
              </a:xfrm>
              <a:prstGeom prst="rect">
                <a:avLst/>
              </a:prstGeom>
            </p:spPr>
          </p:pic>
        </p:grpSp>
        <p:sp>
          <p:nvSpPr>
            <p:cNvPr id="38" name="文本框 37"/>
            <p:cNvSpPr txBox="1"/>
            <p:nvPr>
              <p:custDataLst>
                <p:tags r:id="rId57"/>
              </p:custDataLst>
            </p:nvPr>
          </p:nvSpPr>
          <p:spPr>
            <a:xfrm>
              <a:off x="11002098" y="5480149"/>
              <a:ext cx="833884" cy="148084"/>
            </a:xfrm>
            <a:custGeom>
              <a:avLst/>
              <a:gdLst/>
              <a:ahLst/>
              <a:cxnLst/>
              <a:rect l="l" t="t" r="r" b="b"/>
              <a:pathLst>
                <a:path w="833884" h="148084">
                  <a:moveTo>
                    <a:pt x="235744" y="102840"/>
                  </a:moveTo>
                  <a:lnTo>
                    <a:pt x="235744" y="128141"/>
                  </a:lnTo>
                  <a:lnTo>
                    <a:pt x="297507" y="128141"/>
                  </a:lnTo>
                  <a:lnTo>
                    <a:pt x="297507" y="102840"/>
                  </a:lnTo>
                  <a:close/>
                  <a:moveTo>
                    <a:pt x="224284" y="92720"/>
                  </a:moveTo>
                  <a:lnTo>
                    <a:pt x="308967" y="92720"/>
                  </a:lnTo>
                  <a:lnTo>
                    <a:pt x="308967" y="147191"/>
                  </a:lnTo>
                  <a:lnTo>
                    <a:pt x="297507" y="147191"/>
                  </a:lnTo>
                  <a:lnTo>
                    <a:pt x="297507" y="138262"/>
                  </a:lnTo>
                  <a:lnTo>
                    <a:pt x="235744" y="138262"/>
                  </a:lnTo>
                  <a:lnTo>
                    <a:pt x="235744" y="147191"/>
                  </a:lnTo>
                  <a:lnTo>
                    <a:pt x="224284" y="147191"/>
                  </a:lnTo>
                  <a:close/>
                  <a:moveTo>
                    <a:pt x="45988" y="87958"/>
                  </a:moveTo>
                  <a:lnTo>
                    <a:pt x="85576" y="87958"/>
                  </a:lnTo>
                  <a:lnTo>
                    <a:pt x="85576" y="113854"/>
                  </a:lnTo>
                  <a:cubicBezTo>
                    <a:pt x="90140" y="109885"/>
                    <a:pt x="95349" y="105222"/>
                    <a:pt x="101203" y="99864"/>
                  </a:cubicBezTo>
                  <a:cubicBezTo>
                    <a:pt x="102096" y="104230"/>
                    <a:pt x="102939" y="108049"/>
                    <a:pt x="103733" y="111324"/>
                  </a:cubicBezTo>
                  <a:cubicBezTo>
                    <a:pt x="98276" y="115689"/>
                    <a:pt x="92075" y="121047"/>
                    <a:pt x="85129" y="127397"/>
                  </a:cubicBezTo>
                  <a:cubicBezTo>
                    <a:pt x="82947" y="129481"/>
                    <a:pt x="80962" y="131465"/>
                    <a:pt x="79176" y="133350"/>
                  </a:cubicBezTo>
                  <a:lnTo>
                    <a:pt x="71586" y="123825"/>
                  </a:lnTo>
                  <a:cubicBezTo>
                    <a:pt x="74265" y="121146"/>
                    <a:pt x="75604" y="117574"/>
                    <a:pt x="75604" y="113110"/>
                  </a:cubicBezTo>
                  <a:lnTo>
                    <a:pt x="75604" y="98078"/>
                  </a:lnTo>
                  <a:lnTo>
                    <a:pt x="55959" y="98078"/>
                  </a:lnTo>
                  <a:lnTo>
                    <a:pt x="55959" y="104924"/>
                  </a:lnTo>
                  <a:cubicBezTo>
                    <a:pt x="55959" y="122783"/>
                    <a:pt x="50949" y="135483"/>
                    <a:pt x="40928" y="143024"/>
                  </a:cubicBezTo>
                  <a:cubicBezTo>
                    <a:pt x="39241" y="140246"/>
                    <a:pt x="37008" y="137071"/>
                    <a:pt x="34230" y="133499"/>
                  </a:cubicBezTo>
                  <a:cubicBezTo>
                    <a:pt x="42069" y="128340"/>
                    <a:pt x="45988" y="118418"/>
                    <a:pt x="45988" y="103733"/>
                  </a:cubicBezTo>
                  <a:close/>
                  <a:moveTo>
                    <a:pt x="222647" y="68610"/>
                  </a:moveTo>
                  <a:lnTo>
                    <a:pt x="310455" y="68610"/>
                  </a:lnTo>
                  <a:lnTo>
                    <a:pt x="310455" y="78730"/>
                  </a:lnTo>
                  <a:lnTo>
                    <a:pt x="222647" y="78730"/>
                  </a:lnTo>
                  <a:close/>
                  <a:moveTo>
                    <a:pt x="686395" y="64741"/>
                  </a:moveTo>
                  <a:lnTo>
                    <a:pt x="833884" y="64741"/>
                  </a:lnTo>
                  <a:lnTo>
                    <a:pt x="833884" y="75605"/>
                  </a:lnTo>
                  <a:lnTo>
                    <a:pt x="731044" y="75605"/>
                  </a:lnTo>
                  <a:lnTo>
                    <a:pt x="724644" y="91083"/>
                  </a:lnTo>
                  <a:lnTo>
                    <a:pt x="813494" y="91083"/>
                  </a:lnTo>
                  <a:cubicBezTo>
                    <a:pt x="812304" y="102592"/>
                    <a:pt x="811163" y="112018"/>
                    <a:pt x="810071" y="119360"/>
                  </a:cubicBezTo>
                  <a:cubicBezTo>
                    <a:pt x="807690" y="135533"/>
                    <a:pt x="798363" y="143619"/>
                    <a:pt x="782092" y="143619"/>
                  </a:cubicBezTo>
                  <a:cubicBezTo>
                    <a:pt x="770681" y="143619"/>
                    <a:pt x="758478" y="143421"/>
                    <a:pt x="745480" y="143024"/>
                  </a:cubicBezTo>
                  <a:cubicBezTo>
                    <a:pt x="744884" y="139651"/>
                    <a:pt x="744041" y="135335"/>
                    <a:pt x="742950" y="130076"/>
                  </a:cubicBezTo>
                  <a:cubicBezTo>
                    <a:pt x="757138" y="131267"/>
                    <a:pt x="769491" y="131862"/>
                    <a:pt x="780008" y="131862"/>
                  </a:cubicBezTo>
                  <a:cubicBezTo>
                    <a:pt x="790724" y="131862"/>
                    <a:pt x="796776" y="127050"/>
                    <a:pt x="798165" y="117426"/>
                  </a:cubicBezTo>
                  <a:cubicBezTo>
                    <a:pt x="798860" y="113457"/>
                    <a:pt x="799554" y="108248"/>
                    <a:pt x="800249" y="101799"/>
                  </a:cubicBezTo>
                  <a:lnTo>
                    <a:pt x="712291" y="101799"/>
                  </a:lnTo>
                  <a:lnTo>
                    <a:pt x="712291" y="90934"/>
                  </a:lnTo>
                  <a:lnTo>
                    <a:pt x="718765" y="75605"/>
                  </a:lnTo>
                  <a:lnTo>
                    <a:pt x="686395" y="75605"/>
                  </a:lnTo>
                  <a:close/>
                  <a:moveTo>
                    <a:pt x="44202" y="63848"/>
                  </a:moveTo>
                  <a:lnTo>
                    <a:pt x="91529" y="63848"/>
                  </a:lnTo>
                  <a:lnTo>
                    <a:pt x="91529" y="74265"/>
                  </a:lnTo>
                  <a:lnTo>
                    <a:pt x="44202" y="74265"/>
                  </a:lnTo>
                  <a:close/>
                  <a:moveTo>
                    <a:pt x="405705" y="59978"/>
                  </a:moveTo>
                  <a:lnTo>
                    <a:pt x="418504" y="65782"/>
                  </a:lnTo>
                  <a:cubicBezTo>
                    <a:pt x="406201" y="86916"/>
                    <a:pt x="393055" y="106660"/>
                    <a:pt x="379065" y="125016"/>
                  </a:cubicBezTo>
                  <a:cubicBezTo>
                    <a:pt x="399554" y="124371"/>
                    <a:pt x="422746" y="123453"/>
                    <a:pt x="448642" y="122263"/>
                  </a:cubicBezTo>
                  <a:cubicBezTo>
                    <a:pt x="442987" y="113680"/>
                    <a:pt x="436761" y="104626"/>
                    <a:pt x="429964" y="95101"/>
                  </a:cubicBezTo>
                  <a:lnTo>
                    <a:pt x="439638" y="88999"/>
                  </a:lnTo>
                  <a:cubicBezTo>
                    <a:pt x="453926" y="107553"/>
                    <a:pt x="465981" y="124421"/>
                    <a:pt x="475803" y="139601"/>
                  </a:cubicBezTo>
                  <a:lnTo>
                    <a:pt x="464492" y="147042"/>
                  </a:lnTo>
                  <a:cubicBezTo>
                    <a:pt x="461714" y="142478"/>
                    <a:pt x="458762" y="137741"/>
                    <a:pt x="455637" y="132829"/>
                  </a:cubicBezTo>
                  <a:cubicBezTo>
                    <a:pt x="422895" y="134417"/>
                    <a:pt x="396279" y="136029"/>
                    <a:pt x="375791" y="137666"/>
                  </a:cubicBezTo>
                  <a:cubicBezTo>
                    <a:pt x="372020" y="138063"/>
                    <a:pt x="367456" y="138907"/>
                    <a:pt x="362099" y="140196"/>
                  </a:cubicBezTo>
                  <a:lnTo>
                    <a:pt x="355550" y="127546"/>
                  </a:lnTo>
                  <a:cubicBezTo>
                    <a:pt x="360015" y="125760"/>
                    <a:pt x="364133" y="123032"/>
                    <a:pt x="367903" y="119360"/>
                  </a:cubicBezTo>
                  <a:cubicBezTo>
                    <a:pt x="379512" y="105966"/>
                    <a:pt x="392112" y="86172"/>
                    <a:pt x="405705" y="59978"/>
                  </a:cubicBezTo>
                  <a:close/>
                  <a:moveTo>
                    <a:pt x="550068" y="56406"/>
                  </a:moveTo>
                  <a:lnTo>
                    <a:pt x="562421" y="56406"/>
                  </a:lnTo>
                  <a:cubicBezTo>
                    <a:pt x="562322" y="68709"/>
                    <a:pt x="561082" y="80119"/>
                    <a:pt x="558701" y="90637"/>
                  </a:cubicBezTo>
                  <a:lnTo>
                    <a:pt x="565844" y="85130"/>
                  </a:lnTo>
                  <a:cubicBezTo>
                    <a:pt x="574675" y="94159"/>
                    <a:pt x="582811" y="103386"/>
                    <a:pt x="590252" y="112812"/>
                  </a:cubicBezTo>
                  <a:lnTo>
                    <a:pt x="580429" y="120849"/>
                  </a:lnTo>
                  <a:cubicBezTo>
                    <a:pt x="573484" y="111324"/>
                    <a:pt x="566043" y="102146"/>
                    <a:pt x="558105" y="93315"/>
                  </a:cubicBezTo>
                  <a:cubicBezTo>
                    <a:pt x="551854" y="116731"/>
                    <a:pt x="540047" y="134293"/>
                    <a:pt x="522684" y="146001"/>
                  </a:cubicBezTo>
                  <a:cubicBezTo>
                    <a:pt x="520204" y="142925"/>
                    <a:pt x="517128" y="139700"/>
                    <a:pt x="513457" y="136327"/>
                  </a:cubicBezTo>
                  <a:cubicBezTo>
                    <a:pt x="538460" y="120452"/>
                    <a:pt x="550664" y="93812"/>
                    <a:pt x="550068" y="56406"/>
                  </a:cubicBezTo>
                  <a:close/>
                  <a:moveTo>
                    <a:pt x="607814" y="54323"/>
                  </a:moveTo>
                  <a:lnTo>
                    <a:pt x="619720" y="54323"/>
                  </a:lnTo>
                  <a:cubicBezTo>
                    <a:pt x="619621" y="58887"/>
                    <a:pt x="619472" y="63252"/>
                    <a:pt x="619274" y="67419"/>
                  </a:cubicBezTo>
                  <a:cubicBezTo>
                    <a:pt x="626913" y="102741"/>
                    <a:pt x="641747" y="125115"/>
                    <a:pt x="663773" y="134541"/>
                  </a:cubicBezTo>
                  <a:cubicBezTo>
                    <a:pt x="660797" y="137914"/>
                    <a:pt x="657820" y="141685"/>
                    <a:pt x="654844" y="145852"/>
                  </a:cubicBezTo>
                  <a:cubicBezTo>
                    <a:pt x="635893" y="134938"/>
                    <a:pt x="622895" y="117326"/>
                    <a:pt x="615851" y="93018"/>
                  </a:cubicBezTo>
                  <a:cubicBezTo>
                    <a:pt x="609997" y="118715"/>
                    <a:pt x="596552" y="137071"/>
                    <a:pt x="575518" y="148084"/>
                  </a:cubicBezTo>
                  <a:cubicBezTo>
                    <a:pt x="573335" y="145306"/>
                    <a:pt x="570359" y="142181"/>
                    <a:pt x="566588" y="138708"/>
                  </a:cubicBezTo>
                  <a:cubicBezTo>
                    <a:pt x="582364" y="129778"/>
                    <a:pt x="593179" y="119212"/>
                    <a:pt x="599033" y="107008"/>
                  </a:cubicBezTo>
                  <a:cubicBezTo>
                    <a:pt x="605184" y="95002"/>
                    <a:pt x="608112" y="77441"/>
                    <a:pt x="607814" y="54323"/>
                  </a:cubicBezTo>
                  <a:close/>
                  <a:moveTo>
                    <a:pt x="222647" y="44649"/>
                  </a:moveTo>
                  <a:lnTo>
                    <a:pt x="310455" y="44649"/>
                  </a:lnTo>
                  <a:lnTo>
                    <a:pt x="310455" y="54769"/>
                  </a:lnTo>
                  <a:lnTo>
                    <a:pt x="222647" y="54769"/>
                  </a:lnTo>
                  <a:close/>
                  <a:moveTo>
                    <a:pt x="28575" y="41821"/>
                  </a:moveTo>
                  <a:lnTo>
                    <a:pt x="38397" y="46435"/>
                  </a:lnTo>
                  <a:cubicBezTo>
                    <a:pt x="34726" y="54174"/>
                    <a:pt x="30906" y="61417"/>
                    <a:pt x="26938" y="68164"/>
                  </a:cubicBezTo>
                  <a:lnTo>
                    <a:pt x="26938" y="146298"/>
                  </a:lnTo>
                  <a:lnTo>
                    <a:pt x="16817" y="146298"/>
                  </a:lnTo>
                  <a:lnTo>
                    <a:pt x="16817" y="83790"/>
                  </a:lnTo>
                  <a:cubicBezTo>
                    <a:pt x="12650" y="89694"/>
                    <a:pt x="8334" y="95101"/>
                    <a:pt x="3869" y="100013"/>
                  </a:cubicBezTo>
                  <a:cubicBezTo>
                    <a:pt x="2679" y="96044"/>
                    <a:pt x="1389" y="92075"/>
                    <a:pt x="0" y="88107"/>
                  </a:cubicBezTo>
                  <a:cubicBezTo>
                    <a:pt x="11212" y="75010"/>
                    <a:pt x="20736" y="59581"/>
                    <a:pt x="28575" y="41821"/>
                  </a:cubicBezTo>
                  <a:close/>
                  <a:moveTo>
                    <a:pt x="113258" y="39291"/>
                  </a:moveTo>
                  <a:lnTo>
                    <a:pt x="112811" y="40705"/>
                  </a:lnTo>
                  <a:cubicBezTo>
                    <a:pt x="112960" y="61045"/>
                    <a:pt x="115813" y="78854"/>
                    <a:pt x="121369" y="94134"/>
                  </a:cubicBezTo>
                  <a:cubicBezTo>
                    <a:pt x="125735" y="81831"/>
                    <a:pt x="128984" y="63550"/>
                    <a:pt x="131117" y="39291"/>
                  </a:cubicBezTo>
                  <a:close/>
                  <a:moveTo>
                    <a:pt x="721221" y="17860"/>
                  </a:moveTo>
                  <a:lnTo>
                    <a:pt x="721221" y="39440"/>
                  </a:lnTo>
                  <a:lnTo>
                    <a:pt x="798760" y="39440"/>
                  </a:lnTo>
                  <a:lnTo>
                    <a:pt x="798760" y="17860"/>
                  </a:lnTo>
                  <a:close/>
                  <a:moveTo>
                    <a:pt x="709463" y="7144"/>
                  </a:moveTo>
                  <a:lnTo>
                    <a:pt x="810518" y="7144"/>
                  </a:lnTo>
                  <a:lnTo>
                    <a:pt x="810518" y="56257"/>
                  </a:lnTo>
                  <a:lnTo>
                    <a:pt x="798760" y="56257"/>
                  </a:lnTo>
                  <a:lnTo>
                    <a:pt x="798760" y="50155"/>
                  </a:lnTo>
                  <a:lnTo>
                    <a:pt x="721221" y="50155"/>
                  </a:lnTo>
                  <a:lnTo>
                    <a:pt x="721221" y="57001"/>
                  </a:lnTo>
                  <a:lnTo>
                    <a:pt x="709463" y="57001"/>
                  </a:lnTo>
                  <a:close/>
                  <a:moveTo>
                    <a:pt x="392311" y="6698"/>
                  </a:moveTo>
                  <a:lnTo>
                    <a:pt x="404068" y="11609"/>
                  </a:lnTo>
                  <a:cubicBezTo>
                    <a:pt x="390674" y="39489"/>
                    <a:pt x="373410" y="62310"/>
                    <a:pt x="352276" y="80070"/>
                  </a:cubicBezTo>
                  <a:cubicBezTo>
                    <a:pt x="349696" y="76796"/>
                    <a:pt x="346521" y="73621"/>
                    <a:pt x="342751" y="70545"/>
                  </a:cubicBezTo>
                  <a:cubicBezTo>
                    <a:pt x="364877" y="52487"/>
                    <a:pt x="381397" y="31205"/>
                    <a:pt x="392311" y="6698"/>
                  </a:cubicBezTo>
                  <a:close/>
                  <a:moveTo>
                    <a:pt x="437852" y="4614"/>
                  </a:moveTo>
                  <a:cubicBezTo>
                    <a:pt x="447476" y="30510"/>
                    <a:pt x="465385" y="51048"/>
                    <a:pt x="491579" y="66229"/>
                  </a:cubicBezTo>
                  <a:cubicBezTo>
                    <a:pt x="488900" y="69007"/>
                    <a:pt x="485824" y="72876"/>
                    <a:pt x="482352" y="77837"/>
                  </a:cubicBezTo>
                  <a:cubicBezTo>
                    <a:pt x="454967" y="58986"/>
                    <a:pt x="436463" y="36017"/>
                    <a:pt x="426839" y="8930"/>
                  </a:cubicBezTo>
                  <a:close/>
                  <a:moveTo>
                    <a:pt x="62954" y="2679"/>
                  </a:moveTo>
                  <a:lnTo>
                    <a:pt x="72777" y="2679"/>
                  </a:lnTo>
                  <a:lnTo>
                    <a:pt x="72777" y="40482"/>
                  </a:lnTo>
                  <a:lnTo>
                    <a:pt x="84981" y="40482"/>
                  </a:lnTo>
                  <a:lnTo>
                    <a:pt x="84981" y="13990"/>
                  </a:lnTo>
                  <a:lnTo>
                    <a:pt x="94506" y="13990"/>
                  </a:lnTo>
                  <a:lnTo>
                    <a:pt x="94506" y="55364"/>
                  </a:lnTo>
                  <a:lnTo>
                    <a:pt x="84981" y="55364"/>
                  </a:lnTo>
                  <a:lnTo>
                    <a:pt x="84981" y="50602"/>
                  </a:lnTo>
                  <a:lnTo>
                    <a:pt x="41225" y="50602"/>
                  </a:lnTo>
                  <a:lnTo>
                    <a:pt x="41225" y="14139"/>
                  </a:lnTo>
                  <a:lnTo>
                    <a:pt x="50750" y="14139"/>
                  </a:lnTo>
                  <a:lnTo>
                    <a:pt x="50750" y="40482"/>
                  </a:lnTo>
                  <a:lnTo>
                    <a:pt x="62954" y="40482"/>
                  </a:lnTo>
                  <a:close/>
                  <a:moveTo>
                    <a:pt x="583555" y="2233"/>
                  </a:moveTo>
                  <a:lnTo>
                    <a:pt x="598735" y="2233"/>
                  </a:lnTo>
                  <a:lnTo>
                    <a:pt x="596056" y="5805"/>
                  </a:lnTo>
                  <a:cubicBezTo>
                    <a:pt x="612725" y="27236"/>
                    <a:pt x="634901" y="42069"/>
                    <a:pt x="662583" y="50304"/>
                  </a:cubicBezTo>
                  <a:cubicBezTo>
                    <a:pt x="659904" y="53578"/>
                    <a:pt x="657225" y="57646"/>
                    <a:pt x="654546" y="62508"/>
                  </a:cubicBezTo>
                  <a:cubicBezTo>
                    <a:pt x="628451" y="52586"/>
                    <a:pt x="606474" y="36810"/>
                    <a:pt x="588615" y="15181"/>
                  </a:cubicBezTo>
                  <a:cubicBezTo>
                    <a:pt x="573434" y="35024"/>
                    <a:pt x="551259" y="51991"/>
                    <a:pt x="522089" y="66080"/>
                  </a:cubicBezTo>
                  <a:cubicBezTo>
                    <a:pt x="520104" y="62111"/>
                    <a:pt x="517624" y="58242"/>
                    <a:pt x="514647" y="54471"/>
                  </a:cubicBezTo>
                  <a:cubicBezTo>
                    <a:pt x="545108" y="41077"/>
                    <a:pt x="568077" y="23664"/>
                    <a:pt x="583555" y="2233"/>
                  </a:cubicBezTo>
                  <a:close/>
                  <a:moveTo>
                    <a:pt x="28872" y="1340"/>
                  </a:moveTo>
                  <a:lnTo>
                    <a:pt x="38100" y="6549"/>
                  </a:lnTo>
                  <a:cubicBezTo>
                    <a:pt x="29369" y="23317"/>
                    <a:pt x="18107" y="38398"/>
                    <a:pt x="4316" y="51792"/>
                  </a:cubicBezTo>
                  <a:cubicBezTo>
                    <a:pt x="3224" y="47923"/>
                    <a:pt x="2034" y="44053"/>
                    <a:pt x="744" y="40184"/>
                  </a:cubicBezTo>
                  <a:cubicBezTo>
                    <a:pt x="13245" y="27484"/>
                    <a:pt x="22622" y="14536"/>
                    <a:pt x="28872" y="1340"/>
                  </a:cubicBezTo>
                  <a:close/>
                  <a:moveTo>
                    <a:pt x="111770" y="596"/>
                  </a:moveTo>
                  <a:lnTo>
                    <a:pt x="121890" y="2382"/>
                  </a:lnTo>
                  <a:cubicBezTo>
                    <a:pt x="120303" y="11559"/>
                    <a:pt x="118442" y="20291"/>
                    <a:pt x="116309" y="28575"/>
                  </a:cubicBezTo>
                  <a:lnTo>
                    <a:pt x="148381" y="28575"/>
                  </a:lnTo>
                  <a:lnTo>
                    <a:pt x="148381" y="39291"/>
                  </a:lnTo>
                  <a:lnTo>
                    <a:pt x="141238" y="39291"/>
                  </a:lnTo>
                  <a:cubicBezTo>
                    <a:pt x="139154" y="67717"/>
                    <a:pt x="134367" y="90215"/>
                    <a:pt x="126876" y="106784"/>
                  </a:cubicBezTo>
                  <a:cubicBezTo>
                    <a:pt x="132581" y="117847"/>
                    <a:pt x="140047" y="127298"/>
                    <a:pt x="149274" y="135136"/>
                  </a:cubicBezTo>
                  <a:cubicBezTo>
                    <a:pt x="147092" y="139006"/>
                    <a:pt x="145008" y="142826"/>
                    <a:pt x="143024" y="146596"/>
                  </a:cubicBezTo>
                  <a:cubicBezTo>
                    <a:pt x="134243" y="138113"/>
                    <a:pt x="126975" y="128489"/>
                    <a:pt x="121220" y="117723"/>
                  </a:cubicBezTo>
                  <a:cubicBezTo>
                    <a:pt x="115267" y="128092"/>
                    <a:pt x="107603" y="138063"/>
                    <a:pt x="98226" y="147638"/>
                  </a:cubicBezTo>
                  <a:cubicBezTo>
                    <a:pt x="96242" y="144760"/>
                    <a:pt x="93811" y="141635"/>
                    <a:pt x="90934" y="138262"/>
                  </a:cubicBezTo>
                  <a:cubicBezTo>
                    <a:pt x="101749" y="128042"/>
                    <a:pt x="110083" y="117376"/>
                    <a:pt x="115937" y="106264"/>
                  </a:cubicBezTo>
                  <a:cubicBezTo>
                    <a:pt x="110381" y="92472"/>
                    <a:pt x="107007" y="77019"/>
                    <a:pt x="105817" y="59904"/>
                  </a:cubicBezTo>
                  <a:cubicBezTo>
                    <a:pt x="104229" y="63724"/>
                    <a:pt x="102542" y="67419"/>
                    <a:pt x="100756" y="70991"/>
                  </a:cubicBezTo>
                  <a:cubicBezTo>
                    <a:pt x="98772" y="68412"/>
                    <a:pt x="96391" y="65832"/>
                    <a:pt x="93613" y="63252"/>
                  </a:cubicBezTo>
                  <a:cubicBezTo>
                    <a:pt x="102344" y="46286"/>
                    <a:pt x="108396" y="25400"/>
                    <a:pt x="111770" y="596"/>
                  </a:cubicBezTo>
                  <a:close/>
                  <a:moveTo>
                    <a:pt x="204341" y="298"/>
                  </a:moveTo>
                  <a:lnTo>
                    <a:pt x="215949" y="3572"/>
                  </a:lnTo>
                  <a:cubicBezTo>
                    <a:pt x="211633" y="16917"/>
                    <a:pt x="206920" y="29220"/>
                    <a:pt x="201811" y="40482"/>
                  </a:cubicBezTo>
                  <a:lnTo>
                    <a:pt x="201811" y="147191"/>
                  </a:lnTo>
                  <a:lnTo>
                    <a:pt x="190797" y="147191"/>
                  </a:lnTo>
                  <a:lnTo>
                    <a:pt x="190797" y="62285"/>
                  </a:lnTo>
                  <a:cubicBezTo>
                    <a:pt x="186233" y="70272"/>
                    <a:pt x="181421" y="77589"/>
                    <a:pt x="176361" y="84237"/>
                  </a:cubicBezTo>
                  <a:cubicBezTo>
                    <a:pt x="174774" y="80070"/>
                    <a:pt x="173137" y="76002"/>
                    <a:pt x="171450" y="72033"/>
                  </a:cubicBezTo>
                  <a:cubicBezTo>
                    <a:pt x="186035" y="50403"/>
                    <a:pt x="196999" y="26492"/>
                    <a:pt x="204341" y="298"/>
                  </a:cubicBezTo>
                  <a:close/>
                  <a:moveTo>
                    <a:pt x="263723" y="0"/>
                  </a:moveTo>
                  <a:cubicBezTo>
                    <a:pt x="267295" y="5358"/>
                    <a:pt x="270817" y="11014"/>
                    <a:pt x="274290" y="16967"/>
                  </a:cubicBezTo>
                  <a:lnTo>
                    <a:pt x="267816" y="20390"/>
                  </a:lnTo>
                  <a:lnTo>
                    <a:pt x="319236" y="20390"/>
                  </a:lnTo>
                  <a:lnTo>
                    <a:pt x="319236" y="30808"/>
                  </a:lnTo>
                  <a:lnTo>
                    <a:pt x="214461" y="30808"/>
                  </a:lnTo>
                  <a:lnTo>
                    <a:pt x="214461" y="20390"/>
                  </a:lnTo>
                  <a:lnTo>
                    <a:pt x="263054" y="20390"/>
                  </a:lnTo>
                  <a:cubicBezTo>
                    <a:pt x="260077" y="15280"/>
                    <a:pt x="256976" y="10220"/>
                    <a:pt x="253752" y="5209"/>
                  </a:cubicBezTo>
                  <a:close/>
                </a:path>
              </a:pathLst>
            </a:custGeom>
            <a:solidFill>
              <a:schemeClr val="bg2"/>
            </a:solidFill>
            <a:ln w="7620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1200">
                <a:ln w="76200">
                  <a:solidFill>
                    <a:srgbClr val="FFFFFF"/>
                  </a:solidFill>
                </a:ln>
                <a:solidFill>
                  <a:srgbClr val="FFFFFF"/>
                </a:solidFill>
              </a:endParaRPr>
            </a:p>
          </p:txBody>
        </p:sp>
        <p:sp>
          <p:nvSpPr>
            <p:cNvPr id="40" name="文本框 39"/>
            <p:cNvSpPr txBox="1"/>
            <p:nvPr>
              <p:custDataLst>
                <p:tags r:id="rId58"/>
              </p:custDataLst>
            </p:nvPr>
          </p:nvSpPr>
          <p:spPr>
            <a:xfrm>
              <a:off x="361902" y="5299500"/>
              <a:ext cx="833884" cy="338554"/>
            </a:xfrm>
            <a:prstGeom prst="rect">
              <a:avLst/>
            </a:prstGeom>
            <a:noFill/>
          </p:spPr>
          <p:txBody>
            <a:bodyPr wrap="square" lIns="0" tIns="0" rIns="0" bIns="0" rtlCol="0">
              <a:spAutoFit/>
            </a:bodyPr>
            <a:lstStyle/>
            <a:p>
              <a:r>
                <a:rPr lang="zh-CN" altLang="en-US" sz="1200" b="1">
                  <a:ln w="76200">
                    <a:solidFill>
                      <a:srgbClr val="FFFFFF"/>
                    </a:solidFill>
                  </a:ln>
                  <a:solidFill>
                    <a:srgbClr val="FFFFFF"/>
                  </a:solidFill>
                </a:rPr>
                <a:t>免费</a:t>
              </a:r>
              <a:endParaRPr lang="en-US" altLang="zh-CN" sz="1000">
                <a:ln w="76200">
                  <a:solidFill>
                    <a:srgbClr val="FFFFFF"/>
                  </a:solidFill>
                </a:ln>
                <a:solidFill>
                  <a:srgbClr val="FFFFFF"/>
                </a:solidFill>
              </a:endParaRPr>
            </a:p>
            <a:p>
              <a:pPr algn="dist"/>
              <a:r>
                <a:rPr lang="zh-CN" altLang="en-US" sz="1000">
                  <a:ln w="76200">
                    <a:solidFill>
                      <a:srgbClr val="FFFFFF"/>
                    </a:solidFill>
                  </a:ln>
                  <a:solidFill>
                    <a:srgbClr val="FFFFFF"/>
                  </a:solidFill>
                </a:rPr>
                <a:t>查看使用说明</a:t>
              </a:r>
              <a:endParaRPr lang="zh-CN" altLang="en-US" sz="1000">
                <a:ln w="76200">
                  <a:solidFill>
                    <a:srgbClr val="FFFFFF"/>
                  </a:solidFill>
                </a:ln>
                <a:solidFill>
                  <a:srgbClr val="FFFFFF"/>
                </a:solidFill>
              </a:endParaRPr>
            </a:p>
          </p:txBody>
        </p:sp>
        <p:sp>
          <p:nvSpPr>
            <p:cNvPr id="41" name="文本框 40"/>
            <p:cNvSpPr txBox="1"/>
            <p:nvPr>
              <p:custDataLst>
                <p:tags r:id="rId59"/>
              </p:custDataLst>
            </p:nvPr>
          </p:nvSpPr>
          <p:spPr>
            <a:xfrm>
              <a:off x="11002098" y="5480149"/>
              <a:ext cx="833884" cy="148084"/>
            </a:xfrm>
            <a:custGeom>
              <a:avLst/>
              <a:gdLst/>
              <a:ahLst/>
              <a:cxnLst/>
              <a:rect l="l" t="t" r="r" b="b"/>
              <a:pathLst>
                <a:path w="833884" h="148084">
                  <a:moveTo>
                    <a:pt x="235744" y="102840"/>
                  </a:moveTo>
                  <a:lnTo>
                    <a:pt x="235744" y="128141"/>
                  </a:lnTo>
                  <a:lnTo>
                    <a:pt x="297507" y="128141"/>
                  </a:lnTo>
                  <a:lnTo>
                    <a:pt x="297507" y="102840"/>
                  </a:lnTo>
                  <a:close/>
                  <a:moveTo>
                    <a:pt x="224284" y="92720"/>
                  </a:moveTo>
                  <a:lnTo>
                    <a:pt x="308967" y="92720"/>
                  </a:lnTo>
                  <a:lnTo>
                    <a:pt x="308967" y="147191"/>
                  </a:lnTo>
                  <a:lnTo>
                    <a:pt x="297507" y="147191"/>
                  </a:lnTo>
                  <a:lnTo>
                    <a:pt x="297507" y="138262"/>
                  </a:lnTo>
                  <a:lnTo>
                    <a:pt x="235744" y="138262"/>
                  </a:lnTo>
                  <a:lnTo>
                    <a:pt x="235744" y="147191"/>
                  </a:lnTo>
                  <a:lnTo>
                    <a:pt x="224284" y="147191"/>
                  </a:lnTo>
                  <a:close/>
                  <a:moveTo>
                    <a:pt x="45988" y="87958"/>
                  </a:moveTo>
                  <a:lnTo>
                    <a:pt x="85576" y="87958"/>
                  </a:lnTo>
                  <a:lnTo>
                    <a:pt x="85576" y="113854"/>
                  </a:lnTo>
                  <a:cubicBezTo>
                    <a:pt x="90140" y="109885"/>
                    <a:pt x="95349" y="105222"/>
                    <a:pt x="101203" y="99864"/>
                  </a:cubicBezTo>
                  <a:cubicBezTo>
                    <a:pt x="102096" y="104230"/>
                    <a:pt x="102939" y="108049"/>
                    <a:pt x="103733" y="111324"/>
                  </a:cubicBezTo>
                  <a:cubicBezTo>
                    <a:pt x="98276" y="115689"/>
                    <a:pt x="92075" y="121047"/>
                    <a:pt x="85129" y="127397"/>
                  </a:cubicBezTo>
                  <a:cubicBezTo>
                    <a:pt x="82947" y="129481"/>
                    <a:pt x="80962" y="131465"/>
                    <a:pt x="79176" y="133350"/>
                  </a:cubicBezTo>
                  <a:lnTo>
                    <a:pt x="71586" y="123825"/>
                  </a:lnTo>
                  <a:cubicBezTo>
                    <a:pt x="74265" y="121146"/>
                    <a:pt x="75604" y="117574"/>
                    <a:pt x="75604" y="113110"/>
                  </a:cubicBezTo>
                  <a:lnTo>
                    <a:pt x="75604" y="98078"/>
                  </a:lnTo>
                  <a:lnTo>
                    <a:pt x="55959" y="98078"/>
                  </a:lnTo>
                  <a:lnTo>
                    <a:pt x="55959" y="104924"/>
                  </a:lnTo>
                  <a:cubicBezTo>
                    <a:pt x="55959" y="122783"/>
                    <a:pt x="50949" y="135483"/>
                    <a:pt x="40928" y="143024"/>
                  </a:cubicBezTo>
                  <a:cubicBezTo>
                    <a:pt x="39241" y="140246"/>
                    <a:pt x="37008" y="137071"/>
                    <a:pt x="34230" y="133499"/>
                  </a:cubicBezTo>
                  <a:cubicBezTo>
                    <a:pt x="42069" y="128340"/>
                    <a:pt x="45988" y="118418"/>
                    <a:pt x="45988" y="103733"/>
                  </a:cubicBezTo>
                  <a:close/>
                  <a:moveTo>
                    <a:pt x="222647" y="68610"/>
                  </a:moveTo>
                  <a:lnTo>
                    <a:pt x="310455" y="68610"/>
                  </a:lnTo>
                  <a:lnTo>
                    <a:pt x="310455" y="78730"/>
                  </a:lnTo>
                  <a:lnTo>
                    <a:pt x="222647" y="78730"/>
                  </a:lnTo>
                  <a:close/>
                  <a:moveTo>
                    <a:pt x="686395" y="64741"/>
                  </a:moveTo>
                  <a:lnTo>
                    <a:pt x="833884" y="64741"/>
                  </a:lnTo>
                  <a:lnTo>
                    <a:pt x="833884" y="75605"/>
                  </a:lnTo>
                  <a:lnTo>
                    <a:pt x="731044" y="75605"/>
                  </a:lnTo>
                  <a:lnTo>
                    <a:pt x="724644" y="91083"/>
                  </a:lnTo>
                  <a:lnTo>
                    <a:pt x="813494" y="91083"/>
                  </a:lnTo>
                  <a:cubicBezTo>
                    <a:pt x="812304" y="102592"/>
                    <a:pt x="811163" y="112018"/>
                    <a:pt x="810071" y="119360"/>
                  </a:cubicBezTo>
                  <a:cubicBezTo>
                    <a:pt x="807690" y="135533"/>
                    <a:pt x="798363" y="143619"/>
                    <a:pt x="782092" y="143619"/>
                  </a:cubicBezTo>
                  <a:cubicBezTo>
                    <a:pt x="770681" y="143619"/>
                    <a:pt x="758478" y="143421"/>
                    <a:pt x="745480" y="143024"/>
                  </a:cubicBezTo>
                  <a:cubicBezTo>
                    <a:pt x="744884" y="139651"/>
                    <a:pt x="744041" y="135335"/>
                    <a:pt x="742950" y="130076"/>
                  </a:cubicBezTo>
                  <a:cubicBezTo>
                    <a:pt x="757138" y="131267"/>
                    <a:pt x="769491" y="131862"/>
                    <a:pt x="780008" y="131862"/>
                  </a:cubicBezTo>
                  <a:cubicBezTo>
                    <a:pt x="790724" y="131862"/>
                    <a:pt x="796776" y="127050"/>
                    <a:pt x="798165" y="117426"/>
                  </a:cubicBezTo>
                  <a:cubicBezTo>
                    <a:pt x="798860" y="113457"/>
                    <a:pt x="799554" y="108248"/>
                    <a:pt x="800249" y="101799"/>
                  </a:cubicBezTo>
                  <a:lnTo>
                    <a:pt x="712291" y="101799"/>
                  </a:lnTo>
                  <a:lnTo>
                    <a:pt x="712291" y="90934"/>
                  </a:lnTo>
                  <a:lnTo>
                    <a:pt x="718765" y="75605"/>
                  </a:lnTo>
                  <a:lnTo>
                    <a:pt x="686395" y="75605"/>
                  </a:lnTo>
                  <a:close/>
                  <a:moveTo>
                    <a:pt x="44202" y="63848"/>
                  </a:moveTo>
                  <a:lnTo>
                    <a:pt x="91529" y="63848"/>
                  </a:lnTo>
                  <a:lnTo>
                    <a:pt x="91529" y="74265"/>
                  </a:lnTo>
                  <a:lnTo>
                    <a:pt x="44202" y="74265"/>
                  </a:lnTo>
                  <a:close/>
                  <a:moveTo>
                    <a:pt x="405705" y="59978"/>
                  </a:moveTo>
                  <a:lnTo>
                    <a:pt x="418504" y="65782"/>
                  </a:lnTo>
                  <a:cubicBezTo>
                    <a:pt x="406201" y="86916"/>
                    <a:pt x="393055" y="106660"/>
                    <a:pt x="379065" y="125016"/>
                  </a:cubicBezTo>
                  <a:cubicBezTo>
                    <a:pt x="399554" y="124371"/>
                    <a:pt x="422746" y="123453"/>
                    <a:pt x="448642" y="122263"/>
                  </a:cubicBezTo>
                  <a:cubicBezTo>
                    <a:pt x="442987" y="113680"/>
                    <a:pt x="436761" y="104626"/>
                    <a:pt x="429964" y="95101"/>
                  </a:cubicBezTo>
                  <a:lnTo>
                    <a:pt x="439638" y="88999"/>
                  </a:lnTo>
                  <a:cubicBezTo>
                    <a:pt x="453926" y="107553"/>
                    <a:pt x="465981" y="124421"/>
                    <a:pt x="475803" y="139601"/>
                  </a:cubicBezTo>
                  <a:lnTo>
                    <a:pt x="464492" y="147042"/>
                  </a:lnTo>
                  <a:cubicBezTo>
                    <a:pt x="461714" y="142478"/>
                    <a:pt x="458762" y="137741"/>
                    <a:pt x="455637" y="132829"/>
                  </a:cubicBezTo>
                  <a:cubicBezTo>
                    <a:pt x="422895" y="134417"/>
                    <a:pt x="396279" y="136029"/>
                    <a:pt x="375791" y="137666"/>
                  </a:cubicBezTo>
                  <a:cubicBezTo>
                    <a:pt x="372020" y="138063"/>
                    <a:pt x="367456" y="138907"/>
                    <a:pt x="362099" y="140196"/>
                  </a:cubicBezTo>
                  <a:lnTo>
                    <a:pt x="355550" y="127546"/>
                  </a:lnTo>
                  <a:cubicBezTo>
                    <a:pt x="360015" y="125760"/>
                    <a:pt x="364133" y="123032"/>
                    <a:pt x="367903" y="119360"/>
                  </a:cubicBezTo>
                  <a:cubicBezTo>
                    <a:pt x="379512" y="105966"/>
                    <a:pt x="392112" y="86172"/>
                    <a:pt x="405705" y="59978"/>
                  </a:cubicBezTo>
                  <a:close/>
                  <a:moveTo>
                    <a:pt x="550068" y="56406"/>
                  </a:moveTo>
                  <a:lnTo>
                    <a:pt x="562421" y="56406"/>
                  </a:lnTo>
                  <a:cubicBezTo>
                    <a:pt x="562322" y="68709"/>
                    <a:pt x="561082" y="80119"/>
                    <a:pt x="558701" y="90637"/>
                  </a:cubicBezTo>
                  <a:lnTo>
                    <a:pt x="565844" y="85130"/>
                  </a:lnTo>
                  <a:cubicBezTo>
                    <a:pt x="574675" y="94159"/>
                    <a:pt x="582811" y="103386"/>
                    <a:pt x="590252" y="112812"/>
                  </a:cubicBezTo>
                  <a:lnTo>
                    <a:pt x="580429" y="120849"/>
                  </a:lnTo>
                  <a:cubicBezTo>
                    <a:pt x="573484" y="111324"/>
                    <a:pt x="566043" y="102146"/>
                    <a:pt x="558105" y="93315"/>
                  </a:cubicBezTo>
                  <a:cubicBezTo>
                    <a:pt x="551854" y="116731"/>
                    <a:pt x="540047" y="134293"/>
                    <a:pt x="522684" y="146001"/>
                  </a:cubicBezTo>
                  <a:cubicBezTo>
                    <a:pt x="520204" y="142925"/>
                    <a:pt x="517128" y="139700"/>
                    <a:pt x="513457" y="136327"/>
                  </a:cubicBezTo>
                  <a:cubicBezTo>
                    <a:pt x="538460" y="120452"/>
                    <a:pt x="550664" y="93812"/>
                    <a:pt x="550068" y="56406"/>
                  </a:cubicBezTo>
                  <a:close/>
                  <a:moveTo>
                    <a:pt x="607814" y="54323"/>
                  </a:moveTo>
                  <a:lnTo>
                    <a:pt x="619720" y="54323"/>
                  </a:lnTo>
                  <a:cubicBezTo>
                    <a:pt x="619621" y="58887"/>
                    <a:pt x="619472" y="63252"/>
                    <a:pt x="619274" y="67419"/>
                  </a:cubicBezTo>
                  <a:cubicBezTo>
                    <a:pt x="626913" y="102741"/>
                    <a:pt x="641747" y="125115"/>
                    <a:pt x="663773" y="134541"/>
                  </a:cubicBezTo>
                  <a:cubicBezTo>
                    <a:pt x="660797" y="137914"/>
                    <a:pt x="657820" y="141685"/>
                    <a:pt x="654844" y="145852"/>
                  </a:cubicBezTo>
                  <a:cubicBezTo>
                    <a:pt x="635893" y="134938"/>
                    <a:pt x="622895" y="117326"/>
                    <a:pt x="615851" y="93018"/>
                  </a:cubicBezTo>
                  <a:cubicBezTo>
                    <a:pt x="609997" y="118715"/>
                    <a:pt x="596552" y="137071"/>
                    <a:pt x="575518" y="148084"/>
                  </a:cubicBezTo>
                  <a:cubicBezTo>
                    <a:pt x="573335" y="145306"/>
                    <a:pt x="570359" y="142181"/>
                    <a:pt x="566588" y="138708"/>
                  </a:cubicBezTo>
                  <a:cubicBezTo>
                    <a:pt x="582364" y="129778"/>
                    <a:pt x="593179" y="119212"/>
                    <a:pt x="599033" y="107008"/>
                  </a:cubicBezTo>
                  <a:cubicBezTo>
                    <a:pt x="605184" y="95002"/>
                    <a:pt x="608112" y="77441"/>
                    <a:pt x="607814" y="54323"/>
                  </a:cubicBezTo>
                  <a:close/>
                  <a:moveTo>
                    <a:pt x="222647" y="44649"/>
                  </a:moveTo>
                  <a:lnTo>
                    <a:pt x="310455" y="44649"/>
                  </a:lnTo>
                  <a:lnTo>
                    <a:pt x="310455" y="54769"/>
                  </a:lnTo>
                  <a:lnTo>
                    <a:pt x="222647" y="54769"/>
                  </a:lnTo>
                  <a:close/>
                  <a:moveTo>
                    <a:pt x="28575" y="41821"/>
                  </a:moveTo>
                  <a:lnTo>
                    <a:pt x="38397" y="46435"/>
                  </a:lnTo>
                  <a:cubicBezTo>
                    <a:pt x="34726" y="54174"/>
                    <a:pt x="30906" y="61417"/>
                    <a:pt x="26938" y="68164"/>
                  </a:cubicBezTo>
                  <a:lnTo>
                    <a:pt x="26938" y="146298"/>
                  </a:lnTo>
                  <a:lnTo>
                    <a:pt x="16817" y="146298"/>
                  </a:lnTo>
                  <a:lnTo>
                    <a:pt x="16817" y="83790"/>
                  </a:lnTo>
                  <a:cubicBezTo>
                    <a:pt x="12650" y="89694"/>
                    <a:pt x="8334" y="95101"/>
                    <a:pt x="3869" y="100013"/>
                  </a:cubicBezTo>
                  <a:cubicBezTo>
                    <a:pt x="2679" y="96044"/>
                    <a:pt x="1389" y="92075"/>
                    <a:pt x="0" y="88107"/>
                  </a:cubicBezTo>
                  <a:cubicBezTo>
                    <a:pt x="11212" y="75010"/>
                    <a:pt x="20736" y="59581"/>
                    <a:pt x="28575" y="41821"/>
                  </a:cubicBezTo>
                  <a:close/>
                  <a:moveTo>
                    <a:pt x="113258" y="39291"/>
                  </a:moveTo>
                  <a:lnTo>
                    <a:pt x="112811" y="40705"/>
                  </a:lnTo>
                  <a:cubicBezTo>
                    <a:pt x="112960" y="61045"/>
                    <a:pt x="115813" y="78854"/>
                    <a:pt x="121369" y="94134"/>
                  </a:cubicBezTo>
                  <a:cubicBezTo>
                    <a:pt x="125735" y="81831"/>
                    <a:pt x="128984" y="63550"/>
                    <a:pt x="131117" y="39291"/>
                  </a:cubicBezTo>
                  <a:close/>
                  <a:moveTo>
                    <a:pt x="721221" y="17860"/>
                  </a:moveTo>
                  <a:lnTo>
                    <a:pt x="721221" y="39440"/>
                  </a:lnTo>
                  <a:lnTo>
                    <a:pt x="798760" y="39440"/>
                  </a:lnTo>
                  <a:lnTo>
                    <a:pt x="798760" y="17860"/>
                  </a:lnTo>
                  <a:close/>
                  <a:moveTo>
                    <a:pt x="709463" y="7144"/>
                  </a:moveTo>
                  <a:lnTo>
                    <a:pt x="810518" y="7144"/>
                  </a:lnTo>
                  <a:lnTo>
                    <a:pt x="810518" y="56257"/>
                  </a:lnTo>
                  <a:lnTo>
                    <a:pt x="798760" y="56257"/>
                  </a:lnTo>
                  <a:lnTo>
                    <a:pt x="798760" y="50155"/>
                  </a:lnTo>
                  <a:lnTo>
                    <a:pt x="721221" y="50155"/>
                  </a:lnTo>
                  <a:lnTo>
                    <a:pt x="721221" y="57001"/>
                  </a:lnTo>
                  <a:lnTo>
                    <a:pt x="709463" y="57001"/>
                  </a:lnTo>
                  <a:close/>
                  <a:moveTo>
                    <a:pt x="392311" y="6698"/>
                  </a:moveTo>
                  <a:lnTo>
                    <a:pt x="404068" y="11609"/>
                  </a:lnTo>
                  <a:cubicBezTo>
                    <a:pt x="390674" y="39489"/>
                    <a:pt x="373410" y="62310"/>
                    <a:pt x="352276" y="80070"/>
                  </a:cubicBezTo>
                  <a:cubicBezTo>
                    <a:pt x="349696" y="76796"/>
                    <a:pt x="346521" y="73621"/>
                    <a:pt x="342751" y="70545"/>
                  </a:cubicBezTo>
                  <a:cubicBezTo>
                    <a:pt x="364877" y="52487"/>
                    <a:pt x="381397" y="31205"/>
                    <a:pt x="392311" y="6698"/>
                  </a:cubicBezTo>
                  <a:close/>
                  <a:moveTo>
                    <a:pt x="437852" y="4614"/>
                  </a:moveTo>
                  <a:cubicBezTo>
                    <a:pt x="447476" y="30510"/>
                    <a:pt x="465385" y="51048"/>
                    <a:pt x="491579" y="66229"/>
                  </a:cubicBezTo>
                  <a:cubicBezTo>
                    <a:pt x="488900" y="69007"/>
                    <a:pt x="485824" y="72876"/>
                    <a:pt x="482352" y="77837"/>
                  </a:cubicBezTo>
                  <a:cubicBezTo>
                    <a:pt x="454967" y="58986"/>
                    <a:pt x="436463" y="36017"/>
                    <a:pt x="426839" y="8930"/>
                  </a:cubicBezTo>
                  <a:close/>
                  <a:moveTo>
                    <a:pt x="62954" y="2679"/>
                  </a:moveTo>
                  <a:lnTo>
                    <a:pt x="72777" y="2679"/>
                  </a:lnTo>
                  <a:lnTo>
                    <a:pt x="72777" y="40482"/>
                  </a:lnTo>
                  <a:lnTo>
                    <a:pt x="84981" y="40482"/>
                  </a:lnTo>
                  <a:lnTo>
                    <a:pt x="84981" y="13990"/>
                  </a:lnTo>
                  <a:lnTo>
                    <a:pt x="94506" y="13990"/>
                  </a:lnTo>
                  <a:lnTo>
                    <a:pt x="94506" y="55364"/>
                  </a:lnTo>
                  <a:lnTo>
                    <a:pt x="84981" y="55364"/>
                  </a:lnTo>
                  <a:lnTo>
                    <a:pt x="84981" y="50602"/>
                  </a:lnTo>
                  <a:lnTo>
                    <a:pt x="41225" y="50602"/>
                  </a:lnTo>
                  <a:lnTo>
                    <a:pt x="41225" y="14139"/>
                  </a:lnTo>
                  <a:lnTo>
                    <a:pt x="50750" y="14139"/>
                  </a:lnTo>
                  <a:lnTo>
                    <a:pt x="50750" y="40482"/>
                  </a:lnTo>
                  <a:lnTo>
                    <a:pt x="62954" y="40482"/>
                  </a:lnTo>
                  <a:close/>
                  <a:moveTo>
                    <a:pt x="583555" y="2233"/>
                  </a:moveTo>
                  <a:lnTo>
                    <a:pt x="598735" y="2233"/>
                  </a:lnTo>
                  <a:lnTo>
                    <a:pt x="596056" y="5805"/>
                  </a:lnTo>
                  <a:cubicBezTo>
                    <a:pt x="612725" y="27236"/>
                    <a:pt x="634901" y="42069"/>
                    <a:pt x="662583" y="50304"/>
                  </a:cubicBezTo>
                  <a:cubicBezTo>
                    <a:pt x="659904" y="53578"/>
                    <a:pt x="657225" y="57646"/>
                    <a:pt x="654546" y="62508"/>
                  </a:cubicBezTo>
                  <a:cubicBezTo>
                    <a:pt x="628451" y="52586"/>
                    <a:pt x="606474" y="36810"/>
                    <a:pt x="588615" y="15181"/>
                  </a:cubicBezTo>
                  <a:cubicBezTo>
                    <a:pt x="573434" y="35024"/>
                    <a:pt x="551259" y="51991"/>
                    <a:pt x="522089" y="66080"/>
                  </a:cubicBezTo>
                  <a:cubicBezTo>
                    <a:pt x="520104" y="62111"/>
                    <a:pt x="517624" y="58242"/>
                    <a:pt x="514647" y="54471"/>
                  </a:cubicBezTo>
                  <a:cubicBezTo>
                    <a:pt x="545108" y="41077"/>
                    <a:pt x="568077" y="23664"/>
                    <a:pt x="583555" y="2233"/>
                  </a:cubicBezTo>
                  <a:close/>
                  <a:moveTo>
                    <a:pt x="28872" y="1340"/>
                  </a:moveTo>
                  <a:lnTo>
                    <a:pt x="38100" y="6549"/>
                  </a:lnTo>
                  <a:cubicBezTo>
                    <a:pt x="29369" y="23317"/>
                    <a:pt x="18107" y="38398"/>
                    <a:pt x="4316" y="51792"/>
                  </a:cubicBezTo>
                  <a:cubicBezTo>
                    <a:pt x="3224" y="47923"/>
                    <a:pt x="2034" y="44053"/>
                    <a:pt x="744" y="40184"/>
                  </a:cubicBezTo>
                  <a:cubicBezTo>
                    <a:pt x="13245" y="27484"/>
                    <a:pt x="22622" y="14536"/>
                    <a:pt x="28872" y="1340"/>
                  </a:cubicBezTo>
                  <a:close/>
                  <a:moveTo>
                    <a:pt x="111770" y="596"/>
                  </a:moveTo>
                  <a:lnTo>
                    <a:pt x="121890" y="2382"/>
                  </a:lnTo>
                  <a:cubicBezTo>
                    <a:pt x="120303" y="11559"/>
                    <a:pt x="118442" y="20291"/>
                    <a:pt x="116309" y="28575"/>
                  </a:cubicBezTo>
                  <a:lnTo>
                    <a:pt x="148381" y="28575"/>
                  </a:lnTo>
                  <a:lnTo>
                    <a:pt x="148381" y="39291"/>
                  </a:lnTo>
                  <a:lnTo>
                    <a:pt x="141238" y="39291"/>
                  </a:lnTo>
                  <a:cubicBezTo>
                    <a:pt x="139154" y="67717"/>
                    <a:pt x="134367" y="90215"/>
                    <a:pt x="126876" y="106784"/>
                  </a:cubicBezTo>
                  <a:cubicBezTo>
                    <a:pt x="132581" y="117847"/>
                    <a:pt x="140047" y="127298"/>
                    <a:pt x="149274" y="135136"/>
                  </a:cubicBezTo>
                  <a:cubicBezTo>
                    <a:pt x="147092" y="139006"/>
                    <a:pt x="145008" y="142826"/>
                    <a:pt x="143024" y="146596"/>
                  </a:cubicBezTo>
                  <a:cubicBezTo>
                    <a:pt x="134243" y="138113"/>
                    <a:pt x="126975" y="128489"/>
                    <a:pt x="121220" y="117723"/>
                  </a:cubicBezTo>
                  <a:cubicBezTo>
                    <a:pt x="115267" y="128092"/>
                    <a:pt x="107603" y="138063"/>
                    <a:pt x="98226" y="147638"/>
                  </a:cubicBezTo>
                  <a:cubicBezTo>
                    <a:pt x="96242" y="144760"/>
                    <a:pt x="93811" y="141635"/>
                    <a:pt x="90934" y="138262"/>
                  </a:cubicBezTo>
                  <a:cubicBezTo>
                    <a:pt x="101749" y="128042"/>
                    <a:pt x="110083" y="117376"/>
                    <a:pt x="115937" y="106264"/>
                  </a:cubicBezTo>
                  <a:cubicBezTo>
                    <a:pt x="110381" y="92472"/>
                    <a:pt x="107007" y="77019"/>
                    <a:pt x="105817" y="59904"/>
                  </a:cubicBezTo>
                  <a:cubicBezTo>
                    <a:pt x="104229" y="63724"/>
                    <a:pt x="102542" y="67419"/>
                    <a:pt x="100756" y="70991"/>
                  </a:cubicBezTo>
                  <a:cubicBezTo>
                    <a:pt x="98772" y="68412"/>
                    <a:pt x="96391" y="65832"/>
                    <a:pt x="93613" y="63252"/>
                  </a:cubicBezTo>
                  <a:cubicBezTo>
                    <a:pt x="102344" y="46286"/>
                    <a:pt x="108396" y="25400"/>
                    <a:pt x="111770" y="596"/>
                  </a:cubicBezTo>
                  <a:close/>
                  <a:moveTo>
                    <a:pt x="204341" y="298"/>
                  </a:moveTo>
                  <a:lnTo>
                    <a:pt x="215949" y="3572"/>
                  </a:lnTo>
                  <a:cubicBezTo>
                    <a:pt x="211633" y="16917"/>
                    <a:pt x="206920" y="29220"/>
                    <a:pt x="201811" y="40482"/>
                  </a:cubicBezTo>
                  <a:lnTo>
                    <a:pt x="201811" y="147191"/>
                  </a:lnTo>
                  <a:lnTo>
                    <a:pt x="190797" y="147191"/>
                  </a:lnTo>
                  <a:lnTo>
                    <a:pt x="190797" y="62285"/>
                  </a:lnTo>
                  <a:cubicBezTo>
                    <a:pt x="186233" y="70272"/>
                    <a:pt x="181421" y="77589"/>
                    <a:pt x="176361" y="84237"/>
                  </a:cubicBezTo>
                  <a:cubicBezTo>
                    <a:pt x="174774" y="80070"/>
                    <a:pt x="173137" y="76002"/>
                    <a:pt x="171450" y="72033"/>
                  </a:cubicBezTo>
                  <a:cubicBezTo>
                    <a:pt x="186035" y="50403"/>
                    <a:pt x="196999" y="26492"/>
                    <a:pt x="204341" y="298"/>
                  </a:cubicBezTo>
                  <a:close/>
                  <a:moveTo>
                    <a:pt x="263723" y="0"/>
                  </a:moveTo>
                  <a:cubicBezTo>
                    <a:pt x="267295" y="5358"/>
                    <a:pt x="270817" y="11014"/>
                    <a:pt x="274290" y="16967"/>
                  </a:cubicBezTo>
                  <a:lnTo>
                    <a:pt x="267816" y="20390"/>
                  </a:lnTo>
                  <a:lnTo>
                    <a:pt x="319236" y="20390"/>
                  </a:lnTo>
                  <a:lnTo>
                    <a:pt x="319236" y="30808"/>
                  </a:lnTo>
                  <a:lnTo>
                    <a:pt x="214461" y="30808"/>
                  </a:lnTo>
                  <a:lnTo>
                    <a:pt x="214461" y="20390"/>
                  </a:lnTo>
                  <a:lnTo>
                    <a:pt x="263054" y="20390"/>
                  </a:lnTo>
                  <a:cubicBezTo>
                    <a:pt x="260077" y="15280"/>
                    <a:pt x="256976" y="10220"/>
                    <a:pt x="253752" y="5209"/>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1200">
                <a:solidFill>
                  <a:prstClr val="black"/>
                </a:solidFill>
              </a:endParaRPr>
            </a:p>
          </p:txBody>
        </p:sp>
        <p:sp>
          <p:nvSpPr>
            <p:cNvPr id="42" name="文本框 41"/>
            <p:cNvSpPr txBox="1"/>
            <p:nvPr userDrawn="1">
              <p:custDataLst>
                <p:tags r:id="rId60"/>
              </p:custDataLst>
            </p:nvPr>
          </p:nvSpPr>
          <p:spPr>
            <a:xfrm>
              <a:off x="361902" y="5299500"/>
              <a:ext cx="833884" cy="338554"/>
            </a:xfrm>
            <a:prstGeom prst="rect">
              <a:avLst/>
            </a:prstGeom>
            <a:noFill/>
          </p:spPr>
          <p:txBody>
            <a:bodyPr wrap="square" lIns="0" tIns="0" rIns="0" bIns="0" rtlCol="0">
              <a:spAutoFit/>
            </a:bodyPr>
            <a:lstStyle/>
            <a:p>
              <a:r>
                <a:rPr lang="zh-CN" altLang="en-US" sz="1200" b="1">
                  <a:solidFill>
                    <a:srgbClr val="A90E09"/>
                  </a:solidFill>
                </a:rPr>
                <a:t>免费</a:t>
              </a:r>
              <a:endParaRPr lang="en-US" altLang="zh-CN" sz="1000">
                <a:solidFill>
                  <a:srgbClr val="A90E09"/>
                </a:solidFill>
              </a:endParaRPr>
            </a:p>
            <a:p>
              <a:pPr algn="dist"/>
              <a:r>
                <a:rPr lang="zh-CN" altLang="en-US" sz="1000">
                  <a:solidFill>
                    <a:prstClr val="black"/>
                  </a:solidFill>
                </a:rPr>
                <a:t>查看使用说明</a:t>
              </a:r>
              <a:endParaRPr lang="zh-CN" altLang="en-US" sz="1000">
                <a:solidFill>
                  <a:prstClr val="black"/>
                </a:solidFill>
              </a:endParaRPr>
            </a:p>
          </p:txBody>
        </p:sp>
      </p:gr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名人名言">
    <p:bg>
      <p:bgPr>
        <a:blipFill dpi="0" rotWithShape="1">
          <a:blip r:embed="rId2">
            <a:lum/>
          </a:blip>
          <a:stretch>
            <a:fillRect t="-9000" b="-9000"/>
          </a:stretch>
        </a:blipFill>
        <a:effectLst/>
      </p:bgPr>
    </p:bg>
    <p:spTree>
      <p:nvGrpSpPr>
        <p:cNvPr id="1" name=""/>
        <p:cNvGrpSpPr/>
        <p:nvPr/>
      </p:nvGrpSpPr>
      <p:grpSpPr>
        <a:xfrm>
          <a:off x="0" y="0"/>
          <a:ext cx="0" cy="0"/>
          <a:chOff x="0" y="0"/>
          <a:chExt cx="0" cy="0"/>
        </a:xfrm>
      </p:grpSpPr>
      <p:sp>
        <p:nvSpPr>
          <p:cNvPr id="5" name="矩形 4"/>
          <p:cNvSpPr/>
          <p:nvPr userDrawn="1">
            <p:custDataLst>
              <p:tags r:id="rId3"/>
            </p:custDataLst>
          </p:nvPr>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9" name="组合 8"/>
          <p:cNvGrpSpPr/>
          <p:nvPr userDrawn="1">
            <p:custDataLst>
              <p:tags r:id="rId4"/>
            </p:custDataLst>
          </p:nvPr>
        </p:nvGrpSpPr>
        <p:grpSpPr>
          <a:xfrm>
            <a:off x="-2" y="4026103"/>
            <a:ext cx="6759803" cy="1938994"/>
            <a:chOff x="-2" y="4026103"/>
            <a:chExt cx="6759803" cy="1938994"/>
          </a:xfrm>
        </p:grpSpPr>
        <p:sp>
          <p:nvSpPr>
            <p:cNvPr id="6" name="文本框 5"/>
            <p:cNvSpPr txBox="1"/>
            <p:nvPr userDrawn="1">
              <p:custDataLst>
                <p:tags r:id="rId5"/>
              </p:custDataLst>
            </p:nvPr>
          </p:nvSpPr>
          <p:spPr>
            <a:xfrm>
              <a:off x="847047" y="4026105"/>
              <a:ext cx="5912754" cy="1938992"/>
            </a:xfrm>
            <a:prstGeom prst="rect">
              <a:avLst/>
            </a:prstGeom>
            <a:noFill/>
          </p:spPr>
          <p:txBody>
            <a:bodyPr wrap="square" rtlCol="0">
              <a:spAutoFit/>
            </a:bodyPr>
            <a:lstStyle/>
            <a:p>
              <a:pPr algn="l"/>
              <a:r>
                <a:rPr lang="en-US" altLang="zh-CN" sz="4000">
                  <a:solidFill>
                    <a:schemeClr val="bg2"/>
                  </a:solidFill>
                  <a:effectLst>
                    <a:outerShdw blurRad="38100" dist="38100" dir="2700000" algn="tl">
                      <a:srgbClr val="000000">
                        <a:alpha val="43137"/>
                      </a:srgbClr>
                    </a:outerShdw>
                  </a:effectLst>
                </a:rPr>
                <a:t>A thousand-mile journey </a:t>
              </a:r>
              <a:endParaRPr lang="en-US" altLang="zh-CN" sz="4000">
                <a:solidFill>
                  <a:schemeClr val="bg2"/>
                </a:solidFill>
                <a:effectLst>
                  <a:outerShdw blurRad="38100" dist="38100" dir="2700000" algn="tl">
                    <a:srgbClr val="000000">
                      <a:alpha val="43137"/>
                    </a:srgbClr>
                  </a:outerShdw>
                </a:effectLst>
              </a:endParaRPr>
            </a:p>
            <a:p>
              <a:pPr algn="l"/>
              <a:r>
                <a:rPr lang="en-US" altLang="zh-CN" sz="4000">
                  <a:solidFill>
                    <a:schemeClr val="bg2"/>
                  </a:solidFill>
                  <a:effectLst>
                    <a:outerShdw blurRad="38100" dist="38100" dir="2700000" algn="tl">
                      <a:srgbClr val="000000">
                        <a:alpha val="43137"/>
                      </a:srgbClr>
                    </a:outerShdw>
                  </a:effectLst>
                </a:rPr>
                <a:t>begins with the first step.</a:t>
              </a:r>
              <a:endParaRPr lang="en-US" altLang="zh-CN" sz="4000">
                <a:solidFill>
                  <a:schemeClr val="bg2"/>
                </a:solidFill>
                <a:effectLst>
                  <a:outerShdw blurRad="38100" dist="38100" dir="2700000" algn="tl">
                    <a:srgbClr val="000000">
                      <a:alpha val="43137"/>
                    </a:srgbClr>
                  </a:outerShdw>
                </a:effectLst>
              </a:endParaRPr>
            </a:p>
            <a:p>
              <a:pPr algn="l"/>
              <a:r>
                <a:rPr lang="en-US" altLang="zh-CN" sz="4000">
                  <a:solidFill>
                    <a:schemeClr val="bg2"/>
                  </a:solidFill>
                  <a:effectLst>
                    <a:outerShdw blurRad="38100" dist="38100" dir="2700000" algn="tl">
                      <a:srgbClr val="000000">
                        <a:alpha val="43137"/>
                      </a:srgbClr>
                    </a:outerShdw>
                  </a:effectLst>
                </a:rPr>
                <a:t>—— Laozi</a:t>
              </a:r>
              <a:endParaRPr lang="zh-CN" altLang="en-US" sz="4000">
                <a:solidFill>
                  <a:schemeClr val="bg2"/>
                </a:solidFill>
                <a:effectLst>
                  <a:outerShdw blurRad="38100" dist="38100" dir="2700000" algn="tl">
                    <a:srgbClr val="000000">
                      <a:alpha val="43137"/>
                    </a:srgbClr>
                  </a:outerShdw>
                </a:effectLst>
              </a:endParaRPr>
            </a:p>
          </p:txBody>
        </p:sp>
        <p:sp>
          <p:nvSpPr>
            <p:cNvPr id="8" name="矩形: 圆顶角 7"/>
            <p:cNvSpPr/>
            <p:nvPr userDrawn="1">
              <p:custDataLst>
                <p:tags r:id="rId6"/>
              </p:custDataLst>
            </p:nvPr>
          </p:nvSpPr>
          <p:spPr>
            <a:xfrm rot="5400000">
              <a:off x="-634218" y="4660319"/>
              <a:ext cx="1938993" cy="670562"/>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custDataLst>
              <p:tags r:id="rId2"/>
            </p:custDataLst>
          </p:nvPr>
        </p:nvSpPr>
        <p:spPr>
          <a:xfrm>
            <a:off x="4524596" y="3608058"/>
            <a:ext cx="2817926" cy="1955282"/>
          </a:xfrm>
          <a:custGeom>
            <a:avLst/>
            <a:gdLst>
              <a:gd name="connsiteX0" fmla="*/ 1737564 w 2817926"/>
              <a:gd name="connsiteY0" fmla="*/ 509 h 1955282"/>
              <a:gd name="connsiteX1" fmla="*/ 2527366 w 2817926"/>
              <a:gd name="connsiteY1" fmla="*/ 56924 h 1955282"/>
              <a:gd name="connsiteX2" fmla="*/ 2786872 w 2817926"/>
              <a:gd name="connsiteY2" fmla="*/ 260016 h 1955282"/>
              <a:gd name="connsiteX3" fmla="*/ 2809438 w 2817926"/>
              <a:gd name="connsiteY3" fmla="*/ 801594 h 1955282"/>
              <a:gd name="connsiteX4" fmla="*/ 2753024 w 2817926"/>
              <a:gd name="connsiteY4" fmla="*/ 1388304 h 1955282"/>
              <a:gd name="connsiteX5" fmla="*/ 2767086 w 2817926"/>
              <a:gd name="connsiteY5" fmla="*/ 1843870 h 1955282"/>
              <a:gd name="connsiteX6" fmla="*/ 2391971 w 2817926"/>
              <a:gd name="connsiteY6" fmla="*/ 1896034 h 1955282"/>
              <a:gd name="connsiteX7" fmla="*/ 1760130 w 2817926"/>
              <a:gd name="connsiteY7" fmla="*/ 1952448 h 1955282"/>
              <a:gd name="connsiteX8" fmla="*/ 1184703 w 2817926"/>
              <a:gd name="connsiteY8" fmla="*/ 1884751 h 1955282"/>
              <a:gd name="connsiteX9" fmla="*/ 676973 w 2817926"/>
              <a:gd name="connsiteY9" fmla="*/ 1941165 h 1955282"/>
              <a:gd name="connsiteX10" fmla="*/ 135395 w 2817926"/>
              <a:gd name="connsiteY10" fmla="*/ 1896034 h 1955282"/>
              <a:gd name="connsiteX11" fmla="*/ 56415 w 2817926"/>
              <a:gd name="connsiteY11" fmla="*/ 1365738 h 1955282"/>
              <a:gd name="connsiteX12" fmla="*/ 0 w 2817926"/>
              <a:gd name="connsiteY12" fmla="*/ 936989 h 1955282"/>
              <a:gd name="connsiteX13" fmla="*/ 56415 w 2817926"/>
              <a:gd name="connsiteY13" fmla="*/ 542088 h 1955282"/>
              <a:gd name="connsiteX14" fmla="*/ 33849 w 2817926"/>
              <a:gd name="connsiteY14" fmla="*/ 124621 h 1955282"/>
              <a:gd name="connsiteX15" fmla="*/ 440033 w 2817926"/>
              <a:gd name="connsiteY15" fmla="*/ 45641 h 1955282"/>
              <a:gd name="connsiteX16" fmla="*/ 1038025 w 2817926"/>
              <a:gd name="connsiteY16" fmla="*/ 79489 h 1955282"/>
              <a:gd name="connsiteX17" fmla="*/ 1737564 w 2817926"/>
              <a:gd name="connsiteY17" fmla="*/ 509 h 19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7926" h="1955282">
                <a:moveTo>
                  <a:pt x="1737564" y="509"/>
                </a:moveTo>
                <a:cubicBezTo>
                  <a:pt x="1985788" y="-3251"/>
                  <a:pt x="2352481" y="13673"/>
                  <a:pt x="2527366" y="56924"/>
                </a:cubicBezTo>
                <a:cubicBezTo>
                  <a:pt x="2702251" y="100174"/>
                  <a:pt x="2739860" y="135904"/>
                  <a:pt x="2786872" y="260016"/>
                </a:cubicBezTo>
                <a:cubicBezTo>
                  <a:pt x="2833885" y="384127"/>
                  <a:pt x="2815080" y="613546"/>
                  <a:pt x="2809438" y="801594"/>
                </a:cubicBezTo>
                <a:cubicBezTo>
                  <a:pt x="2803797" y="989642"/>
                  <a:pt x="2760082" y="1214591"/>
                  <a:pt x="2753024" y="1388304"/>
                </a:cubicBezTo>
                <a:cubicBezTo>
                  <a:pt x="2745965" y="1562017"/>
                  <a:pt x="2827261" y="1759249"/>
                  <a:pt x="2767086" y="1843870"/>
                </a:cubicBezTo>
                <a:cubicBezTo>
                  <a:pt x="2706911" y="1928492"/>
                  <a:pt x="2559798" y="1877938"/>
                  <a:pt x="2391971" y="1896034"/>
                </a:cubicBezTo>
                <a:cubicBezTo>
                  <a:pt x="2224145" y="1914130"/>
                  <a:pt x="1961341" y="1954329"/>
                  <a:pt x="1760130" y="1952448"/>
                </a:cubicBezTo>
                <a:cubicBezTo>
                  <a:pt x="1558919" y="1950567"/>
                  <a:pt x="1365229" y="1886632"/>
                  <a:pt x="1184703" y="1884751"/>
                </a:cubicBezTo>
                <a:cubicBezTo>
                  <a:pt x="1004177" y="1882870"/>
                  <a:pt x="851858" y="1939284"/>
                  <a:pt x="676973" y="1941165"/>
                </a:cubicBezTo>
                <a:cubicBezTo>
                  <a:pt x="502089" y="1943046"/>
                  <a:pt x="238822" y="1991938"/>
                  <a:pt x="135395" y="1896034"/>
                </a:cubicBezTo>
                <a:cubicBezTo>
                  <a:pt x="31968" y="1800129"/>
                  <a:pt x="78980" y="1525579"/>
                  <a:pt x="56415" y="1365738"/>
                </a:cubicBezTo>
                <a:cubicBezTo>
                  <a:pt x="48514" y="1215196"/>
                  <a:pt x="0" y="1074264"/>
                  <a:pt x="0" y="936989"/>
                </a:cubicBezTo>
                <a:cubicBezTo>
                  <a:pt x="0" y="799713"/>
                  <a:pt x="50773" y="677482"/>
                  <a:pt x="56415" y="542088"/>
                </a:cubicBezTo>
                <a:cubicBezTo>
                  <a:pt x="62056" y="406693"/>
                  <a:pt x="-30088" y="207362"/>
                  <a:pt x="33849" y="124621"/>
                </a:cubicBezTo>
                <a:cubicBezTo>
                  <a:pt x="97786" y="41880"/>
                  <a:pt x="272670" y="53163"/>
                  <a:pt x="440033" y="45641"/>
                </a:cubicBezTo>
                <a:cubicBezTo>
                  <a:pt x="607395" y="38119"/>
                  <a:pt x="821770" y="87012"/>
                  <a:pt x="1038025" y="79489"/>
                </a:cubicBezTo>
                <a:cubicBezTo>
                  <a:pt x="1254281" y="71967"/>
                  <a:pt x="1489341" y="4270"/>
                  <a:pt x="1737564" y="509"/>
                </a:cubicBezTo>
                <a:close/>
              </a:path>
            </a:pathLst>
          </a:custGeom>
        </p:spPr>
        <p:txBody>
          <a:bodyPr wrap="square">
            <a:noAutofit/>
          </a:bodyPr>
          <a:lstStyle/>
          <a:p>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
    <p:spTree>
      <p:nvGrpSpPr>
        <p:cNvPr id="1" name=""/>
        <p:cNvGrpSpPr/>
        <p:nvPr/>
      </p:nvGrpSpPr>
      <p:grpSpPr>
        <a:xfrm>
          <a:off x="0" y="0"/>
          <a:ext cx="0" cy="0"/>
          <a:chOff x="0" y="0"/>
          <a:chExt cx="0" cy="0"/>
        </a:xfrm>
      </p:grpSpPr>
      <p:sp>
        <p:nvSpPr>
          <p:cNvPr id="5" name="矩形 4"/>
          <p:cNvSpPr/>
          <p:nvPr>
            <p:custDataLst>
              <p:tags r:id="rId2"/>
            </p:custDataLst>
          </p:nvPr>
        </p:nvSpPr>
        <p:spPr>
          <a:xfrm>
            <a:off x="192000" y="189000"/>
            <a:ext cx="11808000" cy="6480000"/>
          </a:xfrm>
          <a:prstGeom prst="rect">
            <a:avLst/>
          </a:prstGeom>
          <a:noFill/>
          <a:ln w="444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 (含音频)">
    <p:spTree>
      <p:nvGrpSpPr>
        <p:cNvPr id="1" name=""/>
        <p:cNvGrpSpPr/>
        <p:nvPr/>
      </p:nvGrpSpPr>
      <p:grpSpPr>
        <a:xfrm>
          <a:off x="0" y="0"/>
          <a:ext cx="0" cy="0"/>
          <a:chOff x="0" y="0"/>
          <a:chExt cx="0" cy="0"/>
        </a:xfrm>
      </p:grpSpPr>
      <p:sp>
        <p:nvSpPr>
          <p:cNvPr id="5" name="矩形 4"/>
          <p:cNvSpPr/>
          <p:nvPr>
            <p:custDataLst>
              <p:tags r:id="rId2"/>
            </p:custDataLst>
          </p:nvPr>
        </p:nvSpPr>
        <p:spPr>
          <a:xfrm>
            <a:off x="192000" y="189000"/>
            <a:ext cx="11808000" cy="6480000"/>
          </a:xfrm>
          <a:prstGeom prst="rect">
            <a:avLst/>
          </a:prstGeom>
          <a:noFill/>
          <a:ln w="444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912000" y="391601"/>
            <a:ext cx="10764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grpSp>
        <p:nvGrpSpPr>
          <p:cNvPr id="3" name="组合 2"/>
          <p:cNvGrpSpPr/>
          <p:nvPr userDrawn="1">
            <p:custDataLst>
              <p:tags r:id="rId4"/>
            </p:custDataLst>
          </p:nvPr>
        </p:nvGrpSpPr>
        <p:grpSpPr>
          <a:xfrm>
            <a:off x="0" y="391601"/>
            <a:ext cx="720000" cy="1260000"/>
            <a:chOff x="0" y="391601"/>
            <a:chExt cx="720000" cy="1260000"/>
          </a:xfrm>
        </p:grpSpPr>
        <p:sp>
          <p:nvSpPr>
            <p:cNvPr id="2" name="矩形 1"/>
            <p:cNvSpPr/>
            <p:nvPr userDrawn="1">
              <p:custDataLst>
                <p:tags r:id="rId5"/>
              </p:custDataLst>
            </p:nvPr>
          </p:nvSpPr>
          <p:spPr>
            <a:xfrm>
              <a:off x="0" y="391601"/>
              <a:ext cx="720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图形 13" descr="耳机"/>
            <p:cNvSpPr>
              <a:spLocks noChangeAspect="1"/>
            </p:cNvSpPr>
            <p:nvPr>
              <p:custDataLst>
                <p:tags r:id="rId6"/>
              </p:custDataLst>
            </p:nvPr>
          </p:nvSpPr>
          <p:spPr>
            <a:xfrm>
              <a:off x="192000" y="841601"/>
              <a:ext cx="402352" cy="360000"/>
            </a:xfrm>
            <a:custGeom>
              <a:avLst/>
              <a:gdLst>
                <a:gd name="connsiteX0" fmla="*/ 179467 w 358933"/>
                <a:gd name="connsiteY0" fmla="*/ 0 h 321151"/>
                <a:gd name="connsiteX1" fmla="*/ 0 w 358933"/>
                <a:gd name="connsiteY1" fmla="*/ 179467 h 321151"/>
                <a:gd name="connsiteX2" fmla="*/ 0 w 358933"/>
                <a:gd name="connsiteY2" fmla="*/ 264478 h 321151"/>
                <a:gd name="connsiteX3" fmla="*/ 14168 w 358933"/>
                <a:gd name="connsiteY3" fmla="*/ 278646 h 321151"/>
                <a:gd name="connsiteX4" fmla="*/ 28337 w 358933"/>
                <a:gd name="connsiteY4" fmla="*/ 264478 h 321151"/>
                <a:gd name="connsiteX5" fmla="*/ 28337 w 358933"/>
                <a:gd name="connsiteY5" fmla="*/ 259755 h 321151"/>
                <a:gd name="connsiteX6" fmla="*/ 47228 w 358933"/>
                <a:gd name="connsiteY6" fmla="*/ 259755 h 321151"/>
                <a:gd name="connsiteX7" fmla="*/ 47228 w 358933"/>
                <a:gd name="connsiteY7" fmla="*/ 302260 h 321151"/>
                <a:gd name="connsiteX8" fmla="*/ 66119 w 358933"/>
                <a:gd name="connsiteY8" fmla="*/ 321151 h 321151"/>
                <a:gd name="connsiteX9" fmla="*/ 94456 w 358933"/>
                <a:gd name="connsiteY9" fmla="*/ 321151 h 321151"/>
                <a:gd name="connsiteX10" fmla="*/ 113348 w 358933"/>
                <a:gd name="connsiteY10" fmla="*/ 302260 h 321151"/>
                <a:gd name="connsiteX11" fmla="*/ 113348 w 358933"/>
                <a:gd name="connsiteY11" fmla="*/ 198358 h 321151"/>
                <a:gd name="connsiteX12" fmla="*/ 94456 w 358933"/>
                <a:gd name="connsiteY12" fmla="*/ 179467 h 321151"/>
                <a:gd name="connsiteX13" fmla="*/ 66119 w 358933"/>
                <a:gd name="connsiteY13" fmla="*/ 179467 h 321151"/>
                <a:gd name="connsiteX14" fmla="*/ 47228 w 358933"/>
                <a:gd name="connsiteY14" fmla="*/ 198358 h 321151"/>
                <a:gd name="connsiteX15" fmla="*/ 47228 w 358933"/>
                <a:gd name="connsiteY15" fmla="*/ 240863 h 321151"/>
                <a:gd name="connsiteX16" fmla="*/ 28337 w 358933"/>
                <a:gd name="connsiteY16" fmla="*/ 240863 h 321151"/>
                <a:gd name="connsiteX17" fmla="*/ 28337 w 358933"/>
                <a:gd name="connsiteY17" fmla="*/ 179467 h 321151"/>
                <a:gd name="connsiteX18" fmla="*/ 179467 w 358933"/>
                <a:gd name="connsiteY18" fmla="*/ 28337 h 321151"/>
                <a:gd name="connsiteX19" fmla="*/ 330597 w 358933"/>
                <a:gd name="connsiteY19" fmla="*/ 179467 h 321151"/>
                <a:gd name="connsiteX20" fmla="*/ 330597 w 358933"/>
                <a:gd name="connsiteY20" fmla="*/ 240863 h 321151"/>
                <a:gd name="connsiteX21" fmla="*/ 311706 w 358933"/>
                <a:gd name="connsiteY21" fmla="*/ 240863 h 321151"/>
                <a:gd name="connsiteX22" fmla="*/ 311706 w 358933"/>
                <a:gd name="connsiteY22" fmla="*/ 198358 h 321151"/>
                <a:gd name="connsiteX23" fmla="*/ 292814 w 358933"/>
                <a:gd name="connsiteY23" fmla="*/ 179467 h 321151"/>
                <a:gd name="connsiteX24" fmla="*/ 264478 w 358933"/>
                <a:gd name="connsiteY24" fmla="*/ 179467 h 321151"/>
                <a:gd name="connsiteX25" fmla="*/ 245586 w 358933"/>
                <a:gd name="connsiteY25" fmla="*/ 198358 h 321151"/>
                <a:gd name="connsiteX26" fmla="*/ 245586 w 358933"/>
                <a:gd name="connsiteY26" fmla="*/ 302260 h 321151"/>
                <a:gd name="connsiteX27" fmla="*/ 264478 w 358933"/>
                <a:gd name="connsiteY27" fmla="*/ 321151 h 321151"/>
                <a:gd name="connsiteX28" fmla="*/ 292814 w 358933"/>
                <a:gd name="connsiteY28" fmla="*/ 321151 h 321151"/>
                <a:gd name="connsiteX29" fmla="*/ 311706 w 358933"/>
                <a:gd name="connsiteY29" fmla="*/ 302260 h 321151"/>
                <a:gd name="connsiteX30" fmla="*/ 311706 w 358933"/>
                <a:gd name="connsiteY30" fmla="*/ 259755 h 321151"/>
                <a:gd name="connsiteX31" fmla="*/ 330597 w 358933"/>
                <a:gd name="connsiteY31" fmla="*/ 259755 h 321151"/>
                <a:gd name="connsiteX32" fmla="*/ 330597 w 358933"/>
                <a:gd name="connsiteY32" fmla="*/ 264478 h 321151"/>
                <a:gd name="connsiteX33" fmla="*/ 344765 w 358933"/>
                <a:gd name="connsiteY33" fmla="*/ 278646 h 321151"/>
                <a:gd name="connsiteX34" fmla="*/ 358934 w 358933"/>
                <a:gd name="connsiteY34" fmla="*/ 264478 h 321151"/>
                <a:gd name="connsiteX35" fmla="*/ 358934 w 358933"/>
                <a:gd name="connsiteY35" fmla="*/ 179467 h 321151"/>
                <a:gd name="connsiteX36" fmla="*/ 179467 w 358933"/>
                <a:gd name="connsiteY36" fmla="*/ 0 h 3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8933" h="321151">
                  <a:moveTo>
                    <a:pt x="179467" y="0"/>
                  </a:moveTo>
                  <a:cubicBezTo>
                    <a:pt x="80288" y="0"/>
                    <a:pt x="0" y="80288"/>
                    <a:pt x="0" y="179467"/>
                  </a:cubicBezTo>
                  <a:lnTo>
                    <a:pt x="0" y="264478"/>
                  </a:lnTo>
                  <a:cubicBezTo>
                    <a:pt x="0" y="272506"/>
                    <a:pt x="6140" y="278646"/>
                    <a:pt x="14168" y="278646"/>
                  </a:cubicBezTo>
                  <a:cubicBezTo>
                    <a:pt x="22197" y="278646"/>
                    <a:pt x="28337" y="272506"/>
                    <a:pt x="28337" y="264478"/>
                  </a:cubicBezTo>
                  <a:lnTo>
                    <a:pt x="28337" y="259755"/>
                  </a:lnTo>
                  <a:lnTo>
                    <a:pt x="47228" y="259755"/>
                  </a:lnTo>
                  <a:lnTo>
                    <a:pt x="47228" y="302260"/>
                  </a:lnTo>
                  <a:cubicBezTo>
                    <a:pt x="47228" y="312650"/>
                    <a:pt x="55729" y="321151"/>
                    <a:pt x="66119" y="321151"/>
                  </a:cubicBezTo>
                  <a:lnTo>
                    <a:pt x="94456" y="321151"/>
                  </a:lnTo>
                  <a:cubicBezTo>
                    <a:pt x="104846" y="321151"/>
                    <a:pt x="113348" y="312650"/>
                    <a:pt x="113348" y="302260"/>
                  </a:cubicBezTo>
                  <a:lnTo>
                    <a:pt x="113348" y="198358"/>
                  </a:lnTo>
                  <a:cubicBezTo>
                    <a:pt x="113348" y="187968"/>
                    <a:pt x="104846" y="179467"/>
                    <a:pt x="94456" y="179467"/>
                  </a:cubicBezTo>
                  <a:lnTo>
                    <a:pt x="66119" y="179467"/>
                  </a:lnTo>
                  <a:cubicBezTo>
                    <a:pt x="55729" y="179467"/>
                    <a:pt x="47228" y="187968"/>
                    <a:pt x="47228" y="198358"/>
                  </a:cubicBezTo>
                  <a:lnTo>
                    <a:pt x="47228" y="240863"/>
                  </a:lnTo>
                  <a:lnTo>
                    <a:pt x="28337" y="240863"/>
                  </a:lnTo>
                  <a:lnTo>
                    <a:pt x="28337" y="179467"/>
                  </a:lnTo>
                  <a:cubicBezTo>
                    <a:pt x="28337" y="96345"/>
                    <a:pt x="96345" y="28337"/>
                    <a:pt x="179467" y="28337"/>
                  </a:cubicBezTo>
                  <a:cubicBezTo>
                    <a:pt x="262588" y="28337"/>
                    <a:pt x="330597" y="96345"/>
                    <a:pt x="330597" y="179467"/>
                  </a:cubicBezTo>
                  <a:lnTo>
                    <a:pt x="330597" y="240863"/>
                  </a:lnTo>
                  <a:lnTo>
                    <a:pt x="311706" y="240863"/>
                  </a:lnTo>
                  <a:lnTo>
                    <a:pt x="311706" y="198358"/>
                  </a:lnTo>
                  <a:cubicBezTo>
                    <a:pt x="311706" y="187968"/>
                    <a:pt x="303205" y="179467"/>
                    <a:pt x="292814" y="179467"/>
                  </a:cubicBezTo>
                  <a:lnTo>
                    <a:pt x="264478" y="179467"/>
                  </a:lnTo>
                  <a:cubicBezTo>
                    <a:pt x="254087" y="179467"/>
                    <a:pt x="245586" y="187968"/>
                    <a:pt x="245586" y="198358"/>
                  </a:cubicBezTo>
                  <a:lnTo>
                    <a:pt x="245586" y="302260"/>
                  </a:lnTo>
                  <a:cubicBezTo>
                    <a:pt x="245586" y="312650"/>
                    <a:pt x="254087" y="321151"/>
                    <a:pt x="264478" y="321151"/>
                  </a:cubicBezTo>
                  <a:lnTo>
                    <a:pt x="292814" y="321151"/>
                  </a:lnTo>
                  <a:cubicBezTo>
                    <a:pt x="303205" y="321151"/>
                    <a:pt x="311706" y="312650"/>
                    <a:pt x="311706" y="302260"/>
                  </a:cubicBezTo>
                  <a:lnTo>
                    <a:pt x="311706" y="259755"/>
                  </a:lnTo>
                  <a:lnTo>
                    <a:pt x="330597" y="259755"/>
                  </a:lnTo>
                  <a:lnTo>
                    <a:pt x="330597" y="264478"/>
                  </a:lnTo>
                  <a:cubicBezTo>
                    <a:pt x="330597" y="272506"/>
                    <a:pt x="336737" y="278646"/>
                    <a:pt x="344765" y="278646"/>
                  </a:cubicBezTo>
                  <a:cubicBezTo>
                    <a:pt x="352794" y="278646"/>
                    <a:pt x="358934" y="272506"/>
                    <a:pt x="358934" y="264478"/>
                  </a:cubicBezTo>
                  <a:lnTo>
                    <a:pt x="358934" y="179467"/>
                  </a:lnTo>
                  <a:cubicBezTo>
                    <a:pt x="358934" y="80288"/>
                    <a:pt x="278646" y="0"/>
                    <a:pt x="179467" y="0"/>
                  </a:cubicBezTo>
                  <a:close/>
                </a:path>
              </a:pathLst>
            </a:custGeom>
            <a:solidFill>
              <a:srgbClr val="FFFFFF"/>
            </a:solidFill>
            <a:ln w="4663" cap="flat">
              <a:noFill/>
              <a:prstDash val="solid"/>
              <a:miter/>
            </a:ln>
          </p:spPr>
          <p:txBody>
            <a:bodyPr rtlCol="0" anchor="ctr"/>
            <a:lstStyle/>
            <a:p>
              <a:endParaRPr lang="en-US" sz="1800"/>
            </a:p>
          </p:txBody>
        </p:sp>
      </p:gr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文本类">
    <p:spTree>
      <p:nvGrpSpPr>
        <p:cNvPr id="1" name=""/>
        <p:cNvGrpSpPr/>
        <p:nvPr/>
      </p:nvGrpSpPr>
      <p:grpSpPr>
        <a:xfrm>
          <a:off x="0" y="0"/>
          <a:ext cx="0" cy="0"/>
          <a:chOff x="0" y="0"/>
          <a:chExt cx="0" cy="0"/>
        </a:xfrm>
      </p:grpSpPr>
      <p:sp>
        <p:nvSpPr>
          <p:cNvPr id="5" name="矩形 4"/>
          <p:cNvSpPr/>
          <p:nvPr>
            <p:custDataLst>
              <p:tags r:id="rId2"/>
            </p:custDataLst>
          </p:nvPr>
        </p:nvSpPr>
        <p:spPr>
          <a:xfrm>
            <a:off x="192000" y="189000"/>
            <a:ext cx="11808000" cy="6480000"/>
          </a:xfrm>
          <a:prstGeom prst="rect">
            <a:avLst/>
          </a:prstGeom>
          <a:noFill/>
          <a:ln w="444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文本占位符 6"/>
          <p:cNvSpPr>
            <a:spLocks noGrp="1"/>
          </p:cNvSpPr>
          <p:nvPr>
            <p:ph type="body" sz="quarter" idx="16"/>
            <p:custDataLst>
              <p:tags r:id="rId5"/>
            </p:custDataLst>
          </p:nvPr>
        </p:nvSpPr>
        <p:spPr>
          <a:xfrm>
            <a:off x="516000" y="1854202"/>
            <a:ext cx="11160000" cy="4500000"/>
          </a:xfrm>
          <a:prstGeom prst="rect">
            <a:avLst/>
          </a:prstGeom>
        </p:spPr>
        <p:txBody>
          <a:bodyPr/>
          <a:lstStyle>
            <a:lvl1pPr>
              <a:lnSpc>
                <a:spcPct val="120000"/>
              </a:lnSpc>
              <a:spcBef>
                <a:spcPct val="0"/>
              </a:spcBef>
              <a:defRPr sz="3000"/>
            </a:lvl1pPr>
          </a:lstStyle>
          <a:p>
            <a:pPr lvl="0"/>
            <a:endParaRPr lang="zh-CN"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文本类 (含音频)">
    <p:spTree>
      <p:nvGrpSpPr>
        <p:cNvPr id="1" name=""/>
        <p:cNvGrpSpPr/>
        <p:nvPr/>
      </p:nvGrpSpPr>
      <p:grpSpPr>
        <a:xfrm>
          <a:off x="0" y="0"/>
          <a:ext cx="0" cy="0"/>
          <a:chOff x="0" y="0"/>
          <a:chExt cx="0" cy="0"/>
        </a:xfrm>
      </p:grpSpPr>
      <p:sp>
        <p:nvSpPr>
          <p:cNvPr id="5" name="矩形 4"/>
          <p:cNvSpPr/>
          <p:nvPr>
            <p:custDataLst>
              <p:tags r:id="rId2"/>
            </p:custDataLst>
          </p:nvPr>
        </p:nvSpPr>
        <p:spPr>
          <a:xfrm>
            <a:off x="192000" y="189000"/>
            <a:ext cx="11808000" cy="6480000"/>
          </a:xfrm>
          <a:prstGeom prst="rect">
            <a:avLst/>
          </a:prstGeom>
          <a:noFill/>
          <a:ln w="444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912000" y="391601"/>
            <a:ext cx="10764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11" name="文本占位符 6"/>
          <p:cNvSpPr>
            <a:spLocks noGrp="1"/>
          </p:cNvSpPr>
          <p:nvPr>
            <p:ph type="body" sz="quarter" idx="16"/>
            <p:custDataLst>
              <p:tags r:id="rId4"/>
            </p:custDataLst>
          </p:nvPr>
        </p:nvSpPr>
        <p:spPr>
          <a:xfrm>
            <a:off x="516000" y="1854202"/>
            <a:ext cx="11160000" cy="4500000"/>
          </a:xfrm>
          <a:prstGeom prst="rect">
            <a:avLst/>
          </a:prstGeom>
        </p:spPr>
        <p:txBody>
          <a:bodyPr/>
          <a:lstStyle>
            <a:lvl1pPr>
              <a:lnSpc>
                <a:spcPct val="120000"/>
              </a:lnSpc>
              <a:spcBef>
                <a:spcPct val="0"/>
              </a:spcBef>
              <a:defRPr sz="3000"/>
            </a:lvl1pPr>
          </a:lstStyle>
          <a:p>
            <a:pPr lvl="0"/>
            <a:endParaRPr lang="zh-CN" altLang="en-US"/>
          </a:p>
        </p:txBody>
      </p:sp>
      <p:grpSp>
        <p:nvGrpSpPr>
          <p:cNvPr id="6" name="组合 5"/>
          <p:cNvGrpSpPr/>
          <p:nvPr userDrawn="1">
            <p:custDataLst>
              <p:tags r:id="rId5"/>
            </p:custDataLst>
          </p:nvPr>
        </p:nvGrpSpPr>
        <p:grpSpPr>
          <a:xfrm>
            <a:off x="0" y="391601"/>
            <a:ext cx="720000" cy="1260000"/>
            <a:chOff x="0" y="391601"/>
            <a:chExt cx="720000" cy="1260000"/>
          </a:xfrm>
        </p:grpSpPr>
        <p:sp>
          <p:nvSpPr>
            <p:cNvPr id="7" name="矩形 6"/>
            <p:cNvSpPr/>
            <p:nvPr userDrawn="1">
              <p:custDataLst>
                <p:tags r:id="rId6"/>
              </p:custDataLst>
            </p:nvPr>
          </p:nvSpPr>
          <p:spPr>
            <a:xfrm>
              <a:off x="0" y="391601"/>
              <a:ext cx="720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图形 13" descr="耳机"/>
            <p:cNvSpPr>
              <a:spLocks noChangeAspect="1"/>
            </p:cNvSpPr>
            <p:nvPr>
              <p:custDataLst>
                <p:tags r:id="rId7"/>
              </p:custDataLst>
            </p:nvPr>
          </p:nvSpPr>
          <p:spPr>
            <a:xfrm>
              <a:off x="192000" y="841601"/>
              <a:ext cx="402352" cy="360000"/>
            </a:xfrm>
            <a:custGeom>
              <a:avLst/>
              <a:gdLst>
                <a:gd name="connsiteX0" fmla="*/ 179467 w 358933"/>
                <a:gd name="connsiteY0" fmla="*/ 0 h 321151"/>
                <a:gd name="connsiteX1" fmla="*/ 0 w 358933"/>
                <a:gd name="connsiteY1" fmla="*/ 179467 h 321151"/>
                <a:gd name="connsiteX2" fmla="*/ 0 w 358933"/>
                <a:gd name="connsiteY2" fmla="*/ 264478 h 321151"/>
                <a:gd name="connsiteX3" fmla="*/ 14168 w 358933"/>
                <a:gd name="connsiteY3" fmla="*/ 278646 h 321151"/>
                <a:gd name="connsiteX4" fmla="*/ 28337 w 358933"/>
                <a:gd name="connsiteY4" fmla="*/ 264478 h 321151"/>
                <a:gd name="connsiteX5" fmla="*/ 28337 w 358933"/>
                <a:gd name="connsiteY5" fmla="*/ 259755 h 321151"/>
                <a:gd name="connsiteX6" fmla="*/ 47228 w 358933"/>
                <a:gd name="connsiteY6" fmla="*/ 259755 h 321151"/>
                <a:gd name="connsiteX7" fmla="*/ 47228 w 358933"/>
                <a:gd name="connsiteY7" fmla="*/ 302260 h 321151"/>
                <a:gd name="connsiteX8" fmla="*/ 66119 w 358933"/>
                <a:gd name="connsiteY8" fmla="*/ 321151 h 321151"/>
                <a:gd name="connsiteX9" fmla="*/ 94456 w 358933"/>
                <a:gd name="connsiteY9" fmla="*/ 321151 h 321151"/>
                <a:gd name="connsiteX10" fmla="*/ 113348 w 358933"/>
                <a:gd name="connsiteY10" fmla="*/ 302260 h 321151"/>
                <a:gd name="connsiteX11" fmla="*/ 113348 w 358933"/>
                <a:gd name="connsiteY11" fmla="*/ 198358 h 321151"/>
                <a:gd name="connsiteX12" fmla="*/ 94456 w 358933"/>
                <a:gd name="connsiteY12" fmla="*/ 179467 h 321151"/>
                <a:gd name="connsiteX13" fmla="*/ 66119 w 358933"/>
                <a:gd name="connsiteY13" fmla="*/ 179467 h 321151"/>
                <a:gd name="connsiteX14" fmla="*/ 47228 w 358933"/>
                <a:gd name="connsiteY14" fmla="*/ 198358 h 321151"/>
                <a:gd name="connsiteX15" fmla="*/ 47228 w 358933"/>
                <a:gd name="connsiteY15" fmla="*/ 240863 h 321151"/>
                <a:gd name="connsiteX16" fmla="*/ 28337 w 358933"/>
                <a:gd name="connsiteY16" fmla="*/ 240863 h 321151"/>
                <a:gd name="connsiteX17" fmla="*/ 28337 w 358933"/>
                <a:gd name="connsiteY17" fmla="*/ 179467 h 321151"/>
                <a:gd name="connsiteX18" fmla="*/ 179467 w 358933"/>
                <a:gd name="connsiteY18" fmla="*/ 28337 h 321151"/>
                <a:gd name="connsiteX19" fmla="*/ 330597 w 358933"/>
                <a:gd name="connsiteY19" fmla="*/ 179467 h 321151"/>
                <a:gd name="connsiteX20" fmla="*/ 330597 w 358933"/>
                <a:gd name="connsiteY20" fmla="*/ 240863 h 321151"/>
                <a:gd name="connsiteX21" fmla="*/ 311706 w 358933"/>
                <a:gd name="connsiteY21" fmla="*/ 240863 h 321151"/>
                <a:gd name="connsiteX22" fmla="*/ 311706 w 358933"/>
                <a:gd name="connsiteY22" fmla="*/ 198358 h 321151"/>
                <a:gd name="connsiteX23" fmla="*/ 292814 w 358933"/>
                <a:gd name="connsiteY23" fmla="*/ 179467 h 321151"/>
                <a:gd name="connsiteX24" fmla="*/ 264478 w 358933"/>
                <a:gd name="connsiteY24" fmla="*/ 179467 h 321151"/>
                <a:gd name="connsiteX25" fmla="*/ 245586 w 358933"/>
                <a:gd name="connsiteY25" fmla="*/ 198358 h 321151"/>
                <a:gd name="connsiteX26" fmla="*/ 245586 w 358933"/>
                <a:gd name="connsiteY26" fmla="*/ 302260 h 321151"/>
                <a:gd name="connsiteX27" fmla="*/ 264478 w 358933"/>
                <a:gd name="connsiteY27" fmla="*/ 321151 h 321151"/>
                <a:gd name="connsiteX28" fmla="*/ 292814 w 358933"/>
                <a:gd name="connsiteY28" fmla="*/ 321151 h 321151"/>
                <a:gd name="connsiteX29" fmla="*/ 311706 w 358933"/>
                <a:gd name="connsiteY29" fmla="*/ 302260 h 321151"/>
                <a:gd name="connsiteX30" fmla="*/ 311706 w 358933"/>
                <a:gd name="connsiteY30" fmla="*/ 259755 h 321151"/>
                <a:gd name="connsiteX31" fmla="*/ 330597 w 358933"/>
                <a:gd name="connsiteY31" fmla="*/ 259755 h 321151"/>
                <a:gd name="connsiteX32" fmla="*/ 330597 w 358933"/>
                <a:gd name="connsiteY32" fmla="*/ 264478 h 321151"/>
                <a:gd name="connsiteX33" fmla="*/ 344765 w 358933"/>
                <a:gd name="connsiteY33" fmla="*/ 278646 h 321151"/>
                <a:gd name="connsiteX34" fmla="*/ 358934 w 358933"/>
                <a:gd name="connsiteY34" fmla="*/ 264478 h 321151"/>
                <a:gd name="connsiteX35" fmla="*/ 358934 w 358933"/>
                <a:gd name="connsiteY35" fmla="*/ 179467 h 321151"/>
                <a:gd name="connsiteX36" fmla="*/ 179467 w 358933"/>
                <a:gd name="connsiteY36" fmla="*/ 0 h 3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8933" h="321151">
                  <a:moveTo>
                    <a:pt x="179467" y="0"/>
                  </a:moveTo>
                  <a:cubicBezTo>
                    <a:pt x="80288" y="0"/>
                    <a:pt x="0" y="80288"/>
                    <a:pt x="0" y="179467"/>
                  </a:cubicBezTo>
                  <a:lnTo>
                    <a:pt x="0" y="264478"/>
                  </a:lnTo>
                  <a:cubicBezTo>
                    <a:pt x="0" y="272506"/>
                    <a:pt x="6140" y="278646"/>
                    <a:pt x="14168" y="278646"/>
                  </a:cubicBezTo>
                  <a:cubicBezTo>
                    <a:pt x="22197" y="278646"/>
                    <a:pt x="28337" y="272506"/>
                    <a:pt x="28337" y="264478"/>
                  </a:cubicBezTo>
                  <a:lnTo>
                    <a:pt x="28337" y="259755"/>
                  </a:lnTo>
                  <a:lnTo>
                    <a:pt x="47228" y="259755"/>
                  </a:lnTo>
                  <a:lnTo>
                    <a:pt x="47228" y="302260"/>
                  </a:lnTo>
                  <a:cubicBezTo>
                    <a:pt x="47228" y="312650"/>
                    <a:pt x="55729" y="321151"/>
                    <a:pt x="66119" y="321151"/>
                  </a:cubicBezTo>
                  <a:lnTo>
                    <a:pt x="94456" y="321151"/>
                  </a:lnTo>
                  <a:cubicBezTo>
                    <a:pt x="104846" y="321151"/>
                    <a:pt x="113348" y="312650"/>
                    <a:pt x="113348" y="302260"/>
                  </a:cubicBezTo>
                  <a:lnTo>
                    <a:pt x="113348" y="198358"/>
                  </a:lnTo>
                  <a:cubicBezTo>
                    <a:pt x="113348" y="187968"/>
                    <a:pt x="104846" y="179467"/>
                    <a:pt x="94456" y="179467"/>
                  </a:cubicBezTo>
                  <a:lnTo>
                    <a:pt x="66119" y="179467"/>
                  </a:lnTo>
                  <a:cubicBezTo>
                    <a:pt x="55729" y="179467"/>
                    <a:pt x="47228" y="187968"/>
                    <a:pt x="47228" y="198358"/>
                  </a:cubicBezTo>
                  <a:lnTo>
                    <a:pt x="47228" y="240863"/>
                  </a:lnTo>
                  <a:lnTo>
                    <a:pt x="28337" y="240863"/>
                  </a:lnTo>
                  <a:lnTo>
                    <a:pt x="28337" y="179467"/>
                  </a:lnTo>
                  <a:cubicBezTo>
                    <a:pt x="28337" y="96345"/>
                    <a:pt x="96345" y="28337"/>
                    <a:pt x="179467" y="28337"/>
                  </a:cubicBezTo>
                  <a:cubicBezTo>
                    <a:pt x="262588" y="28337"/>
                    <a:pt x="330597" y="96345"/>
                    <a:pt x="330597" y="179467"/>
                  </a:cubicBezTo>
                  <a:lnTo>
                    <a:pt x="330597" y="240863"/>
                  </a:lnTo>
                  <a:lnTo>
                    <a:pt x="311706" y="240863"/>
                  </a:lnTo>
                  <a:lnTo>
                    <a:pt x="311706" y="198358"/>
                  </a:lnTo>
                  <a:cubicBezTo>
                    <a:pt x="311706" y="187968"/>
                    <a:pt x="303205" y="179467"/>
                    <a:pt x="292814" y="179467"/>
                  </a:cubicBezTo>
                  <a:lnTo>
                    <a:pt x="264478" y="179467"/>
                  </a:lnTo>
                  <a:cubicBezTo>
                    <a:pt x="254087" y="179467"/>
                    <a:pt x="245586" y="187968"/>
                    <a:pt x="245586" y="198358"/>
                  </a:cubicBezTo>
                  <a:lnTo>
                    <a:pt x="245586" y="302260"/>
                  </a:lnTo>
                  <a:cubicBezTo>
                    <a:pt x="245586" y="312650"/>
                    <a:pt x="254087" y="321151"/>
                    <a:pt x="264478" y="321151"/>
                  </a:cubicBezTo>
                  <a:lnTo>
                    <a:pt x="292814" y="321151"/>
                  </a:lnTo>
                  <a:cubicBezTo>
                    <a:pt x="303205" y="321151"/>
                    <a:pt x="311706" y="312650"/>
                    <a:pt x="311706" y="302260"/>
                  </a:cubicBezTo>
                  <a:lnTo>
                    <a:pt x="311706" y="259755"/>
                  </a:lnTo>
                  <a:lnTo>
                    <a:pt x="330597" y="259755"/>
                  </a:lnTo>
                  <a:lnTo>
                    <a:pt x="330597" y="264478"/>
                  </a:lnTo>
                  <a:cubicBezTo>
                    <a:pt x="330597" y="272506"/>
                    <a:pt x="336737" y="278646"/>
                    <a:pt x="344765" y="278646"/>
                  </a:cubicBezTo>
                  <a:cubicBezTo>
                    <a:pt x="352794" y="278646"/>
                    <a:pt x="358934" y="272506"/>
                    <a:pt x="358934" y="264478"/>
                  </a:cubicBezTo>
                  <a:lnTo>
                    <a:pt x="358934" y="179467"/>
                  </a:lnTo>
                  <a:cubicBezTo>
                    <a:pt x="358934" y="80288"/>
                    <a:pt x="278646" y="0"/>
                    <a:pt x="179467" y="0"/>
                  </a:cubicBezTo>
                  <a:close/>
                </a:path>
              </a:pathLst>
            </a:custGeom>
            <a:solidFill>
              <a:srgbClr val="FFFFFF"/>
            </a:solidFill>
            <a:ln w="4663" cap="flat">
              <a:noFill/>
              <a:prstDash val="solid"/>
              <a:miter/>
            </a:ln>
          </p:spPr>
          <p:txBody>
            <a:bodyPr rtlCol="0" anchor="ctr"/>
            <a:lstStyle/>
            <a:p>
              <a:endParaRPr lang="en-US" sz="1800"/>
            </a:p>
          </p:txBody>
        </p:sp>
      </p:gr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表格类">
    <p:spTree>
      <p:nvGrpSpPr>
        <p:cNvPr id="1" name=""/>
        <p:cNvGrpSpPr/>
        <p:nvPr/>
      </p:nvGrpSpPr>
      <p:grpSpPr>
        <a:xfrm>
          <a:off x="0" y="0"/>
          <a:ext cx="0" cy="0"/>
          <a:chOff x="0" y="0"/>
          <a:chExt cx="0" cy="0"/>
        </a:xfrm>
      </p:grpSpPr>
      <p:sp>
        <p:nvSpPr>
          <p:cNvPr id="5" name="矩形 4"/>
          <p:cNvSpPr/>
          <p:nvPr>
            <p:custDataLst>
              <p:tags r:id="rId2"/>
            </p:custDataLst>
          </p:nvPr>
        </p:nvSpPr>
        <p:spPr>
          <a:xfrm>
            <a:off x="192000" y="189000"/>
            <a:ext cx="11808000" cy="6480000"/>
          </a:xfrm>
          <a:prstGeom prst="rect">
            <a:avLst/>
          </a:prstGeom>
          <a:noFill/>
          <a:ln w="444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表格占位符 6"/>
          <p:cNvSpPr>
            <a:spLocks noGrp="1"/>
          </p:cNvSpPr>
          <p:nvPr>
            <p:ph type="tbl" sz="quarter" idx="15"/>
            <p:custDataLst>
              <p:tags r:id="rId5"/>
            </p:custDataLst>
          </p:nvPr>
        </p:nvSpPr>
        <p:spPr>
          <a:xfrm>
            <a:off x="516000" y="1854202"/>
            <a:ext cx="11160000" cy="4500000"/>
          </a:xfrm>
          <a:prstGeom prst="rect">
            <a:avLst/>
          </a:prstGeom>
        </p:spPr>
        <p:txBody>
          <a:bodyPr/>
          <a:lstStyle>
            <a:lvl1pPr>
              <a:lnSpc>
                <a:spcPct val="120000"/>
              </a:lnSpc>
              <a:spcBef>
                <a:spcPct val="0"/>
              </a:spcBef>
              <a:defRPr sz="3000"/>
            </a:lvl1pPr>
          </a:lstStyle>
          <a:p>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表格类 (含音频)">
    <p:spTree>
      <p:nvGrpSpPr>
        <p:cNvPr id="1" name=""/>
        <p:cNvGrpSpPr/>
        <p:nvPr/>
      </p:nvGrpSpPr>
      <p:grpSpPr>
        <a:xfrm>
          <a:off x="0" y="0"/>
          <a:ext cx="0" cy="0"/>
          <a:chOff x="0" y="0"/>
          <a:chExt cx="0" cy="0"/>
        </a:xfrm>
      </p:grpSpPr>
      <p:sp>
        <p:nvSpPr>
          <p:cNvPr id="5" name="矩形 4"/>
          <p:cNvSpPr/>
          <p:nvPr>
            <p:custDataLst>
              <p:tags r:id="rId2"/>
            </p:custDataLst>
          </p:nvPr>
        </p:nvSpPr>
        <p:spPr>
          <a:xfrm>
            <a:off x="192000" y="189000"/>
            <a:ext cx="11808000" cy="6480000"/>
          </a:xfrm>
          <a:prstGeom prst="rect">
            <a:avLst/>
          </a:prstGeom>
          <a:noFill/>
          <a:ln w="444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912000" y="391601"/>
            <a:ext cx="10764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11" name="表格占位符 6"/>
          <p:cNvSpPr>
            <a:spLocks noGrp="1"/>
          </p:cNvSpPr>
          <p:nvPr>
            <p:ph type="tbl" sz="quarter" idx="15"/>
            <p:custDataLst>
              <p:tags r:id="rId4"/>
            </p:custDataLst>
          </p:nvPr>
        </p:nvSpPr>
        <p:spPr>
          <a:xfrm>
            <a:off x="516000" y="1854202"/>
            <a:ext cx="11160000" cy="4500000"/>
          </a:xfrm>
          <a:prstGeom prst="rect">
            <a:avLst/>
          </a:prstGeom>
        </p:spPr>
        <p:txBody>
          <a:bodyPr/>
          <a:lstStyle>
            <a:lvl1pPr>
              <a:lnSpc>
                <a:spcPct val="120000"/>
              </a:lnSpc>
              <a:spcBef>
                <a:spcPct val="0"/>
              </a:spcBef>
              <a:defRPr sz="3000"/>
            </a:lvl1pPr>
          </a:lstStyle>
          <a:p>
            <a:endParaRPr lang="en-US"/>
          </a:p>
        </p:txBody>
      </p:sp>
      <p:grpSp>
        <p:nvGrpSpPr>
          <p:cNvPr id="6" name="组合 5"/>
          <p:cNvGrpSpPr/>
          <p:nvPr userDrawn="1">
            <p:custDataLst>
              <p:tags r:id="rId5"/>
            </p:custDataLst>
          </p:nvPr>
        </p:nvGrpSpPr>
        <p:grpSpPr>
          <a:xfrm>
            <a:off x="0" y="391601"/>
            <a:ext cx="720000" cy="1260000"/>
            <a:chOff x="0" y="391601"/>
            <a:chExt cx="720000" cy="1260000"/>
          </a:xfrm>
        </p:grpSpPr>
        <p:sp>
          <p:nvSpPr>
            <p:cNvPr id="7" name="矩形 6"/>
            <p:cNvSpPr/>
            <p:nvPr userDrawn="1">
              <p:custDataLst>
                <p:tags r:id="rId6"/>
              </p:custDataLst>
            </p:nvPr>
          </p:nvSpPr>
          <p:spPr>
            <a:xfrm>
              <a:off x="0" y="391601"/>
              <a:ext cx="720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图形 13" descr="耳机"/>
            <p:cNvSpPr>
              <a:spLocks noChangeAspect="1"/>
            </p:cNvSpPr>
            <p:nvPr>
              <p:custDataLst>
                <p:tags r:id="rId7"/>
              </p:custDataLst>
            </p:nvPr>
          </p:nvSpPr>
          <p:spPr>
            <a:xfrm>
              <a:off x="192000" y="841601"/>
              <a:ext cx="402352" cy="360000"/>
            </a:xfrm>
            <a:custGeom>
              <a:avLst/>
              <a:gdLst>
                <a:gd name="connsiteX0" fmla="*/ 179467 w 358933"/>
                <a:gd name="connsiteY0" fmla="*/ 0 h 321151"/>
                <a:gd name="connsiteX1" fmla="*/ 0 w 358933"/>
                <a:gd name="connsiteY1" fmla="*/ 179467 h 321151"/>
                <a:gd name="connsiteX2" fmla="*/ 0 w 358933"/>
                <a:gd name="connsiteY2" fmla="*/ 264478 h 321151"/>
                <a:gd name="connsiteX3" fmla="*/ 14168 w 358933"/>
                <a:gd name="connsiteY3" fmla="*/ 278646 h 321151"/>
                <a:gd name="connsiteX4" fmla="*/ 28337 w 358933"/>
                <a:gd name="connsiteY4" fmla="*/ 264478 h 321151"/>
                <a:gd name="connsiteX5" fmla="*/ 28337 w 358933"/>
                <a:gd name="connsiteY5" fmla="*/ 259755 h 321151"/>
                <a:gd name="connsiteX6" fmla="*/ 47228 w 358933"/>
                <a:gd name="connsiteY6" fmla="*/ 259755 h 321151"/>
                <a:gd name="connsiteX7" fmla="*/ 47228 w 358933"/>
                <a:gd name="connsiteY7" fmla="*/ 302260 h 321151"/>
                <a:gd name="connsiteX8" fmla="*/ 66119 w 358933"/>
                <a:gd name="connsiteY8" fmla="*/ 321151 h 321151"/>
                <a:gd name="connsiteX9" fmla="*/ 94456 w 358933"/>
                <a:gd name="connsiteY9" fmla="*/ 321151 h 321151"/>
                <a:gd name="connsiteX10" fmla="*/ 113348 w 358933"/>
                <a:gd name="connsiteY10" fmla="*/ 302260 h 321151"/>
                <a:gd name="connsiteX11" fmla="*/ 113348 w 358933"/>
                <a:gd name="connsiteY11" fmla="*/ 198358 h 321151"/>
                <a:gd name="connsiteX12" fmla="*/ 94456 w 358933"/>
                <a:gd name="connsiteY12" fmla="*/ 179467 h 321151"/>
                <a:gd name="connsiteX13" fmla="*/ 66119 w 358933"/>
                <a:gd name="connsiteY13" fmla="*/ 179467 h 321151"/>
                <a:gd name="connsiteX14" fmla="*/ 47228 w 358933"/>
                <a:gd name="connsiteY14" fmla="*/ 198358 h 321151"/>
                <a:gd name="connsiteX15" fmla="*/ 47228 w 358933"/>
                <a:gd name="connsiteY15" fmla="*/ 240863 h 321151"/>
                <a:gd name="connsiteX16" fmla="*/ 28337 w 358933"/>
                <a:gd name="connsiteY16" fmla="*/ 240863 h 321151"/>
                <a:gd name="connsiteX17" fmla="*/ 28337 w 358933"/>
                <a:gd name="connsiteY17" fmla="*/ 179467 h 321151"/>
                <a:gd name="connsiteX18" fmla="*/ 179467 w 358933"/>
                <a:gd name="connsiteY18" fmla="*/ 28337 h 321151"/>
                <a:gd name="connsiteX19" fmla="*/ 330597 w 358933"/>
                <a:gd name="connsiteY19" fmla="*/ 179467 h 321151"/>
                <a:gd name="connsiteX20" fmla="*/ 330597 w 358933"/>
                <a:gd name="connsiteY20" fmla="*/ 240863 h 321151"/>
                <a:gd name="connsiteX21" fmla="*/ 311706 w 358933"/>
                <a:gd name="connsiteY21" fmla="*/ 240863 h 321151"/>
                <a:gd name="connsiteX22" fmla="*/ 311706 w 358933"/>
                <a:gd name="connsiteY22" fmla="*/ 198358 h 321151"/>
                <a:gd name="connsiteX23" fmla="*/ 292814 w 358933"/>
                <a:gd name="connsiteY23" fmla="*/ 179467 h 321151"/>
                <a:gd name="connsiteX24" fmla="*/ 264478 w 358933"/>
                <a:gd name="connsiteY24" fmla="*/ 179467 h 321151"/>
                <a:gd name="connsiteX25" fmla="*/ 245586 w 358933"/>
                <a:gd name="connsiteY25" fmla="*/ 198358 h 321151"/>
                <a:gd name="connsiteX26" fmla="*/ 245586 w 358933"/>
                <a:gd name="connsiteY26" fmla="*/ 302260 h 321151"/>
                <a:gd name="connsiteX27" fmla="*/ 264478 w 358933"/>
                <a:gd name="connsiteY27" fmla="*/ 321151 h 321151"/>
                <a:gd name="connsiteX28" fmla="*/ 292814 w 358933"/>
                <a:gd name="connsiteY28" fmla="*/ 321151 h 321151"/>
                <a:gd name="connsiteX29" fmla="*/ 311706 w 358933"/>
                <a:gd name="connsiteY29" fmla="*/ 302260 h 321151"/>
                <a:gd name="connsiteX30" fmla="*/ 311706 w 358933"/>
                <a:gd name="connsiteY30" fmla="*/ 259755 h 321151"/>
                <a:gd name="connsiteX31" fmla="*/ 330597 w 358933"/>
                <a:gd name="connsiteY31" fmla="*/ 259755 h 321151"/>
                <a:gd name="connsiteX32" fmla="*/ 330597 w 358933"/>
                <a:gd name="connsiteY32" fmla="*/ 264478 h 321151"/>
                <a:gd name="connsiteX33" fmla="*/ 344765 w 358933"/>
                <a:gd name="connsiteY33" fmla="*/ 278646 h 321151"/>
                <a:gd name="connsiteX34" fmla="*/ 358934 w 358933"/>
                <a:gd name="connsiteY34" fmla="*/ 264478 h 321151"/>
                <a:gd name="connsiteX35" fmla="*/ 358934 w 358933"/>
                <a:gd name="connsiteY35" fmla="*/ 179467 h 321151"/>
                <a:gd name="connsiteX36" fmla="*/ 179467 w 358933"/>
                <a:gd name="connsiteY36" fmla="*/ 0 h 3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8933" h="321151">
                  <a:moveTo>
                    <a:pt x="179467" y="0"/>
                  </a:moveTo>
                  <a:cubicBezTo>
                    <a:pt x="80288" y="0"/>
                    <a:pt x="0" y="80288"/>
                    <a:pt x="0" y="179467"/>
                  </a:cubicBezTo>
                  <a:lnTo>
                    <a:pt x="0" y="264478"/>
                  </a:lnTo>
                  <a:cubicBezTo>
                    <a:pt x="0" y="272506"/>
                    <a:pt x="6140" y="278646"/>
                    <a:pt x="14168" y="278646"/>
                  </a:cubicBezTo>
                  <a:cubicBezTo>
                    <a:pt x="22197" y="278646"/>
                    <a:pt x="28337" y="272506"/>
                    <a:pt x="28337" y="264478"/>
                  </a:cubicBezTo>
                  <a:lnTo>
                    <a:pt x="28337" y="259755"/>
                  </a:lnTo>
                  <a:lnTo>
                    <a:pt x="47228" y="259755"/>
                  </a:lnTo>
                  <a:lnTo>
                    <a:pt x="47228" y="302260"/>
                  </a:lnTo>
                  <a:cubicBezTo>
                    <a:pt x="47228" y="312650"/>
                    <a:pt x="55729" y="321151"/>
                    <a:pt x="66119" y="321151"/>
                  </a:cubicBezTo>
                  <a:lnTo>
                    <a:pt x="94456" y="321151"/>
                  </a:lnTo>
                  <a:cubicBezTo>
                    <a:pt x="104846" y="321151"/>
                    <a:pt x="113348" y="312650"/>
                    <a:pt x="113348" y="302260"/>
                  </a:cubicBezTo>
                  <a:lnTo>
                    <a:pt x="113348" y="198358"/>
                  </a:lnTo>
                  <a:cubicBezTo>
                    <a:pt x="113348" y="187968"/>
                    <a:pt x="104846" y="179467"/>
                    <a:pt x="94456" y="179467"/>
                  </a:cubicBezTo>
                  <a:lnTo>
                    <a:pt x="66119" y="179467"/>
                  </a:lnTo>
                  <a:cubicBezTo>
                    <a:pt x="55729" y="179467"/>
                    <a:pt x="47228" y="187968"/>
                    <a:pt x="47228" y="198358"/>
                  </a:cubicBezTo>
                  <a:lnTo>
                    <a:pt x="47228" y="240863"/>
                  </a:lnTo>
                  <a:lnTo>
                    <a:pt x="28337" y="240863"/>
                  </a:lnTo>
                  <a:lnTo>
                    <a:pt x="28337" y="179467"/>
                  </a:lnTo>
                  <a:cubicBezTo>
                    <a:pt x="28337" y="96345"/>
                    <a:pt x="96345" y="28337"/>
                    <a:pt x="179467" y="28337"/>
                  </a:cubicBezTo>
                  <a:cubicBezTo>
                    <a:pt x="262588" y="28337"/>
                    <a:pt x="330597" y="96345"/>
                    <a:pt x="330597" y="179467"/>
                  </a:cubicBezTo>
                  <a:lnTo>
                    <a:pt x="330597" y="240863"/>
                  </a:lnTo>
                  <a:lnTo>
                    <a:pt x="311706" y="240863"/>
                  </a:lnTo>
                  <a:lnTo>
                    <a:pt x="311706" y="198358"/>
                  </a:lnTo>
                  <a:cubicBezTo>
                    <a:pt x="311706" y="187968"/>
                    <a:pt x="303205" y="179467"/>
                    <a:pt x="292814" y="179467"/>
                  </a:cubicBezTo>
                  <a:lnTo>
                    <a:pt x="264478" y="179467"/>
                  </a:lnTo>
                  <a:cubicBezTo>
                    <a:pt x="254087" y="179467"/>
                    <a:pt x="245586" y="187968"/>
                    <a:pt x="245586" y="198358"/>
                  </a:cubicBezTo>
                  <a:lnTo>
                    <a:pt x="245586" y="302260"/>
                  </a:lnTo>
                  <a:cubicBezTo>
                    <a:pt x="245586" y="312650"/>
                    <a:pt x="254087" y="321151"/>
                    <a:pt x="264478" y="321151"/>
                  </a:cubicBezTo>
                  <a:lnTo>
                    <a:pt x="292814" y="321151"/>
                  </a:lnTo>
                  <a:cubicBezTo>
                    <a:pt x="303205" y="321151"/>
                    <a:pt x="311706" y="312650"/>
                    <a:pt x="311706" y="302260"/>
                  </a:cubicBezTo>
                  <a:lnTo>
                    <a:pt x="311706" y="259755"/>
                  </a:lnTo>
                  <a:lnTo>
                    <a:pt x="330597" y="259755"/>
                  </a:lnTo>
                  <a:lnTo>
                    <a:pt x="330597" y="264478"/>
                  </a:lnTo>
                  <a:cubicBezTo>
                    <a:pt x="330597" y="272506"/>
                    <a:pt x="336737" y="278646"/>
                    <a:pt x="344765" y="278646"/>
                  </a:cubicBezTo>
                  <a:cubicBezTo>
                    <a:pt x="352794" y="278646"/>
                    <a:pt x="358934" y="272506"/>
                    <a:pt x="358934" y="264478"/>
                  </a:cubicBezTo>
                  <a:lnTo>
                    <a:pt x="358934" y="179467"/>
                  </a:lnTo>
                  <a:cubicBezTo>
                    <a:pt x="358934" y="80288"/>
                    <a:pt x="278646" y="0"/>
                    <a:pt x="179467" y="0"/>
                  </a:cubicBezTo>
                  <a:close/>
                </a:path>
              </a:pathLst>
            </a:custGeom>
            <a:solidFill>
              <a:srgbClr val="FFFFFF"/>
            </a:solidFill>
            <a:ln w="4663" cap="flat">
              <a:noFill/>
              <a:prstDash val="solid"/>
              <a:miter/>
            </a:ln>
          </p:spPr>
          <p:txBody>
            <a:bodyPr rtlCol="0" anchor="ctr"/>
            <a:lstStyle/>
            <a:p>
              <a:endParaRPr lang="en-US" sz="1800"/>
            </a:p>
          </p:txBody>
        </p:sp>
      </p:gr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左图类">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832000" y="0"/>
            <a:ext cx="9360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5"/>
            </p:custDataLst>
          </p:nvPr>
        </p:nvGrpSpPr>
        <p:grpSpPr>
          <a:xfrm>
            <a:off x="11031537" y="238125"/>
            <a:ext cx="1276518" cy="473075"/>
            <a:chOff x="11031537" y="238125"/>
            <a:chExt cx="1276518" cy="473075"/>
          </a:xfrm>
        </p:grpSpPr>
        <p:cxnSp>
          <p:nvCxnSpPr>
            <p:cNvPr id="8" name="直接连接符 7"/>
            <p:cNvCxnSpPr/>
            <p:nvPr>
              <p:custDataLst>
                <p:tags r:id="rId6"/>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7"/>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8"/>
            </p:custDataLst>
          </p:nvPr>
        </p:nvSpPr>
        <p:spPr>
          <a:xfrm>
            <a:off x="515998" y="1854202"/>
            <a:ext cx="4500000" cy="4500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9"/>
            </p:custDataLst>
          </p:nvPr>
        </p:nvSpPr>
        <p:spPr>
          <a:xfrm>
            <a:off x="5196000" y="1854202"/>
            <a:ext cx="6480000" cy="4500000"/>
          </a:xfrm>
          <a:prstGeom prst="rect">
            <a:avLst/>
          </a:prstGeom>
        </p:spPr>
        <p:txBody>
          <a:bodyPr/>
          <a:lstStyle>
            <a:lvl1pPr>
              <a:lnSpc>
                <a:spcPct val="120000"/>
              </a:lnSpc>
              <a:spcBef>
                <a:spcPct val="0"/>
              </a:spcBef>
              <a:defRPr sz="3000"/>
            </a:lvl1pPr>
          </a:lstStyle>
          <a:p>
            <a:pPr lvl="0"/>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左图类 (含音频)">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832000" y="0"/>
            <a:ext cx="9360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912000" y="391601"/>
            <a:ext cx="10764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grpSp>
        <p:nvGrpSpPr>
          <p:cNvPr id="7" name="组合 6"/>
          <p:cNvGrpSpPr/>
          <p:nvPr userDrawn="1">
            <p:custDataLst>
              <p:tags r:id="rId4"/>
            </p:custDataLst>
          </p:nvPr>
        </p:nvGrpSpPr>
        <p:grpSpPr>
          <a:xfrm>
            <a:off x="11031537" y="238125"/>
            <a:ext cx="1276518" cy="473075"/>
            <a:chOff x="11031537" y="238125"/>
            <a:chExt cx="1276518" cy="473075"/>
          </a:xfrm>
        </p:grpSpPr>
        <p:cxnSp>
          <p:nvCxnSpPr>
            <p:cNvPr id="8" name="直接连接符 7"/>
            <p:cNvCxnSpPr/>
            <p:nvPr>
              <p:custDataLst>
                <p:tags r:id="rId5"/>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6"/>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7"/>
            </p:custDataLst>
          </p:nvPr>
        </p:nvSpPr>
        <p:spPr>
          <a:xfrm>
            <a:off x="515998" y="1854202"/>
            <a:ext cx="4500000" cy="4500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8"/>
            </p:custDataLst>
          </p:nvPr>
        </p:nvSpPr>
        <p:spPr>
          <a:xfrm>
            <a:off x="5196000" y="1854202"/>
            <a:ext cx="6480000" cy="4500000"/>
          </a:xfrm>
          <a:prstGeom prst="rect">
            <a:avLst/>
          </a:prstGeom>
        </p:spPr>
        <p:txBody>
          <a:bodyPr/>
          <a:lstStyle>
            <a:lvl1pPr>
              <a:lnSpc>
                <a:spcPct val="120000"/>
              </a:lnSpc>
              <a:spcBef>
                <a:spcPct val="0"/>
              </a:spcBef>
              <a:defRPr sz="3000"/>
            </a:lvl1pPr>
          </a:lstStyle>
          <a:p>
            <a:pPr lvl="0"/>
            <a:endParaRPr lang="zh-CN" altLang="en-US"/>
          </a:p>
        </p:txBody>
      </p:sp>
      <p:grpSp>
        <p:nvGrpSpPr>
          <p:cNvPr id="11" name="组合 10"/>
          <p:cNvGrpSpPr/>
          <p:nvPr userDrawn="1">
            <p:custDataLst>
              <p:tags r:id="rId9"/>
            </p:custDataLst>
          </p:nvPr>
        </p:nvGrpSpPr>
        <p:grpSpPr>
          <a:xfrm>
            <a:off x="0" y="391601"/>
            <a:ext cx="720000" cy="1260000"/>
            <a:chOff x="0" y="391601"/>
            <a:chExt cx="720000" cy="1260000"/>
          </a:xfrm>
        </p:grpSpPr>
        <p:sp>
          <p:nvSpPr>
            <p:cNvPr id="12" name="矩形 11"/>
            <p:cNvSpPr/>
            <p:nvPr userDrawn="1">
              <p:custDataLst>
                <p:tags r:id="rId10"/>
              </p:custDataLst>
            </p:nvPr>
          </p:nvSpPr>
          <p:spPr>
            <a:xfrm>
              <a:off x="0" y="391601"/>
              <a:ext cx="720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图形 13" descr="耳机"/>
            <p:cNvSpPr>
              <a:spLocks noChangeAspect="1"/>
            </p:cNvSpPr>
            <p:nvPr>
              <p:custDataLst>
                <p:tags r:id="rId11"/>
              </p:custDataLst>
            </p:nvPr>
          </p:nvSpPr>
          <p:spPr>
            <a:xfrm>
              <a:off x="192000" y="841601"/>
              <a:ext cx="402352" cy="360000"/>
            </a:xfrm>
            <a:custGeom>
              <a:avLst/>
              <a:gdLst>
                <a:gd name="connsiteX0" fmla="*/ 179467 w 358933"/>
                <a:gd name="connsiteY0" fmla="*/ 0 h 321151"/>
                <a:gd name="connsiteX1" fmla="*/ 0 w 358933"/>
                <a:gd name="connsiteY1" fmla="*/ 179467 h 321151"/>
                <a:gd name="connsiteX2" fmla="*/ 0 w 358933"/>
                <a:gd name="connsiteY2" fmla="*/ 264478 h 321151"/>
                <a:gd name="connsiteX3" fmla="*/ 14168 w 358933"/>
                <a:gd name="connsiteY3" fmla="*/ 278646 h 321151"/>
                <a:gd name="connsiteX4" fmla="*/ 28337 w 358933"/>
                <a:gd name="connsiteY4" fmla="*/ 264478 h 321151"/>
                <a:gd name="connsiteX5" fmla="*/ 28337 w 358933"/>
                <a:gd name="connsiteY5" fmla="*/ 259755 h 321151"/>
                <a:gd name="connsiteX6" fmla="*/ 47228 w 358933"/>
                <a:gd name="connsiteY6" fmla="*/ 259755 h 321151"/>
                <a:gd name="connsiteX7" fmla="*/ 47228 w 358933"/>
                <a:gd name="connsiteY7" fmla="*/ 302260 h 321151"/>
                <a:gd name="connsiteX8" fmla="*/ 66119 w 358933"/>
                <a:gd name="connsiteY8" fmla="*/ 321151 h 321151"/>
                <a:gd name="connsiteX9" fmla="*/ 94456 w 358933"/>
                <a:gd name="connsiteY9" fmla="*/ 321151 h 321151"/>
                <a:gd name="connsiteX10" fmla="*/ 113348 w 358933"/>
                <a:gd name="connsiteY10" fmla="*/ 302260 h 321151"/>
                <a:gd name="connsiteX11" fmla="*/ 113348 w 358933"/>
                <a:gd name="connsiteY11" fmla="*/ 198358 h 321151"/>
                <a:gd name="connsiteX12" fmla="*/ 94456 w 358933"/>
                <a:gd name="connsiteY12" fmla="*/ 179467 h 321151"/>
                <a:gd name="connsiteX13" fmla="*/ 66119 w 358933"/>
                <a:gd name="connsiteY13" fmla="*/ 179467 h 321151"/>
                <a:gd name="connsiteX14" fmla="*/ 47228 w 358933"/>
                <a:gd name="connsiteY14" fmla="*/ 198358 h 321151"/>
                <a:gd name="connsiteX15" fmla="*/ 47228 w 358933"/>
                <a:gd name="connsiteY15" fmla="*/ 240863 h 321151"/>
                <a:gd name="connsiteX16" fmla="*/ 28337 w 358933"/>
                <a:gd name="connsiteY16" fmla="*/ 240863 h 321151"/>
                <a:gd name="connsiteX17" fmla="*/ 28337 w 358933"/>
                <a:gd name="connsiteY17" fmla="*/ 179467 h 321151"/>
                <a:gd name="connsiteX18" fmla="*/ 179467 w 358933"/>
                <a:gd name="connsiteY18" fmla="*/ 28337 h 321151"/>
                <a:gd name="connsiteX19" fmla="*/ 330597 w 358933"/>
                <a:gd name="connsiteY19" fmla="*/ 179467 h 321151"/>
                <a:gd name="connsiteX20" fmla="*/ 330597 w 358933"/>
                <a:gd name="connsiteY20" fmla="*/ 240863 h 321151"/>
                <a:gd name="connsiteX21" fmla="*/ 311706 w 358933"/>
                <a:gd name="connsiteY21" fmla="*/ 240863 h 321151"/>
                <a:gd name="connsiteX22" fmla="*/ 311706 w 358933"/>
                <a:gd name="connsiteY22" fmla="*/ 198358 h 321151"/>
                <a:gd name="connsiteX23" fmla="*/ 292814 w 358933"/>
                <a:gd name="connsiteY23" fmla="*/ 179467 h 321151"/>
                <a:gd name="connsiteX24" fmla="*/ 264478 w 358933"/>
                <a:gd name="connsiteY24" fmla="*/ 179467 h 321151"/>
                <a:gd name="connsiteX25" fmla="*/ 245586 w 358933"/>
                <a:gd name="connsiteY25" fmla="*/ 198358 h 321151"/>
                <a:gd name="connsiteX26" fmla="*/ 245586 w 358933"/>
                <a:gd name="connsiteY26" fmla="*/ 302260 h 321151"/>
                <a:gd name="connsiteX27" fmla="*/ 264478 w 358933"/>
                <a:gd name="connsiteY27" fmla="*/ 321151 h 321151"/>
                <a:gd name="connsiteX28" fmla="*/ 292814 w 358933"/>
                <a:gd name="connsiteY28" fmla="*/ 321151 h 321151"/>
                <a:gd name="connsiteX29" fmla="*/ 311706 w 358933"/>
                <a:gd name="connsiteY29" fmla="*/ 302260 h 321151"/>
                <a:gd name="connsiteX30" fmla="*/ 311706 w 358933"/>
                <a:gd name="connsiteY30" fmla="*/ 259755 h 321151"/>
                <a:gd name="connsiteX31" fmla="*/ 330597 w 358933"/>
                <a:gd name="connsiteY31" fmla="*/ 259755 h 321151"/>
                <a:gd name="connsiteX32" fmla="*/ 330597 w 358933"/>
                <a:gd name="connsiteY32" fmla="*/ 264478 h 321151"/>
                <a:gd name="connsiteX33" fmla="*/ 344765 w 358933"/>
                <a:gd name="connsiteY33" fmla="*/ 278646 h 321151"/>
                <a:gd name="connsiteX34" fmla="*/ 358934 w 358933"/>
                <a:gd name="connsiteY34" fmla="*/ 264478 h 321151"/>
                <a:gd name="connsiteX35" fmla="*/ 358934 w 358933"/>
                <a:gd name="connsiteY35" fmla="*/ 179467 h 321151"/>
                <a:gd name="connsiteX36" fmla="*/ 179467 w 358933"/>
                <a:gd name="connsiteY36" fmla="*/ 0 h 3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8933" h="321151">
                  <a:moveTo>
                    <a:pt x="179467" y="0"/>
                  </a:moveTo>
                  <a:cubicBezTo>
                    <a:pt x="80288" y="0"/>
                    <a:pt x="0" y="80288"/>
                    <a:pt x="0" y="179467"/>
                  </a:cubicBezTo>
                  <a:lnTo>
                    <a:pt x="0" y="264478"/>
                  </a:lnTo>
                  <a:cubicBezTo>
                    <a:pt x="0" y="272506"/>
                    <a:pt x="6140" y="278646"/>
                    <a:pt x="14168" y="278646"/>
                  </a:cubicBezTo>
                  <a:cubicBezTo>
                    <a:pt x="22197" y="278646"/>
                    <a:pt x="28337" y="272506"/>
                    <a:pt x="28337" y="264478"/>
                  </a:cubicBezTo>
                  <a:lnTo>
                    <a:pt x="28337" y="259755"/>
                  </a:lnTo>
                  <a:lnTo>
                    <a:pt x="47228" y="259755"/>
                  </a:lnTo>
                  <a:lnTo>
                    <a:pt x="47228" y="302260"/>
                  </a:lnTo>
                  <a:cubicBezTo>
                    <a:pt x="47228" y="312650"/>
                    <a:pt x="55729" y="321151"/>
                    <a:pt x="66119" y="321151"/>
                  </a:cubicBezTo>
                  <a:lnTo>
                    <a:pt x="94456" y="321151"/>
                  </a:lnTo>
                  <a:cubicBezTo>
                    <a:pt x="104846" y="321151"/>
                    <a:pt x="113348" y="312650"/>
                    <a:pt x="113348" y="302260"/>
                  </a:cubicBezTo>
                  <a:lnTo>
                    <a:pt x="113348" y="198358"/>
                  </a:lnTo>
                  <a:cubicBezTo>
                    <a:pt x="113348" y="187968"/>
                    <a:pt x="104846" y="179467"/>
                    <a:pt x="94456" y="179467"/>
                  </a:cubicBezTo>
                  <a:lnTo>
                    <a:pt x="66119" y="179467"/>
                  </a:lnTo>
                  <a:cubicBezTo>
                    <a:pt x="55729" y="179467"/>
                    <a:pt x="47228" y="187968"/>
                    <a:pt x="47228" y="198358"/>
                  </a:cubicBezTo>
                  <a:lnTo>
                    <a:pt x="47228" y="240863"/>
                  </a:lnTo>
                  <a:lnTo>
                    <a:pt x="28337" y="240863"/>
                  </a:lnTo>
                  <a:lnTo>
                    <a:pt x="28337" y="179467"/>
                  </a:lnTo>
                  <a:cubicBezTo>
                    <a:pt x="28337" y="96345"/>
                    <a:pt x="96345" y="28337"/>
                    <a:pt x="179467" y="28337"/>
                  </a:cubicBezTo>
                  <a:cubicBezTo>
                    <a:pt x="262588" y="28337"/>
                    <a:pt x="330597" y="96345"/>
                    <a:pt x="330597" y="179467"/>
                  </a:cubicBezTo>
                  <a:lnTo>
                    <a:pt x="330597" y="240863"/>
                  </a:lnTo>
                  <a:lnTo>
                    <a:pt x="311706" y="240863"/>
                  </a:lnTo>
                  <a:lnTo>
                    <a:pt x="311706" y="198358"/>
                  </a:lnTo>
                  <a:cubicBezTo>
                    <a:pt x="311706" y="187968"/>
                    <a:pt x="303205" y="179467"/>
                    <a:pt x="292814" y="179467"/>
                  </a:cubicBezTo>
                  <a:lnTo>
                    <a:pt x="264478" y="179467"/>
                  </a:lnTo>
                  <a:cubicBezTo>
                    <a:pt x="254087" y="179467"/>
                    <a:pt x="245586" y="187968"/>
                    <a:pt x="245586" y="198358"/>
                  </a:cubicBezTo>
                  <a:lnTo>
                    <a:pt x="245586" y="302260"/>
                  </a:lnTo>
                  <a:cubicBezTo>
                    <a:pt x="245586" y="312650"/>
                    <a:pt x="254087" y="321151"/>
                    <a:pt x="264478" y="321151"/>
                  </a:cubicBezTo>
                  <a:lnTo>
                    <a:pt x="292814" y="321151"/>
                  </a:lnTo>
                  <a:cubicBezTo>
                    <a:pt x="303205" y="321151"/>
                    <a:pt x="311706" y="312650"/>
                    <a:pt x="311706" y="302260"/>
                  </a:cubicBezTo>
                  <a:lnTo>
                    <a:pt x="311706" y="259755"/>
                  </a:lnTo>
                  <a:lnTo>
                    <a:pt x="330597" y="259755"/>
                  </a:lnTo>
                  <a:lnTo>
                    <a:pt x="330597" y="264478"/>
                  </a:lnTo>
                  <a:cubicBezTo>
                    <a:pt x="330597" y="272506"/>
                    <a:pt x="336737" y="278646"/>
                    <a:pt x="344765" y="278646"/>
                  </a:cubicBezTo>
                  <a:cubicBezTo>
                    <a:pt x="352794" y="278646"/>
                    <a:pt x="358934" y="272506"/>
                    <a:pt x="358934" y="264478"/>
                  </a:cubicBezTo>
                  <a:lnTo>
                    <a:pt x="358934" y="179467"/>
                  </a:lnTo>
                  <a:cubicBezTo>
                    <a:pt x="358934" y="80288"/>
                    <a:pt x="278646" y="0"/>
                    <a:pt x="179467" y="0"/>
                  </a:cubicBezTo>
                  <a:close/>
                </a:path>
              </a:pathLst>
            </a:custGeom>
            <a:solidFill>
              <a:srgbClr val="FFFFFF"/>
            </a:solidFill>
            <a:ln w="4663" cap="flat">
              <a:noFill/>
              <a:prstDash val="solid"/>
              <a:miter/>
            </a:ln>
          </p:spPr>
          <p:txBody>
            <a:bodyPr rtlCol="0" anchor="ctr"/>
            <a:lstStyle/>
            <a:p>
              <a:endParaRPr lang="en-US" sz="1800"/>
            </a:p>
          </p:txBody>
        </p:sp>
      </p:gr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图右类">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0"/>
            <a:ext cx="9360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5"/>
            </p:custDataLst>
          </p:nvPr>
        </p:nvGrpSpPr>
        <p:grpSpPr>
          <a:xfrm>
            <a:off x="11031537" y="238125"/>
            <a:ext cx="1276518" cy="473075"/>
            <a:chOff x="11031537" y="238125"/>
            <a:chExt cx="1276518" cy="473075"/>
          </a:xfrm>
        </p:grpSpPr>
        <p:cxnSp>
          <p:nvCxnSpPr>
            <p:cNvPr id="8" name="直接连接符 7"/>
            <p:cNvCxnSpPr/>
            <p:nvPr>
              <p:custDataLst>
                <p:tags r:id="rId6"/>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7"/>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8"/>
            </p:custDataLst>
          </p:nvPr>
        </p:nvSpPr>
        <p:spPr>
          <a:xfrm>
            <a:off x="7176000" y="1854202"/>
            <a:ext cx="4500000" cy="4500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9"/>
            </p:custDataLst>
          </p:nvPr>
        </p:nvSpPr>
        <p:spPr>
          <a:xfrm>
            <a:off x="516000" y="1854202"/>
            <a:ext cx="6480000" cy="4500000"/>
          </a:xfrm>
          <a:prstGeom prst="rect">
            <a:avLst/>
          </a:prstGeom>
        </p:spPr>
        <p:txBody>
          <a:bodyPr/>
          <a:lstStyle>
            <a:lvl1pPr>
              <a:lnSpc>
                <a:spcPct val="120000"/>
              </a:lnSpc>
              <a:spcBef>
                <a:spcPct val="0"/>
              </a:spcBef>
              <a:defRPr sz="3000"/>
            </a:lvl1pPr>
          </a:lstStyle>
          <a:p>
            <a:pPr lvl="0"/>
            <a:endParaRPr lang="zh-CN"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图右类 (含音频)">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0"/>
            <a:ext cx="93600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912000" y="391601"/>
            <a:ext cx="10764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grpSp>
        <p:nvGrpSpPr>
          <p:cNvPr id="7" name="组合 6"/>
          <p:cNvGrpSpPr/>
          <p:nvPr userDrawn="1">
            <p:custDataLst>
              <p:tags r:id="rId4"/>
            </p:custDataLst>
          </p:nvPr>
        </p:nvGrpSpPr>
        <p:grpSpPr>
          <a:xfrm>
            <a:off x="11031537" y="238125"/>
            <a:ext cx="1276518" cy="473075"/>
            <a:chOff x="11031537" y="238125"/>
            <a:chExt cx="1276518" cy="473075"/>
          </a:xfrm>
        </p:grpSpPr>
        <p:cxnSp>
          <p:nvCxnSpPr>
            <p:cNvPr id="8" name="直接连接符 7"/>
            <p:cNvCxnSpPr/>
            <p:nvPr>
              <p:custDataLst>
                <p:tags r:id="rId5"/>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6"/>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7"/>
            </p:custDataLst>
          </p:nvPr>
        </p:nvSpPr>
        <p:spPr>
          <a:xfrm>
            <a:off x="7176000" y="1854202"/>
            <a:ext cx="4500000" cy="4500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8"/>
            </p:custDataLst>
          </p:nvPr>
        </p:nvSpPr>
        <p:spPr>
          <a:xfrm>
            <a:off x="516000" y="1854202"/>
            <a:ext cx="6480000" cy="4500000"/>
          </a:xfrm>
          <a:prstGeom prst="rect">
            <a:avLst/>
          </a:prstGeom>
        </p:spPr>
        <p:txBody>
          <a:bodyPr/>
          <a:lstStyle>
            <a:lvl1pPr>
              <a:lnSpc>
                <a:spcPct val="120000"/>
              </a:lnSpc>
              <a:spcBef>
                <a:spcPct val="0"/>
              </a:spcBef>
              <a:defRPr sz="3000"/>
            </a:lvl1pPr>
          </a:lstStyle>
          <a:p>
            <a:pPr lvl="0"/>
            <a:endParaRPr lang="zh-CN" altLang="en-US"/>
          </a:p>
        </p:txBody>
      </p:sp>
      <p:grpSp>
        <p:nvGrpSpPr>
          <p:cNvPr id="11" name="组合 10"/>
          <p:cNvGrpSpPr/>
          <p:nvPr userDrawn="1">
            <p:custDataLst>
              <p:tags r:id="rId9"/>
            </p:custDataLst>
          </p:nvPr>
        </p:nvGrpSpPr>
        <p:grpSpPr>
          <a:xfrm>
            <a:off x="0" y="391601"/>
            <a:ext cx="720000" cy="1260000"/>
            <a:chOff x="0" y="391601"/>
            <a:chExt cx="720000" cy="1260000"/>
          </a:xfrm>
        </p:grpSpPr>
        <p:sp>
          <p:nvSpPr>
            <p:cNvPr id="12" name="矩形 11"/>
            <p:cNvSpPr/>
            <p:nvPr userDrawn="1">
              <p:custDataLst>
                <p:tags r:id="rId10"/>
              </p:custDataLst>
            </p:nvPr>
          </p:nvSpPr>
          <p:spPr>
            <a:xfrm>
              <a:off x="0" y="391601"/>
              <a:ext cx="720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图形 13" descr="耳机"/>
            <p:cNvSpPr>
              <a:spLocks noChangeAspect="1"/>
            </p:cNvSpPr>
            <p:nvPr>
              <p:custDataLst>
                <p:tags r:id="rId11"/>
              </p:custDataLst>
            </p:nvPr>
          </p:nvSpPr>
          <p:spPr>
            <a:xfrm>
              <a:off x="192000" y="841601"/>
              <a:ext cx="402352" cy="360000"/>
            </a:xfrm>
            <a:custGeom>
              <a:avLst/>
              <a:gdLst>
                <a:gd name="connsiteX0" fmla="*/ 179467 w 358933"/>
                <a:gd name="connsiteY0" fmla="*/ 0 h 321151"/>
                <a:gd name="connsiteX1" fmla="*/ 0 w 358933"/>
                <a:gd name="connsiteY1" fmla="*/ 179467 h 321151"/>
                <a:gd name="connsiteX2" fmla="*/ 0 w 358933"/>
                <a:gd name="connsiteY2" fmla="*/ 264478 h 321151"/>
                <a:gd name="connsiteX3" fmla="*/ 14168 w 358933"/>
                <a:gd name="connsiteY3" fmla="*/ 278646 h 321151"/>
                <a:gd name="connsiteX4" fmla="*/ 28337 w 358933"/>
                <a:gd name="connsiteY4" fmla="*/ 264478 h 321151"/>
                <a:gd name="connsiteX5" fmla="*/ 28337 w 358933"/>
                <a:gd name="connsiteY5" fmla="*/ 259755 h 321151"/>
                <a:gd name="connsiteX6" fmla="*/ 47228 w 358933"/>
                <a:gd name="connsiteY6" fmla="*/ 259755 h 321151"/>
                <a:gd name="connsiteX7" fmla="*/ 47228 w 358933"/>
                <a:gd name="connsiteY7" fmla="*/ 302260 h 321151"/>
                <a:gd name="connsiteX8" fmla="*/ 66119 w 358933"/>
                <a:gd name="connsiteY8" fmla="*/ 321151 h 321151"/>
                <a:gd name="connsiteX9" fmla="*/ 94456 w 358933"/>
                <a:gd name="connsiteY9" fmla="*/ 321151 h 321151"/>
                <a:gd name="connsiteX10" fmla="*/ 113348 w 358933"/>
                <a:gd name="connsiteY10" fmla="*/ 302260 h 321151"/>
                <a:gd name="connsiteX11" fmla="*/ 113348 w 358933"/>
                <a:gd name="connsiteY11" fmla="*/ 198358 h 321151"/>
                <a:gd name="connsiteX12" fmla="*/ 94456 w 358933"/>
                <a:gd name="connsiteY12" fmla="*/ 179467 h 321151"/>
                <a:gd name="connsiteX13" fmla="*/ 66119 w 358933"/>
                <a:gd name="connsiteY13" fmla="*/ 179467 h 321151"/>
                <a:gd name="connsiteX14" fmla="*/ 47228 w 358933"/>
                <a:gd name="connsiteY14" fmla="*/ 198358 h 321151"/>
                <a:gd name="connsiteX15" fmla="*/ 47228 w 358933"/>
                <a:gd name="connsiteY15" fmla="*/ 240863 h 321151"/>
                <a:gd name="connsiteX16" fmla="*/ 28337 w 358933"/>
                <a:gd name="connsiteY16" fmla="*/ 240863 h 321151"/>
                <a:gd name="connsiteX17" fmla="*/ 28337 w 358933"/>
                <a:gd name="connsiteY17" fmla="*/ 179467 h 321151"/>
                <a:gd name="connsiteX18" fmla="*/ 179467 w 358933"/>
                <a:gd name="connsiteY18" fmla="*/ 28337 h 321151"/>
                <a:gd name="connsiteX19" fmla="*/ 330597 w 358933"/>
                <a:gd name="connsiteY19" fmla="*/ 179467 h 321151"/>
                <a:gd name="connsiteX20" fmla="*/ 330597 w 358933"/>
                <a:gd name="connsiteY20" fmla="*/ 240863 h 321151"/>
                <a:gd name="connsiteX21" fmla="*/ 311706 w 358933"/>
                <a:gd name="connsiteY21" fmla="*/ 240863 h 321151"/>
                <a:gd name="connsiteX22" fmla="*/ 311706 w 358933"/>
                <a:gd name="connsiteY22" fmla="*/ 198358 h 321151"/>
                <a:gd name="connsiteX23" fmla="*/ 292814 w 358933"/>
                <a:gd name="connsiteY23" fmla="*/ 179467 h 321151"/>
                <a:gd name="connsiteX24" fmla="*/ 264478 w 358933"/>
                <a:gd name="connsiteY24" fmla="*/ 179467 h 321151"/>
                <a:gd name="connsiteX25" fmla="*/ 245586 w 358933"/>
                <a:gd name="connsiteY25" fmla="*/ 198358 h 321151"/>
                <a:gd name="connsiteX26" fmla="*/ 245586 w 358933"/>
                <a:gd name="connsiteY26" fmla="*/ 302260 h 321151"/>
                <a:gd name="connsiteX27" fmla="*/ 264478 w 358933"/>
                <a:gd name="connsiteY27" fmla="*/ 321151 h 321151"/>
                <a:gd name="connsiteX28" fmla="*/ 292814 w 358933"/>
                <a:gd name="connsiteY28" fmla="*/ 321151 h 321151"/>
                <a:gd name="connsiteX29" fmla="*/ 311706 w 358933"/>
                <a:gd name="connsiteY29" fmla="*/ 302260 h 321151"/>
                <a:gd name="connsiteX30" fmla="*/ 311706 w 358933"/>
                <a:gd name="connsiteY30" fmla="*/ 259755 h 321151"/>
                <a:gd name="connsiteX31" fmla="*/ 330597 w 358933"/>
                <a:gd name="connsiteY31" fmla="*/ 259755 h 321151"/>
                <a:gd name="connsiteX32" fmla="*/ 330597 w 358933"/>
                <a:gd name="connsiteY32" fmla="*/ 264478 h 321151"/>
                <a:gd name="connsiteX33" fmla="*/ 344765 w 358933"/>
                <a:gd name="connsiteY33" fmla="*/ 278646 h 321151"/>
                <a:gd name="connsiteX34" fmla="*/ 358934 w 358933"/>
                <a:gd name="connsiteY34" fmla="*/ 264478 h 321151"/>
                <a:gd name="connsiteX35" fmla="*/ 358934 w 358933"/>
                <a:gd name="connsiteY35" fmla="*/ 179467 h 321151"/>
                <a:gd name="connsiteX36" fmla="*/ 179467 w 358933"/>
                <a:gd name="connsiteY36" fmla="*/ 0 h 3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8933" h="321151">
                  <a:moveTo>
                    <a:pt x="179467" y="0"/>
                  </a:moveTo>
                  <a:cubicBezTo>
                    <a:pt x="80288" y="0"/>
                    <a:pt x="0" y="80288"/>
                    <a:pt x="0" y="179467"/>
                  </a:cubicBezTo>
                  <a:lnTo>
                    <a:pt x="0" y="264478"/>
                  </a:lnTo>
                  <a:cubicBezTo>
                    <a:pt x="0" y="272506"/>
                    <a:pt x="6140" y="278646"/>
                    <a:pt x="14168" y="278646"/>
                  </a:cubicBezTo>
                  <a:cubicBezTo>
                    <a:pt x="22197" y="278646"/>
                    <a:pt x="28337" y="272506"/>
                    <a:pt x="28337" y="264478"/>
                  </a:cubicBezTo>
                  <a:lnTo>
                    <a:pt x="28337" y="259755"/>
                  </a:lnTo>
                  <a:lnTo>
                    <a:pt x="47228" y="259755"/>
                  </a:lnTo>
                  <a:lnTo>
                    <a:pt x="47228" y="302260"/>
                  </a:lnTo>
                  <a:cubicBezTo>
                    <a:pt x="47228" y="312650"/>
                    <a:pt x="55729" y="321151"/>
                    <a:pt x="66119" y="321151"/>
                  </a:cubicBezTo>
                  <a:lnTo>
                    <a:pt x="94456" y="321151"/>
                  </a:lnTo>
                  <a:cubicBezTo>
                    <a:pt x="104846" y="321151"/>
                    <a:pt x="113348" y="312650"/>
                    <a:pt x="113348" y="302260"/>
                  </a:cubicBezTo>
                  <a:lnTo>
                    <a:pt x="113348" y="198358"/>
                  </a:lnTo>
                  <a:cubicBezTo>
                    <a:pt x="113348" y="187968"/>
                    <a:pt x="104846" y="179467"/>
                    <a:pt x="94456" y="179467"/>
                  </a:cubicBezTo>
                  <a:lnTo>
                    <a:pt x="66119" y="179467"/>
                  </a:lnTo>
                  <a:cubicBezTo>
                    <a:pt x="55729" y="179467"/>
                    <a:pt x="47228" y="187968"/>
                    <a:pt x="47228" y="198358"/>
                  </a:cubicBezTo>
                  <a:lnTo>
                    <a:pt x="47228" y="240863"/>
                  </a:lnTo>
                  <a:lnTo>
                    <a:pt x="28337" y="240863"/>
                  </a:lnTo>
                  <a:lnTo>
                    <a:pt x="28337" y="179467"/>
                  </a:lnTo>
                  <a:cubicBezTo>
                    <a:pt x="28337" y="96345"/>
                    <a:pt x="96345" y="28337"/>
                    <a:pt x="179467" y="28337"/>
                  </a:cubicBezTo>
                  <a:cubicBezTo>
                    <a:pt x="262588" y="28337"/>
                    <a:pt x="330597" y="96345"/>
                    <a:pt x="330597" y="179467"/>
                  </a:cubicBezTo>
                  <a:lnTo>
                    <a:pt x="330597" y="240863"/>
                  </a:lnTo>
                  <a:lnTo>
                    <a:pt x="311706" y="240863"/>
                  </a:lnTo>
                  <a:lnTo>
                    <a:pt x="311706" y="198358"/>
                  </a:lnTo>
                  <a:cubicBezTo>
                    <a:pt x="311706" y="187968"/>
                    <a:pt x="303205" y="179467"/>
                    <a:pt x="292814" y="179467"/>
                  </a:cubicBezTo>
                  <a:lnTo>
                    <a:pt x="264478" y="179467"/>
                  </a:lnTo>
                  <a:cubicBezTo>
                    <a:pt x="254087" y="179467"/>
                    <a:pt x="245586" y="187968"/>
                    <a:pt x="245586" y="198358"/>
                  </a:cubicBezTo>
                  <a:lnTo>
                    <a:pt x="245586" y="302260"/>
                  </a:lnTo>
                  <a:cubicBezTo>
                    <a:pt x="245586" y="312650"/>
                    <a:pt x="254087" y="321151"/>
                    <a:pt x="264478" y="321151"/>
                  </a:cubicBezTo>
                  <a:lnTo>
                    <a:pt x="292814" y="321151"/>
                  </a:lnTo>
                  <a:cubicBezTo>
                    <a:pt x="303205" y="321151"/>
                    <a:pt x="311706" y="312650"/>
                    <a:pt x="311706" y="302260"/>
                  </a:cubicBezTo>
                  <a:lnTo>
                    <a:pt x="311706" y="259755"/>
                  </a:lnTo>
                  <a:lnTo>
                    <a:pt x="330597" y="259755"/>
                  </a:lnTo>
                  <a:lnTo>
                    <a:pt x="330597" y="264478"/>
                  </a:lnTo>
                  <a:cubicBezTo>
                    <a:pt x="330597" y="272506"/>
                    <a:pt x="336737" y="278646"/>
                    <a:pt x="344765" y="278646"/>
                  </a:cubicBezTo>
                  <a:cubicBezTo>
                    <a:pt x="352794" y="278646"/>
                    <a:pt x="358934" y="272506"/>
                    <a:pt x="358934" y="264478"/>
                  </a:cubicBezTo>
                  <a:lnTo>
                    <a:pt x="358934" y="179467"/>
                  </a:lnTo>
                  <a:cubicBezTo>
                    <a:pt x="358934" y="80288"/>
                    <a:pt x="278646" y="0"/>
                    <a:pt x="179467" y="0"/>
                  </a:cubicBezTo>
                  <a:close/>
                </a:path>
              </a:pathLst>
            </a:custGeom>
            <a:solidFill>
              <a:srgbClr val="FFFFFF"/>
            </a:solidFill>
            <a:ln w="4663" cap="flat">
              <a:noFill/>
              <a:prstDash val="solid"/>
              <a:miter/>
            </a:ln>
          </p:spPr>
          <p:txBody>
            <a:bodyPr rtlCol="0" anchor="ctr"/>
            <a:lstStyle/>
            <a:p>
              <a:endParaRPr lang="en-US" sz="1800"/>
            </a:p>
          </p:txBody>
        </p:sp>
      </p:gr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8" name="图片占位符 7"/>
          <p:cNvSpPr>
            <a:spLocks noGrp="1"/>
          </p:cNvSpPr>
          <p:nvPr>
            <p:ph type="pic" sz="quarter" idx="10"/>
            <p:custDataLst>
              <p:tags r:id="rId2"/>
            </p:custDataLst>
          </p:nvPr>
        </p:nvSpPr>
        <p:spPr>
          <a:xfrm>
            <a:off x="4373299" y="1728707"/>
            <a:ext cx="2858100" cy="1952166"/>
          </a:xfrm>
          <a:custGeom>
            <a:avLst/>
            <a:gdLst>
              <a:gd name="connsiteX0" fmla="*/ 1737565 w 2858100"/>
              <a:gd name="connsiteY0" fmla="*/ 180 h 1952166"/>
              <a:gd name="connsiteX1" fmla="*/ 2527367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1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5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5" y="180"/>
                </a:moveTo>
                <a:cubicBezTo>
                  <a:pt x="1985788" y="-3581"/>
                  <a:pt x="2352482" y="52833"/>
                  <a:pt x="2527367"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1"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5" y="180"/>
                </a:cubicBezTo>
                <a:close/>
              </a:path>
            </a:pathLst>
          </a:custGeom>
        </p:spPr>
        <p:txBody>
          <a:bodyPr wrap="square">
            <a:noAutofit/>
          </a:bodyPr>
          <a:lstStyle/>
          <a:p>
            <a:endParaRPr lang="zh-CN" altLang="en-US"/>
          </a:p>
        </p:txBody>
      </p:sp>
      <p:sp>
        <p:nvSpPr>
          <p:cNvPr id="9" name="图片占位符 8"/>
          <p:cNvSpPr>
            <a:spLocks noGrp="1"/>
          </p:cNvSpPr>
          <p:nvPr>
            <p:ph type="pic" sz="quarter" idx="11"/>
            <p:custDataLst>
              <p:tags r:id="rId3"/>
            </p:custDataLst>
          </p:nvPr>
        </p:nvSpPr>
        <p:spPr>
          <a:xfrm>
            <a:off x="7590372" y="1728707"/>
            <a:ext cx="2858100" cy="1952166"/>
          </a:xfrm>
          <a:custGeom>
            <a:avLst/>
            <a:gdLst>
              <a:gd name="connsiteX0" fmla="*/ 1737564 w 2858100"/>
              <a:gd name="connsiteY0" fmla="*/ 180 h 1952166"/>
              <a:gd name="connsiteX1" fmla="*/ 2527366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0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4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4" y="180"/>
                </a:moveTo>
                <a:cubicBezTo>
                  <a:pt x="1985788" y="-3581"/>
                  <a:pt x="2352482" y="52833"/>
                  <a:pt x="2527366"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0"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4" y="180"/>
                </a:cubicBezTo>
                <a:close/>
              </a:path>
            </a:pathLst>
          </a:custGeom>
        </p:spPr>
        <p:txBody>
          <a:bodyPr wrap="square">
            <a:noAutofit/>
          </a:bodyPr>
          <a:lstStyle/>
          <a:p>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二张图">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2880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5"/>
            </p:custDataLst>
          </p:nvPr>
        </p:nvGrpSpPr>
        <p:grpSpPr>
          <a:xfrm>
            <a:off x="11031537" y="238125"/>
            <a:ext cx="1276518" cy="473075"/>
            <a:chOff x="11031537" y="238125"/>
            <a:chExt cx="1276518" cy="473075"/>
          </a:xfrm>
        </p:grpSpPr>
        <p:cxnSp>
          <p:nvCxnSpPr>
            <p:cNvPr id="8" name="直接连接符 7"/>
            <p:cNvCxnSpPr/>
            <p:nvPr>
              <p:custDataLst>
                <p:tags r:id="rId6"/>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7"/>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8"/>
            </p:custDataLst>
          </p:nvPr>
        </p:nvSpPr>
        <p:spPr>
          <a:xfrm>
            <a:off x="1028718" y="2068967"/>
            <a:ext cx="4610082" cy="2880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9"/>
            </p:custDataLst>
          </p:nvPr>
        </p:nvSpPr>
        <p:spPr>
          <a:xfrm>
            <a:off x="1028718" y="4965538"/>
            <a:ext cx="4610082" cy="1368000"/>
          </a:xfrm>
          <a:prstGeom prst="rect">
            <a:avLst/>
          </a:prstGeom>
        </p:spPr>
        <p:txBody>
          <a:bodyPr/>
          <a:lstStyle>
            <a:lvl1pPr>
              <a:lnSpc>
                <a:spcPct val="120000"/>
              </a:lnSpc>
              <a:spcBef>
                <a:spcPct val="0"/>
              </a:spcBef>
              <a:defRPr sz="3000"/>
            </a:lvl1pPr>
          </a:lstStyle>
          <a:p>
            <a:pPr lvl="0"/>
            <a:endParaRPr lang="zh-CN" altLang="en-US"/>
          </a:p>
        </p:txBody>
      </p:sp>
      <p:sp>
        <p:nvSpPr>
          <p:cNvPr id="16" name="图片占位符 3"/>
          <p:cNvSpPr>
            <a:spLocks noGrp="1"/>
          </p:cNvSpPr>
          <p:nvPr>
            <p:ph type="pic" sz="quarter" idx="17"/>
            <p:custDataLst>
              <p:tags r:id="rId10"/>
            </p:custDataLst>
          </p:nvPr>
        </p:nvSpPr>
        <p:spPr>
          <a:xfrm>
            <a:off x="6553200" y="2068967"/>
            <a:ext cx="4610082" cy="2880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7" name="文本占位符 6"/>
          <p:cNvSpPr>
            <a:spLocks noGrp="1"/>
          </p:cNvSpPr>
          <p:nvPr>
            <p:ph type="body" sz="quarter" idx="18"/>
            <p:custDataLst>
              <p:tags r:id="rId11"/>
            </p:custDataLst>
          </p:nvPr>
        </p:nvSpPr>
        <p:spPr>
          <a:xfrm>
            <a:off x="6553200" y="4965538"/>
            <a:ext cx="4610082" cy="1368000"/>
          </a:xfrm>
          <a:prstGeom prst="rect">
            <a:avLst/>
          </a:prstGeom>
        </p:spPr>
        <p:txBody>
          <a:bodyPr/>
          <a:lstStyle>
            <a:lvl1pPr>
              <a:lnSpc>
                <a:spcPct val="120000"/>
              </a:lnSpc>
              <a:spcBef>
                <a:spcPct val="0"/>
              </a:spcBef>
              <a:defRPr sz="3000"/>
            </a:lvl1pPr>
          </a:lstStyle>
          <a:p>
            <a:pPr lvl="0"/>
            <a:endParaRPr lang="zh-CN" alt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二张图 (含音频)">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2880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912000" y="391601"/>
            <a:ext cx="10764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grpSp>
        <p:nvGrpSpPr>
          <p:cNvPr id="7" name="组合 6"/>
          <p:cNvGrpSpPr/>
          <p:nvPr userDrawn="1">
            <p:custDataLst>
              <p:tags r:id="rId4"/>
            </p:custDataLst>
          </p:nvPr>
        </p:nvGrpSpPr>
        <p:grpSpPr>
          <a:xfrm>
            <a:off x="11031537" y="238125"/>
            <a:ext cx="1276518" cy="473075"/>
            <a:chOff x="11031537" y="238125"/>
            <a:chExt cx="1276518" cy="473075"/>
          </a:xfrm>
        </p:grpSpPr>
        <p:cxnSp>
          <p:nvCxnSpPr>
            <p:cNvPr id="8" name="直接连接符 7"/>
            <p:cNvCxnSpPr/>
            <p:nvPr>
              <p:custDataLst>
                <p:tags r:id="rId5"/>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6"/>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7"/>
            </p:custDataLst>
          </p:nvPr>
        </p:nvSpPr>
        <p:spPr>
          <a:xfrm>
            <a:off x="1028718" y="2068967"/>
            <a:ext cx="4610082" cy="2880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8"/>
            </p:custDataLst>
          </p:nvPr>
        </p:nvSpPr>
        <p:spPr>
          <a:xfrm>
            <a:off x="1028718" y="4965538"/>
            <a:ext cx="4610082" cy="1368000"/>
          </a:xfrm>
          <a:prstGeom prst="rect">
            <a:avLst/>
          </a:prstGeom>
        </p:spPr>
        <p:txBody>
          <a:bodyPr/>
          <a:lstStyle>
            <a:lvl1pPr>
              <a:lnSpc>
                <a:spcPct val="120000"/>
              </a:lnSpc>
              <a:spcBef>
                <a:spcPct val="0"/>
              </a:spcBef>
              <a:defRPr sz="3000"/>
            </a:lvl1pPr>
          </a:lstStyle>
          <a:p>
            <a:pPr lvl="0"/>
            <a:endParaRPr lang="zh-CN" altLang="en-US"/>
          </a:p>
        </p:txBody>
      </p:sp>
      <p:sp>
        <p:nvSpPr>
          <p:cNvPr id="16" name="图片占位符 3"/>
          <p:cNvSpPr>
            <a:spLocks noGrp="1"/>
          </p:cNvSpPr>
          <p:nvPr>
            <p:ph type="pic" sz="quarter" idx="17"/>
            <p:custDataLst>
              <p:tags r:id="rId9"/>
            </p:custDataLst>
          </p:nvPr>
        </p:nvSpPr>
        <p:spPr>
          <a:xfrm>
            <a:off x="6553200" y="2068967"/>
            <a:ext cx="4610082" cy="2880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7" name="文本占位符 6"/>
          <p:cNvSpPr>
            <a:spLocks noGrp="1"/>
          </p:cNvSpPr>
          <p:nvPr>
            <p:ph type="body" sz="quarter" idx="18"/>
            <p:custDataLst>
              <p:tags r:id="rId10"/>
            </p:custDataLst>
          </p:nvPr>
        </p:nvSpPr>
        <p:spPr>
          <a:xfrm>
            <a:off x="6553200" y="4965538"/>
            <a:ext cx="4610082" cy="1368000"/>
          </a:xfrm>
          <a:prstGeom prst="rect">
            <a:avLst/>
          </a:prstGeom>
        </p:spPr>
        <p:txBody>
          <a:bodyPr/>
          <a:lstStyle>
            <a:lvl1pPr>
              <a:lnSpc>
                <a:spcPct val="120000"/>
              </a:lnSpc>
              <a:spcBef>
                <a:spcPct val="0"/>
              </a:spcBef>
              <a:defRPr sz="3000"/>
            </a:lvl1pPr>
          </a:lstStyle>
          <a:p>
            <a:pPr lvl="0"/>
            <a:endParaRPr lang="zh-CN" altLang="en-US"/>
          </a:p>
        </p:txBody>
      </p:sp>
      <p:grpSp>
        <p:nvGrpSpPr>
          <p:cNvPr id="12" name="组合 11"/>
          <p:cNvGrpSpPr/>
          <p:nvPr userDrawn="1">
            <p:custDataLst>
              <p:tags r:id="rId11"/>
            </p:custDataLst>
          </p:nvPr>
        </p:nvGrpSpPr>
        <p:grpSpPr>
          <a:xfrm>
            <a:off x="0" y="391601"/>
            <a:ext cx="720000" cy="1260000"/>
            <a:chOff x="0" y="391601"/>
            <a:chExt cx="720000" cy="1260000"/>
          </a:xfrm>
        </p:grpSpPr>
        <p:sp>
          <p:nvSpPr>
            <p:cNvPr id="18" name="矩形 17"/>
            <p:cNvSpPr/>
            <p:nvPr userDrawn="1">
              <p:custDataLst>
                <p:tags r:id="rId12"/>
              </p:custDataLst>
            </p:nvPr>
          </p:nvSpPr>
          <p:spPr>
            <a:xfrm>
              <a:off x="0" y="391601"/>
              <a:ext cx="720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图形 13" descr="耳机"/>
            <p:cNvSpPr>
              <a:spLocks noChangeAspect="1"/>
            </p:cNvSpPr>
            <p:nvPr>
              <p:custDataLst>
                <p:tags r:id="rId13"/>
              </p:custDataLst>
            </p:nvPr>
          </p:nvSpPr>
          <p:spPr>
            <a:xfrm>
              <a:off x="192000" y="841601"/>
              <a:ext cx="402352" cy="360000"/>
            </a:xfrm>
            <a:custGeom>
              <a:avLst/>
              <a:gdLst>
                <a:gd name="connsiteX0" fmla="*/ 179467 w 358933"/>
                <a:gd name="connsiteY0" fmla="*/ 0 h 321151"/>
                <a:gd name="connsiteX1" fmla="*/ 0 w 358933"/>
                <a:gd name="connsiteY1" fmla="*/ 179467 h 321151"/>
                <a:gd name="connsiteX2" fmla="*/ 0 w 358933"/>
                <a:gd name="connsiteY2" fmla="*/ 264478 h 321151"/>
                <a:gd name="connsiteX3" fmla="*/ 14168 w 358933"/>
                <a:gd name="connsiteY3" fmla="*/ 278646 h 321151"/>
                <a:gd name="connsiteX4" fmla="*/ 28337 w 358933"/>
                <a:gd name="connsiteY4" fmla="*/ 264478 h 321151"/>
                <a:gd name="connsiteX5" fmla="*/ 28337 w 358933"/>
                <a:gd name="connsiteY5" fmla="*/ 259755 h 321151"/>
                <a:gd name="connsiteX6" fmla="*/ 47228 w 358933"/>
                <a:gd name="connsiteY6" fmla="*/ 259755 h 321151"/>
                <a:gd name="connsiteX7" fmla="*/ 47228 w 358933"/>
                <a:gd name="connsiteY7" fmla="*/ 302260 h 321151"/>
                <a:gd name="connsiteX8" fmla="*/ 66119 w 358933"/>
                <a:gd name="connsiteY8" fmla="*/ 321151 h 321151"/>
                <a:gd name="connsiteX9" fmla="*/ 94456 w 358933"/>
                <a:gd name="connsiteY9" fmla="*/ 321151 h 321151"/>
                <a:gd name="connsiteX10" fmla="*/ 113348 w 358933"/>
                <a:gd name="connsiteY10" fmla="*/ 302260 h 321151"/>
                <a:gd name="connsiteX11" fmla="*/ 113348 w 358933"/>
                <a:gd name="connsiteY11" fmla="*/ 198358 h 321151"/>
                <a:gd name="connsiteX12" fmla="*/ 94456 w 358933"/>
                <a:gd name="connsiteY12" fmla="*/ 179467 h 321151"/>
                <a:gd name="connsiteX13" fmla="*/ 66119 w 358933"/>
                <a:gd name="connsiteY13" fmla="*/ 179467 h 321151"/>
                <a:gd name="connsiteX14" fmla="*/ 47228 w 358933"/>
                <a:gd name="connsiteY14" fmla="*/ 198358 h 321151"/>
                <a:gd name="connsiteX15" fmla="*/ 47228 w 358933"/>
                <a:gd name="connsiteY15" fmla="*/ 240863 h 321151"/>
                <a:gd name="connsiteX16" fmla="*/ 28337 w 358933"/>
                <a:gd name="connsiteY16" fmla="*/ 240863 h 321151"/>
                <a:gd name="connsiteX17" fmla="*/ 28337 w 358933"/>
                <a:gd name="connsiteY17" fmla="*/ 179467 h 321151"/>
                <a:gd name="connsiteX18" fmla="*/ 179467 w 358933"/>
                <a:gd name="connsiteY18" fmla="*/ 28337 h 321151"/>
                <a:gd name="connsiteX19" fmla="*/ 330597 w 358933"/>
                <a:gd name="connsiteY19" fmla="*/ 179467 h 321151"/>
                <a:gd name="connsiteX20" fmla="*/ 330597 w 358933"/>
                <a:gd name="connsiteY20" fmla="*/ 240863 h 321151"/>
                <a:gd name="connsiteX21" fmla="*/ 311706 w 358933"/>
                <a:gd name="connsiteY21" fmla="*/ 240863 h 321151"/>
                <a:gd name="connsiteX22" fmla="*/ 311706 w 358933"/>
                <a:gd name="connsiteY22" fmla="*/ 198358 h 321151"/>
                <a:gd name="connsiteX23" fmla="*/ 292814 w 358933"/>
                <a:gd name="connsiteY23" fmla="*/ 179467 h 321151"/>
                <a:gd name="connsiteX24" fmla="*/ 264478 w 358933"/>
                <a:gd name="connsiteY24" fmla="*/ 179467 h 321151"/>
                <a:gd name="connsiteX25" fmla="*/ 245586 w 358933"/>
                <a:gd name="connsiteY25" fmla="*/ 198358 h 321151"/>
                <a:gd name="connsiteX26" fmla="*/ 245586 w 358933"/>
                <a:gd name="connsiteY26" fmla="*/ 302260 h 321151"/>
                <a:gd name="connsiteX27" fmla="*/ 264478 w 358933"/>
                <a:gd name="connsiteY27" fmla="*/ 321151 h 321151"/>
                <a:gd name="connsiteX28" fmla="*/ 292814 w 358933"/>
                <a:gd name="connsiteY28" fmla="*/ 321151 h 321151"/>
                <a:gd name="connsiteX29" fmla="*/ 311706 w 358933"/>
                <a:gd name="connsiteY29" fmla="*/ 302260 h 321151"/>
                <a:gd name="connsiteX30" fmla="*/ 311706 w 358933"/>
                <a:gd name="connsiteY30" fmla="*/ 259755 h 321151"/>
                <a:gd name="connsiteX31" fmla="*/ 330597 w 358933"/>
                <a:gd name="connsiteY31" fmla="*/ 259755 h 321151"/>
                <a:gd name="connsiteX32" fmla="*/ 330597 w 358933"/>
                <a:gd name="connsiteY32" fmla="*/ 264478 h 321151"/>
                <a:gd name="connsiteX33" fmla="*/ 344765 w 358933"/>
                <a:gd name="connsiteY33" fmla="*/ 278646 h 321151"/>
                <a:gd name="connsiteX34" fmla="*/ 358934 w 358933"/>
                <a:gd name="connsiteY34" fmla="*/ 264478 h 321151"/>
                <a:gd name="connsiteX35" fmla="*/ 358934 w 358933"/>
                <a:gd name="connsiteY35" fmla="*/ 179467 h 321151"/>
                <a:gd name="connsiteX36" fmla="*/ 179467 w 358933"/>
                <a:gd name="connsiteY36" fmla="*/ 0 h 3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8933" h="321151">
                  <a:moveTo>
                    <a:pt x="179467" y="0"/>
                  </a:moveTo>
                  <a:cubicBezTo>
                    <a:pt x="80288" y="0"/>
                    <a:pt x="0" y="80288"/>
                    <a:pt x="0" y="179467"/>
                  </a:cubicBezTo>
                  <a:lnTo>
                    <a:pt x="0" y="264478"/>
                  </a:lnTo>
                  <a:cubicBezTo>
                    <a:pt x="0" y="272506"/>
                    <a:pt x="6140" y="278646"/>
                    <a:pt x="14168" y="278646"/>
                  </a:cubicBezTo>
                  <a:cubicBezTo>
                    <a:pt x="22197" y="278646"/>
                    <a:pt x="28337" y="272506"/>
                    <a:pt x="28337" y="264478"/>
                  </a:cubicBezTo>
                  <a:lnTo>
                    <a:pt x="28337" y="259755"/>
                  </a:lnTo>
                  <a:lnTo>
                    <a:pt x="47228" y="259755"/>
                  </a:lnTo>
                  <a:lnTo>
                    <a:pt x="47228" y="302260"/>
                  </a:lnTo>
                  <a:cubicBezTo>
                    <a:pt x="47228" y="312650"/>
                    <a:pt x="55729" y="321151"/>
                    <a:pt x="66119" y="321151"/>
                  </a:cubicBezTo>
                  <a:lnTo>
                    <a:pt x="94456" y="321151"/>
                  </a:lnTo>
                  <a:cubicBezTo>
                    <a:pt x="104846" y="321151"/>
                    <a:pt x="113348" y="312650"/>
                    <a:pt x="113348" y="302260"/>
                  </a:cubicBezTo>
                  <a:lnTo>
                    <a:pt x="113348" y="198358"/>
                  </a:lnTo>
                  <a:cubicBezTo>
                    <a:pt x="113348" y="187968"/>
                    <a:pt x="104846" y="179467"/>
                    <a:pt x="94456" y="179467"/>
                  </a:cubicBezTo>
                  <a:lnTo>
                    <a:pt x="66119" y="179467"/>
                  </a:lnTo>
                  <a:cubicBezTo>
                    <a:pt x="55729" y="179467"/>
                    <a:pt x="47228" y="187968"/>
                    <a:pt x="47228" y="198358"/>
                  </a:cubicBezTo>
                  <a:lnTo>
                    <a:pt x="47228" y="240863"/>
                  </a:lnTo>
                  <a:lnTo>
                    <a:pt x="28337" y="240863"/>
                  </a:lnTo>
                  <a:lnTo>
                    <a:pt x="28337" y="179467"/>
                  </a:lnTo>
                  <a:cubicBezTo>
                    <a:pt x="28337" y="96345"/>
                    <a:pt x="96345" y="28337"/>
                    <a:pt x="179467" y="28337"/>
                  </a:cubicBezTo>
                  <a:cubicBezTo>
                    <a:pt x="262588" y="28337"/>
                    <a:pt x="330597" y="96345"/>
                    <a:pt x="330597" y="179467"/>
                  </a:cubicBezTo>
                  <a:lnTo>
                    <a:pt x="330597" y="240863"/>
                  </a:lnTo>
                  <a:lnTo>
                    <a:pt x="311706" y="240863"/>
                  </a:lnTo>
                  <a:lnTo>
                    <a:pt x="311706" y="198358"/>
                  </a:lnTo>
                  <a:cubicBezTo>
                    <a:pt x="311706" y="187968"/>
                    <a:pt x="303205" y="179467"/>
                    <a:pt x="292814" y="179467"/>
                  </a:cubicBezTo>
                  <a:lnTo>
                    <a:pt x="264478" y="179467"/>
                  </a:lnTo>
                  <a:cubicBezTo>
                    <a:pt x="254087" y="179467"/>
                    <a:pt x="245586" y="187968"/>
                    <a:pt x="245586" y="198358"/>
                  </a:cubicBezTo>
                  <a:lnTo>
                    <a:pt x="245586" y="302260"/>
                  </a:lnTo>
                  <a:cubicBezTo>
                    <a:pt x="245586" y="312650"/>
                    <a:pt x="254087" y="321151"/>
                    <a:pt x="264478" y="321151"/>
                  </a:cubicBezTo>
                  <a:lnTo>
                    <a:pt x="292814" y="321151"/>
                  </a:lnTo>
                  <a:cubicBezTo>
                    <a:pt x="303205" y="321151"/>
                    <a:pt x="311706" y="312650"/>
                    <a:pt x="311706" y="302260"/>
                  </a:cubicBezTo>
                  <a:lnTo>
                    <a:pt x="311706" y="259755"/>
                  </a:lnTo>
                  <a:lnTo>
                    <a:pt x="330597" y="259755"/>
                  </a:lnTo>
                  <a:lnTo>
                    <a:pt x="330597" y="264478"/>
                  </a:lnTo>
                  <a:cubicBezTo>
                    <a:pt x="330597" y="272506"/>
                    <a:pt x="336737" y="278646"/>
                    <a:pt x="344765" y="278646"/>
                  </a:cubicBezTo>
                  <a:cubicBezTo>
                    <a:pt x="352794" y="278646"/>
                    <a:pt x="358934" y="272506"/>
                    <a:pt x="358934" y="264478"/>
                  </a:cubicBezTo>
                  <a:lnTo>
                    <a:pt x="358934" y="179467"/>
                  </a:lnTo>
                  <a:cubicBezTo>
                    <a:pt x="358934" y="80288"/>
                    <a:pt x="278646" y="0"/>
                    <a:pt x="179467" y="0"/>
                  </a:cubicBezTo>
                  <a:close/>
                </a:path>
              </a:pathLst>
            </a:custGeom>
            <a:solidFill>
              <a:srgbClr val="FFFFFF"/>
            </a:solidFill>
            <a:ln w="4663" cap="flat">
              <a:noFill/>
              <a:prstDash val="solid"/>
              <a:miter/>
            </a:ln>
          </p:spPr>
          <p:txBody>
            <a:bodyPr rtlCol="0" anchor="ctr"/>
            <a:lstStyle/>
            <a:p>
              <a:endParaRPr lang="en-US" sz="1800"/>
            </a:p>
          </p:txBody>
        </p:sp>
      </p:gr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三张图">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227521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5"/>
            </p:custDataLst>
          </p:nvPr>
        </p:nvGrpSpPr>
        <p:grpSpPr>
          <a:xfrm>
            <a:off x="11031537" y="238125"/>
            <a:ext cx="1276518" cy="473075"/>
            <a:chOff x="11031537" y="238125"/>
            <a:chExt cx="1276518" cy="473075"/>
          </a:xfrm>
        </p:grpSpPr>
        <p:cxnSp>
          <p:nvCxnSpPr>
            <p:cNvPr id="8" name="直接连接符 7"/>
            <p:cNvCxnSpPr/>
            <p:nvPr>
              <p:custDataLst>
                <p:tags r:id="rId6"/>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7"/>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8"/>
            </p:custDataLst>
          </p:nvPr>
        </p:nvSpPr>
        <p:spPr>
          <a:xfrm>
            <a:off x="516000" y="2156596"/>
            <a:ext cx="3412821" cy="2275214"/>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9"/>
            </p:custDataLst>
          </p:nvPr>
        </p:nvSpPr>
        <p:spPr>
          <a:xfrm>
            <a:off x="516000" y="4734204"/>
            <a:ext cx="3412821" cy="1440000"/>
          </a:xfrm>
          <a:prstGeom prst="rect">
            <a:avLst/>
          </a:prstGeom>
        </p:spPr>
        <p:txBody>
          <a:bodyPr/>
          <a:lstStyle>
            <a:lvl1pPr>
              <a:lnSpc>
                <a:spcPct val="120000"/>
              </a:lnSpc>
              <a:spcBef>
                <a:spcPct val="0"/>
              </a:spcBef>
              <a:defRPr sz="3000"/>
            </a:lvl1pPr>
          </a:lstStyle>
          <a:p>
            <a:pPr lvl="0"/>
            <a:endParaRPr lang="zh-CN" altLang="en-US"/>
          </a:p>
        </p:txBody>
      </p:sp>
      <p:sp>
        <p:nvSpPr>
          <p:cNvPr id="17" name="文本占位符 6"/>
          <p:cNvSpPr>
            <a:spLocks noGrp="1"/>
          </p:cNvSpPr>
          <p:nvPr>
            <p:ph type="body" sz="quarter" idx="18"/>
            <p:custDataLst>
              <p:tags r:id="rId10"/>
            </p:custDataLst>
          </p:nvPr>
        </p:nvSpPr>
        <p:spPr>
          <a:xfrm>
            <a:off x="4389589" y="4734203"/>
            <a:ext cx="3412821" cy="1440000"/>
          </a:xfrm>
          <a:prstGeom prst="rect">
            <a:avLst/>
          </a:prstGeom>
        </p:spPr>
        <p:txBody>
          <a:bodyPr/>
          <a:lstStyle>
            <a:lvl1pPr>
              <a:lnSpc>
                <a:spcPct val="120000"/>
              </a:lnSpc>
              <a:spcBef>
                <a:spcPct val="0"/>
              </a:spcBef>
              <a:defRPr sz="3000"/>
            </a:lvl1pPr>
          </a:lstStyle>
          <a:p>
            <a:pPr lvl="0"/>
            <a:endParaRPr lang="zh-CN" altLang="en-US"/>
          </a:p>
        </p:txBody>
      </p:sp>
      <p:sp>
        <p:nvSpPr>
          <p:cNvPr id="18" name="图片占位符 3"/>
          <p:cNvSpPr>
            <a:spLocks noGrp="1"/>
          </p:cNvSpPr>
          <p:nvPr>
            <p:ph type="pic" sz="quarter" idx="19"/>
            <p:custDataLst>
              <p:tags r:id="rId11"/>
            </p:custDataLst>
          </p:nvPr>
        </p:nvSpPr>
        <p:spPr>
          <a:xfrm>
            <a:off x="4389589" y="2156596"/>
            <a:ext cx="3412821" cy="2275214"/>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9" name="图片占位符 3"/>
          <p:cNvSpPr>
            <a:spLocks noGrp="1"/>
          </p:cNvSpPr>
          <p:nvPr>
            <p:ph type="pic" sz="quarter" idx="20"/>
            <p:custDataLst>
              <p:tags r:id="rId12"/>
            </p:custDataLst>
          </p:nvPr>
        </p:nvSpPr>
        <p:spPr>
          <a:xfrm>
            <a:off x="8263178" y="2156596"/>
            <a:ext cx="3412821" cy="2275214"/>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0" name="文本占位符 6"/>
          <p:cNvSpPr>
            <a:spLocks noGrp="1"/>
          </p:cNvSpPr>
          <p:nvPr>
            <p:ph type="body" sz="quarter" idx="21"/>
            <p:custDataLst>
              <p:tags r:id="rId13"/>
            </p:custDataLst>
          </p:nvPr>
        </p:nvSpPr>
        <p:spPr>
          <a:xfrm>
            <a:off x="8263178" y="4734203"/>
            <a:ext cx="3412821" cy="1440000"/>
          </a:xfrm>
          <a:prstGeom prst="rect">
            <a:avLst/>
          </a:prstGeom>
        </p:spPr>
        <p:txBody>
          <a:bodyPr/>
          <a:lstStyle>
            <a:lvl1pPr>
              <a:lnSpc>
                <a:spcPct val="120000"/>
              </a:lnSpc>
              <a:spcBef>
                <a:spcPct val="0"/>
              </a:spcBef>
              <a:defRPr sz="3000"/>
            </a:lvl1pPr>
          </a:lstStyle>
          <a:p>
            <a:pPr lvl="0"/>
            <a:endParaRPr lang="zh-CN"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三张图 (含音频)">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227521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912000" y="391601"/>
            <a:ext cx="10764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grpSp>
        <p:nvGrpSpPr>
          <p:cNvPr id="7" name="组合 6"/>
          <p:cNvGrpSpPr/>
          <p:nvPr userDrawn="1">
            <p:custDataLst>
              <p:tags r:id="rId4"/>
            </p:custDataLst>
          </p:nvPr>
        </p:nvGrpSpPr>
        <p:grpSpPr>
          <a:xfrm>
            <a:off x="11031537" y="238125"/>
            <a:ext cx="1276518" cy="473075"/>
            <a:chOff x="11031537" y="238125"/>
            <a:chExt cx="1276518" cy="473075"/>
          </a:xfrm>
        </p:grpSpPr>
        <p:cxnSp>
          <p:nvCxnSpPr>
            <p:cNvPr id="8" name="直接连接符 7"/>
            <p:cNvCxnSpPr/>
            <p:nvPr>
              <p:custDataLst>
                <p:tags r:id="rId5"/>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6"/>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7"/>
            </p:custDataLst>
          </p:nvPr>
        </p:nvSpPr>
        <p:spPr>
          <a:xfrm>
            <a:off x="516000" y="2156596"/>
            <a:ext cx="3412821" cy="2275214"/>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8"/>
            </p:custDataLst>
          </p:nvPr>
        </p:nvSpPr>
        <p:spPr>
          <a:xfrm>
            <a:off x="516000" y="4734204"/>
            <a:ext cx="3412821" cy="1440000"/>
          </a:xfrm>
          <a:prstGeom prst="rect">
            <a:avLst/>
          </a:prstGeom>
        </p:spPr>
        <p:txBody>
          <a:bodyPr/>
          <a:lstStyle>
            <a:lvl1pPr>
              <a:lnSpc>
                <a:spcPct val="120000"/>
              </a:lnSpc>
              <a:spcBef>
                <a:spcPct val="0"/>
              </a:spcBef>
              <a:defRPr sz="3000"/>
            </a:lvl1pPr>
          </a:lstStyle>
          <a:p>
            <a:pPr lvl="0"/>
            <a:endParaRPr lang="zh-CN" altLang="en-US"/>
          </a:p>
        </p:txBody>
      </p:sp>
      <p:sp>
        <p:nvSpPr>
          <p:cNvPr id="17" name="文本占位符 6"/>
          <p:cNvSpPr>
            <a:spLocks noGrp="1"/>
          </p:cNvSpPr>
          <p:nvPr>
            <p:ph type="body" sz="quarter" idx="18"/>
            <p:custDataLst>
              <p:tags r:id="rId9"/>
            </p:custDataLst>
          </p:nvPr>
        </p:nvSpPr>
        <p:spPr>
          <a:xfrm>
            <a:off x="4389589" y="4734203"/>
            <a:ext cx="3412821" cy="1440000"/>
          </a:xfrm>
          <a:prstGeom prst="rect">
            <a:avLst/>
          </a:prstGeom>
        </p:spPr>
        <p:txBody>
          <a:bodyPr/>
          <a:lstStyle>
            <a:lvl1pPr>
              <a:lnSpc>
                <a:spcPct val="120000"/>
              </a:lnSpc>
              <a:spcBef>
                <a:spcPct val="0"/>
              </a:spcBef>
              <a:defRPr sz="3000"/>
            </a:lvl1pPr>
          </a:lstStyle>
          <a:p>
            <a:pPr lvl="0"/>
            <a:endParaRPr lang="zh-CN" altLang="en-US"/>
          </a:p>
        </p:txBody>
      </p:sp>
      <p:sp>
        <p:nvSpPr>
          <p:cNvPr id="18" name="图片占位符 3"/>
          <p:cNvSpPr>
            <a:spLocks noGrp="1"/>
          </p:cNvSpPr>
          <p:nvPr>
            <p:ph type="pic" sz="quarter" idx="19"/>
            <p:custDataLst>
              <p:tags r:id="rId10"/>
            </p:custDataLst>
          </p:nvPr>
        </p:nvSpPr>
        <p:spPr>
          <a:xfrm>
            <a:off x="4389589" y="2156596"/>
            <a:ext cx="3412821" cy="2275214"/>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9" name="图片占位符 3"/>
          <p:cNvSpPr>
            <a:spLocks noGrp="1"/>
          </p:cNvSpPr>
          <p:nvPr>
            <p:ph type="pic" sz="quarter" idx="20"/>
            <p:custDataLst>
              <p:tags r:id="rId11"/>
            </p:custDataLst>
          </p:nvPr>
        </p:nvSpPr>
        <p:spPr>
          <a:xfrm>
            <a:off x="8263178" y="2156596"/>
            <a:ext cx="3412821" cy="2275214"/>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0" name="文本占位符 6"/>
          <p:cNvSpPr>
            <a:spLocks noGrp="1"/>
          </p:cNvSpPr>
          <p:nvPr>
            <p:ph type="body" sz="quarter" idx="21"/>
            <p:custDataLst>
              <p:tags r:id="rId12"/>
            </p:custDataLst>
          </p:nvPr>
        </p:nvSpPr>
        <p:spPr>
          <a:xfrm>
            <a:off x="8263178" y="4734203"/>
            <a:ext cx="3412821" cy="1440000"/>
          </a:xfrm>
          <a:prstGeom prst="rect">
            <a:avLst/>
          </a:prstGeom>
        </p:spPr>
        <p:txBody>
          <a:bodyPr/>
          <a:lstStyle>
            <a:lvl1pPr>
              <a:lnSpc>
                <a:spcPct val="120000"/>
              </a:lnSpc>
              <a:spcBef>
                <a:spcPct val="0"/>
              </a:spcBef>
              <a:defRPr sz="3000"/>
            </a:lvl1pPr>
          </a:lstStyle>
          <a:p>
            <a:pPr lvl="0"/>
            <a:endParaRPr lang="zh-CN" altLang="en-US"/>
          </a:p>
        </p:txBody>
      </p:sp>
      <p:grpSp>
        <p:nvGrpSpPr>
          <p:cNvPr id="16" name="组合 15"/>
          <p:cNvGrpSpPr/>
          <p:nvPr userDrawn="1">
            <p:custDataLst>
              <p:tags r:id="rId13"/>
            </p:custDataLst>
          </p:nvPr>
        </p:nvGrpSpPr>
        <p:grpSpPr>
          <a:xfrm>
            <a:off x="0" y="391601"/>
            <a:ext cx="720000" cy="1260000"/>
            <a:chOff x="0" y="391601"/>
            <a:chExt cx="720000" cy="1260000"/>
          </a:xfrm>
        </p:grpSpPr>
        <p:sp>
          <p:nvSpPr>
            <p:cNvPr id="21" name="矩形 20"/>
            <p:cNvSpPr/>
            <p:nvPr userDrawn="1">
              <p:custDataLst>
                <p:tags r:id="rId14"/>
              </p:custDataLst>
            </p:nvPr>
          </p:nvSpPr>
          <p:spPr>
            <a:xfrm>
              <a:off x="0" y="391601"/>
              <a:ext cx="720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图形 13" descr="耳机"/>
            <p:cNvSpPr>
              <a:spLocks noChangeAspect="1"/>
            </p:cNvSpPr>
            <p:nvPr>
              <p:custDataLst>
                <p:tags r:id="rId15"/>
              </p:custDataLst>
            </p:nvPr>
          </p:nvSpPr>
          <p:spPr>
            <a:xfrm>
              <a:off x="192000" y="841601"/>
              <a:ext cx="402352" cy="360000"/>
            </a:xfrm>
            <a:custGeom>
              <a:avLst/>
              <a:gdLst>
                <a:gd name="connsiteX0" fmla="*/ 179467 w 358933"/>
                <a:gd name="connsiteY0" fmla="*/ 0 h 321151"/>
                <a:gd name="connsiteX1" fmla="*/ 0 w 358933"/>
                <a:gd name="connsiteY1" fmla="*/ 179467 h 321151"/>
                <a:gd name="connsiteX2" fmla="*/ 0 w 358933"/>
                <a:gd name="connsiteY2" fmla="*/ 264478 h 321151"/>
                <a:gd name="connsiteX3" fmla="*/ 14168 w 358933"/>
                <a:gd name="connsiteY3" fmla="*/ 278646 h 321151"/>
                <a:gd name="connsiteX4" fmla="*/ 28337 w 358933"/>
                <a:gd name="connsiteY4" fmla="*/ 264478 h 321151"/>
                <a:gd name="connsiteX5" fmla="*/ 28337 w 358933"/>
                <a:gd name="connsiteY5" fmla="*/ 259755 h 321151"/>
                <a:gd name="connsiteX6" fmla="*/ 47228 w 358933"/>
                <a:gd name="connsiteY6" fmla="*/ 259755 h 321151"/>
                <a:gd name="connsiteX7" fmla="*/ 47228 w 358933"/>
                <a:gd name="connsiteY7" fmla="*/ 302260 h 321151"/>
                <a:gd name="connsiteX8" fmla="*/ 66119 w 358933"/>
                <a:gd name="connsiteY8" fmla="*/ 321151 h 321151"/>
                <a:gd name="connsiteX9" fmla="*/ 94456 w 358933"/>
                <a:gd name="connsiteY9" fmla="*/ 321151 h 321151"/>
                <a:gd name="connsiteX10" fmla="*/ 113348 w 358933"/>
                <a:gd name="connsiteY10" fmla="*/ 302260 h 321151"/>
                <a:gd name="connsiteX11" fmla="*/ 113348 w 358933"/>
                <a:gd name="connsiteY11" fmla="*/ 198358 h 321151"/>
                <a:gd name="connsiteX12" fmla="*/ 94456 w 358933"/>
                <a:gd name="connsiteY12" fmla="*/ 179467 h 321151"/>
                <a:gd name="connsiteX13" fmla="*/ 66119 w 358933"/>
                <a:gd name="connsiteY13" fmla="*/ 179467 h 321151"/>
                <a:gd name="connsiteX14" fmla="*/ 47228 w 358933"/>
                <a:gd name="connsiteY14" fmla="*/ 198358 h 321151"/>
                <a:gd name="connsiteX15" fmla="*/ 47228 w 358933"/>
                <a:gd name="connsiteY15" fmla="*/ 240863 h 321151"/>
                <a:gd name="connsiteX16" fmla="*/ 28337 w 358933"/>
                <a:gd name="connsiteY16" fmla="*/ 240863 h 321151"/>
                <a:gd name="connsiteX17" fmla="*/ 28337 w 358933"/>
                <a:gd name="connsiteY17" fmla="*/ 179467 h 321151"/>
                <a:gd name="connsiteX18" fmla="*/ 179467 w 358933"/>
                <a:gd name="connsiteY18" fmla="*/ 28337 h 321151"/>
                <a:gd name="connsiteX19" fmla="*/ 330597 w 358933"/>
                <a:gd name="connsiteY19" fmla="*/ 179467 h 321151"/>
                <a:gd name="connsiteX20" fmla="*/ 330597 w 358933"/>
                <a:gd name="connsiteY20" fmla="*/ 240863 h 321151"/>
                <a:gd name="connsiteX21" fmla="*/ 311706 w 358933"/>
                <a:gd name="connsiteY21" fmla="*/ 240863 h 321151"/>
                <a:gd name="connsiteX22" fmla="*/ 311706 w 358933"/>
                <a:gd name="connsiteY22" fmla="*/ 198358 h 321151"/>
                <a:gd name="connsiteX23" fmla="*/ 292814 w 358933"/>
                <a:gd name="connsiteY23" fmla="*/ 179467 h 321151"/>
                <a:gd name="connsiteX24" fmla="*/ 264478 w 358933"/>
                <a:gd name="connsiteY24" fmla="*/ 179467 h 321151"/>
                <a:gd name="connsiteX25" fmla="*/ 245586 w 358933"/>
                <a:gd name="connsiteY25" fmla="*/ 198358 h 321151"/>
                <a:gd name="connsiteX26" fmla="*/ 245586 w 358933"/>
                <a:gd name="connsiteY26" fmla="*/ 302260 h 321151"/>
                <a:gd name="connsiteX27" fmla="*/ 264478 w 358933"/>
                <a:gd name="connsiteY27" fmla="*/ 321151 h 321151"/>
                <a:gd name="connsiteX28" fmla="*/ 292814 w 358933"/>
                <a:gd name="connsiteY28" fmla="*/ 321151 h 321151"/>
                <a:gd name="connsiteX29" fmla="*/ 311706 w 358933"/>
                <a:gd name="connsiteY29" fmla="*/ 302260 h 321151"/>
                <a:gd name="connsiteX30" fmla="*/ 311706 w 358933"/>
                <a:gd name="connsiteY30" fmla="*/ 259755 h 321151"/>
                <a:gd name="connsiteX31" fmla="*/ 330597 w 358933"/>
                <a:gd name="connsiteY31" fmla="*/ 259755 h 321151"/>
                <a:gd name="connsiteX32" fmla="*/ 330597 w 358933"/>
                <a:gd name="connsiteY32" fmla="*/ 264478 h 321151"/>
                <a:gd name="connsiteX33" fmla="*/ 344765 w 358933"/>
                <a:gd name="connsiteY33" fmla="*/ 278646 h 321151"/>
                <a:gd name="connsiteX34" fmla="*/ 358934 w 358933"/>
                <a:gd name="connsiteY34" fmla="*/ 264478 h 321151"/>
                <a:gd name="connsiteX35" fmla="*/ 358934 w 358933"/>
                <a:gd name="connsiteY35" fmla="*/ 179467 h 321151"/>
                <a:gd name="connsiteX36" fmla="*/ 179467 w 358933"/>
                <a:gd name="connsiteY36" fmla="*/ 0 h 3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8933" h="321151">
                  <a:moveTo>
                    <a:pt x="179467" y="0"/>
                  </a:moveTo>
                  <a:cubicBezTo>
                    <a:pt x="80288" y="0"/>
                    <a:pt x="0" y="80288"/>
                    <a:pt x="0" y="179467"/>
                  </a:cubicBezTo>
                  <a:lnTo>
                    <a:pt x="0" y="264478"/>
                  </a:lnTo>
                  <a:cubicBezTo>
                    <a:pt x="0" y="272506"/>
                    <a:pt x="6140" y="278646"/>
                    <a:pt x="14168" y="278646"/>
                  </a:cubicBezTo>
                  <a:cubicBezTo>
                    <a:pt x="22197" y="278646"/>
                    <a:pt x="28337" y="272506"/>
                    <a:pt x="28337" y="264478"/>
                  </a:cubicBezTo>
                  <a:lnTo>
                    <a:pt x="28337" y="259755"/>
                  </a:lnTo>
                  <a:lnTo>
                    <a:pt x="47228" y="259755"/>
                  </a:lnTo>
                  <a:lnTo>
                    <a:pt x="47228" y="302260"/>
                  </a:lnTo>
                  <a:cubicBezTo>
                    <a:pt x="47228" y="312650"/>
                    <a:pt x="55729" y="321151"/>
                    <a:pt x="66119" y="321151"/>
                  </a:cubicBezTo>
                  <a:lnTo>
                    <a:pt x="94456" y="321151"/>
                  </a:lnTo>
                  <a:cubicBezTo>
                    <a:pt x="104846" y="321151"/>
                    <a:pt x="113348" y="312650"/>
                    <a:pt x="113348" y="302260"/>
                  </a:cubicBezTo>
                  <a:lnTo>
                    <a:pt x="113348" y="198358"/>
                  </a:lnTo>
                  <a:cubicBezTo>
                    <a:pt x="113348" y="187968"/>
                    <a:pt x="104846" y="179467"/>
                    <a:pt x="94456" y="179467"/>
                  </a:cubicBezTo>
                  <a:lnTo>
                    <a:pt x="66119" y="179467"/>
                  </a:lnTo>
                  <a:cubicBezTo>
                    <a:pt x="55729" y="179467"/>
                    <a:pt x="47228" y="187968"/>
                    <a:pt x="47228" y="198358"/>
                  </a:cubicBezTo>
                  <a:lnTo>
                    <a:pt x="47228" y="240863"/>
                  </a:lnTo>
                  <a:lnTo>
                    <a:pt x="28337" y="240863"/>
                  </a:lnTo>
                  <a:lnTo>
                    <a:pt x="28337" y="179467"/>
                  </a:lnTo>
                  <a:cubicBezTo>
                    <a:pt x="28337" y="96345"/>
                    <a:pt x="96345" y="28337"/>
                    <a:pt x="179467" y="28337"/>
                  </a:cubicBezTo>
                  <a:cubicBezTo>
                    <a:pt x="262588" y="28337"/>
                    <a:pt x="330597" y="96345"/>
                    <a:pt x="330597" y="179467"/>
                  </a:cubicBezTo>
                  <a:lnTo>
                    <a:pt x="330597" y="240863"/>
                  </a:lnTo>
                  <a:lnTo>
                    <a:pt x="311706" y="240863"/>
                  </a:lnTo>
                  <a:lnTo>
                    <a:pt x="311706" y="198358"/>
                  </a:lnTo>
                  <a:cubicBezTo>
                    <a:pt x="311706" y="187968"/>
                    <a:pt x="303205" y="179467"/>
                    <a:pt x="292814" y="179467"/>
                  </a:cubicBezTo>
                  <a:lnTo>
                    <a:pt x="264478" y="179467"/>
                  </a:lnTo>
                  <a:cubicBezTo>
                    <a:pt x="254087" y="179467"/>
                    <a:pt x="245586" y="187968"/>
                    <a:pt x="245586" y="198358"/>
                  </a:cubicBezTo>
                  <a:lnTo>
                    <a:pt x="245586" y="302260"/>
                  </a:lnTo>
                  <a:cubicBezTo>
                    <a:pt x="245586" y="312650"/>
                    <a:pt x="254087" y="321151"/>
                    <a:pt x="264478" y="321151"/>
                  </a:cubicBezTo>
                  <a:lnTo>
                    <a:pt x="292814" y="321151"/>
                  </a:lnTo>
                  <a:cubicBezTo>
                    <a:pt x="303205" y="321151"/>
                    <a:pt x="311706" y="312650"/>
                    <a:pt x="311706" y="302260"/>
                  </a:cubicBezTo>
                  <a:lnTo>
                    <a:pt x="311706" y="259755"/>
                  </a:lnTo>
                  <a:lnTo>
                    <a:pt x="330597" y="259755"/>
                  </a:lnTo>
                  <a:lnTo>
                    <a:pt x="330597" y="264478"/>
                  </a:lnTo>
                  <a:cubicBezTo>
                    <a:pt x="330597" y="272506"/>
                    <a:pt x="336737" y="278646"/>
                    <a:pt x="344765" y="278646"/>
                  </a:cubicBezTo>
                  <a:cubicBezTo>
                    <a:pt x="352794" y="278646"/>
                    <a:pt x="358934" y="272506"/>
                    <a:pt x="358934" y="264478"/>
                  </a:cubicBezTo>
                  <a:lnTo>
                    <a:pt x="358934" y="179467"/>
                  </a:lnTo>
                  <a:cubicBezTo>
                    <a:pt x="358934" y="80288"/>
                    <a:pt x="278646" y="0"/>
                    <a:pt x="179467" y="0"/>
                  </a:cubicBezTo>
                  <a:close/>
                </a:path>
              </a:pathLst>
            </a:custGeom>
            <a:solidFill>
              <a:srgbClr val="FFFFFF"/>
            </a:solidFill>
            <a:ln w="4663" cap="flat">
              <a:noFill/>
              <a:prstDash val="solid"/>
              <a:miter/>
            </a:ln>
          </p:spPr>
          <p:txBody>
            <a:bodyPr rtlCol="0" anchor="ctr"/>
            <a:lstStyle/>
            <a:p>
              <a:endParaRPr lang="en-US" sz="1800"/>
            </a:p>
          </p:txBody>
        </p:sp>
      </p:gr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四张图">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190133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5"/>
            </p:custDataLst>
          </p:nvPr>
        </p:nvGrpSpPr>
        <p:grpSpPr>
          <a:xfrm>
            <a:off x="11031537" y="238125"/>
            <a:ext cx="1276518" cy="473075"/>
            <a:chOff x="11031537" y="238125"/>
            <a:chExt cx="1276518" cy="473075"/>
          </a:xfrm>
        </p:grpSpPr>
        <p:cxnSp>
          <p:nvCxnSpPr>
            <p:cNvPr id="8" name="直接连接符 7"/>
            <p:cNvCxnSpPr/>
            <p:nvPr>
              <p:custDataLst>
                <p:tags r:id="rId6"/>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7"/>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8"/>
            </p:custDataLst>
          </p:nvPr>
        </p:nvSpPr>
        <p:spPr>
          <a:xfrm>
            <a:off x="156798" y="2228082"/>
            <a:ext cx="2852003" cy="1901335"/>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9"/>
            </p:custDataLst>
          </p:nvPr>
        </p:nvSpPr>
        <p:spPr>
          <a:xfrm>
            <a:off x="162508" y="4302091"/>
            <a:ext cx="2846293" cy="1901335"/>
          </a:xfrm>
          <a:prstGeom prst="rect">
            <a:avLst/>
          </a:prstGeom>
        </p:spPr>
        <p:txBody>
          <a:bodyPr/>
          <a:lstStyle>
            <a:lvl1pPr>
              <a:lnSpc>
                <a:spcPct val="120000"/>
              </a:lnSpc>
              <a:spcBef>
                <a:spcPct val="0"/>
              </a:spcBef>
              <a:defRPr sz="3000"/>
            </a:lvl1pPr>
          </a:lstStyle>
          <a:p>
            <a:pPr lvl="0"/>
            <a:endParaRPr lang="zh-CN" altLang="en-US"/>
          </a:p>
        </p:txBody>
      </p:sp>
      <p:sp>
        <p:nvSpPr>
          <p:cNvPr id="16" name="图片占位符 3"/>
          <p:cNvSpPr>
            <a:spLocks noGrp="1"/>
          </p:cNvSpPr>
          <p:nvPr>
            <p:ph type="pic" sz="quarter" idx="17"/>
            <p:custDataLst>
              <p:tags r:id="rId10"/>
            </p:custDataLst>
          </p:nvPr>
        </p:nvSpPr>
        <p:spPr>
          <a:xfrm>
            <a:off x="3165599" y="2228082"/>
            <a:ext cx="2852003" cy="1901335"/>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1" name="图片占位符 3"/>
          <p:cNvSpPr>
            <a:spLocks noGrp="1"/>
          </p:cNvSpPr>
          <p:nvPr>
            <p:ph type="pic" sz="quarter" idx="18"/>
            <p:custDataLst>
              <p:tags r:id="rId11"/>
            </p:custDataLst>
          </p:nvPr>
        </p:nvSpPr>
        <p:spPr>
          <a:xfrm>
            <a:off x="6174400" y="2228082"/>
            <a:ext cx="2852003" cy="1901335"/>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2" name="图片占位符 3"/>
          <p:cNvSpPr>
            <a:spLocks noGrp="1"/>
          </p:cNvSpPr>
          <p:nvPr>
            <p:ph type="pic" sz="quarter" idx="19"/>
            <p:custDataLst>
              <p:tags r:id="rId12"/>
            </p:custDataLst>
          </p:nvPr>
        </p:nvSpPr>
        <p:spPr>
          <a:xfrm>
            <a:off x="9183201" y="2228082"/>
            <a:ext cx="2852003" cy="1901335"/>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3" name="文本占位符 6"/>
          <p:cNvSpPr>
            <a:spLocks noGrp="1"/>
          </p:cNvSpPr>
          <p:nvPr>
            <p:ph type="body" sz="quarter" idx="20"/>
            <p:custDataLst>
              <p:tags r:id="rId13"/>
            </p:custDataLst>
          </p:nvPr>
        </p:nvSpPr>
        <p:spPr>
          <a:xfrm>
            <a:off x="3171309" y="4302090"/>
            <a:ext cx="2846293" cy="1901335"/>
          </a:xfrm>
          <a:prstGeom prst="rect">
            <a:avLst/>
          </a:prstGeom>
        </p:spPr>
        <p:txBody>
          <a:bodyPr/>
          <a:lstStyle>
            <a:lvl1pPr>
              <a:lnSpc>
                <a:spcPct val="120000"/>
              </a:lnSpc>
              <a:spcBef>
                <a:spcPct val="0"/>
              </a:spcBef>
              <a:defRPr sz="3000"/>
            </a:lvl1pPr>
          </a:lstStyle>
          <a:p>
            <a:pPr lvl="0"/>
            <a:endParaRPr lang="zh-CN" altLang="en-US"/>
          </a:p>
        </p:txBody>
      </p:sp>
      <p:sp>
        <p:nvSpPr>
          <p:cNvPr id="24" name="文本占位符 6"/>
          <p:cNvSpPr>
            <a:spLocks noGrp="1"/>
          </p:cNvSpPr>
          <p:nvPr>
            <p:ph type="body" sz="quarter" idx="21"/>
            <p:custDataLst>
              <p:tags r:id="rId14"/>
            </p:custDataLst>
          </p:nvPr>
        </p:nvSpPr>
        <p:spPr>
          <a:xfrm>
            <a:off x="6180110" y="4302089"/>
            <a:ext cx="2846293" cy="1901335"/>
          </a:xfrm>
          <a:prstGeom prst="rect">
            <a:avLst/>
          </a:prstGeom>
        </p:spPr>
        <p:txBody>
          <a:bodyPr/>
          <a:lstStyle>
            <a:lvl1pPr>
              <a:lnSpc>
                <a:spcPct val="120000"/>
              </a:lnSpc>
              <a:spcBef>
                <a:spcPct val="0"/>
              </a:spcBef>
              <a:defRPr sz="3000"/>
            </a:lvl1pPr>
          </a:lstStyle>
          <a:p>
            <a:pPr lvl="0"/>
            <a:endParaRPr lang="zh-CN" altLang="en-US"/>
          </a:p>
        </p:txBody>
      </p:sp>
      <p:sp>
        <p:nvSpPr>
          <p:cNvPr id="25" name="文本占位符 6"/>
          <p:cNvSpPr>
            <a:spLocks noGrp="1"/>
          </p:cNvSpPr>
          <p:nvPr>
            <p:ph type="body" sz="quarter" idx="22"/>
            <p:custDataLst>
              <p:tags r:id="rId15"/>
            </p:custDataLst>
          </p:nvPr>
        </p:nvSpPr>
        <p:spPr>
          <a:xfrm>
            <a:off x="9188911" y="4302088"/>
            <a:ext cx="2846293" cy="1901335"/>
          </a:xfrm>
          <a:prstGeom prst="rect">
            <a:avLst/>
          </a:prstGeom>
        </p:spPr>
        <p:txBody>
          <a:bodyPr/>
          <a:lstStyle>
            <a:lvl1pPr>
              <a:lnSpc>
                <a:spcPct val="120000"/>
              </a:lnSpc>
              <a:spcBef>
                <a:spcPct val="0"/>
              </a:spcBef>
              <a:defRPr sz="3000"/>
            </a:lvl1pPr>
          </a:lstStyle>
          <a:p>
            <a:pPr lvl="0"/>
            <a:endParaRPr lang="zh-CN" alt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四张图 (含音频)">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190133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912000" y="391601"/>
            <a:ext cx="10764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grpSp>
        <p:nvGrpSpPr>
          <p:cNvPr id="7" name="组合 6"/>
          <p:cNvGrpSpPr/>
          <p:nvPr userDrawn="1">
            <p:custDataLst>
              <p:tags r:id="rId4"/>
            </p:custDataLst>
          </p:nvPr>
        </p:nvGrpSpPr>
        <p:grpSpPr>
          <a:xfrm>
            <a:off x="11031537" y="238125"/>
            <a:ext cx="1276518" cy="473075"/>
            <a:chOff x="11031537" y="238125"/>
            <a:chExt cx="1276518" cy="473075"/>
          </a:xfrm>
        </p:grpSpPr>
        <p:cxnSp>
          <p:nvCxnSpPr>
            <p:cNvPr id="8" name="直接连接符 7"/>
            <p:cNvCxnSpPr/>
            <p:nvPr>
              <p:custDataLst>
                <p:tags r:id="rId5"/>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6"/>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7"/>
            </p:custDataLst>
          </p:nvPr>
        </p:nvSpPr>
        <p:spPr>
          <a:xfrm>
            <a:off x="156798" y="2228082"/>
            <a:ext cx="2852003" cy="1901335"/>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6"/>
            <p:custDataLst>
              <p:tags r:id="rId8"/>
            </p:custDataLst>
          </p:nvPr>
        </p:nvSpPr>
        <p:spPr>
          <a:xfrm>
            <a:off x="162508" y="4302091"/>
            <a:ext cx="2846293" cy="1901335"/>
          </a:xfrm>
          <a:prstGeom prst="rect">
            <a:avLst/>
          </a:prstGeom>
        </p:spPr>
        <p:txBody>
          <a:bodyPr/>
          <a:lstStyle>
            <a:lvl1pPr>
              <a:lnSpc>
                <a:spcPct val="120000"/>
              </a:lnSpc>
              <a:spcBef>
                <a:spcPct val="0"/>
              </a:spcBef>
              <a:defRPr sz="3000"/>
            </a:lvl1pPr>
          </a:lstStyle>
          <a:p>
            <a:pPr lvl="0"/>
            <a:endParaRPr lang="zh-CN" altLang="en-US"/>
          </a:p>
        </p:txBody>
      </p:sp>
      <p:sp>
        <p:nvSpPr>
          <p:cNvPr id="16" name="图片占位符 3"/>
          <p:cNvSpPr>
            <a:spLocks noGrp="1"/>
          </p:cNvSpPr>
          <p:nvPr>
            <p:ph type="pic" sz="quarter" idx="17"/>
            <p:custDataLst>
              <p:tags r:id="rId9"/>
            </p:custDataLst>
          </p:nvPr>
        </p:nvSpPr>
        <p:spPr>
          <a:xfrm>
            <a:off x="3165599" y="2228082"/>
            <a:ext cx="2852003" cy="1901335"/>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1" name="图片占位符 3"/>
          <p:cNvSpPr>
            <a:spLocks noGrp="1"/>
          </p:cNvSpPr>
          <p:nvPr>
            <p:ph type="pic" sz="quarter" idx="18"/>
            <p:custDataLst>
              <p:tags r:id="rId10"/>
            </p:custDataLst>
          </p:nvPr>
        </p:nvSpPr>
        <p:spPr>
          <a:xfrm>
            <a:off x="6174400" y="2228082"/>
            <a:ext cx="2852003" cy="1901335"/>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2" name="图片占位符 3"/>
          <p:cNvSpPr>
            <a:spLocks noGrp="1"/>
          </p:cNvSpPr>
          <p:nvPr>
            <p:ph type="pic" sz="quarter" idx="19"/>
            <p:custDataLst>
              <p:tags r:id="rId11"/>
            </p:custDataLst>
          </p:nvPr>
        </p:nvSpPr>
        <p:spPr>
          <a:xfrm>
            <a:off x="9183201" y="2228082"/>
            <a:ext cx="2852003" cy="1901335"/>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3" name="文本占位符 6"/>
          <p:cNvSpPr>
            <a:spLocks noGrp="1"/>
          </p:cNvSpPr>
          <p:nvPr>
            <p:ph type="body" sz="quarter" idx="20"/>
            <p:custDataLst>
              <p:tags r:id="rId12"/>
            </p:custDataLst>
          </p:nvPr>
        </p:nvSpPr>
        <p:spPr>
          <a:xfrm>
            <a:off x="3171309" y="4302090"/>
            <a:ext cx="2846293" cy="1901335"/>
          </a:xfrm>
          <a:prstGeom prst="rect">
            <a:avLst/>
          </a:prstGeom>
        </p:spPr>
        <p:txBody>
          <a:bodyPr/>
          <a:lstStyle>
            <a:lvl1pPr>
              <a:lnSpc>
                <a:spcPct val="120000"/>
              </a:lnSpc>
              <a:spcBef>
                <a:spcPct val="0"/>
              </a:spcBef>
              <a:defRPr sz="3000"/>
            </a:lvl1pPr>
          </a:lstStyle>
          <a:p>
            <a:pPr lvl="0"/>
            <a:endParaRPr lang="zh-CN" altLang="en-US"/>
          </a:p>
        </p:txBody>
      </p:sp>
      <p:sp>
        <p:nvSpPr>
          <p:cNvPr id="24" name="文本占位符 6"/>
          <p:cNvSpPr>
            <a:spLocks noGrp="1"/>
          </p:cNvSpPr>
          <p:nvPr>
            <p:ph type="body" sz="quarter" idx="21"/>
            <p:custDataLst>
              <p:tags r:id="rId13"/>
            </p:custDataLst>
          </p:nvPr>
        </p:nvSpPr>
        <p:spPr>
          <a:xfrm>
            <a:off x="6180110" y="4302089"/>
            <a:ext cx="2846293" cy="1901335"/>
          </a:xfrm>
          <a:prstGeom prst="rect">
            <a:avLst/>
          </a:prstGeom>
        </p:spPr>
        <p:txBody>
          <a:bodyPr/>
          <a:lstStyle>
            <a:lvl1pPr>
              <a:lnSpc>
                <a:spcPct val="120000"/>
              </a:lnSpc>
              <a:spcBef>
                <a:spcPct val="0"/>
              </a:spcBef>
              <a:defRPr sz="3000"/>
            </a:lvl1pPr>
          </a:lstStyle>
          <a:p>
            <a:pPr lvl="0"/>
            <a:endParaRPr lang="zh-CN" altLang="en-US"/>
          </a:p>
        </p:txBody>
      </p:sp>
      <p:sp>
        <p:nvSpPr>
          <p:cNvPr id="25" name="文本占位符 6"/>
          <p:cNvSpPr>
            <a:spLocks noGrp="1"/>
          </p:cNvSpPr>
          <p:nvPr>
            <p:ph type="body" sz="quarter" idx="22"/>
            <p:custDataLst>
              <p:tags r:id="rId14"/>
            </p:custDataLst>
          </p:nvPr>
        </p:nvSpPr>
        <p:spPr>
          <a:xfrm>
            <a:off x="9188911" y="4302088"/>
            <a:ext cx="2846293" cy="1901335"/>
          </a:xfrm>
          <a:prstGeom prst="rect">
            <a:avLst/>
          </a:prstGeom>
        </p:spPr>
        <p:txBody>
          <a:bodyPr/>
          <a:lstStyle>
            <a:lvl1pPr>
              <a:lnSpc>
                <a:spcPct val="120000"/>
              </a:lnSpc>
              <a:spcBef>
                <a:spcPct val="0"/>
              </a:spcBef>
              <a:defRPr sz="3000"/>
            </a:lvl1pPr>
          </a:lstStyle>
          <a:p>
            <a:pPr lvl="0"/>
            <a:endParaRPr lang="zh-CN" altLang="en-US"/>
          </a:p>
        </p:txBody>
      </p:sp>
      <p:grpSp>
        <p:nvGrpSpPr>
          <p:cNvPr id="17" name="组合 16"/>
          <p:cNvGrpSpPr/>
          <p:nvPr userDrawn="1">
            <p:custDataLst>
              <p:tags r:id="rId15"/>
            </p:custDataLst>
          </p:nvPr>
        </p:nvGrpSpPr>
        <p:grpSpPr>
          <a:xfrm>
            <a:off x="0" y="391601"/>
            <a:ext cx="720000" cy="1260000"/>
            <a:chOff x="0" y="391601"/>
            <a:chExt cx="720000" cy="1260000"/>
          </a:xfrm>
        </p:grpSpPr>
        <p:sp>
          <p:nvSpPr>
            <p:cNvPr id="18" name="矩形 17"/>
            <p:cNvSpPr/>
            <p:nvPr userDrawn="1">
              <p:custDataLst>
                <p:tags r:id="rId16"/>
              </p:custDataLst>
            </p:nvPr>
          </p:nvSpPr>
          <p:spPr>
            <a:xfrm>
              <a:off x="0" y="391601"/>
              <a:ext cx="720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图形 13" descr="耳机"/>
            <p:cNvSpPr>
              <a:spLocks noChangeAspect="1"/>
            </p:cNvSpPr>
            <p:nvPr>
              <p:custDataLst>
                <p:tags r:id="rId17"/>
              </p:custDataLst>
            </p:nvPr>
          </p:nvSpPr>
          <p:spPr>
            <a:xfrm>
              <a:off x="192000" y="841601"/>
              <a:ext cx="402352" cy="360000"/>
            </a:xfrm>
            <a:custGeom>
              <a:avLst/>
              <a:gdLst>
                <a:gd name="connsiteX0" fmla="*/ 179467 w 358933"/>
                <a:gd name="connsiteY0" fmla="*/ 0 h 321151"/>
                <a:gd name="connsiteX1" fmla="*/ 0 w 358933"/>
                <a:gd name="connsiteY1" fmla="*/ 179467 h 321151"/>
                <a:gd name="connsiteX2" fmla="*/ 0 w 358933"/>
                <a:gd name="connsiteY2" fmla="*/ 264478 h 321151"/>
                <a:gd name="connsiteX3" fmla="*/ 14168 w 358933"/>
                <a:gd name="connsiteY3" fmla="*/ 278646 h 321151"/>
                <a:gd name="connsiteX4" fmla="*/ 28337 w 358933"/>
                <a:gd name="connsiteY4" fmla="*/ 264478 h 321151"/>
                <a:gd name="connsiteX5" fmla="*/ 28337 w 358933"/>
                <a:gd name="connsiteY5" fmla="*/ 259755 h 321151"/>
                <a:gd name="connsiteX6" fmla="*/ 47228 w 358933"/>
                <a:gd name="connsiteY6" fmla="*/ 259755 h 321151"/>
                <a:gd name="connsiteX7" fmla="*/ 47228 w 358933"/>
                <a:gd name="connsiteY7" fmla="*/ 302260 h 321151"/>
                <a:gd name="connsiteX8" fmla="*/ 66119 w 358933"/>
                <a:gd name="connsiteY8" fmla="*/ 321151 h 321151"/>
                <a:gd name="connsiteX9" fmla="*/ 94456 w 358933"/>
                <a:gd name="connsiteY9" fmla="*/ 321151 h 321151"/>
                <a:gd name="connsiteX10" fmla="*/ 113348 w 358933"/>
                <a:gd name="connsiteY10" fmla="*/ 302260 h 321151"/>
                <a:gd name="connsiteX11" fmla="*/ 113348 w 358933"/>
                <a:gd name="connsiteY11" fmla="*/ 198358 h 321151"/>
                <a:gd name="connsiteX12" fmla="*/ 94456 w 358933"/>
                <a:gd name="connsiteY12" fmla="*/ 179467 h 321151"/>
                <a:gd name="connsiteX13" fmla="*/ 66119 w 358933"/>
                <a:gd name="connsiteY13" fmla="*/ 179467 h 321151"/>
                <a:gd name="connsiteX14" fmla="*/ 47228 w 358933"/>
                <a:gd name="connsiteY14" fmla="*/ 198358 h 321151"/>
                <a:gd name="connsiteX15" fmla="*/ 47228 w 358933"/>
                <a:gd name="connsiteY15" fmla="*/ 240863 h 321151"/>
                <a:gd name="connsiteX16" fmla="*/ 28337 w 358933"/>
                <a:gd name="connsiteY16" fmla="*/ 240863 h 321151"/>
                <a:gd name="connsiteX17" fmla="*/ 28337 w 358933"/>
                <a:gd name="connsiteY17" fmla="*/ 179467 h 321151"/>
                <a:gd name="connsiteX18" fmla="*/ 179467 w 358933"/>
                <a:gd name="connsiteY18" fmla="*/ 28337 h 321151"/>
                <a:gd name="connsiteX19" fmla="*/ 330597 w 358933"/>
                <a:gd name="connsiteY19" fmla="*/ 179467 h 321151"/>
                <a:gd name="connsiteX20" fmla="*/ 330597 w 358933"/>
                <a:gd name="connsiteY20" fmla="*/ 240863 h 321151"/>
                <a:gd name="connsiteX21" fmla="*/ 311706 w 358933"/>
                <a:gd name="connsiteY21" fmla="*/ 240863 h 321151"/>
                <a:gd name="connsiteX22" fmla="*/ 311706 w 358933"/>
                <a:gd name="connsiteY22" fmla="*/ 198358 h 321151"/>
                <a:gd name="connsiteX23" fmla="*/ 292814 w 358933"/>
                <a:gd name="connsiteY23" fmla="*/ 179467 h 321151"/>
                <a:gd name="connsiteX24" fmla="*/ 264478 w 358933"/>
                <a:gd name="connsiteY24" fmla="*/ 179467 h 321151"/>
                <a:gd name="connsiteX25" fmla="*/ 245586 w 358933"/>
                <a:gd name="connsiteY25" fmla="*/ 198358 h 321151"/>
                <a:gd name="connsiteX26" fmla="*/ 245586 w 358933"/>
                <a:gd name="connsiteY26" fmla="*/ 302260 h 321151"/>
                <a:gd name="connsiteX27" fmla="*/ 264478 w 358933"/>
                <a:gd name="connsiteY27" fmla="*/ 321151 h 321151"/>
                <a:gd name="connsiteX28" fmla="*/ 292814 w 358933"/>
                <a:gd name="connsiteY28" fmla="*/ 321151 h 321151"/>
                <a:gd name="connsiteX29" fmla="*/ 311706 w 358933"/>
                <a:gd name="connsiteY29" fmla="*/ 302260 h 321151"/>
                <a:gd name="connsiteX30" fmla="*/ 311706 w 358933"/>
                <a:gd name="connsiteY30" fmla="*/ 259755 h 321151"/>
                <a:gd name="connsiteX31" fmla="*/ 330597 w 358933"/>
                <a:gd name="connsiteY31" fmla="*/ 259755 h 321151"/>
                <a:gd name="connsiteX32" fmla="*/ 330597 w 358933"/>
                <a:gd name="connsiteY32" fmla="*/ 264478 h 321151"/>
                <a:gd name="connsiteX33" fmla="*/ 344765 w 358933"/>
                <a:gd name="connsiteY33" fmla="*/ 278646 h 321151"/>
                <a:gd name="connsiteX34" fmla="*/ 358934 w 358933"/>
                <a:gd name="connsiteY34" fmla="*/ 264478 h 321151"/>
                <a:gd name="connsiteX35" fmla="*/ 358934 w 358933"/>
                <a:gd name="connsiteY35" fmla="*/ 179467 h 321151"/>
                <a:gd name="connsiteX36" fmla="*/ 179467 w 358933"/>
                <a:gd name="connsiteY36" fmla="*/ 0 h 3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8933" h="321151">
                  <a:moveTo>
                    <a:pt x="179467" y="0"/>
                  </a:moveTo>
                  <a:cubicBezTo>
                    <a:pt x="80288" y="0"/>
                    <a:pt x="0" y="80288"/>
                    <a:pt x="0" y="179467"/>
                  </a:cubicBezTo>
                  <a:lnTo>
                    <a:pt x="0" y="264478"/>
                  </a:lnTo>
                  <a:cubicBezTo>
                    <a:pt x="0" y="272506"/>
                    <a:pt x="6140" y="278646"/>
                    <a:pt x="14168" y="278646"/>
                  </a:cubicBezTo>
                  <a:cubicBezTo>
                    <a:pt x="22197" y="278646"/>
                    <a:pt x="28337" y="272506"/>
                    <a:pt x="28337" y="264478"/>
                  </a:cubicBezTo>
                  <a:lnTo>
                    <a:pt x="28337" y="259755"/>
                  </a:lnTo>
                  <a:lnTo>
                    <a:pt x="47228" y="259755"/>
                  </a:lnTo>
                  <a:lnTo>
                    <a:pt x="47228" y="302260"/>
                  </a:lnTo>
                  <a:cubicBezTo>
                    <a:pt x="47228" y="312650"/>
                    <a:pt x="55729" y="321151"/>
                    <a:pt x="66119" y="321151"/>
                  </a:cubicBezTo>
                  <a:lnTo>
                    <a:pt x="94456" y="321151"/>
                  </a:lnTo>
                  <a:cubicBezTo>
                    <a:pt x="104846" y="321151"/>
                    <a:pt x="113348" y="312650"/>
                    <a:pt x="113348" y="302260"/>
                  </a:cubicBezTo>
                  <a:lnTo>
                    <a:pt x="113348" y="198358"/>
                  </a:lnTo>
                  <a:cubicBezTo>
                    <a:pt x="113348" y="187968"/>
                    <a:pt x="104846" y="179467"/>
                    <a:pt x="94456" y="179467"/>
                  </a:cubicBezTo>
                  <a:lnTo>
                    <a:pt x="66119" y="179467"/>
                  </a:lnTo>
                  <a:cubicBezTo>
                    <a:pt x="55729" y="179467"/>
                    <a:pt x="47228" y="187968"/>
                    <a:pt x="47228" y="198358"/>
                  </a:cubicBezTo>
                  <a:lnTo>
                    <a:pt x="47228" y="240863"/>
                  </a:lnTo>
                  <a:lnTo>
                    <a:pt x="28337" y="240863"/>
                  </a:lnTo>
                  <a:lnTo>
                    <a:pt x="28337" y="179467"/>
                  </a:lnTo>
                  <a:cubicBezTo>
                    <a:pt x="28337" y="96345"/>
                    <a:pt x="96345" y="28337"/>
                    <a:pt x="179467" y="28337"/>
                  </a:cubicBezTo>
                  <a:cubicBezTo>
                    <a:pt x="262588" y="28337"/>
                    <a:pt x="330597" y="96345"/>
                    <a:pt x="330597" y="179467"/>
                  </a:cubicBezTo>
                  <a:lnTo>
                    <a:pt x="330597" y="240863"/>
                  </a:lnTo>
                  <a:lnTo>
                    <a:pt x="311706" y="240863"/>
                  </a:lnTo>
                  <a:lnTo>
                    <a:pt x="311706" y="198358"/>
                  </a:lnTo>
                  <a:cubicBezTo>
                    <a:pt x="311706" y="187968"/>
                    <a:pt x="303205" y="179467"/>
                    <a:pt x="292814" y="179467"/>
                  </a:cubicBezTo>
                  <a:lnTo>
                    <a:pt x="264478" y="179467"/>
                  </a:lnTo>
                  <a:cubicBezTo>
                    <a:pt x="254087" y="179467"/>
                    <a:pt x="245586" y="187968"/>
                    <a:pt x="245586" y="198358"/>
                  </a:cubicBezTo>
                  <a:lnTo>
                    <a:pt x="245586" y="302260"/>
                  </a:lnTo>
                  <a:cubicBezTo>
                    <a:pt x="245586" y="312650"/>
                    <a:pt x="254087" y="321151"/>
                    <a:pt x="264478" y="321151"/>
                  </a:cubicBezTo>
                  <a:lnTo>
                    <a:pt x="292814" y="321151"/>
                  </a:lnTo>
                  <a:cubicBezTo>
                    <a:pt x="303205" y="321151"/>
                    <a:pt x="311706" y="312650"/>
                    <a:pt x="311706" y="302260"/>
                  </a:cubicBezTo>
                  <a:lnTo>
                    <a:pt x="311706" y="259755"/>
                  </a:lnTo>
                  <a:lnTo>
                    <a:pt x="330597" y="259755"/>
                  </a:lnTo>
                  <a:lnTo>
                    <a:pt x="330597" y="264478"/>
                  </a:lnTo>
                  <a:cubicBezTo>
                    <a:pt x="330597" y="272506"/>
                    <a:pt x="336737" y="278646"/>
                    <a:pt x="344765" y="278646"/>
                  </a:cubicBezTo>
                  <a:cubicBezTo>
                    <a:pt x="352794" y="278646"/>
                    <a:pt x="358934" y="272506"/>
                    <a:pt x="358934" y="264478"/>
                  </a:cubicBezTo>
                  <a:lnTo>
                    <a:pt x="358934" y="179467"/>
                  </a:lnTo>
                  <a:cubicBezTo>
                    <a:pt x="358934" y="80288"/>
                    <a:pt x="278646" y="0"/>
                    <a:pt x="179467" y="0"/>
                  </a:cubicBezTo>
                  <a:close/>
                </a:path>
              </a:pathLst>
            </a:custGeom>
            <a:solidFill>
              <a:srgbClr val="FFFFFF"/>
            </a:solidFill>
            <a:ln w="4663" cap="flat">
              <a:noFill/>
              <a:prstDash val="solid"/>
              <a:miter/>
            </a:ln>
          </p:spPr>
          <p:txBody>
            <a:bodyPr rtlCol="0" anchor="ctr"/>
            <a:lstStyle/>
            <a:p>
              <a:endParaRPr lang="en-US" sz="1800"/>
            </a:p>
          </p:txBody>
        </p:sp>
      </p:gr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五张图">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44655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5"/>
            </p:custDataLst>
          </p:nvPr>
        </p:nvGrpSpPr>
        <p:grpSpPr>
          <a:xfrm>
            <a:off x="11031537" y="238125"/>
            <a:ext cx="1276518" cy="473075"/>
            <a:chOff x="11031537" y="238125"/>
            <a:chExt cx="1276518" cy="473075"/>
          </a:xfrm>
        </p:grpSpPr>
        <p:cxnSp>
          <p:nvCxnSpPr>
            <p:cNvPr id="8" name="直接连接符 7"/>
            <p:cNvCxnSpPr/>
            <p:nvPr>
              <p:custDataLst>
                <p:tags r:id="rId6"/>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7"/>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8"/>
            </p:custDataLst>
          </p:nvPr>
        </p:nvSpPr>
        <p:spPr>
          <a:xfrm>
            <a:off x="98457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6" name="图片占位符 3"/>
          <p:cNvSpPr>
            <a:spLocks noGrp="1"/>
          </p:cNvSpPr>
          <p:nvPr>
            <p:ph type="pic" sz="quarter" idx="17"/>
            <p:custDataLst>
              <p:tags r:id="rId9"/>
            </p:custDataLst>
          </p:nvPr>
        </p:nvSpPr>
        <p:spPr>
          <a:xfrm>
            <a:off x="446571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1" name="图片占位符 3"/>
          <p:cNvSpPr>
            <a:spLocks noGrp="1"/>
          </p:cNvSpPr>
          <p:nvPr>
            <p:ph type="pic" sz="quarter" idx="18"/>
            <p:custDataLst>
              <p:tags r:id="rId10"/>
            </p:custDataLst>
          </p:nvPr>
        </p:nvSpPr>
        <p:spPr>
          <a:xfrm>
            <a:off x="794685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8" name="图片占位符 3"/>
          <p:cNvSpPr>
            <a:spLocks noGrp="1"/>
          </p:cNvSpPr>
          <p:nvPr>
            <p:ph type="pic" sz="quarter" idx="19"/>
            <p:custDataLst>
              <p:tags r:id="rId11"/>
            </p:custDataLst>
          </p:nvPr>
        </p:nvSpPr>
        <p:spPr>
          <a:xfrm>
            <a:off x="2730606"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9" name="图片占位符 3"/>
          <p:cNvSpPr>
            <a:spLocks noGrp="1"/>
          </p:cNvSpPr>
          <p:nvPr>
            <p:ph type="pic" sz="quarter" idx="20"/>
            <p:custDataLst>
              <p:tags r:id="rId12"/>
            </p:custDataLst>
          </p:nvPr>
        </p:nvSpPr>
        <p:spPr>
          <a:xfrm>
            <a:off x="6211746"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31" name="文本占位符 6"/>
          <p:cNvSpPr>
            <a:spLocks noGrp="1"/>
          </p:cNvSpPr>
          <p:nvPr>
            <p:ph type="body" sz="quarter" idx="16"/>
            <p:custDataLst>
              <p:tags r:id="rId13"/>
            </p:custDataLst>
          </p:nvPr>
        </p:nvSpPr>
        <p:spPr>
          <a:xfrm>
            <a:off x="98457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2" name="文本占位符 6"/>
          <p:cNvSpPr>
            <a:spLocks noGrp="1"/>
          </p:cNvSpPr>
          <p:nvPr>
            <p:ph type="body" sz="quarter" idx="22"/>
            <p:custDataLst>
              <p:tags r:id="rId14"/>
            </p:custDataLst>
          </p:nvPr>
        </p:nvSpPr>
        <p:spPr>
          <a:xfrm>
            <a:off x="446571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3" name="文本占位符 6"/>
          <p:cNvSpPr>
            <a:spLocks noGrp="1"/>
          </p:cNvSpPr>
          <p:nvPr>
            <p:ph type="body" sz="quarter" idx="23"/>
            <p:custDataLst>
              <p:tags r:id="rId15"/>
            </p:custDataLst>
          </p:nvPr>
        </p:nvSpPr>
        <p:spPr>
          <a:xfrm>
            <a:off x="794685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4" name="文本占位符 6"/>
          <p:cNvSpPr>
            <a:spLocks noGrp="1"/>
          </p:cNvSpPr>
          <p:nvPr>
            <p:ph type="body" sz="quarter" idx="24"/>
            <p:custDataLst>
              <p:tags r:id="rId16"/>
            </p:custDataLst>
          </p:nvPr>
        </p:nvSpPr>
        <p:spPr>
          <a:xfrm>
            <a:off x="2730606"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5" name="文本占位符 6"/>
          <p:cNvSpPr>
            <a:spLocks noGrp="1"/>
          </p:cNvSpPr>
          <p:nvPr>
            <p:ph type="body" sz="quarter" idx="25"/>
            <p:custDataLst>
              <p:tags r:id="rId17"/>
            </p:custDataLst>
          </p:nvPr>
        </p:nvSpPr>
        <p:spPr>
          <a:xfrm>
            <a:off x="6211746"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五张图 (含音频)">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44655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912000" y="391601"/>
            <a:ext cx="10764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grpSp>
        <p:nvGrpSpPr>
          <p:cNvPr id="7" name="组合 6"/>
          <p:cNvGrpSpPr/>
          <p:nvPr userDrawn="1">
            <p:custDataLst>
              <p:tags r:id="rId4"/>
            </p:custDataLst>
          </p:nvPr>
        </p:nvGrpSpPr>
        <p:grpSpPr>
          <a:xfrm>
            <a:off x="11031537" y="238125"/>
            <a:ext cx="1276518" cy="473075"/>
            <a:chOff x="11031537" y="238125"/>
            <a:chExt cx="1276518" cy="473075"/>
          </a:xfrm>
        </p:grpSpPr>
        <p:cxnSp>
          <p:nvCxnSpPr>
            <p:cNvPr id="8" name="直接连接符 7"/>
            <p:cNvCxnSpPr/>
            <p:nvPr>
              <p:custDataLst>
                <p:tags r:id="rId5"/>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6"/>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7"/>
            </p:custDataLst>
          </p:nvPr>
        </p:nvSpPr>
        <p:spPr>
          <a:xfrm>
            <a:off x="98457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6" name="图片占位符 3"/>
          <p:cNvSpPr>
            <a:spLocks noGrp="1"/>
          </p:cNvSpPr>
          <p:nvPr>
            <p:ph type="pic" sz="quarter" idx="17"/>
            <p:custDataLst>
              <p:tags r:id="rId8"/>
            </p:custDataLst>
          </p:nvPr>
        </p:nvSpPr>
        <p:spPr>
          <a:xfrm>
            <a:off x="446571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1" name="图片占位符 3"/>
          <p:cNvSpPr>
            <a:spLocks noGrp="1"/>
          </p:cNvSpPr>
          <p:nvPr>
            <p:ph type="pic" sz="quarter" idx="18"/>
            <p:custDataLst>
              <p:tags r:id="rId9"/>
            </p:custDataLst>
          </p:nvPr>
        </p:nvSpPr>
        <p:spPr>
          <a:xfrm>
            <a:off x="794685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8" name="图片占位符 3"/>
          <p:cNvSpPr>
            <a:spLocks noGrp="1"/>
          </p:cNvSpPr>
          <p:nvPr>
            <p:ph type="pic" sz="quarter" idx="19"/>
            <p:custDataLst>
              <p:tags r:id="rId10"/>
            </p:custDataLst>
          </p:nvPr>
        </p:nvSpPr>
        <p:spPr>
          <a:xfrm>
            <a:off x="2730606"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9" name="图片占位符 3"/>
          <p:cNvSpPr>
            <a:spLocks noGrp="1"/>
          </p:cNvSpPr>
          <p:nvPr>
            <p:ph type="pic" sz="quarter" idx="20"/>
            <p:custDataLst>
              <p:tags r:id="rId11"/>
            </p:custDataLst>
          </p:nvPr>
        </p:nvSpPr>
        <p:spPr>
          <a:xfrm>
            <a:off x="6211746"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31" name="文本占位符 6"/>
          <p:cNvSpPr>
            <a:spLocks noGrp="1"/>
          </p:cNvSpPr>
          <p:nvPr>
            <p:ph type="body" sz="quarter" idx="16"/>
            <p:custDataLst>
              <p:tags r:id="rId12"/>
            </p:custDataLst>
          </p:nvPr>
        </p:nvSpPr>
        <p:spPr>
          <a:xfrm>
            <a:off x="98457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2" name="文本占位符 6"/>
          <p:cNvSpPr>
            <a:spLocks noGrp="1"/>
          </p:cNvSpPr>
          <p:nvPr>
            <p:ph type="body" sz="quarter" idx="22"/>
            <p:custDataLst>
              <p:tags r:id="rId13"/>
            </p:custDataLst>
          </p:nvPr>
        </p:nvSpPr>
        <p:spPr>
          <a:xfrm>
            <a:off x="446571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3" name="文本占位符 6"/>
          <p:cNvSpPr>
            <a:spLocks noGrp="1"/>
          </p:cNvSpPr>
          <p:nvPr>
            <p:ph type="body" sz="quarter" idx="23"/>
            <p:custDataLst>
              <p:tags r:id="rId14"/>
            </p:custDataLst>
          </p:nvPr>
        </p:nvSpPr>
        <p:spPr>
          <a:xfrm>
            <a:off x="794685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4" name="文本占位符 6"/>
          <p:cNvSpPr>
            <a:spLocks noGrp="1"/>
          </p:cNvSpPr>
          <p:nvPr>
            <p:ph type="body" sz="quarter" idx="24"/>
            <p:custDataLst>
              <p:tags r:id="rId15"/>
            </p:custDataLst>
          </p:nvPr>
        </p:nvSpPr>
        <p:spPr>
          <a:xfrm>
            <a:off x="2730606"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5" name="文本占位符 6"/>
          <p:cNvSpPr>
            <a:spLocks noGrp="1"/>
          </p:cNvSpPr>
          <p:nvPr>
            <p:ph type="body" sz="quarter" idx="25"/>
            <p:custDataLst>
              <p:tags r:id="rId16"/>
            </p:custDataLst>
          </p:nvPr>
        </p:nvSpPr>
        <p:spPr>
          <a:xfrm>
            <a:off x="6211746"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grpSp>
        <p:nvGrpSpPr>
          <p:cNvPr id="18" name="组合 17"/>
          <p:cNvGrpSpPr/>
          <p:nvPr userDrawn="1">
            <p:custDataLst>
              <p:tags r:id="rId17"/>
            </p:custDataLst>
          </p:nvPr>
        </p:nvGrpSpPr>
        <p:grpSpPr>
          <a:xfrm>
            <a:off x="0" y="391601"/>
            <a:ext cx="720000" cy="1260000"/>
            <a:chOff x="0" y="391601"/>
            <a:chExt cx="720000" cy="1260000"/>
          </a:xfrm>
        </p:grpSpPr>
        <p:sp>
          <p:nvSpPr>
            <p:cNvPr id="19" name="矩形 18"/>
            <p:cNvSpPr/>
            <p:nvPr userDrawn="1">
              <p:custDataLst>
                <p:tags r:id="rId18"/>
              </p:custDataLst>
            </p:nvPr>
          </p:nvSpPr>
          <p:spPr>
            <a:xfrm>
              <a:off x="0" y="391601"/>
              <a:ext cx="720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 name="图形 13" descr="耳机"/>
            <p:cNvSpPr>
              <a:spLocks noChangeAspect="1"/>
            </p:cNvSpPr>
            <p:nvPr>
              <p:custDataLst>
                <p:tags r:id="rId19"/>
              </p:custDataLst>
            </p:nvPr>
          </p:nvSpPr>
          <p:spPr>
            <a:xfrm>
              <a:off x="192000" y="841601"/>
              <a:ext cx="402352" cy="360000"/>
            </a:xfrm>
            <a:custGeom>
              <a:avLst/>
              <a:gdLst>
                <a:gd name="connsiteX0" fmla="*/ 179467 w 358933"/>
                <a:gd name="connsiteY0" fmla="*/ 0 h 321151"/>
                <a:gd name="connsiteX1" fmla="*/ 0 w 358933"/>
                <a:gd name="connsiteY1" fmla="*/ 179467 h 321151"/>
                <a:gd name="connsiteX2" fmla="*/ 0 w 358933"/>
                <a:gd name="connsiteY2" fmla="*/ 264478 h 321151"/>
                <a:gd name="connsiteX3" fmla="*/ 14168 w 358933"/>
                <a:gd name="connsiteY3" fmla="*/ 278646 h 321151"/>
                <a:gd name="connsiteX4" fmla="*/ 28337 w 358933"/>
                <a:gd name="connsiteY4" fmla="*/ 264478 h 321151"/>
                <a:gd name="connsiteX5" fmla="*/ 28337 w 358933"/>
                <a:gd name="connsiteY5" fmla="*/ 259755 h 321151"/>
                <a:gd name="connsiteX6" fmla="*/ 47228 w 358933"/>
                <a:gd name="connsiteY6" fmla="*/ 259755 h 321151"/>
                <a:gd name="connsiteX7" fmla="*/ 47228 w 358933"/>
                <a:gd name="connsiteY7" fmla="*/ 302260 h 321151"/>
                <a:gd name="connsiteX8" fmla="*/ 66119 w 358933"/>
                <a:gd name="connsiteY8" fmla="*/ 321151 h 321151"/>
                <a:gd name="connsiteX9" fmla="*/ 94456 w 358933"/>
                <a:gd name="connsiteY9" fmla="*/ 321151 h 321151"/>
                <a:gd name="connsiteX10" fmla="*/ 113348 w 358933"/>
                <a:gd name="connsiteY10" fmla="*/ 302260 h 321151"/>
                <a:gd name="connsiteX11" fmla="*/ 113348 w 358933"/>
                <a:gd name="connsiteY11" fmla="*/ 198358 h 321151"/>
                <a:gd name="connsiteX12" fmla="*/ 94456 w 358933"/>
                <a:gd name="connsiteY12" fmla="*/ 179467 h 321151"/>
                <a:gd name="connsiteX13" fmla="*/ 66119 w 358933"/>
                <a:gd name="connsiteY13" fmla="*/ 179467 h 321151"/>
                <a:gd name="connsiteX14" fmla="*/ 47228 w 358933"/>
                <a:gd name="connsiteY14" fmla="*/ 198358 h 321151"/>
                <a:gd name="connsiteX15" fmla="*/ 47228 w 358933"/>
                <a:gd name="connsiteY15" fmla="*/ 240863 h 321151"/>
                <a:gd name="connsiteX16" fmla="*/ 28337 w 358933"/>
                <a:gd name="connsiteY16" fmla="*/ 240863 h 321151"/>
                <a:gd name="connsiteX17" fmla="*/ 28337 w 358933"/>
                <a:gd name="connsiteY17" fmla="*/ 179467 h 321151"/>
                <a:gd name="connsiteX18" fmla="*/ 179467 w 358933"/>
                <a:gd name="connsiteY18" fmla="*/ 28337 h 321151"/>
                <a:gd name="connsiteX19" fmla="*/ 330597 w 358933"/>
                <a:gd name="connsiteY19" fmla="*/ 179467 h 321151"/>
                <a:gd name="connsiteX20" fmla="*/ 330597 w 358933"/>
                <a:gd name="connsiteY20" fmla="*/ 240863 h 321151"/>
                <a:gd name="connsiteX21" fmla="*/ 311706 w 358933"/>
                <a:gd name="connsiteY21" fmla="*/ 240863 h 321151"/>
                <a:gd name="connsiteX22" fmla="*/ 311706 w 358933"/>
                <a:gd name="connsiteY22" fmla="*/ 198358 h 321151"/>
                <a:gd name="connsiteX23" fmla="*/ 292814 w 358933"/>
                <a:gd name="connsiteY23" fmla="*/ 179467 h 321151"/>
                <a:gd name="connsiteX24" fmla="*/ 264478 w 358933"/>
                <a:gd name="connsiteY24" fmla="*/ 179467 h 321151"/>
                <a:gd name="connsiteX25" fmla="*/ 245586 w 358933"/>
                <a:gd name="connsiteY25" fmla="*/ 198358 h 321151"/>
                <a:gd name="connsiteX26" fmla="*/ 245586 w 358933"/>
                <a:gd name="connsiteY26" fmla="*/ 302260 h 321151"/>
                <a:gd name="connsiteX27" fmla="*/ 264478 w 358933"/>
                <a:gd name="connsiteY27" fmla="*/ 321151 h 321151"/>
                <a:gd name="connsiteX28" fmla="*/ 292814 w 358933"/>
                <a:gd name="connsiteY28" fmla="*/ 321151 h 321151"/>
                <a:gd name="connsiteX29" fmla="*/ 311706 w 358933"/>
                <a:gd name="connsiteY29" fmla="*/ 302260 h 321151"/>
                <a:gd name="connsiteX30" fmla="*/ 311706 w 358933"/>
                <a:gd name="connsiteY30" fmla="*/ 259755 h 321151"/>
                <a:gd name="connsiteX31" fmla="*/ 330597 w 358933"/>
                <a:gd name="connsiteY31" fmla="*/ 259755 h 321151"/>
                <a:gd name="connsiteX32" fmla="*/ 330597 w 358933"/>
                <a:gd name="connsiteY32" fmla="*/ 264478 h 321151"/>
                <a:gd name="connsiteX33" fmla="*/ 344765 w 358933"/>
                <a:gd name="connsiteY33" fmla="*/ 278646 h 321151"/>
                <a:gd name="connsiteX34" fmla="*/ 358934 w 358933"/>
                <a:gd name="connsiteY34" fmla="*/ 264478 h 321151"/>
                <a:gd name="connsiteX35" fmla="*/ 358934 w 358933"/>
                <a:gd name="connsiteY35" fmla="*/ 179467 h 321151"/>
                <a:gd name="connsiteX36" fmla="*/ 179467 w 358933"/>
                <a:gd name="connsiteY36" fmla="*/ 0 h 3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8933" h="321151">
                  <a:moveTo>
                    <a:pt x="179467" y="0"/>
                  </a:moveTo>
                  <a:cubicBezTo>
                    <a:pt x="80288" y="0"/>
                    <a:pt x="0" y="80288"/>
                    <a:pt x="0" y="179467"/>
                  </a:cubicBezTo>
                  <a:lnTo>
                    <a:pt x="0" y="264478"/>
                  </a:lnTo>
                  <a:cubicBezTo>
                    <a:pt x="0" y="272506"/>
                    <a:pt x="6140" y="278646"/>
                    <a:pt x="14168" y="278646"/>
                  </a:cubicBezTo>
                  <a:cubicBezTo>
                    <a:pt x="22197" y="278646"/>
                    <a:pt x="28337" y="272506"/>
                    <a:pt x="28337" y="264478"/>
                  </a:cubicBezTo>
                  <a:lnTo>
                    <a:pt x="28337" y="259755"/>
                  </a:lnTo>
                  <a:lnTo>
                    <a:pt x="47228" y="259755"/>
                  </a:lnTo>
                  <a:lnTo>
                    <a:pt x="47228" y="302260"/>
                  </a:lnTo>
                  <a:cubicBezTo>
                    <a:pt x="47228" y="312650"/>
                    <a:pt x="55729" y="321151"/>
                    <a:pt x="66119" y="321151"/>
                  </a:cubicBezTo>
                  <a:lnTo>
                    <a:pt x="94456" y="321151"/>
                  </a:lnTo>
                  <a:cubicBezTo>
                    <a:pt x="104846" y="321151"/>
                    <a:pt x="113348" y="312650"/>
                    <a:pt x="113348" y="302260"/>
                  </a:cubicBezTo>
                  <a:lnTo>
                    <a:pt x="113348" y="198358"/>
                  </a:lnTo>
                  <a:cubicBezTo>
                    <a:pt x="113348" y="187968"/>
                    <a:pt x="104846" y="179467"/>
                    <a:pt x="94456" y="179467"/>
                  </a:cubicBezTo>
                  <a:lnTo>
                    <a:pt x="66119" y="179467"/>
                  </a:lnTo>
                  <a:cubicBezTo>
                    <a:pt x="55729" y="179467"/>
                    <a:pt x="47228" y="187968"/>
                    <a:pt x="47228" y="198358"/>
                  </a:cubicBezTo>
                  <a:lnTo>
                    <a:pt x="47228" y="240863"/>
                  </a:lnTo>
                  <a:lnTo>
                    <a:pt x="28337" y="240863"/>
                  </a:lnTo>
                  <a:lnTo>
                    <a:pt x="28337" y="179467"/>
                  </a:lnTo>
                  <a:cubicBezTo>
                    <a:pt x="28337" y="96345"/>
                    <a:pt x="96345" y="28337"/>
                    <a:pt x="179467" y="28337"/>
                  </a:cubicBezTo>
                  <a:cubicBezTo>
                    <a:pt x="262588" y="28337"/>
                    <a:pt x="330597" y="96345"/>
                    <a:pt x="330597" y="179467"/>
                  </a:cubicBezTo>
                  <a:lnTo>
                    <a:pt x="330597" y="240863"/>
                  </a:lnTo>
                  <a:lnTo>
                    <a:pt x="311706" y="240863"/>
                  </a:lnTo>
                  <a:lnTo>
                    <a:pt x="311706" y="198358"/>
                  </a:lnTo>
                  <a:cubicBezTo>
                    <a:pt x="311706" y="187968"/>
                    <a:pt x="303205" y="179467"/>
                    <a:pt x="292814" y="179467"/>
                  </a:cubicBezTo>
                  <a:lnTo>
                    <a:pt x="264478" y="179467"/>
                  </a:lnTo>
                  <a:cubicBezTo>
                    <a:pt x="254087" y="179467"/>
                    <a:pt x="245586" y="187968"/>
                    <a:pt x="245586" y="198358"/>
                  </a:cubicBezTo>
                  <a:lnTo>
                    <a:pt x="245586" y="302260"/>
                  </a:lnTo>
                  <a:cubicBezTo>
                    <a:pt x="245586" y="312650"/>
                    <a:pt x="254087" y="321151"/>
                    <a:pt x="264478" y="321151"/>
                  </a:cubicBezTo>
                  <a:lnTo>
                    <a:pt x="292814" y="321151"/>
                  </a:lnTo>
                  <a:cubicBezTo>
                    <a:pt x="303205" y="321151"/>
                    <a:pt x="311706" y="312650"/>
                    <a:pt x="311706" y="302260"/>
                  </a:cubicBezTo>
                  <a:lnTo>
                    <a:pt x="311706" y="259755"/>
                  </a:lnTo>
                  <a:lnTo>
                    <a:pt x="330597" y="259755"/>
                  </a:lnTo>
                  <a:lnTo>
                    <a:pt x="330597" y="264478"/>
                  </a:lnTo>
                  <a:cubicBezTo>
                    <a:pt x="330597" y="272506"/>
                    <a:pt x="336737" y="278646"/>
                    <a:pt x="344765" y="278646"/>
                  </a:cubicBezTo>
                  <a:cubicBezTo>
                    <a:pt x="352794" y="278646"/>
                    <a:pt x="358934" y="272506"/>
                    <a:pt x="358934" y="264478"/>
                  </a:cubicBezTo>
                  <a:lnTo>
                    <a:pt x="358934" y="179467"/>
                  </a:lnTo>
                  <a:cubicBezTo>
                    <a:pt x="358934" y="80288"/>
                    <a:pt x="278646" y="0"/>
                    <a:pt x="179467" y="0"/>
                  </a:cubicBezTo>
                  <a:close/>
                </a:path>
              </a:pathLst>
            </a:custGeom>
            <a:solidFill>
              <a:srgbClr val="FFFFFF"/>
            </a:solidFill>
            <a:ln w="4663" cap="flat">
              <a:noFill/>
              <a:prstDash val="solid"/>
              <a:miter/>
            </a:ln>
          </p:spPr>
          <p:txBody>
            <a:bodyPr rtlCol="0" anchor="ctr"/>
            <a:lstStyle/>
            <a:p>
              <a:endParaRPr lang="en-US" sz="1800"/>
            </a:p>
          </p:txBody>
        </p:sp>
      </p:gr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六张图">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44655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5"/>
            </p:custDataLst>
          </p:nvPr>
        </p:nvGrpSpPr>
        <p:grpSpPr>
          <a:xfrm>
            <a:off x="11031537" y="238125"/>
            <a:ext cx="1276518" cy="473075"/>
            <a:chOff x="11031537" y="238125"/>
            <a:chExt cx="1276518" cy="473075"/>
          </a:xfrm>
        </p:grpSpPr>
        <p:cxnSp>
          <p:nvCxnSpPr>
            <p:cNvPr id="8" name="直接连接符 7"/>
            <p:cNvCxnSpPr/>
            <p:nvPr>
              <p:custDataLst>
                <p:tags r:id="rId6"/>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7"/>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8"/>
            </p:custDataLst>
          </p:nvPr>
        </p:nvSpPr>
        <p:spPr>
          <a:xfrm>
            <a:off x="98457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6" name="图片占位符 3"/>
          <p:cNvSpPr>
            <a:spLocks noGrp="1"/>
          </p:cNvSpPr>
          <p:nvPr>
            <p:ph type="pic" sz="quarter" idx="17"/>
            <p:custDataLst>
              <p:tags r:id="rId9"/>
            </p:custDataLst>
          </p:nvPr>
        </p:nvSpPr>
        <p:spPr>
          <a:xfrm>
            <a:off x="446571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1" name="图片占位符 3"/>
          <p:cNvSpPr>
            <a:spLocks noGrp="1"/>
          </p:cNvSpPr>
          <p:nvPr>
            <p:ph type="pic" sz="quarter" idx="18"/>
            <p:custDataLst>
              <p:tags r:id="rId10"/>
            </p:custDataLst>
          </p:nvPr>
        </p:nvSpPr>
        <p:spPr>
          <a:xfrm>
            <a:off x="794685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8" name="图片占位符 3"/>
          <p:cNvSpPr>
            <a:spLocks noGrp="1"/>
          </p:cNvSpPr>
          <p:nvPr>
            <p:ph type="pic" sz="quarter" idx="19"/>
            <p:custDataLst>
              <p:tags r:id="rId11"/>
            </p:custDataLst>
          </p:nvPr>
        </p:nvSpPr>
        <p:spPr>
          <a:xfrm>
            <a:off x="984572"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9" name="图片占位符 3"/>
          <p:cNvSpPr>
            <a:spLocks noGrp="1"/>
          </p:cNvSpPr>
          <p:nvPr>
            <p:ph type="pic" sz="quarter" idx="20"/>
            <p:custDataLst>
              <p:tags r:id="rId12"/>
            </p:custDataLst>
          </p:nvPr>
        </p:nvSpPr>
        <p:spPr>
          <a:xfrm>
            <a:off x="4465712"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30" name="图片占位符 3"/>
          <p:cNvSpPr>
            <a:spLocks noGrp="1"/>
          </p:cNvSpPr>
          <p:nvPr>
            <p:ph type="pic" sz="quarter" idx="21"/>
            <p:custDataLst>
              <p:tags r:id="rId13"/>
            </p:custDataLst>
          </p:nvPr>
        </p:nvSpPr>
        <p:spPr>
          <a:xfrm>
            <a:off x="7946852"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31" name="文本占位符 6"/>
          <p:cNvSpPr>
            <a:spLocks noGrp="1"/>
          </p:cNvSpPr>
          <p:nvPr>
            <p:ph type="body" sz="quarter" idx="16"/>
            <p:custDataLst>
              <p:tags r:id="rId14"/>
            </p:custDataLst>
          </p:nvPr>
        </p:nvSpPr>
        <p:spPr>
          <a:xfrm>
            <a:off x="98457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2" name="文本占位符 6"/>
          <p:cNvSpPr>
            <a:spLocks noGrp="1"/>
          </p:cNvSpPr>
          <p:nvPr>
            <p:ph type="body" sz="quarter" idx="22"/>
            <p:custDataLst>
              <p:tags r:id="rId15"/>
            </p:custDataLst>
          </p:nvPr>
        </p:nvSpPr>
        <p:spPr>
          <a:xfrm>
            <a:off x="446571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3" name="文本占位符 6"/>
          <p:cNvSpPr>
            <a:spLocks noGrp="1"/>
          </p:cNvSpPr>
          <p:nvPr>
            <p:ph type="body" sz="quarter" idx="23"/>
            <p:custDataLst>
              <p:tags r:id="rId16"/>
            </p:custDataLst>
          </p:nvPr>
        </p:nvSpPr>
        <p:spPr>
          <a:xfrm>
            <a:off x="794685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4" name="文本占位符 6"/>
          <p:cNvSpPr>
            <a:spLocks noGrp="1"/>
          </p:cNvSpPr>
          <p:nvPr>
            <p:ph type="body" sz="quarter" idx="24"/>
            <p:custDataLst>
              <p:tags r:id="rId17"/>
            </p:custDataLst>
          </p:nvPr>
        </p:nvSpPr>
        <p:spPr>
          <a:xfrm>
            <a:off x="984572"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5" name="文本占位符 6"/>
          <p:cNvSpPr>
            <a:spLocks noGrp="1"/>
          </p:cNvSpPr>
          <p:nvPr>
            <p:ph type="body" sz="quarter" idx="25"/>
            <p:custDataLst>
              <p:tags r:id="rId18"/>
            </p:custDataLst>
          </p:nvPr>
        </p:nvSpPr>
        <p:spPr>
          <a:xfrm>
            <a:off x="4465712"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6" name="文本占位符 6"/>
          <p:cNvSpPr>
            <a:spLocks noGrp="1"/>
          </p:cNvSpPr>
          <p:nvPr>
            <p:ph type="body" sz="quarter" idx="26"/>
            <p:custDataLst>
              <p:tags r:id="rId19"/>
            </p:custDataLst>
          </p:nvPr>
        </p:nvSpPr>
        <p:spPr>
          <a:xfrm>
            <a:off x="7946852"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六张图 (含音频)">
    <p:spTree>
      <p:nvGrpSpPr>
        <p:cNvPr id="1" name=""/>
        <p:cNvGrpSpPr/>
        <p:nvPr/>
      </p:nvGrpSpPr>
      <p:grpSpPr>
        <a:xfrm>
          <a:off x="0" y="0"/>
          <a:ext cx="0" cy="0"/>
          <a:chOff x="0" y="0"/>
          <a:chExt cx="0" cy="0"/>
        </a:xfrm>
      </p:grpSpPr>
      <p:sp>
        <p:nvSpPr>
          <p:cNvPr id="15" name="矩形 14"/>
          <p:cNvSpPr/>
          <p:nvPr userDrawn="1">
            <p:custDataLst>
              <p:tags r:id="rId2"/>
            </p:custDataLst>
          </p:nvPr>
        </p:nvSpPr>
        <p:spPr>
          <a:xfrm>
            <a:off x="0" y="1854203"/>
            <a:ext cx="12192000" cy="446557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2" name="矩形 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 name="组合 6"/>
          <p:cNvGrpSpPr/>
          <p:nvPr userDrawn="1">
            <p:custDataLst>
              <p:tags r:id="rId5"/>
            </p:custDataLst>
          </p:nvPr>
        </p:nvGrpSpPr>
        <p:grpSpPr>
          <a:xfrm>
            <a:off x="11031537" y="238125"/>
            <a:ext cx="1276518" cy="473075"/>
            <a:chOff x="11031537" y="238125"/>
            <a:chExt cx="1276518" cy="473075"/>
          </a:xfrm>
        </p:grpSpPr>
        <p:cxnSp>
          <p:nvCxnSpPr>
            <p:cNvPr id="8" name="直接连接符 7"/>
            <p:cNvCxnSpPr/>
            <p:nvPr>
              <p:custDataLst>
                <p:tags r:id="rId6"/>
              </p:custDataLst>
            </p:nvPr>
          </p:nvCxnSpPr>
          <p:spPr>
            <a:xfrm flipH="1">
              <a:off x="11031537" y="238125"/>
              <a:ext cx="606425" cy="473075"/>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7"/>
              </p:custDataLst>
            </p:nvPr>
          </p:nvSpPr>
          <p:spPr>
            <a:xfrm rot="19416924">
              <a:off x="11436569" y="275145"/>
              <a:ext cx="871486" cy="104883"/>
            </a:xfrm>
            <a:custGeom>
              <a:avLst/>
              <a:gdLst>
                <a:gd name="connsiteX0" fmla="*/ 871486 w 871486"/>
                <a:gd name="connsiteY0" fmla="*/ 0 h 104883"/>
                <a:gd name="connsiteX1" fmla="*/ 794203 w 871486"/>
                <a:gd name="connsiteY1" fmla="*/ 104883 h 104883"/>
                <a:gd name="connsiteX2" fmla="*/ 0 w 871486"/>
                <a:gd name="connsiteY2" fmla="*/ 104883 h 104883"/>
                <a:gd name="connsiteX3" fmla="*/ 65552 w 871486"/>
                <a:gd name="connsiteY3" fmla="*/ 0 h 104883"/>
              </a:gdLst>
              <a:ahLst/>
              <a:cxnLst>
                <a:cxn ang="0">
                  <a:pos x="connsiteX0" y="connsiteY0"/>
                </a:cxn>
                <a:cxn ang="0">
                  <a:pos x="connsiteX1" y="connsiteY1"/>
                </a:cxn>
                <a:cxn ang="0">
                  <a:pos x="connsiteX2" y="connsiteY2"/>
                </a:cxn>
                <a:cxn ang="0">
                  <a:pos x="connsiteX3" y="connsiteY3"/>
                </a:cxn>
              </a:cxnLst>
              <a:rect l="l" t="t" r="r" b="b"/>
              <a:pathLst>
                <a:path w="871486" h="104882">
                  <a:moveTo>
                    <a:pt x="871486" y="0"/>
                  </a:moveTo>
                  <a:lnTo>
                    <a:pt x="794203" y="104883"/>
                  </a:lnTo>
                  <a:lnTo>
                    <a:pt x="0" y="104883"/>
                  </a:lnTo>
                  <a:lnTo>
                    <a:pt x="6555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图片占位符 3"/>
          <p:cNvSpPr>
            <a:spLocks noGrp="1"/>
          </p:cNvSpPr>
          <p:nvPr>
            <p:ph type="pic" sz="quarter" idx="15"/>
            <p:custDataLst>
              <p:tags r:id="rId8"/>
            </p:custDataLst>
          </p:nvPr>
        </p:nvSpPr>
        <p:spPr>
          <a:xfrm>
            <a:off x="98457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6" name="图片占位符 3"/>
          <p:cNvSpPr>
            <a:spLocks noGrp="1"/>
          </p:cNvSpPr>
          <p:nvPr>
            <p:ph type="pic" sz="quarter" idx="17"/>
            <p:custDataLst>
              <p:tags r:id="rId9"/>
            </p:custDataLst>
          </p:nvPr>
        </p:nvSpPr>
        <p:spPr>
          <a:xfrm>
            <a:off x="446571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1" name="图片占位符 3"/>
          <p:cNvSpPr>
            <a:spLocks noGrp="1"/>
          </p:cNvSpPr>
          <p:nvPr>
            <p:ph type="pic" sz="quarter" idx="18"/>
            <p:custDataLst>
              <p:tags r:id="rId10"/>
            </p:custDataLst>
          </p:nvPr>
        </p:nvSpPr>
        <p:spPr>
          <a:xfrm>
            <a:off x="7946852" y="2016318"/>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8" name="图片占位符 3"/>
          <p:cNvSpPr>
            <a:spLocks noGrp="1"/>
          </p:cNvSpPr>
          <p:nvPr>
            <p:ph type="pic" sz="quarter" idx="19"/>
            <p:custDataLst>
              <p:tags r:id="rId11"/>
            </p:custDataLst>
          </p:nvPr>
        </p:nvSpPr>
        <p:spPr>
          <a:xfrm>
            <a:off x="984572"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29" name="图片占位符 3"/>
          <p:cNvSpPr>
            <a:spLocks noGrp="1"/>
          </p:cNvSpPr>
          <p:nvPr>
            <p:ph type="pic" sz="quarter" idx="20"/>
            <p:custDataLst>
              <p:tags r:id="rId12"/>
            </p:custDataLst>
          </p:nvPr>
        </p:nvSpPr>
        <p:spPr>
          <a:xfrm>
            <a:off x="4465712"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30" name="图片占位符 3"/>
          <p:cNvSpPr>
            <a:spLocks noGrp="1"/>
          </p:cNvSpPr>
          <p:nvPr>
            <p:ph type="pic" sz="quarter" idx="21"/>
            <p:custDataLst>
              <p:tags r:id="rId13"/>
            </p:custDataLst>
          </p:nvPr>
        </p:nvSpPr>
        <p:spPr>
          <a:xfrm>
            <a:off x="7946852" y="4352150"/>
            <a:ext cx="3260576" cy="2173717"/>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31" name="文本占位符 6"/>
          <p:cNvSpPr>
            <a:spLocks noGrp="1"/>
          </p:cNvSpPr>
          <p:nvPr>
            <p:ph type="body" sz="quarter" idx="16"/>
            <p:custDataLst>
              <p:tags r:id="rId14"/>
            </p:custDataLst>
          </p:nvPr>
        </p:nvSpPr>
        <p:spPr>
          <a:xfrm>
            <a:off x="98457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2" name="文本占位符 6"/>
          <p:cNvSpPr>
            <a:spLocks noGrp="1"/>
          </p:cNvSpPr>
          <p:nvPr>
            <p:ph type="body" sz="quarter" idx="22"/>
            <p:custDataLst>
              <p:tags r:id="rId15"/>
            </p:custDataLst>
          </p:nvPr>
        </p:nvSpPr>
        <p:spPr>
          <a:xfrm>
            <a:off x="446571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3" name="文本占位符 6"/>
          <p:cNvSpPr>
            <a:spLocks noGrp="1"/>
          </p:cNvSpPr>
          <p:nvPr>
            <p:ph type="body" sz="quarter" idx="23"/>
            <p:custDataLst>
              <p:tags r:id="rId16"/>
            </p:custDataLst>
          </p:nvPr>
        </p:nvSpPr>
        <p:spPr>
          <a:xfrm>
            <a:off x="7946852" y="3542035"/>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4" name="文本占位符 6"/>
          <p:cNvSpPr>
            <a:spLocks noGrp="1"/>
          </p:cNvSpPr>
          <p:nvPr>
            <p:ph type="body" sz="quarter" idx="24"/>
            <p:custDataLst>
              <p:tags r:id="rId17"/>
            </p:custDataLst>
          </p:nvPr>
        </p:nvSpPr>
        <p:spPr>
          <a:xfrm>
            <a:off x="984572"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5" name="文本占位符 6"/>
          <p:cNvSpPr>
            <a:spLocks noGrp="1"/>
          </p:cNvSpPr>
          <p:nvPr>
            <p:ph type="body" sz="quarter" idx="25"/>
            <p:custDataLst>
              <p:tags r:id="rId18"/>
            </p:custDataLst>
          </p:nvPr>
        </p:nvSpPr>
        <p:spPr>
          <a:xfrm>
            <a:off x="4465712"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
        <p:nvSpPr>
          <p:cNvPr id="36" name="文本占位符 6"/>
          <p:cNvSpPr>
            <a:spLocks noGrp="1"/>
          </p:cNvSpPr>
          <p:nvPr>
            <p:ph type="body" sz="quarter" idx="26"/>
            <p:custDataLst>
              <p:tags r:id="rId19"/>
            </p:custDataLst>
          </p:nvPr>
        </p:nvSpPr>
        <p:spPr>
          <a:xfrm>
            <a:off x="7946852" y="5874379"/>
            <a:ext cx="3260576" cy="648000"/>
          </a:xfrm>
          <a:prstGeom prst="rect">
            <a:avLst/>
          </a:prstGeom>
          <a:solidFill>
            <a:schemeClr val="accent1">
              <a:lumMod val="50000"/>
              <a:alpha val="60000"/>
            </a:schemeClr>
          </a:solidFill>
        </p:spPr>
        <p:txBody>
          <a:bodyPr/>
          <a:lstStyle>
            <a:lvl1pPr marL="0" indent="0" algn="ctr">
              <a:lnSpc>
                <a:spcPct val="120000"/>
              </a:lnSpc>
              <a:spcBef>
                <a:spcPct val="0"/>
              </a:spcBef>
              <a:buNone/>
              <a:defRPr sz="3000">
                <a:solidFill>
                  <a:schemeClr val="bg2"/>
                </a:solidFill>
                <a:effectLst>
                  <a:outerShdw blurRad="38100" dist="38100" dir="2700000" algn="tl">
                    <a:srgbClr val="000000">
                      <a:alpha val="43137"/>
                    </a:srgbClr>
                  </a:outerShdw>
                </a:effectLst>
              </a:defRPr>
            </a:lvl1pPr>
          </a:lstStyle>
          <a:p>
            <a:pPr lvl="0"/>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9" name="图片占位符 8"/>
          <p:cNvSpPr>
            <a:spLocks noGrp="1"/>
          </p:cNvSpPr>
          <p:nvPr>
            <p:ph type="pic" sz="quarter" idx="10"/>
            <p:custDataLst>
              <p:tags r:id="rId2"/>
            </p:custDataLst>
          </p:nvPr>
        </p:nvSpPr>
        <p:spPr>
          <a:xfrm>
            <a:off x="1597931" y="3072027"/>
            <a:ext cx="2000055" cy="2097235"/>
          </a:xfrm>
          <a:custGeom>
            <a:avLst/>
            <a:gdLst>
              <a:gd name="connsiteX0" fmla="*/ 763645 w 2000055"/>
              <a:gd name="connsiteY0" fmla="*/ 227 h 2097235"/>
              <a:gd name="connsiteX1" fmla="*/ 1156451 w 2000055"/>
              <a:gd name="connsiteY1" fmla="*/ 60882 h 2097235"/>
              <a:gd name="connsiteX2" fmla="*/ 1553537 w 2000055"/>
              <a:gd name="connsiteY2" fmla="*/ 225193 h 2097235"/>
              <a:gd name="connsiteX3" fmla="*/ 1868467 w 2000055"/>
              <a:gd name="connsiteY3" fmla="*/ 362119 h 2097235"/>
              <a:gd name="connsiteX4" fmla="*/ 1978008 w 2000055"/>
              <a:gd name="connsiteY4" fmla="*/ 827668 h 2097235"/>
              <a:gd name="connsiteX5" fmla="*/ 1978008 w 2000055"/>
              <a:gd name="connsiteY5" fmla="*/ 1293217 h 2097235"/>
              <a:gd name="connsiteX6" fmla="*/ 1745234 w 2000055"/>
              <a:gd name="connsiteY6" fmla="*/ 1717688 h 2097235"/>
              <a:gd name="connsiteX7" fmla="*/ 1307070 w 2000055"/>
              <a:gd name="connsiteY7" fmla="*/ 2018925 h 2097235"/>
              <a:gd name="connsiteX8" fmla="*/ 636132 w 2000055"/>
              <a:gd name="connsiteY8" fmla="*/ 2073696 h 2097235"/>
              <a:gd name="connsiteX9" fmla="*/ 334894 w 2000055"/>
              <a:gd name="connsiteY9" fmla="*/ 1690303 h 2097235"/>
              <a:gd name="connsiteX10" fmla="*/ 19964 w 2000055"/>
              <a:gd name="connsiteY10" fmla="*/ 1389065 h 2097235"/>
              <a:gd name="connsiteX11" fmla="*/ 47349 w 2000055"/>
              <a:gd name="connsiteY11" fmla="*/ 772897 h 2097235"/>
              <a:gd name="connsiteX12" fmla="*/ 170583 w 2000055"/>
              <a:gd name="connsiteY12" fmla="*/ 471660 h 2097235"/>
              <a:gd name="connsiteX13" fmla="*/ 362280 w 2000055"/>
              <a:gd name="connsiteY13" fmla="*/ 362119 h 2097235"/>
              <a:gd name="connsiteX14" fmla="*/ 649825 w 2000055"/>
              <a:gd name="connsiteY14" fmla="*/ 19804 h 2097235"/>
              <a:gd name="connsiteX15" fmla="*/ 763645 w 2000055"/>
              <a:gd name="connsiteY15" fmla="*/ 227 h 209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053" h="2097235">
                <a:moveTo>
                  <a:pt x="763645" y="227"/>
                </a:moveTo>
                <a:cubicBezTo>
                  <a:pt x="889445" y="-3303"/>
                  <a:pt x="1043487" y="35208"/>
                  <a:pt x="1156451" y="60882"/>
                </a:cubicBezTo>
                <a:cubicBezTo>
                  <a:pt x="1307070" y="95113"/>
                  <a:pt x="1434867" y="174986"/>
                  <a:pt x="1553537" y="225193"/>
                </a:cubicBezTo>
                <a:cubicBezTo>
                  <a:pt x="1672207" y="275400"/>
                  <a:pt x="1797722" y="261707"/>
                  <a:pt x="1868467" y="362119"/>
                </a:cubicBezTo>
                <a:cubicBezTo>
                  <a:pt x="1939213" y="462531"/>
                  <a:pt x="1959751" y="672485"/>
                  <a:pt x="1978008" y="827668"/>
                </a:cubicBezTo>
                <a:cubicBezTo>
                  <a:pt x="1996264" y="982851"/>
                  <a:pt x="2016803" y="1144881"/>
                  <a:pt x="1978008" y="1293217"/>
                </a:cubicBezTo>
                <a:cubicBezTo>
                  <a:pt x="1939213" y="1441553"/>
                  <a:pt x="1857057" y="1596737"/>
                  <a:pt x="1745234" y="1717688"/>
                </a:cubicBezTo>
                <a:cubicBezTo>
                  <a:pt x="1633410" y="1838639"/>
                  <a:pt x="1491920" y="1959591"/>
                  <a:pt x="1307070" y="2018925"/>
                </a:cubicBezTo>
                <a:cubicBezTo>
                  <a:pt x="1122220" y="2078260"/>
                  <a:pt x="798161" y="2128466"/>
                  <a:pt x="636132" y="2073696"/>
                </a:cubicBezTo>
                <a:cubicBezTo>
                  <a:pt x="474103" y="2018925"/>
                  <a:pt x="437589" y="1804407"/>
                  <a:pt x="334894" y="1690303"/>
                </a:cubicBezTo>
                <a:cubicBezTo>
                  <a:pt x="232200" y="1576198"/>
                  <a:pt x="67889" y="1541966"/>
                  <a:pt x="19964" y="1389065"/>
                </a:cubicBezTo>
                <a:cubicBezTo>
                  <a:pt x="-27960" y="1236164"/>
                  <a:pt x="22247" y="925799"/>
                  <a:pt x="47349" y="772897"/>
                </a:cubicBezTo>
                <a:cubicBezTo>
                  <a:pt x="72452" y="619996"/>
                  <a:pt x="122659" y="540123"/>
                  <a:pt x="170583" y="471660"/>
                </a:cubicBezTo>
                <a:cubicBezTo>
                  <a:pt x="218507" y="403197"/>
                  <a:pt x="282406" y="437428"/>
                  <a:pt x="362280" y="362119"/>
                </a:cubicBezTo>
                <a:cubicBezTo>
                  <a:pt x="442153" y="286810"/>
                  <a:pt x="517462" y="70010"/>
                  <a:pt x="649825" y="19804"/>
                </a:cubicBezTo>
                <a:cubicBezTo>
                  <a:pt x="682915" y="7252"/>
                  <a:pt x="721711" y="1404"/>
                  <a:pt x="763645" y="227"/>
                </a:cubicBezTo>
                <a:close/>
              </a:path>
            </a:pathLst>
          </a:custGeom>
        </p:spPr>
        <p:txBody>
          <a:bodyPr wrap="square">
            <a:noAutofit/>
          </a:bodyPr>
          <a:lstStyle/>
          <a:p>
            <a:endParaRPr lang="zh-CN" altLang="en-US"/>
          </a:p>
        </p:txBody>
      </p:sp>
      <p:sp>
        <p:nvSpPr>
          <p:cNvPr id="8" name="图片占位符 7"/>
          <p:cNvSpPr>
            <a:spLocks noGrp="1"/>
          </p:cNvSpPr>
          <p:nvPr>
            <p:ph type="pic" sz="quarter" idx="11"/>
            <p:custDataLst>
              <p:tags r:id="rId3"/>
            </p:custDataLst>
          </p:nvPr>
        </p:nvSpPr>
        <p:spPr>
          <a:xfrm>
            <a:off x="4085076" y="3764501"/>
            <a:ext cx="2014441" cy="2123889"/>
          </a:xfrm>
          <a:custGeom>
            <a:avLst/>
            <a:gdLst>
              <a:gd name="connsiteX0" fmla="*/ 1316512 w 2014441"/>
              <a:gd name="connsiteY0" fmla="*/ 42 h 2123889"/>
              <a:gd name="connsiteX1" fmla="*/ 1399210 w 2014441"/>
              <a:gd name="connsiteY1" fmla="*/ 16319 h 2123889"/>
              <a:gd name="connsiteX2" fmla="*/ 1733710 w 2014441"/>
              <a:gd name="connsiteY2" fmla="*/ 358144 h 2123889"/>
              <a:gd name="connsiteX3" fmla="*/ 1974453 w 2014441"/>
              <a:gd name="connsiteY3" fmla="*/ 756615 h 2123889"/>
              <a:gd name="connsiteX4" fmla="*/ 1994718 w 2014441"/>
              <a:gd name="connsiteY4" fmla="*/ 1240298 h 2123889"/>
              <a:gd name="connsiteX5" fmla="*/ 1775461 w 2014441"/>
              <a:gd name="connsiteY5" fmla="*/ 1724713 h 2123889"/>
              <a:gd name="connsiteX6" fmla="*/ 1229517 w 2014441"/>
              <a:gd name="connsiteY6" fmla="*/ 2118544 h 2123889"/>
              <a:gd name="connsiteX7" fmla="*/ 773425 w 2014441"/>
              <a:gd name="connsiteY7" fmla="*/ 1946166 h 2123889"/>
              <a:gd name="connsiteX8" fmla="*/ 348097 w 2014441"/>
              <a:gd name="connsiteY8" fmla="*/ 1851187 h 2123889"/>
              <a:gd name="connsiteX9" fmla="*/ 52906 w 2014441"/>
              <a:gd name="connsiteY9" fmla="*/ 1309638 h 2123889"/>
              <a:gd name="connsiteX10" fmla="*/ 2609 w 2014441"/>
              <a:gd name="connsiteY10" fmla="*/ 988078 h 2123889"/>
              <a:gd name="connsiteX11" fmla="*/ 110040 w 2014441"/>
              <a:gd name="connsiteY11" fmla="*/ 795191 h 2123889"/>
              <a:gd name="connsiteX12" fmla="*/ 179138 w 2014441"/>
              <a:gd name="connsiteY12" fmla="*/ 353504 h 2123889"/>
              <a:gd name="connsiteX13" fmla="*/ 634010 w 2014441"/>
              <a:gd name="connsiteY13" fmla="*/ 126679 h 2123889"/>
              <a:gd name="connsiteX14" fmla="*/ 1058850 w 2014441"/>
              <a:gd name="connsiteY14" fmla="*/ 61977 h 2123889"/>
              <a:gd name="connsiteX15" fmla="*/ 1316512 w 2014441"/>
              <a:gd name="connsiteY15" fmla="*/ 42 h 21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4441" h="2123889">
                <a:moveTo>
                  <a:pt x="1316512" y="42"/>
                </a:moveTo>
                <a:cubicBezTo>
                  <a:pt x="1343730" y="-488"/>
                  <a:pt x="1371091" y="3978"/>
                  <a:pt x="1399210" y="16319"/>
                </a:cubicBezTo>
                <a:cubicBezTo>
                  <a:pt x="1511687" y="65680"/>
                  <a:pt x="1637837" y="234762"/>
                  <a:pt x="1733710" y="358144"/>
                </a:cubicBezTo>
                <a:cubicBezTo>
                  <a:pt x="1829584" y="481527"/>
                  <a:pt x="1930951" y="609590"/>
                  <a:pt x="1974453" y="756615"/>
                </a:cubicBezTo>
                <a:cubicBezTo>
                  <a:pt x="2017954" y="903640"/>
                  <a:pt x="2027883" y="1078948"/>
                  <a:pt x="1994718" y="1240298"/>
                </a:cubicBezTo>
                <a:cubicBezTo>
                  <a:pt x="1961552" y="1401647"/>
                  <a:pt x="1902994" y="1578339"/>
                  <a:pt x="1775461" y="1724713"/>
                </a:cubicBezTo>
                <a:cubicBezTo>
                  <a:pt x="1647927" y="1871087"/>
                  <a:pt x="1396523" y="2081635"/>
                  <a:pt x="1229517" y="2118544"/>
                </a:cubicBezTo>
                <a:cubicBezTo>
                  <a:pt x="1062511" y="2155452"/>
                  <a:pt x="920328" y="1990725"/>
                  <a:pt x="773425" y="1946166"/>
                </a:cubicBezTo>
                <a:cubicBezTo>
                  <a:pt x="626521" y="1901607"/>
                  <a:pt x="468183" y="1957275"/>
                  <a:pt x="348097" y="1851187"/>
                </a:cubicBezTo>
                <a:cubicBezTo>
                  <a:pt x="228010" y="1745099"/>
                  <a:pt x="110488" y="1453489"/>
                  <a:pt x="52906" y="1309638"/>
                </a:cubicBezTo>
                <a:cubicBezTo>
                  <a:pt x="-4675" y="1165786"/>
                  <a:pt x="-3006" y="1071459"/>
                  <a:pt x="2609" y="988078"/>
                </a:cubicBezTo>
                <a:cubicBezTo>
                  <a:pt x="8225" y="904697"/>
                  <a:pt x="80619" y="900953"/>
                  <a:pt x="110040" y="795191"/>
                </a:cubicBezTo>
                <a:cubicBezTo>
                  <a:pt x="139462" y="689429"/>
                  <a:pt x="91810" y="464923"/>
                  <a:pt x="179138" y="353504"/>
                </a:cubicBezTo>
                <a:cubicBezTo>
                  <a:pt x="266467" y="242085"/>
                  <a:pt x="487391" y="175267"/>
                  <a:pt x="634010" y="126679"/>
                </a:cubicBezTo>
                <a:cubicBezTo>
                  <a:pt x="780629" y="78091"/>
                  <a:pt x="931316" y="80370"/>
                  <a:pt x="1058850" y="61977"/>
                </a:cubicBezTo>
                <a:cubicBezTo>
                  <a:pt x="1154500" y="48182"/>
                  <a:pt x="1234859" y="1631"/>
                  <a:pt x="1316512" y="42"/>
                </a:cubicBezTo>
                <a:close/>
              </a:path>
            </a:pathLst>
          </a:custGeom>
        </p:spPr>
        <p:txBody>
          <a:bodyPr wrap="square">
            <a:noAutofit/>
          </a:bodyPr>
          <a:lstStyle/>
          <a:p>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样机类 (手机左)">
    <p:spTree>
      <p:nvGrpSpPr>
        <p:cNvPr id="1" name=""/>
        <p:cNvGrpSpPr/>
        <p:nvPr/>
      </p:nvGrpSpPr>
      <p:grpSpPr>
        <a:xfrm>
          <a:off x="0" y="0"/>
          <a:ext cx="0" cy="0"/>
          <a:chOff x="0" y="0"/>
          <a:chExt cx="0" cy="0"/>
        </a:xfrm>
      </p:grpSpPr>
      <p:sp>
        <p:nvSpPr>
          <p:cNvPr id="8" name="矩形 9"/>
          <p:cNvSpPr/>
          <p:nvPr userDrawn="1">
            <p:custDataLst>
              <p:tags r:id="rId2"/>
            </p:custDataLst>
          </p:nvPr>
        </p:nvSpPr>
        <p:spPr>
          <a:xfrm flipH="1">
            <a:off x="2862805" y="0"/>
            <a:ext cx="93291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1" fmla="*/ 0 w 12192000"/>
              <a:gd name="connsiteY0-2" fmla="*/ 0 h 6858000"/>
              <a:gd name="connsiteX1-3" fmla="*/ 12192000 w 12192000"/>
              <a:gd name="connsiteY1-4" fmla="*/ 0 h 6858000"/>
              <a:gd name="connsiteX2-5" fmla="*/ 8025114 w 12192000"/>
              <a:gd name="connsiteY2-6" fmla="*/ 6858000 h 6858000"/>
              <a:gd name="connsiteX3-7" fmla="*/ 0 w 12192000"/>
              <a:gd name="connsiteY3-8" fmla="*/ 6858000 h 6858000"/>
              <a:gd name="connsiteX4-9" fmla="*/ 0 w 121920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6858000">
                <a:moveTo>
                  <a:pt x="0" y="0"/>
                </a:moveTo>
                <a:lnTo>
                  <a:pt x="12192000" y="0"/>
                </a:lnTo>
                <a:lnTo>
                  <a:pt x="8025114" y="6858000"/>
                </a:lnTo>
                <a:lnTo>
                  <a:pt x="0" y="6858000"/>
                </a:lnTo>
                <a:lnTo>
                  <a:pt x="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3" name="组合 12"/>
          <p:cNvGrpSpPr/>
          <p:nvPr userDrawn="1">
            <p:custDataLst>
              <p:tags r:id="rId3"/>
            </p:custDataLst>
          </p:nvPr>
        </p:nvGrpSpPr>
        <p:grpSpPr>
          <a:xfrm>
            <a:off x="1" y="-1036133"/>
            <a:ext cx="5989320" cy="7894133"/>
            <a:chOff x="0" y="-1878227"/>
            <a:chExt cx="6628221" cy="8736227"/>
          </a:xfrm>
        </p:grpSpPr>
        <p:pic>
          <p:nvPicPr>
            <p:cNvPr id="4" name="Picture 10"/>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rcRect b="22895"/>
            <a:stretch>
              <a:fillRect/>
            </a:stretch>
          </p:blipFill>
          <p:spPr>
            <a:xfrm>
              <a:off x="0" y="-1878227"/>
              <a:ext cx="6628221" cy="8736227"/>
            </a:xfrm>
            <a:prstGeom prst="rect">
              <a:avLst/>
            </a:prstGeom>
            <a:effectLst/>
          </p:spPr>
        </p:pic>
        <p:pic>
          <p:nvPicPr>
            <p:cNvPr id="6" name="Picture 9"/>
            <p:cNvPicPr>
              <a:picLocks noChangeAspect="1"/>
            </p:cNvPicPr>
            <p:nvPr userDrawn="1">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2089109" y="1195424"/>
              <a:ext cx="2411347" cy="4916078"/>
            </a:xfrm>
            <a:prstGeom prst="rect">
              <a:avLst/>
            </a:prstGeom>
            <a:effectLst/>
          </p:spPr>
        </p:pic>
      </p:grpSp>
      <p:sp>
        <p:nvSpPr>
          <p:cNvPr id="9" name="图片占位符 3"/>
          <p:cNvSpPr>
            <a:spLocks noGrp="1"/>
          </p:cNvSpPr>
          <p:nvPr userDrawn="1">
            <p:ph type="pic" sz="quarter" idx="15"/>
            <p:custDataLst>
              <p:tags r:id="rId8"/>
            </p:custDataLst>
          </p:nvPr>
        </p:nvSpPr>
        <p:spPr>
          <a:xfrm>
            <a:off x="2041196" y="2306352"/>
            <a:ext cx="1872000" cy="3312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1" name="文本占位符 8"/>
          <p:cNvSpPr>
            <a:spLocks noGrp="1"/>
          </p:cNvSpPr>
          <p:nvPr>
            <p:ph type="body" sz="quarter" idx="14" hasCustomPrompt="1"/>
            <p:custDataLst>
              <p:tags r:id="rId9"/>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12" name="矩形 11"/>
          <p:cNvSpPr/>
          <p:nvPr userDrawn="1">
            <p:custDataLst>
              <p:tags r:id="rId10"/>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文本占位符 6"/>
          <p:cNvSpPr>
            <a:spLocks noGrp="1"/>
          </p:cNvSpPr>
          <p:nvPr>
            <p:ph type="body" sz="quarter" idx="16"/>
            <p:custDataLst>
              <p:tags r:id="rId11"/>
            </p:custDataLst>
          </p:nvPr>
        </p:nvSpPr>
        <p:spPr>
          <a:xfrm>
            <a:off x="5041721" y="2043202"/>
            <a:ext cx="6174919" cy="4311000"/>
          </a:xfrm>
          <a:prstGeom prst="rect">
            <a:avLst/>
          </a:prstGeom>
        </p:spPr>
        <p:txBody>
          <a:bodyPr/>
          <a:lstStyle>
            <a:lvl1pPr>
              <a:lnSpc>
                <a:spcPct val="120000"/>
              </a:lnSpc>
              <a:spcBef>
                <a:spcPct val="0"/>
              </a:spcBef>
              <a:defRPr sz="3000"/>
            </a:lvl1pPr>
          </a:lstStyle>
          <a:p>
            <a:pPr lvl="0"/>
            <a:endParaRPr lang="zh-CN" alt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样机类 (手机右)">
    <p:spTree>
      <p:nvGrpSpPr>
        <p:cNvPr id="1" name=""/>
        <p:cNvGrpSpPr/>
        <p:nvPr/>
      </p:nvGrpSpPr>
      <p:grpSpPr>
        <a:xfrm>
          <a:off x="0" y="0"/>
          <a:ext cx="0" cy="0"/>
          <a:chOff x="0" y="0"/>
          <a:chExt cx="0" cy="0"/>
        </a:xfrm>
      </p:grpSpPr>
      <p:sp>
        <p:nvSpPr>
          <p:cNvPr id="8" name="矩形 9"/>
          <p:cNvSpPr/>
          <p:nvPr userDrawn="1">
            <p:custDataLst>
              <p:tags r:id="rId2"/>
            </p:custDataLst>
          </p:nvPr>
        </p:nvSpPr>
        <p:spPr>
          <a:xfrm>
            <a:off x="0" y="0"/>
            <a:ext cx="93291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1" fmla="*/ 0 w 12192000"/>
              <a:gd name="connsiteY0-2" fmla="*/ 0 h 6858000"/>
              <a:gd name="connsiteX1-3" fmla="*/ 12192000 w 12192000"/>
              <a:gd name="connsiteY1-4" fmla="*/ 0 h 6858000"/>
              <a:gd name="connsiteX2-5" fmla="*/ 8025114 w 12192000"/>
              <a:gd name="connsiteY2-6" fmla="*/ 6858000 h 6858000"/>
              <a:gd name="connsiteX3-7" fmla="*/ 0 w 12192000"/>
              <a:gd name="connsiteY3-8" fmla="*/ 6858000 h 6858000"/>
              <a:gd name="connsiteX4-9" fmla="*/ 0 w 121920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6858000">
                <a:moveTo>
                  <a:pt x="0" y="0"/>
                </a:moveTo>
                <a:lnTo>
                  <a:pt x="12192000" y="0"/>
                </a:lnTo>
                <a:lnTo>
                  <a:pt x="8025114" y="6858000"/>
                </a:lnTo>
                <a:lnTo>
                  <a:pt x="0" y="6858000"/>
                </a:lnTo>
                <a:lnTo>
                  <a:pt x="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12" name="矩形 1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文本占位符 6"/>
          <p:cNvSpPr>
            <a:spLocks noGrp="1"/>
          </p:cNvSpPr>
          <p:nvPr>
            <p:ph type="body" sz="quarter" idx="16"/>
            <p:custDataLst>
              <p:tags r:id="rId5"/>
            </p:custDataLst>
          </p:nvPr>
        </p:nvSpPr>
        <p:spPr>
          <a:xfrm>
            <a:off x="516000" y="2043202"/>
            <a:ext cx="6174919" cy="4311000"/>
          </a:xfrm>
          <a:prstGeom prst="rect">
            <a:avLst/>
          </a:prstGeom>
        </p:spPr>
        <p:txBody>
          <a:bodyPr/>
          <a:lstStyle>
            <a:lvl1pPr>
              <a:lnSpc>
                <a:spcPct val="120000"/>
              </a:lnSpc>
              <a:spcBef>
                <a:spcPct val="0"/>
              </a:spcBef>
              <a:defRPr sz="3000"/>
            </a:lvl1pPr>
          </a:lstStyle>
          <a:p>
            <a:pPr lvl="0"/>
            <a:endParaRPr lang="zh-CN" altLang="en-US"/>
          </a:p>
        </p:txBody>
      </p:sp>
      <p:grpSp>
        <p:nvGrpSpPr>
          <p:cNvPr id="10" name="组合 9"/>
          <p:cNvGrpSpPr/>
          <p:nvPr userDrawn="1">
            <p:custDataLst>
              <p:tags r:id="rId6"/>
            </p:custDataLst>
          </p:nvPr>
        </p:nvGrpSpPr>
        <p:grpSpPr>
          <a:xfrm flipH="1">
            <a:off x="6092112" y="-1036133"/>
            <a:ext cx="5989320" cy="7894133"/>
            <a:chOff x="0" y="-1878227"/>
            <a:chExt cx="6628221" cy="8736227"/>
          </a:xfrm>
        </p:grpSpPr>
        <p:pic>
          <p:nvPicPr>
            <p:cNvPr id="15" name="Picture 10"/>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rcRect b="22895"/>
            <a:stretch>
              <a:fillRect/>
            </a:stretch>
          </p:blipFill>
          <p:spPr>
            <a:xfrm>
              <a:off x="0" y="-1878227"/>
              <a:ext cx="6628221" cy="8736227"/>
            </a:xfrm>
            <a:prstGeom prst="rect">
              <a:avLst/>
            </a:prstGeom>
            <a:effectLst/>
          </p:spPr>
        </p:pic>
        <p:pic>
          <p:nvPicPr>
            <p:cNvPr id="16" name="Picture 9"/>
            <p:cNvPicPr>
              <a:picLocks noChangeAspect="1"/>
            </p:cNvPicPr>
            <p:nvPr userDrawn="1">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2089109" y="1195424"/>
              <a:ext cx="2411347" cy="4916078"/>
            </a:xfrm>
            <a:prstGeom prst="rect">
              <a:avLst/>
            </a:prstGeom>
            <a:effectLst/>
          </p:spPr>
        </p:pic>
      </p:grpSp>
      <p:sp>
        <p:nvSpPr>
          <p:cNvPr id="9" name="图片占位符 3"/>
          <p:cNvSpPr>
            <a:spLocks noGrp="1"/>
          </p:cNvSpPr>
          <p:nvPr userDrawn="1">
            <p:ph type="pic" sz="quarter" idx="15"/>
            <p:custDataLst>
              <p:tags r:id="rId11"/>
            </p:custDataLst>
          </p:nvPr>
        </p:nvSpPr>
        <p:spPr>
          <a:xfrm>
            <a:off x="8150772" y="2306352"/>
            <a:ext cx="1872000" cy="33120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样机类 (平板左)">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391601"/>
            <a:ext cx="12192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Picture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368085" y="538617"/>
            <a:ext cx="4939393" cy="6858000"/>
          </a:xfrm>
          <a:prstGeom prst="rect">
            <a:avLst/>
          </a:prstGeom>
          <a:effectLst/>
        </p:spPr>
      </p:pic>
      <p:sp>
        <p:nvSpPr>
          <p:cNvPr id="5" name="图片占位符 3"/>
          <p:cNvSpPr>
            <a:spLocks noGrp="1"/>
          </p:cNvSpPr>
          <p:nvPr>
            <p:ph type="pic" sz="quarter" idx="15"/>
            <p:custDataLst>
              <p:tags r:id="rId5"/>
            </p:custDataLst>
          </p:nvPr>
        </p:nvSpPr>
        <p:spPr>
          <a:xfrm>
            <a:off x="877680" y="1355228"/>
            <a:ext cx="3920202" cy="5224778"/>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8" name="文本占位符 6"/>
          <p:cNvSpPr>
            <a:spLocks noGrp="1"/>
          </p:cNvSpPr>
          <p:nvPr>
            <p:ph type="body" sz="quarter" idx="16"/>
            <p:custDataLst>
              <p:tags r:id="rId6"/>
            </p:custDataLst>
          </p:nvPr>
        </p:nvSpPr>
        <p:spPr>
          <a:xfrm>
            <a:off x="5343915" y="1854202"/>
            <a:ext cx="5970405" cy="4500000"/>
          </a:xfrm>
          <a:prstGeom prst="rect">
            <a:avLst/>
          </a:prstGeom>
        </p:spPr>
        <p:txBody>
          <a:bodyPr/>
          <a:lstStyle>
            <a:lvl1pPr>
              <a:lnSpc>
                <a:spcPct val="120000"/>
              </a:lnSpc>
              <a:spcBef>
                <a:spcPct val="0"/>
              </a:spcBef>
              <a:defRPr sz="3000"/>
            </a:lvl1pPr>
          </a:lstStyle>
          <a:p>
            <a:pPr lvl="0"/>
            <a:endParaRPr lang="zh-CN" altLang="en-US"/>
          </a:p>
        </p:txBody>
      </p:sp>
      <p:sp>
        <p:nvSpPr>
          <p:cNvPr id="12" name="文本占位符 8"/>
          <p:cNvSpPr>
            <a:spLocks noGrp="1"/>
          </p:cNvSpPr>
          <p:nvPr>
            <p:ph type="body" sz="quarter" idx="14" hasCustomPrompt="1"/>
            <p:custDataLst>
              <p:tags r:id="rId7"/>
            </p:custDataLst>
          </p:nvPr>
        </p:nvSpPr>
        <p:spPr>
          <a:xfrm>
            <a:off x="5343915" y="391601"/>
            <a:ext cx="5970406" cy="1260000"/>
          </a:xfrm>
          <a:prstGeom prst="rect">
            <a:avLst/>
          </a:prstGeom>
        </p:spPr>
        <p:txBody>
          <a:bodyPr wrap="square" anchor="ctr" anchorCtr="0"/>
          <a:lstStyle>
            <a:lvl1pPr marL="0" indent="0">
              <a:lnSpc>
                <a:spcPct val="120000"/>
              </a:lnSpc>
              <a:spcBef>
                <a:spcPct val="0"/>
              </a:spcBef>
              <a:buNone/>
              <a:defRPr sz="3200" b="1">
                <a:solidFill>
                  <a:schemeClr val="bg2"/>
                </a:solidFill>
                <a:effectLst/>
                <a:latin typeface="+mj-lt"/>
                <a:ea typeface="+mj-ea"/>
                <a:cs typeface="Segoe UI" panose="020B0502040204020203" pitchFamily="34" charset="0"/>
              </a:defRPr>
            </a:lvl1pPr>
          </a:lstStyle>
          <a:p>
            <a:pPr lvl="0"/>
            <a:r>
              <a:rPr lang="zh-CN" altLang="en-US"/>
              <a:t>标题</a:t>
            </a:r>
            <a:endParaRPr lang="en-US" altLang="zh-CN"/>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样机类 (平板右)">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391601"/>
            <a:ext cx="12192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2" name="Picture 11"/>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6801387" y="538617"/>
            <a:ext cx="4939393" cy="6858000"/>
          </a:xfrm>
          <a:prstGeom prst="rect">
            <a:avLst/>
          </a:prstGeom>
          <a:effectLst/>
        </p:spPr>
      </p:pic>
      <p:sp>
        <p:nvSpPr>
          <p:cNvPr id="13" name="图片占位符 3"/>
          <p:cNvSpPr>
            <a:spLocks noGrp="1"/>
          </p:cNvSpPr>
          <p:nvPr>
            <p:ph type="pic" sz="quarter" idx="17"/>
            <p:custDataLst>
              <p:tags r:id="rId5"/>
            </p:custDataLst>
          </p:nvPr>
        </p:nvSpPr>
        <p:spPr>
          <a:xfrm>
            <a:off x="7310982" y="1355228"/>
            <a:ext cx="3920202" cy="5224778"/>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4" name="文本占位符 6"/>
          <p:cNvSpPr>
            <a:spLocks noGrp="1"/>
          </p:cNvSpPr>
          <p:nvPr>
            <p:ph type="body" sz="quarter" idx="18"/>
            <p:custDataLst>
              <p:tags r:id="rId6"/>
            </p:custDataLst>
          </p:nvPr>
        </p:nvSpPr>
        <p:spPr>
          <a:xfrm>
            <a:off x="695060" y="1854202"/>
            <a:ext cx="5970405" cy="4500000"/>
          </a:xfrm>
          <a:prstGeom prst="rect">
            <a:avLst/>
          </a:prstGeom>
        </p:spPr>
        <p:txBody>
          <a:bodyPr/>
          <a:lstStyle>
            <a:lvl1pPr>
              <a:lnSpc>
                <a:spcPct val="120000"/>
              </a:lnSpc>
              <a:spcBef>
                <a:spcPct val="0"/>
              </a:spcBef>
              <a:defRPr sz="3000"/>
            </a:lvl1pPr>
          </a:lstStyle>
          <a:p>
            <a:pPr lvl="0"/>
            <a:endParaRPr lang="zh-CN" altLang="en-US"/>
          </a:p>
        </p:txBody>
      </p:sp>
      <p:sp>
        <p:nvSpPr>
          <p:cNvPr id="15" name="文本占位符 8"/>
          <p:cNvSpPr>
            <a:spLocks noGrp="1"/>
          </p:cNvSpPr>
          <p:nvPr>
            <p:ph type="body" sz="quarter" idx="14" hasCustomPrompt="1"/>
            <p:custDataLst>
              <p:tags r:id="rId7"/>
            </p:custDataLst>
          </p:nvPr>
        </p:nvSpPr>
        <p:spPr>
          <a:xfrm>
            <a:off x="695060" y="391601"/>
            <a:ext cx="5970406" cy="1260000"/>
          </a:xfrm>
          <a:prstGeom prst="rect">
            <a:avLst/>
          </a:prstGeom>
        </p:spPr>
        <p:txBody>
          <a:bodyPr wrap="square" anchor="ctr" anchorCtr="0"/>
          <a:lstStyle>
            <a:lvl1pPr marL="0" indent="0">
              <a:lnSpc>
                <a:spcPct val="120000"/>
              </a:lnSpc>
              <a:spcBef>
                <a:spcPct val="0"/>
              </a:spcBef>
              <a:buNone/>
              <a:defRPr sz="3200" b="1">
                <a:solidFill>
                  <a:schemeClr val="bg2"/>
                </a:solidFill>
                <a:effectLst/>
                <a:latin typeface="+mj-lt"/>
                <a:ea typeface="+mj-ea"/>
                <a:cs typeface="Segoe UI" panose="020B0502040204020203" pitchFamily="34" charset="0"/>
              </a:defRPr>
            </a:lvl1pPr>
          </a:lstStyle>
          <a:p>
            <a:pPr lvl="0"/>
            <a:r>
              <a:rPr lang="zh-CN" altLang="en-US"/>
              <a:t>标题</a:t>
            </a:r>
            <a:endParaRPr lang="en-US" altLang="zh-CN"/>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样机类 (电脑左)">
    <p:spTree>
      <p:nvGrpSpPr>
        <p:cNvPr id="1" name=""/>
        <p:cNvGrpSpPr/>
        <p:nvPr/>
      </p:nvGrpSpPr>
      <p:grpSpPr>
        <a:xfrm>
          <a:off x="0" y="0"/>
          <a:ext cx="0" cy="0"/>
          <a:chOff x="0" y="0"/>
          <a:chExt cx="0" cy="0"/>
        </a:xfrm>
      </p:grpSpPr>
      <p:sp>
        <p:nvSpPr>
          <p:cNvPr id="8" name="矩形 9"/>
          <p:cNvSpPr/>
          <p:nvPr userDrawn="1">
            <p:custDataLst>
              <p:tags r:id="rId2"/>
            </p:custDataLst>
          </p:nvPr>
        </p:nvSpPr>
        <p:spPr>
          <a:xfrm flipH="1">
            <a:off x="2862805" y="0"/>
            <a:ext cx="93291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1" fmla="*/ 0 w 12192000"/>
              <a:gd name="connsiteY0-2" fmla="*/ 0 h 6858000"/>
              <a:gd name="connsiteX1-3" fmla="*/ 12192000 w 12192000"/>
              <a:gd name="connsiteY1-4" fmla="*/ 0 h 6858000"/>
              <a:gd name="connsiteX2-5" fmla="*/ 8025114 w 12192000"/>
              <a:gd name="connsiteY2-6" fmla="*/ 6858000 h 6858000"/>
              <a:gd name="connsiteX3-7" fmla="*/ 0 w 12192000"/>
              <a:gd name="connsiteY3-8" fmla="*/ 6858000 h 6858000"/>
              <a:gd name="connsiteX4-9" fmla="*/ 0 w 121920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6858000">
                <a:moveTo>
                  <a:pt x="0" y="0"/>
                </a:moveTo>
                <a:lnTo>
                  <a:pt x="12192000" y="0"/>
                </a:lnTo>
                <a:lnTo>
                  <a:pt x="8025114" y="6858000"/>
                </a:lnTo>
                <a:lnTo>
                  <a:pt x="0" y="6858000"/>
                </a:lnTo>
                <a:lnTo>
                  <a:pt x="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文本占位符 8"/>
          <p:cNvSpPr>
            <a:spLocks noGrp="1"/>
          </p:cNvSpPr>
          <p:nvPr>
            <p:ph type="body" sz="quarter" idx="14" hasCustomPrompt="1"/>
            <p:custDataLst>
              <p:tags r:id="rId3"/>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12" name="矩形 11"/>
          <p:cNvSpPr/>
          <p:nvPr userDrawn="1">
            <p:custDataLst>
              <p:tags r:id="rId4"/>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0" name="Picture 4"/>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03509" y="2305036"/>
            <a:ext cx="6641556" cy="3899528"/>
          </a:xfrm>
          <a:prstGeom prst="rect">
            <a:avLst/>
          </a:prstGeom>
          <a:effectLst/>
        </p:spPr>
      </p:pic>
      <p:sp>
        <p:nvSpPr>
          <p:cNvPr id="15" name="图片占位符 3"/>
          <p:cNvSpPr>
            <a:spLocks noGrp="1"/>
          </p:cNvSpPr>
          <p:nvPr>
            <p:ph type="pic" sz="quarter" idx="17"/>
            <p:custDataLst>
              <p:tags r:id="rId7"/>
            </p:custDataLst>
          </p:nvPr>
        </p:nvSpPr>
        <p:spPr>
          <a:xfrm>
            <a:off x="705278" y="2548853"/>
            <a:ext cx="5025600" cy="31644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6" name="文本占位符 6"/>
          <p:cNvSpPr>
            <a:spLocks noGrp="1"/>
          </p:cNvSpPr>
          <p:nvPr>
            <p:ph type="body" sz="quarter" idx="16"/>
            <p:custDataLst>
              <p:tags r:id="rId8"/>
            </p:custDataLst>
          </p:nvPr>
        </p:nvSpPr>
        <p:spPr>
          <a:xfrm>
            <a:off x="6096000" y="2305036"/>
            <a:ext cx="5580000" cy="3899528"/>
          </a:xfrm>
          <a:prstGeom prst="rect">
            <a:avLst/>
          </a:prstGeom>
        </p:spPr>
        <p:txBody>
          <a:bodyPr/>
          <a:lstStyle>
            <a:lvl1pPr>
              <a:lnSpc>
                <a:spcPct val="120000"/>
              </a:lnSpc>
              <a:spcBef>
                <a:spcPct val="0"/>
              </a:spcBef>
              <a:defRPr sz="3000"/>
            </a:lvl1pPr>
          </a:lstStyle>
          <a:p>
            <a:pPr lvl="0"/>
            <a:endParaRPr lang="zh-CN" alt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样机类 (电脑右)">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329195"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1" fmla="*/ 0 w 12192000"/>
              <a:gd name="connsiteY0-2" fmla="*/ 0 h 6858000"/>
              <a:gd name="connsiteX1-3" fmla="*/ 12192000 w 12192000"/>
              <a:gd name="connsiteY1-4" fmla="*/ 0 h 6858000"/>
              <a:gd name="connsiteX2-5" fmla="*/ 8025114 w 12192000"/>
              <a:gd name="connsiteY2-6" fmla="*/ 6858000 h 6858000"/>
              <a:gd name="connsiteX3-7" fmla="*/ 0 w 12192000"/>
              <a:gd name="connsiteY3-8" fmla="*/ 6858000 h 6858000"/>
              <a:gd name="connsiteX4-9" fmla="*/ 0 w 121920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6858000">
                <a:moveTo>
                  <a:pt x="0" y="0"/>
                </a:moveTo>
                <a:lnTo>
                  <a:pt x="12192000" y="0"/>
                </a:lnTo>
                <a:lnTo>
                  <a:pt x="8025114" y="6858000"/>
                </a:lnTo>
                <a:lnTo>
                  <a:pt x="0" y="6858000"/>
                </a:lnTo>
                <a:lnTo>
                  <a:pt x="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Picture 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5705776" y="2305036"/>
            <a:ext cx="6641556" cy="3899528"/>
          </a:xfrm>
          <a:prstGeom prst="rect">
            <a:avLst/>
          </a:prstGeom>
          <a:effectLst/>
        </p:spPr>
      </p:pic>
      <p:sp>
        <p:nvSpPr>
          <p:cNvPr id="5" name="Rectangle 27"/>
          <p:cNvSpPr/>
          <p:nvPr userDrawn="1">
            <p:custDataLst>
              <p:tags r:id="rId5"/>
            </p:custDataLst>
          </p:nvPr>
        </p:nvSpPr>
        <p:spPr>
          <a:xfrm>
            <a:off x="8025022" y="5844712"/>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图片占位符 3"/>
          <p:cNvSpPr>
            <a:spLocks noGrp="1"/>
          </p:cNvSpPr>
          <p:nvPr>
            <p:ph type="pic" sz="quarter" idx="15"/>
            <p:custDataLst>
              <p:tags r:id="rId6"/>
            </p:custDataLst>
          </p:nvPr>
        </p:nvSpPr>
        <p:spPr>
          <a:xfrm>
            <a:off x="6514563" y="2548853"/>
            <a:ext cx="5025600" cy="3164400"/>
          </a:xfrm>
          <a:prstGeom prst="rect">
            <a:avLst/>
          </a:prstGeom>
          <a:solidFill>
            <a:schemeClr val="accent1">
              <a:lumMod val="20000"/>
              <a:lumOff val="80000"/>
            </a:schemeClr>
          </a:solidFill>
          <a:effectLst/>
        </p:spPr>
        <p:txBody>
          <a:bodyPr/>
          <a:lstStyle>
            <a:lvl1pPr>
              <a:lnSpc>
                <a:spcPct val="120000"/>
              </a:lnSpc>
              <a:spcBef>
                <a:spcPct val="0"/>
              </a:spcBef>
              <a:defRPr sz="3000"/>
            </a:lvl1pPr>
          </a:lstStyle>
          <a:p>
            <a:endParaRPr lang="en-US"/>
          </a:p>
        </p:txBody>
      </p:sp>
      <p:sp>
        <p:nvSpPr>
          <p:cNvPr id="11" name="文本占位符 8"/>
          <p:cNvSpPr>
            <a:spLocks noGrp="1"/>
          </p:cNvSpPr>
          <p:nvPr>
            <p:ph type="body" sz="quarter" idx="14" hasCustomPrompt="1"/>
            <p:custDataLst>
              <p:tags r:id="rId7"/>
            </p:custDataLst>
          </p:nvPr>
        </p:nvSpPr>
        <p:spPr>
          <a:xfrm>
            <a:off x="516000" y="391601"/>
            <a:ext cx="11160000" cy="1260000"/>
          </a:xfrm>
          <a:prstGeom prst="rect">
            <a:avLst/>
          </a:prstGeom>
        </p:spPr>
        <p:txBody>
          <a:bodyPr wrap="square" anchor="ctr" anchorCtr="0"/>
          <a:lstStyle>
            <a:lvl1pPr marL="0" indent="0">
              <a:lnSpc>
                <a:spcPct val="120000"/>
              </a:lnSpc>
              <a:spcBef>
                <a:spcPct val="0"/>
              </a:spcBef>
              <a:buNone/>
              <a:defRPr sz="3200" b="1">
                <a:solidFill>
                  <a:schemeClr val="accent1"/>
                </a:solidFill>
                <a:effectLst/>
                <a:latin typeface="+mj-lt"/>
                <a:ea typeface="+mj-ea"/>
                <a:cs typeface="Segoe UI" panose="020B0502040204020203" pitchFamily="34" charset="0"/>
              </a:defRPr>
            </a:lvl1pPr>
          </a:lstStyle>
          <a:p>
            <a:pPr lvl="0"/>
            <a:r>
              <a:rPr lang="zh-CN" altLang="en-US"/>
              <a:t>标题</a:t>
            </a:r>
            <a:endParaRPr lang="en-US" altLang="zh-CN"/>
          </a:p>
        </p:txBody>
      </p:sp>
      <p:sp>
        <p:nvSpPr>
          <p:cNvPr id="12" name="矩形 11"/>
          <p:cNvSpPr/>
          <p:nvPr userDrawn="1">
            <p:custDataLst>
              <p:tags r:id="rId8"/>
            </p:custDataLst>
          </p:nvPr>
        </p:nvSpPr>
        <p:spPr>
          <a:xfrm>
            <a:off x="1" y="391601"/>
            <a:ext cx="288000" cy="126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文本占位符 6"/>
          <p:cNvSpPr>
            <a:spLocks noGrp="1"/>
          </p:cNvSpPr>
          <p:nvPr>
            <p:ph type="body" sz="quarter" idx="16"/>
            <p:custDataLst>
              <p:tags r:id="rId9"/>
            </p:custDataLst>
          </p:nvPr>
        </p:nvSpPr>
        <p:spPr>
          <a:xfrm>
            <a:off x="516001" y="2305036"/>
            <a:ext cx="5580000" cy="3899528"/>
          </a:xfrm>
          <a:prstGeom prst="rect">
            <a:avLst/>
          </a:prstGeom>
        </p:spPr>
        <p:txBody>
          <a:bodyPr/>
          <a:lstStyle>
            <a:lvl1pPr>
              <a:lnSpc>
                <a:spcPct val="120000"/>
              </a:lnSpc>
              <a:spcBef>
                <a:spcPct val="0"/>
              </a:spcBef>
              <a:defRPr sz="3000"/>
            </a:lvl1pPr>
          </a:lstStyle>
          <a:p>
            <a:pPr lvl="0"/>
            <a:endParaRPr lang="zh-CN" alt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封底页">
    <p:bg>
      <p:bgPr>
        <a:blipFill dpi="0" rotWithShape="1">
          <a:blip r:embed="rId2">
            <a:lum/>
          </a:blip>
          <a:stretch>
            <a:fillRect t="-9000" b="-9000"/>
          </a:stretch>
        </a:blipFill>
        <a:effectLst/>
      </p:bgPr>
    </p:bg>
    <p:spTree>
      <p:nvGrpSpPr>
        <p:cNvPr id="1" name=""/>
        <p:cNvGrpSpPr/>
        <p:nvPr/>
      </p:nvGrpSpPr>
      <p:grpSpPr>
        <a:xfrm>
          <a:off x="0" y="0"/>
          <a:ext cx="0" cy="0"/>
          <a:chOff x="0" y="0"/>
          <a:chExt cx="0" cy="0"/>
        </a:xfrm>
      </p:grpSpPr>
      <p:sp>
        <p:nvSpPr>
          <p:cNvPr id="8" name="矩形: 圆角 7"/>
          <p:cNvSpPr/>
          <p:nvPr userDrawn="1">
            <p:custDataLst>
              <p:tags r:id="rId3"/>
            </p:custDataLst>
          </p:nvPr>
        </p:nvSpPr>
        <p:spPr>
          <a:xfrm flipV="1">
            <a:off x="2229294" y="1202116"/>
            <a:ext cx="7733414" cy="3476209"/>
          </a:xfrm>
          <a:prstGeom prst="roundRect">
            <a:avLst>
              <a:gd name="adj" fmla="val 0"/>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文本框 20"/>
          <p:cNvSpPr txBox="1"/>
          <p:nvPr userDrawn="1">
            <p:custDataLst>
              <p:tags r:id="rId4"/>
            </p:custDataLst>
          </p:nvPr>
        </p:nvSpPr>
        <p:spPr>
          <a:xfrm>
            <a:off x="4404361" y="1687109"/>
            <a:ext cx="3383280" cy="396583"/>
          </a:xfrm>
          <a:prstGeom prst="rect">
            <a:avLst/>
          </a:prstGeom>
          <a:noFill/>
        </p:spPr>
        <p:txBody>
          <a:bodyPr wrap="square">
            <a:spAutoFit/>
          </a:bodyPr>
          <a:lstStyle/>
          <a:p>
            <a:pPr marL="0" indent="0" algn="dist" defTabSz="914400" rtl="0" eaLnBrk="1" latinLnBrk="0" hangingPunct="1">
              <a:lnSpc>
                <a:spcPct val="120000"/>
              </a:lnSpc>
              <a:spcBef>
                <a:spcPct val="0"/>
              </a:spcBef>
              <a:buFont typeface="Arial" panose="020B0604020202020204" pitchFamily="34" charset="0"/>
              <a:buNone/>
            </a:pPr>
            <a:r>
              <a:rPr lang="zh-CN" altLang="en-US" sz="1800" kern="1200" cap="all" spc="100" baseline="0">
                <a:solidFill>
                  <a:schemeClr val="bg2"/>
                </a:solidFill>
                <a:effectLst>
                  <a:outerShdw blurRad="38100" dist="38100" dir="2700000" algn="tl">
                    <a:srgbClr val="000000">
                      <a:alpha val="43137"/>
                    </a:srgbClr>
                  </a:outerShdw>
                </a:effectLst>
                <a:latin typeface="+mj-ea"/>
                <a:ea typeface="+mj-ea"/>
                <a:cs typeface="+mn-cs"/>
              </a:rPr>
              <a:t>高中英语人教版必修一</a:t>
            </a:r>
            <a:endParaRPr lang="zh-CN" altLang="en-US" sz="1800" kern="1200" cap="all" spc="100" baseline="0">
              <a:solidFill>
                <a:schemeClr val="bg2"/>
              </a:solidFill>
              <a:effectLst>
                <a:outerShdw blurRad="38100" dist="38100" dir="2700000" algn="tl">
                  <a:srgbClr val="000000">
                    <a:alpha val="43137"/>
                  </a:srgbClr>
                </a:outerShdw>
              </a:effectLst>
              <a:latin typeface="+mj-ea"/>
              <a:ea typeface="+mj-ea"/>
              <a:cs typeface="+mn-cs"/>
            </a:endParaRPr>
          </a:p>
        </p:txBody>
      </p:sp>
      <p:sp>
        <p:nvSpPr>
          <p:cNvPr id="30" name="文本框 29"/>
          <p:cNvSpPr txBox="1"/>
          <p:nvPr userDrawn="1">
            <p:custDataLst>
              <p:tags r:id="rId5"/>
            </p:custDataLst>
          </p:nvPr>
        </p:nvSpPr>
        <p:spPr>
          <a:xfrm>
            <a:off x="3200401" y="2403449"/>
            <a:ext cx="5791201" cy="1200329"/>
          </a:xfrm>
          <a:prstGeom prst="rect">
            <a:avLst/>
          </a:prstGeom>
          <a:noFill/>
        </p:spPr>
        <p:txBody>
          <a:bodyPr wrap="square">
            <a:spAutoFit/>
          </a:bodyPr>
          <a:lstStyle/>
          <a:p>
            <a:pPr marL="0" indent="0" algn="ctr" defTabSz="914400" rtl="0" eaLnBrk="1" latinLnBrk="0" hangingPunct="1">
              <a:lnSpc>
                <a:spcPct val="100000"/>
              </a:lnSpc>
              <a:spcBef>
                <a:spcPct val="0"/>
              </a:spcBef>
              <a:buFont typeface="Arial" panose="020B0604020202020204" pitchFamily="34" charset="0"/>
              <a:buNone/>
            </a:pPr>
            <a:r>
              <a:rPr lang="en-US" altLang="zh-CN" sz="7200" kern="1200" cap="all" baseline="0">
                <a:solidFill>
                  <a:schemeClr val="bg2"/>
                </a:solidFill>
                <a:effectLst>
                  <a:outerShdw blurRad="38100" dist="38100" dir="2700000" algn="tl">
                    <a:srgbClr val="000000">
                      <a:alpha val="43137"/>
                    </a:srgbClr>
                  </a:outerShdw>
                </a:effectLst>
                <a:latin typeface="+mn-lt"/>
                <a:ea typeface="+mn-ea"/>
                <a:cs typeface="+mn-cs"/>
              </a:rPr>
              <a:t>Thank you</a:t>
            </a:r>
            <a:endParaRPr lang="zh-CN" altLang="en-US" sz="7200" kern="1200" cap="all" baseline="0">
              <a:solidFill>
                <a:schemeClr val="bg2"/>
              </a:solidFill>
              <a:effectLst>
                <a:outerShdw blurRad="38100" dist="38100" dir="2700000" algn="tl">
                  <a:srgbClr val="000000">
                    <a:alpha val="43137"/>
                  </a:srgbClr>
                </a:outerShdw>
              </a:effectLst>
              <a:latin typeface="+mn-lt"/>
              <a:ea typeface="+mn-ea"/>
              <a:cs typeface="+mn-cs"/>
            </a:endParaRPr>
          </a:p>
        </p:txBody>
      </p:sp>
      <p:sp>
        <p:nvSpPr>
          <p:cNvPr id="35" name="文本框 34"/>
          <p:cNvSpPr txBox="1"/>
          <p:nvPr userDrawn="1">
            <p:custDataLst>
              <p:tags r:id="rId6"/>
            </p:custDataLst>
          </p:nvPr>
        </p:nvSpPr>
        <p:spPr>
          <a:xfrm>
            <a:off x="5016001" y="3923535"/>
            <a:ext cx="2160000" cy="519351"/>
          </a:xfrm>
          <a:prstGeom prst="roundRect">
            <a:avLst>
              <a:gd name="adj" fmla="val 50000"/>
            </a:avLst>
          </a:prstGeom>
          <a:noFill/>
          <a:ln>
            <a:noFill/>
          </a:ln>
        </p:spPr>
        <p:txBody>
          <a:bodyPr wrap="square">
            <a:spAutoFit/>
          </a:bodyPr>
          <a:lstStyle/>
          <a:p>
            <a:pPr marL="0" indent="0" algn="dist" defTabSz="914400" rtl="0" eaLnBrk="1" latinLnBrk="0" hangingPunct="1">
              <a:lnSpc>
                <a:spcPct val="100000"/>
              </a:lnSpc>
              <a:spcBef>
                <a:spcPct val="0"/>
              </a:spcBef>
              <a:buFont typeface="Arial" panose="020B0604020202020204" pitchFamily="34" charset="0"/>
              <a:buNone/>
            </a:pPr>
            <a:r>
              <a:rPr lang="zh-CN" altLang="en-US" sz="1800" kern="1200" cap="all" spc="300" baseline="0">
                <a:solidFill>
                  <a:schemeClr val="bg2"/>
                </a:solidFill>
                <a:effectLst>
                  <a:outerShdw blurRad="38100" dist="38100" dir="2700000" algn="tl">
                    <a:srgbClr val="000000">
                      <a:alpha val="43137"/>
                    </a:srgbClr>
                  </a:outerShdw>
                </a:effectLst>
                <a:latin typeface="+mj-ea"/>
                <a:ea typeface="+mj-ea"/>
                <a:cs typeface="+mn-cs"/>
              </a:rPr>
              <a:t>脑洞英语出品</a:t>
            </a:r>
            <a:endParaRPr lang="zh-CN" altLang="en-US" sz="1800" kern="1200" cap="all" spc="300" baseline="0">
              <a:solidFill>
                <a:schemeClr val="bg2"/>
              </a:solidFill>
              <a:effectLst>
                <a:outerShdw blurRad="38100" dist="38100" dir="2700000" algn="tl">
                  <a:srgbClr val="000000">
                    <a:alpha val="43137"/>
                  </a:srgbClr>
                </a:outerShdw>
              </a:effectLst>
              <a:latin typeface="+mj-ea"/>
              <a:ea typeface="+mj-ea"/>
              <a:cs typeface="+mn-cs"/>
            </a:endParaRPr>
          </a:p>
        </p:txBody>
      </p:sp>
      <p:sp>
        <p:nvSpPr>
          <p:cNvPr id="36" name="矩形 35"/>
          <p:cNvSpPr/>
          <p:nvPr userDrawn="1">
            <p:custDataLst>
              <p:tags r:id="rId7"/>
            </p:custDataLst>
          </p:nvPr>
        </p:nvSpPr>
        <p:spPr>
          <a:xfrm>
            <a:off x="2312604" y="1278052"/>
            <a:ext cx="7566795" cy="3324337"/>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5" name="组合 24"/>
          <p:cNvGrpSpPr/>
          <p:nvPr userDrawn="1">
            <p:custDataLst>
              <p:tags r:id="rId8"/>
            </p:custDataLst>
          </p:nvPr>
        </p:nvGrpSpPr>
        <p:grpSpPr>
          <a:xfrm>
            <a:off x="11327530" y="353288"/>
            <a:ext cx="540000" cy="540000"/>
            <a:chOff x="11327530" y="353288"/>
            <a:chExt cx="540000" cy="540000"/>
          </a:xfrm>
        </p:grpSpPr>
        <p:sp>
          <p:nvSpPr>
            <p:cNvPr id="2" name="矩形: 圆角 1"/>
            <p:cNvSpPr/>
            <p:nvPr userDrawn="1">
              <p:custDataLst>
                <p:tags r:id="rId9"/>
              </p:custDataLst>
            </p:nvPr>
          </p:nvSpPr>
          <p:spPr>
            <a:xfrm>
              <a:off x="11327530" y="353288"/>
              <a:ext cx="540000" cy="540000"/>
            </a:xfrm>
            <a:prstGeom prst="roundRect">
              <a:avLst>
                <a:gd name="adj" fmla="val 21253"/>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algn="dist" defTabSz="914400" rtl="0" eaLnBrk="1" latinLnBrk="0" hangingPunct="1"/>
              <a:endParaRPr lang="zh-CN" altLang="en-US" sz="1200" kern="1200" cap="all" baseline="0">
                <a:solidFill>
                  <a:srgbClr val="3D2036"/>
                </a:solidFill>
                <a:effectLst/>
                <a:latin typeface="+mn-lt"/>
                <a:ea typeface="+mn-ea"/>
                <a:cs typeface="+mn-cs"/>
              </a:endParaRPr>
            </a:p>
          </p:txBody>
        </p:sp>
        <p:pic>
          <p:nvPicPr>
            <p:cNvPr id="17" name="图形 16" descr="竖起的大拇指手势"/>
            <p:cNvPicPr>
              <a:picLocks noChangeAspect="1"/>
            </p:cNvPicPr>
            <p:nvPr userDrawn="1">
              <p:custDataLst>
                <p:tags r:id="rId10"/>
              </p:custDataLst>
            </p:nvPr>
          </p:nvPicPr>
          <p:blipFill>
            <a:blip r:embed="rId11"/>
            <a:stretch>
              <a:fillRect/>
            </a:stretch>
          </p:blipFill>
          <p:spPr>
            <a:xfrm rot="20775096">
              <a:off x="11381530" y="407288"/>
              <a:ext cx="432000" cy="432000"/>
            </a:xfrm>
            <a:prstGeom prst="rect">
              <a:avLst/>
            </a:prstGeom>
          </p:spPr>
        </p:pic>
      </p:grpSp>
      <p:grpSp>
        <p:nvGrpSpPr>
          <p:cNvPr id="23" name="组合 22"/>
          <p:cNvGrpSpPr/>
          <p:nvPr userDrawn="1">
            <p:custDataLst>
              <p:tags r:id="rId12"/>
            </p:custDataLst>
          </p:nvPr>
        </p:nvGrpSpPr>
        <p:grpSpPr>
          <a:xfrm>
            <a:off x="361902" y="362905"/>
            <a:ext cx="11474080" cy="6164477"/>
            <a:chOff x="361902" y="362905"/>
            <a:chExt cx="11474080" cy="6164477"/>
          </a:xfrm>
        </p:grpSpPr>
        <p:grpSp>
          <p:nvGrpSpPr>
            <p:cNvPr id="24" name="组合 23"/>
            <p:cNvGrpSpPr>
              <a:grpSpLocks noChangeAspect="1"/>
            </p:cNvGrpSpPr>
            <p:nvPr>
              <p:custDataLst>
                <p:tags r:id="rId13"/>
              </p:custDataLst>
            </p:nvPr>
          </p:nvGrpSpPr>
          <p:grpSpPr>
            <a:xfrm>
              <a:off x="362589" y="362905"/>
              <a:ext cx="1800000" cy="489190"/>
              <a:chOff x="2130892" y="5915920"/>
              <a:chExt cx="662319" cy="180000"/>
            </a:xfrm>
          </p:grpSpPr>
          <p:grpSp>
            <p:nvGrpSpPr>
              <p:cNvPr id="42" name="组合 41"/>
              <p:cNvGrpSpPr/>
              <p:nvPr>
                <p:custDataLst>
                  <p:tags r:id="rId14"/>
                </p:custDataLst>
              </p:nvPr>
            </p:nvGrpSpPr>
            <p:grpSpPr>
              <a:xfrm>
                <a:off x="2339587" y="5940928"/>
                <a:ext cx="453624" cy="129984"/>
                <a:chOff x="2151663" y="9918744"/>
                <a:chExt cx="6506200" cy="1864326"/>
              </a:xfrm>
            </p:grpSpPr>
            <p:sp>
              <p:nvSpPr>
                <p:cNvPr id="60" name="文本框 59"/>
                <p:cNvSpPr txBox="1">
                  <a:spLocks noChangeAspect="1"/>
                </p:cNvSpPr>
                <p:nvPr>
                  <p:custDataLst>
                    <p:tags r:id="rId15"/>
                  </p:custDataLst>
                </p:nvPr>
              </p:nvSpPr>
              <p:spPr>
                <a:xfrm>
                  <a:off x="2152877" y="9918744"/>
                  <a:ext cx="6503783" cy="971997"/>
                </a:xfrm>
                <a:custGeom>
                  <a:avLst/>
                  <a:gdLst/>
                  <a:ahLst/>
                  <a:cxnLst/>
                  <a:rect l="l" t="t" r="r" b="b"/>
                  <a:pathLst>
                    <a:path w="6348898" h="948852">
                      <a:moveTo>
                        <a:pt x="3729780" y="661445"/>
                      </a:moveTo>
                      <a:lnTo>
                        <a:pt x="3729780" y="786803"/>
                      </a:lnTo>
                      <a:lnTo>
                        <a:pt x="4024322" y="786803"/>
                      </a:lnTo>
                      <a:lnTo>
                        <a:pt x="4024322" y="661445"/>
                      </a:lnTo>
                      <a:close/>
                      <a:moveTo>
                        <a:pt x="635965" y="574815"/>
                      </a:moveTo>
                      <a:cubicBezTo>
                        <a:pt x="616261" y="609467"/>
                        <a:pt x="596387" y="642760"/>
                        <a:pt x="576343" y="674694"/>
                      </a:cubicBezTo>
                      <a:cubicBezTo>
                        <a:pt x="556300" y="706628"/>
                        <a:pt x="535746" y="737203"/>
                        <a:pt x="514683" y="766420"/>
                      </a:cubicBezTo>
                      <a:lnTo>
                        <a:pt x="470859" y="723614"/>
                      </a:lnTo>
                      <a:lnTo>
                        <a:pt x="470859" y="790880"/>
                      </a:lnTo>
                      <a:lnTo>
                        <a:pt x="785784" y="790880"/>
                      </a:lnTo>
                      <a:lnTo>
                        <a:pt x="785784" y="722595"/>
                      </a:lnTo>
                      <a:lnTo>
                        <a:pt x="731768" y="759286"/>
                      </a:lnTo>
                      <a:cubicBezTo>
                        <a:pt x="718858" y="733466"/>
                        <a:pt x="704250" y="704760"/>
                        <a:pt x="687943" y="673165"/>
                      </a:cubicBezTo>
                      <a:cubicBezTo>
                        <a:pt x="671636" y="641571"/>
                        <a:pt x="654310" y="608787"/>
                        <a:pt x="635965" y="574815"/>
                      </a:cubicBezTo>
                      <a:close/>
                      <a:moveTo>
                        <a:pt x="3631940" y="570738"/>
                      </a:moveTo>
                      <a:lnTo>
                        <a:pt x="4125220" y="570738"/>
                      </a:lnTo>
                      <a:lnTo>
                        <a:pt x="4125220" y="923373"/>
                      </a:lnTo>
                      <a:lnTo>
                        <a:pt x="4024322" y="923373"/>
                      </a:lnTo>
                      <a:lnTo>
                        <a:pt x="4024322" y="876491"/>
                      </a:lnTo>
                      <a:lnTo>
                        <a:pt x="3729780" y="876491"/>
                      </a:lnTo>
                      <a:lnTo>
                        <a:pt x="3729780" y="923373"/>
                      </a:lnTo>
                      <a:lnTo>
                        <a:pt x="3631940" y="923373"/>
                      </a:lnTo>
                      <a:close/>
                      <a:moveTo>
                        <a:pt x="1228534" y="526914"/>
                      </a:moveTo>
                      <a:lnTo>
                        <a:pt x="1323318" y="550355"/>
                      </a:lnTo>
                      <a:cubicBezTo>
                        <a:pt x="1320600" y="564623"/>
                        <a:pt x="1316693" y="582119"/>
                        <a:pt x="1311597" y="602842"/>
                      </a:cubicBezTo>
                      <a:cubicBezTo>
                        <a:pt x="1306501" y="623565"/>
                        <a:pt x="1300726" y="645647"/>
                        <a:pt x="1294271" y="669088"/>
                      </a:cubicBezTo>
                      <a:cubicBezTo>
                        <a:pt x="1287816" y="692530"/>
                        <a:pt x="1281192" y="716480"/>
                        <a:pt x="1274397" y="740940"/>
                      </a:cubicBezTo>
                      <a:cubicBezTo>
                        <a:pt x="1267603" y="765401"/>
                        <a:pt x="1260978" y="788842"/>
                        <a:pt x="1254523" y="811263"/>
                      </a:cubicBezTo>
                      <a:cubicBezTo>
                        <a:pt x="1248069" y="833685"/>
                        <a:pt x="1242123" y="853899"/>
                        <a:pt x="1236688" y="871904"/>
                      </a:cubicBezTo>
                      <a:cubicBezTo>
                        <a:pt x="1231252" y="889910"/>
                        <a:pt x="1226496" y="904008"/>
                        <a:pt x="1222419" y="914200"/>
                      </a:cubicBezTo>
                      <a:lnTo>
                        <a:pt x="1123559" y="887702"/>
                      </a:lnTo>
                      <a:cubicBezTo>
                        <a:pt x="1127636" y="877510"/>
                        <a:pt x="1132732" y="863241"/>
                        <a:pt x="1138847" y="844896"/>
                      </a:cubicBezTo>
                      <a:cubicBezTo>
                        <a:pt x="1144962" y="826551"/>
                        <a:pt x="1151247" y="806337"/>
                        <a:pt x="1157702" y="784255"/>
                      </a:cubicBezTo>
                      <a:cubicBezTo>
                        <a:pt x="1164157" y="762173"/>
                        <a:pt x="1170951" y="738902"/>
                        <a:pt x="1178085" y="714442"/>
                      </a:cubicBezTo>
                      <a:cubicBezTo>
                        <a:pt x="1185220" y="689982"/>
                        <a:pt x="1192014" y="666201"/>
                        <a:pt x="1198469" y="643100"/>
                      </a:cubicBezTo>
                      <a:cubicBezTo>
                        <a:pt x="1204924" y="619998"/>
                        <a:pt x="1210699" y="598256"/>
                        <a:pt x="1215795" y="577872"/>
                      </a:cubicBezTo>
                      <a:cubicBezTo>
                        <a:pt x="1220891" y="557489"/>
                        <a:pt x="1225137" y="540503"/>
                        <a:pt x="1228534" y="526914"/>
                      </a:cubicBezTo>
                      <a:close/>
                      <a:moveTo>
                        <a:pt x="1601553" y="508568"/>
                      </a:moveTo>
                      <a:lnTo>
                        <a:pt x="1601553" y="672656"/>
                      </a:lnTo>
                      <a:lnTo>
                        <a:pt x="1717738" y="672656"/>
                      </a:lnTo>
                      <a:lnTo>
                        <a:pt x="1717738" y="508568"/>
                      </a:lnTo>
                      <a:close/>
                      <a:moveTo>
                        <a:pt x="1521038" y="419900"/>
                      </a:moveTo>
                      <a:lnTo>
                        <a:pt x="1798253" y="419900"/>
                      </a:lnTo>
                      <a:lnTo>
                        <a:pt x="1798253" y="763362"/>
                      </a:lnTo>
                      <a:lnTo>
                        <a:pt x="1521038" y="763362"/>
                      </a:lnTo>
                      <a:close/>
                      <a:moveTo>
                        <a:pt x="5721086" y="415824"/>
                      </a:moveTo>
                      <a:lnTo>
                        <a:pt x="5721086" y="492262"/>
                      </a:lnTo>
                      <a:lnTo>
                        <a:pt x="6115507" y="492262"/>
                      </a:lnTo>
                      <a:lnTo>
                        <a:pt x="6115507" y="415824"/>
                      </a:lnTo>
                      <a:close/>
                      <a:moveTo>
                        <a:pt x="2702690" y="408689"/>
                      </a:moveTo>
                      <a:lnTo>
                        <a:pt x="2702690" y="552393"/>
                      </a:lnTo>
                      <a:lnTo>
                        <a:pt x="2884103" y="552393"/>
                      </a:lnTo>
                      <a:lnTo>
                        <a:pt x="2884103" y="408689"/>
                      </a:lnTo>
                      <a:close/>
                      <a:moveTo>
                        <a:pt x="2419359" y="408689"/>
                      </a:moveTo>
                      <a:lnTo>
                        <a:pt x="2419359" y="552393"/>
                      </a:lnTo>
                      <a:lnTo>
                        <a:pt x="2601792" y="552393"/>
                      </a:lnTo>
                      <a:lnTo>
                        <a:pt x="2601792" y="551374"/>
                      </a:lnTo>
                      <a:lnTo>
                        <a:pt x="2601792" y="408689"/>
                      </a:lnTo>
                      <a:close/>
                      <a:moveTo>
                        <a:pt x="164087" y="384229"/>
                      </a:moveTo>
                      <a:lnTo>
                        <a:pt x="164087" y="521818"/>
                      </a:lnTo>
                      <a:lnTo>
                        <a:pt x="245621" y="521818"/>
                      </a:lnTo>
                      <a:lnTo>
                        <a:pt x="245621" y="384229"/>
                      </a:lnTo>
                      <a:close/>
                      <a:moveTo>
                        <a:pt x="5624264" y="333270"/>
                      </a:moveTo>
                      <a:lnTo>
                        <a:pt x="6216405" y="333270"/>
                      </a:lnTo>
                      <a:lnTo>
                        <a:pt x="6216405" y="574815"/>
                      </a:lnTo>
                      <a:lnTo>
                        <a:pt x="5966708" y="574815"/>
                      </a:lnTo>
                      <a:lnTo>
                        <a:pt x="5966708" y="649215"/>
                      </a:lnTo>
                      <a:lnTo>
                        <a:pt x="6261248" y="649215"/>
                      </a:lnTo>
                      <a:lnTo>
                        <a:pt x="6261248" y="736864"/>
                      </a:lnTo>
                      <a:lnTo>
                        <a:pt x="5966708" y="736864"/>
                      </a:lnTo>
                      <a:lnTo>
                        <a:pt x="5966708" y="824513"/>
                      </a:lnTo>
                      <a:lnTo>
                        <a:pt x="6348898" y="824513"/>
                      </a:lnTo>
                      <a:lnTo>
                        <a:pt x="6348898" y="910123"/>
                      </a:lnTo>
                      <a:lnTo>
                        <a:pt x="5489733" y="910123"/>
                      </a:lnTo>
                      <a:lnTo>
                        <a:pt x="5489733" y="824513"/>
                      </a:lnTo>
                      <a:lnTo>
                        <a:pt x="5867847" y="824513"/>
                      </a:lnTo>
                      <a:lnTo>
                        <a:pt x="5867847" y="736864"/>
                      </a:lnTo>
                      <a:lnTo>
                        <a:pt x="5578402" y="736864"/>
                      </a:lnTo>
                      <a:lnTo>
                        <a:pt x="5578402" y="649215"/>
                      </a:lnTo>
                      <a:lnTo>
                        <a:pt x="5867847" y="649215"/>
                      </a:lnTo>
                      <a:lnTo>
                        <a:pt x="5867847" y="574815"/>
                      </a:lnTo>
                      <a:lnTo>
                        <a:pt x="5624264" y="574815"/>
                      </a:lnTo>
                      <a:close/>
                      <a:moveTo>
                        <a:pt x="4391654" y="314925"/>
                      </a:moveTo>
                      <a:lnTo>
                        <a:pt x="4584278" y="314925"/>
                      </a:lnTo>
                      <a:lnTo>
                        <a:pt x="4584278" y="705269"/>
                      </a:lnTo>
                      <a:lnTo>
                        <a:pt x="4658677" y="634946"/>
                      </a:lnTo>
                      <a:lnTo>
                        <a:pt x="4700463" y="713423"/>
                      </a:lnTo>
                      <a:cubicBezTo>
                        <a:pt x="4695028" y="719538"/>
                        <a:pt x="4685685" y="728880"/>
                        <a:pt x="4672436" y="741450"/>
                      </a:cubicBezTo>
                      <a:cubicBezTo>
                        <a:pt x="4659186" y="754020"/>
                        <a:pt x="4644239" y="768288"/>
                        <a:pt x="4627592" y="784255"/>
                      </a:cubicBezTo>
                      <a:cubicBezTo>
                        <a:pt x="4610946" y="800222"/>
                        <a:pt x="4593620" y="816529"/>
                        <a:pt x="4575614" y="833176"/>
                      </a:cubicBezTo>
                      <a:cubicBezTo>
                        <a:pt x="4557609" y="849822"/>
                        <a:pt x="4541472" y="864940"/>
                        <a:pt x="4527204" y="878529"/>
                      </a:cubicBezTo>
                      <a:lnTo>
                        <a:pt x="4470130" y="814321"/>
                      </a:lnTo>
                      <a:cubicBezTo>
                        <a:pt x="4480322" y="803450"/>
                        <a:pt x="4486436" y="793768"/>
                        <a:pt x="4488474" y="785274"/>
                      </a:cubicBezTo>
                      <a:cubicBezTo>
                        <a:pt x="4490513" y="776781"/>
                        <a:pt x="4491532" y="764721"/>
                        <a:pt x="4491532" y="749094"/>
                      </a:cubicBezTo>
                      <a:lnTo>
                        <a:pt x="4491532" y="415824"/>
                      </a:lnTo>
                      <a:lnTo>
                        <a:pt x="4391654" y="415824"/>
                      </a:lnTo>
                      <a:close/>
                      <a:moveTo>
                        <a:pt x="3302746" y="314925"/>
                      </a:moveTo>
                      <a:lnTo>
                        <a:pt x="3504543" y="314925"/>
                      </a:lnTo>
                      <a:lnTo>
                        <a:pt x="3504543" y="718518"/>
                      </a:lnTo>
                      <a:lnTo>
                        <a:pt x="3593211" y="645138"/>
                      </a:lnTo>
                      <a:lnTo>
                        <a:pt x="3630920" y="738902"/>
                      </a:lnTo>
                      <a:cubicBezTo>
                        <a:pt x="3622767" y="745017"/>
                        <a:pt x="3611386" y="754529"/>
                        <a:pt x="3596778" y="767439"/>
                      </a:cubicBezTo>
                      <a:cubicBezTo>
                        <a:pt x="3582170" y="780348"/>
                        <a:pt x="3566203" y="794447"/>
                        <a:pt x="3548877" y="809735"/>
                      </a:cubicBezTo>
                      <a:cubicBezTo>
                        <a:pt x="3531551" y="825022"/>
                        <a:pt x="3514225" y="840819"/>
                        <a:pt x="3496899" y="857126"/>
                      </a:cubicBezTo>
                      <a:cubicBezTo>
                        <a:pt x="3479573" y="873433"/>
                        <a:pt x="3463775" y="888041"/>
                        <a:pt x="3449507" y="900951"/>
                      </a:cubicBezTo>
                      <a:lnTo>
                        <a:pt x="3385299" y="824513"/>
                      </a:lnTo>
                      <a:cubicBezTo>
                        <a:pt x="3396850" y="815000"/>
                        <a:pt x="3403644" y="804979"/>
                        <a:pt x="3405682" y="794447"/>
                      </a:cubicBezTo>
                      <a:cubicBezTo>
                        <a:pt x="3407721" y="783916"/>
                        <a:pt x="3408740" y="771855"/>
                        <a:pt x="3408740" y="758266"/>
                      </a:cubicBezTo>
                      <a:lnTo>
                        <a:pt x="3408740" y="407670"/>
                      </a:lnTo>
                      <a:lnTo>
                        <a:pt x="3302746" y="407670"/>
                      </a:lnTo>
                      <a:close/>
                      <a:moveTo>
                        <a:pt x="3812334" y="310848"/>
                      </a:moveTo>
                      <a:lnTo>
                        <a:pt x="3793988" y="416843"/>
                      </a:lnTo>
                      <a:lnTo>
                        <a:pt x="3990689" y="416843"/>
                      </a:lnTo>
                      <a:lnTo>
                        <a:pt x="3994766" y="310848"/>
                      </a:lnTo>
                      <a:close/>
                      <a:moveTo>
                        <a:pt x="4992966" y="288427"/>
                      </a:moveTo>
                      <a:lnTo>
                        <a:pt x="4992966" y="371999"/>
                      </a:lnTo>
                      <a:lnTo>
                        <a:pt x="5110172" y="371999"/>
                      </a:lnTo>
                      <a:lnTo>
                        <a:pt x="5110172" y="288427"/>
                      </a:lnTo>
                      <a:close/>
                      <a:moveTo>
                        <a:pt x="4783016" y="288427"/>
                      </a:moveTo>
                      <a:lnTo>
                        <a:pt x="4783016" y="371999"/>
                      </a:lnTo>
                      <a:lnTo>
                        <a:pt x="4896144" y="371999"/>
                      </a:lnTo>
                      <a:lnTo>
                        <a:pt x="4896144" y="288427"/>
                      </a:lnTo>
                      <a:close/>
                      <a:moveTo>
                        <a:pt x="1155154" y="245621"/>
                      </a:moveTo>
                      <a:cubicBezTo>
                        <a:pt x="1166025" y="253095"/>
                        <a:pt x="1179104" y="262608"/>
                        <a:pt x="1194392" y="274158"/>
                      </a:cubicBezTo>
                      <a:cubicBezTo>
                        <a:pt x="1209680" y="285709"/>
                        <a:pt x="1225307" y="297939"/>
                        <a:pt x="1241274" y="310848"/>
                      </a:cubicBezTo>
                      <a:cubicBezTo>
                        <a:pt x="1257241" y="323758"/>
                        <a:pt x="1272699" y="336668"/>
                        <a:pt x="1287647" y="349577"/>
                      </a:cubicBezTo>
                      <a:cubicBezTo>
                        <a:pt x="1302595" y="362487"/>
                        <a:pt x="1315504" y="374037"/>
                        <a:pt x="1326375" y="384229"/>
                      </a:cubicBezTo>
                      <a:lnTo>
                        <a:pt x="1272359" y="474936"/>
                      </a:lnTo>
                      <a:cubicBezTo>
                        <a:pt x="1260129" y="462026"/>
                        <a:pt x="1246370" y="448267"/>
                        <a:pt x="1231082" y="433659"/>
                      </a:cubicBezTo>
                      <a:cubicBezTo>
                        <a:pt x="1215795" y="419051"/>
                        <a:pt x="1200337" y="404952"/>
                        <a:pt x="1184710" y="391363"/>
                      </a:cubicBezTo>
                      <a:cubicBezTo>
                        <a:pt x="1169083" y="377774"/>
                        <a:pt x="1153795" y="364865"/>
                        <a:pt x="1138847" y="352635"/>
                      </a:cubicBezTo>
                      <a:cubicBezTo>
                        <a:pt x="1123899" y="340405"/>
                        <a:pt x="1110990" y="330553"/>
                        <a:pt x="1100118" y="323079"/>
                      </a:cubicBezTo>
                      <a:close/>
                      <a:moveTo>
                        <a:pt x="1492501" y="240525"/>
                      </a:moveTo>
                      <a:lnTo>
                        <a:pt x="1827809" y="240525"/>
                      </a:lnTo>
                      <a:lnTo>
                        <a:pt x="1827809" y="329194"/>
                      </a:lnTo>
                      <a:lnTo>
                        <a:pt x="1492501" y="329194"/>
                      </a:lnTo>
                      <a:close/>
                      <a:moveTo>
                        <a:pt x="2601792" y="227276"/>
                      </a:moveTo>
                      <a:lnTo>
                        <a:pt x="2702690" y="231353"/>
                      </a:lnTo>
                      <a:lnTo>
                        <a:pt x="2702690" y="315944"/>
                      </a:lnTo>
                      <a:lnTo>
                        <a:pt x="2985001" y="315944"/>
                      </a:lnTo>
                      <a:lnTo>
                        <a:pt x="2985001" y="552393"/>
                      </a:lnTo>
                      <a:lnTo>
                        <a:pt x="3089976" y="552393"/>
                      </a:lnTo>
                      <a:lnTo>
                        <a:pt x="3089976" y="648195"/>
                      </a:lnTo>
                      <a:lnTo>
                        <a:pt x="2720016" y="648195"/>
                      </a:lnTo>
                      <a:cubicBezTo>
                        <a:pt x="2749232" y="691680"/>
                        <a:pt x="2795095" y="729220"/>
                        <a:pt x="2857605" y="760814"/>
                      </a:cubicBezTo>
                      <a:cubicBezTo>
                        <a:pt x="2920114" y="792409"/>
                        <a:pt x="3001648" y="818398"/>
                        <a:pt x="3102207" y="838781"/>
                      </a:cubicBezTo>
                      <a:lnTo>
                        <a:pt x="3054305" y="944775"/>
                      </a:lnTo>
                      <a:cubicBezTo>
                        <a:pt x="2955785" y="919636"/>
                        <a:pt x="2874081" y="889740"/>
                        <a:pt x="2809194" y="855088"/>
                      </a:cubicBezTo>
                      <a:cubicBezTo>
                        <a:pt x="2744306" y="820436"/>
                        <a:pt x="2693178" y="775592"/>
                        <a:pt x="2655808" y="720557"/>
                      </a:cubicBezTo>
                      <a:cubicBezTo>
                        <a:pt x="2621156" y="768118"/>
                        <a:pt x="2570028" y="810924"/>
                        <a:pt x="2502422" y="848973"/>
                      </a:cubicBezTo>
                      <a:cubicBezTo>
                        <a:pt x="2434817" y="887022"/>
                        <a:pt x="2350735" y="920315"/>
                        <a:pt x="2250176" y="948852"/>
                      </a:cubicBezTo>
                      <a:lnTo>
                        <a:pt x="2202275" y="845915"/>
                      </a:lnTo>
                      <a:cubicBezTo>
                        <a:pt x="2310987" y="820776"/>
                        <a:pt x="2395409" y="792069"/>
                        <a:pt x="2455540" y="759795"/>
                      </a:cubicBezTo>
                      <a:cubicBezTo>
                        <a:pt x="2515671" y="727521"/>
                        <a:pt x="2556948" y="690321"/>
                        <a:pt x="2579370" y="648195"/>
                      </a:cubicBezTo>
                      <a:lnTo>
                        <a:pt x="2210428" y="648195"/>
                      </a:lnTo>
                      <a:lnTo>
                        <a:pt x="2210428" y="552393"/>
                      </a:lnTo>
                      <a:lnTo>
                        <a:pt x="2319480" y="552393"/>
                      </a:lnTo>
                      <a:lnTo>
                        <a:pt x="2319480" y="315944"/>
                      </a:lnTo>
                      <a:lnTo>
                        <a:pt x="2601792" y="315944"/>
                      </a:lnTo>
                      <a:close/>
                      <a:moveTo>
                        <a:pt x="714442" y="221161"/>
                      </a:moveTo>
                      <a:lnTo>
                        <a:pt x="786803" y="267024"/>
                      </a:lnTo>
                      <a:cubicBezTo>
                        <a:pt x="771855" y="303035"/>
                        <a:pt x="755718" y="339725"/>
                        <a:pt x="738392" y="377095"/>
                      </a:cubicBezTo>
                      <a:cubicBezTo>
                        <a:pt x="721066" y="414465"/>
                        <a:pt x="702551" y="451834"/>
                        <a:pt x="682847" y="489204"/>
                      </a:cubicBezTo>
                      <a:cubicBezTo>
                        <a:pt x="701192" y="521818"/>
                        <a:pt x="719198" y="554092"/>
                        <a:pt x="736863" y="586026"/>
                      </a:cubicBezTo>
                      <a:cubicBezTo>
                        <a:pt x="754529" y="617960"/>
                        <a:pt x="770836" y="647856"/>
                        <a:pt x="785784" y="675713"/>
                      </a:cubicBezTo>
                      <a:lnTo>
                        <a:pt x="785784" y="301676"/>
                      </a:lnTo>
                      <a:lnTo>
                        <a:pt x="877510" y="305753"/>
                      </a:lnTo>
                      <a:lnTo>
                        <a:pt x="877510" y="918277"/>
                      </a:lnTo>
                      <a:lnTo>
                        <a:pt x="785784" y="918277"/>
                      </a:lnTo>
                      <a:lnTo>
                        <a:pt x="785784" y="879548"/>
                      </a:lnTo>
                      <a:lnTo>
                        <a:pt x="380152" y="879548"/>
                      </a:lnTo>
                      <a:lnTo>
                        <a:pt x="380152" y="304733"/>
                      </a:lnTo>
                      <a:lnTo>
                        <a:pt x="470859" y="308810"/>
                      </a:lnTo>
                      <a:lnTo>
                        <a:pt x="470859" y="674694"/>
                      </a:lnTo>
                      <a:cubicBezTo>
                        <a:pt x="510267" y="618979"/>
                        <a:pt x="548996" y="556470"/>
                        <a:pt x="587045" y="487166"/>
                      </a:cubicBezTo>
                      <a:cubicBezTo>
                        <a:pt x="563943" y="446399"/>
                        <a:pt x="541522" y="407670"/>
                        <a:pt x="519779" y="370980"/>
                      </a:cubicBezTo>
                      <a:cubicBezTo>
                        <a:pt x="498037" y="334289"/>
                        <a:pt x="479352" y="303375"/>
                        <a:pt x="463725" y="278235"/>
                      </a:cubicBezTo>
                      <a:lnTo>
                        <a:pt x="528952" y="230334"/>
                      </a:lnTo>
                      <a:cubicBezTo>
                        <a:pt x="542541" y="250717"/>
                        <a:pt x="558338" y="275517"/>
                        <a:pt x="576343" y="304733"/>
                      </a:cubicBezTo>
                      <a:cubicBezTo>
                        <a:pt x="594349" y="333950"/>
                        <a:pt x="613204" y="365884"/>
                        <a:pt x="632908" y="400536"/>
                      </a:cubicBezTo>
                      <a:cubicBezTo>
                        <a:pt x="648535" y="369961"/>
                        <a:pt x="663143" y="339725"/>
                        <a:pt x="676732" y="309829"/>
                      </a:cubicBezTo>
                      <a:cubicBezTo>
                        <a:pt x="690321" y="279934"/>
                        <a:pt x="702891" y="250377"/>
                        <a:pt x="714442" y="221161"/>
                      </a:cubicBezTo>
                      <a:close/>
                      <a:moveTo>
                        <a:pt x="164087" y="145742"/>
                      </a:moveTo>
                      <a:lnTo>
                        <a:pt x="164087" y="294542"/>
                      </a:lnTo>
                      <a:lnTo>
                        <a:pt x="245621" y="294542"/>
                      </a:lnTo>
                      <a:lnTo>
                        <a:pt x="245621" y="145742"/>
                      </a:lnTo>
                      <a:close/>
                      <a:moveTo>
                        <a:pt x="4992966" y="127397"/>
                      </a:moveTo>
                      <a:lnTo>
                        <a:pt x="4992966" y="208931"/>
                      </a:lnTo>
                      <a:lnTo>
                        <a:pt x="5110172" y="208931"/>
                      </a:lnTo>
                      <a:lnTo>
                        <a:pt x="5110172" y="127397"/>
                      </a:lnTo>
                      <a:close/>
                      <a:moveTo>
                        <a:pt x="4783016" y="127397"/>
                      </a:moveTo>
                      <a:lnTo>
                        <a:pt x="4783016" y="208931"/>
                      </a:lnTo>
                      <a:lnTo>
                        <a:pt x="4896144" y="208931"/>
                      </a:lnTo>
                      <a:lnTo>
                        <a:pt x="4896144" y="127397"/>
                      </a:lnTo>
                      <a:close/>
                      <a:moveTo>
                        <a:pt x="85611" y="56055"/>
                      </a:moveTo>
                      <a:lnTo>
                        <a:pt x="330213" y="56055"/>
                      </a:lnTo>
                      <a:lnTo>
                        <a:pt x="330213" y="817378"/>
                      </a:lnTo>
                      <a:cubicBezTo>
                        <a:pt x="330213" y="836403"/>
                        <a:pt x="328854" y="851861"/>
                        <a:pt x="326136" y="863751"/>
                      </a:cubicBezTo>
                      <a:cubicBezTo>
                        <a:pt x="323418" y="875641"/>
                        <a:pt x="318492" y="885154"/>
                        <a:pt x="311358" y="892288"/>
                      </a:cubicBezTo>
                      <a:cubicBezTo>
                        <a:pt x="304224" y="899422"/>
                        <a:pt x="294881" y="904688"/>
                        <a:pt x="283331" y="908085"/>
                      </a:cubicBezTo>
                      <a:cubicBezTo>
                        <a:pt x="271780" y="911482"/>
                        <a:pt x="256832" y="914200"/>
                        <a:pt x="238487" y="916238"/>
                      </a:cubicBezTo>
                      <a:lnTo>
                        <a:pt x="204854" y="920315"/>
                      </a:lnTo>
                      <a:lnTo>
                        <a:pt x="174279" y="822474"/>
                      </a:lnTo>
                      <a:lnTo>
                        <a:pt x="216065" y="818398"/>
                      </a:lnTo>
                      <a:cubicBezTo>
                        <a:pt x="226936" y="817039"/>
                        <a:pt x="234580" y="813302"/>
                        <a:pt x="238997" y="807187"/>
                      </a:cubicBezTo>
                      <a:cubicBezTo>
                        <a:pt x="243413" y="801072"/>
                        <a:pt x="245621" y="788162"/>
                        <a:pt x="245621" y="768458"/>
                      </a:cubicBezTo>
                      <a:lnTo>
                        <a:pt x="245621" y="612524"/>
                      </a:lnTo>
                      <a:lnTo>
                        <a:pt x="163068" y="612524"/>
                      </a:lnTo>
                      <a:cubicBezTo>
                        <a:pt x="161709" y="647176"/>
                        <a:pt x="159331" y="678261"/>
                        <a:pt x="155934" y="705779"/>
                      </a:cubicBezTo>
                      <a:cubicBezTo>
                        <a:pt x="152537" y="733297"/>
                        <a:pt x="147611" y="759116"/>
                        <a:pt x="141156" y="783236"/>
                      </a:cubicBezTo>
                      <a:cubicBezTo>
                        <a:pt x="134701" y="807357"/>
                        <a:pt x="126717" y="830628"/>
                        <a:pt x="117205" y="853050"/>
                      </a:cubicBezTo>
                      <a:cubicBezTo>
                        <a:pt x="107693" y="875471"/>
                        <a:pt x="96822" y="898912"/>
                        <a:pt x="84592" y="923373"/>
                      </a:cubicBezTo>
                      <a:lnTo>
                        <a:pt x="0" y="887702"/>
                      </a:lnTo>
                      <a:cubicBezTo>
                        <a:pt x="14268" y="858485"/>
                        <a:pt x="26668" y="830798"/>
                        <a:pt x="37200" y="804639"/>
                      </a:cubicBezTo>
                      <a:cubicBezTo>
                        <a:pt x="47731" y="778480"/>
                        <a:pt x="56564" y="748754"/>
                        <a:pt x="63698" y="715461"/>
                      </a:cubicBezTo>
                      <a:cubicBezTo>
                        <a:pt x="70833" y="682168"/>
                        <a:pt x="76268" y="642420"/>
                        <a:pt x="80005" y="596217"/>
                      </a:cubicBezTo>
                      <a:cubicBezTo>
                        <a:pt x="83742" y="550015"/>
                        <a:pt x="85611" y="491922"/>
                        <a:pt x="85611" y="421939"/>
                      </a:cubicBezTo>
                      <a:close/>
                      <a:moveTo>
                        <a:pt x="4687214" y="46882"/>
                      </a:moveTo>
                      <a:lnTo>
                        <a:pt x="5205974" y="46882"/>
                      </a:lnTo>
                      <a:lnTo>
                        <a:pt x="5205974" y="451495"/>
                      </a:lnTo>
                      <a:lnTo>
                        <a:pt x="4992966" y="451495"/>
                      </a:lnTo>
                      <a:lnTo>
                        <a:pt x="4992966" y="524875"/>
                      </a:lnTo>
                      <a:lnTo>
                        <a:pt x="5263048" y="524875"/>
                      </a:lnTo>
                      <a:lnTo>
                        <a:pt x="5263048" y="613543"/>
                      </a:lnTo>
                      <a:lnTo>
                        <a:pt x="5026599" y="613543"/>
                      </a:lnTo>
                      <a:cubicBezTo>
                        <a:pt x="5059212" y="650234"/>
                        <a:pt x="5097772" y="683017"/>
                        <a:pt x="5142275" y="711894"/>
                      </a:cubicBezTo>
                      <a:cubicBezTo>
                        <a:pt x="5186780" y="740771"/>
                        <a:pt x="5236549" y="768458"/>
                        <a:pt x="5291584" y="794957"/>
                      </a:cubicBezTo>
                      <a:lnTo>
                        <a:pt x="5246741" y="887702"/>
                      </a:lnTo>
                      <a:cubicBezTo>
                        <a:pt x="5197141" y="859165"/>
                        <a:pt x="5150768" y="827910"/>
                        <a:pt x="5107623" y="793937"/>
                      </a:cubicBezTo>
                      <a:cubicBezTo>
                        <a:pt x="5064479" y="759965"/>
                        <a:pt x="5026260" y="725313"/>
                        <a:pt x="4992966" y="689982"/>
                      </a:cubicBezTo>
                      <a:lnTo>
                        <a:pt x="4992966" y="923373"/>
                      </a:lnTo>
                      <a:lnTo>
                        <a:pt x="4896144" y="923373"/>
                      </a:lnTo>
                      <a:lnTo>
                        <a:pt x="4896144" y="701192"/>
                      </a:lnTo>
                      <a:cubicBezTo>
                        <a:pt x="4867608" y="735844"/>
                        <a:pt x="4834824" y="768968"/>
                        <a:pt x="4797794" y="800562"/>
                      </a:cubicBezTo>
                      <a:cubicBezTo>
                        <a:pt x="4760765" y="832156"/>
                        <a:pt x="4716430" y="864940"/>
                        <a:pt x="4664792" y="898912"/>
                      </a:cubicBezTo>
                      <a:lnTo>
                        <a:pt x="4605680" y="808206"/>
                      </a:lnTo>
                      <a:cubicBezTo>
                        <a:pt x="4664792" y="778310"/>
                        <a:pt x="4714732" y="747905"/>
                        <a:pt x="4755498" y="716990"/>
                      </a:cubicBezTo>
                      <a:cubicBezTo>
                        <a:pt x="4796266" y="686075"/>
                        <a:pt x="4831936" y="651593"/>
                        <a:pt x="4862512" y="613543"/>
                      </a:cubicBezTo>
                      <a:lnTo>
                        <a:pt x="4644408" y="613543"/>
                      </a:lnTo>
                      <a:lnTo>
                        <a:pt x="4644408" y="524875"/>
                      </a:lnTo>
                      <a:lnTo>
                        <a:pt x="4896144" y="524875"/>
                      </a:lnTo>
                      <a:lnTo>
                        <a:pt x="4896144" y="451495"/>
                      </a:lnTo>
                      <a:lnTo>
                        <a:pt x="4687214" y="451495"/>
                      </a:lnTo>
                      <a:close/>
                      <a:moveTo>
                        <a:pt x="3582000" y="42805"/>
                      </a:moveTo>
                      <a:lnTo>
                        <a:pt x="4154776" y="42805"/>
                      </a:lnTo>
                      <a:lnTo>
                        <a:pt x="4154776" y="131474"/>
                      </a:lnTo>
                      <a:lnTo>
                        <a:pt x="3842908" y="131474"/>
                      </a:lnTo>
                      <a:lnTo>
                        <a:pt x="3826602" y="223199"/>
                      </a:lnTo>
                      <a:lnTo>
                        <a:pt x="4095664" y="223199"/>
                      </a:lnTo>
                      <a:lnTo>
                        <a:pt x="4090568" y="416843"/>
                      </a:lnTo>
                      <a:lnTo>
                        <a:pt x="4202678" y="416843"/>
                      </a:lnTo>
                      <a:lnTo>
                        <a:pt x="4202678" y="508568"/>
                      </a:lnTo>
                      <a:lnTo>
                        <a:pt x="3549386" y="508568"/>
                      </a:lnTo>
                      <a:lnTo>
                        <a:pt x="3549386" y="416843"/>
                      </a:lnTo>
                      <a:lnTo>
                        <a:pt x="3697166" y="416843"/>
                      </a:lnTo>
                      <a:lnTo>
                        <a:pt x="3715512" y="310848"/>
                      </a:lnTo>
                      <a:lnTo>
                        <a:pt x="3599326" y="310848"/>
                      </a:lnTo>
                      <a:lnTo>
                        <a:pt x="3599326" y="223199"/>
                      </a:lnTo>
                      <a:lnTo>
                        <a:pt x="3729780" y="223199"/>
                      </a:lnTo>
                      <a:lnTo>
                        <a:pt x="3746087" y="131474"/>
                      </a:lnTo>
                      <a:lnTo>
                        <a:pt x="3582000" y="131474"/>
                      </a:lnTo>
                      <a:close/>
                      <a:moveTo>
                        <a:pt x="4509878" y="17326"/>
                      </a:moveTo>
                      <a:cubicBezTo>
                        <a:pt x="4519390" y="26838"/>
                        <a:pt x="4529922" y="38389"/>
                        <a:pt x="4541472" y="51978"/>
                      </a:cubicBezTo>
                      <a:cubicBezTo>
                        <a:pt x="4553023" y="65567"/>
                        <a:pt x="4564744" y="80005"/>
                        <a:pt x="4576634" y="95293"/>
                      </a:cubicBezTo>
                      <a:cubicBezTo>
                        <a:pt x="4588524" y="110581"/>
                        <a:pt x="4600074" y="126038"/>
                        <a:pt x="4611286" y="141665"/>
                      </a:cubicBezTo>
                      <a:cubicBezTo>
                        <a:pt x="4622496" y="157293"/>
                        <a:pt x="4632178" y="171561"/>
                        <a:pt x="4640332" y="184471"/>
                      </a:cubicBezTo>
                      <a:lnTo>
                        <a:pt x="4566952" y="256832"/>
                      </a:lnTo>
                      <a:cubicBezTo>
                        <a:pt x="4557440" y="241884"/>
                        <a:pt x="4547418" y="225917"/>
                        <a:pt x="4536886" y="208931"/>
                      </a:cubicBezTo>
                      <a:cubicBezTo>
                        <a:pt x="4526354" y="191945"/>
                        <a:pt x="4515654" y="175298"/>
                        <a:pt x="4504782" y="158991"/>
                      </a:cubicBezTo>
                      <a:cubicBezTo>
                        <a:pt x="4493910" y="142685"/>
                        <a:pt x="4483040" y="127227"/>
                        <a:pt x="4472168" y="112619"/>
                      </a:cubicBezTo>
                      <a:cubicBezTo>
                        <a:pt x="4461297" y="98011"/>
                        <a:pt x="4451105" y="85271"/>
                        <a:pt x="4441592" y="74400"/>
                      </a:cubicBezTo>
                      <a:close/>
                      <a:moveTo>
                        <a:pt x="2436685" y="13249"/>
                      </a:moveTo>
                      <a:lnTo>
                        <a:pt x="2536565" y="17326"/>
                      </a:lnTo>
                      <a:lnTo>
                        <a:pt x="2536565" y="98860"/>
                      </a:lnTo>
                      <a:lnTo>
                        <a:pt x="2766898" y="98860"/>
                      </a:lnTo>
                      <a:lnTo>
                        <a:pt x="2766898" y="13249"/>
                      </a:lnTo>
                      <a:lnTo>
                        <a:pt x="2867796" y="17326"/>
                      </a:lnTo>
                      <a:lnTo>
                        <a:pt x="2867796" y="98860"/>
                      </a:lnTo>
                      <a:lnTo>
                        <a:pt x="3076727" y="98860"/>
                      </a:lnTo>
                      <a:lnTo>
                        <a:pt x="3076727" y="193643"/>
                      </a:lnTo>
                      <a:lnTo>
                        <a:pt x="2867796" y="193643"/>
                      </a:lnTo>
                      <a:lnTo>
                        <a:pt x="2867796" y="257851"/>
                      </a:lnTo>
                      <a:lnTo>
                        <a:pt x="2766898" y="257851"/>
                      </a:lnTo>
                      <a:lnTo>
                        <a:pt x="2766898" y="193643"/>
                      </a:lnTo>
                      <a:lnTo>
                        <a:pt x="2536565" y="193643"/>
                      </a:lnTo>
                      <a:lnTo>
                        <a:pt x="2536565" y="257851"/>
                      </a:lnTo>
                      <a:lnTo>
                        <a:pt x="2436685" y="257851"/>
                      </a:lnTo>
                      <a:lnTo>
                        <a:pt x="2436685" y="193643"/>
                      </a:lnTo>
                      <a:lnTo>
                        <a:pt x="2222659" y="193643"/>
                      </a:lnTo>
                      <a:lnTo>
                        <a:pt x="2222659" y="98860"/>
                      </a:lnTo>
                      <a:lnTo>
                        <a:pt x="2436685" y="98860"/>
                      </a:lnTo>
                      <a:close/>
                      <a:moveTo>
                        <a:pt x="3415874" y="12230"/>
                      </a:moveTo>
                      <a:cubicBezTo>
                        <a:pt x="3425387" y="22422"/>
                        <a:pt x="3436428" y="34312"/>
                        <a:pt x="3448998" y="47901"/>
                      </a:cubicBezTo>
                      <a:cubicBezTo>
                        <a:pt x="3461567" y="61490"/>
                        <a:pt x="3474137" y="75759"/>
                        <a:pt x="3486707" y="90707"/>
                      </a:cubicBezTo>
                      <a:cubicBezTo>
                        <a:pt x="3499277" y="105655"/>
                        <a:pt x="3511507" y="120433"/>
                        <a:pt x="3523397" y="135041"/>
                      </a:cubicBezTo>
                      <a:cubicBezTo>
                        <a:pt x="3535288" y="149649"/>
                        <a:pt x="3545310" y="163068"/>
                        <a:pt x="3553463" y="175298"/>
                      </a:cubicBezTo>
                      <a:lnTo>
                        <a:pt x="3479063" y="256832"/>
                      </a:lnTo>
                      <a:cubicBezTo>
                        <a:pt x="3471589" y="245282"/>
                        <a:pt x="3462077" y="231353"/>
                        <a:pt x="3450526" y="215046"/>
                      </a:cubicBezTo>
                      <a:cubicBezTo>
                        <a:pt x="3438976" y="198739"/>
                        <a:pt x="3426576" y="181923"/>
                        <a:pt x="3413326" y="164597"/>
                      </a:cubicBezTo>
                      <a:cubicBezTo>
                        <a:pt x="3400077" y="147271"/>
                        <a:pt x="3386998" y="130624"/>
                        <a:pt x="3374088" y="114657"/>
                      </a:cubicBezTo>
                      <a:cubicBezTo>
                        <a:pt x="3361179" y="98690"/>
                        <a:pt x="3349628" y="85271"/>
                        <a:pt x="3339436" y="74400"/>
                      </a:cubicBezTo>
                      <a:close/>
                      <a:moveTo>
                        <a:pt x="1186748" y="12230"/>
                      </a:moveTo>
                      <a:cubicBezTo>
                        <a:pt x="1198978" y="19704"/>
                        <a:pt x="1212907" y="28877"/>
                        <a:pt x="1228534" y="39748"/>
                      </a:cubicBezTo>
                      <a:cubicBezTo>
                        <a:pt x="1244162" y="50619"/>
                        <a:pt x="1259789" y="61830"/>
                        <a:pt x="1275417" y="73381"/>
                      </a:cubicBezTo>
                      <a:cubicBezTo>
                        <a:pt x="1291044" y="84931"/>
                        <a:pt x="1305992" y="96652"/>
                        <a:pt x="1320260" y="108542"/>
                      </a:cubicBezTo>
                      <a:cubicBezTo>
                        <a:pt x="1334529" y="120433"/>
                        <a:pt x="1347099" y="131474"/>
                        <a:pt x="1357970" y="141665"/>
                      </a:cubicBezTo>
                      <a:lnTo>
                        <a:pt x="1357970" y="49940"/>
                      </a:lnTo>
                      <a:lnTo>
                        <a:pt x="1964379" y="49940"/>
                      </a:lnTo>
                      <a:lnTo>
                        <a:pt x="1964379" y="790880"/>
                      </a:lnTo>
                      <a:cubicBezTo>
                        <a:pt x="1964379" y="816699"/>
                        <a:pt x="1962171" y="837422"/>
                        <a:pt x="1957754" y="853050"/>
                      </a:cubicBezTo>
                      <a:cubicBezTo>
                        <a:pt x="1953338" y="868677"/>
                        <a:pt x="1946034" y="881077"/>
                        <a:pt x="1935842" y="890249"/>
                      </a:cubicBezTo>
                      <a:cubicBezTo>
                        <a:pt x="1925650" y="899422"/>
                        <a:pt x="1912231" y="905877"/>
                        <a:pt x="1895584" y="909614"/>
                      </a:cubicBezTo>
                      <a:cubicBezTo>
                        <a:pt x="1878938" y="913351"/>
                        <a:pt x="1858385" y="916578"/>
                        <a:pt x="1833925" y="919296"/>
                      </a:cubicBezTo>
                      <a:lnTo>
                        <a:pt x="1776851" y="925411"/>
                      </a:lnTo>
                      <a:lnTo>
                        <a:pt x="1742199" y="823494"/>
                      </a:lnTo>
                      <a:lnTo>
                        <a:pt x="1802330" y="817378"/>
                      </a:lnTo>
                      <a:cubicBezTo>
                        <a:pt x="1815919" y="816020"/>
                        <a:pt x="1826790" y="814491"/>
                        <a:pt x="1834944" y="812792"/>
                      </a:cubicBezTo>
                      <a:cubicBezTo>
                        <a:pt x="1843097" y="811094"/>
                        <a:pt x="1849212" y="808206"/>
                        <a:pt x="1853289" y="804129"/>
                      </a:cubicBezTo>
                      <a:cubicBezTo>
                        <a:pt x="1857366" y="800052"/>
                        <a:pt x="1860083" y="794617"/>
                        <a:pt x="1861442" y="787822"/>
                      </a:cubicBezTo>
                      <a:cubicBezTo>
                        <a:pt x="1862801" y="781028"/>
                        <a:pt x="1863481" y="771855"/>
                        <a:pt x="1863481" y="760305"/>
                      </a:cubicBezTo>
                      <a:lnTo>
                        <a:pt x="1863481" y="144723"/>
                      </a:lnTo>
                      <a:lnTo>
                        <a:pt x="1458868" y="144723"/>
                      </a:lnTo>
                      <a:lnTo>
                        <a:pt x="1458868" y="913181"/>
                      </a:lnTo>
                      <a:lnTo>
                        <a:pt x="1357970" y="913181"/>
                      </a:lnTo>
                      <a:lnTo>
                        <a:pt x="1357970" y="146761"/>
                      </a:lnTo>
                      <a:lnTo>
                        <a:pt x="1307011" y="231353"/>
                      </a:lnTo>
                      <a:cubicBezTo>
                        <a:pt x="1297499" y="220482"/>
                        <a:pt x="1285099" y="208252"/>
                        <a:pt x="1269811" y="194663"/>
                      </a:cubicBezTo>
                      <a:cubicBezTo>
                        <a:pt x="1254523" y="181074"/>
                        <a:pt x="1238726" y="167485"/>
                        <a:pt x="1222419" y="153896"/>
                      </a:cubicBezTo>
                      <a:cubicBezTo>
                        <a:pt x="1206113" y="140307"/>
                        <a:pt x="1189976" y="127567"/>
                        <a:pt x="1174009" y="115676"/>
                      </a:cubicBezTo>
                      <a:cubicBezTo>
                        <a:pt x="1158042" y="103786"/>
                        <a:pt x="1144622" y="94104"/>
                        <a:pt x="1133751" y="86630"/>
                      </a:cubicBezTo>
                      <a:close/>
                      <a:moveTo>
                        <a:pt x="5660954" y="0"/>
                      </a:moveTo>
                      <a:cubicBezTo>
                        <a:pt x="5669108" y="8153"/>
                        <a:pt x="5678110" y="17326"/>
                        <a:pt x="5687963" y="27518"/>
                      </a:cubicBezTo>
                      <a:cubicBezTo>
                        <a:pt x="5697814" y="37710"/>
                        <a:pt x="5707836" y="48411"/>
                        <a:pt x="5718028" y="59622"/>
                      </a:cubicBezTo>
                      <a:cubicBezTo>
                        <a:pt x="5728220" y="70833"/>
                        <a:pt x="5738412" y="82214"/>
                        <a:pt x="5748604" y="93764"/>
                      </a:cubicBezTo>
                      <a:cubicBezTo>
                        <a:pt x="5758796" y="105315"/>
                        <a:pt x="5768308" y="116186"/>
                        <a:pt x="5777140" y="126378"/>
                      </a:cubicBezTo>
                      <a:lnTo>
                        <a:pt x="5740450" y="170202"/>
                      </a:lnTo>
                      <a:lnTo>
                        <a:pt x="5871924" y="170202"/>
                      </a:lnTo>
                      <a:lnTo>
                        <a:pt x="5871924" y="1019"/>
                      </a:lnTo>
                      <a:lnTo>
                        <a:pt x="5970784" y="5096"/>
                      </a:lnTo>
                      <a:lnTo>
                        <a:pt x="5970784" y="170202"/>
                      </a:lnTo>
                      <a:lnTo>
                        <a:pt x="6097162" y="170202"/>
                      </a:lnTo>
                      <a:lnTo>
                        <a:pt x="6056394" y="135550"/>
                      </a:lnTo>
                      <a:cubicBezTo>
                        <a:pt x="6064548" y="127397"/>
                        <a:pt x="6074230" y="117375"/>
                        <a:pt x="6085441" y="105485"/>
                      </a:cubicBezTo>
                      <a:cubicBezTo>
                        <a:pt x="6096652" y="93594"/>
                        <a:pt x="6107863" y="81364"/>
                        <a:pt x="6119074" y="68794"/>
                      </a:cubicBezTo>
                      <a:cubicBezTo>
                        <a:pt x="6130284" y="56225"/>
                        <a:pt x="6140816" y="43995"/>
                        <a:pt x="6150668" y="32104"/>
                      </a:cubicBezTo>
                      <a:cubicBezTo>
                        <a:pt x="6160520" y="20214"/>
                        <a:pt x="6168504" y="10192"/>
                        <a:pt x="6174619" y="2038"/>
                      </a:cubicBezTo>
                      <a:lnTo>
                        <a:pt x="6248000" y="59112"/>
                      </a:lnTo>
                      <a:cubicBezTo>
                        <a:pt x="6235770" y="74740"/>
                        <a:pt x="6220992" y="92745"/>
                        <a:pt x="6203666" y="113129"/>
                      </a:cubicBezTo>
                      <a:cubicBezTo>
                        <a:pt x="6186340" y="133512"/>
                        <a:pt x="6169523" y="152537"/>
                        <a:pt x="6153216" y="170202"/>
                      </a:cubicBezTo>
                      <a:lnTo>
                        <a:pt x="6326476" y="170202"/>
                      </a:lnTo>
                      <a:lnTo>
                        <a:pt x="6326476" y="394421"/>
                      </a:lnTo>
                      <a:lnTo>
                        <a:pt x="6229654" y="394421"/>
                      </a:lnTo>
                      <a:lnTo>
                        <a:pt x="6229654" y="263966"/>
                      </a:lnTo>
                      <a:lnTo>
                        <a:pt x="5612034" y="263966"/>
                      </a:lnTo>
                      <a:lnTo>
                        <a:pt x="5612034" y="394421"/>
                      </a:lnTo>
                      <a:lnTo>
                        <a:pt x="5515213" y="394421"/>
                      </a:lnTo>
                      <a:lnTo>
                        <a:pt x="5515213" y="170202"/>
                      </a:lnTo>
                      <a:lnTo>
                        <a:pt x="5689492" y="170202"/>
                      </a:lnTo>
                      <a:cubicBezTo>
                        <a:pt x="5672505" y="150498"/>
                        <a:pt x="5655349" y="131474"/>
                        <a:pt x="5638024" y="113129"/>
                      </a:cubicBezTo>
                      <a:cubicBezTo>
                        <a:pt x="5620697" y="94783"/>
                        <a:pt x="5605240" y="79156"/>
                        <a:pt x="5591650" y="66246"/>
                      </a:cubicBezTo>
                      <a:close/>
                      <a:moveTo>
                        <a:pt x="658387" y="0"/>
                      </a:moveTo>
                      <a:cubicBezTo>
                        <a:pt x="664502" y="16307"/>
                        <a:pt x="671127" y="35501"/>
                        <a:pt x="678261" y="57583"/>
                      </a:cubicBezTo>
                      <a:cubicBezTo>
                        <a:pt x="685395" y="79666"/>
                        <a:pt x="692020" y="100898"/>
                        <a:pt x="698135" y="121282"/>
                      </a:cubicBezTo>
                      <a:lnTo>
                        <a:pt x="923373" y="121282"/>
                      </a:lnTo>
                      <a:lnTo>
                        <a:pt x="923373" y="211988"/>
                      </a:lnTo>
                      <a:lnTo>
                        <a:pt x="363845" y="211988"/>
                      </a:lnTo>
                      <a:lnTo>
                        <a:pt x="363845" y="121282"/>
                      </a:lnTo>
                      <a:lnTo>
                        <a:pt x="594179" y="121282"/>
                      </a:lnTo>
                      <a:cubicBezTo>
                        <a:pt x="588743" y="103616"/>
                        <a:pt x="583478" y="86460"/>
                        <a:pt x="578382" y="69814"/>
                      </a:cubicBezTo>
                      <a:cubicBezTo>
                        <a:pt x="573286" y="53167"/>
                        <a:pt x="567680" y="36011"/>
                        <a:pt x="561565" y="18345"/>
                      </a:cubicBezTo>
                      <a:close/>
                    </a:path>
                  </a:pathLst>
                </a:custGeom>
                <a:solidFill>
                  <a:schemeClr val="bg2"/>
                </a:solidFill>
                <a:ln w="1905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grpSp>
              <p:nvGrpSpPr>
                <p:cNvPr id="61" name="组合 60"/>
                <p:cNvGrpSpPr>
                  <a:grpSpLocks noChangeAspect="1"/>
                </p:cNvGrpSpPr>
                <p:nvPr>
                  <p:custDataLst>
                    <p:tags r:id="rId16"/>
                  </p:custDataLst>
                </p:nvPr>
              </p:nvGrpSpPr>
              <p:grpSpPr>
                <a:xfrm>
                  <a:off x="2151663" y="11513070"/>
                  <a:ext cx="6506200" cy="270000"/>
                  <a:chOff x="4565768" y="3926909"/>
                  <a:chExt cx="6939946" cy="288000"/>
                </a:xfrm>
                <a:solidFill>
                  <a:schemeClr val="bg2"/>
                </a:solidFill>
              </p:grpSpPr>
              <p:sp>
                <p:nvSpPr>
                  <p:cNvPr id="68" name="任意多边形: 形状 67"/>
                  <p:cNvSpPr>
                    <a:spLocks noChangeAspect="1"/>
                  </p:cNvSpPr>
                  <p:nvPr>
                    <p:custDataLst>
                      <p:tags r:id="rId17"/>
                    </p:custDataLst>
                  </p:nvPr>
                </p:nvSpPr>
                <p:spPr>
                  <a:xfrm>
                    <a:off x="8019102" y="3926909"/>
                    <a:ext cx="3486612" cy="252000"/>
                  </a:xfrm>
                  <a:custGeom>
                    <a:avLst/>
                    <a:gdLst>
                      <a:gd name="connsiteX0" fmla="*/ 6527338 w 6564098"/>
                      <a:gd name="connsiteY0" fmla="*/ 396512 h 474430"/>
                      <a:gd name="connsiteX1" fmla="*/ 6553416 w 6564098"/>
                      <a:gd name="connsiteY1" fmla="*/ 407194 h 474430"/>
                      <a:gd name="connsiteX2" fmla="*/ 6564098 w 6564098"/>
                      <a:gd name="connsiteY2" fmla="*/ 433272 h 474430"/>
                      <a:gd name="connsiteX3" fmla="*/ 6553416 w 6564098"/>
                      <a:gd name="connsiteY3" fmla="*/ 459350 h 474430"/>
                      <a:gd name="connsiteX4" fmla="*/ 6527338 w 6564098"/>
                      <a:gd name="connsiteY4" fmla="*/ 470032 h 474430"/>
                      <a:gd name="connsiteX5" fmla="*/ 6501260 w 6564098"/>
                      <a:gd name="connsiteY5" fmla="*/ 459350 h 474430"/>
                      <a:gd name="connsiteX6" fmla="*/ 6490576 w 6564098"/>
                      <a:gd name="connsiteY6" fmla="*/ 433272 h 474430"/>
                      <a:gd name="connsiteX7" fmla="*/ 6501260 w 6564098"/>
                      <a:gd name="connsiteY7" fmla="*/ 407194 h 474430"/>
                      <a:gd name="connsiteX8" fmla="*/ 6527338 w 6564098"/>
                      <a:gd name="connsiteY8" fmla="*/ 396512 h 474430"/>
                      <a:gd name="connsiteX9" fmla="*/ 4220226 w 6564098"/>
                      <a:gd name="connsiteY9" fmla="*/ 269579 h 474430"/>
                      <a:gd name="connsiteX10" fmla="*/ 4220226 w 6564098"/>
                      <a:gd name="connsiteY10" fmla="*/ 424789 h 474430"/>
                      <a:gd name="connsiteX11" fmla="*/ 4323280 w 6564098"/>
                      <a:gd name="connsiteY11" fmla="*/ 424789 h 474430"/>
                      <a:gd name="connsiteX12" fmla="*/ 4388318 w 6564098"/>
                      <a:gd name="connsiteY12" fmla="*/ 404052 h 474430"/>
                      <a:gd name="connsiteX13" fmla="*/ 4411884 w 6564098"/>
                      <a:gd name="connsiteY13" fmla="*/ 347184 h 474430"/>
                      <a:gd name="connsiteX14" fmla="*/ 4386435 w 6564098"/>
                      <a:gd name="connsiteY14" fmla="*/ 290313 h 474430"/>
                      <a:gd name="connsiteX15" fmla="*/ 4318882 w 6564098"/>
                      <a:gd name="connsiteY15" fmla="*/ 269579 h 474430"/>
                      <a:gd name="connsiteX16" fmla="*/ 1950084 w 6564098"/>
                      <a:gd name="connsiteY16" fmla="*/ 104313 h 474430"/>
                      <a:gd name="connsiteX17" fmla="*/ 1869650 w 6564098"/>
                      <a:gd name="connsiteY17" fmla="*/ 329275 h 474430"/>
                      <a:gd name="connsiteX18" fmla="*/ 2030518 w 6564098"/>
                      <a:gd name="connsiteY18" fmla="*/ 329275 h 474430"/>
                      <a:gd name="connsiteX19" fmla="*/ 397558 w 6564098"/>
                      <a:gd name="connsiteY19" fmla="*/ 82946 h 474430"/>
                      <a:gd name="connsiteX20" fmla="*/ 397558 w 6564098"/>
                      <a:gd name="connsiteY20" fmla="*/ 426045 h 474430"/>
                      <a:gd name="connsiteX21" fmla="*/ 477992 w 6564098"/>
                      <a:gd name="connsiteY21" fmla="*/ 426045 h 474430"/>
                      <a:gd name="connsiteX22" fmla="*/ 603669 w 6564098"/>
                      <a:gd name="connsiteY22" fmla="*/ 380802 h 474430"/>
                      <a:gd name="connsiteX23" fmla="*/ 647026 w 6564098"/>
                      <a:gd name="connsiteY23" fmla="*/ 254496 h 474430"/>
                      <a:gd name="connsiteX24" fmla="*/ 603669 w 6564098"/>
                      <a:gd name="connsiteY24" fmla="*/ 128192 h 474430"/>
                      <a:gd name="connsiteX25" fmla="*/ 477992 w 6564098"/>
                      <a:gd name="connsiteY25" fmla="*/ 82946 h 474430"/>
                      <a:gd name="connsiteX26" fmla="*/ 3000428 w 6564098"/>
                      <a:gd name="connsiteY26" fmla="*/ 81063 h 474430"/>
                      <a:gd name="connsiteX27" fmla="*/ 2882921 w 6564098"/>
                      <a:gd name="connsiteY27" fmla="*/ 127876 h 474430"/>
                      <a:gd name="connsiteX28" fmla="*/ 2836735 w 6564098"/>
                      <a:gd name="connsiteY28" fmla="*/ 251983 h 474430"/>
                      <a:gd name="connsiteX29" fmla="*/ 2883234 w 6564098"/>
                      <a:gd name="connsiteY29" fmla="*/ 376404 h 474430"/>
                      <a:gd name="connsiteX30" fmla="*/ 3000741 w 6564098"/>
                      <a:gd name="connsiteY30" fmla="*/ 423533 h 474430"/>
                      <a:gd name="connsiteX31" fmla="*/ 3117622 w 6564098"/>
                      <a:gd name="connsiteY31" fmla="*/ 376404 h 474430"/>
                      <a:gd name="connsiteX32" fmla="*/ 3163495 w 6564098"/>
                      <a:gd name="connsiteY32" fmla="*/ 251983 h 474430"/>
                      <a:gd name="connsiteX33" fmla="*/ 3117622 w 6564098"/>
                      <a:gd name="connsiteY33" fmla="*/ 127876 h 474430"/>
                      <a:gd name="connsiteX34" fmla="*/ 3000428 w 6564098"/>
                      <a:gd name="connsiteY34" fmla="*/ 81063 h 474430"/>
                      <a:gd name="connsiteX35" fmla="*/ 6079196 w 6564098"/>
                      <a:gd name="connsiteY35" fmla="*/ 80434 h 474430"/>
                      <a:gd name="connsiteX36" fmla="*/ 6079196 w 6564098"/>
                      <a:gd name="connsiteY36" fmla="*/ 245070 h 474430"/>
                      <a:gd name="connsiteX37" fmla="*/ 6163398 w 6564098"/>
                      <a:gd name="connsiteY37" fmla="*/ 245070 h 474430"/>
                      <a:gd name="connsiteX38" fmla="*/ 6233463 w 6564098"/>
                      <a:gd name="connsiteY38" fmla="*/ 223393 h 474430"/>
                      <a:gd name="connsiteX39" fmla="*/ 6256400 w 6564098"/>
                      <a:gd name="connsiteY39" fmla="*/ 162753 h 474430"/>
                      <a:gd name="connsiteX40" fmla="*/ 6163398 w 6564098"/>
                      <a:gd name="connsiteY40" fmla="*/ 80434 h 474430"/>
                      <a:gd name="connsiteX41" fmla="*/ 4220226 w 6564098"/>
                      <a:gd name="connsiteY41" fmla="*/ 80434 h 474430"/>
                      <a:gd name="connsiteX42" fmla="*/ 4220226 w 6564098"/>
                      <a:gd name="connsiteY42" fmla="*/ 223706 h 474430"/>
                      <a:gd name="connsiteX43" fmla="*/ 4316370 w 6564098"/>
                      <a:gd name="connsiteY43" fmla="*/ 223706 h 474430"/>
                      <a:gd name="connsiteX44" fmla="*/ 4378266 w 6564098"/>
                      <a:gd name="connsiteY44" fmla="*/ 204541 h 474430"/>
                      <a:gd name="connsiteX45" fmla="*/ 4400572 w 6564098"/>
                      <a:gd name="connsiteY45" fmla="*/ 152385 h 474430"/>
                      <a:gd name="connsiteX46" fmla="*/ 4378266 w 6564098"/>
                      <a:gd name="connsiteY46" fmla="*/ 99915 h 474430"/>
                      <a:gd name="connsiteX47" fmla="*/ 4316370 w 6564098"/>
                      <a:gd name="connsiteY47" fmla="*/ 80434 h 474430"/>
                      <a:gd name="connsiteX48" fmla="*/ 6022012 w 6564098"/>
                      <a:gd name="connsiteY48" fmla="*/ 34561 h 474430"/>
                      <a:gd name="connsiteX49" fmla="*/ 6163398 w 6564098"/>
                      <a:gd name="connsiteY49" fmla="*/ 34561 h 474430"/>
                      <a:gd name="connsiteX50" fmla="*/ 6275564 w 6564098"/>
                      <a:gd name="connsiteY50" fmla="*/ 70379 h 474430"/>
                      <a:gd name="connsiteX51" fmla="*/ 6314210 w 6564098"/>
                      <a:gd name="connsiteY51" fmla="*/ 158039 h 474430"/>
                      <a:gd name="connsiteX52" fmla="*/ 6285933 w 6564098"/>
                      <a:gd name="connsiteY52" fmla="*/ 244443 h 474430"/>
                      <a:gd name="connsiteX53" fmla="*/ 6201101 w 6564098"/>
                      <a:gd name="connsiteY53" fmla="*/ 287801 h 474430"/>
                      <a:gd name="connsiteX54" fmla="*/ 6321124 w 6564098"/>
                      <a:gd name="connsiteY54" fmla="*/ 470032 h 474430"/>
                      <a:gd name="connsiteX55" fmla="*/ 6249486 w 6564098"/>
                      <a:gd name="connsiteY55" fmla="*/ 470032 h 474430"/>
                      <a:gd name="connsiteX56" fmla="*/ 6135121 w 6564098"/>
                      <a:gd name="connsiteY56" fmla="*/ 290313 h 474430"/>
                      <a:gd name="connsiteX57" fmla="*/ 6079196 w 6564098"/>
                      <a:gd name="connsiteY57" fmla="*/ 290313 h 474430"/>
                      <a:gd name="connsiteX58" fmla="*/ 6079196 w 6564098"/>
                      <a:gd name="connsiteY58" fmla="*/ 470032 h 474430"/>
                      <a:gd name="connsiteX59" fmla="*/ 6022012 w 6564098"/>
                      <a:gd name="connsiteY59" fmla="*/ 470032 h 474430"/>
                      <a:gd name="connsiteX60" fmla="*/ 5681637 w 6564098"/>
                      <a:gd name="connsiteY60" fmla="*/ 34561 h 474430"/>
                      <a:gd name="connsiteX61" fmla="*/ 5912254 w 6564098"/>
                      <a:gd name="connsiteY61" fmla="*/ 34561 h 474430"/>
                      <a:gd name="connsiteX62" fmla="*/ 5912254 w 6564098"/>
                      <a:gd name="connsiteY62" fmla="*/ 79804 h 474430"/>
                      <a:gd name="connsiteX63" fmla="*/ 5738821 w 6564098"/>
                      <a:gd name="connsiteY63" fmla="*/ 79804 h 474430"/>
                      <a:gd name="connsiteX64" fmla="*/ 5738821 w 6564098"/>
                      <a:gd name="connsiteY64" fmla="*/ 228104 h 474430"/>
                      <a:gd name="connsiteX65" fmla="*/ 5893402 w 6564098"/>
                      <a:gd name="connsiteY65" fmla="*/ 228104 h 474430"/>
                      <a:gd name="connsiteX66" fmla="*/ 5893402 w 6564098"/>
                      <a:gd name="connsiteY66" fmla="*/ 272721 h 474430"/>
                      <a:gd name="connsiteX67" fmla="*/ 5738821 w 6564098"/>
                      <a:gd name="connsiteY67" fmla="*/ 272721 h 474430"/>
                      <a:gd name="connsiteX68" fmla="*/ 5738821 w 6564098"/>
                      <a:gd name="connsiteY68" fmla="*/ 424789 h 474430"/>
                      <a:gd name="connsiteX69" fmla="*/ 5912254 w 6564098"/>
                      <a:gd name="connsiteY69" fmla="*/ 424789 h 474430"/>
                      <a:gd name="connsiteX70" fmla="*/ 5912254 w 6564098"/>
                      <a:gd name="connsiteY70" fmla="*/ 470032 h 474430"/>
                      <a:gd name="connsiteX71" fmla="*/ 5681637 w 6564098"/>
                      <a:gd name="connsiteY71" fmla="*/ 470032 h 474430"/>
                      <a:gd name="connsiteX72" fmla="*/ 5295602 w 6564098"/>
                      <a:gd name="connsiteY72" fmla="*/ 34561 h 474430"/>
                      <a:gd name="connsiteX73" fmla="*/ 5582772 w 6564098"/>
                      <a:gd name="connsiteY73" fmla="*/ 34561 h 474430"/>
                      <a:gd name="connsiteX74" fmla="*/ 5582772 w 6564098"/>
                      <a:gd name="connsiteY74" fmla="*/ 80434 h 474430"/>
                      <a:gd name="connsiteX75" fmla="*/ 5467778 w 6564098"/>
                      <a:gd name="connsiteY75" fmla="*/ 80434 h 474430"/>
                      <a:gd name="connsiteX76" fmla="*/ 5467778 w 6564098"/>
                      <a:gd name="connsiteY76" fmla="*/ 470032 h 474430"/>
                      <a:gd name="connsiteX77" fmla="*/ 5410594 w 6564098"/>
                      <a:gd name="connsiteY77" fmla="*/ 470032 h 474430"/>
                      <a:gd name="connsiteX78" fmla="*/ 5410594 w 6564098"/>
                      <a:gd name="connsiteY78" fmla="*/ 80434 h 474430"/>
                      <a:gd name="connsiteX79" fmla="*/ 5295602 w 6564098"/>
                      <a:gd name="connsiteY79" fmla="*/ 80434 h 474430"/>
                      <a:gd name="connsiteX80" fmla="*/ 4902862 w 6564098"/>
                      <a:gd name="connsiteY80" fmla="*/ 34561 h 474430"/>
                      <a:gd name="connsiteX81" fmla="*/ 5190032 w 6564098"/>
                      <a:gd name="connsiteY81" fmla="*/ 34561 h 474430"/>
                      <a:gd name="connsiteX82" fmla="*/ 5190032 w 6564098"/>
                      <a:gd name="connsiteY82" fmla="*/ 80434 h 474430"/>
                      <a:gd name="connsiteX83" fmla="*/ 5075038 w 6564098"/>
                      <a:gd name="connsiteY83" fmla="*/ 80434 h 474430"/>
                      <a:gd name="connsiteX84" fmla="*/ 5075038 w 6564098"/>
                      <a:gd name="connsiteY84" fmla="*/ 470032 h 474430"/>
                      <a:gd name="connsiteX85" fmla="*/ 5017854 w 6564098"/>
                      <a:gd name="connsiteY85" fmla="*/ 470032 h 474430"/>
                      <a:gd name="connsiteX86" fmla="*/ 5017854 w 6564098"/>
                      <a:gd name="connsiteY86" fmla="*/ 80434 h 474430"/>
                      <a:gd name="connsiteX87" fmla="*/ 4902862 w 6564098"/>
                      <a:gd name="connsiteY87" fmla="*/ 80434 h 474430"/>
                      <a:gd name="connsiteX88" fmla="*/ 4581966 w 6564098"/>
                      <a:gd name="connsiteY88" fmla="*/ 34561 h 474430"/>
                      <a:gd name="connsiteX89" fmla="*/ 4812582 w 6564098"/>
                      <a:gd name="connsiteY89" fmla="*/ 34561 h 474430"/>
                      <a:gd name="connsiteX90" fmla="*/ 4812582 w 6564098"/>
                      <a:gd name="connsiteY90" fmla="*/ 79804 h 474430"/>
                      <a:gd name="connsiteX91" fmla="*/ 4639150 w 6564098"/>
                      <a:gd name="connsiteY91" fmla="*/ 79804 h 474430"/>
                      <a:gd name="connsiteX92" fmla="*/ 4639150 w 6564098"/>
                      <a:gd name="connsiteY92" fmla="*/ 228104 h 474430"/>
                      <a:gd name="connsiteX93" fmla="*/ 4793730 w 6564098"/>
                      <a:gd name="connsiteY93" fmla="*/ 228104 h 474430"/>
                      <a:gd name="connsiteX94" fmla="*/ 4793730 w 6564098"/>
                      <a:gd name="connsiteY94" fmla="*/ 272721 h 474430"/>
                      <a:gd name="connsiteX95" fmla="*/ 4639150 w 6564098"/>
                      <a:gd name="connsiteY95" fmla="*/ 272721 h 474430"/>
                      <a:gd name="connsiteX96" fmla="*/ 4639150 w 6564098"/>
                      <a:gd name="connsiteY96" fmla="*/ 424789 h 474430"/>
                      <a:gd name="connsiteX97" fmla="*/ 4812582 w 6564098"/>
                      <a:gd name="connsiteY97" fmla="*/ 424789 h 474430"/>
                      <a:gd name="connsiteX98" fmla="*/ 4812582 w 6564098"/>
                      <a:gd name="connsiteY98" fmla="*/ 470032 h 474430"/>
                      <a:gd name="connsiteX99" fmla="*/ 4581966 w 6564098"/>
                      <a:gd name="connsiteY99" fmla="*/ 470032 h 474430"/>
                      <a:gd name="connsiteX100" fmla="*/ 4163043 w 6564098"/>
                      <a:gd name="connsiteY100" fmla="*/ 34561 h 474430"/>
                      <a:gd name="connsiteX101" fmla="*/ 4318882 w 6564098"/>
                      <a:gd name="connsiteY101" fmla="*/ 34561 h 474430"/>
                      <a:gd name="connsiteX102" fmla="*/ 4421936 w 6564098"/>
                      <a:gd name="connsiteY102" fmla="*/ 66923 h 474430"/>
                      <a:gd name="connsiteX103" fmla="*/ 4458383 w 6564098"/>
                      <a:gd name="connsiteY103" fmla="*/ 150186 h 474430"/>
                      <a:gd name="connsiteX104" fmla="*/ 4374808 w 6564098"/>
                      <a:gd name="connsiteY104" fmla="*/ 246326 h 474430"/>
                      <a:gd name="connsiteX105" fmla="*/ 4442674 w 6564098"/>
                      <a:gd name="connsiteY105" fmla="*/ 284029 h 474430"/>
                      <a:gd name="connsiteX106" fmla="*/ 4468438 w 6564098"/>
                      <a:gd name="connsiteY106" fmla="*/ 355037 h 474430"/>
                      <a:gd name="connsiteX107" fmla="*/ 4429792 w 6564098"/>
                      <a:gd name="connsiteY107" fmla="*/ 437357 h 474430"/>
                      <a:gd name="connsiteX108" fmla="*/ 4326422 w 6564098"/>
                      <a:gd name="connsiteY108" fmla="*/ 470032 h 474430"/>
                      <a:gd name="connsiteX109" fmla="*/ 4163043 w 6564098"/>
                      <a:gd name="connsiteY109" fmla="*/ 470032 h 474430"/>
                      <a:gd name="connsiteX110" fmla="*/ 3325198 w 6564098"/>
                      <a:gd name="connsiteY110" fmla="*/ 34561 h 474430"/>
                      <a:gd name="connsiteX111" fmla="*/ 3382382 w 6564098"/>
                      <a:gd name="connsiteY111" fmla="*/ 34561 h 474430"/>
                      <a:gd name="connsiteX112" fmla="*/ 3612368 w 6564098"/>
                      <a:gd name="connsiteY112" fmla="*/ 380173 h 474430"/>
                      <a:gd name="connsiteX113" fmla="*/ 3612368 w 6564098"/>
                      <a:gd name="connsiteY113" fmla="*/ 34561 h 474430"/>
                      <a:gd name="connsiteX114" fmla="*/ 3669552 w 6564098"/>
                      <a:gd name="connsiteY114" fmla="*/ 34561 h 474430"/>
                      <a:gd name="connsiteX115" fmla="*/ 3669552 w 6564098"/>
                      <a:gd name="connsiteY115" fmla="*/ 470032 h 474430"/>
                      <a:gd name="connsiteX116" fmla="*/ 3612368 w 6564098"/>
                      <a:gd name="connsiteY116" fmla="*/ 470032 h 474430"/>
                      <a:gd name="connsiteX117" fmla="*/ 3382382 w 6564098"/>
                      <a:gd name="connsiteY117" fmla="*/ 124421 h 474430"/>
                      <a:gd name="connsiteX118" fmla="*/ 3382382 w 6564098"/>
                      <a:gd name="connsiteY118" fmla="*/ 470032 h 474430"/>
                      <a:gd name="connsiteX119" fmla="*/ 3325198 w 6564098"/>
                      <a:gd name="connsiteY119" fmla="*/ 470032 h 474430"/>
                      <a:gd name="connsiteX120" fmla="*/ 2618266 w 6564098"/>
                      <a:gd name="connsiteY120" fmla="*/ 34561 h 474430"/>
                      <a:gd name="connsiteX121" fmla="*/ 2675450 w 6564098"/>
                      <a:gd name="connsiteY121" fmla="*/ 34561 h 474430"/>
                      <a:gd name="connsiteX122" fmla="*/ 2675450 w 6564098"/>
                      <a:gd name="connsiteY122" fmla="*/ 470032 h 474430"/>
                      <a:gd name="connsiteX123" fmla="*/ 2618266 w 6564098"/>
                      <a:gd name="connsiteY123" fmla="*/ 470032 h 474430"/>
                      <a:gd name="connsiteX124" fmla="*/ 2232230 w 6564098"/>
                      <a:gd name="connsiteY124" fmla="*/ 34561 h 474430"/>
                      <a:gd name="connsiteX125" fmla="*/ 2519401 w 6564098"/>
                      <a:gd name="connsiteY125" fmla="*/ 34561 h 474430"/>
                      <a:gd name="connsiteX126" fmla="*/ 2519401 w 6564098"/>
                      <a:gd name="connsiteY126" fmla="*/ 80434 h 474430"/>
                      <a:gd name="connsiteX127" fmla="*/ 2404406 w 6564098"/>
                      <a:gd name="connsiteY127" fmla="*/ 80434 h 474430"/>
                      <a:gd name="connsiteX128" fmla="*/ 2404406 w 6564098"/>
                      <a:gd name="connsiteY128" fmla="*/ 470032 h 474430"/>
                      <a:gd name="connsiteX129" fmla="*/ 2347222 w 6564098"/>
                      <a:gd name="connsiteY129" fmla="*/ 470032 h 474430"/>
                      <a:gd name="connsiteX130" fmla="*/ 2347222 w 6564098"/>
                      <a:gd name="connsiteY130" fmla="*/ 80434 h 474430"/>
                      <a:gd name="connsiteX131" fmla="*/ 2232230 w 6564098"/>
                      <a:gd name="connsiteY131" fmla="*/ 80434 h 474430"/>
                      <a:gd name="connsiteX132" fmla="*/ 1919294 w 6564098"/>
                      <a:gd name="connsiteY132" fmla="*/ 34561 h 474430"/>
                      <a:gd name="connsiteX133" fmla="*/ 1982133 w 6564098"/>
                      <a:gd name="connsiteY133" fmla="*/ 34561 h 474430"/>
                      <a:gd name="connsiteX134" fmla="*/ 2139855 w 6564098"/>
                      <a:gd name="connsiteY134" fmla="*/ 470032 h 474430"/>
                      <a:gd name="connsiteX135" fmla="*/ 2080789 w 6564098"/>
                      <a:gd name="connsiteY135" fmla="*/ 470032 h 474430"/>
                      <a:gd name="connsiteX136" fmla="*/ 2046857 w 6564098"/>
                      <a:gd name="connsiteY136" fmla="*/ 374518 h 474430"/>
                      <a:gd name="connsiteX137" fmla="*/ 1853314 w 6564098"/>
                      <a:gd name="connsiteY137" fmla="*/ 374518 h 474430"/>
                      <a:gd name="connsiteX138" fmla="*/ 1819380 w 6564098"/>
                      <a:gd name="connsiteY138" fmla="*/ 470032 h 474430"/>
                      <a:gd name="connsiteX139" fmla="*/ 1760942 w 6564098"/>
                      <a:gd name="connsiteY139" fmla="*/ 470032 h 474430"/>
                      <a:gd name="connsiteX140" fmla="*/ 811035 w 6564098"/>
                      <a:gd name="connsiteY140" fmla="*/ 34561 h 474430"/>
                      <a:gd name="connsiteX141" fmla="*/ 868846 w 6564098"/>
                      <a:gd name="connsiteY141" fmla="*/ 34561 h 474430"/>
                      <a:gd name="connsiteX142" fmla="*/ 868846 w 6564098"/>
                      <a:gd name="connsiteY142" fmla="*/ 317334 h 474430"/>
                      <a:gd name="connsiteX143" fmla="*/ 897437 w 6564098"/>
                      <a:gd name="connsiteY143" fmla="*/ 398081 h 474430"/>
                      <a:gd name="connsiteX144" fmla="*/ 976298 w 6564098"/>
                      <a:gd name="connsiteY144" fmla="*/ 424789 h 474430"/>
                      <a:gd name="connsiteX145" fmla="*/ 1055475 w 6564098"/>
                      <a:gd name="connsiteY145" fmla="*/ 398081 h 474430"/>
                      <a:gd name="connsiteX146" fmla="*/ 1084382 w 6564098"/>
                      <a:gd name="connsiteY146" fmla="*/ 317334 h 474430"/>
                      <a:gd name="connsiteX147" fmla="*/ 1084382 w 6564098"/>
                      <a:gd name="connsiteY147" fmla="*/ 34561 h 474430"/>
                      <a:gd name="connsiteX148" fmla="*/ 1141564 w 6564098"/>
                      <a:gd name="connsiteY148" fmla="*/ 34561 h 474430"/>
                      <a:gd name="connsiteX149" fmla="*/ 1141564 w 6564098"/>
                      <a:gd name="connsiteY149" fmla="*/ 317334 h 474430"/>
                      <a:gd name="connsiteX150" fmla="*/ 1094748 w 6564098"/>
                      <a:gd name="connsiteY150" fmla="*/ 434215 h 474430"/>
                      <a:gd name="connsiteX151" fmla="*/ 975985 w 6564098"/>
                      <a:gd name="connsiteY151" fmla="*/ 474430 h 474430"/>
                      <a:gd name="connsiteX152" fmla="*/ 857535 w 6564098"/>
                      <a:gd name="connsiteY152" fmla="*/ 434215 h 474430"/>
                      <a:gd name="connsiteX153" fmla="*/ 811035 w 6564098"/>
                      <a:gd name="connsiteY153" fmla="*/ 317334 h 474430"/>
                      <a:gd name="connsiteX154" fmla="*/ 340374 w 6564098"/>
                      <a:gd name="connsiteY154" fmla="*/ 34561 h 474430"/>
                      <a:gd name="connsiteX155" fmla="*/ 477992 w 6564098"/>
                      <a:gd name="connsiteY155" fmla="*/ 34561 h 474430"/>
                      <a:gd name="connsiteX156" fmla="*/ 644514 w 6564098"/>
                      <a:gd name="connsiteY156" fmla="*/ 93631 h 474430"/>
                      <a:gd name="connsiteX157" fmla="*/ 705466 w 6564098"/>
                      <a:gd name="connsiteY157" fmla="*/ 254496 h 474430"/>
                      <a:gd name="connsiteX158" fmla="*/ 644514 w 6564098"/>
                      <a:gd name="connsiteY158" fmla="*/ 413164 h 474430"/>
                      <a:gd name="connsiteX159" fmla="*/ 477992 w 6564098"/>
                      <a:gd name="connsiteY159" fmla="*/ 470032 h 474430"/>
                      <a:gd name="connsiteX160" fmla="*/ 340374 w 6564098"/>
                      <a:gd name="connsiteY160" fmla="*/ 470032 h 474430"/>
                      <a:gd name="connsiteX161" fmla="*/ 0 w 6564098"/>
                      <a:gd name="connsiteY161" fmla="*/ 34561 h 474430"/>
                      <a:gd name="connsiteX162" fmla="*/ 230616 w 6564098"/>
                      <a:gd name="connsiteY162" fmla="*/ 34561 h 474430"/>
                      <a:gd name="connsiteX163" fmla="*/ 230616 w 6564098"/>
                      <a:gd name="connsiteY163" fmla="*/ 79804 h 474430"/>
                      <a:gd name="connsiteX164" fmla="*/ 57184 w 6564098"/>
                      <a:gd name="connsiteY164" fmla="*/ 79804 h 474430"/>
                      <a:gd name="connsiteX165" fmla="*/ 57184 w 6564098"/>
                      <a:gd name="connsiteY165" fmla="*/ 228104 h 474430"/>
                      <a:gd name="connsiteX166" fmla="*/ 211764 w 6564098"/>
                      <a:gd name="connsiteY166" fmla="*/ 228104 h 474430"/>
                      <a:gd name="connsiteX167" fmla="*/ 211764 w 6564098"/>
                      <a:gd name="connsiteY167" fmla="*/ 272721 h 474430"/>
                      <a:gd name="connsiteX168" fmla="*/ 57184 w 6564098"/>
                      <a:gd name="connsiteY168" fmla="*/ 272721 h 474430"/>
                      <a:gd name="connsiteX169" fmla="*/ 57184 w 6564098"/>
                      <a:gd name="connsiteY169" fmla="*/ 424789 h 474430"/>
                      <a:gd name="connsiteX170" fmla="*/ 230616 w 6564098"/>
                      <a:gd name="connsiteY170" fmla="*/ 424789 h 474430"/>
                      <a:gd name="connsiteX171" fmla="*/ 230616 w 6564098"/>
                      <a:gd name="connsiteY171" fmla="*/ 470032 h 474430"/>
                      <a:gd name="connsiteX172" fmla="*/ 0 w 6564098"/>
                      <a:gd name="connsiteY172" fmla="*/ 470032 h 474430"/>
                      <a:gd name="connsiteX173" fmla="*/ 3000741 w 6564098"/>
                      <a:gd name="connsiteY173" fmla="*/ 30163 h 474430"/>
                      <a:gd name="connsiteX174" fmla="*/ 3158154 w 6564098"/>
                      <a:gd name="connsiteY174" fmla="*/ 92688 h 474430"/>
                      <a:gd name="connsiteX175" fmla="*/ 3221935 w 6564098"/>
                      <a:gd name="connsiteY175" fmla="*/ 251983 h 474430"/>
                      <a:gd name="connsiteX176" fmla="*/ 3158154 w 6564098"/>
                      <a:gd name="connsiteY176" fmla="*/ 411592 h 474430"/>
                      <a:gd name="connsiteX177" fmla="*/ 3000741 w 6564098"/>
                      <a:gd name="connsiteY177" fmla="*/ 474430 h 474430"/>
                      <a:gd name="connsiteX178" fmla="*/ 2843019 w 6564098"/>
                      <a:gd name="connsiteY178" fmla="*/ 411278 h 474430"/>
                      <a:gd name="connsiteX179" fmla="*/ 2778924 w 6564098"/>
                      <a:gd name="connsiteY179" fmla="*/ 251670 h 474430"/>
                      <a:gd name="connsiteX180" fmla="*/ 2843019 w 6564098"/>
                      <a:gd name="connsiteY180" fmla="*/ 92688 h 474430"/>
                      <a:gd name="connsiteX181" fmla="*/ 3000741 w 6564098"/>
                      <a:gd name="connsiteY181" fmla="*/ 30163 h 474430"/>
                      <a:gd name="connsiteX182" fmla="*/ 1455964 w 6564098"/>
                      <a:gd name="connsiteY182" fmla="*/ 30163 h 474430"/>
                      <a:gd name="connsiteX183" fmla="*/ 1576930 w 6564098"/>
                      <a:gd name="connsiteY183" fmla="*/ 62212 h 474430"/>
                      <a:gd name="connsiteX184" fmla="*/ 1655164 w 6564098"/>
                      <a:gd name="connsiteY184" fmla="*/ 154584 h 474430"/>
                      <a:gd name="connsiteX185" fmla="*/ 1586042 w 6564098"/>
                      <a:gd name="connsiteY185" fmla="*/ 154584 h 474430"/>
                      <a:gd name="connsiteX186" fmla="*/ 1455964 w 6564098"/>
                      <a:gd name="connsiteY186" fmla="*/ 81063 h 474430"/>
                      <a:gd name="connsiteX187" fmla="*/ 1338771 w 6564098"/>
                      <a:gd name="connsiteY187" fmla="*/ 127876 h 474430"/>
                      <a:gd name="connsiteX188" fmla="*/ 1292585 w 6564098"/>
                      <a:gd name="connsiteY188" fmla="*/ 251983 h 474430"/>
                      <a:gd name="connsiteX189" fmla="*/ 1338771 w 6564098"/>
                      <a:gd name="connsiteY189" fmla="*/ 376404 h 474430"/>
                      <a:gd name="connsiteX190" fmla="*/ 1455964 w 6564098"/>
                      <a:gd name="connsiteY190" fmla="*/ 423533 h 474430"/>
                      <a:gd name="connsiteX191" fmla="*/ 1533256 w 6564098"/>
                      <a:gd name="connsiteY191" fmla="*/ 404365 h 474430"/>
                      <a:gd name="connsiteX192" fmla="*/ 1586042 w 6564098"/>
                      <a:gd name="connsiteY192" fmla="*/ 349383 h 474430"/>
                      <a:gd name="connsiteX193" fmla="*/ 1655164 w 6564098"/>
                      <a:gd name="connsiteY193" fmla="*/ 349383 h 474430"/>
                      <a:gd name="connsiteX194" fmla="*/ 1576930 w 6564098"/>
                      <a:gd name="connsiteY194" fmla="*/ 441755 h 474430"/>
                      <a:gd name="connsiteX195" fmla="*/ 1455964 w 6564098"/>
                      <a:gd name="connsiteY195" fmla="*/ 473803 h 474430"/>
                      <a:gd name="connsiteX196" fmla="*/ 1298242 w 6564098"/>
                      <a:gd name="connsiteY196" fmla="*/ 410965 h 474430"/>
                      <a:gd name="connsiteX197" fmla="*/ 1234147 w 6564098"/>
                      <a:gd name="connsiteY197" fmla="*/ 251670 h 474430"/>
                      <a:gd name="connsiteX198" fmla="*/ 1298242 w 6564098"/>
                      <a:gd name="connsiteY198" fmla="*/ 92688 h 474430"/>
                      <a:gd name="connsiteX199" fmla="*/ 1455964 w 6564098"/>
                      <a:gd name="connsiteY199" fmla="*/ 30163 h 474430"/>
                      <a:gd name="connsiteX200" fmla="*/ 6495603 w 6564098"/>
                      <a:gd name="connsiteY200" fmla="*/ 0 h 474430"/>
                      <a:gd name="connsiteX201" fmla="*/ 6555300 w 6564098"/>
                      <a:gd name="connsiteY201" fmla="*/ 0 h 474430"/>
                      <a:gd name="connsiteX202" fmla="*/ 6549016 w 6564098"/>
                      <a:gd name="connsiteY202" fmla="*/ 339957 h 474430"/>
                      <a:gd name="connsiteX203" fmla="*/ 6502516 w 6564098"/>
                      <a:gd name="connsiteY203" fmla="*/ 339957 h 4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6564098" h="474430">
                        <a:moveTo>
                          <a:pt x="6527338" y="396512"/>
                        </a:moveTo>
                        <a:cubicBezTo>
                          <a:pt x="6537602" y="396512"/>
                          <a:pt x="6546294" y="400071"/>
                          <a:pt x="6553416" y="407194"/>
                        </a:cubicBezTo>
                        <a:cubicBezTo>
                          <a:pt x="6560536" y="414316"/>
                          <a:pt x="6564098" y="423008"/>
                          <a:pt x="6564098" y="433272"/>
                        </a:cubicBezTo>
                        <a:cubicBezTo>
                          <a:pt x="6564098" y="443536"/>
                          <a:pt x="6560536" y="452228"/>
                          <a:pt x="6553416" y="459350"/>
                        </a:cubicBezTo>
                        <a:cubicBezTo>
                          <a:pt x="6546294" y="466472"/>
                          <a:pt x="6537602" y="470032"/>
                          <a:pt x="6527338" y="470032"/>
                        </a:cubicBezTo>
                        <a:cubicBezTo>
                          <a:pt x="6517074" y="470032"/>
                          <a:pt x="6508382" y="466472"/>
                          <a:pt x="6501260" y="459350"/>
                        </a:cubicBezTo>
                        <a:cubicBezTo>
                          <a:pt x="6494138" y="452228"/>
                          <a:pt x="6490576" y="443536"/>
                          <a:pt x="6490576" y="433272"/>
                        </a:cubicBezTo>
                        <a:cubicBezTo>
                          <a:pt x="6490576" y="423008"/>
                          <a:pt x="6494138" y="414316"/>
                          <a:pt x="6501260" y="407194"/>
                        </a:cubicBezTo>
                        <a:cubicBezTo>
                          <a:pt x="6508382" y="400071"/>
                          <a:pt x="6517074" y="396512"/>
                          <a:pt x="6527338" y="396512"/>
                        </a:cubicBezTo>
                        <a:close/>
                        <a:moveTo>
                          <a:pt x="4220226" y="269579"/>
                        </a:moveTo>
                        <a:lnTo>
                          <a:pt x="4220226" y="424789"/>
                        </a:lnTo>
                        <a:lnTo>
                          <a:pt x="4323280" y="424789"/>
                        </a:lnTo>
                        <a:cubicBezTo>
                          <a:pt x="4350931" y="424789"/>
                          <a:pt x="4372608" y="417876"/>
                          <a:pt x="4388318" y="404052"/>
                        </a:cubicBezTo>
                        <a:cubicBezTo>
                          <a:pt x="4404028" y="390228"/>
                          <a:pt x="4411884" y="371272"/>
                          <a:pt x="4411884" y="347184"/>
                        </a:cubicBezTo>
                        <a:cubicBezTo>
                          <a:pt x="4411884" y="323096"/>
                          <a:pt x="4403401" y="304140"/>
                          <a:pt x="4386435" y="290313"/>
                        </a:cubicBezTo>
                        <a:cubicBezTo>
                          <a:pt x="4369466" y="276489"/>
                          <a:pt x="4346951" y="269579"/>
                          <a:pt x="4318882" y="269579"/>
                        </a:cubicBezTo>
                        <a:close/>
                        <a:moveTo>
                          <a:pt x="1950084" y="104313"/>
                        </a:moveTo>
                        <a:lnTo>
                          <a:pt x="1869650" y="329275"/>
                        </a:lnTo>
                        <a:lnTo>
                          <a:pt x="2030518" y="329275"/>
                        </a:lnTo>
                        <a:close/>
                        <a:moveTo>
                          <a:pt x="397558" y="82946"/>
                        </a:moveTo>
                        <a:lnTo>
                          <a:pt x="397558" y="426045"/>
                        </a:lnTo>
                        <a:lnTo>
                          <a:pt x="477992" y="426045"/>
                        </a:lnTo>
                        <a:cubicBezTo>
                          <a:pt x="532870" y="426045"/>
                          <a:pt x="574762" y="410965"/>
                          <a:pt x="603669" y="380802"/>
                        </a:cubicBezTo>
                        <a:cubicBezTo>
                          <a:pt x="632573" y="350639"/>
                          <a:pt x="647026" y="308538"/>
                          <a:pt x="647026" y="254496"/>
                        </a:cubicBezTo>
                        <a:cubicBezTo>
                          <a:pt x="647026" y="200456"/>
                          <a:pt x="632573" y="158352"/>
                          <a:pt x="603669" y="128192"/>
                        </a:cubicBezTo>
                        <a:cubicBezTo>
                          <a:pt x="574762" y="98029"/>
                          <a:pt x="532870" y="82946"/>
                          <a:pt x="477992" y="82946"/>
                        </a:cubicBezTo>
                        <a:close/>
                        <a:moveTo>
                          <a:pt x="3000428" y="81063"/>
                        </a:moveTo>
                        <a:cubicBezTo>
                          <a:pt x="2952881" y="81063"/>
                          <a:pt x="2913711" y="96669"/>
                          <a:pt x="2882921" y="127876"/>
                        </a:cubicBezTo>
                        <a:cubicBezTo>
                          <a:pt x="2852128" y="159086"/>
                          <a:pt x="2836735" y="200456"/>
                          <a:pt x="2836735" y="251983"/>
                        </a:cubicBezTo>
                        <a:cubicBezTo>
                          <a:pt x="2836735" y="303510"/>
                          <a:pt x="2852236" y="344985"/>
                          <a:pt x="2883234" y="376404"/>
                        </a:cubicBezTo>
                        <a:cubicBezTo>
                          <a:pt x="2914236" y="407823"/>
                          <a:pt x="2953404" y="423533"/>
                          <a:pt x="3000741" y="423533"/>
                        </a:cubicBezTo>
                        <a:cubicBezTo>
                          <a:pt x="3048082" y="423533"/>
                          <a:pt x="3087041" y="407823"/>
                          <a:pt x="3117622" y="376404"/>
                        </a:cubicBezTo>
                        <a:cubicBezTo>
                          <a:pt x="3148203" y="344985"/>
                          <a:pt x="3163495" y="303510"/>
                          <a:pt x="3163495" y="251983"/>
                        </a:cubicBezTo>
                        <a:cubicBezTo>
                          <a:pt x="3163495" y="200456"/>
                          <a:pt x="3148203" y="159086"/>
                          <a:pt x="3117622" y="127876"/>
                        </a:cubicBezTo>
                        <a:cubicBezTo>
                          <a:pt x="3087041" y="96669"/>
                          <a:pt x="3047975" y="81063"/>
                          <a:pt x="3000428" y="81063"/>
                        </a:cubicBezTo>
                        <a:close/>
                        <a:moveTo>
                          <a:pt x="6079196" y="80434"/>
                        </a:moveTo>
                        <a:lnTo>
                          <a:pt x="6079196" y="245070"/>
                        </a:lnTo>
                        <a:lnTo>
                          <a:pt x="6163398" y="245070"/>
                        </a:lnTo>
                        <a:cubicBezTo>
                          <a:pt x="6194818" y="245070"/>
                          <a:pt x="6218172" y="237843"/>
                          <a:pt x="6233463" y="223393"/>
                        </a:cubicBezTo>
                        <a:cubicBezTo>
                          <a:pt x="6248755" y="208939"/>
                          <a:pt x="6256400" y="188724"/>
                          <a:pt x="6256400" y="162753"/>
                        </a:cubicBezTo>
                        <a:cubicBezTo>
                          <a:pt x="6256400" y="107873"/>
                          <a:pt x="6225398" y="80434"/>
                          <a:pt x="6163398" y="80434"/>
                        </a:cubicBezTo>
                        <a:close/>
                        <a:moveTo>
                          <a:pt x="4220226" y="80434"/>
                        </a:moveTo>
                        <a:lnTo>
                          <a:pt x="4220226" y="223706"/>
                        </a:lnTo>
                        <a:lnTo>
                          <a:pt x="4316370" y="223706"/>
                        </a:lnTo>
                        <a:cubicBezTo>
                          <a:pt x="4342762" y="223706"/>
                          <a:pt x="4363394" y="217318"/>
                          <a:pt x="4378266" y="204541"/>
                        </a:cubicBezTo>
                        <a:cubicBezTo>
                          <a:pt x="4393136" y="191762"/>
                          <a:pt x="4400572" y="174378"/>
                          <a:pt x="4400572" y="152385"/>
                        </a:cubicBezTo>
                        <a:cubicBezTo>
                          <a:pt x="4400572" y="130391"/>
                          <a:pt x="4393136" y="112900"/>
                          <a:pt x="4378266" y="99915"/>
                        </a:cubicBezTo>
                        <a:cubicBezTo>
                          <a:pt x="4363394" y="86927"/>
                          <a:pt x="4342762" y="80434"/>
                          <a:pt x="4316370" y="80434"/>
                        </a:cubicBezTo>
                        <a:close/>
                        <a:moveTo>
                          <a:pt x="6022012" y="34561"/>
                        </a:moveTo>
                        <a:lnTo>
                          <a:pt x="6163398" y="34561"/>
                        </a:lnTo>
                        <a:cubicBezTo>
                          <a:pt x="6212412" y="34561"/>
                          <a:pt x="6249802" y="46502"/>
                          <a:pt x="6275564" y="70379"/>
                        </a:cubicBezTo>
                        <a:cubicBezTo>
                          <a:pt x="6301329" y="94258"/>
                          <a:pt x="6314210" y="123478"/>
                          <a:pt x="6314210" y="158039"/>
                        </a:cubicBezTo>
                        <a:cubicBezTo>
                          <a:pt x="6314210" y="192600"/>
                          <a:pt x="6304784" y="221403"/>
                          <a:pt x="6285933" y="244443"/>
                        </a:cubicBezTo>
                        <a:cubicBezTo>
                          <a:pt x="6267082" y="267484"/>
                          <a:pt x="6238804" y="281935"/>
                          <a:pt x="6201101" y="287801"/>
                        </a:cubicBezTo>
                        <a:lnTo>
                          <a:pt x="6321124" y="470032"/>
                        </a:lnTo>
                        <a:lnTo>
                          <a:pt x="6249486" y="470032"/>
                        </a:lnTo>
                        <a:lnTo>
                          <a:pt x="6135121" y="290313"/>
                        </a:lnTo>
                        <a:lnTo>
                          <a:pt x="6079196" y="290313"/>
                        </a:lnTo>
                        <a:lnTo>
                          <a:pt x="6079196" y="470032"/>
                        </a:lnTo>
                        <a:lnTo>
                          <a:pt x="6022012" y="470032"/>
                        </a:lnTo>
                        <a:close/>
                        <a:moveTo>
                          <a:pt x="5681637" y="34561"/>
                        </a:moveTo>
                        <a:lnTo>
                          <a:pt x="5912254" y="34561"/>
                        </a:lnTo>
                        <a:lnTo>
                          <a:pt x="5912254" y="79804"/>
                        </a:lnTo>
                        <a:lnTo>
                          <a:pt x="5738821" y="79804"/>
                        </a:lnTo>
                        <a:lnTo>
                          <a:pt x="5738821" y="228104"/>
                        </a:lnTo>
                        <a:lnTo>
                          <a:pt x="5893402" y="228104"/>
                        </a:lnTo>
                        <a:lnTo>
                          <a:pt x="5893402" y="272721"/>
                        </a:lnTo>
                        <a:lnTo>
                          <a:pt x="5738821" y="272721"/>
                        </a:lnTo>
                        <a:lnTo>
                          <a:pt x="5738821" y="424789"/>
                        </a:lnTo>
                        <a:lnTo>
                          <a:pt x="5912254" y="424789"/>
                        </a:lnTo>
                        <a:lnTo>
                          <a:pt x="5912254" y="470032"/>
                        </a:lnTo>
                        <a:lnTo>
                          <a:pt x="5681637" y="470032"/>
                        </a:lnTo>
                        <a:close/>
                        <a:moveTo>
                          <a:pt x="5295602" y="34561"/>
                        </a:moveTo>
                        <a:lnTo>
                          <a:pt x="5582772" y="34561"/>
                        </a:lnTo>
                        <a:lnTo>
                          <a:pt x="5582772" y="80434"/>
                        </a:lnTo>
                        <a:lnTo>
                          <a:pt x="5467778" y="80434"/>
                        </a:lnTo>
                        <a:lnTo>
                          <a:pt x="5467778" y="470032"/>
                        </a:lnTo>
                        <a:lnTo>
                          <a:pt x="5410594" y="470032"/>
                        </a:lnTo>
                        <a:lnTo>
                          <a:pt x="5410594" y="80434"/>
                        </a:lnTo>
                        <a:lnTo>
                          <a:pt x="5295602" y="80434"/>
                        </a:lnTo>
                        <a:close/>
                        <a:moveTo>
                          <a:pt x="4902862" y="34561"/>
                        </a:moveTo>
                        <a:lnTo>
                          <a:pt x="5190032" y="34561"/>
                        </a:lnTo>
                        <a:lnTo>
                          <a:pt x="5190032" y="80434"/>
                        </a:lnTo>
                        <a:lnTo>
                          <a:pt x="5075038" y="80434"/>
                        </a:lnTo>
                        <a:lnTo>
                          <a:pt x="5075038" y="470032"/>
                        </a:lnTo>
                        <a:lnTo>
                          <a:pt x="5017854" y="470032"/>
                        </a:lnTo>
                        <a:lnTo>
                          <a:pt x="5017854" y="80434"/>
                        </a:lnTo>
                        <a:lnTo>
                          <a:pt x="4902862" y="80434"/>
                        </a:lnTo>
                        <a:close/>
                        <a:moveTo>
                          <a:pt x="4581966" y="34561"/>
                        </a:moveTo>
                        <a:lnTo>
                          <a:pt x="4812582" y="34561"/>
                        </a:lnTo>
                        <a:lnTo>
                          <a:pt x="4812582" y="79804"/>
                        </a:lnTo>
                        <a:lnTo>
                          <a:pt x="4639150" y="79804"/>
                        </a:lnTo>
                        <a:lnTo>
                          <a:pt x="4639150" y="228104"/>
                        </a:lnTo>
                        <a:lnTo>
                          <a:pt x="4793730" y="228104"/>
                        </a:lnTo>
                        <a:lnTo>
                          <a:pt x="4793730" y="272721"/>
                        </a:lnTo>
                        <a:lnTo>
                          <a:pt x="4639150" y="272721"/>
                        </a:lnTo>
                        <a:lnTo>
                          <a:pt x="4639150" y="424789"/>
                        </a:lnTo>
                        <a:lnTo>
                          <a:pt x="4812582" y="424789"/>
                        </a:lnTo>
                        <a:lnTo>
                          <a:pt x="4812582" y="470032"/>
                        </a:lnTo>
                        <a:lnTo>
                          <a:pt x="4581966" y="470032"/>
                        </a:lnTo>
                        <a:close/>
                        <a:moveTo>
                          <a:pt x="4163043" y="34561"/>
                        </a:moveTo>
                        <a:lnTo>
                          <a:pt x="4318882" y="34561"/>
                        </a:lnTo>
                        <a:cubicBezTo>
                          <a:pt x="4363287" y="34561"/>
                          <a:pt x="4397640" y="45351"/>
                          <a:pt x="4421936" y="66923"/>
                        </a:cubicBezTo>
                        <a:cubicBezTo>
                          <a:pt x="4446236" y="88499"/>
                          <a:pt x="4458383" y="116251"/>
                          <a:pt x="4458383" y="150186"/>
                        </a:cubicBezTo>
                        <a:cubicBezTo>
                          <a:pt x="4458383" y="198780"/>
                          <a:pt x="4430526" y="230828"/>
                          <a:pt x="4374808" y="246326"/>
                        </a:cubicBezTo>
                        <a:cubicBezTo>
                          <a:pt x="4402876" y="250936"/>
                          <a:pt x="4425499" y="263504"/>
                          <a:pt x="4442674" y="284029"/>
                        </a:cubicBezTo>
                        <a:cubicBezTo>
                          <a:pt x="4459851" y="304558"/>
                          <a:pt x="4468438" y="328228"/>
                          <a:pt x="4468438" y="355037"/>
                        </a:cubicBezTo>
                        <a:cubicBezTo>
                          <a:pt x="4468438" y="388133"/>
                          <a:pt x="4455558" y="415572"/>
                          <a:pt x="4429792" y="437357"/>
                        </a:cubicBezTo>
                        <a:cubicBezTo>
                          <a:pt x="4404028" y="459141"/>
                          <a:pt x="4369571" y="470032"/>
                          <a:pt x="4326422" y="470032"/>
                        </a:cubicBezTo>
                        <a:lnTo>
                          <a:pt x="4163043" y="470032"/>
                        </a:lnTo>
                        <a:close/>
                        <a:moveTo>
                          <a:pt x="3325198" y="34561"/>
                        </a:moveTo>
                        <a:lnTo>
                          <a:pt x="3382382" y="34561"/>
                        </a:lnTo>
                        <a:lnTo>
                          <a:pt x="3612368" y="380173"/>
                        </a:lnTo>
                        <a:lnTo>
                          <a:pt x="3612368" y="34561"/>
                        </a:lnTo>
                        <a:lnTo>
                          <a:pt x="3669552" y="34561"/>
                        </a:lnTo>
                        <a:lnTo>
                          <a:pt x="3669552" y="470032"/>
                        </a:lnTo>
                        <a:lnTo>
                          <a:pt x="3612368" y="470032"/>
                        </a:lnTo>
                        <a:lnTo>
                          <a:pt x="3382382" y="124421"/>
                        </a:lnTo>
                        <a:lnTo>
                          <a:pt x="3382382" y="470032"/>
                        </a:lnTo>
                        <a:lnTo>
                          <a:pt x="3325198" y="470032"/>
                        </a:lnTo>
                        <a:close/>
                        <a:moveTo>
                          <a:pt x="2618266" y="34561"/>
                        </a:moveTo>
                        <a:lnTo>
                          <a:pt x="2675450" y="34561"/>
                        </a:lnTo>
                        <a:lnTo>
                          <a:pt x="2675450" y="470032"/>
                        </a:lnTo>
                        <a:lnTo>
                          <a:pt x="2618266" y="470032"/>
                        </a:lnTo>
                        <a:close/>
                        <a:moveTo>
                          <a:pt x="2232230" y="34561"/>
                        </a:moveTo>
                        <a:lnTo>
                          <a:pt x="2519401" y="34561"/>
                        </a:lnTo>
                        <a:lnTo>
                          <a:pt x="2519401" y="80434"/>
                        </a:lnTo>
                        <a:lnTo>
                          <a:pt x="2404406" y="80434"/>
                        </a:lnTo>
                        <a:lnTo>
                          <a:pt x="2404406" y="470032"/>
                        </a:lnTo>
                        <a:lnTo>
                          <a:pt x="2347222" y="470032"/>
                        </a:lnTo>
                        <a:lnTo>
                          <a:pt x="2347222" y="80434"/>
                        </a:lnTo>
                        <a:lnTo>
                          <a:pt x="2232230" y="80434"/>
                        </a:lnTo>
                        <a:close/>
                        <a:moveTo>
                          <a:pt x="1919294" y="34561"/>
                        </a:moveTo>
                        <a:lnTo>
                          <a:pt x="1982133" y="34561"/>
                        </a:lnTo>
                        <a:lnTo>
                          <a:pt x="2139855" y="470032"/>
                        </a:lnTo>
                        <a:lnTo>
                          <a:pt x="2080789" y="470032"/>
                        </a:lnTo>
                        <a:lnTo>
                          <a:pt x="2046857" y="374518"/>
                        </a:lnTo>
                        <a:lnTo>
                          <a:pt x="1853314" y="374518"/>
                        </a:lnTo>
                        <a:lnTo>
                          <a:pt x="1819380" y="470032"/>
                        </a:lnTo>
                        <a:lnTo>
                          <a:pt x="1760942" y="470032"/>
                        </a:lnTo>
                        <a:close/>
                        <a:moveTo>
                          <a:pt x="811035" y="34561"/>
                        </a:moveTo>
                        <a:lnTo>
                          <a:pt x="868846" y="34561"/>
                        </a:lnTo>
                        <a:lnTo>
                          <a:pt x="868846" y="317334"/>
                        </a:lnTo>
                        <a:cubicBezTo>
                          <a:pt x="868846" y="353363"/>
                          <a:pt x="878376" y="380277"/>
                          <a:pt x="897437" y="398081"/>
                        </a:cubicBezTo>
                        <a:cubicBezTo>
                          <a:pt x="916497" y="415885"/>
                          <a:pt x="942784" y="424789"/>
                          <a:pt x="976298" y="424789"/>
                        </a:cubicBezTo>
                        <a:cubicBezTo>
                          <a:pt x="1009812" y="424789"/>
                          <a:pt x="1036206" y="415885"/>
                          <a:pt x="1055475" y="398081"/>
                        </a:cubicBezTo>
                        <a:cubicBezTo>
                          <a:pt x="1074745" y="380277"/>
                          <a:pt x="1084382" y="353363"/>
                          <a:pt x="1084382" y="317334"/>
                        </a:cubicBezTo>
                        <a:lnTo>
                          <a:pt x="1084382" y="34561"/>
                        </a:lnTo>
                        <a:lnTo>
                          <a:pt x="1141564" y="34561"/>
                        </a:lnTo>
                        <a:lnTo>
                          <a:pt x="1141564" y="317334"/>
                        </a:lnTo>
                        <a:cubicBezTo>
                          <a:pt x="1141564" y="368443"/>
                          <a:pt x="1125958" y="407403"/>
                          <a:pt x="1094748" y="434215"/>
                        </a:cubicBezTo>
                        <a:cubicBezTo>
                          <a:pt x="1063541" y="461024"/>
                          <a:pt x="1023952" y="474430"/>
                          <a:pt x="975985" y="474430"/>
                        </a:cubicBezTo>
                        <a:cubicBezTo>
                          <a:pt x="928017" y="474430"/>
                          <a:pt x="888536" y="461024"/>
                          <a:pt x="857535" y="434215"/>
                        </a:cubicBezTo>
                        <a:cubicBezTo>
                          <a:pt x="826533" y="407403"/>
                          <a:pt x="811035" y="368443"/>
                          <a:pt x="811035" y="317334"/>
                        </a:cubicBezTo>
                        <a:close/>
                        <a:moveTo>
                          <a:pt x="340374" y="34561"/>
                        </a:moveTo>
                        <a:lnTo>
                          <a:pt x="477992" y="34561"/>
                        </a:lnTo>
                        <a:cubicBezTo>
                          <a:pt x="548370" y="34561"/>
                          <a:pt x="603878" y="54251"/>
                          <a:pt x="644514" y="93631"/>
                        </a:cubicBezTo>
                        <a:cubicBezTo>
                          <a:pt x="685147" y="133008"/>
                          <a:pt x="705466" y="186630"/>
                          <a:pt x="705466" y="254496"/>
                        </a:cubicBezTo>
                        <a:cubicBezTo>
                          <a:pt x="705466" y="322362"/>
                          <a:pt x="685147" y="375252"/>
                          <a:pt x="644514" y="413164"/>
                        </a:cubicBezTo>
                        <a:cubicBezTo>
                          <a:pt x="603878" y="451076"/>
                          <a:pt x="548370" y="470032"/>
                          <a:pt x="477992" y="470032"/>
                        </a:cubicBezTo>
                        <a:lnTo>
                          <a:pt x="340374" y="470032"/>
                        </a:lnTo>
                        <a:close/>
                        <a:moveTo>
                          <a:pt x="0" y="34561"/>
                        </a:moveTo>
                        <a:lnTo>
                          <a:pt x="230616" y="34561"/>
                        </a:lnTo>
                        <a:lnTo>
                          <a:pt x="230616" y="79804"/>
                        </a:lnTo>
                        <a:lnTo>
                          <a:pt x="57184" y="79804"/>
                        </a:lnTo>
                        <a:lnTo>
                          <a:pt x="57184" y="228104"/>
                        </a:lnTo>
                        <a:lnTo>
                          <a:pt x="211764" y="228104"/>
                        </a:lnTo>
                        <a:lnTo>
                          <a:pt x="211764" y="272721"/>
                        </a:lnTo>
                        <a:lnTo>
                          <a:pt x="57184" y="272721"/>
                        </a:lnTo>
                        <a:lnTo>
                          <a:pt x="57184" y="424789"/>
                        </a:lnTo>
                        <a:lnTo>
                          <a:pt x="230616" y="424789"/>
                        </a:lnTo>
                        <a:lnTo>
                          <a:pt x="230616" y="470032"/>
                        </a:lnTo>
                        <a:lnTo>
                          <a:pt x="0" y="470032"/>
                        </a:lnTo>
                        <a:close/>
                        <a:moveTo>
                          <a:pt x="3000741" y="30163"/>
                        </a:moveTo>
                        <a:cubicBezTo>
                          <a:pt x="3063162" y="30163"/>
                          <a:pt x="3115632" y="51005"/>
                          <a:pt x="3158154" y="92688"/>
                        </a:cubicBezTo>
                        <a:cubicBezTo>
                          <a:pt x="3200673" y="134372"/>
                          <a:pt x="3221935" y="187468"/>
                          <a:pt x="3221935" y="251983"/>
                        </a:cubicBezTo>
                        <a:cubicBezTo>
                          <a:pt x="3221935" y="316496"/>
                          <a:pt x="3200673" y="369700"/>
                          <a:pt x="3158154" y="411592"/>
                        </a:cubicBezTo>
                        <a:cubicBezTo>
                          <a:pt x="3115632" y="453484"/>
                          <a:pt x="3063162" y="474430"/>
                          <a:pt x="3000741" y="474430"/>
                        </a:cubicBezTo>
                        <a:cubicBezTo>
                          <a:pt x="2938324" y="474430"/>
                          <a:pt x="2885749" y="453380"/>
                          <a:pt x="2843019" y="411278"/>
                        </a:cubicBezTo>
                        <a:cubicBezTo>
                          <a:pt x="2800288" y="369177"/>
                          <a:pt x="2778924" y="315974"/>
                          <a:pt x="2778924" y="251670"/>
                        </a:cubicBezTo>
                        <a:cubicBezTo>
                          <a:pt x="2778924" y="187364"/>
                          <a:pt x="2800288" y="134372"/>
                          <a:pt x="2843019" y="92688"/>
                        </a:cubicBezTo>
                        <a:cubicBezTo>
                          <a:pt x="2885749" y="51005"/>
                          <a:pt x="2938324" y="30163"/>
                          <a:pt x="3000741" y="30163"/>
                        </a:cubicBezTo>
                        <a:close/>
                        <a:moveTo>
                          <a:pt x="1455964" y="30163"/>
                        </a:moveTo>
                        <a:cubicBezTo>
                          <a:pt x="1501210" y="30163"/>
                          <a:pt x="1541530" y="40845"/>
                          <a:pt x="1576930" y="62212"/>
                        </a:cubicBezTo>
                        <a:cubicBezTo>
                          <a:pt x="1612329" y="83576"/>
                          <a:pt x="1638407" y="114366"/>
                          <a:pt x="1655164" y="154584"/>
                        </a:cubicBezTo>
                        <a:lnTo>
                          <a:pt x="1586042" y="154584"/>
                        </a:lnTo>
                        <a:cubicBezTo>
                          <a:pt x="1560068" y="105569"/>
                          <a:pt x="1516708" y="81063"/>
                          <a:pt x="1455964" y="81063"/>
                        </a:cubicBezTo>
                        <a:cubicBezTo>
                          <a:pt x="1408627" y="81063"/>
                          <a:pt x="1369563" y="96669"/>
                          <a:pt x="1338771" y="127876"/>
                        </a:cubicBezTo>
                        <a:cubicBezTo>
                          <a:pt x="1307981" y="159086"/>
                          <a:pt x="1292585" y="200456"/>
                          <a:pt x="1292585" y="251983"/>
                        </a:cubicBezTo>
                        <a:cubicBezTo>
                          <a:pt x="1292585" y="303510"/>
                          <a:pt x="1307981" y="344985"/>
                          <a:pt x="1338771" y="376404"/>
                        </a:cubicBezTo>
                        <a:cubicBezTo>
                          <a:pt x="1369563" y="407823"/>
                          <a:pt x="1408627" y="423533"/>
                          <a:pt x="1455964" y="423533"/>
                        </a:cubicBezTo>
                        <a:cubicBezTo>
                          <a:pt x="1484871" y="423533"/>
                          <a:pt x="1510636" y="417144"/>
                          <a:pt x="1533256" y="404365"/>
                        </a:cubicBezTo>
                        <a:cubicBezTo>
                          <a:pt x="1555879" y="391589"/>
                          <a:pt x="1573474" y="373262"/>
                          <a:pt x="1586042" y="349383"/>
                        </a:cubicBezTo>
                        <a:lnTo>
                          <a:pt x="1655164" y="349383"/>
                        </a:lnTo>
                        <a:cubicBezTo>
                          <a:pt x="1638407" y="389598"/>
                          <a:pt x="1612329" y="420391"/>
                          <a:pt x="1576930" y="441755"/>
                        </a:cubicBezTo>
                        <a:cubicBezTo>
                          <a:pt x="1541530" y="463119"/>
                          <a:pt x="1501210" y="473803"/>
                          <a:pt x="1455964" y="473803"/>
                        </a:cubicBezTo>
                        <a:cubicBezTo>
                          <a:pt x="1393547" y="473803"/>
                          <a:pt x="1340972" y="452857"/>
                          <a:pt x="1298242" y="410965"/>
                        </a:cubicBezTo>
                        <a:cubicBezTo>
                          <a:pt x="1255511" y="369073"/>
                          <a:pt x="1234147" y="315974"/>
                          <a:pt x="1234147" y="251670"/>
                        </a:cubicBezTo>
                        <a:cubicBezTo>
                          <a:pt x="1234147" y="187364"/>
                          <a:pt x="1255511" y="134372"/>
                          <a:pt x="1298242" y="92688"/>
                        </a:cubicBezTo>
                        <a:cubicBezTo>
                          <a:pt x="1340972" y="51005"/>
                          <a:pt x="1393547" y="30163"/>
                          <a:pt x="1455964" y="30163"/>
                        </a:cubicBezTo>
                        <a:close/>
                        <a:moveTo>
                          <a:pt x="6495603" y="0"/>
                        </a:moveTo>
                        <a:lnTo>
                          <a:pt x="6555300" y="0"/>
                        </a:lnTo>
                        <a:lnTo>
                          <a:pt x="6549016" y="339957"/>
                        </a:lnTo>
                        <a:lnTo>
                          <a:pt x="6502516" y="339957"/>
                        </a:lnTo>
                        <a:close/>
                      </a:path>
                    </a:pathLst>
                  </a:custGeom>
                  <a:grpFill/>
                  <a:ln w="1270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sp>
                <p:nvSpPr>
                  <p:cNvPr id="69" name="任意多边形: 形状 68"/>
                  <p:cNvSpPr>
                    <a:spLocks noChangeAspect="1"/>
                  </p:cNvSpPr>
                  <p:nvPr>
                    <p:custDataLst>
                      <p:tags r:id="rId18"/>
                    </p:custDataLst>
                  </p:nvPr>
                </p:nvSpPr>
                <p:spPr>
                  <a:xfrm>
                    <a:off x="4565768" y="3926909"/>
                    <a:ext cx="3298721" cy="288000"/>
                  </a:xfrm>
                  <a:custGeom>
                    <a:avLst/>
                    <a:gdLst>
                      <a:gd name="connsiteX0" fmla="*/ 3112595 w 6664847"/>
                      <a:gd name="connsiteY0" fmla="*/ 449924 h 581885"/>
                      <a:gd name="connsiteX1" fmla="*/ 3171033 w 6664847"/>
                      <a:gd name="connsiteY1" fmla="*/ 449924 h 581885"/>
                      <a:gd name="connsiteX2" fmla="*/ 3114478 w 6664847"/>
                      <a:gd name="connsiteY2" fmla="*/ 581885 h 581885"/>
                      <a:gd name="connsiteX3" fmla="*/ 3114478 w 6664847"/>
                      <a:gd name="connsiteY3" fmla="*/ 554234 h 581885"/>
                      <a:gd name="connsiteX4" fmla="*/ 3137414 w 6664847"/>
                      <a:gd name="connsiteY4" fmla="*/ 546694 h 581885"/>
                      <a:gd name="connsiteX5" fmla="*/ 3144641 w 6664847"/>
                      <a:gd name="connsiteY5" fmla="*/ 522815 h 581885"/>
                      <a:gd name="connsiteX6" fmla="*/ 3144641 w 6664847"/>
                      <a:gd name="connsiteY6" fmla="*/ 508365 h 581885"/>
                      <a:gd name="connsiteX7" fmla="*/ 3112595 w 6664847"/>
                      <a:gd name="connsiteY7" fmla="*/ 508365 h 581885"/>
                      <a:gd name="connsiteX8" fmla="*/ 5792232 w 6664847"/>
                      <a:gd name="connsiteY8" fmla="*/ 126307 h 581885"/>
                      <a:gd name="connsiteX9" fmla="*/ 5711798 w 6664847"/>
                      <a:gd name="connsiteY9" fmla="*/ 351269 h 581885"/>
                      <a:gd name="connsiteX10" fmla="*/ 5872666 w 6664847"/>
                      <a:gd name="connsiteY10" fmla="*/ 351269 h 581885"/>
                      <a:gd name="connsiteX11" fmla="*/ 558737 w 6664847"/>
                      <a:gd name="connsiteY11" fmla="*/ 103057 h 581885"/>
                      <a:gd name="connsiteX12" fmla="*/ 441230 w 6664847"/>
                      <a:gd name="connsiteY12" fmla="*/ 149870 h 581885"/>
                      <a:gd name="connsiteX13" fmla="*/ 395044 w 6664847"/>
                      <a:gd name="connsiteY13" fmla="*/ 273977 h 581885"/>
                      <a:gd name="connsiteX14" fmla="*/ 441543 w 6664847"/>
                      <a:gd name="connsiteY14" fmla="*/ 398397 h 581885"/>
                      <a:gd name="connsiteX15" fmla="*/ 559050 w 6664847"/>
                      <a:gd name="connsiteY15" fmla="*/ 445526 h 581885"/>
                      <a:gd name="connsiteX16" fmla="*/ 675931 w 6664847"/>
                      <a:gd name="connsiteY16" fmla="*/ 398397 h 581885"/>
                      <a:gd name="connsiteX17" fmla="*/ 721803 w 6664847"/>
                      <a:gd name="connsiteY17" fmla="*/ 273977 h 581885"/>
                      <a:gd name="connsiteX18" fmla="*/ 675931 w 6664847"/>
                      <a:gd name="connsiteY18" fmla="*/ 149870 h 581885"/>
                      <a:gd name="connsiteX19" fmla="*/ 558737 w 6664847"/>
                      <a:gd name="connsiteY19" fmla="*/ 103057 h 581885"/>
                      <a:gd name="connsiteX20" fmla="*/ 2799659 w 6664847"/>
                      <a:gd name="connsiteY20" fmla="*/ 102427 h 581885"/>
                      <a:gd name="connsiteX21" fmla="*/ 2799659 w 6664847"/>
                      <a:gd name="connsiteY21" fmla="*/ 267063 h 581885"/>
                      <a:gd name="connsiteX22" fmla="*/ 2883862 w 6664847"/>
                      <a:gd name="connsiteY22" fmla="*/ 267063 h 581885"/>
                      <a:gd name="connsiteX23" fmla="*/ 2953927 w 6664847"/>
                      <a:gd name="connsiteY23" fmla="*/ 245386 h 581885"/>
                      <a:gd name="connsiteX24" fmla="*/ 2976863 w 6664847"/>
                      <a:gd name="connsiteY24" fmla="*/ 184747 h 581885"/>
                      <a:gd name="connsiteX25" fmla="*/ 2883862 w 6664847"/>
                      <a:gd name="connsiteY25" fmla="*/ 102427 h 581885"/>
                      <a:gd name="connsiteX26" fmla="*/ 6434230 w 6664847"/>
                      <a:gd name="connsiteY26" fmla="*/ 56555 h 581885"/>
                      <a:gd name="connsiteX27" fmla="*/ 6664847 w 6664847"/>
                      <a:gd name="connsiteY27" fmla="*/ 56555 h 581885"/>
                      <a:gd name="connsiteX28" fmla="*/ 6664847 w 6664847"/>
                      <a:gd name="connsiteY28" fmla="*/ 101798 h 581885"/>
                      <a:gd name="connsiteX29" fmla="*/ 6491414 w 6664847"/>
                      <a:gd name="connsiteY29" fmla="*/ 101798 h 581885"/>
                      <a:gd name="connsiteX30" fmla="*/ 6491414 w 6664847"/>
                      <a:gd name="connsiteY30" fmla="*/ 250098 h 581885"/>
                      <a:gd name="connsiteX31" fmla="*/ 6645996 w 6664847"/>
                      <a:gd name="connsiteY31" fmla="*/ 250098 h 581885"/>
                      <a:gd name="connsiteX32" fmla="*/ 6645996 w 6664847"/>
                      <a:gd name="connsiteY32" fmla="*/ 294714 h 581885"/>
                      <a:gd name="connsiteX33" fmla="*/ 6491414 w 6664847"/>
                      <a:gd name="connsiteY33" fmla="*/ 294714 h 581885"/>
                      <a:gd name="connsiteX34" fmla="*/ 6491414 w 6664847"/>
                      <a:gd name="connsiteY34" fmla="*/ 446782 h 581885"/>
                      <a:gd name="connsiteX35" fmla="*/ 6664847 w 6664847"/>
                      <a:gd name="connsiteY35" fmla="*/ 446782 h 581885"/>
                      <a:gd name="connsiteX36" fmla="*/ 6664847 w 6664847"/>
                      <a:gd name="connsiteY36" fmla="*/ 492025 h 581885"/>
                      <a:gd name="connsiteX37" fmla="*/ 6434230 w 6664847"/>
                      <a:gd name="connsiteY37" fmla="*/ 492025 h 581885"/>
                      <a:gd name="connsiteX38" fmla="*/ 6067674 w 6664847"/>
                      <a:gd name="connsiteY38" fmla="*/ 56555 h 581885"/>
                      <a:gd name="connsiteX39" fmla="*/ 6124858 w 6664847"/>
                      <a:gd name="connsiteY39" fmla="*/ 56555 h 581885"/>
                      <a:gd name="connsiteX40" fmla="*/ 6124858 w 6664847"/>
                      <a:gd name="connsiteY40" fmla="*/ 258267 h 581885"/>
                      <a:gd name="connsiteX41" fmla="*/ 6303947 w 6664847"/>
                      <a:gd name="connsiteY41" fmla="*/ 56555 h 581885"/>
                      <a:gd name="connsiteX42" fmla="*/ 6378724 w 6664847"/>
                      <a:gd name="connsiteY42" fmla="*/ 56555 h 581885"/>
                      <a:gd name="connsiteX43" fmla="*/ 6175128 w 6664847"/>
                      <a:gd name="connsiteY43" fmla="*/ 277119 h 581885"/>
                      <a:gd name="connsiteX44" fmla="*/ 6378724 w 6664847"/>
                      <a:gd name="connsiteY44" fmla="*/ 492025 h 581885"/>
                      <a:gd name="connsiteX45" fmla="*/ 6302690 w 6664847"/>
                      <a:gd name="connsiteY45" fmla="*/ 492025 h 581885"/>
                      <a:gd name="connsiteX46" fmla="*/ 6124858 w 6664847"/>
                      <a:gd name="connsiteY46" fmla="*/ 297226 h 581885"/>
                      <a:gd name="connsiteX47" fmla="*/ 6124858 w 6664847"/>
                      <a:gd name="connsiteY47" fmla="*/ 492025 h 581885"/>
                      <a:gd name="connsiteX48" fmla="*/ 6067674 w 6664847"/>
                      <a:gd name="connsiteY48" fmla="*/ 492025 h 581885"/>
                      <a:gd name="connsiteX49" fmla="*/ 5761442 w 6664847"/>
                      <a:gd name="connsiteY49" fmla="*/ 56555 h 581885"/>
                      <a:gd name="connsiteX50" fmla="*/ 5824280 w 6664847"/>
                      <a:gd name="connsiteY50" fmla="*/ 56555 h 581885"/>
                      <a:gd name="connsiteX51" fmla="*/ 5982003 w 6664847"/>
                      <a:gd name="connsiteY51" fmla="*/ 492025 h 581885"/>
                      <a:gd name="connsiteX52" fmla="*/ 5922936 w 6664847"/>
                      <a:gd name="connsiteY52" fmla="*/ 492025 h 581885"/>
                      <a:gd name="connsiteX53" fmla="*/ 5889004 w 6664847"/>
                      <a:gd name="connsiteY53" fmla="*/ 396512 h 581885"/>
                      <a:gd name="connsiteX54" fmla="*/ 5695462 w 6664847"/>
                      <a:gd name="connsiteY54" fmla="*/ 396512 h 581885"/>
                      <a:gd name="connsiteX55" fmla="*/ 5661528 w 6664847"/>
                      <a:gd name="connsiteY55" fmla="*/ 492025 h 581885"/>
                      <a:gd name="connsiteX56" fmla="*/ 5603090 w 6664847"/>
                      <a:gd name="connsiteY56" fmla="*/ 492025 h 581885"/>
                      <a:gd name="connsiteX57" fmla="*/ 5072732 w 6664847"/>
                      <a:gd name="connsiteY57" fmla="*/ 56555 h 581885"/>
                      <a:gd name="connsiteX58" fmla="*/ 5131172 w 6664847"/>
                      <a:gd name="connsiteY58" fmla="*/ 56555 h 581885"/>
                      <a:gd name="connsiteX59" fmla="*/ 5295182 w 6664847"/>
                      <a:gd name="connsiteY59" fmla="*/ 413477 h 581885"/>
                      <a:gd name="connsiteX60" fmla="*/ 5458562 w 6664847"/>
                      <a:gd name="connsiteY60" fmla="*/ 56555 h 581885"/>
                      <a:gd name="connsiteX61" fmla="*/ 5516999 w 6664847"/>
                      <a:gd name="connsiteY61" fmla="*/ 56555 h 581885"/>
                      <a:gd name="connsiteX62" fmla="*/ 5516999 w 6664847"/>
                      <a:gd name="connsiteY62" fmla="*/ 492025 h 581885"/>
                      <a:gd name="connsiteX63" fmla="*/ 5459188 w 6664847"/>
                      <a:gd name="connsiteY63" fmla="*/ 492025 h 581885"/>
                      <a:gd name="connsiteX64" fmla="*/ 5459188 w 6664847"/>
                      <a:gd name="connsiteY64" fmla="*/ 174692 h 581885"/>
                      <a:gd name="connsiteX65" fmla="*/ 5313404 w 6664847"/>
                      <a:gd name="connsiteY65" fmla="*/ 492025 h 581885"/>
                      <a:gd name="connsiteX66" fmla="*/ 5276330 w 6664847"/>
                      <a:gd name="connsiteY66" fmla="*/ 492025 h 581885"/>
                      <a:gd name="connsiteX67" fmla="*/ 5129916 w 6664847"/>
                      <a:gd name="connsiteY67" fmla="*/ 174692 h 581885"/>
                      <a:gd name="connsiteX68" fmla="*/ 5129916 w 6664847"/>
                      <a:gd name="connsiteY68" fmla="*/ 492025 h 581885"/>
                      <a:gd name="connsiteX69" fmla="*/ 5072732 w 6664847"/>
                      <a:gd name="connsiteY69" fmla="*/ 492025 h 581885"/>
                      <a:gd name="connsiteX70" fmla="*/ 4032130 w 6664847"/>
                      <a:gd name="connsiteY70" fmla="*/ 56555 h 581885"/>
                      <a:gd name="connsiteX71" fmla="*/ 4319301 w 6664847"/>
                      <a:gd name="connsiteY71" fmla="*/ 56555 h 581885"/>
                      <a:gd name="connsiteX72" fmla="*/ 4319301 w 6664847"/>
                      <a:gd name="connsiteY72" fmla="*/ 102427 h 581885"/>
                      <a:gd name="connsiteX73" fmla="*/ 4204306 w 6664847"/>
                      <a:gd name="connsiteY73" fmla="*/ 102427 h 581885"/>
                      <a:gd name="connsiteX74" fmla="*/ 4204306 w 6664847"/>
                      <a:gd name="connsiteY74" fmla="*/ 492025 h 581885"/>
                      <a:gd name="connsiteX75" fmla="*/ 4147122 w 6664847"/>
                      <a:gd name="connsiteY75" fmla="*/ 492025 h 581885"/>
                      <a:gd name="connsiteX76" fmla="*/ 4147122 w 6664847"/>
                      <a:gd name="connsiteY76" fmla="*/ 102427 h 581885"/>
                      <a:gd name="connsiteX77" fmla="*/ 4032130 w 6664847"/>
                      <a:gd name="connsiteY77" fmla="*/ 102427 h 581885"/>
                      <a:gd name="connsiteX78" fmla="*/ 3711234 w 6664847"/>
                      <a:gd name="connsiteY78" fmla="*/ 56555 h 581885"/>
                      <a:gd name="connsiteX79" fmla="*/ 3941850 w 6664847"/>
                      <a:gd name="connsiteY79" fmla="*/ 56555 h 581885"/>
                      <a:gd name="connsiteX80" fmla="*/ 3941850 w 6664847"/>
                      <a:gd name="connsiteY80" fmla="*/ 101798 h 581885"/>
                      <a:gd name="connsiteX81" fmla="*/ 3768418 w 6664847"/>
                      <a:gd name="connsiteY81" fmla="*/ 101798 h 581885"/>
                      <a:gd name="connsiteX82" fmla="*/ 3768418 w 6664847"/>
                      <a:gd name="connsiteY82" fmla="*/ 250098 h 581885"/>
                      <a:gd name="connsiteX83" fmla="*/ 3922998 w 6664847"/>
                      <a:gd name="connsiteY83" fmla="*/ 250098 h 581885"/>
                      <a:gd name="connsiteX84" fmla="*/ 3922998 w 6664847"/>
                      <a:gd name="connsiteY84" fmla="*/ 294714 h 581885"/>
                      <a:gd name="connsiteX85" fmla="*/ 3768418 w 6664847"/>
                      <a:gd name="connsiteY85" fmla="*/ 294714 h 581885"/>
                      <a:gd name="connsiteX86" fmla="*/ 3768418 w 6664847"/>
                      <a:gd name="connsiteY86" fmla="*/ 446782 h 581885"/>
                      <a:gd name="connsiteX87" fmla="*/ 3941850 w 6664847"/>
                      <a:gd name="connsiteY87" fmla="*/ 446782 h 581885"/>
                      <a:gd name="connsiteX88" fmla="*/ 3941850 w 6664847"/>
                      <a:gd name="connsiteY88" fmla="*/ 492025 h 581885"/>
                      <a:gd name="connsiteX89" fmla="*/ 3711234 w 6664847"/>
                      <a:gd name="connsiteY89" fmla="*/ 492025 h 581885"/>
                      <a:gd name="connsiteX90" fmla="*/ 3449407 w 6664847"/>
                      <a:gd name="connsiteY90" fmla="*/ 56555 h 581885"/>
                      <a:gd name="connsiteX91" fmla="*/ 3506591 w 6664847"/>
                      <a:gd name="connsiteY91" fmla="*/ 56555 h 581885"/>
                      <a:gd name="connsiteX92" fmla="*/ 3506591 w 6664847"/>
                      <a:gd name="connsiteY92" fmla="*/ 448039 h 581885"/>
                      <a:gd name="connsiteX93" fmla="*/ 3659289 w 6664847"/>
                      <a:gd name="connsiteY93" fmla="*/ 448039 h 581885"/>
                      <a:gd name="connsiteX94" fmla="*/ 3659289 w 6664847"/>
                      <a:gd name="connsiteY94" fmla="*/ 492025 h 581885"/>
                      <a:gd name="connsiteX95" fmla="*/ 3449407 w 6664847"/>
                      <a:gd name="connsiteY95" fmla="*/ 492025 h 581885"/>
                      <a:gd name="connsiteX96" fmla="*/ 2742475 w 6664847"/>
                      <a:gd name="connsiteY96" fmla="*/ 56555 h 581885"/>
                      <a:gd name="connsiteX97" fmla="*/ 2883862 w 6664847"/>
                      <a:gd name="connsiteY97" fmla="*/ 56555 h 581885"/>
                      <a:gd name="connsiteX98" fmla="*/ 2996028 w 6664847"/>
                      <a:gd name="connsiteY98" fmla="*/ 92372 h 581885"/>
                      <a:gd name="connsiteX99" fmla="*/ 3034674 w 6664847"/>
                      <a:gd name="connsiteY99" fmla="*/ 180033 h 581885"/>
                      <a:gd name="connsiteX100" fmla="*/ 3006397 w 6664847"/>
                      <a:gd name="connsiteY100" fmla="*/ 266437 h 581885"/>
                      <a:gd name="connsiteX101" fmla="*/ 2921565 w 6664847"/>
                      <a:gd name="connsiteY101" fmla="*/ 309794 h 581885"/>
                      <a:gd name="connsiteX102" fmla="*/ 3041587 w 6664847"/>
                      <a:gd name="connsiteY102" fmla="*/ 492025 h 581885"/>
                      <a:gd name="connsiteX103" fmla="*/ 2969950 w 6664847"/>
                      <a:gd name="connsiteY103" fmla="*/ 492025 h 581885"/>
                      <a:gd name="connsiteX104" fmla="*/ 2855584 w 6664847"/>
                      <a:gd name="connsiteY104" fmla="*/ 312307 h 581885"/>
                      <a:gd name="connsiteX105" fmla="*/ 2799659 w 6664847"/>
                      <a:gd name="connsiteY105" fmla="*/ 312307 h 581885"/>
                      <a:gd name="connsiteX106" fmla="*/ 2799659 w 6664847"/>
                      <a:gd name="connsiteY106" fmla="*/ 492025 h 581885"/>
                      <a:gd name="connsiteX107" fmla="*/ 2742475 w 6664847"/>
                      <a:gd name="connsiteY107" fmla="*/ 492025 h 581885"/>
                      <a:gd name="connsiteX108" fmla="*/ 2428283 w 6664847"/>
                      <a:gd name="connsiteY108" fmla="*/ 56555 h 581885"/>
                      <a:gd name="connsiteX109" fmla="*/ 2658900 w 6664847"/>
                      <a:gd name="connsiteY109" fmla="*/ 56555 h 581885"/>
                      <a:gd name="connsiteX110" fmla="*/ 2658900 w 6664847"/>
                      <a:gd name="connsiteY110" fmla="*/ 101798 h 581885"/>
                      <a:gd name="connsiteX111" fmla="*/ 2485467 w 6664847"/>
                      <a:gd name="connsiteY111" fmla="*/ 101798 h 581885"/>
                      <a:gd name="connsiteX112" fmla="*/ 2485467 w 6664847"/>
                      <a:gd name="connsiteY112" fmla="*/ 250098 h 581885"/>
                      <a:gd name="connsiteX113" fmla="*/ 2640048 w 6664847"/>
                      <a:gd name="connsiteY113" fmla="*/ 250098 h 581885"/>
                      <a:gd name="connsiteX114" fmla="*/ 2640048 w 6664847"/>
                      <a:gd name="connsiteY114" fmla="*/ 294714 h 581885"/>
                      <a:gd name="connsiteX115" fmla="*/ 2485467 w 6664847"/>
                      <a:gd name="connsiteY115" fmla="*/ 294714 h 581885"/>
                      <a:gd name="connsiteX116" fmla="*/ 2485467 w 6664847"/>
                      <a:gd name="connsiteY116" fmla="*/ 446782 h 581885"/>
                      <a:gd name="connsiteX117" fmla="*/ 2658900 w 6664847"/>
                      <a:gd name="connsiteY117" fmla="*/ 446782 h 581885"/>
                      <a:gd name="connsiteX118" fmla="*/ 2658900 w 6664847"/>
                      <a:gd name="connsiteY118" fmla="*/ 492025 h 581885"/>
                      <a:gd name="connsiteX119" fmla="*/ 2428283 w 6664847"/>
                      <a:gd name="connsiteY119" fmla="*/ 492025 h 581885"/>
                      <a:gd name="connsiteX120" fmla="*/ 2009361 w 6664847"/>
                      <a:gd name="connsiteY120" fmla="*/ 56555 h 581885"/>
                      <a:gd name="connsiteX121" fmla="*/ 2066545 w 6664847"/>
                      <a:gd name="connsiteY121" fmla="*/ 56555 h 581885"/>
                      <a:gd name="connsiteX122" fmla="*/ 2066545 w 6664847"/>
                      <a:gd name="connsiteY122" fmla="*/ 250098 h 581885"/>
                      <a:gd name="connsiteX123" fmla="*/ 2285850 w 6664847"/>
                      <a:gd name="connsiteY123" fmla="*/ 250098 h 581885"/>
                      <a:gd name="connsiteX124" fmla="*/ 2285850 w 6664847"/>
                      <a:gd name="connsiteY124" fmla="*/ 56555 h 581885"/>
                      <a:gd name="connsiteX125" fmla="*/ 2343660 w 6664847"/>
                      <a:gd name="connsiteY125" fmla="*/ 56555 h 581885"/>
                      <a:gd name="connsiteX126" fmla="*/ 2343660 w 6664847"/>
                      <a:gd name="connsiteY126" fmla="*/ 492025 h 581885"/>
                      <a:gd name="connsiteX127" fmla="*/ 2285850 w 6664847"/>
                      <a:gd name="connsiteY127" fmla="*/ 492025 h 581885"/>
                      <a:gd name="connsiteX128" fmla="*/ 2285850 w 6664847"/>
                      <a:gd name="connsiteY128" fmla="*/ 295341 h 581885"/>
                      <a:gd name="connsiteX129" fmla="*/ 2066545 w 6664847"/>
                      <a:gd name="connsiteY129" fmla="*/ 295341 h 581885"/>
                      <a:gd name="connsiteX130" fmla="*/ 2066545 w 6664847"/>
                      <a:gd name="connsiteY130" fmla="*/ 492025 h 581885"/>
                      <a:gd name="connsiteX131" fmla="*/ 2009361 w 6664847"/>
                      <a:gd name="connsiteY131" fmla="*/ 492025 h 581885"/>
                      <a:gd name="connsiteX132" fmla="*/ 1649508 w 6664847"/>
                      <a:gd name="connsiteY132" fmla="*/ 56555 h 581885"/>
                      <a:gd name="connsiteX133" fmla="*/ 1936679 w 6664847"/>
                      <a:gd name="connsiteY133" fmla="*/ 56555 h 581885"/>
                      <a:gd name="connsiteX134" fmla="*/ 1936679 w 6664847"/>
                      <a:gd name="connsiteY134" fmla="*/ 102427 h 581885"/>
                      <a:gd name="connsiteX135" fmla="*/ 1821684 w 6664847"/>
                      <a:gd name="connsiteY135" fmla="*/ 102427 h 581885"/>
                      <a:gd name="connsiteX136" fmla="*/ 1821684 w 6664847"/>
                      <a:gd name="connsiteY136" fmla="*/ 492025 h 581885"/>
                      <a:gd name="connsiteX137" fmla="*/ 1764500 w 6664847"/>
                      <a:gd name="connsiteY137" fmla="*/ 492025 h 581885"/>
                      <a:gd name="connsiteX138" fmla="*/ 1764500 w 6664847"/>
                      <a:gd name="connsiteY138" fmla="*/ 102427 h 581885"/>
                      <a:gd name="connsiteX139" fmla="*/ 1649508 w 6664847"/>
                      <a:gd name="connsiteY139" fmla="*/ 102427 h 581885"/>
                      <a:gd name="connsiteX140" fmla="*/ 1354794 w 6664847"/>
                      <a:gd name="connsiteY140" fmla="*/ 56555 h 581885"/>
                      <a:gd name="connsiteX141" fmla="*/ 1585411 w 6664847"/>
                      <a:gd name="connsiteY141" fmla="*/ 56555 h 581885"/>
                      <a:gd name="connsiteX142" fmla="*/ 1585411 w 6664847"/>
                      <a:gd name="connsiteY142" fmla="*/ 101798 h 581885"/>
                      <a:gd name="connsiteX143" fmla="*/ 1411978 w 6664847"/>
                      <a:gd name="connsiteY143" fmla="*/ 101798 h 581885"/>
                      <a:gd name="connsiteX144" fmla="*/ 1411978 w 6664847"/>
                      <a:gd name="connsiteY144" fmla="*/ 250098 h 581885"/>
                      <a:gd name="connsiteX145" fmla="*/ 1566559 w 6664847"/>
                      <a:gd name="connsiteY145" fmla="*/ 250098 h 581885"/>
                      <a:gd name="connsiteX146" fmla="*/ 1566559 w 6664847"/>
                      <a:gd name="connsiteY146" fmla="*/ 294714 h 581885"/>
                      <a:gd name="connsiteX147" fmla="*/ 1411978 w 6664847"/>
                      <a:gd name="connsiteY147" fmla="*/ 294714 h 581885"/>
                      <a:gd name="connsiteX148" fmla="*/ 1411978 w 6664847"/>
                      <a:gd name="connsiteY148" fmla="*/ 446782 h 581885"/>
                      <a:gd name="connsiteX149" fmla="*/ 1585411 w 6664847"/>
                      <a:gd name="connsiteY149" fmla="*/ 446782 h 581885"/>
                      <a:gd name="connsiteX150" fmla="*/ 1585411 w 6664847"/>
                      <a:gd name="connsiteY150" fmla="*/ 492025 h 581885"/>
                      <a:gd name="connsiteX151" fmla="*/ 1354794 w 6664847"/>
                      <a:gd name="connsiteY151" fmla="*/ 492025 h 581885"/>
                      <a:gd name="connsiteX152" fmla="*/ 0 w 6664847"/>
                      <a:gd name="connsiteY152" fmla="*/ 56555 h 581885"/>
                      <a:gd name="connsiteX153" fmla="*/ 287171 w 6664847"/>
                      <a:gd name="connsiteY153" fmla="*/ 56555 h 581885"/>
                      <a:gd name="connsiteX154" fmla="*/ 287171 w 6664847"/>
                      <a:gd name="connsiteY154" fmla="*/ 102427 h 581885"/>
                      <a:gd name="connsiteX155" fmla="*/ 172176 w 6664847"/>
                      <a:gd name="connsiteY155" fmla="*/ 102427 h 581885"/>
                      <a:gd name="connsiteX156" fmla="*/ 172176 w 6664847"/>
                      <a:gd name="connsiteY156" fmla="*/ 492025 h 581885"/>
                      <a:gd name="connsiteX157" fmla="*/ 114992 w 6664847"/>
                      <a:gd name="connsiteY157" fmla="*/ 492025 h 581885"/>
                      <a:gd name="connsiteX158" fmla="*/ 114992 w 6664847"/>
                      <a:gd name="connsiteY158" fmla="*/ 102427 h 581885"/>
                      <a:gd name="connsiteX159" fmla="*/ 0 w 6664847"/>
                      <a:gd name="connsiteY159" fmla="*/ 102427 h 581885"/>
                      <a:gd name="connsiteX160" fmla="*/ 4628988 w 6664847"/>
                      <a:gd name="connsiteY160" fmla="*/ 52157 h 581885"/>
                      <a:gd name="connsiteX161" fmla="*/ 4729532 w 6664847"/>
                      <a:gd name="connsiteY161" fmla="*/ 81377 h 581885"/>
                      <a:gd name="connsiteX162" fmla="*/ 4772576 w 6664847"/>
                      <a:gd name="connsiteY162" fmla="*/ 162124 h 581885"/>
                      <a:gd name="connsiteX163" fmla="*/ 4709108 w 6664847"/>
                      <a:gd name="connsiteY163" fmla="*/ 162124 h 581885"/>
                      <a:gd name="connsiteX164" fmla="*/ 4684916 w 6664847"/>
                      <a:gd name="connsiteY164" fmla="*/ 118137 h 581885"/>
                      <a:gd name="connsiteX165" fmla="*/ 4626475 w 6664847"/>
                      <a:gd name="connsiteY165" fmla="*/ 99915 h 581885"/>
                      <a:gd name="connsiteX166" fmla="*/ 4566466 w 6664847"/>
                      <a:gd name="connsiteY166" fmla="*/ 118450 h 581885"/>
                      <a:gd name="connsiteX167" fmla="*/ 4543216 w 6664847"/>
                      <a:gd name="connsiteY167" fmla="*/ 172806 h 581885"/>
                      <a:gd name="connsiteX168" fmla="*/ 4556410 w 6664847"/>
                      <a:gd name="connsiteY168" fmla="*/ 212395 h 581885"/>
                      <a:gd name="connsiteX169" fmla="*/ 4590344 w 6664847"/>
                      <a:gd name="connsiteY169" fmla="*/ 235644 h 581885"/>
                      <a:gd name="connsiteX170" fmla="*/ 4636530 w 6664847"/>
                      <a:gd name="connsiteY170" fmla="*/ 248841 h 581885"/>
                      <a:gd name="connsiteX171" fmla="*/ 4687428 w 6664847"/>
                      <a:gd name="connsiteY171" fmla="*/ 261722 h 581885"/>
                      <a:gd name="connsiteX172" fmla="*/ 4733614 w 6664847"/>
                      <a:gd name="connsiteY172" fmla="*/ 280261 h 581885"/>
                      <a:gd name="connsiteX173" fmla="*/ 4767548 w 6664847"/>
                      <a:gd name="connsiteY173" fmla="*/ 314192 h 581885"/>
                      <a:gd name="connsiteX174" fmla="*/ 4780742 w 6664847"/>
                      <a:gd name="connsiteY174" fmla="*/ 370120 h 581885"/>
                      <a:gd name="connsiteX175" fmla="*/ 4741784 w 6664847"/>
                      <a:gd name="connsiteY175" fmla="*/ 458721 h 581885"/>
                      <a:gd name="connsiteX176" fmla="*/ 4636530 w 6664847"/>
                      <a:gd name="connsiteY176" fmla="*/ 496424 h 581885"/>
                      <a:gd name="connsiteX177" fmla="*/ 4528762 w 6664847"/>
                      <a:gd name="connsiteY177" fmla="*/ 465947 h 581885"/>
                      <a:gd name="connsiteX178" fmla="*/ 4487288 w 6664847"/>
                      <a:gd name="connsiteY178" fmla="*/ 383314 h 581885"/>
                      <a:gd name="connsiteX179" fmla="*/ 4548240 w 6664847"/>
                      <a:gd name="connsiteY179" fmla="*/ 383314 h 581885"/>
                      <a:gd name="connsiteX180" fmla="*/ 4571806 w 6664847"/>
                      <a:gd name="connsiteY180" fmla="*/ 431073 h 581885"/>
                      <a:gd name="connsiteX181" fmla="*/ 4634332 w 6664847"/>
                      <a:gd name="connsiteY181" fmla="*/ 449295 h 581885"/>
                      <a:gd name="connsiteX182" fmla="*/ 4700312 w 6664847"/>
                      <a:gd name="connsiteY182" fmla="*/ 427931 h 581885"/>
                      <a:gd name="connsiteX183" fmla="*/ 4724818 w 6664847"/>
                      <a:gd name="connsiteY183" fmla="*/ 377973 h 581885"/>
                      <a:gd name="connsiteX184" fmla="*/ 4711620 w 6664847"/>
                      <a:gd name="connsiteY184" fmla="*/ 333987 h 581885"/>
                      <a:gd name="connsiteX185" fmla="*/ 4677688 w 6664847"/>
                      <a:gd name="connsiteY185" fmla="*/ 311050 h 581885"/>
                      <a:gd name="connsiteX186" fmla="*/ 4631503 w 6664847"/>
                      <a:gd name="connsiteY186" fmla="*/ 298169 h 581885"/>
                      <a:gd name="connsiteX187" fmla="*/ 4580602 w 6664847"/>
                      <a:gd name="connsiteY187" fmla="*/ 285288 h 581885"/>
                      <a:gd name="connsiteX188" fmla="*/ 4534416 w 6664847"/>
                      <a:gd name="connsiteY188" fmla="*/ 266121 h 581885"/>
                      <a:gd name="connsiteX189" fmla="*/ 4500485 w 6664847"/>
                      <a:gd name="connsiteY189" fmla="*/ 231559 h 581885"/>
                      <a:gd name="connsiteX190" fmla="*/ 4487288 w 6664847"/>
                      <a:gd name="connsiteY190" fmla="*/ 174692 h 581885"/>
                      <a:gd name="connsiteX191" fmla="*/ 4526563 w 6664847"/>
                      <a:gd name="connsiteY191" fmla="*/ 85775 h 581885"/>
                      <a:gd name="connsiteX192" fmla="*/ 4628988 w 6664847"/>
                      <a:gd name="connsiteY192" fmla="*/ 52157 h 581885"/>
                      <a:gd name="connsiteX193" fmla="*/ 1056521 w 6664847"/>
                      <a:gd name="connsiteY193" fmla="*/ 52157 h 581885"/>
                      <a:gd name="connsiteX194" fmla="*/ 1177486 w 6664847"/>
                      <a:gd name="connsiteY194" fmla="*/ 84205 h 581885"/>
                      <a:gd name="connsiteX195" fmla="*/ 1255721 w 6664847"/>
                      <a:gd name="connsiteY195" fmla="*/ 176577 h 581885"/>
                      <a:gd name="connsiteX196" fmla="*/ 1186598 w 6664847"/>
                      <a:gd name="connsiteY196" fmla="*/ 176577 h 581885"/>
                      <a:gd name="connsiteX197" fmla="*/ 1056521 w 6664847"/>
                      <a:gd name="connsiteY197" fmla="*/ 103057 h 581885"/>
                      <a:gd name="connsiteX198" fmla="*/ 939327 w 6664847"/>
                      <a:gd name="connsiteY198" fmla="*/ 149870 h 581885"/>
                      <a:gd name="connsiteX199" fmla="*/ 893141 w 6664847"/>
                      <a:gd name="connsiteY199" fmla="*/ 273977 h 581885"/>
                      <a:gd name="connsiteX200" fmla="*/ 939327 w 6664847"/>
                      <a:gd name="connsiteY200" fmla="*/ 398397 h 581885"/>
                      <a:gd name="connsiteX201" fmla="*/ 1054322 w 6664847"/>
                      <a:gd name="connsiteY201" fmla="*/ 445526 h 581885"/>
                      <a:gd name="connsiteX202" fmla="*/ 1164918 w 6664847"/>
                      <a:gd name="connsiteY202" fmla="*/ 406564 h 581885"/>
                      <a:gd name="connsiteX203" fmla="*/ 1213617 w 6664847"/>
                      <a:gd name="connsiteY203" fmla="*/ 300998 h 581885"/>
                      <a:gd name="connsiteX204" fmla="*/ 1033901 w 6664847"/>
                      <a:gd name="connsiteY204" fmla="*/ 300998 h 581885"/>
                      <a:gd name="connsiteX205" fmla="*/ 1033901 w 6664847"/>
                      <a:gd name="connsiteY205" fmla="*/ 255752 h 581885"/>
                      <a:gd name="connsiteX206" fmla="*/ 1273943 w 6664847"/>
                      <a:gd name="connsiteY206" fmla="*/ 255752 h 581885"/>
                      <a:gd name="connsiteX207" fmla="*/ 1273943 w 6664847"/>
                      <a:gd name="connsiteY207" fmla="*/ 300998 h 581885"/>
                      <a:gd name="connsiteX208" fmla="*/ 1204191 w 6664847"/>
                      <a:gd name="connsiteY208" fmla="*/ 440499 h 581885"/>
                      <a:gd name="connsiteX209" fmla="*/ 1053066 w 6664847"/>
                      <a:gd name="connsiteY209" fmla="*/ 495797 h 581885"/>
                      <a:gd name="connsiteX210" fmla="*/ 898798 w 6664847"/>
                      <a:gd name="connsiteY210" fmla="*/ 432958 h 581885"/>
                      <a:gd name="connsiteX211" fmla="*/ 834704 w 6664847"/>
                      <a:gd name="connsiteY211" fmla="*/ 273663 h 581885"/>
                      <a:gd name="connsiteX212" fmla="*/ 898798 w 6664847"/>
                      <a:gd name="connsiteY212" fmla="*/ 114682 h 581885"/>
                      <a:gd name="connsiteX213" fmla="*/ 1056521 w 6664847"/>
                      <a:gd name="connsiteY213" fmla="*/ 52157 h 581885"/>
                      <a:gd name="connsiteX214" fmla="*/ 559050 w 6664847"/>
                      <a:gd name="connsiteY214" fmla="*/ 52157 h 581885"/>
                      <a:gd name="connsiteX215" fmla="*/ 716462 w 6664847"/>
                      <a:gd name="connsiteY215" fmla="*/ 114682 h 581885"/>
                      <a:gd name="connsiteX216" fmla="*/ 780244 w 6664847"/>
                      <a:gd name="connsiteY216" fmla="*/ 273977 h 581885"/>
                      <a:gd name="connsiteX217" fmla="*/ 716462 w 6664847"/>
                      <a:gd name="connsiteY217" fmla="*/ 433585 h 581885"/>
                      <a:gd name="connsiteX218" fmla="*/ 559050 w 6664847"/>
                      <a:gd name="connsiteY218" fmla="*/ 496424 h 581885"/>
                      <a:gd name="connsiteX219" fmla="*/ 401328 w 6664847"/>
                      <a:gd name="connsiteY219" fmla="*/ 433272 h 581885"/>
                      <a:gd name="connsiteX220" fmla="*/ 337233 w 6664847"/>
                      <a:gd name="connsiteY220" fmla="*/ 273663 h 581885"/>
                      <a:gd name="connsiteX221" fmla="*/ 401328 w 6664847"/>
                      <a:gd name="connsiteY221" fmla="*/ 114682 h 581885"/>
                      <a:gd name="connsiteX222" fmla="*/ 559050 w 6664847"/>
                      <a:gd name="connsiteY222" fmla="*/ 52157 h 581885"/>
                      <a:gd name="connsiteX223" fmla="*/ 4360564 w 6664847"/>
                      <a:gd name="connsiteY223" fmla="*/ 0 h 581885"/>
                      <a:gd name="connsiteX224" fmla="*/ 4417748 w 6664847"/>
                      <a:gd name="connsiteY224" fmla="*/ 0 h 581885"/>
                      <a:gd name="connsiteX225" fmla="*/ 4425288 w 6664847"/>
                      <a:gd name="connsiteY225" fmla="*/ 57811 h 581885"/>
                      <a:gd name="connsiteX226" fmla="*/ 4361193 w 6664847"/>
                      <a:gd name="connsiteY226" fmla="*/ 128819 h 581885"/>
                      <a:gd name="connsiteX227" fmla="*/ 4361193 w 6664847"/>
                      <a:gd name="connsiteY227" fmla="*/ 101171 h 581885"/>
                      <a:gd name="connsiteX228" fmla="*/ 4391356 w 6664847"/>
                      <a:gd name="connsiteY228" fmla="*/ 68496 h 581885"/>
                      <a:gd name="connsiteX229" fmla="*/ 4391356 w 6664847"/>
                      <a:gd name="connsiteY229" fmla="*/ 54042 h 581885"/>
                      <a:gd name="connsiteX230" fmla="*/ 4360564 w 6664847"/>
                      <a:gd name="connsiteY230" fmla="*/ 54042 h 58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6664847" h="581885">
                        <a:moveTo>
                          <a:pt x="3112595" y="449924"/>
                        </a:moveTo>
                        <a:lnTo>
                          <a:pt x="3171033" y="449924"/>
                        </a:lnTo>
                        <a:cubicBezTo>
                          <a:pt x="3191979" y="537898"/>
                          <a:pt x="3173127" y="581885"/>
                          <a:pt x="3114478" y="581885"/>
                        </a:cubicBezTo>
                        <a:lnTo>
                          <a:pt x="3114478" y="554234"/>
                        </a:lnTo>
                        <a:cubicBezTo>
                          <a:pt x="3124951" y="554234"/>
                          <a:pt x="3132598" y="551722"/>
                          <a:pt x="3137414" y="546694"/>
                        </a:cubicBezTo>
                        <a:cubicBezTo>
                          <a:pt x="3142233" y="541667"/>
                          <a:pt x="3144641" y="533709"/>
                          <a:pt x="3144641" y="522815"/>
                        </a:cubicBezTo>
                        <a:lnTo>
                          <a:pt x="3144641" y="508365"/>
                        </a:lnTo>
                        <a:lnTo>
                          <a:pt x="3112595" y="508365"/>
                        </a:lnTo>
                        <a:close/>
                        <a:moveTo>
                          <a:pt x="5792232" y="126307"/>
                        </a:moveTo>
                        <a:lnTo>
                          <a:pt x="5711798" y="351269"/>
                        </a:lnTo>
                        <a:lnTo>
                          <a:pt x="5872666" y="351269"/>
                        </a:lnTo>
                        <a:close/>
                        <a:moveTo>
                          <a:pt x="558737" y="103057"/>
                        </a:moveTo>
                        <a:cubicBezTo>
                          <a:pt x="511190" y="103057"/>
                          <a:pt x="472019" y="118662"/>
                          <a:pt x="441230" y="149870"/>
                        </a:cubicBezTo>
                        <a:cubicBezTo>
                          <a:pt x="410437" y="181080"/>
                          <a:pt x="395044" y="222450"/>
                          <a:pt x="395044" y="273977"/>
                        </a:cubicBezTo>
                        <a:cubicBezTo>
                          <a:pt x="395044" y="325504"/>
                          <a:pt x="410544" y="366978"/>
                          <a:pt x="441543" y="398397"/>
                        </a:cubicBezTo>
                        <a:cubicBezTo>
                          <a:pt x="472544" y="429817"/>
                          <a:pt x="511713" y="445526"/>
                          <a:pt x="559050" y="445526"/>
                        </a:cubicBezTo>
                        <a:cubicBezTo>
                          <a:pt x="606391" y="445526"/>
                          <a:pt x="645350" y="429817"/>
                          <a:pt x="675931" y="398397"/>
                        </a:cubicBezTo>
                        <a:cubicBezTo>
                          <a:pt x="706512" y="366978"/>
                          <a:pt x="721803" y="325504"/>
                          <a:pt x="721803" y="273977"/>
                        </a:cubicBezTo>
                        <a:cubicBezTo>
                          <a:pt x="721803" y="222450"/>
                          <a:pt x="706512" y="181080"/>
                          <a:pt x="675931" y="149870"/>
                        </a:cubicBezTo>
                        <a:cubicBezTo>
                          <a:pt x="645350" y="118662"/>
                          <a:pt x="606283" y="103057"/>
                          <a:pt x="558737" y="103057"/>
                        </a:cubicBezTo>
                        <a:close/>
                        <a:moveTo>
                          <a:pt x="2799659" y="102427"/>
                        </a:moveTo>
                        <a:lnTo>
                          <a:pt x="2799659" y="267063"/>
                        </a:lnTo>
                        <a:lnTo>
                          <a:pt x="2883862" y="267063"/>
                        </a:lnTo>
                        <a:cubicBezTo>
                          <a:pt x="2915281" y="267063"/>
                          <a:pt x="2938635" y="259837"/>
                          <a:pt x="2953927" y="245386"/>
                        </a:cubicBezTo>
                        <a:cubicBezTo>
                          <a:pt x="2969219" y="230933"/>
                          <a:pt x="2976863" y="210718"/>
                          <a:pt x="2976863" y="184747"/>
                        </a:cubicBezTo>
                        <a:cubicBezTo>
                          <a:pt x="2976863" y="129866"/>
                          <a:pt x="2945862" y="102427"/>
                          <a:pt x="2883862" y="102427"/>
                        </a:cubicBezTo>
                        <a:close/>
                        <a:moveTo>
                          <a:pt x="6434230" y="56555"/>
                        </a:moveTo>
                        <a:lnTo>
                          <a:pt x="6664847" y="56555"/>
                        </a:lnTo>
                        <a:lnTo>
                          <a:pt x="6664847" y="101798"/>
                        </a:lnTo>
                        <a:lnTo>
                          <a:pt x="6491414" y="101798"/>
                        </a:lnTo>
                        <a:lnTo>
                          <a:pt x="6491414" y="250098"/>
                        </a:lnTo>
                        <a:lnTo>
                          <a:pt x="6645996" y="250098"/>
                        </a:lnTo>
                        <a:lnTo>
                          <a:pt x="6645996" y="294714"/>
                        </a:lnTo>
                        <a:lnTo>
                          <a:pt x="6491414" y="294714"/>
                        </a:lnTo>
                        <a:lnTo>
                          <a:pt x="6491414" y="446782"/>
                        </a:lnTo>
                        <a:lnTo>
                          <a:pt x="6664847" y="446782"/>
                        </a:lnTo>
                        <a:lnTo>
                          <a:pt x="6664847" y="492025"/>
                        </a:lnTo>
                        <a:lnTo>
                          <a:pt x="6434230" y="492025"/>
                        </a:lnTo>
                        <a:close/>
                        <a:moveTo>
                          <a:pt x="6067674" y="56555"/>
                        </a:moveTo>
                        <a:lnTo>
                          <a:pt x="6124858" y="56555"/>
                        </a:lnTo>
                        <a:lnTo>
                          <a:pt x="6124858" y="258267"/>
                        </a:lnTo>
                        <a:lnTo>
                          <a:pt x="6303947" y="56555"/>
                        </a:lnTo>
                        <a:lnTo>
                          <a:pt x="6378724" y="56555"/>
                        </a:lnTo>
                        <a:lnTo>
                          <a:pt x="6175128" y="277119"/>
                        </a:lnTo>
                        <a:lnTo>
                          <a:pt x="6378724" y="492025"/>
                        </a:lnTo>
                        <a:lnTo>
                          <a:pt x="6302690" y="492025"/>
                        </a:lnTo>
                        <a:lnTo>
                          <a:pt x="6124858" y="297226"/>
                        </a:lnTo>
                        <a:lnTo>
                          <a:pt x="6124858" y="492025"/>
                        </a:lnTo>
                        <a:lnTo>
                          <a:pt x="6067674" y="492025"/>
                        </a:lnTo>
                        <a:close/>
                        <a:moveTo>
                          <a:pt x="5761442" y="56555"/>
                        </a:moveTo>
                        <a:lnTo>
                          <a:pt x="5824280" y="56555"/>
                        </a:lnTo>
                        <a:lnTo>
                          <a:pt x="5982003" y="492025"/>
                        </a:lnTo>
                        <a:lnTo>
                          <a:pt x="5922936" y="492025"/>
                        </a:lnTo>
                        <a:lnTo>
                          <a:pt x="5889004" y="396512"/>
                        </a:lnTo>
                        <a:lnTo>
                          <a:pt x="5695462" y="396512"/>
                        </a:lnTo>
                        <a:lnTo>
                          <a:pt x="5661528" y="492025"/>
                        </a:lnTo>
                        <a:lnTo>
                          <a:pt x="5603090" y="492025"/>
                        </a:lnTo>
                        <a:close/>
                        <a:moveTo>
                          <a:pt x="5072732" y="56555"/>
                        </a:moveTo>
                        <a:lnTo>
                          <a:pt x="5131172" y="56555"/>
                        </a:lnTo>
                        <a:lnTo>
                          <a:pt x="5295182" y="413477"/>
                        </a:lnTo>
                        <a:lnTo>
                          <a:pt x="5458562" y="56555"/>
                        </a:lnTo>
                        <a:lnTo>
                          <a:pt x="5516999" y="56555"/>
                        </a:lnTo>
                        <a:lnTo>
                          <a:pt x="5516999" y="492025"/>
                        </a:lnTo>
                        <a:lnTo>
                          <a:pt x="5459188" y="492025"/>
                        </a:lnTo>
                        <a:lnTo>
                          <a:pt x="5459188" y="174692"/>
                        </a:lnTo>
                        <a:lnTo>
                          <a:pt x="5313404" y="492025"/>
                        </a:lnTo>
                        <a:lnTo>
                          <a:pt x="5276330" y="492025"/>
                        </a:lnTo>
                        <a:lnTo>
                          <a:pt x="5129916" y="174692"/>
                        </a:lnTo>
                        <a:lnTo>
                          <a:pt x="5129916" y="492025"/>
                        </a:lnTo>
                        <a:lnTo>
                          <a:pt x="5072732" y="492025"/>
                        </a:lnTo>
                        <a:close/>
                        <a:moveTo>
                          <a:pt x="4032130" y="56555"/>
                        </a:moveTo>
                        <a:lnTo>
                          <a:pt x="4319301" y="56555"/>
                        </a:lnTo>
                        <a:lnTo>
                          <a:pt x="4319301" y="102427"/>
                        </a:lnTo>
                        <a:lnTo>
                          <a:pt x="4204306" y="102427"/>
                        </a:lnTo>
                        <a:lnTo>
                          <a:pt x="4204306" y="492025"/>
                        </a:lnTo>
                        <a:lnTo>
                          <a:pt x="4147122" y="492025"/>
                        </a:lnTo>
                        <a:lnTo>
                          <a:pt x="4147122" y="102427"/>
                        </a:lnTo>
                        <a:lnTo>
                          <a:pt x="4032130" y="102427"/>
                        </a:lnTo>
                        <a:close/>
                        <a:moveTo>
                          <a:pt x="3711234" y="56555"/>
                        </a:moveTo>
                        <a:lnTo>
                          <a:pt x="3941850" y="56555"/>
                        </a:lnTo>
                        <a:lnTo>
                          <a:pt x="3941850" y="101798"/>
                        </a:lnTo>
                        <a:lnTo>
                          <a:pt x="3768418" y="101798"/>
                        </a:lnTo>
                        <a:lnTo>
                          <a:pt x="3768418" y="250098"/>
                        </a:lnTo>
                        <a:lnTo>
                          <a:pt x="3922998" y="250098"/>
                        </a:lnTo>
                        <a:lnTo>
                          <a:pt x="3922998" y="294714"/>
                        </a:lnTo>
                        <a:lnTo>
                          <a:pt x="3768418" y="294714"/>
                        </a:lnTo>
                        <a:lnTo>
                          <a:pt x="3768418" y="446782"/>
                        </a:lnTo>
                        <a:lnTo>
                          <a:pt x="3941850" y="446782"/>
                        </a:lnTo>
                        <a:lnTo>
                          <a:pt x="3941850" y="492025"/>
                        </a:lnTo>
                        <a:lnTo>
                          <a:pt x="3711234" y="492025"/>
                        </a:lnTo>
                        <a:close/>
                        <a:moveTo>
                          <a:pt x="3449407" y="56555"/>
                        </a:moveTo>
                        <a:lnTo>
                          <a:pt x="3506591" y="56555"/>
                        </a:lnTo>
                        <a:lnTo>
                          <a:pt x="3506591" y="448039"/>
                        </a:lnTo>
                        <a:lnTo>
                          <a:pt x="3659289" y="448039"/>
                        </a:lnTo>
                        <a:lnTo>
                          <a:pt x="3659289" y="492025"/>
                        </a:lnTo>
                        <a:lnTo>
                          <a:pt x="3449407" y="492025"/>
                        </a:lnTo>
                        <a:close/>
                        <a:moveTo>
                          <a:pt x="2742475" y="56555"/>
                        </a:moveTo>
                        <a:lnTo>
                          <a:pt x="2883862" y="56555"/>
                        </a:lnTo>
                        <a:cubicBezTo>
                          <a:pt x="2932876" y="56555"/>
                          <a:pt x="2970266" y="68496"/>
                          <a:pt x="2996028" y="92372"/>
                        </a:cubicBezTo>
                        <a:cubicBezTo>
                          <a:pt x="3021793" y="116251"/>
                          <a:pt x="3034674" y="145471"/>
                          <a:pt x="3034674" y="180033"/>
                        </a:cubicBezTo>
                        <a:cubicBezTo>
                          <a:pt x="3034674" y="214594"/>
                          <a:pt x="3025248" y="243396"/>
                          <a:pt x="3006397" y="266437"/>
                        </a:cubicBezTo>
                        <a:cubicBezTo>
                          <a:pt x="2987545" y="289477"/>
                          <a:pt x="2959268" y="303928"/>
                          <a:pt x="2921565" y="309794"/>
                        </a:cubicBezTo>
                        <a:lnTo>
                          <a:pt x="3041587" y="492025"/>
                        </a:lnTo>
                        <a:lnTo>
                          <a:pt x="2969950" y="492025"/>
                        </a:lnTo>
                        <a:lnTo>
                          <a:pt x="2855584" y="312307"/>
                        </a:lnTo>
                        <a:lnTo>
                          <a:pt x="2799659" y="312307"/>
                        </a:lnTo>
                        <a:lnTo>
                          <a:pt x="2799659" y="492025"/>
                        </a:lnTo>
                        <a:lnTo>
                          <a:pt x="2742475" y="492025"/>
                        </a:lnTo>
                        <a:close/>
                        <a:moveTo>
                          <a:pt x="2428283" y="56555"/>
                        </a:moveTo>
                        <a:lnTo>
                          <a:pt x="2658900" y="56555"/>
                        </a:lnTo>
                        <a:lnTo>
                          <a:pt x="2658900" y="101798"/>
                        </a:lnTo>
                        <a:lnTo>
                          <a:pt x="2485467" y="101798"/>
                        </a:lnTo>
                        <a:lnTo>
                          <a:pt x="2485467" y="250098"/>
                        </a:lnTo>
                        <a:lnTo>
                          <a:pt x="2640048" y="250098"/>
                        </a:lnTo>
                        <a:lnTo>
                          <a:pt x="2640048" y="294714"/>
                        </a:lnTo>
                        <a:lnTo>
                          <a:pt x="2485467" y="294714"/>
                        </a:lnTo>
                        <a:lnTo>
                          <a:pt x="2485467" y="446782"/>
                        </a:lnTo>
                        <a:lnTo>
                          <a:pt x="2658900" y="446782"/>
                        </a:lnTo>
                        <a:lnTo>
                          <a:pt x="2658900" y="492025"/>
                        </a:lnTo>
                        <a:lnTo>
                          <a:pt x="2428283" y="492025"/>
                        </a:lnTo>
                        <a:close/>
                        <a:moveTo>
                          <a:pt x="2009361" y="56555"/>
                        </a:moveTo>
                        <a:lnTo>
                          <a:pt x="2066545" y="56555"/>
                        </a:lnTo>
                        <a:lnTo>
                          <a:pt x="2066545" y="250098"/>
                        </a:lnTo>
                        <a:lnTo>
                          <a:pt x="2285850" y="250098"/>
                        </a:lnTo>
                        <a:lnTo>
                          <a:pt x="2285850" y="56555"/>
                        </a:lnTo>
                        <a:lnTo>
                          <a:pt x="2343660" y="56555"/>
                        </a:lnTo>
                        <a:lnTo>
                          <a:pt x="2343660" y="492025"/>
                        </a:lnTo>
                        <a:lnTo>
                          <a:pt x="2285850" y="492025"/>
                        </a:lnTo>
                        <a:lnTo>
                          <a:pt x="2285850" y="295341"/>
                        </a:lnTo>
                        <a:lnTo>
                          <a:pt x="2066545" y="295341"/>
                        </a:lnTo>
                        <a:lnTo>
                          <a:pt x="2066545" y="492025"/>
                        </a:lnTo>
                        <a:lnTo>
                          <a:pt x="2009361" y="492025"/>
                        </a:lnTo>
                        <a:close/>
                        <a:moveTo>
                          <a:pt x="1649508" y="56555"/>
                        </a:moveTo>
                        <a:lnTo>
                          <a:pt x="1936679" y="56555"/>
                        </a:lnTo>
                        <a:lnTo>
                          <a:pt x="1936679" y="102427"/>
                        </a:lnTo>
                        <a:lnTo>
                          <a:pt x="1821684" y="102427"/>
                        </a:lnTo>
                        <a:lnTo>
                          <a:pt x="1821684" y="492025"/>
                        </a:lnTo>
                        <a:lnTo>
                          <a:pt x="1764500" y="492025"/>
                        </a:lnTo>
                        <a:lnTo>
                          <a:pt x="1764500" y="102427"/>
                        </a:lnTo>
                        <a:lnTo>
                          <a:pt x="1649508" y="102427"/>
                        </a:lnTo>
                        <a:close/>
                        <a:moveTo>
                          <a:pt x="1354794" y="56555"/>
                        </a:moveTo>
                        <a:lnTo>
                          <a:pt x="1585411" y="56555"/>
                        </a:lnTo>
                        <a:lnTo>
                          <a:pt x="1585411" y="101798"/>
                        </a:lnTo>
                        <a:lnTo>
                          <a:pt x="1411978" y="101798"/>
                        </a:lnTo>
                        <a:lnTo>
                          <a:pt x="1411978" y="250098"/>
                        </a:lnTo>
                        <a:lnTo>
                          <a:pt x="1566559" y="250098"/>
                        </a:lnTo>
                        <a:lnTo>
                          <a:pt x="1566559" y="294714"/>
                        </a:lnTo>
                        <a:lnTo>
                          <a:pt x="1411978" y="294714"/>
                        </a:lnTo>
                        <a:lnTo>
                          <a:pt x="1411978" y="446782"/>
                        </a:lnTo>
                        <a:lnTo>
                          <a:pt x="1585411" y="446782"/>
                        </a:lnTo>
                        <a:lnTo>
                          <a:pt x="1585411" y="492025"/>
                        </a:lnTo>
                        <a:lnTo>
                          <a:pt x="1354794" y="492025"/>
                        </a:lnTo>
                        <a:close/>
                        <a:moveTo>
                          <a:pt x="0" y="56555"/>
                        </a:moveTo>
                        <a:lnTo>
                          <a:pt x="287171" y="56555"/>
                        </a:lnTo>
                        <a:lnTo>
                          <a:pt x="287171" y="102427"/>
                        </a:lnTo>
                        <a:lnTo>
                          <a:pt x="172176" y="102427"/>
                        </a:lnTo>
                        <a:lnTo>
                          <a:pt x="172176" y="492025"/>
                        </a:lnTo>
                        <a:lnTo>
                          <a:pt x="114992" y="492025"/>
                        </a:lnTo>
                        <a:lnTo>
                          <a:pt x="114992" y="102427"/>
                        </a:lnTo>
                        <a:lnTo>
                          <a:pt x="0" y="102427"/>
                        </a:lnTo>
                        <a:close/>
                        <a:moveTo>
                          <a:pt x="4628988" y="52157"/>
                        </a:moveTo>
                        <a:cubicBezTo>
                          <a:pt x="4671092" y="52157"/>
                          <a:pt x="4704606" y="61896"/>
                          <a:pt x="4729532" y="81377"/>
                        </a:cubicBezTo>
                        <a:cubicBezTo>
                          <a:pt x="4754456" y="100858"/>
                          <a:pt x="4768804" y="127772"/>
                          <a:pt x="4772576" y="162124"/>
                        </a:cubicBezTo>
                        <a:lnTo>
                          <a:pt x="4709108" y="162124"/>
                        </a:lnTo>
                        <a:cubicBezTo>
                          <a:pt x="4707431" y="144949"/>
                          <a:pt x="4699369" y="130287"/>
                          <a:pt x="4684916" y="118137"/>
                        </a:cubicBezTo>
                        <a:cubicBezTo>
                          <a:pt x="4670462" y="105987"/>
                          <a:pt x="4650981" y="99915"/>
                          <a:pt x="4626475" y="99915"/>
                        </a:cubicBezTo>
                        <a:cubicBezTo>
                          <a:pt x="4601970" y="99915"/>
                          <a:pt x="4581966" y="106094"/>
                          <a:pt x="4566466" y="118450"/>
                        </a:cubicBezTo>
                        <a:cubicBezTo>
                          <a:pt x="4550964" y="130809"/>
                          <a:pt x="4543216" y="148927"/>
                          <a:pt x="4543216" y="172806"/>
                        </a:cubicBezTo>
                        <a:cubicBezTo>
                          <a:pt x="4543216" y="188724"/>
                          <a:pt x="4547614" y="201922"/>
                          <a:pt x="4556410" y="212395"/>
                        </a:cubicBezTo>
                        <a:cubicBezTo>
                          <a:pt x="4565209" y="222868"/>
                          <a:pt x="4576518" y="230617"/>
                          <a:pt x="4590344" y="235644"/>
                        </a:cubicBezTo>
                        <a:cubicBezTo>
                          <a:pt x="4604168" y="240672"/>
                          <a:pt x="4619562" y="245070"/>
                          <a:pt x="4636530" y="248841"/>
                        </a:cubicBezTo>
                        <a:cubicBezTo>
                          <a:pt x="4653496" y="252610"/>
                          <a:pt x="4670462" y="256906"/>
                          <a:pt x="4687428" y="261722"/>
                        </a:cubicBezTo>
                        <a:cubicBezTo>
                          <a:pt x="4704394" y="266541"/>
                          <a:pt x="4719790" y="272721"/>
                          <a:pt x="4733614" y="280261"/>
                        </a:cubicBezTo>
                        <a:cubicBezTo>
                          <a:pt x="4747440" y="287801"/>
                          <a:pt x="4758749" y="299112"/>
                          <a:pt x="4767548" y="314192"/>
                        </a:cubicBezTo>
                        <a:cubicBezTo>
                          <a:pt x="4776344" y="329275"/>
                          <a:pt x="4780742" y="347915"/>
                          <a:pt x="4780742" y="370120"/>
                        </a:cubicBezTo>
                        <a:cubicBezTo>
                          <a:pt x="4780742" y="404052"/>
                          <a:pt x="4767757" y="433585"/>
                          <a:pt x="4741784" y="458721"/>
                        </a:cubicBezTo>
                        <a:cubicBezTo>
                          <a:pt x="4715810" y="483856"/>
                          <a:pt x="4680726" y="496424"/>
                          <a:pt x="4636530" y="496424"/>
                        </a:cubicBezTo>
                        <a:cubicBezTo>
                          <a:pt x="4592334" y="496424"/>
                          <a:pt x="4556410" y="486267"/>
                          <a:pt x="4528762" y="465947"/>
                        </a:cubicBezTo>
                        <a:cubicBezTo>
                          <a:pt x="4501112" y="445631"/>
                          <a:pt x="4487288" y="418084"/>
                          <a:pt x="4487288" y="383314"/>
                        </a:cubicBezTo>
                        <a:lnTo>
                          <a:pt x="4548240" y="383314"/>
                        </a:lnTo>
                        <a:cubicBezTo>
                          <a:pt x="4549918" y="403004"/>
                          <a:pt x="4557770" y="418923"/>
                          <a:pt x="4571806" y="431073"/>
                        </a:cubicBezTo>
                        <a:cubicBezTo>
                          <a:pt x="4585839" y="443220"/>
                          <a:pt x="4606681" y="449295"/>
                          <a:pt x="4634332" y="449295"/>
                        </a:cubicBezTo>
                        <a:cubicBezTo>
                          <a:pt x="4661979" y="449295"/>
                          <a:pt x="4683972" y="442173"/>
                          <a:pt x="4700312" y="427931"/>
                        </a:cubicBezTo>
                        <a:cubicBezTo>
                          <a:pt x="4716648" y="413686"/>
                          <a:pt x="4724818" y="397034"/>
                          <a:pt x="4724818" y="377973"/>
                        </a:cubicBezTo>
                        <a:cubicBezTo>
                          <a:pt x="4724818" y="358913"/>
                          <a:pt x="4720420" y="344251"/>
                          <a:pt x="4711620" y="333987"/>
                        </a:cubicBezTo>
                        <a:cubicBezTo>
                          <a:pt x="4702824" y="323722"/>
                          <a:pt x="4691512" y="316078"/>
                          <a:pt x="4677688" y="311050"/>
                        </a:cubicBezTo>
                        <a:cubicBezTo>
                          <a:pt x="4663865" y="306023"/>
                          <a:pt x="4648468" y="301729"/>
                          <a:pt x="4631503" y="298169"/>
                        </a:cubicBezTo>
                        <a:cubicBezTo>
                          <a:pt x="4614537" y="294610"/>
                          <a:pt x="4597568" y="290313"/>
                          <a:pt x="4580602" y="285288"/>
                        </a:cubicBezTo>
                        <a:cubicBezTo>
                          <a:pt x="4563637" y="280261"/>
                          <a:pt x="4548240" y="273872"/>
                          <a:pt x="4534416" y="266121"/>
                        </a:cubicBezTo>
                        <a:cubicBezTo>
                          <a:pt x="4520592" y="258372"/>
                          <a:pt x="4509282" y="246851"/>
                          <a:pt x="4500485" y="231559"/>
                        </a:cubicBezTo>
                        <a:cubicBezTo>
                          <a:pt x="4491686" y="216270"/>
                          <a:pt x="4487288" y="197314"/>
                          <a:pt x="4487288" y="174692"/>
                        </a:cubicBezTo>
                        <a:cubicBezTo>
                          <a:pt x="4487288" y="137827"/>
                          <a:pt x="4500380" y="108189"/>
                          <a:pt x="4526563" y="85775"/>
                        </a:cubicBezTo>
                        <a:cubicBezTo>
                          <a:pt x="4552746" y="63364"/>
                          <a:pt x="4586886" y="52157"/>
                          <a:pt x="4628988" y="52157"/>
                        </a:cubicBezTo>
                        <a:close/>
                        <a:moveTo>
                          <a:pt x="1056521" y="52157"/>
                        </a:moveTo>
                        <a:cubicBezTo>
                          <a:pt x="1101767" y="52157"/>
                          <a:pt x="1142087" y="62839"/>
                          <a:pt x="1177486" y="84205"/>
                        </a:cubicBezTo>
                        <a:cubicBezTo>
                          <a:pt x="1212886" y="105569"/>
                          <a:pt x="1238964" y="136359"/>
                          <a:pt x="1255721" y="176577"/>
                        </a:cubicBezTo>
                        <a:lnTo>
                          <a:pt x="1186598" y="176577"/>
                        </a:lnTo>
                        <a:cubicBezTo>
                          <a:pt x="1160625" y="127563"/>
                          <a:pt x="1117265" y="103057"/>
                          <a:pt x="1056521" y="103057"/>
                        </a:cubicBezTo>
                        <a:cubicBezTo>
                          <a:pt x="1009183" y="103057"/>
                          <a:pt x="970119" y="118662"/>
                          <a:pt x="939327" y="149870"/>
                        </a:cubicBezTo>
                        <a:cubicBezTo>
                          <a:pt x="908537" y="181080"/>
                          <a:pt x="893141" y="222450"/>
                          <a:pt x="893141" y="273977"/>
                        </a:cubicBezTo>
                        <a:cubicBezTo>
                          <a:pt x="893141" y="325504"/>
                          <a:pt x="908537" y="366978"/>
                          <a:pt x="939327" y="398397"/>
                        </a:cubicBezTo>
                        <a:cubicBezTo>
                          <a:pt x="970119" y="429817"/>
                          <a:pt x="1008449" y="445526"/>
                          <a:pt x="1054322" y="445526"/>
                        </a:cubicBezTo>
                        <a:cubicBezTo>
                          <a:pt x="1100194" y="445526"/>
                          <a:pt x="1137059" y="432538"/>
                          <a:pt x="1164918" y="406564"/>
                        </a:cubicBezTo>
                        <a:cubicBezTo>
                          <a:pt x="1192775" y="380593"/>
                          <a:pt x="1209010" y="345403"/>
                          <a:pt x="1213617" y="300998"/>
                        </a:cubicBezTo>
                        <a:lnTo>
                          <a:pt x="1033901" y="300998"/>
                        </a:lnTo>
                        <a:lnTo>
                          <a:pt x="1033901" y="255752"/>
                        </a:lnTo>
                        <a:lnTo>
                          <a:pt x="1273943" y="255752"/>
                        </a:lnTo>
                        <a:lnTo>
                          <a:pt x="1273943" y="300998"/>
                        </a:lnTo>
                        <a:cubicBezTo>
                          <a:pt x="1268077" y="357132"/>
                          <a:pt x="1244827" y="403634"/>
                          <a:pt x="1204191" y="440499"/>
                        </a:cubicBezTo>
                        <a:cubicBezTo>
                          <a:pt x="1163558" y="477363"/>
                          <a:pt x="1113180" y="495797"/>
                          <a:pt x="1053066" y="495797"/>
                        </a:cubicBezTo>
                        <a:cubicBezTo>
                          <a:pt x="992951" y="495797"/>
                          <a:pt x="941529" y="474851"/>
                          <a:pt x="898798" y="432958"/>
                        </a:cubicBezTo>
                        <a:cubicBezTo>
                          <a:pt x="856067" y="391066"/>
                          <a:pt x="834704" y="337967"/>
                          <a:pt x="834704" y="273663"/>
                        </a:cubicBezTo>
                        <a:cubicBezTo>
                          <a:pt x="834704" y="209357"/>
                          <a:pt x="856067" y="156365"/>
                          <a:pt x="898798" y="114682"/>
                        </a:cubicBezTo>
                        <a:cubicBezTo>
                          <a:pt x="941529" y="72998"/>
                          <a:pt x="994103" y="52157"/>
                          <a:pt x="1056521" y="52157"/>
                        </a:cubicBezTo>
                        <a:close/>
                        <a:moveTo>
                          <a:pt x="559050" y="52157"/>
                        </a:moveTo>
                        <a:cubicBezTo>
                          <a:pt x="621471" y="52157"/>
                          <a:pt x="673941" y="72998"/>
                          <a:pt x="716462" y="114682"/>
                        </a:cubicBezTo>
                        <a:cubicBezTo>
                          <a:pt x="758981" y="156365"/>
                          <a:pt x="780244" y="209462"/>
                          <a:pt x="780244" y="273977"/>
                        </a:cubicBezTo>
                        <a:cubicBezTo>
                          <a:pt x="780244" y="338489"/>
                          <a:pt x="758981" y="391693"/>
                          <a:pt x="716462" y="433585"/>
                        </a:cubicBezTo>
                        <a:cubicBezTo>
                          <a:pt x="673941" y="475477"/>
                          <a:pt x="621471" y="496424"/>
                          <a:pt x="559050" y="496424"/>
                        </a:cubicBezTo>
                        <a:cubicBezTo>
                          <a:pt x="496632" y="496424"/>
                          <a:pt x="444058" y="475373"/>
                          <a:pt x="401328" y="433272"/>
                        </a:cubicBezTo>
                        <a:cubicBezTo>
                          <a:pt x="358597" y="391171"/>
                          <a:pt x="337233" y="337967"/>
                          <a:pt x="337233" y="273663"/>
                        </a:cubicBezTo>
                        <a:cubicBezTo>
                          <a:pt x="337233" y="209357"/>
                          <a:pt x="358597" y="156365"/>
                          <a:pt x="401328" y="114682"/>
                        </a:cubicBezTo>
                        <a:cubicBezTo>
                          <a:pt x="444058" y="72998"/>
                          <a:pt x="496632" y="52157"/>
                          <a:pt x="559050" y="52157"/>
                        </a:cubicBezTo>
                        <a:close/>
                        <a:moveTo>
                          <a:pt x="4360564" y="0"/>
                        </a:moveTo>
                        <a:lnTo>
                          <a:pt x="4417748" y="0"/>
                        </a:lnTo>
                        <a:cubicBezTo>
                          <a:pt x="4422776" y="22203"/>
                          <a:pt x="4425288" y="41475"/>
                          <a:pt x="4425288" y="57811"/>
                        </a:cubicBezTo>
                        <a:cubicBezTo>
                          <a:pt x="4425288" y="105151"/>
                          <a:pt x="4403924" y="128819"/>
                          <a:pt x="4361193" y="128819"/>
                        </a:cubicBezTo>
                        <a:lnTo>
                          <a:pt x="4361193" y="101171"/>
                        </a:lnTo>
                        <a:cubicBezTo>
                          <a:pt x="4381301" y="101171"/>
                          <a:pt x="4391356" y="90278"/>
                          <a:pt x="4391356" y="68496"/>
                        </a:cubicBezTo>
                        <a:lnTo>
                          <a:pt x="4391356" y="54042"/>
                        </a:lnTo>
                        <a:lnTo>
                          <a:pt x="4360564" y="54042"/>
                        </a:lnTo>
                        <a:close/>
                      </a:path>
                    </a:pathLst>
                  </a:custGeom>
                  <a:grpFill/>
                  <a:ln w="1270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grpSp>
            <p:sp>
              <p:nvSpPr>
                <p:cNvPr id="62" name="矩形 61"/>
                <p:cNvSpPr/>
                <p:nvPr>
                  <p:custDataLst>
                    <p:tags r:id="rId19"/>
                  </p:custDataLst>
                </p:nvPr>
              </p:nvSpPr>
              <p:spPr>
                <a:xfrm>
                  <a:off x="2164762" y="11147903"/>
                  <a:ext cx="6480003" cy="75996"/>
                </a:xfrm>
                <a:prstGeom prst="rect">
                  <a:avLst/>
                </a:prstGeom>
                <a:solidFill>
                  <a:schemeClr val="bg2"/>
                </a:solidFill>
                <a:ln w="1270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sp>
              <p:nvSpPr>
                <p:cNvPr id="63" name="文本框 62"/>
                <p:cNvSpPr txBox="1">
                  <a:spLocks noChangeAspect="1"/>
                </p:cNvSpPr>
                <p:nvPr>
                  <p:custDataLst>
                    <p:tags r:id="rId20"/>
                  </p:custDataLst>
                </p:nvPr>
              </p:nvSpPr>
              <p:spPr>
                <a:xfrm>
                  <a:off x="2152872" y="9918744"/>
                  <a:ext cx="6503783" cy="972000"/>
                </a:xfrm>
                <a:custGeom>
                  <a:avLst/>
                  <a:gdLst/>
                  <a:ahLst/>
                  <a:cxnLst/>
                  <a:rect l="l" t="t" r="r" b="b"/>
                  <a:pathLst>
                    <a:path w="6348898" h="948852">
                      <a:moveTo>
                        <a:pt x="3729780" y="661445"/>
                      </a:moveTo>
                      <a:lnTo>
                        <a:pt x="3729780" y="786803"/>
                      </a:lnTo>
                      <a:lnTo>
                        <a:pt x="4024322" y="786803"/>
                      </a:lnTo>
                      <a:lnTo>
                        <a:pt x="4024322" y="661445"/>
                      </a:lnTo>
                      <a:close/>
                      <a:moveTo>
                        <a:pt x="635965" y="574815"/>
                      </a:moveTo>
                      <a:cubicBezTo>
                        <a:pt x="616261" y="609467"/>
                        <a:pt x="596387" y="642760"/>
                        <a:pt x="576343" y="674694"/>
                      </a:cubicBezTo>
                      <a:cubicBezTo>
                        <a:pt x="556300" y="706628"/>
                        <a:pt x="535746" y="737203"/>
                        <a:pt x="514683" y="766420"/>
                      </a:cubicBezTo>
                      <a:lnTo>
                        <a:pt x="470859" y="723614"/>
                      </a:lnTo>
                      <a:lnTo>
                        <a:pt x="470859" y="790880"/>
                      </a:lnTo>
                      <a:lnTo>
                        <a:pt x="785784" y="790880"/>
                      </a:lnTo>
                      <a:lnTo>
                        <a:pt x="785784" y="722595"/>
                      </a:lnTo>
                      <a:lnTo>
                        <a:pt x="731768" y="759286"/>
                      </a:lnTo>
                      <a:cubicBezTo>
                        <a:pt x="718858" y="733466"/>
                        <a:pt x="704250" y="704760"/>
                        <a:pt x="687943" y="673165"/>
                      </a:cubicBezTo>
                      <a:cubicBezTo>
                        <a:pt x="671636" y="641571"/>
                        <a:pt x="654310" y="608787"/>
                        <a:pt x="635965" y="574815"/>
                      </a:cubicBezTo>
                      <a:close/>
                      <a:moveTo>
                        <a:pt x="3631940" y="570738"/>
                      </a:moveTo>
                      <a:lnTo>
                        <a:pt x="4125220" y="570738"/>
                      </a:lnTo>
                      <a:lnTo>
                        <a:pt x="4125220" y="923373"/>
                      </a:lnTo>
                      <a:lnTo>
                        <a:pt x="4024322" y="923373"/>
                      </a:lnTo>
                      <a:lnTo>
                        <a:pt x="4024322" y="876491"/>
                      </a:lnTo>
                      <a:lnTo>
                        <a:pt x="3729780" y="876491"/>
                      </a:lnTo>
                      <a:lnTo>
                        <a:pt x="3729780" y="923373"/>
                      </a:lnTo>
                      <a:lnTo>
                        <a:pt x="3631940" y="923373"/>
                      </a:lnTo>
                      <a:close/>
                      <a:moveTo>
                        <a:pt x="1228534" y="526914"/>
                      </a:moveTo>
                      <a:lnTo>
                        <a:pt x="1323318" y="550355"/>
                      </a:lnTo>
                      <a:cubicBezTo>
                        <a:pt x="1320600" y="564623"/>
                        <a:pt x="1316693" y="582119"/>
                        <a:pt x="1311597" y="602842"/>
                      </a:cubicBezTo>
                      <a:cubicBezTo>
                        <a:pt x="1306501" y="623565"/>
                        <a:pt x="1300726" y="645647"/>
                        <a:pt x="1294271" y="669088"/>
                      </a:cubicBezTo>
                      <a:cubicBezTo>
                        <a:pt x="1287816" y="692530"/>
                        <a:pt x="1281192" y="716480"/>
                        <a:pt x="1274397" y="740940"/>
                      </a:cubicBezTo>
                      <a:cubicBezTo>
                        <a:pt x="1267603" y="765401"/>
                        <a:pt x="1260978" y="788842"/>
                        <a:pt x="1254523" y="811263"/>
                      </a:cubicBezTo>
                      <a:cubicBezTo>
                        <a:pt x="1248069" y="833685"/>
                        <a:pt x="1242123" y="853899"/>
                        <a:pt x="1236688" y="871904"/>
                      </a:cubicBezTo>
                      <a:cubicBezTo>
                        <a:pt x="1231252" y="889910"/>
                        <a:pt x="1226496" y="904008"/>
                        <a:pt x="1222419" y="914200"/>
                      </a:cubicBezTo>
                      <a:lnTo>
                        <a:pt x="1123559" y="887702"/>
                      </a:lnTo>
                      <a:cubicBezTo>
                        <a:pt x="1127636" y="877510"/>
                        <a:pt x="1132732" y="863241"/>
                        <a:pt x="1138847" y="844896"/>
                      </a:cubicBezTo>
                      <a:cubicBezTo>
                        <a:pt x="1144962" y="826551"/>
                        <a:pt x="1151247" y="806337"/>
                        <a:pt x="1157702" y="784255"/>
                      </a:cubicBezTo>
                      <a:cubicBezTo>
                        <a:pt x="1164157" y="762173"/>
                        <a:pt x="1170951" y="738902"/>
                        <a:pt x="1178085" y="714442"/>
                      </a:cubicBezTo>
                      <a:cubicBezTo>
                        <a:pt x="1185220" y="689982"/>
                        <a:pt x="1192014" y="666201"/>
                        <a:pt x="1198469" y="643100"/>
                      </a:cubicBezTo>
                      <a:cubicBezTo>
                        <a:pt x="1204924" y="619998"/>
                        <a:pt x="1210699" y="598256"/>
                        <a:pt x="1215795" y="577872"/>
                      </a:cubicBezTo>
                      <a:cubicBezTo>
                        <a:pt x="1220891" y="557489"/>
                        <a:pt x="1225137" y="540503"/>
                        <a:pt x="1228534" y="526914"/>
                      </a:cubicBezTo>
                      <a:close/>
                      <a:moveTo>
                        <a:pt x="1601553" y="508568"/>
                      </a:moveTo>
                      <a:lnTo>
                        <a:pt x="1601553" y="672656"/>
                      </a:lnTo>
                      <a:lnTo>
                        <a:pt x="1717738" y="672656"/>
                      </a:lnTo>
                      <a:lnTo>
                        <a:pt x="1717738" y="508568"/>
                      </a:lnTo>
                      <a:close/>
                      <a:moveTo>
                        <a:pt x="1521038" y="419900"/>
                      </a:moveTo>
                      <a:lnTo>
                        <a:pt x="1798253" y="419900"/>
                      </a:lnTo>
                      <a:lnTo>
                        <a:pt x="1798253" y="763362"/>
                      </a:lnTo>
                      <a:lnTo>
                        <a:pt x="1521038" y="763362"/>
                      </a:lnTo>
                      <a:close/>
                      <a:moveTo>
                        <a:pt x="5721086" y="415824"/>
                      </a:moveTo>
                      <a:lnTo>
                        <a:pt x="5721086" y="492262"/>
                      </a:lnTo>
                      <a:lnTo>
                        <a:pt x="6115507" y="492262"/>
                      </a:lnTo>
                      <a:lnTo>
                        <a:pt x="6115507" y="415824"/>
                      </a:lnTo>
                      <a:close/>
                      <a:moveTo>
                        <a:pt x="2702690" y="408689"/>
                      </a:moveTo>
                      <a:lnTo>
                        <a:pt x="2702690" y="552393"/>
                      </a:lnTo>
                      <a:lnTo>
                        <a:pt x="2884103" y="552393"/>
                      </a:lnTo>
                      <a:lnTo>
                        <a:pt x="2884103" y="408689"/>
                      </a:lnTo>
                      <a:close/>
                      <a:moveTo>
                        <a:pt x="2419359" y="408689"/>
                      </a:moveTo>
                      <a:lnTo>
                        <a:pt x="2419359" y="552393"/>
                      </a:lnTo>
                      <a:lnTo>
                        <a:pt x="2601792" y="552393"/>
                      </a:lnTo>
                      <a:lnTo>
                        <a:pt x="2601792" y="551374"/>
                      </a:lnTo>
                      <a:lnTo>
                        <a:pt x="2601792" y="408689"/>
                      </a:lnTo>
                      <a:close/>
                      <a:moveTo>
                        <a:pt x="164087" y="384229"/>
                      </a:moveTo>
                      <a:lnTo>
                        <a:pt x="164087" y="521818"/>
                      </a:lnTo>
                      <a:lnTo>
                        <a:pt x="245621" y="521818"/>
                      </a:lnTo>
                      <a:lnTo>
                        <a:pt x="245621" y="384229"/>
                      </a:lnTo>
                      <a:close/>
                      <a:moveTo>
                        <a:pt x="5624264" y="333270"/>
                      </a:moveTo>
                      <a:lnTo>
                        <a:pt x="6216405" y="333270"/>
                      </a:lnTo>
                      <a:lnTo>
                        <a:pt x="6216405" y="574815"/>
                      </a:lnTo>
                      <a:lnTo>
                        <a:pt x="5966708" y="574815"/>
                      </a:lnTo>
                      <a:lnTo>
                        <a:pt x="5966708" y="649215"/>
                      </a:lnTo>
                      <a:lnTo>
                        <a:pt x="6261248" y="649215"/>
                      </a:lnTo>
                      <a:lnTo>
                        <a:pt x="6261248" y="736864"/>
                      </a:lnTo>
                      <a:lnTo>
                        <a:pt x="5966708" y="736864"/>
                      </a:lnTo>
                      <a:lnTo>
                        <a:pt x="5966708" y="824513"/>
                      </a:lnTo>
                      <a:lnTo>
                        <a:pt x="6348898" y="824513"/>
                      </a:lnTo>
                      <a:lnTo>
                        <a:pt x="6348898" y="910123"/>
                      </a:lnTo>
                      <a:lnTo>
                        <a:pt x="5489733" y="910123"/>
                      </a:lnTo>
                      <a:lnTo>
                        <a:pt x="5489733" y="824513"/>
                      </a:lnTo>
                      <a:lnTo>
                        <a:pt x="5867847" y="824513"/>
                      </a:lnTo>
                      <a:lnTo>
                        <a:pt x="5867847" y="736864"/>
                      </a:lnTo>
                      <a:lnTo>
                        <a:pt x="5578402" y="736864"/>
                      </a:lnTo>
                      <a:lnTo>
                        <a:pt x="5578402" y="649215"/>
                      </a:lnTo>
                      <a:lnTo>
                        <a:pt x="5867847" y="649215"/>
                      </a:lnTo>
                      <a:lnTo>
                        <a:pt x="5867847" y="574815"/>
                      </a:lnTo>
                      <a:lnTo>
                        <a:pt x="5624264" y="574815"/>
                      </a:lnTo>
                      <a:close/>
                      <a:moveTo>
                        <a:pt x="4391654" y="314925"/>
                      </a:moveTo>
                      <a:lnTo>
                        <a:pt x="4584278" y="314925"/>
                      </a:lnTo>
                      <a:lnTo>
                        <a:pt x="4584278" y="705269"/>
                      </a:lnTo>
                      <a:lnTo>
                        <a:pt x="4658677" y="634946"/>
                      </a:lnTo>
                      <a:lnTo>
                        <a:pt x="4700463" y="713423"/>
                      </a:lnTo>
                      <a:cubicBezTo>
                        <a:pt x="4695028" y="719538"/>
                        <a:pt x="4685685" y="728880"/>
                        <a:pt x="4672436" y="741450"/>
                      </a:cubicBezTo>
                      <a:cubicBezTo>
                        <a:pt x="4659186" y="754020"/>
                        <a:pt x="4644239" y="768288"/>
                        <a:pt x="4627592" y="784255"/>
                      </a:cubicBezTo>
                      <a:cubicBezTo>
                        <a:pt x="4610946" y="800222"/>
                        <a:pt x="4593620" y="816529"/>
                        <a:pt x="4575614" y="833176"/>
                      </a:cubicBezTo>
                      <a:cubicBezTo>
                        <a:pt x="4557609" y="849822"/>
                        <a:pt x="4541472" y="864940"/>
                        <a:pt x="4527204" y="878529"/>
                      </a:cubicBezTo>
                      <a:lnTo>
                        <a:pt x="4470130" y="814321"/>
                      </a:lnTo>
                      <a:cubicBezTo>
                        <a:pt x="4480322" y="803450"/>
                        <a:pt x="4486436" y="793768"/>
                        <a:pt x="4488474" y="785274"/>
                      </a:cubicBezTo>
                      <a:cubicBezTo>
                        <a:pt x="4490513" y="776781"/>
                        <a:pt x="4491532" y="764721"/>
                        <a:pt x="4491532" y="749094"/>
                      </a:cubicBezTo>
                      <a:lnTo>
                        <a:pt x="4491532" y="415824"/>
                      </a:lnTo>
                      <a:lnTo>
                        <a:pt x="4391654" y="415824"/>
                      </a:lnTo>
                      <a:close/>
                      <a:moveTo>
                        <a:pt x="3302746" y="314925"/>
                      </a:moveTo>
                      <a:lnTo>
                        <a:pt x="3504543" y="314925"/>
                      </a:lnTo>
                      <a:lnTo>
                        <a:pt x="3504543" y="718518"/>
                      </a:lnTo>
                      <a:lnTo>
                        <a:pt x="3593211" y="645138"/>
                      </a:lnTo>
                      <a:lnTo>
                        <a:pt x="3630920" y="738902"/>
                      </a:lnTo>
                      <a:cubicBezTo>
                        <a:pt x="3622767" y="745017"/>
                        <a:pt x="3611386" y="754529"/>
                        <a:pt x="3596778" y="767439"/>
                      </a:cubicBezTo>
                      <a:cubicBezTo>
                        <a:pt x="3582170" y="780348"/>
                        <a:pt x="3566203" y="794447"/>
                        <a:pt x="3548877" y="809735"/>
                      </a:cubicBezTo>
                      <a:cubicBezTo>
                        <a:pt x="3531551" y="825022"/>
                        <a:pt x="3514225" y="840819"/>
                        <a:pt x="3496899" y="857126"/>
                      </a:cubicBezTo>
                      <a:cubicBezTo>
                        <a:pt x="3479573" y="873433"/>
                        <a:pt x="3463775" y="888041"/>
                        <a:pt x="3449507" y="900951"/>
                      </a:cubicBezTo>
                      <a:lnTo>
                        <a:pt x="3385299" y="824513"/>
                      </a:lnTo>
                      <a:cubicBezTo>
                        <a:pt x="3396850" y="815000"/>
                        <a:pt x="3403644" y="804979"/>
                        <a:pt x="3405682" y="794447"/>
                      </a:cubicBezTo>
                      <a:cubicBezTo>
                        <a:pt x="3407721" y="783916"/>
                        <a:pt x="3408740" y="771855"/>
                        <a:pt x="3408740" y="758266"/>
                      </a:cubicBezTo>
                      <a:lnTo>
                        <a:pt x="3408740" y="407670"/>
                      </a:lnTo>
                      <a:lnTo>
                        <a:pt x="3302746" y="407670"/>
                      </a:lnTo>
                      <a:close/>
                      <a:moveTo>
                        <a:pt x="3812334" y="310848"/>
                      </a:moveTo>
                      <a:lnTo>
                        <a:pt x="3793988" y="416843"/>
                      </a:lnTo>
                      <a:lnTo>
                        <a:pt x="3990689" y="416843"/>
                      </a:lnTo>
                      <a:lnTo>
                        <a:pt x="3994766" y="310848"/>
                      </a:lnTo>
                      <a:close/>
                      <a:moveTo>
                        <a:pt x="4992966" y="288427"/>
                      </a:moveTo>
                      <a:lnTo>
                        <a:pt x="4992966" y="371999"/>
                      </a:lnTo>
                      <a:lnTo>
                        <a:pt x="5110172" y="371999"/>
                      </a:lnTo>
                      <a:lnTo>
                        <a:pt x="5110172" y="288427"/>
                      </a:lnTo>
                      <a:close/>
                      <a:moveTo>
                        <a:pt x="4783016" y="288427"/>
                      </a:moveTo>
                      <a:lnTo>
                        <a:pt x="4783016" y="371999"/>
                      </a:lnTo>
                      <a:lnTo>
                        <a:pt x="4896144" y="371999"/>
                      </a:lnTo>
                      <a:lnTo>
                        <a:pt x="4896144" y="288427"/>
                      </a:lnTo>
                      <a:close/>
                      <a:moveTo>
                        <a:pt x="1155154" y="245621"/>
                      </a:moveTo>
                      <a:cubicBezTo>
                        <a:pt x="1166025" y="253095"/>
                        <a:pt x="1179104" y="262608"/>
                        <a:pt x="1194392" y="274158"/>
                      </a:cubicBezTo>
                      <a:cubicBezTo>
                        <a:pt x="1209680" y="285709"/>
                        <a:pt x="1225307" y="297939"/>
                        <a:pt x="1241274" y="310848"/>
                      </a:cubicBezTo>
                      <a:cubicBezTo>
                        <a:pt x="1257241" y="323758"/>
                        <a:pt x="1272699" y="336668"/>
                        <a:pt x="1287647" y="349577"/>
                      </a:cubicBezTo>
                      <a:cubicBezTo>
                        <a:pt x="1302595" y="362487"/>
                        <a:pt x="1315504" y="374037"/>
                        <a:pt x="1326375" y="384229"/>
                      </a:cubicBezTo>
                      <a:lnTo>
                        <a:pt x="1272359" y="474936"/>
                      </a:lnTo>
                      <a:cubicBezTo>
                        <a:pt x="1260129" y="462026"/>
                        <a:pt x="1246370" y="448267"/>
                        <a:pt x="1231082" y="433659"/>
                      </a:cubicBezTo>
                      <a:cubicBezTo>
                        <a:pt x="1215795" y="419051"/>
                        <a:pt x="1200337" y="404952"/>
                        <a:pt x="1184710" y="391363"/>
                      </a:cubicBezTo>
                      <a:cubicBezTo>
                        <a:pt x="1169083" y="377774"/>
                        <a:pt x="1153795" y="364865"/>
                        <a:pt x="1138847" y="352635"/>
                      </a:cubicBezTo>
                      <a:cubicBezTo>
                        <a:pt x="1123899" y="340405"/>
                        <a:pt x="1110990" y="330553"/>
                        <a:pt x="1100118" y="323079"/>
                      </a:cubicBezTo>
                      <a:close/>
                      <a:moveTo>
                        <a:pt x="1492501" y="240525"/>
                      </a:moveTo>
                      <a:lnTo>
                        <a:pt x="1827809" y="240525"/>
                      </a:lnTo>
                      <a:lnTo>
                        <a:pt x="1827809" y="329194"/>
                      </a:lnTo>
                      <a:lnTo>
                        <a:pt x="1492501" y="329194"/>
                      </a:lnTo>
                      <a:close/>
                      <a:moveTo>
                        <a:pt x="2601792" y="227276"/>
                      </a:moveTo>
                      <a:lnTo>
                        <a:pt x="2702690" y="231353"/>
                      </a:lnTo>
                      <a:lnTo>
                        <a:pt x="2702690" y="315944"/>
                      </a:lnTo>
                      <a:lnTo>
                        <a:pt x="2985001" y="315944"/>
                      </a:lnTo>
                      <a:lnTo>
                        <a:pt x="2985001" y="552393"/>
                      </a:lnTo>
                      <a:lnTo>
                        <a:pt x="3089976" y="552393"/>
                      </a:lnTo>
                      <a:lnTo>
                        <a:pt x="3089976" y="648195"/>
                      </a:lnTo>
                      <a:lnTo>
                        <a:pt x="2720016" y="648195"/>
                      </a:lnTo>
                      <a:cubicBezTo>
                        <a:pt x="2749232" y="691680"/>
                        <a:pt x="2795095" y="729220"/>
                        <a:pt x="2857605" y="760814"/>
                      </a:cubicBezTo>
                      <a:cubicBezTo>
                        <a:pt x="2920114" y="792409"/>
                        <a:pt x="3001648" y="818398"/>
                        <a:pt x="3102207" y="838781"/>
                      </a:cubicBezTo>
                      <a:lnTo>
                        <a:pt x="3054305" y="944775"/>
                      </a:lnTo>
                      <a:cubicBezTo>
                        <a:pt x="2955785" y="919636"/>
                        <a:pt x="2874081" y="889740"/>
                        <a:pt x="2809194" y="855088"/>
                      </a:cubicBezTo>
                      <a:cubicBezTo>
                        <a:pt x="2744306" y="820436"/>
                        <a:pt x="2693178" y="775592"/>
                        <a:pt x="2655808" y="720557"/>
                      </a:cubicBezTo>
                      <a:cubicBezTo>
                        <a:pt x="2621156" y="768118"/>
                        <a:pt x="2570028" y="810924"/>
                        <a:pt x="2502422" y="848973"/>
                      </a:cubicBezTo>
                      <a:cubicBezTo>
                        <a:pt x="2434817" y="887022"/>
                        <a:pt x="2350735" y="920315"/>
                        <a:pt x="2250176" y="948852"/>
                      </a:cubicBezTo>
                      <a:lnTo>
                        <a:pt x="2202275" y="845915"/>
                      </a:lnTo>
                      <a:cubicBezTo>
                        <a:pt x="2310987" y="820776"/>
                        <a:pt x="2395409" y="792069"/>
                        <a:pt x="2455540" y="759795"/>
                      </a:cubicBezTo>
                      <a:cubicBezTo>
                        <a:pt x="2515671" y="727521"/>
                        <a:pt x="2556948" y="690321"/>
                        <a:pt x="2579370" y="648195"/>
                      </a:cubicBezTo>
                      <a:lnTo>
                        <a:pt x="2210428" y="648195"/>
                      </a:lnTo>
                      <a:lnTo>
                        <a:pt x="2210428" y="552393"/>
                      </a:lnTo>
                      <a:lnTo>
                        <a:pt x="2319480" y="552393"/>
                      </a:lnTo>
                      <a:lnTo>
                        <a:pt x="2319480" y="315944"/>
                      </a:lnTo>
                      <a:lnTo>
                        <a:pt x="2601792" y="315944"/>
                      </a:lnTo>
                      <a:close/>
                      <a:moveTo>
                        <a:pt x="714442" y="221161"/>
                      </a:moveTo>
                      <a:lnTo>
                        <a:pt x="786803" y="267024"/>
                      </a:lnTo>
                      <a:cubicBezTo>
                        <a:pt x="771855" y="303035"/>
                        <a:pt x="755718" y="339725"/>
                        <a:pt x="738392" y="377095"/>
                      </a:cubicBezTo>
                      <a:cubicBezTo>
                        <a:pt x="721066" y="414465"/>
                        <a:pt x="702551" y="451834"/>
                        <a:pt x="682847" y="489204"/>
                      </a:cubicBezTo>
                      <a:cubicBezTo>
                        <a:pt x="701192" y="521818"/>
                        <a:pt x="719198" y="554092"/>
                        <a:pt x="736863" y="586026"/>
                      </a:cubicBezTo>
                      <a:cubicBezTo>
                        <a:pt x="754529" y="617960"/>
                        <a:pt x="770836" y="647856"/>
                        <a:pt x="785784" y="675713"/>
                      </a:cubicBezTo>
                      <a:lnTo>
                        <a:pt x="785784" y="301676"/>
                      </a:lnTo>
                      <a:lnTo>
                        <a:pt x="877510" y="305753"/>
                      </a:lnTo>
                      <a:lnTo>
                        <a:pt x="877510" y="918277"/>
                      </a:lnTo>
                      <a:lnTo>
                        <a:pt x="785784" y="918277"/>
                      </a:lnTo>
                      <a:lnTo>
                        <a:pt x="785784" y="879548"/>
                      </a:lnTo>
                      <a:lnTo>
                        <a:pt x="380152" y="879548"/>
                      </a:lnTo>
                      <a:lnTo>
                        <a:pt x="380152" y="304733"/>
                      </a:lnTo>
                      <a:lnTo>
                        <a:pt x="470859" y="308810"/>
                      </a:lnTo>
                      <a:lnTo>
                        <a:pt x="470859" y="674694"/>
                      </a:lnTo>
                      <a:cubicBezTo>
                        <a:pt x="510267" y="618979"/>
                        <a:pt x="548996" y="556470"/>
                        <a:pt x="587045" y="487166"/>
                      </a:cubicBezTo>
                      <a:cubicBezTo>
                        <a:pt x="563943" y="446399"/>
                        <a:pt x="541522" y="407670"/>
                        <a:pt x="519779" y="370980"/>
                      </a:cubicBezTo>
                      <a:cubicBezTo>
                        <a:pt x="498037" y="334289"/>
                        <a:pt x="479352" y="303375"/>
                        <a:pt x="463725" y="278235"/>
                      </a:cubicBezTo>
                      <a:lnTo>
                        <a:pt x="528952" y="230334"/>
                      </a:lnTo>
                      <a:cubicBezTo>
                        <a:pt x="542541" y="250717"/>
                        <a:pt x="558338" y="275517"/>
                        <a:pt x="576343" y="304733"/>
                      </a:cubicBezTo>
                      <a:cubicBezTo>
                        <a:pt x="594349" y="333950"/>
                        <a:pt x="613204" y="365884"/>
                        <a:pt x="632908" y="400536"/>
                      </a:cubicBezTo>
                      <a:cubicBezTo>
                        <a:pt x="648535" y="369961"/>
                        <a:pt x="663143" y="339725"/>
                        <a:pt x="676732" y="309829"/>
                      </a:cubicBezTo>
                      <a:cubicBezTo>
                        <a:pt x="690321" y="279934"/>
                        <a:pt x="702891" y="250377"/>
                        <a:pt x="714442" y="221161"/>
                      </a:cubicBezTo>
                      <a:close/>
                      <a:moveTo>
                        <a:pt x="164087" y="145742"/>
                      </a:moveTo>
                      <a:lnTo>
                        <a:pt x="164087" y="294542"/>
                      </a:lnTo>
                      <a:lnTo>
                        <a:pt x="245621" y="294542"/>
                      </a:lnTo>
                      <a:lnTo>
                        <a:pt x="245621" y="145742"/>
                      </a:lnTo>
                      <a:close/>
                      <a:moveTo>
                        <a:pt x="4992966" y="127397"/>
                      </a:moveTo>
                      <a:lnTo>
                        <a:pt x="4992966" y="208931"/>
                      </a:lnTo>
                      <a:lnTo>
                        <a:pt x="5110172" y="208931"/>
                      </a:lnTo>
                      <a:lnTo>
                        <a:pt x="5110172" y="127397"/>
                      </a:lnTo>
                      <a:close/>
                      <a:moveTo>
                        <a:pt x="4783016" y="127397"/>
                      </a:moveTo>
                      <a:lnTo>
                        <a:pt x="4783016" y="208931"/>
                      </a:lnTo>
                      <a:lnTo>
                        <a:pt x="4896144" y="208931"/>
                      </a:lnTo>
                      <a:lnTo>
                        <a:pt x="4896144" y="127397"/>
                      </a:lnTo>
                      <a:close/>
                      <a:moveTo>
                        <a:pt x="85611" y="56055"/>
                      </a:moveTo>
                      <a:lnTo>
                        <a:pt x="330213" y="56055"/>
                      </a:lnTo>
                      <a:lnTo>
                        <a:pt x="330213" y="817378"/>
                      </a:lnTo>
                      <a:cubicBezTo>
                        <a:pt x="330213" y="836403"/>
                        <a:pt x="328854" y="851861"/>
                        <a:pt x="326136" y="863751"/>
                      </a:cubicBezTo>
                      <a:cubicBezTo>
                        <a:pt x="323418" y="875641"/>
                        <a:pt x="318492" y="885154"/>
                        <a:pt x="311358" y="892288"/>
                      </a:cubicBezTo>
                      <a:cubicBezTo>
                        <a:pt x="304224" y="899422"/>
                        <a:pt x="294881" y="904688"/>
                        <a:pt x="283331" y="908085"/>
                      </a:cubicBezTo>
                      <a:cubicBezTo>
                        <a:pt x="271780" y="911482"/>
                        <a:pt x="256832" y="914200"/>
                        <a:pt x="238487" y="916238"/>
                      </a:cubicBezTo>
                      <a:lnTo>
                        <a:pt x="204854" y="920315"/>
                      </a:lnTo>
                      <a:lnTo>
                        <a:pt x="174279" y="822474"/>
                      </a:lnTo>
                      <a:lnTo>
                        <a:pt x="216065" y="818398"/>
                      </a:lnTo>
                      <a:cubicBezTo>
                        <a:pt x="226936" y="817039"/>
                        <a:pt x="234580" y="813302"/>
                        <a:pt x="238997" y="807187"/>
                      </a:cubicBezTo>
                      <a:cubicBezTo>
                        <a:pt x="243413" y="801072"/>
                        <a:pt x="245621" y="788162"/>
                        <a:pt x="245621" y="768458"/>
                      </a:cubicBezTo>
                      <a:lnTo>
                        <a:pt x="245621" y="612524"/>
                      </a:lnTo>
                      <a:lnTo>
                        <a:pt x="163068" y="612524"/>
                      </a:lnTo>
                      <a:cubicBezTo>
                        <a:pt x="161709" y="647176"/>
                        <a:pt x="159331" y="678261"/>
                        <a:pt x="155934" y="705779"/>
                      </a:cubicBezTo>
                      <a:cubicBezTo>
                        <a:pt x="152537" y="733297"/>
                        <a:pt x="147611" y="759116"/>
                        <a:pt x="141156" y="783236"/>
                      </a:cubicBezTo>
                      <a:cubicBezTo>
                        <a:pt x="134701" y="807357"/>
                        <a:pt x="126717" y="830628"/>
                        <a:pt x="117205" y="853050"/>
                      </a:cubicBezTo>
                      <a:cubicBezTo>
                        <a:pt x="107693" y="875471"/>
                        <a:pt x="96822" y="898912"/>
                        <a:pt x="84592" y="923373"/>
                      </a:cubicBezTo>
                      <a:lnTo>
                        <a:pt x="0" y="887702"/>
                      </a:lnTo>
                      <a:cubicBezTo>
                        <a:pt x="14268" y="858485"/>
                        <a:pt x="26668" y="830798"/>
                        <a:pt x="37200" y="804639"/>
                      </a:cubicBezTo>
                      <a:cubicBezTo>
                        <a:pt x="47731" y="778480"/>
                        <a:pt x="56564" y="748754"/>
                        <a:pt x="63698" y="715461"/>
                      </a:cubicBezTo>
                      <a:cubicBezTo>
                        <a:pt x="70833" y="682168"/>
                        <a:pt x="76268" y="642420"/>
                        <a:pt x="80005" y="596217"/>
                      </a:cubicBezTo>
                      <a:cubicBezTo>
                        <a:pt x="83742" y="550015"/>
                        <a:pt x="85611" y="491922"/>
                        <a:pt x="85611" y="421939"/>
                      </a:cubicBezTo>
                      <a:close/>
                      <a:moveTo>
                        <a:pt x="4687214" y="46882"/>
                      </a:moveTo>
                      <a:lnTo>
                        <a:pt x="5205974" y="46882"/>
                      </a:lnTo>
                      <a:lnTo>
                        <a:pt x="5205974" y="451495"/>
                      </a:lnTo>
                      <a:lnTo>
                        <a:pt x="4992966" y="451495"/>
                      </a:lnTo>
                      <a:lnTo>
                        <a:pt x="4992966" y="524875"/>
                      </a:lnTo>
                      <a:lnTo>
                        <a:pt x="5263048" y="524875"/>
                      </a:lnTo>
                      <a:lnTo>
                        <a:pt x="5263048" y="613543"/>
                      </a:lnTo>
                      <a:lnTo>
                        <a:pt x="5026599" y="613543"/>
                      </a:lnTo>
                      <a:cubicBezTo>
                        <a:pt x="5059212" y="650234"/>
                        <a:pt x="5097772" y="683017"/>
                        <a:pt x="5142275" y="711894"/>
                      </a:cubicBezTo>
                      <a:cubicBezTo>
                        <a:pt x="5186780" y="740771"/>
                        <a:pt x="5236549" y="768458"/>
                        <a:pt x="5291584" y="794957"/>
                      </a:cubicBezTo>
                      <a:lnTo>
                        <a:pt x="5246741" y="887702"/>
                      </a:lnTo>
                      <a:cubicBezTo>
                        <a:pt x="5197141" y="859165"/>
                        <a:pt x="5150768" y="827910"/>
                        <a:pt x="5107623" y="793937"/>
                      </a:cubicBezTo>
                      <a:cubicBezTo>
                        <a:pt x="5064479" y="759965"/>
                        <a:pt x="5026260" y="725313"/>
                        <a:pt x="4992966" y="689982"/>
                      </a:cubicBezTo>
                      <a:lnTo>
                        <a:pt x="4992966" y="923373"/>
                      </a:lnTo>
                      <a:lnTo>
                        <a:pt x="4896144" y="923373"/>
                      </a:lnTo>
                      <a:lnTo>
                        <a:pt x="4896144" y="701192"/>
                      </a:lnTo>
                      <a:cubicBezTo>
                        <a:pt x="4867608" y="735844"/>
                        <a:pt x="4834824" y="768968"/>
                        <a:pt x="4797794" y="800562"/>
                      </a:cubicBezTo>
                      <a:cubicBezTo>
                        <a:pt x="4760765" y="832156"/>
                        <a:pt x="4716430" y="864940"/>
                        <a:pt x="4664792" y="898912"/>
                      </a:cubicBezTo>
                      <a:lnTo>
                        <a:pt x="4605680" y="808206"/>
                      </a:lnTo>
                      <a:cubicBezTo>
                        <a:pt x="4664792" y="778310"/>
                        <a:pt x="4714732" y="747905"/>
                        <a:pt x="4755498" y="716990"/>
                      </a:cubicBezTo>
                      <a:cubicBezTo>
                        <a:pt x="4796266" y="686075"/>
                        <a:pt x="4831936" y="651593"/>
                        <a:pt x="4862512" y="613543"/>
                      </a:cubicBezTo>
                      <a:lnTo>
                        <a:pt x="4644408" y="613543"/>
                      </a:lnTo>
                      <a:lnTo>
                        <a:pt x="4644408" y="524875"/>
                      </a:lnTo>
                      <a:lnTo>
                        <a:pt x="4896144" y="524875"/>
                      </a:lnTo>
                      <a:lnTo>
                        <a:pt x="4896144" y="451495"/>
                      </a:lnTo>
                      <a:lnTo>
                        <a:pt x="4687214" y="451495"/>
                      </a:lnTo>
                      <a:close/>
                      <a:moveTo>
                        <a:pt x="3582000" y="42805"/>
                      </a:moveTo>
                      <a:lnTo>
                        <a:pt x="4154776" y="42805"/>
                      </a:lnTo>
                      <a:lnTo>
                        <a:pt x="4154776" y="131474"/>
                      </a:lnTo>
                      <a:lnTo>
                        <a:pt x="3842908" y="131474"/>
                      </a:lnTo>
                      <a:lnTo>
                        <a:pt x="3826602" y="223199"/>
                      </a:lnTo>
                      <a:lnTo>
                        <a:pt x="4095664" y="223199"/>
                      </a:lnTo>
                      <a:lnTo>
                        <a:pt x="4090568" y="416843"/>
                      </a:lnTo>
                      <a:lnTo>
                        <a:pt x="4202678" y="416843"/>
                      </a:lnTo>
                      <a:lnTo>
                        <a:pt x="4202678" y="508568"/>
                      </a:lnTo>
                      <a:lnTo>
                        <a:pt x="3549386" y="508568"/>
                      </a:lnTo>
                      <a:lnTo>
                        <a:pt x="3549386" y="416843"/>
                      </a:lnTo>
                      <a:lnTo>
                        <a:pt x="3697166" y="416843"/>
                      </a:lnTo>
                      <a:lnTo>
                        <a:pt x="3715512" y="310848"/>
                      </a:lnTo>
                      <a:lnTo>
                        <a:pt x="3599326" y="310848"/>
                      </a:lnTo>
                      <a:lnTo>
                        <a:pt x="3599326" y="223199"/>
                      </a:lnTo>
                      <a:lnTo>
                        <a:pt x="3729780" y="223199"/>
                      </a:lnTo>
                      <a:lnTo>
                        <a:pt x="3746087" y="131474"/>
                      </a:lnTo>
                      <a:lnTo>
                        <a:pt x="3582000" y="131474"/>
                      </a:lnTo>
                      <a:close/>
                      <a:moveTo>
                        <a:pt x="4509878" y="17326"/>
                      </a:moveTo>
                      <a:cubicBezTo>
                        <a:pt x="4519390" y="26838"/>
                        <a:pt x="4529922" y="38389"/>
                        <a:pt x="4541472" y="51978"/>
                      </a:cubicBezTo>
                      <a:cubicBezTo>
                        <a:pt x="4553023" y="65567"/>
                        <a:pt x="4564744" y="80005"/>
                        <a:pt x="4576634" y="95293"/>
                      </a:cubicBezTo>
                      <a:cubicBezTo>
                        <a:pt x="4588524" y="110581"/>
                        <a:pt x="4600074" y="126038"/>
                        <a:pt x="4611286" y="141665"/>
                      </a:cubicBezTo>
                      <a:cubicBezTo>
                        <a:pt x="4622496" y="157293"/>
                        <a:pt x="4632178" y="171561"/>
                        <a:pt x="4640332" y="184471"/>
                      </a:cubicBezTo>
                      <a:lnTo>
                        <a:pt x="4566952" y="256832"/>
                      </a:lnTo>
                      <a:cubicBezTo>
                        <a:pt x="4557440" y="241884"/>
                        <a:pt x="4547418" y="225917"/>
                        <a:pt x="4536886" y="208931"/>
                      </a:cubicBezTo>
                      <a:cubicBezTo>
                        <a:pt x="4526354" y="191945"/>
                        <a:pt x="4515654" y="175298"/>
                        <a:pt x="4504782" y="158991"/>
                      </a:cubicBezTo>
                      <a:cubicBezTo>
                        <a:pt x="4493910" y="142685"/>
                        <a:pt x="4483040" y="127227"/>
                        <a:pt x="4472168" y="112619"/>
                      </a:cubicBezTo>
                      <a:cubicBezTo>
                        <a:pt x="4461297" y="98011"/>
                        <a:pt x="4451105" y="85271"/>
                        <a:pt x="4441592" y="74400"/>
                      </a:cubicBezTo>
                      <a:close/>
                      <a:moveTo>
                        <a:pt x="2436685" y="13249"/>
                      </a:moveTo>
                      <a:lnTo>
                        <a:pt x="2536565" y="17326"/>
                      </a:lnTo>
                      <a:lnTo>
                        <a:pt x="2536565" y="98860"/>
                      </a:lnTo>
                      <a:lnTo>
                        <a:pt x="2766898" y="98860"/>
                      </a:lnTo>
                      <a:lnTo>
                        <a:pt x="2766898" y="13249"/>
                      </a:lnTo>
                      <a:lnTo>
                        <a:pt x="2867796" y="17326"/>
                      </a:lnTo>
                      <a:lnTo>
                        <a:pt x="2867796" y="98860"/>
                      </a:lnTo>
                      <a:lnTo>
                        <a:pt x="3076727" y="98860"/>
                      </a:lnTo>
                      <a:lnTo>
                        <a:pt x="3076727" y="193643"/>
                      </a:lnTo>
                      <a:lnTo>
                        <a:pt x="2867796" y="193643"/>
                      </a:lnTo>
                      <a:lnTo>
                        <a:pt x="2867796" y="257851"/>
                      </a:lnTo>
                      <a:lnTo>
                        <a:pt x="2766898" y="257851"/>
                      </a:lnTo>
                      <a:lnTo>
                        <a:pt x="2766898" y="193643"/>
                      </a:lnTo>
                      <a:lnTo>
                        <a:pt x="2536565" y="193643"/>
                      </a:lnTo>
                      <a:lnTo>
                        <a:pt x="2536565" y="257851"/>
                      </a:lnTo>
                      <a:lnTo>
                        <a:pt x="2436685" y="257851"/>
                      </a:lnTo>
                      <a:lnTo>
                        <a:pt x="2436685" y="193643"/>
                      </a:lnTo>
                      <a:lnTo>
                        <a:pt x="2222659" y="193643"/>
                      </a:lnTo>
                      <a:lnTo>
                        <a:pt x="2222659" y="98860"/>
                      </a:lnTo>
                      <a:lnTo>
                        <a:pt x="2436685" y="98860"/>
                      </a:lnTo>
                      <a:close/>
                      <a:moveTo>
                        <a:pt x="3415874" y="12230"/>
                      </a:moveTo>
                      <a:cubicBezTo>
                        <a:pt x="3425387" y="22422"/>
                        <a:pt x="3436428" y="34312"/>
                        <a:pt x="3448998" y="47901"/>
                      </a:cubicBezTo>
                      <a:cubicBezTo>
                        <a:pt x="3461567" y="61490"/>
                        <a:pt x="3474137" y="75759"/>
                        <a:pt x="3486707" y="90707"/>
                      </a:cubicBezTo>
                      <a:cubicBezTo>
                        <a:pt x="3499277" y="105655"/>
                        <a:pt x="3511507" y="120433"/>
                        <a:pt x="3523397" y="135041"/>
                      </a:cubicBezTo>
                      <a:cubicBezTo>
                        <a:pt x="3535288" y="149649"/>
                        <a:pt x="3545310" y="163068"/>
                        <a:pt x="3553463" y="175298"/>
                      </a:cubicBezTo>
                      <a:lnTo>
                        <a:pt x="3479063" y="256832"/>
                      </a:lnTo>
                      <a:cubicBezTo>
                        <a:pt x="3471589" y="245282"/>
                        <a:pt x="3462077" y="231353"/>
                        <a:pt x="3450526" y="215046"/>
                      </a:cubicBezTo>
                      <a:cubicBezTo>
                        <a:pt x="3438976" y="198739"/>
                        <a:pt x="3426576" y="181923"/>
                        <a:pt x="3413326" y="164597"/>
                      </a:cubicBezTo>
                      <a:cubicBezTo>
                        <a:pt x="3400077" y="147271"/>
                        <a:pt x="3386998" y="130624"/>
                        <a:pt x="3374088" y="114657"/>
                      </a:cubicBezTo>
                      <a:cubicBezTo>
                        <a:pt x="3361179" y="98690"/>
                        <a:pt x="3349628" y="85271"/>
                        <a:pt x="3339436" y="74400"/>
                      </a:cubicBezTo>
                      <a:close/>
                      <a:moveTo>
                        <a:pt x="1186748" y="12230"/>
                      </a:moveTo>
                      <a:cubicBezTo>
                        <a:pt x="1198978" y="19704"/>
                        <a:pt x="1212907" y="28877"/>
                        <a:pt x="1228534" y="39748"/>
                      </a:cubicBezTo>
                      <a:cubicBezTo>
                        <a:pt x="1244162" y="50619"/>
                        <a:pt x="1259789" y="61830"/>
                        <a:pt x="1275417" y="73381"/>
                      </a:cubicBezTo>
                      <a:cubicBezTo>
                        <a:pt x="1291044" y="84931"/>
                        <a:pt x="1305992" y="96652"/>
                        <a:pt x="1320260" y="108542"/>
                      </a:cubicBezTo>
                      <a:cubicBezTo>
                        <a:pt x="1334529" y="120433"/>
                        <a:pt x="1347099" y="131474"/>
                        <a:pt x="1357970" y="141665"/>
                      </a:cubicBezTo>
                      <a:lnTo>
                        <a:pt x="1357970" y="49940"/>
                      </a:lnTo>
                      <a:lnTo>
                        <a:pt x="1964379" y="49940"/>
                      </a:lnTo>
                      <a:lnTo>
                        <a:pt x="1964379" y="790880"/>
                      </a:lnTo>
                      <a:cubicBezTo>
                        <a:pt x="1964379" y="816699"/>
                        <a:pt x="1962171" y="837422"/>
                        <a:pt x="1957754" y="853050"/>
                      </a:cubicBezTo>
                      <a:cubicBezTo>
                        <a:pt x="1953338" y="868677"/>
                        <a:pt x="1946034" y="881077"/>
                        <a:pt x="1935842" y="890249"/>
                      </a:cubicBezTo>
                      <a:cubicBezTo>
                        <a:pt x="1925650" y="899422"/>
                        <a:pt x="1912231" y="905877"/>
                        <a:pt x="1895584" y="909614"/>
                      </a:cubicBezTo>
                      <a:cubicBezTo>
                        <a:pt x="1878938" y="913351"/>
                        <a:pt x="1858385" y="916578"/>
                        <a:pt x="1833925" y="919296"/>
                      </a:cubicBezTo>
                      <a:lnTo>
                        <a:pt x="1776851" y="925411"/>
                      </a:lnTo>
                      <a:lnTo>
                        <a:pt x="1742199" y="823494"/>
                      </a:lnTo>
                      <a:lnTo>
                        <a:pt x="1802330" y="817378"/>
                      </a:lnTo>
                      <a:cubicBezTo>
                        <a:pt x="1815919" y="816020"/>
                        <a:pt x="1826790" y="814491"/>
                        <a:pt x="1834944" y="812792"/>
                      </a:cubicBezTo>
                      <a:cubicBezTo>
                        <a:pt x="1843097" y="811094"/>
                        <a:pt x="1849212" y="808206"/>
                        <a:pt x="1853289" y="804129"/>
                      </a:cubicBezTo>
                      <a:cubicBezTo>
                        <a:pt x="1857366" y="800052"/>
                        <a:pt x="1860083" y="794617"/>
                        <a:pt x="1861442" y="787822"/>
                      </a:cubicBezTo>
                      <a:cubicBezTo>
                        <a:pt x="1862801" y="781028"/>
                        <a:pt x="1863481" y="771855"/>
                        <a:pt x="1863481" y="760305"/>
                      </a:cubicBezTo>
                      <a:lnTo>
                        <a:pt x="1863481" y="144723"/>
                      </a:lnTo>
                      <a:lnTo>
                        <a:pt x="1458868" y="144723"/>
                      </a:lnTo>
                      <a:lnTo>
                        <a:pt x="1458868" y="913181"/>
                      </a:lnTo>
                      <a:lnTo>
                        <a:pt x="1357970" y="913181"/>
                      </a:lnTo>
                      <a:lnTo>
                        <a:pt x="1357970" y="146761"/>
                      </a:lnTo>
                      <a:lnTo>
                        <a:pt x="1307011" y="231353"/>
                      </a:lnTo>
                      <a:cubicBezTo>
                        <a:pt x="1297499" y="220482"/>
                        <a:pt x="1285099" y="208252"/>
                        <a:pt x="1269811" y="194663"/>
                      </a:cubicBezTo>
                      <a:cubicBezTo>
                        <a:pt x="1254523" y="181074"/>
                        <a:pt x="1238726" y="167485"/>
                        <a:pt x="1222419" y="153896"/>
                      </a:cubicBezTo>
                      <a:cubicBezTo>
                        <a:pt x="1206113" y="140307"/>
                        <a:pt x="1189976" y="127567"/>
                        <a:pt x="1174009" y="115676"/>
                      </a:cubicBezTo>
                      <a:cubicBezTo>
                        <a:pt x="1158042" y="103786"/>
                        <a:pt x="1144622" y="94104"/>
                        <a:pt x="1133751" y="86630"/>
                      </a:cubicBezTo>
                      <a:close/>
                      <a:moveTo>
                        <a:pt x="5660954" y="0"/>
                      </a:moveTo>
                      <a:cubicBezTo>
                        <a:pt x="5669108" y="8153"/>
                        <a:pt x="5678110" y="17326"/>
                        <a:pt x="5687963" y="27518"/>
                      </a:cubicBezTo>
                      <a:cubicBezTo>
                        <a:pt x="5697814" y="37710"/>
                        <a:pt x="5707836" y="48411"/>
                        <a:pt x="5718028" y="59622"/>
                      </a:cubicBezTo>
                      <a:cubicBezTo>
                        <a:pt x="5728220" y="70833"/>
                        <a:pt x="5738412" y="82214"/>
                        <a:pt x="5748604" y="93764"/>
                      </a:cubicBezTo>
                      <a:cubicBezTo>
                        <a:pt x="5758796" y="105315"/>
                        <a:pt x="5768308" y="116186"/>
                        <a:pt x="5777140" y="126378"/>
                      </a:cubicBezTo>
                      <a:lnTo>
                        <a:pt x="5740450" y="170202"/>
                      </a:lnTo>
                      <a:lnTo>
                        <a:pt x="5871924" y="170202"/>
                      </a:lnTo>
                      <a:lnTo>
                        <a:pt x="5871924" y="1019"/>
                      </a:lnTo>
                      <a:lnTo>
                        <a:pt x="5970784" y="5096"/>
                      </a:lnTo>
                      <a:lnTo>
                        <a:pt x="5970784" y="170202"/>
                      </a:lnTo>
                      <a:lnTo>
                        <a:pt x="6097162" y="170202"/>
                      </a:lnTo>
                      <a:lnTo>
                        <a:pt x="6056394" y="135550"/>
                      </a:lnTo>
                      <a:cubicBezTo>
                        <a:pt x="6064548" y="127397"/>
                        <a:pt x="6074230" y="117375"/>
                        <a:pt x="6085441" y="105485"/>
                      </a:cubicBezTo>
                      <a:cubicBezTo>
                        <a:pt x="6096652" y="93594"/>
                        <a:pt x="6107863" y="81364"/>
                        <a:pt x="6119074" y="68794"/>
                      </a:cubicBezTo>
                      <a:cubicBezTo>
                        <a:pt x="6130284" y="56225"/>
                        <a:pt x="6140816" y="43995"/>
                        <a:pt x="6150668" y="32104"/>
                      </a:cubicBezTo>
                      <a:cubicBezTo>
                        <a:pt x="6160520" y="20214"/>
                        <a:pt x="6168504" y="10192"/>
                        <a:pt x="6174619" y="2038"/>
                      </a:cubicBezTo>
                      <a:lnTo>
                        <a:pt x="6248000" y="59112"/>
                      </a:lnTo>
                      <a:cubicBezTo>
                        <a:pt x="6235770" y="74740"/>
                        <a:pt x="6220992" y="92745"/>
                        <a:pt x="6203666" y="113129"/>
                      </a:cubicBezTo>
                      <a:cubicBezTo>
                        <a:pt x="6186340" y="133512"/>
                        <a:pt x="6169523" y="152537"/>
                        <a:pt x="6153216" y="170202"/>
                      </a:cubicBezTo>
                      <a:lnTo>
                        <a:pt x="6326476" y="170202"/>
                      </a:lnTo>
                      <a:lnTo>
                        <a:pt x="6326476" y="394421"/>
                      </a:lnTo>
                      <a:lnTo>
                        <a:pt x="6229654" y="394421"/>
                      </a:lnTo>
                      <a:lnTo>
                        <a:pt x="6229654" y="263966"/>
                      </a:lnTo>
                      <a:lnTo>
                        <a:pt x="5612034" y="263966"/>
                      </a:lnTo>
                      <a:lnTo>
                        <a:pt x="5612034" y="394421"/>
                      </a:lnTo>
                      <a:lnTo>
                        <a:pt x="5515213" y="394421"/>
                      </a:lnTo>
                      <a:lnTo>
                        <a:pt x="5515213" y="170202"/>
                      </a:lnTo>
                      <a:lnTo>
                        <a:pt x="5689492" y="170202"/>
                      </a:lnTo>
                      <a:cubicBezTo>
                        <a:pt x="5672505" y="150498"/>
                        <a:pt x="5655349" y="131474"/>
                        <a:pt x="5638024" y="113129"/>
                      </a:cubicBezTo>
                      <a:cubicBezTo>
                        <a:pt x="5620697" y="94783"/>
                        <a:pt x="5605240" y="79156"/>
                        <a:pt x="5591650" y="66246"/>
                      </a:cubicBezTo>
                      <a:close/>
                      <a:moveTo>
                        <a:pt x="658387" y="0"/>
                      </a:moveTo>
                      <a:cubicBezTo>
                        <a:pt x="664502" y="16307"/>
                        <a:pt x="671127" y="35501"/>
                        <a:pt x="678261" y="57583"/>
                      </a:cubicBezTo>
                      <a:cubicBezTo>
                        <a:pt x="685395" y="79666"/>
                        <a:pt x="692020" y="100898"/>
                        <a:pt x="698135" y="121282"/>
                      </a:cubicBezTo>
                      <a:lnTo>
                        <a:pt x="923373" y="121282"/>
                      </a:lnTo>
                      <a:lnTo>
                        <a:pt x="923373" y="211988"/>
                      </a:lnTo>
                      <a:lnTo>
                        <a:pt x="363845" y="211988"/>
                      </a:lnTo>
                      <a:lnTo>
                        <a:pt x="363845" y="121282"/>
                      </a:lnTo>
                      <a:lnTo>
                        <a:pt x="594179" y="121282"/>
                      </a:lnTo>
                      <a:cubicBezTo>
                        <a:pt x="588743" y="103616"/>
                        <a:pt x="583478" y="86460"/>
                        <a:pt x="578382" y="69814"/>
                      </a:cubicBezTo>
                      <a:cubicBezTo>
                        <a:pt x="573286" y="53167"/>
                        <a:pt x="567680" y="36011"/>
                        <a:pt x="561565" y="18345"/>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grpSp>
              <p:nvGrpSpPr>
                <p:cNvPr id="64" name="组合 63"/>
                <p:cNvGrpSpPr>
                  <a:grpSpLocks noChangeAspect="1"/>
                </p:cNvGrpSpPr>
                <p:nvPr>
                  <p:custDataLst>
                    <p:tags r:id="rId21"/>
                  </p:custDataLst>
                </p:nvPr>
              </p:nvGrpSpPr>
              <p:grpSpPr>
                <a:xfrm>
                  <a:off x="2151663" y="11513070"/>
                  <a:ext cx="6506200" cy="270000"/>
                  <a:chOff x="4565768" y="3926909"/>
                  <a:chExt cx="6939946" cy="288000"/>
                </a:xfrm>
              </p:grpSpPr>
              <p:sp>
                <p:nvSpPr>
                  <p:cNvPr id="66" name="任意多边形: 形状 65"/>
                  <p:cNvSpPr>
                    <a:spLocks noChangeAspect="1"/>
                  </p:cNvSpPr>
                  <p:nvPr>
                    <p:custDataLst>
                      <p:tags r:id="rId22"/>
                    </p:custDataLst>
                  </p:nvPr>
                </p:nvSpPr>
                <p:spPr>
                  <a:xfrm>
                    <a:off x="8019102" y="3926909"/>
                    <a:ext cx="3486612" cy="252000"/>
                  </a:xfrm>
                  <a:custGeom>
                    <a:avLst/>
                    <a:gdLst>
                      <a:gd name="connsiteX0" fmla="*/ 6527338 w 6564098"/>
                      <a:gd name="connsiteY0" fmla="*/ 396512 h 474430"/>
                      <a:gd name="connsiteX1" fmla="*/ 6553416 w 6564098"/>
                      <a:gd name="connsiteY1" fmla="*/ 407194 h 474430"/>
                      <a:gd name="connsiteX2" fmla="*/ 6564098 w 6564098"/>
                      <a:gd name="connsiteY2" fmla="*/ 433272 h 474430"/>
                      <a:gd name="connsiteX3" fmla="*/ 6553416 w 6564098"/>
                      <a:gd name="connsiteY3" fmla="*/ 459350 h 474430"/>
                      <a:gd name="connsiteX4" fmla="*/ 6527338 w 6564098"/>
                      <a:gd name="connsiteY4" fmla="*/ 470032 h 474430"/>
                      <a:gd name="connsiteX5" fmla="*/ 6501260 w 6564098"/>
                      <a:gd name="connsiteY5" fmla="*/ 459350 h 474430"/>
                      <a:gd name="connsiteX6" fmla="*/ 6490576 w 6564098"/>
                      <a:gd name="connsiteY6" fmla="*/ 433272 h 474430"/>
                      <a:gd name="connsiteX7" fmla="*/ 6501260 w 6564098"/>
                      <a:gd name="connsiteY7" fmla="*/ 407194 h 474430"/>
                      <a:gd name="connsiteX8" fmla="*/ 6527338 w 6564098"/>
                      <a:gd name="connsiteY8" fmla="*/ 396512 h 474430"/>
                      <a:gd name="connsiteX9" fmla="*/ 4220226 w 6564098"/>
                      <a:gd name="connsiteY9" fmla="*/ 269579 h 474430"/>
                      <a:gd name="connsiteX10" fmla="*/ 4220226 w 6564098"/>
                      <a:gd name="connsiteY10" fmla="*/ 424789 h 474430"/>
                      <a:gd name="connsiteX11" fmla="*/ 4323280 w 6564098"/>
                      <a:gd name="connsiteY11" fmla="*/ 424789 h 474430"/>
                      <a:gd name="connsiteX12" fmla="*/ 4388318 w 6564098"/>
                      <a:gd name="connsiteY12" fmla="*/ 404052 h 474430"/>
                      <a:gd name="connsiteX13" fmla="*/ 4411884 w 6564098"/>
                      <a:gd name="connsiteY13" fmla="*/ 347184 h 474430"/>
                      <a:gd name="connsiteX14" fmla="*/ 4386435 w 6564098"/>
                      <a:gd name="connsiteY14" fmla="*/ 290313 h 474430"/>
                      <a:gd name="connsiteX15" fmla="*/ 4318882 w 6564098"/>
                      <a:gd name="connsiteY15" fmla="*/ 269579 h 474430"/>
                      <a:gd name="connsiteX16" fmla="*/ 1950084 w 6564098"/>
                      <a:gd name="connsiteY16" fmla="*/ 104313 h 474430"/>
                      <a:gd name="connsiteX17" fmla="*/ 1869650 w 6564098"/>
                      <a:gd name="connsiteY17" fmla="*/ 329275 h 474430"/>
                      <a:gd name="connsiteX18" fmla="*/ 2030518 w 6564098"/>
                      <a:gd name="connsiteY18" fmla="*/ 329275 h 474430"/>
                      <a:gd name="connsiteX19" fmla="*/ 397558 w 6564098"/>
                      <a:gd name="connsiteY19" fmla="*/ 82946 h 474430"/>
                      <a:gd name="connsiteX20" fmla="*/ 397558 w 6564098"/>
                      <a:gd name="connsiteY20" fmla="*/ 426045 h 474430"/>
                      <a:gd name="connsiteX21" fmla="*/ 477992 w 6564098"/>
                      <a:gd name="connsiteY21" fmla="*/ 426045 h 474430"/>
                      <a:gd name="connsiteX22" fmla="*/ 603669 w 6564098"/>
                      <a:gd name="connsiteY22" fmla="*/ 380802 h 474430"/>
                      <a:gd name="connsiteX23" fmla="*/ 647026 w 6564098"/>
                      <a:gd name="connsiteY23" fmla="*/ 254496 h 474430"/>
                      <a:gd name="connsiteX24" fmla="*/ 603669 w 6564098"/>
                      <a:gd name="connsiteY24" fmla="*/ 128192 h 474430"/>
                      <a:gd name="connsiteX25" fmla="*/ 477992 w 6564098"/>
                      <a:gd name="connsiteY25" fmla="*/ 82946 h 474430"/>
                      <a:gd name="connsiteX26" fmla="*/ 3000428 w 6564098"/>
                      <a:gd name="connsiteY26" fmla="*/ 81063 h 474430"/>
                      <a:gd name="connsiteX27" fmla="*/ 2882921 w 6564098"/>
                      <a:gd name="connsiteY27" fmla="*/ 127876 h 474430"/>
                      <a:gd name="connsiteX28" fmla="*/ 2836735 w 6564098"/>
                      <a:gd name="connsiteY28" fmla="*/ 251983 h 474430"/>
                      <a:gd name="connsiteX29" fmla="*/ 2883234 w 6564098"/>
                      <a:gd name="connsiteY29" fmla="*/ 376404 h 474430"/>
                      <a:gd name="connsiteX30" fmla="*/ 3000741 w 6564098"/>
                      <a:gd name="connsiteY30" fmla="*/ 423533 h 474430"/>
                      <a:gd name="connsiteX31" fmla="*/ 3117622 w 6564098"/>
                      <a:gd name="connsiteY31" fmla="*/ 376404 h 474430"/>
                      <a:gd name="connsiteX32" fmla="*/ 3163495 w 6564098"/>
                      <a:gd name="connsiteY32" fmla="*/ 251983 h 474430"/>
                      <a:gd name="connsiteX33" fmla="*/ 3117622 w 6564098"/>
                      <a:gd name="connsiteY33" fmla="*/ 127876 h 474430"/>
                      <a:gd name="connsiteX34" fmla="*/ 3000428 w 6564098"/>
                      <a:gd name="connsiteY34" fmla="*/ 81063 h 474430"/>
                      <a:gd name="connsiteX35" fmla="*/ 6079196 w 6564098"/>
                      <a:gd name="connsiteY35" fmla="*/ 80434 h 474430"/>
                      <a:gd name="connsiteX36" fmla="*/ 6079196 w 6564098"/>
                      <a:gd name="connsiteY36" fmla="*/ 245070 h 474430"/>
                      <a:gd name="connsiteX37" fmla="*/ 6163398 w 6564098"/>
                      <a:gd name="connsiteY37" fmla="*/ 245070 h 474430"/>
                      <a:gd name="connsiteX38" fmla="*/ 6233463 w 6564098"/>
                      <a:gd name="connsiteY38" fmla="*/ 223393 h 474430"/>
                      <a:gd name="connsiteX39" fmla="*/ 6256400 w 6564098"/>
                      <a:gd name="connsiteY39" fmla="*/ 162753 h 474430"/>
                      <a:gd name="connsiteX40" fmla="*/ 6163398 w 6564098"/>
                      <a:gd name="connsiteY40" fmla="*/ 80434 h 474430"/>
                      <a:gd name="connsiteX41" fmla="*/ 4220226 w 6564098"/>
                      <a:gd name="connsiteY41" fmla="*/ 80434 h 474430"/>
                      <a:gd name="connsiteX42" fmla="*/ 4220226 w 6564098"/>
                      <a:gd name="connsiteY42" fmla="*/ 223706 h 474430"/>
                      <a:gd name="connsiteX43" fmla="*/ 4316370 w 6564098"/>
                      <a:gd name="connsiteY43" fmla="*/ 223706 h 474430"/>
                      <a:gd name="connsiteX44" fmla="*/ 4378266 w 6564098"/>
                      <a:gd name="connsiteY44" fmla="*/ 204541 h 474430"/>
                      <a:gd name="connsiteX45" fmla="*/ 4400572 w 6564098"/>
                      <a:gd name="connsiteY45" fmla="*/ 152385 h 474430"/>
                      <a:gd name="connsiteX46" fmla="*/ 4378266 w 6564098"/>
                      <a:gd name="connsiteY46" fmla="*/ 99915 h 474430"/>
                      <a:gd name="connsiteX47" fmla="*/ 4316370 w 6564098"/>
                      <a:gd name="connsiteY47" fmla="*/ 80434 h 474430"/>
                      <a:gd name="connsiteX48" fmla="*/ 6022012 w 6564098"/>
                      <a:gd name="connsiteY48" fmla="*/ 34561 h 474430"/>
                      <a:gd name="connsiteX49" fmla="*/ 6163398 w 6564098"/>
                      <a:gd name="connsiteY49" fmla="*/ 34561 h 474430"/>
                      <a:gd name="connsiteX50" fmla="*/ 6275564 w 6564098"/>
                      <a:gd name="connsiteY50" fmla="*/ 70379 h 474430"/>
                      <a:gd name="connsiteX51" fmla="*/ 6314210 w 6564098"/>
                      <a:gd name="connsiteY51" fmla="*/ 158039 h 474430"/>
                      <a:gd name="connsiteX52" fmla="*/ 6285933 w 6564098"/>
                      <a:gd name="connsiteY52" fmla="*/ 244443 h 474430"/>
                      <a:gd name="connsiteX53" fmla="*/ 6201101 w 6564098"/>
                      <a:gd name="connsiteY53" fmla="*/ 287801 h 474430"/>
                      <a:gd name="connsiteX54" fmla="*/ 6321124 w 6564098"/>
                      <a:gd name="connsiteY54" fmla="*/ 470032 h 474430"/>
                      <a:gd name="connsiteX55" fmla="*/ 6249486 w 6564098"/>
                      <a:gd name="connsiteY55" fmla="*/ 470032 h 474430"/>
                      <a:gd name="connsiteX56" fmla="*/ 6135121 w 6564098"/>
                      <a:gd name="connsiteY56" fmla="*/ 290313 h 474430"/>
                      <a:gd name="connsiteX57" fmla="*/ 6079196 w 6564098"/>
                      <a:gd name="connsiteY57" fmla="*/ 290313 h 474430"/>
                      <a:gd name="connsiteX58" fmla="*/ 6079196 w 6564098"/>
                      <a:gd name="connsiteY58" fmla="*/ 470032 h 474430"/>
                      <a:gd name="connsiteX59" fmla="*/ 6022012 w 6564098"/>
                      <a:gd name="connsiteY59" fmla="*/ 470032 h 474430"/>
                      <a:gd name="connsiteX60" fmla="*/ 5681637 w 6564098"/>
                      <a:gd name="connsiteY60" fmla="*/ 34561 h 474430"/>
                      <a:gd name="connsiteX61" fmla="*/ 5912254 w 6564098"/>
                      <a:gd name="connsiteY61" fmla="*/ 34561 h 474430"/>
                      <a:gd name="connsiteX62" fmla="*/ 5912254 w 6564098"/>
                      <a:gd name="connsiteY62" fmla="*/ 79804 h 474430"/>
                      <a:gd name="connsiteX63" fmla="*/ 5738821 w 6564098"/>
                      <a:gd name="connsiteY63" fmla="*/ 79804 h 474430"/>
                      <a:gd name="connsiteX64" fmla="*/ 5738821 w 6564098"/>
                      <a:gd name="connsiteY64" fmla="*/ 228104 h 474430"/>
                      <a:gd name="connsiteX65" fmla="*/ 5893402 w 6564098"/>
                      <a:gd name="connsiteY65" fmla="*/ 228104 h 474430"/>
                      <a:gd name="connsiteX66" fmla="*/ 5893402 w 6564098"/>
                      <a:gd name="connsiteY66" fmla="*/ 272721 h 474430"/>
                      <a:gd name="connsiteX67" fmla="*/ 5738821 w 6564098"/>
                      <a:gd name="connsiteY67" fmla="*/ 272721 h 474430"/>
                      <a:gd name="connsiteX68" fmla="*/ 5738821 w 6564098"/>
                      <a:gd name="connsiteY68" fmla="*/ 424789 h 474430"/>
                      <a:gd name="connsiteX69" fmla="*/ 5912254 w 6564098"/>
                      <a:gd name="connsiteY69" fmla="*/ 424789 h 474430"/>
                      <a:gd name="connsiteX70" fmla="*/ 5912254 w 6564098"/>
                      <a:gd name="connsiteY70" fmla="*/ 470032 h 474430"/>
                      <a:gd name="connsiteX71" fmla="*/ 5681637 w 6564098"/>
                      <a:gd name="connsiteY71" fmla="*/ 470032 h 474430"/>
                      <a:gd name="connsiteX72" fmla="*/ 5295602 w 6564098"/>
                      <a:gd name="connsiteY72" fmla="*/ 34561 h 474430"/>
                      <a:gd name="connsiteX73" fmla="*/ 5582772 w 6564098"/>
                      <a:gd name="connsiteY73" fmla="*/ 34561 h 474430"/>
                      <a:gd name="connsiteX74" fmla="*/ 5582772 w 6564098"/>
                      <a:gd name="connsiteY74" fmla="*/ 80434 h 474430"/>
                      <a:gd name="connsiteX75" fmla="*/ 5467778 w 6564098"/>
                      <a:gd name="connsiteY75" fmla="*/ 80434 h 474430"/>
                      <a:gd name="connsiteX76" fmla="*/ 5467778 w 6564098"/>
                      <a:gd name="connsiteY76" fmla="*/ 470032 h 474430"/>
                      <a:gd name="connsiteX77" fmla="*/ 5410594 w 6564098"/>
                      <a:gd name="connsiteY77" fmla="*/ 470032 h 474430"/>
                      <a:gd name="connsiteX78" fmla="*/ 5410594 w 6564098"/>
                      <a:gd name="connsiteY78" fmla="*/ 80434 h 474430"/>
                      <a:gd name="connsiteX79" fmla="*/ 5295602 w 6564098"/>
                      <a:gd name="connsiteY79" fmla="*/ 80434 h 474430"/>
                      <a:gd name="connsiteX80" fmla="*/ 4902862 w 6564098"/>
                      <a:gd name="connsiteY80" fmla="*/ 34561 h 474430"/>
                      <a:gd name="connsiteX81" fmla="*/ 5190032 w 6564098"/>
                      <a:gd name="connsiteY81" fmla="*/ 34561 h 474430"/>
                      <a:gd name="connsiteX82" fmla="*/ 5190032 w 6564098"/>
                      <a:gd name="connsiteY82" fmla="*/ 80434 h 474430"/>
                      <a:gd name="connsiteX83" fmla="*/ 5075038 w 6564098"/>
                      <a:gd name="connsiteY83" fmla="*/ 80434 h 474430"/>
                      <a:gd name="connsiteX84" fmla="*/ 5075038 w 6564098"/>
                      <a:gd name="connsiteY84" fmla="*/ 470032 h 474430"/>
                      <a:gd name="connsiteX85" fmla="*/ 5017854 w 6564098"/>
                      <a:gd name="connsiteY85" fmla="*/ 470032 h 474430"/>
                      <a:gd name="connsiteX86" fmla="*/ 5017854 w 6564098"/>
                      <a:gd name="connsiteY86" fmla="*/ 80434 h 474430"/>
                      <a:gd name="connsiteX87" fmla="*/ 4902862 w 6564098"/>
                      <a:gd name="connsiteY87" fmla="*/ 80434 h 474430"/>
                      <a:gd name="connsiteX88" fmla="*/ 4581966 w 6564098"/>
                      <a:gd name="connsiteY88" fmla="*/ 34561 h 474430"/>
                      <a:gd name="connsiteX89" fmla="*/ 4812582 w 6564098"/>
                      <a:gd name="connsiteY89" fmla="*/ 34561 h 474430"/>
                      <a:gd name="connsiteX90" fmla="*/ 4812582 w 6564098"/>
                      <a:gd name="connsiteY90" fmla="*/ 79804 h 474430"/>
                      <a:gd name="connsiteX91" fmla="*/ 4639150 w 6564098"/>
                      <a:gd name="connsiteY91" fmla="*/ 79804 h 474430"/>
                      <a:gd name="connsiteX92" fmla="*/ 4639150 w 6564098"/>
                      <a:gd name="connsiteY92" fmla="*/ 228104 h 474430"/>
                      <a:gd name="connsiteX93" fmla="*/ 4793730 w 6564098"/>
                      <a:gd name="connsiteY93" fmla="*/ 228104 h 474430"/>
                      <a:gd name="connsiteX94" fmla="*/ 4793730 w 6564098"/>
                      <a:gd name="connsiteY94" fmla="*/ 272721 h 474430"/>
                      <a:gd name="connsiteX95" fmla="*/ 4639150 w 6564098"/>
                      <a:gd name="connsiteY95" fmla="*/ 272721 h 474430"/>
                      <a:gd name="connsiteX96" fmla="*/ 4639150 w 6564098"/>
                      <a:gd name="connsiteY96" fmla="*/ 424789 h 474430"/>
                      <a:gd name="connsiteX97" fmla="*/ 4812582 w 6564098"/>
                      <a:gd name="connsiteY97" fmla="*/ 424789 h 474430"/>
                      <a:gd name="connsiteX98" fmla="*/ 4812582 w 6564098"/>
                      <a:gd name="connsiteY98" fmla="*/ 470032 h 474430"/>
                      <a:gd name="connsiteX99" fmla="*/ 4581966 w 6564098"/>
                      <a:gd name="connsiteY99" fmla="*/ 470032 h 474430"/>
                      <a:gd name="connsiteX100" fmla="*/ 4163043 w 6564098"/>
                      <a:gd name="connsiteY100" fmla="*/ 34561 h 474430"/>
                      <a:gd name="connsiteX101" fmla="*/ 4318882 w 6564098"/>
                      <a:gd name="connsiteY101" fmla="*/ 34561 h 474430"/>
                      <a:gd name="connsiteX102" fmla="*/ 4421936 w 6564098"/>
                      <a:gd name="connsiteY102" fmla="*/ 66923 h 474430"/>
                      <a:gd name="connsiteX103" fmla="*/ 4458383 w 6564098"/>
                      <a:gd name="connsiteY103" fmla="*/ 150186 h 474430"/>
                      <a:gd name="connsiteX104" fmla="*/ 4374808 w 6564098"/>
                      <a:gd name="connsiteY104" fmla="*/ 246326 h 474430"/>
                      <a:gd name="connsiteX105" fmla="*/ 4442674 w 6564098"/>
                      <a:gd name="connsiteY105" fmla="*/ 284029 h 474430"/>
                      <a:gd name="connsiteX106" fmla="*/ 4468438 w 6564098"/>
                      <a:gd name="connsiteY106" fmla="*/ 355037 h 474430"/>
                      <a:gd name="connsiteX107" fmla="*/ 4429792 w 6564098"/>
                      <a:gd name="connsiteY107" fmla="*/ 437357 h 474430"/>
                      <a:gd name="connsiteX108" fmla="*/ 4326422 w 6564098"/>
                      <a:gd name="connsiteY108" fmla="*/ 470032 h 474430"/>
                      <a:gd name="connsiteX109" fmla="*/ 4163043 w 6564098"/>
                      <a:gd name="connsiteY109" fmla="*/ 470032 h 474430"/>
                      <a:gd name="connsiteX110" fmla="*/ 3325198 w 6564098"/>
                      <a:gd name="connsiteY110" fmla="*/ 34561 h 474430"/>
                      <a:gd name="connsiteX111" fmla="*/ 3382382 w 6564098"/>
                      <a:gd name="connsiteY111" fmla="*/ 34561 h 474430"/>
                      <a:gd name="connsiteX112" fmla="*/ 3612368 w 6564098"/>
                      <a:gd name="connsiteY112" fmla="*/ 380173 h 474430"/>
                      <a:gd name="connsiteX113" fmla="*/ 3612368 w 6564098"/>
                      <a:gd name="connsiteY113" fmla="*/ 34561 h 474430"/>
                      <a:gd name="connsiteX114" fmla="*/ 3669552 w 6564098"/>
                      <a:gd name="connsiteY114" fmla="*/ 34561 h 474430"/>
                      <a:gd name="connsiteX115" fmla="*/ 3669552 w 6564098"/>
                      <a:gd name="connsiteY115" fmla="*/ 470032 h 474430"/>
                      <a:gd name="connsiteX116" fmla="*/ 3612368 w 6564098"/>
                      <a:gd name="connsiteY116" fmla="*/ 470032 h 474430"/>
                      <a:gd name="connsiteX117" fmla="*/ 3382382 w 6564098"/>
                      <a:gd name="connsiteY117" fmla="*/ 124421 h 474430"/>
                      <a:gd name="connsiteX118" fmla="*/ 3382382 w 6564098"/>
                      <a:gd name="connsiteY118" fmla="*/ 470032 h 474430"/>
                      <a:gd name="connsiteX119" fmla="*/ 3325198 w 6564098"/>
                      <a:gd name="connsiteY119" fmla="*/ 470032 h 474430"/>
                      <a:gd name="connsiteX120" fmla="*/ 2618266 w 6564098"/>
                      <a:gd name="connsiteY120" fmla="*/ 34561 h 474430"/>
                      <a:gd name="connsiteX121" fmla="*/ 2675450 w 6564098"/>
                      <a:gd name="connsiteY121" fmla="*/ 34561 h 474430"/>
                      <a:gd name="connsiteX122" fmla="*/ 2675450 w 6564098"/>
                      <a:gd name="connsiteY122" fmla="*/ 470032 h 474430"/>
                      <a:gd name="connsiteX123" fmla="*/ 2618266 w 6564098"/>
                      <a:gd name="connsiteY123" fmla="*/ 470032 h 474430"/>
                      <a:gd name="connsiteX124" fmla="*/ 2232230 w 6564098"/>
                      <a:gd name="connsiteY124" fmla="*/ 34561 h 474430"/>
                      <a:gd name="connsiteX125" fmla="*/ 2519401 w 6564098"/>
                      <a:gd name="connsiteY125" fmla="*/ 34561 h 474430"/>
                      <a:gd name="connsiteX126" fmla="*/ 2519401 w 6564098"/>
                      <a:gd name="connsiteY126" fmla="*/ 80434 h 474430"/>
                      <a:gd name="connsiteX127" fmla="*/ 2404406 w 6564098"/>
                      <a:gd name="connsiteY127" fmla="*/ 80434 h 474430"/>
                      <a:gd name="connsiteX128" fmla="*/ 2404406 w 6564098"/>
                      <a:gd name="connsiteY128" fmla="*/ 470032 h 474430"/>
                      <a:gd name="connsiteX129" fmla="*/ 2347222 w 6564098"/>
                      <a:gd name="connsiteY129" fmla="*/ 470032 h 474430"/>
                      <a:gd name="connsiteX130" fmla="*/ 2347222 w 6564098"/>
                      <a:gd name="connsiteY130" fmla="*/ 80434 h 474430"/>
                      <a:gd name="connsiteX131" fmla="*/ 2232230 w 6564098"/>
                      <a:gd name="connsiteY131" fmla="*/ 80434 h 474430"/>
                      <a:gd name="connsiteX132" fmla="*/ 1919294 w 6564098"/>
                      <a:gd name="connsiteY132" fmla="*/ 34561 h 474430"/>
                      <a:gd name="connsiteX133" fmla="*/ 1982133 w 6564098"/>
                      <a:gd name="connsiteY133" fmla="*/ 34561 h 474430"/>
                      <a:gd name="connsiteX134" fmla="*/ 2139855 w 6564098"/>
                      <a:gd name="connsiteY134" fmla="*/ 470032 h 474430"/>
                      <a:gd name="connsiteX135" fmla="*/ 2080789 w 6564098"/>
                      <a:gd name="connsiteY135" fmla="*/ 470032 h 474430"/>
                      <a:gd name="connsiteX136" fmla="*/ 2046857 w 6564098"/>
                      <a:gd name="connsiteY136" fmla="*/ 374518 h 474430"/>
                      <a:gd name="connsiteX137" fmla="*/ 1853314 w 6564098"/>
                      <a:gd name="connsiteY137" fmla="*/ 374518 h 474430"/>
                      <a:gd name="connsiteX138" fmla="*/ 1819380 w 6564098"/>
                      <a:gd name="connsiteY138" fmla="*/ 470032 h 474430"/>
                      <a:gd name="connsiteX139" fmla="*/ 1760942 w 6564098"/>
                      <a:gd name="connsiteY139" fmla="*/ 470032 h 474430"/>
                      <a:gd name="connsiteX140" fmla="*/ 811035 w 6564098"/>
                      <a:gd name="connsiteY140" fmla="*/ 34561 h 474430"/>
                      <a:gd name="connsiteX141" fmla="*/ 868846 w 6564098"/>
                      <a:gd name="connsiteY141" fmla="*/ 34561 h 474430"/>
                      <a:gd name="connsiteX142" fmla="*/ 868846 w 6564098"/>
                      <a:gd name="connsiteY142" fmla="*/ 317334 h 474430"/>
                      <a:gd name="connsiteX143" fmla="*/ 897437 w 6564098"/>
                      <a:gd name="connsiteY143" fmla="*/ 398081 h 474430"/>
                      <a:gd name="connsiteX144" fmla="*/ 976298 w 6564098"/>
                      <a:gd name="connsiteY144" fmla="*/ 424789 h 474430"/>
                      <a:gd name="connsiteX145" fmla="*/ 1055475 w 6564098"/>
                      <a:gd name="connsiteY145" fmla="*/ 398081 h 474430"/>
                      <a:gd name="connsiteX146" fmla="*/ 1084382 w 6564098"/>
                      <a:gd name="connsiteY146" fmla="*/ 317334 h 474430"/>
                      <a:gd name="connsiteX147" fmla="*/ 1084382 w 6564098"/>
                      <a:gd name="connsiteY147" fmla="*/ 34561 h 474430"/>
                      <a:gd name="connsiteX148" fmla="*/ 1141564 w 6564098"/>
                      <a:gd name="connsiteY148" fmla="*/ 34561 h 474430"/>
                      <a:gd name="connsiteX149" fmla="*/ 1141564 w 6564098"/>
                      <a:gd name="connsiteY149" fmla="*/ 317334 h 474430"/>
                      <a:gd name="connsiteX150" fmla="*/ 1094748 w 6564098"/>
                      <a:gd name="connsiteY150" fmla="*/ 434215 h 474430"/>
                      <a:gd name="connsiteX151" fmla="*/ 975985 w 6564098"/>
                      <a:gd name="connsiteY151" fmla="*/ 474430 h 474430"/>
                      <a:gd name="connsiteX152" fmla="*/ 857535 w 6564098"/>
                      <a:gd name="connsiteY152" fmla="*/ 434215 h 474430"/>
                      <a:gd name="connsiteX153" fmla="*/ 811035 w 6564098"/>
                      <a:gd name="connsiteY153" fmla="*/ 317334 h 474430"/>
                      <a:gd name="connsiteX154" fmla="*/ 340374 w 6564098"/>
                      <a:gd name="connsiteY154" fmla="*/ 34561 h 474430"/>
                      <a:gd name="connsiteX155" fmla="*/ 477992 w 6564098"/>
                      <a:gd name="connsiteY155" fmla="*/ 34561 h 474430"/>
                      <a:gd name="connsiteX156" fmla="*/ 644514 w 6564098"/>
                      <a:gd name="connsiteY156" fmla="*/ 93631 h 474430"/>
                      <a:gd name="connsiteX157" fmla="*/ 705466 w 6564098"/>
                      <a:gd name="connsiteY157" fmla="*/ 254496 h 474430"/>
                      <a:gd name="connsiteX158" fmla="*/ 644514 w 6564098"/>
                      <a:gd name="connsiteY158" fmla="*/ 413164 h 474430"/>
                      <a:gd name="connsiteX159" fmla="*/ 477992 w 6564098"/>
                      <a:gd name="connsiteY159" fmla="*/ 470032 h 474430"/>
                      <a:gd name="connsiteX160" fmla="*/ 340374 w 6564098"/>
                      <a:gd name="connsiteY160" fmla="*/ 470032 h 474430"/>
                      <a:gd name="connsiteX161" fmla="*/ 0 w 6564098"/>
                      <a:gd name="connsiteY161" fmla="*/ 34561 h 474430"/>
                      <a:gd name="connsiteX162" fmla="*/ 230616 w 6564098"/>
                      <a:gd name="connsiteY162" fmla="*/ 34561 h 474430"/>
                      <a:gd name="connsiteX163" fmla="*/ 230616 w 6564098"/>
                      <a:gd name="connsiteY163" fmla="*/ 79804 h 474430"/>
                      <a:gd name="connsiteX164" fmla="*/ 57184 w 6564098"/>
                      <a:gd name="connsiteY164" fmla="*/ 79804 h 474430"/>
                      <a:gd name="connsiteX165" fmla="*/ 57184 w 6564098"/>
                      <a:gd name="connsiteY165" fmla="*/ 228104 h 474430"/>
                      <a:gd name="connsiteX166" fmla="*/ 211764 w 6564098"/>
                      <a:gd name="connsiteY166" fmla="*/ 228104 h 474430"/>
                      <a:gd name="connsiteX167" fmla="*/ 211764 w 6564098"/>
                      <a:gd name="connsiteY167" fmla="*/ 272721 h 474430"/>
                      <a:gd name="connsiteX168" fmla="*/ 57184 w 6564098"/>
                      <a:gd name="connsiteY168" fmla="*/ 272721 h 474430"/>
                      <a:gd name="connsiteX169" fmla="*/ 57184 w 6564098"/>
                      <a:gd name="connsiteY169" fmla="*/ 424789 h 474430"/>
                      <a:gd name="connsiteX170" fmla="*/ 230616 w 6564098"/>
                      <a:gd name="connsiteY170" fmla="*/ 424789 h 474430"/>
                      <a:gd name="connsiteX171" fmla="*/ 230616 w 6564098"/>
                      <a:gd name="connsiteY171" fmla="*/ 470032 h 474430"/>
                      <a:gd name="connsiteX172" fmla="*/ 0 w 6564098"/>
                      <a:gd name="connsiteY172" fmla="*/ 470032 h 474430"/>
                      <a:gd name="connsiteX173" fmla="*/ 3000741 w 6564098"/>
                      <a:gd name="connsiteY173" fmla="*/ 30163 h 474430"/>
                      <a:gd name="connsiteX174" fmla="*/ 3158154 w 6564098"/>
                      <a:gd name="connsiteY174" fmla="*/ 92688 h 474430"/>
                      <a:gd name="connsiteX175" fmla="*/ 3221935 w 6564098"/>
                      <a:gd name="connsiteY175" fmla="*/ 251983 h 474430"/>
                      <a:gd name="connsiteX176" fmla="*/ 3158154 w 6564098"/>
                      <a:gd name="connsiteY176" fmla="*/ 411592 h 474430"/>
                      <a:gd name="connsiteX177" fmla="*/ 3000741 w 6564098"/>
                      <a:gd name="connsiteY177" fmla="*/ 474430 h 474430"/>
                      <a:gd name="connsiteX178" fmla="*/ 2843019 w 6564098"/>
                      <a:gd name="connsiteY178" fmla="*/ 411278 h 474430"/>
                      <a:gd name="connsiteX179" fmla="*/ 2778924 w 6564098"/>
                      <a:gd name="connsiteY179" fmla="*/ 251670 h 474430"/>
                      <a:gd name="connsiteX180" fmla="*/ 2843019 w 6564098"/>
                      <a:gd name="connsiteY180" fmla="*/ 92688 h 474430"/>
                      <a:gd name="connsiteX181" fmla="*/ 3000741 w 6564098"/>
                      <a:gd name="connsiteY181" fmla="*/ 30163 h 474430"/>
                      <a:gd name="connsiteX182" fmla="*/ 1455964 w 6564098"/>
                      <a:gd name="connsiteY182" fmla="*/ 30163 h 474430"/>
                      <a:gd name="connsiteX183" fmla="*/ 1576930 w 6564098"/>
                      <a:gd name="connsiteY183" fmla="*/ 62212 h 474430"/>
                      <a:gd name="connsiteX184" fmla="*/ 1655164 w 6564098"/>
                      <a:gd name="connsiteY184" fmla="*/ 154584 h 474430"/>
                      <a:gd name="connsiteX185" fmla="*/ 1586042 w 6564098"/>
                      <a:gd name="connsiteY185" fmla="*/ 154584 h 474430"/>
                      <a:gd name="connsiteX186" fmla="*/ 1455964 w 6564098"/>
                      <a:gd name="connsiteY186" fmla="*/ 81063 h 474430"/>
                      <a:gd name="connsiteX187" fmla="*/ 1338771 w 6564098"/>
                      <a:gd name="connsiteY187" fmla="*/ 127876 h 474430"/>
                      <a:gd name="connsiteX188" fmla="*/ 1292585 w 6564098"/>
                      <a:gd name="connsiteY188" fmla="*/ 251983 h 474430"/>
                      <a:gd name="connsiteX189" fmla="*/ 1338771 w 6564098"/>
                      <a:gd name="connsiteY189" fmla="*/ 376404 h 474430"/>
                      <a:gd name="connsiteX190" fmla="*/ 1455964 w 6564098"/>
                      <a:gd name="connsiteY190" fmla="*/ 423533 h 474430"/>
                      <a:gd name="connsiteX191" fmla="*/ 1533256 w 6564098"/>
                      <a:gd name="connsiteY191" fmla="*/ 404365 h 474430"/>
                      <a:gd name="connsiteX192" fmla="*/ 1586042 w 6564098"/>
                      <a:gd name="connsiteY192" fmla="*/ 349383 h 474430"/>
                      <a:gd name="connsiteX193" fmla="*/ 1655164 w 6564098"/>
                      <a:gd name="connsiteY193" fmla="*/ 349383 h 474430"/>
                      <a:gd name="connsiteX194" fmla="*/ 1576930 w 6564098"/>
                      <a:gd name="connsiteY194" fmla="*/ 441755 h 474430"/>
                      <a:gd name="connsiteX195" fmla="*/ 1455964 w 6564098"/>
                      <a:gd name="connsiteY195" fmla="*/ 473803 h 474430"/>
                      <a:gd name="connsiteX196" fmla="*/ 1298242 w 6564098"/>
                      <a:gd name="connsiteY196" fmla="*/ 410965 h 474430"/>
                      <a:gd name="connsiteX197" fmla="*/ 1234147 w 6564098"/>
                      <a:gd name="connsiteY197" fmla="*/ 251670 h 474430"/>
                      <a:gd name="connsiteX198" fmla="*/ 1298242 w 6564098"/>
                      <a:gd name="connsiteY198" fmla="*/ 92688 h 474430"/>
                      <a:gd name="connsiteX199" fmla="*/ 1455964 w 6564098"/>
                      <a:gd name="connsiteY199" fmla="*/ 30163 h 474430"/>
                      <a:gd name="connsiteX200" fmla="*/ 6495603 w 6564098"/>
                      <a:gd name="connsiteY200" fmla="*/ 0 h 474430"/>
                      <a:gd name="connsiteX201" fmla="*/ 6555300 w 6564098"/>
                      <a:gd name="connsiteY201" fmla="*/ 0 h 474430"/>
                      <a:gd name="connsiteX202" fmla="*/ 6549016 w 6564098"/>
                      <a:gd name="connsiteY202" fmla="*/ 339957 h 474430"/>
                      <a:gd name="connsiteX203" fmla="*/ 6502516 w 6564098"/>
                      <a:gd name="connsiteY203" fmla="*/ 339957 h 4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6564098" h="474430">
                        <a:moveTo>
                          <a:pt x="6527338" y="396512"/>
                        </a:moveTo>
                        <a:cubicBezTo>
                          <a:pt x="6537602" y="396512"/>
                          <a:pt x="6546294" y="400071"/>
                          <a:pt x="6553416" y="407194"/>
                        </a:cubicBezTo>
                        <a:cubicBezTo>
                          <a:pt x="6560536" y="414316"/>
                          <a:pt x="6564098" y="423008"/>
                          <a:pt x="6564098" y="433272"/>
                        </a:cubicBezTo>
                        <a:cubicBezTo>
                          <a:pt x="6564098" y="443536"/>
                          <a:pt x="6560536" y="452228"/>
                          <a:pt x="6553416" y="459350"/>
                        </a:cubicBezTo>
                        <a:cubicBezTo>
                          <a:pt x="6546294" y="466472"/>
                          <a:pt x="6537602" y="470032"/>
                          <a:pt x="6527338" y="470032"/>
                        </a:cubicBezTo>
                        <a:cubicBezTo>
                          <a:pt x="6517074" y="470032"/>
                          <a:pt x="6508382" y="466472"/>
                          <a:pt x="6501260" y="459350"/>
                        </a:cubicBezTo>
                        <a:cubicBezTo>
                          <a:pt x="6494138" y="452228"/>
                          <a:pt x="6490576" y="443536"/>
                          <a:pt x="6490576" y="433272"/>
                        </a:cubicBezTo>
                        <a:cubicBezTo>
                          <a:pt x="6490576" y="423008"/>
                          <a:pt x="6494138" y="414316"/>
                          <a:pt x="6501260" y="407194"/>
                        </a:cubicBezTo>
                        <a:cubicBezTo>
                          <a:pt x="6508382" y="400071"/>
                          <a:pt x="6517074" y="396512"/>
                          <a:pt x="6527338" y="396512"/>
                        </a:cubicBezTo>
                        <a:close/>
                        <a:moveTo>
                          <a:pt x="4220226" y="269579"/>
                        </a:moveTo>
                        <a:lnTo>
                          <a:pt x="4220226" y="424789"/>
                        </a:lnTo>
                        <a:lnTo>
                          <a:pt x="4323280" y="424789"/>
                        </a:lnTo>
                        <a:cubicBezTo>
                          <a:pt x="4350931" y="424789"/>
                          <a:pt x="4372608" y="417876"/>
                          <a:pt x="4388318" y="404052"/>
                        </a:cubicBezTo>
                        <a:cubicBezTo>
                          <a:pt x="4404028" y="390228"/>
                          <a:pt x="4411884" y="371272"/>
                          <a:pt x="4411884" y="347184"/>
                        </a:cubicBezTo>
                        <a:cubicBezTo>
                          <a:pt x="4411884" y="323096"/>
                          <a:pt x="4403401" y="304140"/>
                          <a:pt x="4386435" y="290313"/>
                        </a:cubicBezTo>
                        <a:cubicBezTo>
                          <a:pt x="4369466" y="276489"/>
                          <a:pt x="4346951" y="269579"/>
                          <a:pt x="4318882" y="269579"/>
                        </a:cubicBezTo>
                        <a:close/>
                        <a:moveTo>
                          <a:pt x="1950084" y="104313"/>
                        </a:moveTo>
                        <a:lnTo>
                          <a:pt x="1869650" y="329275"/>
                        </a:lnTo>
                        <a:lnTo>
                          <a:pt x="2030518" y="329275"/>
                        </a:lnTo>
                        <a:close/>
                        <a:moveTo>
                          <a:pt x="397558" y="82946"/>
                        </a:moveTo>
                        <a:lnTo>
                          <a:pt x="397558" y="426045"/>
                        </a:lnTo>
                        <a:lnTo>
                          <a:pt x="477992" y="426045"/>
                        </a:lnTo>
                        <a:cubicBezTo>
                          <a:pt x="532870" y="426045"/>
                          <a:pt x="574762" y="410965"/>
                          <a:pt x="603669" y="380802"/>
                        </a:cubicBezTo>
                        <a:cubicBezTo>
                          <a:pt x="632573" y="350639"/>
                          <a:pt x="647026" y="308538"/>
                          <a:pt x="647026" y="254496"/>
                        </a:cubicBezTo>
                        <a:cubicBezTo>
                          <a:pt x="647026" y="200456"/>
                          <a:pt x="632573" y="158352"/>
                          <a:pt x="603669" y="128192"/>
                        </a:cubicBezTo>
                        <a:cubicBezTo>
                          <a:pt x="574762" y="98029"/>
                          <a:pt x="532870" y="82946"/>
                          <a:pt x="477992" y="82946"/>
                        </a:cubicBezTo>
                        <a:close/>
                        <a:moveTo>
                          <a:pt x="3000428" y="81063"/>
                        </a:moveTo>
                        <a:cubicBezTo>
                          <a:pt x="2952881" y="81063"/>
                          <a:pt x="2913711" y="96669"/>
                          <a:pt x="2882921" y="127876"/>
                        </a:cubicBezTo>
                        <a:cubicBezTo>
                          <a:pt x="2852128" y="159086"/>
                          <a:pt x="2836735" y="200456"/>
                          <a:pt x="2836735" y="251983"/>
                        </a:cubicBezTo>
                        <a:cubicBezTo>
                          <a:pt x="2836735" y="303510"/>
                          <a:pt x="2852236" y="344985"/>
                          <a:pt x="2883234" y="376404"/>
                        </a:cubicBezTo>
                        <a:cubicBezTo>
                          <a:pt x="2914236" y="407823"/>
                          <a:pt x="2953404" y="423533"/>
                          <a:pt x="3000741" y="423533"/>
                        </a:cubicBezTo>
                        <a:cubicBezTo>
                          <a:pt x="3048082" y="423533"/>
                          <a:pt x="3087041" y="407823"/>
                          <a:pt x="3117622" y="376404"/>
                        </a:cubicBezTo>
                        <a:cubicBezTo>
                          <a:pt x="3148203" y="344985"/>
                          <a:pt x="3163495" y="303510"/>
                          <a:pt x="3163495" y="251983"/>
                        </a:cubicBezTo>
                        <a:cubicBezTo>
                          <a:pt x="3163495" y="200456"/>
                          <a:pt x="3148203" y="159086"/>
                          <a:pt x="3117622" y="127876"/>
                        </a:cubicBezTo>
                        <a:cubicBezTo>
                          <a:pt x="3087041" y="96669"/>
                          <a:pt x="3047975" y="81063"/>
                          <a:pt x="3000428" y="81063"/>
                        </a:cubicBezTo>
                        <a:close/>
                        <a:moveTo>
                          <a:pt x="6079196" y="80434"/>
                        </a:moveTo>
                        <a:lnTo>
                          <a:pt x="6079196" y="245070"/>
                        </a:lnTo>
                        <a:lnTo>
                          <a:pt x="6163398" y="245070"/>
                        </a:lnTo>
                        <a:cubicBezTo>
                          <a:pt x="6194818" y="245070"/>
                          <a:pt x="6218172" y="237843"/>
                          <a:pt x="6233463" y="223393"/>
                        </a:cubicBezTo>
                        <a:cubicBezTo>
                          <a:pt x="6248755" y="208939"/>
                          <a:pt x="6256400" y="188724"/>
                          <a:pt x="6256400" y="162753"/>
                        </a:cubicBezTo>
                        <a:cubicBezTo>
                          <a:pt x="6256400" y="107873"/>
                          <a:pt x="6225398" y="80434"/>
                          <a:pt x="6163398" y="80434"/>
                        </a:cubicBezTo>
                        <a:close/>
                        <a:moveTo>
                          <a:pt x="4220226" y="80434"/>
                        </a:moveTo>
                        <a:lnTo>
                          <a:pt x="4220226" y="223706"/>
                        </a:lnTo>
                        <a:lnTo>
                          <a:pt x="4316370" y="223706"/>
                        </a:lnTo>
                        <a:cubicBezTo>
                          <a:pt x="4342762" y="223706"/>
                          <a:pt x="4363394" y="217318"/>
                          <a:pt x="4378266" y="204541"/>
                        </a:cubicBezTo>
                        <a:cubicBezTo>
                          <a:pt x="4393136" y="191762"/>
                          <a:pt x="4400572" y="174378"/>
                          <a:pt x="4400572" y="152385"/>
                        </a:cubicBezTo>
                        <a:cubicBezTo>
                          <a:pt x="4400572" y="130391"/>
                          <a:pt x="4393136" y="112900"/>
                          <a:pt x="4378266" y="99915"/>
                        </a:cubicBezTo>
                        <a:cubicBezTo>
                          <a:pt x="4363394" y="86927"/>
                          <a:pt x="4342762" y="80434"/>
                          <a:pt x="4316370" y="80434"/>
                        </a:cubicBezTo>
                        <a:close/>
                        <a:moveTo>
                          <a:pt x="6022012" y="34561"/>
                        </a:moveTo>
                        <a:lnTo>
                          <a:pt x="6163398" y="34561"/>
                        </a:lnTo>
                        <a:cubicBezTo>
                          <a:pt x="6212412" y="34561"/>
                          <a:pt x="6249802" y="46502"/>
                          <a:pt x="6275564" y="70379"/>
                        </a:cubicBezTo>
                        <a:cubicBezTo>
                          <a:pt x="6301329" y="94258"/>
                          <a:pt x="6314210" y="123478"/>
                          <a:pt x="6314210" y="158039"/>
                        </a:cubicBezTo>
                        <a:cubicBezTo>
                          <a:pt x="6314210" y="192600"/>
                          <a:pt x="6304784" y="221403"/>
                          <a:pt x="6285933" y="244443"/>
                        </a:cubicBezTo>
                        <a:cubicBezTo>
                          <a:pt x="6267082" y="267484"/>
                          <a:pt x="6238804" y="281935"/>
                          <a:pt x="6201101" y="287801"/>
                        </a:cubicBezTo>
                        <a:lnTo>
                          <a:pt x="6321124" y="470032"/>
                        </a:lnTo>
                        <a:lnTo>
                          <a:pt x="6249486" y="470032"/>
                        </a:lnTo>
                        <a:lnTo>
                          <a:pt x="6135121" y="290313"/>
                        </a:lnTo>
                        <a:lnTo>
                          <a:pt x="6079196" y="290313"/>
                        </a:lnTo>
                        <a:lnTo>
                          <a:pt x="6079196" y="470032"/>
                        </a:lnTo>
                        <a:lnTo>
                          <a:pt x="6022012" y="470032"/>
                        </a:lnTo>
                        <a:close/>
                        <a:moveTo>
                          <a:pt x="5681637" y="34561"/>
                        </a:moveTo>
                        <a:lnTo>
                          <a:pt x="5912254" y="34561"/>
                        </a:lnTo>
                        <a:lnTo>
                          <a:pt x="5912254" y="79804"/>
                        </a:lnTo>
                        <a:lnTo>
                          <a:pt x="5738821" y="79804"/>
                        </a:lnTo>
                        <a:lnTo>
                          <a:pt x="5738821" y="228104"/>
                        </a:lnTo>
                        <a:lnTo>
                          <a:pt x="5893402" y="228104"/>
                        </a:lnTo>
                        <a:lnTo>
                          <a:pt x="5893402" y="272721"/>
                        </a:lnTo>
                        <a:lnTo>
                          <a:pt x="5738821" y="272721"/>
                        </a:lnTo>
                        <a:lnTo>
                          <a:pt x="5738821" y="424789"/>
                        </a:lnTo>
                        <a:lnTo>
                          <a:pt x="5912254" y="424789"/>
                        </a:lnTo>
                        <a:lnTo>
                          <a:pt x="5912254" y="470032"/>
                        </a:lnTo>
                        <a:lnTo>
                          <a:pt x="5681637" y="470032"/>
                        </a:lnTo>
                        <a:close/>
                        <a:moveTo>
                          <a:pt x="5295602" y="34561"/>
                        </a:moveTo>
                        <a:lnTo>
                          <a:pt x="5582772" y="34561"/>
                        </a:lnTo>
                        <a:lnTo>
                          <a:pt x="5582772" y="80434"/>
                        </a:lnTo>
                        <a:lnTo>
                          <a:pt x="5467778" y="80434"/>
                        </a:lnTo>
                        <a:lnTo>
                          <a:pt x="5467778" y="470032"/>
                        </a:lnTo>
                        <a:lnTo>
                          <a:pt x="5410594" y="470032"/>
                        </a:lnTo>
                        <a:lnTo>
                          <a:pt x="5410594" y="80434"/>
                        </a:lnTo>
                        <a:lnTo>
                          <a:pt x="5295602" y="80434"/>
                        </a:lnTo>
                        <a:close/>
                        <a:moveTo>
                          <a:pt x="4902862" y="34561"/>
                        </a:moveTo>
                        <a:lnTo>
                          <a:pt x="5190032" y="34561"/>
                        </a:lnTo>
                        <a:lnTo>
                          <a:pt x="5190032" y="80434"/>
                        </a:lnTo>
                        <a:lnTo>
                          <a:pt x="5075038" y="80434"/>
                        </a:lnTo>
                        <a:lnTo>
                          <a:pt x="5075038" y="470032"/>
                        </a:lnTo>
                        <a:lnTo>
                          <a:pt x="5017854" y="470032"/>
                        </a:lnTo>
                        <a:lnTo>
                          <a:pt x="5017854" y="80434"/>
                        </a:lnTo>
                        <a:lnTo>
                          <a:pt x="4902862" y="80434"/>
                        </a:lnTo>
                        <a:close/>
                        <a:moveTo>
                          <a:pt x="4581966" y="34561"/>
                        </a:moveTo>
                        <a:lnTo>
                          <a:pt x="4812582" y="34561"/>
                        </a:lnTo>
                        <a:lnTo>
                          <a:pt x="4812582" y="79804"/>
                        </a:lnTo>
                        <a:lnTo>
                          <a:pt x="4639150" y="79804"/>
                        </a:lnTo>
                        <a:lnTo>
                          <a:pt x="4639150" y="228104"/>
                        </a:lnTo>
                        <a:lnTo>
                          <a:pt x="4793730" y="228104"/>
                        </a:lnTo>
                        <a:lnTo>
                          <a:pt x="4793730" y="272721"/>
                        </a:lnTo>
                        <a:lnTo>
                          <a:pt x="4639150" y="272721"/>
                        </a:lnTo>
                        <a:lnTo>
                          <a:pt x="4639150" y="424789"/>
                        </a:lnTo>
                        <a:lnTo>
                          <a:pt x="4812582" y="424789"/>
                        </a:lnTo>
                        <a:lnTo>
                          <a:pt x="4812582" y="470032"/>
                        </a:lnTo>
                        <a:lnTo>
                          <a:pt x="4581966" y="470032"/>
                        </a:lnTo>
                        <a:close/>
                        <a:moveTo>
                          <a:pt x="4163043" y="34561"/>
                        </a:moveTo>
                        <a:lnTo>
                          <a:pt x="4318882" y="34561"/>
                        </a:lnTo>
                        <a:cubicBezTo>
                          <a:pt x="4363287" y="34561"/>
                          <a:pt x="4397640" y="45351"/>
                          <a:pt x="4421936" y="66923"/>
                        </a:cubicBezTo>
                        <a:cubicBezTo>
                          <a:pt x="4446236" y="88499"/>
                          <a:pt x="4458383" y="116251"/>
                          <a:pt x="4458383" y="150186"/>
                        </a:cubicBezTo>
                        <a:cubicBezTo>
                          <a:pt x="4458383" y="198780"/>
                          <a:pt x="4430526" y="230828"/>
                          <a:pt x="4374808" y="246326"/>
                        </a:cubicBezTo>
                        <a:cubicBezTo>
                          <a:pt x="4402876" y="250936"/>
                          <a:pt x="4425499" y="263504"/>
                          <a:pt x="4442674" y="284029"/>
                        </a:cubicBezTo>
                        <a:cubicBezTo>
                          <a:pt x="4459851" y="304558"/>
                          <a:pt x="4468438" y="328228"/>
                          <a:pt x="4468438" y="355037"/>
                        </a:cubicBezTo>
                        <a:cubicBezTo>
                          <a:pt x="4468438" y="388133"/>
                          <a:pt x="4455558" y="415572"/>
                          <a:pt x="4429792" y="437357"/>
                        </a:cubicBezTo>
                        <a:cubicBezTo>
                          <a:pt x="4404028" y="459141"/>
                          <a:pt x="4369571" y="470032"/>
                          <a:pt x="4326422" y="470032"/>
                        </a:cubicBezTo>
                        <a:lnTo>
                          <a:pt x="4163043" y="470032"/>
                        </a:lnTo>
                        <a:close/>
                        <a:moveTo>
                          <a:pt x="3325198" y="34561"/>
                        </a:moveTo>
                        <a:lnTo>
                          <a:pt x="3382382" y="34561"/>
                        </a:lnTo>
                        <a:lnTo>
                          <a:pt x="3612368" y="380173"/>
                        </a:lnTo>
                        <a:lnTo>
                          <a:pt x="3612368" y="34561"/>
                        </a:lnTo>
                        <a:lnTo>
                          <a:pt x="3669552" y="34561"/>
                        </a:lnTo>
                        <a:lnTo>
                          <a:pt x="3669552" y="470032"/>
                        </a:lnTo>
                        <a:lnTo>
                          <a:pt x="3612368" y="470032"/>
                        </a:lnTo>
                        <a:lnTo>
                          <a:pt x="3382382" y="124421"/>
                        </a:lnTo>
                        <a:lnTo>
                          <a:pt x="3382382" y="470032"/>
                        </a:lnTo>
                        <a:lnTo>
                          <a:pt x="3325198" y="470032"/>
                        </a:lnTo>
                        <a:close/>
                        <a:moveTo>
                          <a:pt x="2618266" y="34561"/>
                        </a:moveTo>
                        <a:lnTo>
                          <a:pt x="2675450" y="34561"/>
                        </a:lnTo>
                        <a:lnTo>
                          <a:pt x="2675450" y="470032"/>
                        </a:lnTo>
                        <a:lnTo>
                          <a:pt x="2618266" y="470032"/>
                        </a:lnTo>
                        <a:close/>
                        <a:moveTo>
                          <a:pt x="2232230" y="34561"/>
                        </a:moveTo>
                        <a:lnTo>
                          <a:pt x="2519401" y="34561"/>
                        </a:lnTo>
                        <a:lnTo>
                          <a:pt x="2519401" y="80434"/>
                        </a:lnTo>
                        <a:lnTo>
                          <a:pt x="2404406" y="80434"/>
                        </a:lnTo>
                        <a:lnTo>
                          <a:pt x="2404406" y="470032"/>
                        </a:lnTo>
                        <a:lnTo>
                          <a:pt x="2347222" y="470032"/>
                        </a:lnTo>
                        <a:lnTo>
                          <a:pt x="2347222" y="80434"/>
                        </a:lnTo>
                        <a:lnTo>
                          <a:pt x="2232230" y="80434"/>
                        </a:lnTo>
                        <a:close/>
                        <a:moveTo>
                          <a:pt x="1919294" y="34561"/>
                        </a:moveTo>
                        <a:lnTo>
                          <a:pt x="1982133" y="34561"/>
                        </a:lnTo>
                        <a:lnTo>
                          <a:pt x="2139855" y="470032"/>
                        </a:lnTo>
                        <a:lnTo>
                          <a:pt x="2080789" y="470032"/>
                        </a:lnTo>
                        <a:lnTo>
                          <a:pt x="2046857" y="374518"/>
                        </a:lnTo>
                        <a:lnTo>
                          <a:pt x="1853314" y="374518"/>
                        </a:lnTo>
                        <a:lnTo>
                          <a:pt x="1819380" y="470032"/>
                        </a:lnTo>
                        <a:lnTo>
                          <a:pt x="1760942" y="470032"/>
                        </a:lnTo>
                        <a:close/>
                        <a:moveTo>
                          <a:pt x="811035" y="34561"/>
                        </a:moveTo>
                        <a:lnTo>
                          <a:pt x="868846" y="34561"/>
                        </a:lnTo>
                        <a:lnTo>
                          <a:pt x="868846" y="317334"/>
                        </a:lnTo>
                        <a:cubicBezTo>
                          <a:pt x="868846" y="353363"/>
                          <a:pt x="878376" y="380277"/>
                          <a:pt x="897437" y="398081"/>
                        </a:cubicBezTo>
                        <a:cubicBezTo>
                          <a:pt x="916497" y="415885"/>
                          <a:pt x="942784" y="424789"/>
                          <a:pt x="976298" y="424789"/>
                        </a:cubicBezTo>
                        <a:cubicBezTo>
                          <a:pt x="1009812" y="424789"/>
                          <a:pt x="1036206" y="415885"/>
                          <a:pt x="1055475" y="398081"/>
                        </a:cubicBezTo>
                        <a:cubicBezTo>
                          <a:pt x="1074745" y="380277"/>
                          <a:pt x="1084382" y="353363"/>
                          <a:pt x="1084382" y="317334"/>
                        </a:cubicBezTo>
                        <a:lnTo>
                          <a:pt x="1084382" y="34561"/>
                        </a:lnTo>
                        <a:lnTo>
                          <a:pt x="1141564" y="34561"/>
                        </a:lnTo>
                        <a:lnTo>
                          <a:pt x="1141564" y="317334"/>
                        </a:lnTo>
                        <a:cubicBezTo>
                          <a:pt x="1141564" y="368443"/>
                          <a:pt x="1125958" y="407403"/>
                          <a:pt x="1094748" y="434215"/>
                        </a:cubicBezTo>
                        <a:cubicBezTo>
                          <a:pt x="1063541" y="461024"/>
                          <a:pt x="1023952" y="474430"/>
                          <a:pt x="975985" y="474430"/>
                        </a:cubicBezTo>
                        <a:cubicBezTo>
                          <a:pt x="928017" y="474430"/>
                          <a:pt x="888536" y="461024"/>
                          <a:pt x="857535" y="434215"/>
                        </a:cubicBezTo>
                        <a:cubicBezTo>
                          <a:pt x="826533" y="407403"/>
                          <a:pt x="811035" y="368443"/>
                          <a:pt x="811035" y="317334"/>
                        </a:cubicBezTo>
                        <a:close/>
                        <a:moveTo>
                          <a:pt x="340374" y="34561"/>
                        </a:moveTo>
                        <a:lnTo>
                          <a:pt x="477992" y="34561"/>
                        </a:lnTo>
                        <a:cubicBezTo>
                          <a:pt x="548370" y="34561"/>
                          <a:pt x="603878" y="54251"/>
                          <a:pt x="644514" y="93631"/>
                        </a:cubicBezTo>
                        <a:cubicBezTo>
                          <a:pt x="685147" y="133008"/>
                          <a:pt x="705466" y="186630"/>
                          <a:pt x="705466" y="254496"/>
                        </a:cubicBezTo>
                        <a:cubicBezTo>
                          <a:pt x="705466" y="322362"/>
                          <a:pt x="685147" y="375252"/>
                          <a:pt x="644514" y="413164"/>
                        </a:cubicBezTo>
                        <a:cubicBezTo>
                          <a:pt x="603878" y="451076"/>
                          <a:pt x="548370" y="470032"/>
                          <a:pt x="477992" y="470032"/>
                        </a:cubicBezTo>
                        <a:lnTo>
                          <a:pt x="340374" y="470032"/>
                        </a:lnTo>
                        <a:close/>
                        <a:moveTo>
                          <a:pt x="0" y="34561"/>
                        </a:moveTo>
                        <a:lnTo>
                          <a:pt x="230616" y="34561"/>
                        </a:lnTo>
                        <a:lnTo>
                          <a:pt x="230616" y="79804"/>
                        </a:lnTo>
                        <a:lnTo>
                          <a:pt x="57184" y="79804"/>
                        </a:lnTo>
                        <a:lnTo>
                          <a:pt x="57184" y="228104"/>
                        </a:lnTo>
                        <a:lnTo>
                          <a:pt x="211764" y="228104"/>
                        </a:lnTo>
                        <a:lnTo>
                          <a:pt x="211764" y="272721"/>
                        </a:lnTo>
                        <a:lnTo>
                          <a:pt x="57184" y="272721"/>
                        </a:lnTo>
                        <a:lnTo>
                          <a:pt x="57184" y="424789"/>
                        </a:lnTo>
                        <a:lnTo>
                          <a:pt x="230616" y="424789"/>
                        </a:lnTo>
                        <a:lnTo>
                          <a:pt x="230616" y="470032"/>
                        </a:lnTo>
                        <a:lnTo>
                          <a:pt x="0" y="470032"/>
                        </a:lnTo>
                        <a:close/>
                        <a:moveTo>
                          <a:pt x="3000741" y="30163"/>
                        </a:moveTo>
                        <a:cubicBezTo>
                          <a:pt x="3063162" y="30163"/>
                          <a:pt x="3115632" y="51005"/>
                          <a:pt x="3158154" y="92688"/>
                        </a:cubicBezTo>
                        <a:cubicBezTo>
                          <a:pt x="3200673" y="134372"/>
                          <a:pt x="3221935" y="187468"/>
                          <a:pt x="3221935" y="251983"/>
                        </a:cubicBezTo>
                        <a:cubicBezTo>
                          <a:pt x="3221935" y="316496"/>
                          <a:pt x="3200673" y="369700"/>
                          <a:pt x="3158154" y="411592"/>
                        </a:cubicBezTo>
                        <a:cubicBezTo>
                          <a:pt x="3115632" y="453484"/>
                          <a:pt x="3063162" y="474430"/>
                          <a:pt x="3000741" y="474430"/>
                        </a:cubicBezTo>
                        <a:cubicBezTo>
                          <a:pt x="2938324" y="474430"/>
                          <a:pt x="2885749" y="453380"/>
                          <a:pt x="2843019" y="411278"/>
                        </a:cubicBezTo>
                        <a:cubicBezTo>
                          <a:pt x="2800288" y="369177"/>
                          <a:pt x="2778924" y="315974"/>
                          <a:pt x="2778924" y="251670"/>
                        </a:cubicBezTo>
                        <a:cubicBezTo>
                          <a:pt x="2778924" y="187364"/>
                          <a:pt x="2800288" y="134372"/>
                          <a:pt x="2843019" y="92688"/>
                        </a:cubicBezTo>
                        <a:cubicBezTo>
                          <a:pt x="2885749" y="51005"/>
                          <a:pt x="2938324" y="30163"/>
                          <a:pt x="3000741" y="30163"/>
                        </a:cubicBezTo>
                        <a:close/>
                        <a:moveTo>
                          <a:pt x="1455964" y="30163"/>
                        </a:moveTo>
                        <a:cubicBezTo>
                          <a:pt x="1501210" y="30163"/>
                          <a:pt x="1541530" y="40845"/>
                          <a:pt x="1576930" y="62212"/>
                        </a:cubicBezTo>
                        <a:cubicBezTo>
                          <a:pt x="1612329" y="83576"/>
                          <a:pt x="1638407" y="114366"/>
                          <a:pt x="1655164" y="154584"/>
                        </a:cubicBezTo>
                        <a:lnTo>
                          <a:pt x="1586042" y="154584"/>
                        </a:lnTo>
                        <a:cubicBezTo>
                          <a:pt x="1560068" y="105569"/>
                          <a:pt x="1516708" y="81063"/>
                          <a:pt x="1455964" y="81063"/>
                        </a:cubicBezTo>
                        <a:cubicBezTo>
                          <a:pt x="1408627" y="81063"/>
                          <a:pt x="1369563" y="96669"/>
                          <a:pt x="1338771" y="127876"/>
                        </a:cubicBezTo>
                        <a:cubicBezTo>
                          <a:pt x="1307981" y="159086"/>
                          <a:pt x="1292585" y="200456"/>
                          <a:pt x="1292585" y="251983"/>
                        </a:cubicBezTo>
                        <a:cubicBezTo>
                          <a:pt x="1292585" y="303510"/>
                          <a:pt x="1307981" y="344985"/>
                          <a:pt x="1338771" y="376404"/>
                        </a:cubicBezTo>
                        <a:cubicBezTo>
                          <a:pt x="1369563" y="407823"/>
                          <a:pt x="1408627" y="423533"/>
                          <a:pt x="1455964" y="423533"/>
                        </a:cubicBezTo>
                        <a:cubicBezTo>
                          <a:pt x="1484871" y="423533"/>
                          <a:pt x="1510636" y="417144"/>
                          <a:pt x="1533256" y="404365"/>
                        </a:cubicBezTo>
                        <a:cubicBezTo>
                          <a:pt x="1555879" y="391589"/>
                          <a:pt x="1573474" y="373262"/>
                          <a:pt x="1586042" y="349383"/>
                        </a:cubicBezTo>
                        <a:lnTo>
                          <a:pt x="1655164" y="349383"/>
                        </a:lnTo>
                        <a:cubicBezTo>
                          <a:pt x="1638407" y="389598"/>
                          <a:pt x="1612329" y="420391"/>
                          <a:pt x="1576930" y="441755"/>
                        </a:cubicBezTo>
                        <a:cubicBezTo>
                          <a:pt x="1541530" y="463119"/>
                          <a:pt x="1501210" y="473803"/>
                          <a:pt x="1455964" y="473803"/>
                        </a:cubicBezTo>
                        <a:cubicBezTo>
                          <a:pt x="1393547" y="473803"/>
                          <a:pt x="1340972" y="452857"/>
                          <a:pt x="1298242" y="410965"/>
                        </a:cubicBezTo>
                        <a:cubicBezTo>
                          <a:pt x="1255511" y="369073"/>
                          <a:pt x="1234147" y="315974"/>
                          <a:pt x="1234147" y="251670"/>
                        </a:cubicBezTo>
                        <a:cubicBezTo>
                          <a:pt x="1234147" y="187364"/>
                          <a:pt x="1255511" y="134372"/>
                          <a:pt x="1298242" y="92688"/>
                        </a:cubicBezTo>
                        <a:cubicBezTo>
                          <a:pt x="1340972" y="51005"/>
                          <a:pt x="1393547" y="30163"/>
                          <a:pt x="1455964" y="30163"/>
                        </a:cubicBezTo>
                        <a:close/>
                        <a:moveTo>
                          <a:pt x="6495603" y="0"/>
                        </a:moveTo>
                        <a:lnTo>
                          <a:pt x="6555300" y="0"/>
                        </a:lnTo>
                        <a:lnTo>
                          <a:pt x="6549016" y="339957"/>
                        </a:lnTo>
                        <a:lnTo>
                          <a:pt x="6502516" y="3399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rgbClr val="F6FAFD"/>
                      </a:solidFill>
                    </a:endParaRPr>
                  </a:p>
                </p:txBody>
              </p:sp>
              <p:sp>
                <p:nvSpPr>
                  <p:cNvPr id="67" name="任意多边形: 形状 66"/>
                  <p:cNvSpPr>
                    <a:spLocks noChangeAspect="1"/>
                  </p:cNvSpPr>
                  <p:nvPr>
                    <p:custDataLst>
                      <p:tags r:id="rId23"/>
                    </p:custDataLst>
                  </p:nvPr>
                </p:nvSpPr>
                <p:spPr>
                  <a:xfrm>
                    <a:off x="4565768" y="3926909"/>
                    <a:ext cx="3298721" cy="288000"/>
                  </a:xfrm>
                  <a:custGeom>
                    <a:avLst/>
                    <a:gdLst>
                      <a:gd name="connsiteX0" fmla="*/ 3112595 w 6664847"/>
                      <a:gd name="connsiteY0" fmla="*/ 449924 h 581885"/>
                      <a:gd name="connsiteX1" fmla="*/ 3171033 w 6664847"/>
                      <a:gd name="connsiteY1" fmla="*/ 449924 h 581885"/>
                      <a:gd name="connsiteX2" fmla="*/ 3114478 w 6664847"/>
                      <a:gd name="connsiteY2" fmla="*/ 581885 h 581885"/>
                      <a:gd name="connsiteX3" fmla="*/ 3114478 w 6664847"/>
                      <a:gd name="connsiteY3" fmla="*/ 554234 h 581885"/>
                      <a:gd name="connsiteX4" fmla="*/ 3137414 w 6664847"/>
                      <a:gd name="connsiteY4" fmla="*/ 546694 h 581885"/>
                      <a:gd name="connsiteX5" fmla="*/ 3144641 w 6664847"/>
                      <a:gd name="connsiteY5" fmla="*/ 522815 h 581885"/>
                      <a:gd name="connsiteX6" fmla="*/ 3144641 w 6664847"/>
                      <a:gd name="connsiteY6" fmla="*/ 508365 h 581885"/>
                      <a:gd name="connsiteX7" fmla="*/ 3112595 w 6664847"/>
                      <a:gd name="connsiteY7" fmla="*/ 508365 h 581885"/>
                      <a:gd name="connsiteX8" fmla="*/ 5792232 w 6664847"/>
                      <a:gd name="connsiteY8" fmla="*/ 126307 h 581885"/>
                      <a:gd name="connsiteX9" fmla="*/ 5711798 w 6664847"/>
                      <a:gd name="connsiteY9" fmla="*/ 351269 h 581885"/>
                      <a:gd name="connsiteX10" fmla="*/ 5872666 w 6664847"/>
                      <a:gd name="connsiteY10" fmla="*/ 351269 h 581885"/>
                      <a:gd name="connsiteX11" fmla="*/ 558737 w 6664847"/>
                      <a:gd name="connsiteY11" fmla="*/ 103057 h 581885"/>
                      <a:gd name="connsiteX12" fmla="*/ 441230 w 6664847"/>
                      <a:gd name="connsiteY12" fmla="*/ 149870 h 581885"/>
                      <a:gd name="connsiteX13" fmla="*/ 395044 w 6664847"/>
                      <a:gd name="connsiteY13" fmla="*/ 273977 h 581885"/>
                      <a:gd name="connsiteX14" fmla="*/ 441543 w 6664847"/>
                      <a:gd name="connsiteY14" fmla="*/ 398397 h 581885"/>
                      <a:gd name="connsiteX15" fmla="*/ 559050 w 6664847"/>
                      <a:gd name="connsiteY15" fmla="*/ 445526 h 581885"/>
                      <a:gd name="connsiteX16" fmla="*/ 675931 w 6664847"/>
                      <a:gd name="connsiteY16" fmla="*/ 398397 h 581885"/>
                      <a:gd name="connsiteX17" fmla="*/ 721803 w 6664847"/>
                      <a:gd name="connsiteY17" fmla="*/ 273977 h 581885"/>
                      <a:gd name="connsiteX18" fmla="*/ 675931 w 6664847"/>
                      <a:gd name="connsiteY18" fmla="*/ 149870 h 581885"/>
                      <a:gd name="connsiteX19" fmla="*/ 558737 w 6664847"/>
                      <a:gd name="connsiteY19" fmla="*/ 103057 h 581885"/>
                      <a:gd name="connsiteX20" fmla="*/ 2799659 w 6664847"/>
                      <a:gd name="connsiteY20" fmla="*/ 102427 h 581885"/>
                      <a:gd name="connsiteX21" fmla="*/ 2799659 w 6664847"/>
                      <a:gd name="connsiteY21" fmla="*/ 267063 h 581885"/>
                      <a:gd name="connsiteX22" fmla="*/ 2883862 w 6664847"/>
                      <a:gd name="connsiteY22" fmla="*/ 267063 h 581885"/>
                      <a:gd name="connsiteX23" fmla="*/ 2953927 w 6664847"/>
                      <a:gd name="connsiteY23" fmla="*/ 245386 h 581885"/>
                      <a:gd name="connsiteX24" fmla="*/ 2976863 w 6664847"/>
                      <a:gd name="connsiteY24" fmla="*/ 184747 h 581885"/>
                      <a:gd name="connsiteX25" fmla="*/ 2883862 w 6664847"/>
                      <a:gd name="connsiteY25" fmla="*/ 102427 h 581885"/>
                      <a:gd name="connsiteX26" fmla="*/ 6434230 w 6664847"/>
                      <a:gd name="connsiteY26" fmla="*/ 56555 h 581885"/>
                      <a:gd name="connsiteX27" fmla="*/ 6664847 w 6664847"/>
                      <a:gd name="connsiteY27" fmla="*/ 56555 h 581885"/>
                      <a:gd name="connsiteX28" fmla="*/ 6664847 w 6664847"/>
                      <a:gd name="connsiteY28" fmla="*/ 101798 h 581885"/>
                      <a:gd name="connsiteX29" fmla="*/ 6491414 w 6664847"/>
                      <a:gd name="connsiteY29" fmla="*/ 101798 h 581885"/>
                      <a:gd name="connsiteX30" fmla="*/ 6491414 w 6664847"/>
                      <a:gd name="connsiteY30" fmla="*/ 250098 h 581885"/>
                      <a:gd name="connsiteX31" fmla="*/ 6645996 w 6664847"/>
                      <a:gd name="connsiteY31" fmla="*/ 250098 h 581885"/>
                      <a:gd name="connsiteX32" fmla="*/ 6645996 w 6664847"/>
                      <a:gd name="connsiteY32" fmla="*/ 294714 h 581885"/>
                      <a:gd name="connsiteX33" fmla="*/ 6491414 w 6664847"/>
                      <a:gd name="connsiteY33" fmla="*/ 294714 h 581885"/>
                      <a:gd name="connsiteX34" fmla="*/ 6491414 w 6664847"/>
                      <a:gd name="connsiteY34" fmla="*/ 446782 h 581885"/>
                      <a:gd name="connsiteX35" fmla="*/ 6664847 w 6664847"/>
                      <a:gd name="connsiteY35" fmla="*/ 446782 h 581885"/>
                      <a:gd name="connsiteX36" fmla="*/ 6664847 w 6664847"/>
                      <a:gd name="connsiteY36" fmla="*/ 492025 h 581885"/>
                      <a:gd name="connsiteX37" fmla="*/ 6434230 w 6664847"/>
                      <a:gd name="connsiteY37" fmla="*/ 492025 h 581885"/>
                      <a:gd name="connsiteX38" fmla="*/ 6067674 w 6664847"/>
                      <a:gd name="connsiteY38" fmla="*/ 56555 h 581885"/>
                      <a:gd name="connsiteX39" fmla="*/ 6124858 w 6664847"/>
                      <a:gd name="connsiteY39" fmla="*/ 56555 h 581885"/>
                      <a:gd name="connsiteX40" fmla="*/ 6124858 w 6664847"/>
                      <a:gd name="connsiteY40" fmla="*/ 258267 h 581885"/>
                      <a:gd name="connsiteX41" fmla="*/ 6303947 w 6664847"/>
                      <a:gd name="connsiteY41" fmla="*/ 56555 h 581885"/>
                      <a:gd name="connsiteX42" fmla="*/ 6378724 w 6664847"/>
                      <a:gd name="connsiteY42" fmla="*/ 56555 h 581885"/>
                      <a:gd name="connsiteX43" fmla="*/ 6175128 w 6664847"/>
                      <a:gd name="connsiteY43" fmla="*/ 277119 h 581885"/>
                      <a:gd name="connsiteX44" fmla="*/ 6378724 w 6664847"/>
                      <a:gd name="connsiteY44" fmla="*/ 492025 h 581885"/>
                      <a:gd name="connsiteX45" fmla="*/ 6302690 w 6664847"/>
                      <a:gd name="connsiteY45" fmla="*/ 492025 h 581885"/>
                      <a:gd name="connsiteX46" fmla="*/ 6124858 w 6664847"/>
                      <a:gd name="connsiteY46" fmla="*/ 297226 h 581885"/>
                      <a:gd name="connsiteX47" fmla="*/ 6124858 w 6664847"/>
                      <a:gd name="connsiteY47" fmla="*/ 492025 h 581885"/>
                      <a:gd name="connsiteX48" fmla="*/ 6067674 w 6664847"/>
                      <a:gd name="connsiteY48" fmla="*/ 492025 h 581885"/>
                      <a:gd name="connsiteX49" fmla="*/ 5761442 w 6664847"/>
                      <a:gd name="connsiteY49" fmla="*/ 56555 h 581885"/>
                      <a:gd name="connsiteX50" fmla="*/ 5824280 w 6664847"/>
                      <a:gd name="connsiteY50" fmla="*/ 56555 h 581885"/>
                      <a:gd name="connsiteX51" fmla="*/ 5982003 w 6664847"/>
                      <a:gd name="connsiteY51" fmla="*/ 492025 h 581885"/>
                      <a:gd name="connsiteX52" fmla="*/ 5922936 w 6664847"/>
                      <a:gd name="connsiteY52" fmla="*/ 492025 h 581885"/>
                      <a:gd name="connsiteX53" fmla="*/ 5889004 w 6664847"/>
                      <a:gd name="connsiteY53" fmla="*/ 396512 h 581885"/>
                      <a:gd name="connsiteX54" fmla="*/ 5695462 w 6664847"/>
                      <a:gd name="connsiteY54" fmla="*/ 396512 h 581885"/>
                      <a:gd name="connsiteX55" fmla="*/ 5661528 w 6664847"/>
                      <a:gd name="connsiteY55" fmla="*/ 492025 h 581885"/>
                      <a:gd name="connsiteX56" fmla="*/ 5603090 w 6664847"/>
                      <a:gd name="connsiteY56" fmla="*/ 492025 h 581885"/>
                      <a:gd name="connsiteX57" fmla="*/ 5072732 w 6664847"/>
                      <a:gd name="connsiteY57" fmla="*/ 56555 h 581885"/>
                      <a:gd name="connsiteX58" fmla="*/ 5131172 w 6664847"/>
                      <a:gd name="connsiteY58" fmla="*/ 56555 h 581885"/>
                      <a:gd name="connsiteX59" fmla="*/ 5295182 w 6664847"/>
                      <a:gd name="connsiteY59" fmla="*/ 413477 h 581885"/>
                      <a:gd name="connsiteX60" fmla="*/ 5458562 w 6664847"/>
                      <a:gd name="connsiteY60" fmla="*/ 56555 h 581885"/>
                      <a:gd name="connsiteX61" fmla="*/ 5516999 w 6664847"/>
                      <a:gd name="connsiteY61" fmla="*/ 56555 h 581885"/>
                      <a:gd name="connsiteX62" fmla="*/ 5516999 w 6664847"/>
                      <a:gd name="connsiteY62" fmla="*/ 492025 h 581885"/>
                      <a:gd name="connsiteX63" fmla="*/ 5459188 w 6664847"/>
                      <a:gd name="connsiteY63" fmla="*/ 492025 h 581885"/>
                      <a:gd name="connsiteX64" fmla="*/ 5459188 w 6664847"/>
                      <a:gd name="connsiteY64" fmla="*/ 174692 h 581885"/>
                      <a:gd name="connsiteX65" fmla="*/ 5313404 w 6664847"/>
                      <a:gd name="connsiteY65" fmla="*/ 492025 h 581885"/>
                      <a:gd name="connsiteX66" fmla="*/ 5276330 w 6664847"/>
                      <a:gd name="connsiteY66" fmla="*/ 492025 h 581885"/>
                      <a:gd name="connsiteX67" fmla="*/ 5129916 w 6664847"/>
                      <a:gd name="connsiteY67" fmla="*/ 174692 h 581885"/>
                      <a:gd name="connsiteX68" fmla="*/ 5129916 w 6664847"/>
                      <a:gd name="connsiteY68" fmla="*/ 492025 h 581885"/>
                      <a:gd name="connsiteX69" fmla="*/ 5072732 w 6664847"/>
                      <a:gd name="connsiteY69" fmla="*/ 492025 h 581885"/>
                      <a:gd name="connsiteX70" fmla="*/ 4032130 w 6664847"/>
                      <a:gd name="connsiteY70" fmla="*/ 56555 h 581885"/>
                      <a:gd name="connsiteX71" fmla="*/ 4319301 w 6664847"/>
                      <a:gd name="connsiteY71" fmla="*/ 56555 h 581885"/>
                      <a:gd name="connsiteX72" fmla="*/ 4319301 w 6664847"/>
                      <a:gd name="connsiteY72" fmla="*/ 102427 h 581885"/>
                      <a:gd name="connsiteX73" fmla="*/ 4204306 w 6664847"/>
                      <a:gd name="connsiteY73" fmla="*/ 102427 h 581885"/>
                      <a:gd name="connsiteX74" fmla="*/ 4204306 w 6664847"/>
                      <a:gd name="connsiteY74" fmla="*/ 492025 h 581885"/>
                      <a:gd name="connsiteX75" fmla="*/ 4147122 w 6664847"/>
                      <a:gd name="connsiteY75" fmla="*/ 492025 h 581885"/>
                      <a:gd name="connsiteX76" fmla="*/ 4147122 w 6664847"/>
                      <a:gd name="connsiteY76" fmla="*/ 102427 h 581885"/>
                      <a:gd name="connsiteX77" fmla="*/ 4032130 w 6664847"/>
                      <a:gd name="connsiteY77" fmla="*/ 102427 h 581885"/>
                      <a:gd name="connsiteX78" fmla="*/ 3711234 w 6664847"/>
                      <a:gd name="connsiteY78" fmla="*/ 56555 h 581885"/>
                      <a:gd name="connsiteX79" fmla="*/ 3941850 w 6664847"/>
                      <a:gd name="connsiteY79" fmla="*/ 56555 h 581885"/>
                      <a:gd name="connsiteX80" fmla="*/ 3941850 w 6664847"/>
                      <a:gd name="connsiteY80" fmla="*/ 101798 h 581885"/>
                      <a:gd name="connsiteX81" fmla="*/ 3768418 w 6664847"/>
                      <a:gd name="connsiteY81" fmla="*/ 101798 h 581885"/>
                      <a:gd name="connsiteX82" fmla="*/ 3768418 w 6664847"/>
                      <a:gd name="connsiteY82" fmla="*/ 250098 h 581885"/>
                      <a:gd name="connsiteX83" fmla="*/ 3922998 w 6664847"/>
                      <a:gd name="connsiteY83" fmla="*/ 250098 h 581885"/>
                      <a:gd name="connsiteX84" fmla="*/ 3922998 w 6664847"/>
                      <a:gd name="connsiteY84" fmla="*/ 294714 h 581885"/>
                      <a:gd name="connsiteX85" fmla="*/ 3768418 w 6664847"/>
                      <a:gd name="connsiteY85" fmla="*/ 294714 h 581885"/>
                      <a:gd name="connsiteX86" fmla="*/ 3768418 w 6664847"/>
                      <a:gd name="connsiteY86" fmla="*/ 446782 h 581885"/>
                      <a:gd name="connsiteX87" fmla="*/ 3941850 w 6664847"/>
                      <a:gd name="connsiteY87" fmla="*/ 446782 h 581885"/>
                      <a:gd name="connsiteX88" fmla="*/ 3941850 w 6664847"/>
                      <a:gd name="connsiteY88" fmla="*/ 492025 h 581885"/>
                      <a:gd name="connsiteX89" fmla="*/ 3711234 w 6664847"/>
                      <a:gd name="connsiteY89" fmla="*/ 492025 h 581885"/>
                      <a:gd name="connsiteX90" fmla="*/ 3449407 w 6664847"/>
                      <a:gd name="connsiteY90" fmla="*/ 56555 h 581885"/>
                      <a:gd name="connsiteX91" fmla="*/ 3506591 w 6664847"/>
                      <a:gd name="connsiteY91" fmla="*/ 56555 h 581885"/>
                      <a:gd name="connsiteX92" fmla="*/ 3506591 w 6664847"/>
                      <a:gd name="connsiteY92" fmla="*/ 448039 h 581885"/>
                      <a:gd name="connsiteX93" fmla="*/ 3659289 w 6664847"/>
                      <a:gd name="connsiteY93" fmla="*/ 448039 h 581885"/>
                      <a:gd name="connsiteX94" fmla="*/ 3659289 w 6664847"/>
                      <a:gd name="connsiteY94" fmla="*/ 492025 h 581885"/>
                      <a:gd name="connsiteX95" fmla="*/ 3449407 w 6664847"/>
                      <a:gd name="connsiteY95" fmla="*/ 492025 h 581885"/>
                      <a:gd name="connsiteX96" fmla="*/ 2742475 w 6664847"/>
                      <a:gd name="connsiteY96" fmla="*/ 56555 h 581885"/>
                      <a:gd name="connsiteX97" fmla="*/ 2883862 w 6664847"/>
                      <a:gd name="connsiteY97" fmla="*/ 56555 h 581885"/>
                      <a:gd name="connsiteX98" fmla="*/ 2996028 w 6664847"/>
                      <a:gd name="connsiteY98" fmla="*/ 92372 h 581885"/>
                      <a:gd name="connsiteX99" fmla="*/ 3034674 w 6664847"/>
                      <a:gd name="connsiteY99" fmla="*/ 180033 h 581885"/>
                      <a:gd name="connsiteX100" fmla="*/ 3006397 w 6664847"/>
                      <a:gd name="connsiteY100" fmla="*/ 266437 h 581885"/>
                      <a:gd name="connsiteX101" fmla="*/ 2921565 w 6664847"/>
                      <a:gd name="connsiteY101" fmla="*/ 309794 h 581885"/>
                      <a:gd name="connsiteX102" fmla="*/ 3041587 w 6664847"/>
                      <a:gd name="connsiteY102" fmla="*/ 492025 h 581885"/>
                      <a:gd name="connsiteX103" fmla="*/ 2969950 w 6664847"/>
                      <a:gd name="connsiteY103" fmla="*/ 492025 h 581885"/>
                      <a:gd name="connsiteX104" fmla="*/ 2855584 w 6664847"/>
                      <a:gd name="connsiteY104" fmla="*/ 312307 h 581885"/>
                      <a:gd name="connsiteX105" fmla="*/ 2799659 w 6664847"/>
                      <a:gd name="connsiteY105" fmla="*/ 312307 h 581885"/>
                      <a:gd name="connsiteX106" fmla="*/ 2799659 w 6664847"/>
                      <a:gd name="connsiteY106" fmla="*/ 492025 h 581885"/>
                      <a:gd name="connsiteX107" fmla="*/ 2742475 w 6664847"/>
                      <a:gd name="connsiteY107" fmla="*/ 492025 h 581885"/>
                      <a:gd name="connsiteX108" fmla="*/ 2428283 w 6664847"/>
                      <a:gd name="connsiteY108" fmla="*/ 56555 h 581885"/>
                      <a:gd name="connsiteX109" fmla="*/ 2658900 w 6664847"/>
                      <a:gd name="connsiteY109" fmla="*/ 56555 h 581885"/>
                      <a:gd name="connsiteX110" fmla="*/ 2658900 w 6664847"/>
                      <a:gd name="connsiteY110" fmla="*/ 101798 h 581885"/>
                      <a:gd name="connsiteX111" fmla="*/ 2485467 w 6664847"/>
                      <a:gd name="connsiteY111" fmla="*/ 101798 h 581885"/>
                      <a:gd name="connsiteX112" fmla="*/ 2485467 w 6664847"/>
                      <a:gd name="connsiteY112" fmla="*/ 250098 h 581885"/>
                      <a:gd name="connsiteX113" fmla="*/ 2640048 w 6664847"/>
                      <a:gd name="connsiteY113" fmla="*/ 250098 h 581885"/>
                      <a:gd name="connsiteX114" fmla="*/ 2640048 w 6664847"/>
                      <a:gd name="connsiteY114" fmla="*/ 294714 h 581885"/>
                      <a:gd name="connsiteX115" fmla="*/ 2485467 w 6664847"/>
                      <a:gd name="connsiteY115" fmla="*/ 294714 h 581885"/>
                      <a:gd name="connsiteX116" fmla="*/ 2485467 w 6664847"/>
                      <a:gd name="connsiteY116" fmla="*/ 446782 h 581885"/>
                      <a:gd name="connsiteX117" fmla="*/ 2658900 w 6664847"/>
                      <a:gd name="connsiteY117" fmla="*/ 446782 h 581885"/>
                      <a:gd name="connsiteX118" fmla="*/ 2658900 w 6664847"/>
                      <a:gd name="connsiteY118" fmla="*/ 492025 h 581885"/>
                      <a:gd name="connsiteX119" fmla="*/ 2428283 w 6664847"/>
                      <a:gd name="connsiteY119" fmla="*/ 492025 h 581885"/>
                      <a:gd name="connsiteX120" fmla="*/ 2009361 w 6664847"/>
                      <a:gd name="connsiteY120" fmla="*/ 56555 h 581885"/>
                      <a:gd name="connsiteX121" fmla="*/ 2066545 w 6664847"/>
                      <a:gd name="connsiteY121" fmla="*/ 56555 h 581885"/>
                      <a:gd name="connsiteX122" fmla="*/ 2066545 w 6664847"/>
                      <a:gd name="connsiteY122" fmla="*/ 250098 h 581885"/>
                      <a:gd name="connsiteX123" fmla="*/ 2285850 w 6664847"/>
                      <a:gd name="connsiteY123" fmla="*/ 250098 h 581885"/>
                      <a:gd name="connsiteX124" fmla="*/ 2285850 w 6664847"/>
                      <a:gd name="connsiteY124" fmla="*/ 56555 h 581885"/>
                      <a:gd name="connsiteX125" fmla="*/ 2343660 w 6664847"/>
                      <a:gd name="connsiteY125" fmla="*/ 56555 h 581885"/>
                      <a:gd name="connsiteX126" fmla="*/ 2343660 w 6664847"/>
                      <a:gd name="connsiteY126" fmla="*/ 492025 h 581885"/>
                      <a:gd name="connsiteX127" fmla="*/ 2285850 w 6664847"/>
                      <a:gd name="connsiteY127" fmla="*/ 492025 h 581885"/>
                      <a:gd name="connsiteX128" fmla="*/ 2285850 w 6664847"/>
                      <a:gd name="connsiteY128" fmla="*/ 295341 h 581885"/>
                      <a:gd name="connsiteX129" fmla="*/ 2066545 w 6664847"/>
                      <a:gd name="connsiteY129" fmla="*/ 295341 h 581885"/>
                      <a:gd name="connsiteX130" fmla="*/ 2066545 w 6664847"/>
                      <a:gd name="connsiteY130" fmla="*/ 492025 h 581885"/>
                      <a:gd name="connsiteX131" fmla="*/ 2009361 w 6664847"/>
                      <a:gd name="connsiteY131" fmla="*/ 492025 h 581885"/>
                      <a:gd name="connsiteX132" fmla="*/ 1649508 w 6664847"/>
                      <a:gd name="connsiteY132" fmla="*/ 56555 h 581885"/>
                      <a:gd name="connsiteX133" fmla="*/ 1936679 w 6664847"/>
                      <a:gd name="connsiteY133" fmla="*/ 56555 h 581885"/>
                      <a:gd name="connsiteX134" fmla="*/ 1936679 w 6664847"/>
                      <a:gd name="connsiteY134" fmla="*/ 102427 h 581885"/>
                      <a:gd name="connsiteX135" fmla="*/ 1821684 w 6664847"/>
                      <a:gd name="connsiteY135" fmla="*/ 102427 h 581885"/>
                      <a:gd name="connsiteX136" fmla="*/ 1821684 w 6664847"/>
                      <a:gd name="connsiteY136" fmla="*/ 492025 h 581885"/>
                      <a:gd name="connsiteX137" fmla="*/ 1764500 w 6664847"/>
                      <a:gd name="connsiteY137" fmla="*/ 492025 h 581885"/>
                      <a:gd name="connsiteX138" fmla="*/ 1764500 w 6664847"/>
                      <a:gd name="connsiteY138" fmla="*/ 102427 h 581885"/>
                      <a:gd name="connsiteX139" fmla="*/ 1649508 w 6664847"/>
                      <a:gd name="connsiteY139" fmla="*/ 102427 h 581885"/>
                      <a:gd name="connsiteX140" fmla="*/ 1354794 w 6664847"/>
                      <a:gd name="connsiteY140" fmla="*/ 56555 h 581885"/>
                      <a:gd name="connsiteX141" fmla="*/ 1585411 w 6664847"/>
                      <a:gd name="connsiteY141" fmla="*/ 56555 h 581885"/>
                      <a:gd name="connsiteX142" fmla="*/ 1585411 w 6664847"/>
                      <a:gd name="connsiteY142" fmla="*/ 101798 h 581885"/>
                      <a:gd name="connsiteX143" fmla="*/ 1411978 w 6664847"/>
                      <a:gd name="connsiteY143" fmla="*/ 101798 h 581885"/>
                      <a:gd name="connsiteX144" fmla="*/ 1411978 w 6664847"/>
                      <a:gd name="connsiteY144" fmla="*/ 250098 h 581885"/>
                      <a:gd name="connsiteX145" fmla="*/ 1566559 w 6664847"/>
                      <a:gd name="connsiteY145" fmla="*/ 250098 h 581885"/>
                      <a:gd name="connsiteX146" fmla="*/ 1566559 w 6664847"/>
                      <a:gd name="connsiteY146" fmla="*/ 294714 h 581885"/>
                      <a:gd name="connsiteX147" fmla="*/ 1411978 w 6664847"/>
                      <a:gd name="connsiteY147" fmla="*/ 294714 h 581885"/>
                      <a:gd name="connsiteX148" fmla="*/ 1411978 w 6664847"/>
                      <a:gd name="connsiteY148" fmla="*/ 446782 h 581885"/>
                      <a:gd name="connsiteX149" fmla="*/ 1585411 w 6664847"/>
                      <a:gd name="connsiteY149" fmla="*/ 446782 h 581885"/>
                      <a:gd name="connsiteX150" fmla="*/ 1585411 w 6664847"/>
                      <a:gd name="connsiteY150" fmla="*/ 492025 h 581885"/>
                      <a:gd name="connsiteX151" fmla="*/ 1354794 w 6664847"/>
                      <a:gd name="connsiteY151" fmla="*/ 492025 h 581885"/>
                      <a:gd name="connsiteX152" fmla="*/ 0 w 6664847"/>
                      <a:gd name="connsiteY152" fmla="*/ 56555 h 581885"/>
                      <a:gd name="connsiteX153" fmla="*/ 287171 w 6664847"/>
                      <a:gd name="connsiteY153" fmla="*/ 56555 h 581885"/>
                      <a:gd name="connsiteX154" fmla="*/ 287171 w 6664847"/>
                      <a:gd name="connsiteY154" fmla="*/ 102427 h 581885"/>
                      <a:gd name="connsiteX155" fmla="*/ 172176 w 6664847"/>
                      <a:gd name="connsiteY155" fmla="*/ 102427 h 581885"/>
                      <a:gd name="connsiteX156" fmla="*/ 172176 w 6664847"/>
                      <a:gd name="connsiteY156" fmla="*/ 492025 h 581885"/>
                      <a:gd name="connsiteX157" fmla="*/ 114992 w 6664847"/>
                      <a:gd name="connsiteY157" fmla="*/ 492025 h 581885"/>
                      <a:gd name="connsiteX158" fmla="*/ 114992 w 6664847"/>
                      <a:gd name="connsiteY158" fmla="*/ 102427 h 581885"/>
                      <a:gd name="connsiteX159" fmla="*/ 0 w 6664847"/>
                      <a:gd name="connsiteY159" fmla="*/ 102427 h 581885"/>
                      <a:gd name="connsiteX160" fmla="*/ 4628988 w 6664847"/>
                      <a:gd name="connsiteY160" fmla="*/ 52157 h 581885"/>
                      <a:gd name="connsiteX161" fmla="*/ 4729532 w 6664847"/>
                      <a:gd name="connsiteY161" fmla="*/ 81377 h 581885"/>
                      <a:gd name="connsiteX162" fmla="*/ 4772576 w 6664847"/>
                      <a:gd name="connsiteY162" fmla="*/ 162124 h 581885"/>
                      <a:gd name="connsiteX163" fmla="*/ 4709108 w 6664847"/>
                      <a:gd name="connsiteY163" fmla="*/ 162124 h 581885"/>
                      <a:gd name="connsiteX164" fmla="*/ 4684916 w 6664847"/>
                      <a:gd name="connsiteY164" fmla="*/ 118137 h 581885"/>
                      <a:gd name="connsiteX165" fmla="*/ 4626475 w 6664847"/>
                      <a:gd name="connsiteY165" fmla="*/ 99915 h 581885"/>
                      <a:gd name="connsiteX166" fmla="*/ 4566466 w 6664847"/>
                      <a:gd name="connsiteY166" fmla="*/ 118450 h 581885"/>
                      <a:gd name="connsiteX167" fmla="*/ 4543216 w 6664847"/>
                      <a:gd name="connsiteY167" fmla="*/ 172806 h 581885"/>
                      <a:gd name="connsiteX168" fmla="*/ 4556410 w 6664847"/>
                      <a:gd name="connsiteY168" fmla="*/ 212395 h 581885"/>
                      <a:gd name="connsiteX169" fmla="*/ 4590344 w 6664847"/>
                      <a:gd name="connsiteY169" fmla="*/ 235644 h 581885"/>
                      <a:gd name="connsiteX170" fmla="*/ 4636530 w 6664847"/>
                      <a:gd name="connsiteY170" fmla="*/ 248841 h 581885"/>
                      <a:gd name="connsiteX171" fmla="*/ 4687428 w 6664847"/>
                      <a:gd name="connsiteY171" fmla="*/ 261722 h 581885"/>
                      <a:gd name="connsiteX172" fmla="*/ 4733614 w 6664847"/>
                      <a:gd name="connsiteY172" fmla="*/ 280261 h 581885"/>
                      <a:gd name="connsiteX173" fmla="*/ 4767548 w 6664847"/>
                      <a:gd name="connsiteY173" fmla="*/ 314192 h 581885"/>
                      <a:gd name="connsiteX174" fmla="*/ 4780742 w 6664847"/>
                      <a:gd name="connsiteY174" fmla="*/ 370120 h 581885"/>
                      <a:gd name="connsiteX175" fmla="*/ 4741784 w 6664847"/>
                      <a:gd name="connsiteY175" fmla="*/ 458721 h 581885"/>
                      <a:gd name="connsiteX176" fmla="*/ 4636530 w 6664847"/>
                      <a:gd name="connsiteY176" fmla="*/ 496424 h 581885"/>
                      <a:gd name="connsiteX177" fmla="*/ 4528762 w 6664847"/>
                      <a:gd name="connsiteY177" fmla="*/ 465947 h 581885"/>
                      <a:gd name="connsiteX178" fmla="*/ 4487288 w 6664847"/>
                      <a:gd name="connsiteY178" fmla="*/ 383314 h 581885"/>
                      <a:gd name="connsiteX179" fmla="*/ 4548240 w 6664847"/>
                      <a:gd name="connsiteY179" fmla="*/ 383314 h 581885"/>
                      <a:gd name="connsiteX180" fmla="*/ 4571806 w 6664847"/>
                      <a:gd name="connsiteY180" fmla="*/ 431073 h 581885"/>
                      <a:gd name="connsiteX181" fmla="*/ 4634332 w 6664847"/>
                      <a:gd name="connsiteY181" fmla="*/ 449295 h 581885"/>
                      <a:gd name="connsiteX182" fmla="*/ 4700312 w 6664847"/>
                      <a:gd name="connsiteY182" fmla="*/ 427931 h 581885"/>
                      <a:gd name="connsiteX183" fmla="*/ 4724818 w 6664847"/>
                      <a:gd name="connsiteY183" fmla="*/ 377973 h 581885"/>
                      <a:gd name="connsiteX184" fmla="*/ 4711620 w 6664847"/>
                      <a:gd name="connsiteY184" fmla="*/ 333987 h 581885"/>
                      <a:gd name="connsiteX185" fmla="*/ 4677688 w 6664847"/>
                      <a:gd name="connsiteY185" fmla="*/ 311050 h 581885"/>
                      <a:gd name="connsiteX186" fmla="*/ 4631503 w 6664847"/>
                      <a:gd name="connsiteY186" fmla="*/ 298169 h 581885"/>
                      <a:gd name="connsiteX187" fmla="*/ 4580602 w 6664847"/>
                      <a:gd name="connsiteY187" fmla="*/ 285288 h 581885"/>
                      <a:gd name="connsiteX188" fmla="*/ 4534416 w 6664847"/>
                      <a:gd name="connsiteY188" fmla="*/ 266121 h 581885"/>
                      <a:gd name="connsiteX189" fmla="*/ 4500485 w 6664847"/>
                      <a:gd name="connsiteY189" fmla="*/ 231559 h 581885"/>
                      <a:gd name="connsiteX190" fmla="*/ 4487288 w 6664847"/>
                      <a:gd name="connsiteY190" fmla="*/ 174692 h 581885"/>
                      <a:gd name="connsiteX191" fmla="*/ 4526563 w 6664847"/>
                      <a:gd name="connsiteY191" fmla="*/ 85775 h 581885"/>
                      <a:gd name="connsiteX192" fmla="*/ 4628988 w 6664847"/>
                      <a:gd name="connsiteY192" fmla="*/ 52157 h 581885"/>
                      <a:gd name="connsiteX193" fmla="*/ 1056521 w 6664847"/>
                      <a:gd name="connsiteY193" fmla="*/ 52157 h 581885"/>
                      <a:gd name="connsiteX194" fmla="*/ 1177486 w 6664847"/>
                      <a:gd name="connsiteY194" fmla="*/ 84205 h 581885"/>
                      <a:gd name="connsiteX195" fmla="*/ 1255721 w 6664847"/>
                      <a:gd name="connsiteY195" fmla="*/ 176577 h 581885"/>
                      <a:gd name="connsiteX196" fmla="*/ 1186598 w 6664847"/>
                      <a:gd name="connsiteY196" fmla="*/ 176577 h 581885"/>
                      <a:gd name="connsiteX197" fmla="*/ 1056521 w 6664847"/>
                      <a:gd name="connsiteY197" fmla="*/ 103057 h 581885"/>
                      <a:gd name="connsiteX198" fmla="*/ 939327 w 6664847"/>
                      <a:gd name="connsiteY198" fmla="*/ 149870 h 581885"/>
                      <a:gd name="connsiteX199" fmla="*/ 893141 w 6664847"/>
                      <a:gd name="connsiteY199" fmla="*/ 273977 h 581885"/>
                      <a:gd name="connsiteX200" fmla="*/ 939327 w 6664847"/>
                      <a:gd name="connsiteY200" fmla="*/ 398397 h 581885"/>
                      <a:gd name="connsiteX201" fmla="*/ 1054322 w 6664847"/>
                      <a:gd name="connsiteY201" fmla="*/ 445526 h 581885"/>
                      <a:gd name="connsiteX202" fmla="*/ 1164918 w 6664847"/>
                      <a:gd name="connsiteY202" fmla="*/ 406564 h 581885"/>
                      <a:gd name="connsiteX203" fmla="*/ 1213617 w 6664847"/>
                      <a:gd name="connsiteY203" fmla="*/ 300998 h 581885"/>
                      <a:gd name="connsiteX204" fmla="*/ 1033901 w 6664847"/>
                      <a:gd name="connsiteY204" fmla="*/ 300998 h 581885"/>
                      <a:gd name="connsiteX205" fmla="*/ 1033901 w 6664847"/>
                      <a:gd name="connsiteY205" fmla="*/ 255752 h 581885"/>
                      <a:gd name="connsiteX206" fmla="*/ 1273943 w 6664847"/>
                      <a:gd name="connsiteY206" fmla="*/ 255752 h 581885"/>
                      <a:gd name="connsiteX207" fmla="*/ 1273943 w 6664847"/>
                      <a:gd name="connsiteY207" fmla="*/ 300998 h 581885"/>
                      <a:gd name="connsiteX208" fmla="*/ 1204191 w 6664847"/>
                      <a:gd name="connsiteY208" fmla="*/ 440499 h 581885"/>
                      <a:gd name="connsiteX209" fmla="*/ 1053066 w 6664847"/>
                      <a:gd name="connsiteY209" fmla="*/ 495797 h 581885"/>
                      <a:gd name="connsiteX210" fmla="*/ 898798 w 6664847"/>
                      <a:gd name="connsiteY210" fmla="*/ 432958 h 581885"/>
                      <a:gd name="connsiteX211" fmla="*/ 834704 w 6664847"/>
                      <a:gd name="connsiteY211" fmla="*/ 273663 h 581885"/>
                      <a:gd name="connsiteX212" fmla="*/ 898798 w 6664847"/>
                      <a:gd name="connsiteY212" fmla="*/ 114682 h 581885"/>
                      <a:gd name="connsiteX213" fmla="*/ 1056521 w 6664847"/>
                      <a:gd name="connsiteY213" fmla="*/ 52157 h 581885"/>
                      <a:gd name="connsiteX214" fmla="*/ 559050 w 6664847"/>
                      <a:gd name="connsiteY214" fmla="*/ 52157 h 581885"/>
                      <a:gd name="connsiteX215" fmla="*/ 716462 w 6664847"/>
                      <a:gd name="connsiteY215" fmla="*/ 114682 h 581885"/>
                      <a:gd name="connsiteX216" fmla="*/ 780244 w 6664847"/>
                      <a:gd name="connsiteY216" fmla="*/ 273977 h 581885"/>
                      <a:gd name="connsiteX217" fmla="*/ 716462 w 6664847"/>
                      <a:gd name="connsiteY217" fmla="*/ 433585 h 581885"/>
                      <a:gd name="connsiteX218" fmla="*/ 559050 w 6664847"/>
                      <a:gd name="connsiteY218" fmla="*/ 496424 h 581885"/>
                      <a:gd name="connsiteX219" fmla="*/ 401328 w 6664847"/>
                      <a:gd name="connsiteY219" fmla="*/ 433272 h 581885"/>
                      <a:gd name="connsiteX220" fmla="*/ 337233 w 6664847"/>
                      <a:gd name="connsiteY220" fmla="*/ 273663 h 581885"/>
                      <a:gd name="connsiteX221" fmla="*/ 401328 w 6664847"/>
                      <a:gd name="connsiteY221" fmla="*/ 114682 h 581885"/>
                      <a:gd name="connsiteX222" fmla="*/ 559050 w 6664847"/>
                      <a:gd name="connsiteY222" fmla="*/ 52157 h 581885"/>
                      <a:gd name="connsiteX223" fmla="*/ 4360564 w 6664847"/>
                      <a:gd name="connsiteY223" fmla="*/ 0 h 581885"/>
                      <a:gd name="connsiteX224" fmla="*/ 4417748 w 6664847"/>
                      <a:gd name="connsiteY224" fmla="*/ 0 h 581885"/>
                      <a:gd name="connsiteX225" fmla="*/ 4425288 w 6664847"/>
                      <a:gd name="connsiteY225" fmla="*/ 57811 h 581885"/>
                      <a:gd name="connsiteX226" fmla="*/ 4361193 w 6664847"/>
                      <a:gd name="connsiteY226" fmla="*/ 128819 h 581885"/>
                      <a:gd name="connsiteX227" fmla="*/ 4361193 w 6664847"/>
                      <a:gd name="connsiteY227" fmla="*/ 101171 h 581885"/>
                      <a:gd name="connsiteX228" fmla="*/ 4391356 w 6664847"/>
                      <a:gd name="connsiteY228" fmla="*/ 68496 h 581885"/>
                      <a:gd name="connsiteX229" fmla="*/ 4391356 w 6664847"/>
                      <a:gd name="connsiteY229" fmla="*/ 54042 h 581885"/>
                      <a:gd name="connsiteX230" fmla="*/ 4360564 w 6664847"/>
                      <a:gd name="connsiteY230" fmla="*/ 54042 h 58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6664847" h="581885">
                        <a:moveTo>
                          <a:pt x="3112595" y="449924"/>
                        </a:moveTo>
                        <a:lnTo>
                          <a:pt x="3171033" y="449924"/>
                        </a:lnTo>
                        <a:cubicBezTo>
                          <a:pt x="3191979" y="537898"/>
                          <a:pt x="3173127" y="581885"/>
                          <a:pt x="3114478" y="581885"/>
                        </a:cubicBezTo>
                        <a:lnTo>
                          <a:pt x="3114478" y="554234"/>
                        </a:lnTo>
                        <a:cubicBezTo>
                          <a:pt x="3124951" y="554234"/>
                          <a:pt x="3132598" y="551722"/>
                          <a:pt x="3137414" y="546694"/>
                        </a:cubicBezTo>
                        <a:cubicBezTo>
                          <a:pt x="3142233" y="541667"/>
                          <a:pt x="3144641" y="533709"/>
                          <a:pt x="3144641" y="522815"/>
                        </a:cubicBezTo>
                        <a:lnTo>
                          <a:pt x="3144641" y="508365"/>
                        </a:lnTo>
                        <a:lnTo>
                          <a:pt x="3112595" y="508365"/>
                        </a:lnTo>
                        <a:close/>
                        <a:moveTo>
                          <a:pt x="5792232" y="126307"/>
                        </a:moveTo>
                        <a:lnTo>
                          <a:pt x="5711798" y="351269"/>
                        </a:lnTo>
                        <a:lnTo>
                          <a:pt x="5872666" y="351269"/>
                        </a:lnTo>
                        <a:close/>
                        <a:moveTo>
                          <a:pt x="558737" y="103057"/>
                        </a:moveTo>
                        <a:cubicBezTo>
                          <a:pt x="511190" y="103057"/>
                          <a:pt x="472019" y="118662"/>
                          <a:pt x="441230" y="149870"/>
                        </a:cubicBezTo>
                        <a:cubicBezTo>
                          <a:pt x="410437" y="181080"/>
                          <a:pt x="395044" y="222450"/>
                          <a:pt x="395044" y="273977"/>
                        </a:cubicBezTo>
                        <a:cubicBezTo>
                          <a:pt x="395044" y="325504"/>
                          <a:pt x="410544" y="366978"/>
                          <a:pt x="441543" y="398397"/>
                        </a:cubicBezTo>
                        <a:cubicBezTo>
                          <a:pt x="472544" y="429817"/>
                          <a:pt x="511713" y="445526"/>
                          <a:pt x="559050" y="445526"/>
                        </a:cubicBezTo>
                        <a:cubicBezTo>
                          <a:pt x="606391" y="445526"/>
                          <a:pt x="645350" y="429817"/>
                          <a:pt x="675931" y="398397"/>
                        </a:cubicBezTo>
                        <a:cubicBezTo>
                          <a:pt x="706512" y="366978"/>
                          <a:pt x="721803" y="325504"/>
                          <a:pt x="721803" y="273977"/>
                        </a:cubicBezTo>
                        <a:cubicBezTo>
                          <a:pt x="721803" y="222450"/>
                          <a:pt x="706512" y="181080"/>
                          <a:pt x="675931" y="149870"/>
                        </a:cubicBezTo>
                        <a:cubicBezTo>
                          <a:pt x="645350" y="118662"/>
                          <a:pt x="606283" y="103057"/>
                          <a:pt x="558737" y="103057"/>
                        </a:cubicBezTo>
                        <a:close/>
                        <a:moveTo>
                          <a:pt x="2799659" y="102427"/>
                        </a:moveTo>
                        <a:lnTo>
                          <a:pt x="2799659" y="267063"/>
                        </a:lnTo>
                        <a:lnTo>
                          <a:pt x="2883862" y="267063"/>
                        </a:lnTo>
                        <a:cubicBezTo>
                          <a:pt x="2915281" y="267063"/>
                          <a:pt x="2938635" y="259837"/>
                          <a:pt x="2953927" y="245386"/>
                        </a:cubicBezTo>
                        <a:cubicBezTo>
                          <a:pt x="2969219" y="230933"/>
                          <a:pt x="2976863" y="210718"/>
                          <a:pt x="2976863" y="184747"/>
                        </a:cubicBezTo>
                        <a:cubicBezTo>
                          <a:pt x="2976863" y="129866"/>
                          <a:pt x="2945862" y="102427"/>
                          <a:pt x="2883862" y="102427"/>
                        </a:cubicBezTo>
                        <a:close/>
                        <a:moveTo>
                          <a:pt x="6434230" y="56555"/>
                        </a:moveTo>
                        <a:lnTo>
                          <a:pt x="6664847" y="56555"/>
                        </a:lnTo>
                        <a:lnTo>
                          <a:pt x="6664847" y="101798"/>
                        </a:lnTo>
                        <a:lnTo>
                          <a:pt x="6491414" y="101798"/>
                        </a:lnTo>
                        <a:lnTo>
                          <a:pt x="6491414" y="250098"/>
                        </a:lnTo>
                        <a:lnTo>
                          <a:pt x="6645996" y="250098"/>
                        </a:lnTo>
                        <a:lnTo>
                          <a:pt x="6645996" y="294714"/>
                        </a:lnTo>
                        <a:lnTo>
                          <a:pt x="6491414" y="294714"/>
                        </a:lnTo>
                        <a:lnTo>
                          <a:pt x="6491414" y="446782"/>
                        </a:lnTo>
                        <a:lnTo>
                          <a:pt x="6664847" y="446782"/>
                        </a:lnTo>
                        <a:lnTo>
                          <a:pt x="6664847" y="492025"/>
                        </a:lnTo>
                        <a:lnTo>
                          <a:pt x="6434230" y="492025"/>
                        </a:lnTo>
                        <a:close/>
                        <a:moveTo>
                          <a:pt x="6067674" y="56555"/>
                        </a:moveTo>
                        <a:lnTo>
                          <a:pt x="6124858" y="56555"/>
                        </a:lnTo>
                        <a:lnTo>
                          <a:pt x="6124858" y="258267"/>
                        </a:lnTo>
                        <a:lnTo>
                          <a:pt x="6303947" y="56555"/>
                        </a:lnTo>
                        <a:lnTo>
                          <a:pt x="6378724" y="56555"/>
                        </a:lnTo>
                        <a:lnTo>
                          <a:pt x="6175128" y="277119"/>
                        </a:lnTo>
                        <a:lnTo>
                          <a:pt x="6378724" y="492025"/>
                        </a:lnTo>
                        <a:lnTo>
                          <a:pt x="6302690" y="492025"/>
                        </a:lnTo>
                        <a:lnTo>
                          <a:pt x="6124858" y="297226"/>
                        </a:lnTo>
                        <a:lnTo>
                          <a:pt x="6124858" y="492025"/>
                        </a:lnTo>
                        <a:lnTo>
                          <a:pt x="6067674" y="492025"/>
                        </a:lnTo>
                        <a:close/>
                        <a:moveTo>
                          <a:pt x="5761442" y="56555"/>
                        </a:moveTo>
                        <a:lnTo>
                          <a:pt x="5824280" y="56555"/>
                        </a:lnTo>
                        <a:lnTo>
                          <a:pt x="5982003" y="492025"/>
                        </a:lnTo>
                        <a:lnTo>
                          <a:pt x="5922936" y="492025"/>
                        </a:lnTo>
                        <a:lnTo>
                          <a:pt x="5889004" y="396512"/>
                        </a:lnTo>
                        <a:lnTo>
                          <a:pt x="5695462" y="396512"/>
                        </a:lnTo>
                        <a:lnTo>
                          <a:pt x="5661528" y="492025"/>
                        </a:lnTo>
                        <a:lnTo>
                          <a:pt x="5603090" y="492025"/>
                        </a:lnTo>
                        <a:close/>
                        <a:moveTo>
                          <a:pt x="5072732" y="56555"/>
                        </a:moveTo>
                        <a:lnTo>
                          <a:pt x="5131172" y="56555"/>
                        </a:lnTo>
                        <a:lnTo>
                          <a:pt x="5295182" y="413477"/>
                        </a:lnTo>
                        <a:lnTo>
                          <a:pt x="5458562" y="56555"/>
                        </a:lnTo>
                        <a:lnTo>
                          <a:pt x="5516999" y="56555"/>
                        </a:lnTo>
                        <a:lnTo>
                          <a:pt x="5516999" y="492025"/>
                        </a:lnTo>
                        <a:lnTo>
                          <a:pt x="5459188" y="492025"/>
                        </a:lnTo>
                        <a:lnTo>
                          <a:pt x="5459188" y="174692"/>
                        </a:lnTo>
                        <a:lnTo>
                          <a:pt x="5313404" y="492025"/>
                        </a:lnTo>
                        <a:lnTo>
                          <a:pt x="5276330" y="492025"/>
                        </a:lnTo>
                        <a:lnTo>
                          <a:pt x="5129916" y="174692"/>
                        </a:lnTo>
                        <a:lnTo>
                          <a:pt x="5129916" y="492025"/>
                        </a:lnTo>
                        <a:lnTo>
                          <a:pt x="5072732" y="492025"/>
                        </a:lnTo>
                        <a:close/>
                        <a:moveTo>
                          <a:pt x="4032130" y="56555"/>
                        </a:moveTo>
                        <a:lnTo>
                          <a:pt x="4319301" y="56555"/>
                        </a:lnTo>
                        <a:lnTo>
                          <a:pt x="4319301" y="102427"/>
                        </a:lnTo>
                        <a:lnTo>
                          <a:pt x="4204306" y="102427"/>
                        </a:lnTo>
                        <a:lnTo>
                          <a:pt x="4204306" y="492025"/>
                        </a:lnTo>
                        <a:lnTo>
                          <a:pt x="4147122" y="492025"/>
                        </a:lnTo>
                        <a:lnTo>
                          <a:pt x="4147122" y="102427"/>
                        </a:lnTo>
                        <a:lnTo>
                          <a:pt x="4032130" y="102427"/>
                        </a:lnTo>
                        <a:close/>
                        <a:moveTo>
                          <a:pt x="3711234" y="56555"/>
                        </a:moveTo>
                        <a:lnTo>
                          <a:pt x="3941850" y="56555"/>
                        </a:lnTo>
                        <a:lnTo>
                          <a:pt x="3941850" y="101798"/>
                        </a:lnTo>
                        <a:lnTo>
                          <a:pt x="3768418" y="101798"/>
                        </a:lnTo>
                        <a:lnTo>
                          <a:pt x="3768418" y="250098"/>
                        </a:lnTo>
                        <a:lnTo>
                          <a:pt x="3922998" y="250098"/>
                        </a:lnTo>
                        <a:lnTo>
                          <a:pt x="3922998" y="294714"/>
                        </a:lnTo>
                        <a:lnTo>
                          <a:pt x="3768418" y="294714"/>
                        </a:lnTo>
                        <a:lnTo>
                          <a:pt x="3768418" y="446782"/>
                        </a:lnTo>
                        <a:lnTo>
                          <a:pt x="3941850" y="446782"/>
                        </a:lnTo>
                        <a:lnTo>
                          <a:pt x="3941850" y="492025"/>
                        </a:lnTo>
                        <a:lnTo>
                          <a:pt x="3711234" y="492025"/>
                        </a:lnTo>
                        <a:close/>
                        <a:moveTo>
                          <a:pt x="3449407" y="56555"/>
                        </a:moveTo>
                        <a:lnTo>
                          <a:pt x="3506591" y="56555"/>
                        </a:lnTo>
                        <a:lnTo>
                          <a:pt x="3506591" y="448039"/>
                        </a:lnTo>
                        <a:lnTo>
                          <a:pt x="3659289" y="448039"/>
                        </a:lnTo>
                        <a:lnTo>
                          <a:pt x="3659289" y="492025"/>
                        </a:lnTo>
                        <a:lnTo>
                          <a:pt x="3449407" y="492025"/>
                        </a:lnTo>
                        <a:close/>
                        <a:moveTo>
                          <a:pt x="2742475" y="56555"/>
                        </a:moveTo>
                        <a:lnTo>
                          <a:pt x="2883862" y="56555"/>
                        </a:lnTo>
                        <a:cubicBezTo>
                          <a:pt x="2932876" y="56555"/>
                          <a:pt x="2970266" y="68496"/>
                          <a:pt x="2996028" y="92372"/>
                        </a:cubicBezTo>
                        <a:cubicBezTo>
                          <a:pt x="3021793" y="116251"/>
                          <a:pt x="3034674" y="145471"/>
                          <a:pt x="3034674" y="180033"/>
                        </a:cubicBezTo>
                        <a:cubicBezTo>
                          <a:pt x="3034674" y="214594"/>
                          <a:pt x="3025248" y="243396"/>
                          <a:pt x="3006397" y="266437"/>
                        </a:cubicBezTo>
                        <a:cubicBezTo>
                          <a:pt x="2987545" y="289477"/>
                          <a:pt x="2959268" y="303928"/>
                          <a:pt x="2921565" y="309794"/>
                        </a:cubicBezTo>
                        <a:lnTo>
                          <a:pt x="3041587" y="492025"/>
                        </a:lnTo>
                        <a:lnTo>
                          <a:pt x="2969950" y="492025"/>
                        </a:lnTo>
                        <a:lnTo>
                          <a:pt x="2855584" y="312307"/>
                        </a:lnTo>
                        <a:lnTo>
                          <a:pt x="2799659" y="312307"/>
                        </a:lnTo>
                        <a:lnTo>
                          <a:pt x="2799659" y="492025"/>
                        </a:lnTo>
                        <a:lnTo>
                          <a:pt x="2742475" y="492025"/>
                        </a:lnTo>
                        <a:close/>
                        <a:moveTo>
                          <a:pt x="2428283" y="56555"/>
                        </a:moveTo>
                        <a:lnTo>
                          <a:pt x="2658900" y="56555"/>
                        </a:lnTo>
                        <a:lnTo>
                          <a:pt x="2658900" y="101798"/>
                        </a:lnTo>
                        <a:lnTo>
                          <a:pt x="2485467" y="101798"/>
                        </a:lnTo>
                        <a:lnTo>
                          <a:pt x="2485467" y="250098"/>
                        </a:lnTo>
                        <a:lnTo>
                          <a:pt x="2640048" y="250098"/>
                        </a:lnTo>
                        <a:lnTo>
                          <a:pt x="2640048" y="294714"/>
                        </a:lnTo>
                        <a:lnTo>
                          <a:pt x="2485467" y="294714"/>
                        </a:lnTo>
                        <a:lnTo>
                          <a:pt x="2485467" y="446782"/>
                        </a:lnTo>
                        <a:lnTo>
                          <a:pt x="2658900" y="446782"/>
                        </a:lnTo>
                        <a:lnTo>
                          <a:pt x="2658900" y="492025"/>
                        </a:lnTo>
                        <a:lnTo>
                          <a:pt x="2428283" y="492025"/>
                        </a:lnTo>
                        <a:close/>
                        <a:moveTo>
                          <a:pt x="2009361" y="56555"/>
                        </a:moveTo>
                        <a:lnTo>
                          <a:pt x="2066545" y="56555"/>
                        </a:lnTo>
                        <a:lnTo>
                          <a:pt x="2066545" y="250098"/>
                        </a:lnTo>
                        <a:lnTo>
                          <a:pt x="2285850" y="250098"/>
                        </a:lnTo>
                        <a:lnTo>
                          <a:pt x="2285850" y="56555"/>
                        </a:lnTo>
                        <a:lnTo>
                          <a:pt x="2343660" y="56555"/>
                        </a:lnTo>
                        <a:lnTo>
                          <a:pt x="2343660" y="492025"/>
                        </a:lnTo>
                        <a:lnTo>
                          <a:pt x="2285850" y="492025"/>
                        </a:lnTo>
                        <a:lnTo>
                          <a:pt x="2285850" y="295341"/>
                        </a:lnTo>
                        <a:lnTo>
                          <a:pt x="2066545" y="295341"/>
                        </a:lnTo>
                        <a:lnTo>
                          <a:pt x="2066545" y="492025"/>
                        </a:lnTo>
                        <a:lnTo>
                          <a:pt x="2009361" y="492025"/>
                        </a:lnTo>
                        <a:close/>
                        <a:moveTo>
                          <a:pt x="1649508" y="56555"/>
                        </a:moveTo>
                        <a:lnTo>
                          <a:pt x="1936679" y="56555"/>
                        </a:lnTo>
                        <a:lnTo>
                          <a:pt x="1936679" y="102427"/>
                        </a:lnTo>
                        <a:lnTo>
                          <a:pt x="1821684" y="102427"/>
                        </a:lnTo>
                        <a:lnTo>
                          <a:pt x="1821684" y="492025"/>
                        </a:lnTo>
                        <a:lnTo>
                          <a:pt x="1764500" y="492025"/>
                        </a:lnTo>
                        <a:lnTo>
                          <a:pt x="1764500" y="102427"/>
                        </a:lnTo>
                        <a:lnTo>
                          <a:pt x="1649508" y="102427"/>
                        </a:lnTo>
                        <a:close/>
                        <a:moveTo>
                          <a:pt x="1354794" y="56555"/>
                        </a:moveTo>
                        <a:lnTo>
                          <a:pt x="1585411" y="56555"/>
                        </a:lnTo>
                        <a:lnTo>
                          <a:pt x="1585411" y="101798"/>
                        </a:lnTo>
                        <a:lnTo>
                          <a:pt x="1411978" y="101798"/>
                        </a:lnTo>
                        <a:lnTo>
                          <a:pt x="1411978" y="250098"/>
                        </a:lnTo>
                        <a:lnTo>
                          <a:pt x="1566559" y="250098"/>
                        </a:lnTo>
                        <a:lnTo>
                          <a:pt x="1566559" y="294714"/>
                        </a:lnTo>
                        <a:lnTo>
                          <a:pt x="1411978" y="294714"/>
                        </a:lnTo>
                        <a:lnTo>
                          <a:pt x="1411978" y="446782"/>
                        </a:lnTo>
                        <a:lnTo>
                          <a:pt x="1585411" y="446782"/>
                        </a:lnTo>
                        <a:lnTo>
                          <a:pt x="1585411" y="492025"/>
                        </a:lnTo>
                        <a:lnTo>
                          <a:pt x="1354794" y="492025"/>
                        </a:lnTo>
                        <a:close/>
                        <a:moveTo>
                          <a:pt x="0" y="56555"/>
                        </a:moveTo>
                        <a:lnTo>
                          <a:pt x="287171" y="56555"/>
                        </a:lnTo>
                        <a:lnTo>
                          <a:pt x="287171" y="102427"/>
                        </a:lnTo>
                        <a:lnTo>
                          <a:pt x="172176" y="102427"/>
                        </a:lnTo>
                        <a:lnTo>
                          <a:pt x="172176" y="492025"/>
                        </a:lnTo>
                        <a:lnTo>
                          <a:pt x="114992" y="492025"/>
                        </a:lnTo>
                        <a:lnTo>
                          <a:pt x="114992" y="102427"/>
                        </a:lnTo>
                        <a:lnTo>
                          <a:pt x="0" y="102427"/>
                        </a:lnTo>
                        <a:close/>
                        <a:moveTo>
                          <a:pt x="4628988" y="52157"/>
                        </a:moveTo>
                        <a:cubicBezTo>
                          <a:pt x="4671092" y="52157"/>
                          <a:pt x="4704606" y="61896"/>
                          <a:pt x="4729532" y="81377"/>
                        </a:cubicBezTo>
                        <a:cubicBezTo>
                          <a:pt x="4754456" y="100858"/>
                          <a:pt x="4768804" y="127772"/>
                          <a:pt x="4772576" y="162124"/>
                        </a:cubicBezTo>
                        <a:lnTo>
                          <a:pt x="4709108" y="162124"/>
                        </a:lnTo>
                        <a:cubicBezTo>
                          <a:pt x="4707431" y="144949"/>
                          <a:pt x="4699369" y="130287"/>
                          <a:pt x="4684916" y="118137"/>
                        </a:cubicBezTo>
                        <a:cubicBezTo>
                          <a:pt x="4670462" y="105987"/>
                          <a:pt x="4650981" y="99915"/>
                          <a:pt x="4626475" y="99915"/>
                        </a:cubicBezTo>
                        <a:cubicBezTo>
                          <a:pt x="4601970" y="99915"/>
                          <a:pt x="4581966" y="106094"/>
                          <a:pt x="4566466" y="118450"/>
                        </a:cubicBezTo>
                        <a:cubicBezTo>
                          <a:pt x="4550964" y="130809"/>
                          <a:pt x="4543216" y="148927"/>
                          <a:pt x="4543216" y="172806"/>
                        </a:cubicBezTo>
                        <a:cubicBezTo>
                          <a:pt x="4543216" y="188724"/>
                          <a:pt x="4547614" y="201922"/>
                          <a:pt x="4556410" y="212395"/>
                        </a:cubicBezTo>
                        <a:cubicBezTo>
                          <a:pt x="4565209" y="222868"/>
                          <a:pt x="4576518" y="230617"/>
                          <a:pt x="4590344" y="235644"/>
                        </a:cubicBezTo>
                        <a:cubicBezTo>
                          <a:pt x="4604168" y="240672"/>
                          <a:pt x="4619562" y="245070"/>
                          <a:pt x="4636530" y="248841"/>
                        </a:cubicBezTo>
                        <a:cubicBezTo>
                          <a:pt x="4653496" y="252610"/>
                          <a:pt x="4670462" y="256906"/>
                          <a:pt x="4687428" y="261722"/>
                        </a:cubicBezTo>
                        <a:cubicBezTo>
                          <a:pt x="4704394" y="266541"/>
                          <a:pt x="4719790" y="272721"/>
                          <a:pt x="4733614" y="280261"/>
                        </a:cubicBezTo>
                        <a:cubicBezTo>
                          <a:pt x="4747440" y="287801"/>
                          <a:pt x="4758749" y="299112"/>
                          <a:pt x="4767548" y="314192"/>
                        </a:cubicBezTo>
                        <a:cubicBezTo>
                          <a:pt x="4776344" y="329275"/>
                          <a:pt x="4780742" y="347915"/>
                          <a:pt x="4780742" y="370120"/>
                        </a:cubicBezTo>
                        <a:cubicBezTo>
                          <a:pt x="4780742" y="404052"/>
                          <a:pt x="4767757" y="433585"/>
                          <a:pt x="4741784" y="458721"/>
                        </a:cubicBezTo>
                        <a:cubicBezTo>
                          <a:pt x="4715810" y="483856"/>
                          <a:pt x="4680726" y="496424"/>
                          <a:pt x="4636530" y="496424"/>
                        </a:cubicBezTo>
                        <a:cubicBezTo>
                          <a:pt x="4592334" y="496424"/>
                          <a:pt x="4556410" y="486267"/>
                          <a:pt x="4528762" y="465947"/>
                        </a:cubicBezTo>
                        <a:cubicBezTo>
                          <a:pt x="4501112" y="445631"/>
                          <a:pt x="4487288" y="418084"/>
                          <a:pt x="4487288" y="383314"/>
                        </a:cubicBezTo>
                        <a:lnTo>
                          <a:pt x="4548240" y="383314"/>
                        </a:lnTo>
                        <a:cubicBezTo>
                          <a:pt x="4549918" y="403004"/>
                          <a:pt x="4557770" y="418923"/>
                          <a:pt x="4571806" y="431073"/>
                        </a:cubicBezTo>
                        <a:cubicBezTo>
                          <a:pt x="4585839" y="443220"/>
                          <a:pt x="4606681" y="449295"/>
                          <a:pt x="4634332" y="449295"/>
                        </a:cubicBezTo>
                        <a:cubicBezTo>
                          <a:pt x="4661979" y="449295"/>
                          <a:pt x="4683972" y="442173"/>
                          <a:pt x="4700312" y="427931"/>
                        </a:cubicBezTo>
                        <a:cubicBezTo>
                          <a:pt x="4716648" y="413686"/>
                          <a:pt x="4724818" y="397034"/>
                          <a:pt x="4724818" y="377973"/>
                        </a:cubicBezTo>
                        <a:cubicBezTo>
                          <a:pt x="4724818" y="358913"/>
                          <a:pt x="4720420" y="344251"/>
                          <a:pt x="4711620" y="333987"/>
                        </a:cubicBezTo>
                        <a:cubicBezTo>
                          <a:pt x="4702824" y="323722"/>
                          <a:pt x="4691512" y="316078"/>
                          <a:pt x="4677688" y="311050"/>
                        </a:cubicBezTo>
                        <a:cubicBezTo>
                          <a:pt x="4663865" y="306023"/>
                          <a:pt x="4648468" y="301729"/>
                          <a:pt x="4631503" y="298169"/>
                        </a:cubicBezTo>
                        <a:cubicBezTo>
                          <a:pt x="4614537" y="294610"/>
                          <a:pt x="4597568" y="290313"/>
                          <a:pt x="4580602" y="285288"/>
                        </a:cubicBezTo>
                        <a:cubicBezTo>
                          <a:pt x="4563637" y="280261"/>
                          <a:pt x="4548240" y="273872"/>
                          <a:pt x="4534416" y="266121"/>
                        </a:cubicBezTo>
                        <a:cubicBezTo>
                          <a:pt x="4520592" y="258372"/>
                          <a:pt x="4509282" y="246851"/>
                          <a:pt x="4500485" y="231559"/>
                        </a:cubicBezTo>
                        <a:cubicBezTo>
                          <a:pt x="4491686" y="216270"/>
                          <a:pt x="4487288" y="197314"/>
                          <a:pt x="4487288" y="174692"/>
                        </a:cubicBezTo>
                        <a:cubicBezTo>
                          <a:pt x="4487288" y="137827"/>
                          <a:pt x="4500380" y="108189"/>
                          <a:pt x="4526563" y="85775"/>
                        </a:cubicBezTo>
                        <a:cubicBezTo>
                          <a:pt x="4552746" y="63364"/>
                          <a:pt x="4586886" y="52157"/>
                          <a:pt x="4628988" y="52157"/>
                        </a:cubicBezTo>
                        <a:close/>
                        <a:moveTo>
                          <a:pt x="1056521" y="52157"/>
                        </a:moveTo>
                        <a:cubicBezTo>
                          <a:pt x="1101767" y="52157"/>
                          <a:pt x="1142087" y="62839"/>
                          <a:pt x="1177486" y="84205"/>
                        </a:cubicBezTo>
                        <a:cubicBezTo>
                          <a:pt x="1212886" y="105569"/>
                          <a:pt x="1238964" y="136359"/>
                          <a:pt x="1255721" y="176577"/>
                        </a:cubicBezTo>
                        <a:lnTo>
                          <a:pt x="1186598" y="176577"/>
                        </a:lnTo>
                        <a:cubicBezTo>
                          <a:pt x="1160625" y="127563"/>
                          <a:pt x="1117265" y="103057"/>
                          <a:pt x="1056521" y="103057"/>
                        </a:cubicBezTo>
                        <a:cubicBezTo>
                          <a:pt x="1009183" y="103057"/>
                          <a:pt x="970119" y="118662"/>
                          <a:pt x="939327" y="149870"/>
                        </a:cubicBezTo>
                        <a:cubicBezTo>
                          <a:pt x="908537" y="181080"/>
                          <a:pt x="893141" y="222450"/>
                          <a:pt x="893141" y="273977"/>
                        </a:cubicBezTo>
                        <a:cubicBezTo>
                          <a:pt x="893141" y="325504"/>
                          <a:pt x="908537" y="366978"/>
                          <a:pt x="939327" y="398397"/>
                        </a:cubicBezTo>
                        <a:cubicBezTo>
                          <a:pt x="970119" y="429817"/>
                          <a:pt x="1008449" y="445526"/>
                          <a:pt x="1054322" y="445526"/>
                        </a:cubicBezTo>
                        <a:cubicBezTo>
                          <a:pt x="1100194" y="445526"/>
                          <a:pt x="1137059" y="432538"/>
                          <a:pt x="1164918" y="406564"/>
                        </a:cubicBezTo>
                        <a:cubicBezTo>
                          <a:pt x="1192775" y="380593"/>
                          <a:pt x="1209010" y="345403"/>
                          <a:pt x="1213617" y="300998"/>
                        </a:cubicBezTo>
                        <a:lnTo>
                          <a:pt x="1033901" y="300998"/>
                        </a:lnTo>
                        <a:lnTo>
                          <a:pt x="1033901" y="255752"/>
                        </a:lnTo>
                        <a:lnTo>
                          <a:pt x="1273943" y="255752"/>
                        </a:lnTo>
                        <a:lnTo>
                          <a:pt x="1273943" y="300998"/>
                        </a:lnTo>
                        <a:cubicBezTo>
                          <a:pt x="1268077" y="357132"/>
                          <a:pt x="1244827" y="403634"/>
                          <a:pt x="1204191" y="440499"/>
                        </a:cubicBezTo>
                        <a:cubicBezTo>
                          <a:pt x="1163558" y="477363"/>
                          <a:pt x="1113180" y="495797"/>
                          <a:pt x="1053066" y="495797"/>
                        </a:cubicBezTo>
                        <a:cubicBezTo>
                          <a:pt x="992951" y="495797"/>
                          <a:pt x="941529" y="474851"/>
                          <a:pt x="898798" y="432958"/>
                        </a:cubicBezTo>
                        <a:cubicBezTo>
                          <a:pt x="856067" y="391066"/>
                          <a:pt x="834704" y="337967"/>
                          <a:pt x="834704" y="273663"/>
                        </a:cubicBezTo>
                        <a:cubicBezTo>
                          <a:pt x="834704" y="209357"/>
                          <a:pt x="856067" y="156365"/>
                          <a:pt x="898798" y="114682"/>
                        </a:cubicBezTo>
                        <a:cubicBezTo>
                          <a:pt x="941529" y="72998"/>
                          <a:pt x="994103" y="52157"/>
                          <a:pt x="1056521" y="52157"/>
                        </a:cubicBezTo>
                        <a:close/>
                        <a:moveTo>
                          <a:pt x="559050" y="52157"/>
                        </a:moveTo>
                        <a:cubicBezTo>
                          <a:pt x="621471" y="52157"/>
                          <a:pt x="673941" y="72998"/>
                          <a:pt x="716462" y="114682"/>
                        </a:cubicBezTo>
                        <a:cubicBezTo>
                          <a:pt x="758981" y="156365"/>
                          <a:pt x="780244" y="209462"/>
                          <a:pt x="780244" y="273977"/>
                        </a:cubicBezTo>
                        <a:cubicBezTo>
                          <a:pt x="780244" y="338489"/>
                          <a:pt x="758981" y="391693"/>
                          <a:pt x="716462" y="433585"/>
                        </a:cubicBezTo>
                        <a:cubicBezTo>
                          <a:pt x="673941" y="475477"/>
                          <a:pt x="621471" y="496424"/>
                          <a:pt x="559050" y="496424"/>
                        </a:cubicBezTo>
                        <a:cubicBezTo>
                          <a:pt x="496632" y="496424"/>
                          <a:pt x="444058" y="475373"/>
                          <a:pt x="401328" y="433272"/>
                        </a:cubicBezTo>
                        <a:cubicBezTo>
                          <a:pt x="358597" y="391171"/>
                          <a:pt x="337233" y="337967"/>
                          <a:pt x="337233" y="273663"/>
                        </a:cubicBezTo>
                        <a:cubicBezTo>
                          <a:pt x="337233" y="209357"/>
                          <a:pt x="358597" y="156365"/>
                          <a:pt x="401328" y="114682"/>
                        </a:cubicBezTo>
                        <a:cubicBezTo>
                          <a:pt x="444058" y="72998"/>
                          <a:pt x="496632" y="52157"/>
                          <a:pt x="559050" y="52157"/>
                        </a:cubicBezTo>
                        <a:close/>
                        <a:moveTo>
                          <a:pt x="4360564" y="0"/>
                        </a:moveTo>
                        <a:lnTo>
                          <a:pt x="4417748" y="0"/>
                        </a:lnTo>
                        <a:cubicBezTo>
                          <a:pt x="4422776" y="22203"/>
                          <a:pt x="4425288" y="41475"/>
                          <a:pt x="4425288" y="57811"/>
                        </a:cubicBezTo>
                        <a:cubicBezTo>
                          <a:pt x="4425288" y="105151"/>
                          <a:pt x="4403924" y="128819"/>
                          <a:pt x="4361193" y="128819"/>
                        </a:cubicBezTo>
                        <a:lnTo>
                          <a:pt x="4361193" y="101171"/>
                        </a:lnTo>
                        <a:cubicBezTo>
                          <a:pt x="4381301" y="101171"/>
                          <a:pt x="4391356" y="90278"/>
                          <a:pt x="4391356" y="68496"/>
                        </a:cubicBezTo>
                        <a:lnTo>
                          <a:pt x="4391356" y="54042"/>
                        </a:lnTo>
                        <a:lnTo>
                          <a:pt x="4360564" y="5404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rgbClr val="F6FAFD"/>
                      </a:solidFill>
                    </a:endParaRPr>
                  </a:p>
                </p:txBody>
              </p:sp>
            </p:grpSp>
            <p:sp>
              <p:nvSpPr>
                <p:cNvPr id="65" name="矩形 64"/>
                <p:cNvSpPr/>
                <p:nvPr>
                  <p:custDataLst>
                    <p:tags r:id="rId24"/>
                  </p:custDataLst>
                </p:nvPr>
              </p:nvSpPr>
              <p:spPr>
                <a:xfrm>
                  <a:off x="2164762" y="11157402"/>
                  <a:ext cx="6480003" cy="56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6FAFD"/>
                    </a:solidFill>
                  </a:endParaRPr>
                </a:p>
              </p:txBody>
            </p:sp>
          </p:grpSp>
          <p:grpSp>
            <p:nvGrpSpPr>
              <p:cNvPr id="43" name="组合 42"/>
              <p:cNvGrpSpPr/>
              <p:nvPr>
                <p:custDataLst>
                  <p:tags r:id="rId25"/>
                </p:custDataLst>
              </p:nvPr>
            </p:nvGrpSpPr>
            <p:grpSpPr>
              <a:xfrm>
                <a:off x="2130892" y="5915920"/>
                <a:ext cx="180000" cy="180000"/>
                <a:chOff x="-1668897" y="9167521"/>
                <a:chExt cx="3366000" cy="3365925"/>
              </a:xfrm>
            </p:grpSpPr>
            <p:sp>
              <p:nvSpPr>
                <p:cNvPr id="44" name="矩形: 圆角 43"/>
                <p:cNvSpPr/>
                <p:nvPr>
                  <p:custDataLst>
                    <p:tags r:id="rId26"/>
                  </p:custDataLst>
                </p:nvPr>
              </p:nvSpPr>
              <p:spPr>
                <a:xfrm>
                  <a:off x="-1668443" y="9167996"/>
                  <a:ext cx="3365094" cy="3365092"/>
                </a:xfrm>
                <a:prstGeom prst="roundRect">
                  <a:avLst>
                    <a:gd name="adj" fmla="val 19747"/>
                  </a:avLst>
                </a:prstGeom>
                <a:solidFill>
                  <a:schemeClr val="tx2"/>
                </a:solidFill>
                <a:ln w="19050">
                  <a:solidFill>
                    <a:schemeClr val="tx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8000">
                    <a:solidFill>
                      <a:prstClr val="black"/>
                    </a:solidFill>
                    <a:latin typeface="微软雅黑" panose="020B0503020204020204" charset="-122"/>
                    <a:cs typeface="阿里巴巴普惠体 Medium" panose="00020600040101010101" pitchFamily="18" charset="-122"/>
                  </a:endParaRPr>
                </a:p>
              </p:txBody>
            </p:sp>
            <p:grpSp>
              <p:nvGrpSpPr>
                <p:cNvPr id="45" name="组合 44"/>
                <p:cNvGrpSpPr>
                  <a:grpSpLocks noChangeAspect="1"/>
                </p:cNvGrpSpPr>
                <p:nvPr>
                  <p:custDataLst>
                    <p:tags r:id="rId27"/>
                  </p:custDataLst>
                </p:nvPr>
              </p:nvGrpSpPr>
              <p:grpSpPr>
                <a:xfrm>
                  <a:off x="-1668897" y="9167521"/>
                  <a:ext cx="3366000" cy="3365925"/>
                  <a:chOff x="-4325130" y="3987806"/>
                  <a:chExt cx="2856625" cy="2856562"/>
                </a:xfrm>
              </p:grpSpPr>
              <p:sp>
                <p:nvSpPr>
                  <p:cNvPr id="46" name="任意多边形: 形状 45"/>
                  <p:cNvSpPr/>
                  <p:nvPr>
                    <p:custDataLst>
                      <p:tags r:id="rId28"/>
                    </p:custDataLst>
                  </p:nvPr>
                </p:nvSpPr>
                <p:spPr>
                  <a:xfrm>
                    <a:off x="-4325130" y="3987806"/>
                    <a:ext cx="2856625" cy="2856562"/>
                  </a:xfrm>
                  <a:custGeom>
                    <a:avLst/>
                    <a:gdLst>
                      <a:gd name="connsiteX0" fmla="*/ 2856625 w 2856625"/>
                      <a:gd name="connsiteY0" fmla="*/ 534844 h 2856562"/>
                      <a:gd name="connsiteX1" fmla="*/ 2856625 w 2856625"/>
                      <a:gd name="connsiteY1" fmla="*/ 2320782 h 2856562"/>
                      <a:gd name="connsiteX2" fmla="*/ 2854149 w 2856625"/>
                      <a:gd name="connsiteY2" fmla="*/ 2368883 h 2856562"/>
                      <a:gd name="connsiteX3" fmla="*/ 2829098 w 2856625"/>
                      <a:gd name="connsiteY3" fmla="*/ 2475277 h 2856562"/>
                      <a:gd name="connsiteX4" fmla="*/ 2716703 w 2856625"/>
                      <a:gd name="connsiteY4" fmla="*/ 2666253 h 2856562"/>
                      <a:gd name="connsiteX5" fmla="*/ 2448574 w 2856625"/>
                      <a:gd name="connsiteY5" fmla="*/ 2836656 h 2856562"/>
                      <a:gd name="connsiteX6" fmla="*/ 2325606 w 2856625"/>
                      <a:gd name="connsiteY6" fmla="*/ 2855610 h 2856562"/>
                      <a:gd name="connsiteX7" fmla="*/ 2321034 w 2856625"/>
                      <a:gd name="connsiteY7" fmla="*/ 2856563 h 2856562"/>
                      <a:gd name="connsiteX8" fmla="*/ 537002 w 2856625"/>
                      <a:gd name="connsiteY8" fmla="*/ 2856563 h 2856562"/>
                      <a:gd name="connsiteX9" fmla="*/ 501569 w 2856625"/>
                      <a:gd name="connsiteY9" fmla="*/ 2853896 h 2856562"/>
                      <a:gd name="connsiteX10" fmla="*/ 350026 w 2856625"/>
                      <a:gd name="connsiteY10" fmla="*/ 2815224 h 2856562"/>
                      <a:gd name="connsiteX11" fmla="*/ 210485 w 2856625"/>
                      <a:gd name="connsiteY11" fmla="*/ 2731976 h 2856562"/>
                      <a:gd name="connsiteX12" fmla="*/ 104091 w 2856625"/>
                      <a:gd name="connsiteY12" fmla="*/ 2618248 h 2856562"/>
                      <a:gd name="connsiteX13" fmla="*/ 2745 w 2856625"/>
                      <a:gd name="connsiteY13" fmla="*/ 2360025 h 2856562"/>
                      <a:gd name="connsiteX14" fmla="*/ 1221 w 2856625"/>
                      <a:gd name="connsiteY14" fmla="*/ 2329068 h 2856562"/>
                      <a:gd name="connsiteX15" fmla="*/ 363 w 2856625"/>
                      <a:gd name="connsiteY15" fmla="*/ 2155428 h 2856562"/>
                      <a:gd name="connsiteX16" fmla="*/ 363 w 2856625"/>
                      <a:gd name="connsiteY16" fmla="*/ 686673 h 2856562"/>
                      <a:gd name="connsiteX17" fmla="*/ 1221 w 2856625"/>
                      <a:gd name="connsiteY17" fmla="*/ 526653 h 2856562"/>
                      <a:gd name="connsiteX18" fmla="*/ 33987 w 2856625"/>
                      <a:gd name="connsiteY18" fmla="*/ 369014 h 2856562"/>
                      <a:gd name="connsiteX19" fmla="*/ 92565 w 2856625"/>
                      <a:gd name="connsiteY19" fmla="*/ 253380 h 2856562"/>
                      <a:gd name="connsiteX20" fmla="*/ 191625 w 2856625"/>
                      <a:gd name="connsiteY20" fmla="*/ 139747 h 2856562"/>
                      <a:gd name="connsiteX21" fmla="*/ 408510 w 2856625"/>
                      <a:gd name="connsiteY21" fmla="*/ 19637 h 2856562"/>
                      <a:gd name="connsiteX22" fmla="*/ 516999 w 2856625"/>
                      <a:gd name="connsiteY22" fmla="*/ 968 h 2856562"/>
                      <a:gd name="connsiteX23" fmla="*/ 540240 w 2856625"/>
                      <a:gd name="connsiteY23" fmla="*/ 111 h 2856562"/>
                      <a:gd name="connsiteX24" fmla="*/ 2317224 w 2856625"/>
                      <a:gd name="connsiteY24" fmla="*/ 111 h 2856562"/>
                      <a:gd name="connsiteX25" fmla="*/ 2517249 w 2856625"/>
                      <a:gd name="connsiteY25" fmla="*/ 44211 h 2856562"/>
                      <a:gd name="connsiteX26" fmla="*/ 2686604 w 2856625"/>
                      <a:gd name="connsiteY26" fmla="*/ 158702 h 2856562"/>
                      <a:gd name="connsiteX27" fmla="*/ 2790236 w 2856625"/>
                      <a:gd name="connsiteY27" fmla="*/ 293576 h 2856562"/>
                      <a:gd name="connsiteX28" fmla="*/ 2853006 w 2856625"/>
                      <a:gd name="connsiteY28" fmla="*/ 476170 h 2856562"/>
                      <a:gd name="connsiteX29" fmla="*/ 2855673 w 2856625"/>
                      <a:gd name="connsiteY29" fmla="*/ 524462 h 2856562"/>
                      <a:gd name="connsiteX30" fmla="*/ 2856625 w 2856625"/>
                      <a:gd name="connsiteY30" fmla="*/ 534844 h 28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6625" h="2856562">
                        <a:moveTo>
                          <a:pt x="2856625" y="534844"/>
                        </a:moveTo>
                        <a:cubicBezTo>
                          <a:pt x="2856625" y="1130157"/>
                          <a:pt x="2856625" y="1725469"/>
                          <a:pt x="2856625" y="2320782"/>
                        </a:cubicBezTo>
                        <a:cubicBezTo>
                          <a:pt x="2854530" y="2336784"/>
                          <a:pt x="2855673" y="2352881"/>
                          <a:pt x="2854149" y="2368883"/>
                        </a:cubicBezTo>
                        <a:cubicBezTo>
                          <a:pt x="2850529" y="2405554"/>
                          <a:pt x="2841099" y="2440701"/>
                          <a:pt x="2829098" y="2475277"/>
                        </a:cubicBezTo>
                        <a:cubicBezTo>
                          <a:pt x="2804333" y="2546334"/>
                          <a:pt x="2766900" y="2610151"/>
                          <a:pt x="2716703" y="2666253"/>
                        </a:cubicBezTo>
                        <a:cubicBezTo>
                          <a:pt x="2643360" y="2748168"/>
                          <a:pt x="2554302" y="2805604"/>
                          <a:pt x="2448574" y="2836656"/>
                        </a:cubicBezTo>
                        <a:cubicBezTo>
                          <a:pt x="2408379" y="2848467"/>
                          <a:pt x="2367612" y="2855896"/>
                          <a:pt x="2325606" y="2855610"/>
                        </a:cubicBezTo>
                        <a:cubicBezTo>
                          <a:pt x="2323987" y="2855610"/>
                          <a:pt x="2322368" y="2855325"/>
                          <a:pt x="2321034" y="2856563"/>
                        </a:cubicBezTo>
                        <a:cubicBezTo>
                          <a:pt x="1726389" y="2856563"/>
                          <a:pt x="1131743" y="2856563"/>
                          <a:pt x="537002" y="2856563"/>
                        </a:cubicBezTo>
                        <a:cubicBezTo>
                          <a:pt x="525286" y="2854086"/>
                          <a:pt x="513380" y="2854753"/>
                          <a:pt x="501569" y="2853896"/>
                        </a:cubicBezTo>
                        <a:cubicBezTo>
                          <a:pt x="448705" y="2849895"/>
                          <a:pt x="398604" y="2835322"/>
                          <a:pt x="350026" y="2815224"/>
                        </a:cubicBezTo>
                        <a:cubicBezTo>
                          <a:pt x="299544" y="2794269"/>
                          <a:pt x="252966" y="2766361"/>
                          <a:pt x="210485" y="2731976"/>
                        </a:cubicBezTo>
                        <a:cubicBezTo>
                          <a:pt x="169813" y="2699019"/>
                          <a:pt x="134475" y="2660919"/>
                          <a:pt x="104091" y="2618248"/>
                        </a:cubicBezTo>
                        <a:cubicBezTo>
                          <a:pt x="48846" y="2540524"/>
                          <a:pt x="15032" y="2454513"/>
                          <a:pt x="2745" y="2360025"/>
                        </a:cubicBezTo>
                        <a:cubicBezTo>
                          <a:pt x="1411" y="2349833"/>
                          <a:pt x="840" y="2339451"/>
                          <a:pt x="1221" y="2329068"/>
                        </a:cubicBezTo>
                        <a:cubicBezTo>
                          <a:pt x="-875" y="2271156"/>
                          <a:pt x="363" y="2213340"/>
                          <a:pt x="363" y="2155428"/>
                        </a:cubicBezTo>
                        <a:cubicBezTo>
                          <a:pt x="268" y="1665843"/>
                          <a:pt x="268" y="1176258"/>
                          <a:pt x="363" y="686673"/>
                        </a:cubicBezTo>
                        <a:cubicBezTo>
                          <a:pt x="363" y="633333"/>
                          <a:pt x="-875" y="579993"/>
                          <a:pt x="1221" y="526653"/>
                        </a:cubicBezTo>
                        <a:cubicBezTo>
                          <a:pt x="1792" y="471979"/>
                          <a:pt x="15413" y="419973"/>
                          <a:pt x="33987" y="369014"/>
                        </a:cubicBezTo>
                        <a:cubicBezTo>
                          <a:pt x="48846" y="328152"/>
                          <a:pt x="68372" y="289385"/>
                          <a:pt x="92565" y="253380"/>
                        </a:cubicBezTo>
                        <a:cubicBezTo>
                          <a:pt x="120759" y="211470"/>
                          <a:pt x="153621" y="173275"/>
                          <a:pt x="191625" y="139747"/>
                        </a:cubicBezTo>
                        <a:cubicBezTo>
                          <a:pt x="255062" y="83740"/>
                          <a:pt x="327357" y="43449"/>
                          <a:pt x="408510" y="19637"/>
                        </a:cubicBezTo>
                        <a:cubicBezTo>
                          <a:pt x="443847" y="9255"/>
                          <a:pt x="479757" y="873"/>
                          <a:pt x="516999" y="968"/>
                        </a:cubicBezTo>
                        <a:cubicBezTo>
                          <a:pt x="524715" y="968"/>
                          <a:pt x="532430" y="-175"/>
                          <a:pt x="540240" y="111"/>
                        </a:cubicBezTo>
                        <a:cubicBezTo>
                          <a:pt x="1132600" y="111"/>
                          <a:pt x="1724960" y="111"/>
                          <a:pt x="2317224" y="111"/>
                        </a:cubicBezTo>
                        <a:cubicBezTo>
                          <a:pt x="2387519" y="-1604"/>
                          <a:pt x="2453527" y="16779"/>
                          <a:pt x="2517249" y="44211"/>
                        </a:cubicBezTo>
                        <a:cubicBezTo>
                          <a:pt x="2580876" y="71643"/>
                          <a:pt x="2637074" y="110124"/>
                          <a:pt x="2686604" y="158702"/>
                        </a:cubicBezTo>
                        <a:cubicBezTo>
                          <a:pt x="2727562" y="198897"/>
                          <a:pt x="2762613" y="243379"/>
                          <a:pt x="2790236" y="293576"/>
                        </a:cubicBezTo>
                        <a:cubicBezTo>
                          <a:pt x="2821668" y="350726"/>
                          <a:pt x="2843195" y="411495"/>
                          <a:pt x="2853006" y="476170"/>
                        </a:cubicBezTo>
                        <a:cubicBezTo>
                          <a:pt x="2855387" y="492077"/>
                          <a:pt x="2855863" y="508269"/>
                          <a:pt x="2855673" y="524462"/>
                        </a:cubicBezTo>
                        <a:cubicBezTo>
                          <a:pt x="2855673" y="527891"/>
                          <a:pt x="2854625" y="531510"/>
                          <a:pt x="2856625" y="534844"/>
                        </a:cubicBezTo>
                        <a:close/>
                      </a:path>
                    </a:pathLst>
                  </a:custGeom>
                  <a:solidFill>
                    <a:srgbClr val="FED003"/>
                  </a:solidFill>
                  <a:ln w="9525" cap="flat">
                    <a:noFill/>
                    <a:prstDash val="solid"/>
                    <a:miter/>
                  </a:ln>
                </p:spPr>
                <p:txBody>
                  <a:bodyPr rtlCol="0" anchor="ctr"/>
                  <a:lstStyle/>
                  <a:p>
                    <a:endParaRPr lang="zh-CN" altLang="en-US" sz="1800">
                      <a:solidFill>
                        <a:prstClr val="black"/>
                      </a:solidFill>
                    </a:endParaRPr>
                  </a:p>
                </p:txBody>
              </p:sp>
              <p:sp>
                <p:nvSpPr>
                  <p:cNvPr id="47" name="任意多边形: 形状 46"/>
                  <p:cNvSpPr/>
                  <p:nvPr>
                    <p:custDataLst>
                      <p:tags r:id="rId29"/>
                    </p:custDataLst>
                  </p:nvPr>
                </p:nvSpPr>
                <p:spPr>
                  <a:xfrm>
                    <a:off x="-4096370" y="4202514"/>
                    <a:ext cx="2424316" cy="2424207"/>
                  </a:xfrm>
                  <a:custGeom>
                    <a:avLst/>
                    <a:gdLst>
                      <a:gd name="connsiteX0" fmla="*/ 2424317 w 2424316"/>
                      <a:gd name="connsiteY0" fmla="*/ 1212628 h 2424207"/>
                      <a:gd name="connsiteX1" fmla="*/ 2066939 w 2424316"/>
                      <a:gd name="connsiteY1" fmla="*/ 2070354 h 2424207"/>
                      <a:gd name="connsiteX2" fmla="*/ 1199021 w 2424316"/>
                      <a:gd name="connsiteY2" fmla="*/ 2424208 h 2424207"/>
                      <a:gd name="connsiteX3" fmla="*/ 348914 w 2424316"/>
                      <a:gd name="connsiteY3" fmla="*/ 2062734 h 2424207"/>
                      <a:gd name="connsiteX4" fmla="*/ 109 w 2424316"/>
                      <a:gd name="connsiteY4" fmla="*/ 1182053 h 2424207"/>
                      <a:gd name="connsiteX5" fmla="*/ 358535 w 2424316"/>
                      <a:gd name="connsiteY5" fmla="*/ 351854 h 2424207"/>
                      <a:gd name="connsiteX6" fmla="*/ 1222357 w 2424316"/>
                      <a:gd name="connsiteY6" fmla="*/ 0 h 2424207"/>
                      <a:gd name="connsiteX7" fmla="*/ 2069701 w 2424316"/>
                      <a:gd name="connsiteY7" fmla="*/ 356616 h 2424207"/>
                      <a:gd name="connsiteX8" fmla="*/ 2424317 w 2424316"/>
                      <a:gd name="connsiteY8" fmla="*/ 1212628 h 242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316" h="2424207">
                        <a:moveTo>
                          <a:pt x="2424317" y="1212628"/>
                        </a:moveTo>
                        <a:cubicBezTo>
                          <a:pt x="2418792" y="1545622"/>
                          <a:pt x="2300587" y="1832039"/>
                          <a:pt x="2066939" y="2070354"/>
                        </a:cubicBezTo>
                        <a:cubicBezTo>
                          <a:pt x="1825290" y="2305145"/>
                          <a:pt x="1536015" y="2423065"/>
                          <a:pt x="1199021" y="2424208"/>
                        </a:cubicBezTo>
                        <a:cubicBezTo>
                          <a:pt x="867741" y="2416397"/>
                          <a:pt x="584372" y="2295906"/>
                          <a:pt x="348914" y="2062734"/>
                        </a:cubicBezTo>
                        <a:cubicBezTo>
                          <a:pt x="112694" y="1816703"/>
                          <a:pt x="-4082" y="1523333"/>
                          <a:pt x="109" y="1182053"/>
                        </a:cubicBezTo>
                        <a:cubicBezTo>
                          <a:pt x="11634" y="858679"/>
                          <a:pt x="131840" y="582263"/>
                          <a:pt x="358535" y="351854"/>
                        </a:cubicBezTo>
                        <a:cubicBezTo>
                          <a:pt x="599327" y="118872"/>
                          <a:pt x="887363" y="1715"/>
                          <a:pt x="1222357" y="0"/>
                        </a:cubicBezTo>
                        <a:cubicBezTo>
                          <a:pt x="1551732" y="7239"/>
                          <a:pt x="1834148" y="126206"/>
                          <a:pt x="2069701" y="356616"/>
                        </a:cubicBezTo>
                        <a:cubicBezTo>
                          <a:pt x="2301444" y="594741"/>
                          <a:pt x="2418792" y="880110"/>
                          <a:pt x="2424317" y="1212628"/>
                        </a:cubicBezTo>
                        <a:close/>
                      </a:path>
                    </a:pathLst>
                  </a:custGeom>
                  <a:solidFill>
                    <a:srgbClr val="FEFEFE"/>
                  </a:solidFill>
                  <a:ln w="9525" cap="flat">
                    <a:noFill/>
                    <a:prstDash val="solid"/>
                    <a:miter/>
                  </a:ln>
                </p:spPr>
                <p:txBody>
                  <a:bodyPr rtlCol="0" anchor="ctr"/>
                  <a:lstStyle/>
                  <a:p>
                    <a:endParaRPr lang="zh-CN" altLang="en-US" sz="1800">
                      <a:solidFill>
                        <a:prstClr val="black"/>
                      </a:solidFill>
                    </a:endParaRPr>
                  </a:p>
                </p:txBody>
              </p:sp>
              <p:sp>
                <p:nvSpPr>
                  <p:cNvPr id="48" name="任意多边形: 形状 47"/>
                  <p:cNvSpPr/>
                  <p:nvPr>
                    <p:custDataLst>
                      <p:tags r:id="rId30"/>
                    </p:custDataLst>
                  </p:nvPr>
                </p:nvSpPr>
                <p:spPr>
                  <a:xfrm>
                    <a:off x="-3365027" y="5309605"/>
                    <a:ext cx="1135970" cy="837612"/>
                  </a:xfrm>
                  <a:custGeom>
                    <a:avLst/>
                    <a:gdLst>
                      <a:gd name="connsiteX0" fmla="*/ 568071 w 1135970"/>
                      <a:gd name="connsiteY0" fmla="*/ 837343 h 837612"/>
                      <a:gd name="connsiteX1" fmla="*/ 11906 w 1135970"/>
                      <a:gd name="connsiteY1" fmla="*/ 837343 h 837612"/>
                      <a:gd name="connsiteX2" fmla="*/ 191 w 1135970"/>
                      <a:gd name="connsiteY2" fmla="*/ 825437 h 837612"/>
                      <a:gd name="connsiteX3" fmla="*/ 0 w 1135970"/>
                      <a:gd name="connsiteY3" fmla="*/ 411005 h 837612"/>
                      <a:gd name="connsiteX4" fmla="*/ 5715 w 1135970"/>
                      <a:gd name="connsiteY4" fmla="*/ 394336 h 837612"/>
                      <a:gd name="connsiteX5" fmla="*/ 187166 w 1135970"/>
                      <a:gd name="connsiteY5" fmla="*/ 174880 h 837612"/>
                      <a:gd name="connsiteX6" fmla="*/ 323755 w 1135970"/>
                      <a:gd name="connsiteY6" fmla="*/ 7621 h 837612"/>
                      <a:gd name="connsiteX7" fmla="*/ 336423 w 1135970"/>
                      <a:gd name="connsiteY7" fmla="*/ 953 h 837612"/>
                      <a:gd name="connsiteX8" fmla="*/ 437293 w 1135970"/>
                      <a:gd name="connsiteY8" fmla="*/ 191 h 837612"/>
                      <a:gd name="connsiteX9" fmla="*/ 474155 w 1135970"/>
                      <a:gd name="connsiteY9" fmla="*/ 96 h 837612"/>
                      <a:gd name="connsiteX10" fmla="*/ 481013 w 1135970"/>
                      <a:gd name="connsiteY10" fmla="*/ 7144 h 837612"/>
                      <a:gd name="connsiteX11" fmla="*/ 480917 w 1135970"/>
                      <a:gd name="connsiteY11" fmla="*/ 102299 h 837612"/>
                      <a:gd name="connsiteX12" fmla="*/ 479870 w 1135970"/>
                      <a:gd name="connsiteY12" fmla="*/ 306992 h 837612"/>
                      <a:gd name="connsiteX13" fmla="*/ 478822 w 1135970"/>
                      <a:gd name="connsiteY13" fmla="*/ 581597 h 837612"/>
                      <a:gd name="connsiteX14" fmla="*/ 477965 w 1135970"/>
                      <a:gd name="connsiteY14" fmla="*/ 797910 h 837612"/>
                      <a:gd name="connsiteX15" fmla="*/ 490061 w 1135970"/>
                      <a:gd name="connsiteY15" fmla="*/ 809626 h 837612"/>
                      <a:gd name="connsiteX16" fmla="*/ 653129 w 1135970"/>
                      <a:gd name="connsiteY16" fmla="*/ 809626 h 837612"/>
                      <a:gd name="connsiteX17" fmla="*/ 659892 w 1135970"/>
                      <a:gd name="connsiteY17" fmla="*/ 809626 h 837612"/>
                      <a:gd name="connsiteX18" fmla="*/ 665226 w 1135970"/>
                      <a:gd name="connsiteY18" fmla="*/ 804577 h 837612"/>
                      <a:gd name="connsiteX19" fmla="*/ 665893 w 1135970"/>
                      <a:gd name="connsiteY19" fmla="*/ 783242 h 837612"/>
                      <a:gd name="connsiteX20" fmla="*/ 666179 w 1135970"/>
                      <a:gd name="connsiteY20" fmla="*/ 521209 h 837612"/>
                      <a:gd name="connsiteX21" fmla="*/ 667226 w 1135970"/>
                      <a:gd name="connsiteY21" fmla="*/ 234030 h 837612"/>
                      <a:gd name="connsiteX22" fmla="*/ 667893 w 1135970"/>
                      <a:gd name="connsiteY22" fmla="*/ 10859 h 837612"/>
                      <a:gd name="connsiteX23" fmla="*/ 678847 w 1135970"/>
                      <a:gd name="connsiteY23" fmla="*/ 1 h 837612"/>
                      <a:gd name="connsiteX24" fmla="*/ 1125284 w 1135970"/>
                      <a:gd name="connsiteY24" fmla="*/ 191 h 837612"/>
                      <a:gd name="connsiteX25" fmla="*/ 1135952 w 1135970"/>
                      <a:gd name="connsiteY25" fmla="*/ 10383 h 837612"/>
                      <a:gd name="connsiteX26" fmla="*/ 1135952 w 1135970"/>
                      <a:gd name="connsiteY26" fmla="*/ 826676 h 837612"/>
                      <a:gd name="connsiteX27" fmla="*/ 1125093 w 1135970"/>
                      <a:gd name="connsiteY27" fmla="*/ 837534 h 837612"/>
                      <a:gd name="connsiteX28" fmla="*/ 568071 w 1135970"/>
                      <a:gd name="connsiteY28" fmla="*/ 837343 h 837612"/>
                      <a:gd name="connsiteX29" fmla="*/ 568071 w 1135970"/>
                      <a:gd name="connsiteY29" fmla="*/ 837343 h 8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5970" h="837612">
                        <a:moveTo>
                          <a:pt x="568071" y="837343"/>
                        </a:moveTo>
                        <a:cubicBezTo>
                          <a:pt x="382715" y="837343"/>
                          <a:pt x="197263" y="837343"/>
                          <a:pt x="11906" y="837343"/>
                        </a:cubicBezTo>
                        <a:cubicBezTo>
                          <a:pt x="-1619" y="837343"/>
                          <a:pt x="191" y="838868"/>
                          <a:pt x="191" y="825437"/>
                        </a:cubicBezTo>
                        <a:cubicBezTo>
                          <a:pt x="95" y="687325"/>
                          <a:pt x="191" y="549117"/>
                          <a:pt x="0" y="411005"/>
                        </a:cubicBezTo>
                        <a:cubicBezTo>
                          <a:pt x="0" y="404527"/>
                          <a:pt x="1429" y="399479"/>
                          <a:pt x="5715" y="394336"/>
                        </a:cubicBezTo>
                        <a:cubicBezTo>
                          <a:pt x="66294" y="321279"/>
                          <a:pt x="126683" y="248032"/>
                          <a:pt x="187166" y="174880"/>
                        </a:cubicBezTo>
                        <a:cubicBezTo>
                          <a:pt x="233077" y="119444"/>
                          <a:pt x="278797" y="63818"/>
                          <a:pt x="323755" y="7621"/>
                        </a:cubicBezTo>
                        <a:cubicBezTo>
                          <a:pt x="327184" y="3334"/>
                          <a:pt x="330613" y="1239"/>
                          <a:pt x="336423" y="953"/>
                        </a:cubicBezTo>
                        <a:cubicBezTo>
                          <a:pt x="370046" y="-761"/>
                          <a:pt x="403670" y="667"/>
                          <a:pt x="437293" y="191"/>
                        </a:cubicBezTo>
                        <a:cubicBezTo>
                          <a:pt x="449580" y="1"/>
                          <a:pt x="461867" y="96"/>
                          <a:pt x="474155" y="96"/>
                        </a:cubicBezTo>
                        <a:cubicBezTo>
                          <a:pt x="480917" y="96"/>
                          <a:pt x="481013" y="191"/>
                          <a:pt x="481013" y="7144"/>
                        </a:cubicBezTo>
                        <a:cubicBezTo>
                          <a:pt x="481108" y="38863"/>
                          <a:pt x="481775" y="70581"/>
                          <a:pt x="480917" y="102299"/>
                        </a:cubicBezTo>
                        <a:cubicBezTo>
                          <a:pt x="479012" y="170498"/>
                          <a:pt x="480632" y="238793"/>
                          <a:pt x="479870" y="306992"/>
                        </a:cubicBezTo>
                        <a:cubicBezTo>
                          <a:pt x="478822" y="398527"/>
                          <a:pt x="480060" y="490062"/>
                          <a:pt x="478822" y="581597"/>
                        </a:cubicBezTo>
                        <a:cubicBezTo>
                          <a:pt x="477869" y="653702"/>
                          <a:pt x="478441" y="725806"/>
                          <a:pt x="477965" y="797910"/>
                        </a:cubicBezTo>
                        <a:cubicBezTo>
                          <a:pt x="477869" y="810673"/>
                          <a:pt x="476345" y="809626"/>
                          <a:pt x="490061" y="809626"/>
                        </a:cubicBezTo>
                        <a:cubicBezTo>
                          <a:pt x="544449" y="809626"/>
                          <a:pt x="598742" y="809626"/>
                          <a:pt x="653129" y="809626"/>
                        </a:cubicBezTo>
                        <a:cubicBezTo>
                          <a:pt x="655415" y="809626"/>
                          <a:pt x="657701" y="809531"/>
                          <a:pt x="659892" y="809626"/>
                        </a:cubicBezTo>
                        <a:cubicBezTo>
                          <a:pt x="663416" y="809816"/>
                          <a:pt x="665131" y="808388"/>
                          <a:pt x="665226" y="804577"/>
                        </a:cubicBezTo>
                        <a:cubicBezTo>
                          <a:pt x="665226" y="797434"/>
                          <a:pt x="665893" y="790385"/>
                          <a:pt x="665893" y="783242"/>
                        </a:cubicBezTo>
                        <a:cubicBezTo>
                          <a:pt x="665988" y="695897"/>
                          <a:pt x="665036" y="608553"/>
                          <a:pt x="666179" y="521209"/>
                        </a:cubicBezTo>
                        <a:cubicBezTo>
                          <a:pt x="667417" y="425482"/>
                          <a:pt x="666083" y="329756"/>
                          <a:pt x="667226" y="234030"/>
                        </a:cubicBezTo>
                        <a:cubicBezTo>
                          <a:pt x="668084" y="159640"/>
                          <a:pt x="667417" y="85250"/>
                          <a:pt x="667893" y="10859"/>
                        </a:cubicBezTo>
                        <a:cubicBezTo>
                          <a:pt x="667988" y="-285"/>
                          <a:pt x="665893" y="1"/>
                          <a:pt x="678847" y="1"/>
                        </a:cubicBezTo>
                        <a:cubicBezTo>
                          <a:pt x="827627" y="96"/>
                          <a:pt x="976503" y="96"/>
                          <a:pt x="1125284" y="191"/>
                        </a:cubicBezTo>
                        <a:cubicBezTo>
                          <a:pt x="1136904" y="191"/>
                          <a:pt x="1135952" y="-857"/>
                          <a:pt x="1135952" y="10383"/>
                        </a:cubicBezTo>
                        <a:cubicBezTo>
                          <a:pt x="1135952" y="282512"/>
                          <a:pt x="1135952" y="554546"/>
                          <a:pt x="1135952" y="826676"/>
                        </a:cubicBezTo>
                        <a:cubicBezTo>
                          <a:pt x="1135952" y="839248"/>
                          <a:pt x="1136904" y="837534"/>
                          <a:pt x="1125093" y="837534"/>
                        </a:cubicBezTo>
                        <a:cubicBezTo>
                          <a:pt x="939451" y="837439"/>
                          <a:pt x="753809" y="837439"/>
                          <a:pt x="568071" y="837343"/>
                        </a:cubicBezTo>
                        <a:cubicBezTo>
                          <a:pt x="568071" y="837439"/>
                          <a:pt x="568071" y="837439"/>
                          <a:pt x="568071" y="837343"/>
                        </a:cubicBezTo>
                        <a:close/>
                      </a:path>
                    </a:pathLst>
                  </a:custGeom>
                  <a:solidFill>
                    <a:srgbClr val="272727"/>
                  </a:solidFill>
                  <a:ln w="9525" cap="flat">
                    <a:noFill/>
                    <a:prstDash val="solid"/>
                    <a:miter/>
                  </a:ln>
                </p:spPr>
                <p:txBody>
                  <a:bodyPr rtlCol="0" anchor="ctr"/>
                  <a:lstStyle/>
                  <a:p>
                    <a:endParaRPr lang="zh-CN" altLang="en-US" sz="1800">
                      <a:solidFill>
                        <a:prstClr val="black"/>
                      </a:solidFill>
                    </a:endParaRPr>
                  </a:p>
                </p:txBody>
              </p:sp>
              <p:sp>
                <p:nvSpPr>
                  <p:cNvPr id="49" name="任意多边形: 形状 48"/>
                  <p:cNvSpPr/>
                  <p:nvPr>
                    <p:custDataLst>
                      <p:tags r:id="rId31"/>
                    </p:custDataLst>
                  </p:nvPr>
                </p:nvSpPr>
                <p:spPr>
                  <a:xfrm>
                    <a:off x="-3904784" y="4916318"/>
                    <a:ext cx="1007765" cy="1038464"/>
                  </a:xfrm>
                  <a:custGeom>
                    <a:avLst/>
                    <a:gdLst>
                      <a:gd name="connsiteX0" fmla="*/ 358401 w 1007765"/>
                      <a:gd name="connsiteY0" fmla="*/ 539496 h 1038464"/>
                      <a:gd name="connsiteX1" fmla="*/ 306299 w 1007765"/>
                      <a:gd name="connsiteY1" fmla="*/ 542354 h 1038464"/>
                      <a:gd name="connsiteX2" fmla="*/ 226956 w 1007765"/>
                      <a:gd name="connsiteY2" fmla="*/ 540639 h 1038464"/>
                      <a:gd name="connsiteX3" fmla="*/ 97797 w 1007765"/>
                      <a:gd name="connsiteY3" fmla="*/ 505016 h 1038464"/>
                      <a:gd name="connsiteX4" fmla="*/ 23597 w 1007765"/>
                      <a:gd name="connsiteY4" fmla="*/ 451675 h 1038464"/>
                      <a:gd name="connsiteX5" fmla="*/ 5023 w 1007765"/>
                      <a:gd name="connsiteY5" fmla="*/ 423481 h 1038464"/>
                      <a:gd name="connsiteX6" fmla="*/ 5214 w 1007765"/>
                      <a:gd name="connsiteY6" fmla="*/ 383572 h 1038464"/>
                      <a:gd name="connsiteX7" fmla="*/ 53029 w 1007765"/>
                      <a:gd name="connsiteY7" fmla="*/ 338804 h 1038464"/>
                      <a:gd name="connsiteX8" fmla="*/ 124752 w 1007765"/>
                      <a:gd name="connsiteY8" fmla="*/ 319468 h 1038464"/>
                      <a:gd name="connsiteX9" fmla="*/ 198190 w 1007765"/>
                      <a:gd name="connsiteY9" fmla="*/ 316706 h 1038464"/>
                      <a:gd name="connsiteX10" fmla="*/ 322587 w 1007765"/>
                      <a:gd name="connsiteY10" fmla="*/ 343662 h 1038464"/>
                      <a:gd name="connsiteX11" fmla="*/ 336112 w 1007765"/>
                      <a:gd name="connsiteY11" fmla="*/ 345472 h 1038464"/>
                      <a:gd name="connsiteX12" fmla="*/ 329730 w 1007765"/>
                      <a:gd name="connsiteY12" fmla="*/ 330327 h 1038464"/>
                      <a:gd name="connsiteX13" fmla="*/ 278772 w 1007765"/>
                      <a:gd name="connsiteY13" fmla="*/ 194977 h 1038464"/>
                      <a:gd name="connsiteX14" fmla="*/ 277724 w 1007765"/>
                      <a:gd name="connsiteY14" fmla="*/ 69913 h 1038464"/>
                      <a:gd name="connsiteX15" fmla="*/ 296964 w 1007765"/>
                      <a:gd name="connsiteY15" fmla="*/ 28003 h 1038464"/>
                      <a:gd name="connsiteX16" fmla="*/ 340398 w 1007765"/>
                      <a:gd name="connsiteY16" fmla="*/ 6572 h 1038464"/>
                      <a:gd name="connsiteX17" fmla="*/ 389833 w 1007765"/>
                      <a:gd name="connsiteY17" fmla="*/ 23146 h 1038464"/>
                      <a:gd name="connsiteX18" fmla="*/ 460318 w 1007765"/>
                      <a:gd name="connsiteY18" fmla="*/ 98298 h 1038464"/>
                      <a:gd name="connsiteX19" fmla="*/ 522135 w 1007765"/>
                      <a:gd name="connsiteY19" fmla="*/ 260128 h 1038464"/>
                      <a:gd name="connsiteX20" fmla="*/ 530994 w 1007765"/>
                      <a:gd name="connsiteY20" fmla="*/ 329279 h 1038464"/>
                      <a:gd name="connsiteX21" fmla="*/ 532708 w 1007765"/>
                      <a:gd name="connsiteY21" fmla="*/ 331565 h 1038464"/>
                      <a:gd name="connsiteX22" fmla="*/ 808647 w 1007765"/>
                      <a:gd name="connsiteY22" fmla="*/ 0 h 1038464"/>
                      <a:gd name="connsiteX23" fmla="*/ 845985 w 1007765"/>
                      <a:gd name="connsiteY23" fmla="*/ 31813 h 1038464"/>
                      <a:gd name="connsiteX24" fmla="*/ 958666 w 1007765"/>
                      <a:gd name="connsiteY24" fmla="*/ 125063 h 1038464"/>
                      <a:gd name="connsiteX25" fmla="*/ 1002291 w 1007765"/>
                      <a:gd name="connsiteY25" fmla="*/ 160401 h 1038464"/>
                      <a:gd name="connsiteX26" fmla="*/ 1003910 w 1007765"/>
                      <a:gd name="connsiteY26" fmla="*/ 180308 h 1038464"/>
                      <a:gd name="connsiteX27" fmla="*/ 734829 w 1007765"/>
                      <a:gd name="connsiteY27" fmla="*/ 504539 h 1038464"/>
                      <a:gd name="connsiteX28" fmla="*/ 713683 w 1007765"/>
                      <a:gd name="connsiteY28" fmla="*/ 530162 h 1038464"/>
                      <a:gd name="connsiteX29" fmla="*/ 692728 w 1007765"/>
                      <a:gd name="connsiteY29" fmla="*/ 512540 h 1038464"/>
                      <a:gd name="connsiteX30" fmla="*/ 557473 w 1007765"/>
                      <a:gd name="connsiteY30" fmla="*/ 399574 h 1038464"/>
                      <a:gd name="connsiteX31" fmla="*/ 522040 w 1007765"/>
                      <a:gd name="connsiteY31" fmla="*/ 369475 h 1038464"/>
                      <a:gd name="connsiteX32" fmla="*/ 513944 w 1007765"/>
                      <a:gd name="connsiteY32" fmla="*/ 364331 h 1038464"/>
                      <a:gd name="connsiteX33" fmla="*/ 496418 w 1007765"/>
                      <a:gd name="connsiteY33" fmla="*/ 370522 h 1038464"/>
                      <a:gd name="connsiteX34" fmla="*/ 439268 w 1007765"/>
                      <a:gd name="connsiteY34" fmla="*/ 441388 h 1038464"/>
                      <a:gd name="connsiteX35" fmla="*/ 394119 w 1007765"/>
                      <a:gd name="connsiteY35" fmla="*/ 494538 h 1038464"/>
                      <a:gd name="connsiteX36" fmla="*/ 396120 w 1007765"/>
                      <a:gd name="connsiteY36" fmla="*/ 514255 h 1038464"/>
                      <a:gd name="connsiteX37" fmla="*/ 466890 w 1007765"/>
                      <a:gd name="connsiteY37" fmla="*/ 572929 h 1038464"/>
                      <a:gd name="connsiteX38" fmla="*/ 584905 w 1007765"/>
                      <a:gd name="connsiteY38" fmla="*/ 670370 h 1038464"/>
                      <a:gd name="connsiteX39" fmla="*/ 586239 w 1007765"/>
                      <a:gd name="connsiteY39" fmla="*/ 682180 h 1038464"/>
                      <a:gd name="connsiteX40" fmla="*/ 489179 w 1007765"/>
                      <a:gd name="connsiteY40" fmla="*/ 800481 h 1038464"/>
                      <a:gd name="connsiteX41" fmla="*/ 302775 w 1007765"/>
                      <a:gd name="connsiteY41" fmla="*/ 1025843 h 1038464"/>
                      <a:gd name="connsiteX42" fmla="*/ 297345 w 1007765"/>
                      <a:gd name="connsiteY42" fmla="*/ 1032605 h 1038464"/>
                      <a:gd name="connsiteX43" fmla="*/ 278295 w 1007765"/>
                      <a:gd name="connsiteY43" fmla="*/ 1034129 h 1038464"/>
                      <a:gd name="connsiteX44" fmla="*/ 191237 w 1007765"/>
                      <a:gd name="connsiteY44" fmla="*/ 961644 h 1038464"/>
                      <a:gd name="connsiteX45" fmla="*/ 93225 w 1007765"/>
                      <a:gd name="connsiteY45" fmla="*/ 881063 h 1038464"/>
                      <a:gd name="connsiteX46" fmla="*/ 90462 w 1007765"/>
                      <a:gd name="connsiteY46" fmla="*/ 865442 h 1038464"/>
                      <a:gd name="connsiteX47" fmla="*/ 105417 w 1007765"/>
                      <a:gd name="connsiteY47" fmla="*/ 846392 h 1038464"/>
                      <a:gd name="connsiteX48" fmla="*/ 317348 w 1007765"/>
                      <a:gd name="connsiteY48" fmla="*/ 591788 h 1038464"/>
                      <a:gd name="connsiteX49" fmla="*/ 359258 w 1007765"/>
                      <a:gd name="connsiteY49" fmla="*/ 541306 h 1038464"/>
                      <a:gd name="connsiteX50" fmla="*/ 358401 w 1007765"/>
                      <a:gd name="connsiteY50" fmla="*/ 539496 h 103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7765" h="1038464">
                        <a:moveTo>
                          <a:pt x="358401" y="539496"/>
                        </a:moveTo>
                        <a:cubicBezTo>
                          <a:pt x="341065" y="540449"/>
                          <a:pt x="323634" y="541306"/>
                          <a:pt x="306299" y="542354"/>
                        </a:cubicBezTo>
                        <a:cubicBezTo>
                          <a:pt x="279819" y="543877"/>
                          <a:pt x="253435" y="543497"/>
                          <a:pt x="226956" y="540639"/>
                        </a:cubicBezTo>
                        <a:cubicBezTo>
                          <a:pt x="181902" y="535876"/>
                          <a:pt x="138849" y="523780"/>
                          <a:pt x="97797" y="505016"/>
                        </a:cubicBezTo>
                        <a:cubicBezTo>
                          <a:pt x="69698" y="492157"/>
                          <a:pt x="44076" y="475297"/>
                          <a:pt x="23597" y="451675"/>
                        </a:cubicBezTo>
                        <a:cubicBezTo>
                          <a:pt x="16167" y="443103"/>
                          <a:pt x="10357" y="433483"/>
                          <a:pt x="5023" y="423481"/>
                        </a:cubicBezTo>
                        <a:cubicBezTo>
                          <a:pt x="-2216" y="409956"/>
                          <a:pt x="-1168" y="396621"/>
                          <a:pt x="5214" y="383572"/>
                        </a:cubicBezTo>
                        <a:cubicBezTo>
                          <a:pt x="15405" y="362617"/>
                          <a:pt x="32169" y="348139"/>
                          <a:pt x="53029" y="338804"/>
                        </a:cubicBezTo>
                        <a:cubicBezTo>
                          <a:pt x="75794" y="328613"/>
                          <a:pt x="99606" y="322135"/>
                          <a:pt x="124752" y="319468"/>
                        </a:cubicBezTo>
                        <a:cubicBezTo>
                          <a:pt x="149232" y="316992"/>
                          <a:pt x="173520" y="314039"/>
                          <a:pt x="198190" y="316706"/>
                        </a:cubicBezTo>
                        <a:cubicBezTo>
                          <a:pt x="240576" y="321374"/>
                          <a:pt x="283153" y="325279"/>
                          <a:pt x="322587" y="343662"/>
                        </a:cubicBezTo>
                        <a:cubicBezTo>
                          <a:pt x="326778" y="345567"/>
                          <a:pt x="331254" y="345758"/>
                          <a:pt x="336112" y="345472"/>
                        </a:cubicBezTo>
                        <a:cubicBezTo>
                          <a:pt x="335826" y="339471"/>
                          <a:pt x="332493" y="334804"/>
                          <a:pt x="329730" y="330327"/>
                        </a:cubicBezTo>
                        <a:cubicBezTo>
                          <a:pt x="304394" y="288322"/>
                          <a:pt x="288582" y="242697"/>
                          <a:pt x="278772" y="194977"/>
                        </a:cubicBezTo>
                        <a:cubicBezTo>
                          <a:pt x="270199" y="153448"/>
                          <a:pt x="268389" y="111633"/>
                          <a:pt x="277724" y="69913"/>
                        </a:cubicBezTo>
                        <a:cubicBezTo>
                          <a:pt x="281153" y="54673"/>
                          <a:pt x="287058" y="40386"/>
                          <a:pt x="296964" y="28003"/>
                        </a:cubicBezTo>
                        <a:cubicBezTo>
                          <a:pt x="308109" y="14002"/>
                          <a:pt x="322110" y="6858"/>
                          <a:pt x="340398" y="6572"/>
                        </a:cubicBezTo>
                        <a:cubicBezTo>
                          <a:pt x="359163" y="6286"/>
                          <a:pt x="374879" y="12763"/>
                          <a:pt x="389833" y="23146"/>
                        </a:cubicBezTo>
                        <a:cubicBezTo>
                          <a:pt x="418789" y="43148"/>
                          <a:pt x="441459" y="68961"/>
                          <a:pt x="460318" y="98298"/>
                        </a:cubicBezTo>
                        <a:cubicBezTo>
                          <a:pt x="492132" y="147923"/>
                          <a:pt x="511944" y="202216"/>
                          <a:pt x="522135" y="260128"/>
                        </a:cubicBezTo>
                        <a:cubicBezTo>
                          <a:pt x="526136" y="282988"/>
                          <a:pt x="529660" y="306038"/>
                          <a:pt x="530994" y="329279"/>
                        </a:cubicBezTo>
                        <a:cubicBezTo>
                          <a:pt x="530994" y="329755"/>
                          <a:pt x="531660" y="330232"/>
                          <a:pt x="532708" y="331565"/>
                        </a:cubicBezTo>
                        <a:cubicBezTo>
                          <a:pt x="624624" y="221075"/>
                          <a:pt x="716445" y="110776"/>
                          <a:pt x="808647" y="0"/>
                        </a:cubicBezTo>
                        <a:cubicBezTo>
                          <a:pt x="821506" y="10954"/>
                          <a:pt x="833603" y="21526"/>
                          <a:pt x="845985" y="31813"/>
                        </a:cubicBezTo>
                        <a:cubicBezTo>
                          <a:pt x="883514" y="62960"/>
                          <a:pt x="921042" y="94012"/>
                          <a:pt x="958666" y="125063"/>
                        </a:cubicBezTo>
                        <a:cubicBezTo>
                          <a:pt x="973049" y="136969"/>
                          <a:pt x="986289" y="150304"/>
                          <a:pt x="1002291" y="160401"/>
                        </a:cubicBezTo>
                        <a:cubicBezTo>
                          <a:pt x="1009244" y="164782"/>
                          <a:pt x="1009339" y="173641"/>
                          <a:pt x="1003910" y="180308"/>
                        </a:cubicBezTo>
                        <a:cubicBezTo>
                          <a:pt x="914184" y="288417"/>
                          <a:pt x="824554" y="396526"/>
                          <a:pt x="734829" y="504539"/>
                        </a:cubicBezTo>
                        <a:cubicBezTo>
                          <a:pt x="727875" y="513017"/>
                          <a:pt x="720827" y="521399"/>
                          <a:pt x="713683" y="530162"/>
                        </a:cubicBezTo>
                        <a:cubicBezTo>
                          <a:pt x="705682" y="525018"/>
                          <a:pt x="699491" y="518446"/>
                          <a:pt x="692728" y="512540"/>
                        </a:cubicBezTo>
                        <a:cubicBezTo>
                          <a:pt x="648437" y="473964"/>
                          <a:pt x="602526" y="437293"/>
                          <a:pt x="557473" y="399574"/>
                        </a:cubicBezTo>
                        <a:cubicBezTo>
                          <a:pt x="545567" y="389668"/>
                          <a:pt x="533756" y="379571"/>
                          <a:pt x="522040" y="369475"/>
                        </a:cubicBezTo>
                        <a:cubicBezTo>
                          <a:pt x="519564" y="367284"/>
                          <a:pt x="516992" y="365379"/>
                          <a:pt x="513944" y="364331"/>
                        </a:cubicBezTo>
                        <a:cubicBezTo>
                          <a:pt x="506514" y="361759"/>
                          <a:pt x="502228" y="363379"/>
                          <a:pt x="496418" y="370522"/>
                        </a:cubicBezTo>
                        <a:cubicBezTo>
                          <a:pt x="477368" y="394145"/>
                          <a:pt x="458508" y="417957"/>
                          <a:pt x="439268" y="441388"/>
                        </a:cubicBezTo>
                        <a:cubicBezTo>
                          <a:pt x="424504" y="459296"/>
                          <a:pt x="409169" y="476821"/>
                          <a:pt x="394119" y="494538"/>
                        </a:cubicBezTo>
                        <a:cubicBezTo>
                          <a:pt x="386785" y="503206"/>
                          <a:pt x="387071" y="506825"/>
                          <a:pt x="396120" y="514255"/>
                        </a:cubicBezTo>
                        <a:cubicBezTo>
                          <a:pt x="419742" y="533781"/>
                          <a:pt x="443459" y="553212"/>
                          <a:pt x="466890" y="572929"/>
                        </a:cubicBezTo>
                        <a:cubicBezTo>
                          <a:pt x="505943" y="605790"/>
                          <a:pt x="545091" y="638461"/>
                          <a:pt x="584905" y="670370"/>
                        </a:cubicBezTo>
                        <a:cubicBezTo>
                          <a:pt x="591477" y="675608"/>
                          <a:pt x="591573" y="675799"/>
                          <a:pt x="586239" y="682180"/>
                        </a:cubicBezTo>
                        <a:cubicBezTo>
                          <a:pt x="553949" y="721614"/>
                          <a:pt x="521754" y="761238"/>
                          <a:pt x="489179" y="800481"/>
                        </a:cubicBezTo>
                        <a:cubicBezTo>
                          <a:pt x="426981" y="875538"/>
                          <a:pt x="364211" y="950214"/>
                          <a:pt x="302775" y="1025843"/>
                        </a:cubicBezTo>
                        <a:cubicBezTo>
                          <a:pt x="300965" y="1028129"/>
                          <a:pt x="299250" y="1030510"/>
                          <a:pt x="297345" y="1032605"/>
                        </a:cubicBezTo>
                        <a:cubicBezTo>
                          <a:pt x="290773" y="1039939"/>
                          <a:pt x="285725" y="1040321"/>
                          <a:pt x="278295" y="1034129"/>
                        </a:cubicBezTo>
                        <a:cubicBezTo>
                          <a:pt x="249244" y="1009936"/>
                          <a:pt x="220193" y="985838"/>
                          <a:pt x="191237" y="961644"/>
                        </a:cubicBezTo>
                        <a:cubicBezTo>
                          <a:pt x="158852" y="934498"/>
                          <a:pt x="126372" y="907351"/>
                          <a:pt x="93225" y="881063"/>
                        </a:cubicBezTo>
                        <a:cubicBezTo>
                          <a:pt x="85128" y="874585"/>
                          <a:pt x="85224" y="874585"/>
                          <a:pt x="90462" y="865442"/>
                        </a:cubicBezTo>
                        <a:cubicBezTo>
                          <a:pt x="94558" y="858393"/>
                          <a:pt x="100273" y="852583"/>
                          <a:pt x="105417" y="846392"/>
                        </a:cubicBezTo>
                        <a:cubicBezTo>
                          <a:pt x="175997" y="761524"/>
                          <a:pt x="246672" y="676656"/>
                          <a:pt x="317348" y="591788"/>
                        </a:cubicBezTo>
                        <a:cubicBezTo>
                          <a:pt x="331350" y="575024"/>
                          <a:pt x="345351" y="558165"/>
                          <a:pt x="359258" y="541306"/>
                        </a:cubicBezTo>
                        <a:cubicBezTo>
                          <a:pt x="358972" y="540830"/>
                          <a:pt x="358686" y="540163"/>
                          <a:pt x="358401" y="539496"/>
                        </a:cubicBezTo>
                        <a:close/>
                      </a:path>
                    </a:pathLst>
                  </a:custGeom>
                  <a:solidFill>
                    <a:srgbClr val="272727"/>
                  </a:solidFill>
                  <a:ln w="9525" cap="flat">
                    <a:noFill/>
                    <a:prstDash val="solid"/>
                    <a:miter/>
                  </a:ln>
                </p:spPr>
                <p:txBody>
                  <a:bodyPr rtlCol="0" anchor="ctr"/>
                  <a:lstStyle/>
                  <a:p>
                    <a:endParaRPr lang="zh-CN" altLang="en-US" sz="1800">
                      <a:solidFill>
                        <a:prstClr val="black"/>
                      </a:solidFill>
                    </a:endParaRPr>
                  </a:p>
                </p:txBody>
              </p:sp>
              <p:sp>
                <p:nvSpPr>
                  <p:cNvPr id="50" name="任意多边形: 形状 49"/>
                  <p:cNvSpPr/>
                  <p:nvPr>
                    <p:custDataLst>
                      <p:tags r:id="rId32"/>
                    </p:custDataLst>
                  </p:nvPr>
                </p:nvSpPr>
                <p:spPr>
                  <a:xfrm>
                    <a:off x="-2868962" y="4664224"/>
                    <a:ext cx="261782" cy="410868"/>
                  </a:xfrm>
                  <a:custGeom>
                    <a:avLst/>
                    <a:gdLst>
                      <a:gd name="connsiteX0" fmla="*/ 207832 w 261782"/>
                      <a:gd name="connsiteY0" fmla="*/ 348 h 410868"/>
                      <a:gd name="connsiteX1" fmla="*/ 223167 w 261782"/>
                      <a:gd name="connsiteY1" fmla="*/ 10159 h 410868"/>
                      <a:gd name="connsiteX2" fmla="*/ 231645 w 261782"/>
                      <a:gd name="connsiteY2" fmla="*/ 92074 h 410868"/>
                      <a:gd name="connsiteX3" fmla="*/ 244218 w 261782"/>
                      <a:gd name="connsiteY3" fmla="*/ 211517 h 410868"/>
                      <a:gd name="connsiteX4" fmla="*/ 256981 w 261782"/>
                      <a:gd name="connsiteY4" fmla="*/ 335818 h 410868"/>
                      <a:gd name="connsiteX5" fmla="*/ 261458 w 261782"/>
                      <a:gd name="connsiteY5" fmla="*/ 379157 h 410868"/>
                      <a:gd name="connsiteX6" fmla="*/ 253552 w 261782"/>
                      <a:gd name="connsiteY6" fmla="*/ 388301 h 410868"/>
                      <a:gd name="connsiteX7" fmla="*/ 95913 w 261782"/>
                      <a:gd name="connsiteY7" fmla="*/ 405351 h 410868"/>
                      <a:gd name="connsiteX8" fmla="*/ 64957 w 261782"/>
                      <a:gd name="connsiteY8" fmla="*/ 407351 h 410868"/>
                      <a:gd name="connsiteX9" fmla="*/ 46860 w 261782"/>
                      <a:gd name="connsiteY9" fmla="*/ 410494 h 410868"/>
                      <a:gd name="connsiteX10" fmla="*/ 40764 w 261782"/>
                      <a:gd name="connsiteY10" fmla="*/ 406970 h 410868"/>
                      <a:gd name="connsiteX11" fmla="*/ 36096 w 261782"/>
                      <a:gd name="connsiteY11" fmla="*/ 377347 h 410868"/>
                      <a:gd name="connsiteX12" fmla="*/ 28476 w 261782"/>
                      <a:gd name="connsiteY12" fmla="*/ 302195 h 410868"/>
                      <a:gd name="connsiteX13" fmla="*/ 10569 w 261782"/>
                      <a:gd name="connsiteY13" fmla="*/ 132650 h 410868"/>
                      <a:gd name="connsiteX14" fmla="*/ 759 w 261782"/>
                      <a:gd name="connsiteY14" fmla="*/ 31399 h 410868"/>
                      <a:gd name="connsiteX15" fmla="*/ 11236 w 261782"/>
                      <a:gd name="connsiteY15" fmla="*/ 19303 h 410868"/>
                      <a:gd name="connsiteX16" fmla="*/ 129727 w 261782"/>
                      <a:gd name="connsiteY16" fmla="*/ 8539 h 410868"/>
                      <a:gd name="connsiteX17" fmla="*/ 207832 w 261782"/>
                      <a:gd name="connsiteY17" fmla="*/ 348 h 41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782" h="410868">
                        <a:moveTo>
                          <a:pt x="207832" y="348"/>
                        </a:moveTo>
                        <a:cubicBezTo>
                          <a:pt x="222024" y="-509"/>
                          <a:pt x="222120" y="-605"/>
                          <a:pt x="223167" y="10159"/>
                        </a:cubicBezTo>
                        <a:cubicBezTo>
                          <a:pt x="226025" y="37495"/>
                          <a:pt x="228787" y="64737"/>
                          <a:pt x="231645" y="92074"/>
                        </a:cubicBezTo>
                        <a:cubicBezTo>
                          <a:pt x="235836" y="131888"/>
                          <a:pt x="240122" y="171703"/>
                          <a:pt x="244218" y="211517"/>
                        </a:cubicBezTo>
                        <a:cubicBezTo>
                          <a:pt x="248504" y="252951"/>
                          <a:pt x="252790" y="294385"/>
                          <a:pt x="256981" y="335818"/>
                        </a:cubicBezTo>
                        <a:cubicBezTo>
                          <a:pt x="258505" y="350296"/>
                          <a:pt x="259934" y="364679"/>
                          <a:pt x="261458" y="379157"/>
                        </a:cubicBezTo>
                        <a:cubicBezTo>
                          <a:pt x="262315" y="387253"/>
                          <a:pt x="262029" y="387349"/>
                          <a:pt x="253552" y="388301"/>
                        </a:cubicBezTo>
                        <a:cubicBezTo>
                          <a:pt x="200974" y="394016"/>
                          <a:pt x="148301" y="398588"/>
                          <a:pt x="95913" y="405351"/>
                        </a:cubicBezTo>
                        <a:cubicBezTo>
                          <a:pt x="85722" y="406684"/>
                          <a:pt x="75339" y="406399"/>
                          <a:pt x="64957" y="407351"/>
                        </a:cubicBezTo>
                        <a:cubicBezTo>
                          <a:pt x="58861" y="407923"/>
                          <a:pt x="52765" y="408875"/>
                          <a:pt x="46860" y="410494"/>
                        </a:cubicBezTo>
                        <a:cubicBezTo>
                          <a:pt x="42954" y="411542"/>
                          <a:pt x="41716" y="410399"/>
                          <a:pt x="40764" y="406970"/>
                        </a:cubicBezTo>
                        <a:cubicBezTo>
                          <a:pt x="38192" y="397255"/>
                          <a:pt x="36668" y="387349"/>
                          <a:pt x="36096" y="377347"/>
                        </a:cubicBezTo>
                        <a:cubicBezTo>
                          <a:pt x="34763" y="352201"/>
                          <a:pt x="31048" y="327246"/>
                          <a:pt x="28476" y="302195"/>
                        </a:cubicBezTo>
                        <a:cubicBezTo>
                          <a:pt x="22666" y="245712"/>
                          <a:pt x="16475" y="189229"/>
                          <a:pt x="10569" y="132650"/>
                        </a:cubicBezTo>
                        <a:cubicBezTo>
                          <a:pt x="7045" y="98932"/>
                          <a:pt x="3616" y="65213"/>
                          <a:pt x="759" y="31399"/>
                        </a:cubicBezTo>
                        <a:cubicBezTo>
                          <a:pt x="-289" y="18826"/>
                          <a:pt x="-2289" y="20065"/>
                          <a:pt x="11236" y="19303"/>
                        </a:cubicBezTo>
                        <a:cubicBezTo>
                          <a:pt x="50860" y="17207"/>
                          <a:pt x="90294" y="13207"/>
                          <a:pt x="129727" y="8539"/>
                        </a:cubicBezTo>
                        <a:cubicBezTo>
                          <a:pt x="157254" y="5301"/>
                          <a:pt x="184591" y="2729"/>
                          <a:pt x="207832" y="348"/>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51" name="任意多边形: 形状 50"/>
                  <p:cNvSpPr/>
                  <p:nvPr>
                    <p:custDataLst>
                      <p:tags r:id="rId33"/>
                    </p:custDataLst>
                  </p:nvPr>
                </p:nvSpPr>
                <p:spPr>
                  <a:xfrm>
                    <a:off x="-2454473" y="4782287"/>
                    <a:ext cx="149388" cy="300926"/>
                  </a:xfrm>
                  <a:custGeom>
                    <a:avLst/>
                    <a:gdLst>
                      <a:gd name="connsiteX0" fmla="*/ 149293 w 149388"/>
                      <a:gd name="connsiteY0" fmla="*/ 27542 h 300926"/>
                      <a:gd name="connsiteX1" fmla="*/ 138720 w 149388"/>
                      <a:gd name="connsiteY1" fmla="*/ 118887 h 300926"/>
                      <a:gd name="connsiteX2" fmla="*/ 126052 w 149388"/>
                      <a:gd name="connsiteY2" fmla="*/ 225567 h 300926"/>
                      <a:gd name="connsiteX3" fmla="*/ 119099 w 149388"/>
                      <a:gd name="connsiteY3" fmla="*/ 277287 h 300926"/>
                      <a:gd name="connsiteX4" fmla="*/ 118051 w 149388"/>
                      <a:gd name="connsiteY4" fmla="*/ 293670 h 300926"/>
                      <a:gd name="connsiteX5" fmla="*/ 109764 w 149388"/>
                      <a:gd name="connsiteY5" fmla="*/ 300624 h 300926"/>
                      <a:gd name="connsiteX6" fmla="*/ 6227 w 149388"/>
                      <a:gd name="connsiteY6" fmla="*/ 288051 h 300926"/>
                      <a:gd name="connsiteX7" fmla="*/ 227 w 149388"/>
                      <a:gd name="connsiteY7" fmla="*/ 280907 h 300926"/>
                      <a:gd name="connsiteX8" fmla="*/ 6799 w 149388"/>
                      <a:gd name="connsiteY8" fmla="*/ 220328 h 300926"/>
                      <a:gd name="connsiteX9" fmla="*/ 27182 w 149388"/>
                      <a:gd name="connsiteY9" fmla="*/ 55164 h 300926"/>
                      <a:gd name="connsiteX10" fmla="*/ 32707 w 149388"/>
                      <a:gd name="connsiteY10" fmla="*/ 6111 h 300926"/>
                      <a:gd name="connsiteX11" fmla="*/ 39089 w 149388"/>
                      <a:gd name="connsiteY11" fmla="*/ 15 h 300926"/>
                      <a:gd name="connsiteX12" fmla="*/ 82427 w 149388"/>
                      <a:gd name="connsiteY12" fmla="*/ 3253 h 300926"/>
                      <a:gd name="connsiteX13" fmla="*/ 141006 w 149388"/>
                      <a:gd name="connsiteY13" fmla="*/ 9825 h 300926"/>
                      <a:gd name="connsiteX14" fmla="*/ 149388 w 149388"/>
                      <a:gd name="connsiteY14" fmla="*/ 18779 h 300926"/>
                      <a:gd name="connsiteX15" fmla="*/ 149293 w 149388"/>
                      <a:gd name="connsiteY15" fmla="*/ 27542 h 30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88" h="300926">
                        <a:moveTo>
                          <a:pt x="149293" y="27542"/>
                        </a:moveTo>
                        <a:cubicBezTo>
                          <a:pt x="147578" y="58212"/>
                          <a:pt x="142340" y="88502"/>
                          <a:pt x="138720" y="118887"/>
                        </a:cubicBezTo>
                        <a:cubicBezTo>
                          <a:pt x="134434" y="154415"/>
                          <a:pt x="130338" y="190038"/>
                          <a:pt x="126052" y="225567"/>
                        </a:cubicBezTo>
                        <a:cubicBezTo>
                          <a:pt x="123956" y="242807"/>
                          <a:pt x="121289" y="260047"/>
                          <a:pt x="119099" y="277287"/>
                        </a:cubicBezTo>
                        <a:cubicBezTo>
                          <a:pt x="118432" y="282717"/>
                          <a:pt x="118527" y="288241"/>
                          <a:pt x="118051" y="293670"/>
                        </a:cubicBezTo>
                        <a:cubicBezTo>
                          <a:pt x="117479" y="300909"/>
                          <a:pt x="116622" y="301481"/>
                          <a:pt x="109764" y="300624"/>
                        </a:cubicBezTo>
                        <a:cubicBezTo>
                          <a:pt x="75284" y="296433"/>
                          <a:pt x="40708" y="292242"/>
                          <a:pt x="6227" y="288051"/>
                        </a:cubicBezTo>
                        <a:cubicBezTo>
                          <a:pt x="36" y="287289"/>
                          <a:pt x="-440" y="287098"/>
                          <a:pt x="227" y="280907"/>
                        </a:cubicBezTo>
                        <a:cubicBezTo>
                          <a:pt x="2322" y="260714"/>
                          <a:pt x="4322" y="240521"/>
                          <a:pt x="6799" y="220328"/>
                        </a:cubicBezTo>
                        <a:cubicBezTo>
                          <a:pt x="13466" y="165273"/>
                          <a:pt x="20420" y="110219"/>
                          <a:pt x="27182" y="55164"/>
                        </a:cubicBezTo>
                        <a:cubicBezTo>
                          <a:pt x="29183" y="38876"/>
                          <a:pt x="31183" y="22494"/>
                          <a:pt x="32707" y="6111"/>
                        </a:cubicBezTo>
                        <a:cubicBezTo>
                          <a:pt x="33088" y="1539"/>
                          <a:pt x="34517" y="110"/>
                          <a:pt x="39089" y="15"/>
                        </a:cubicBezTo>
                        <a:cubicBezTo>
                          <a:pt x="53662" y="-176"/>
                          <a:pt x="68045" y="1539"/>
                          <a:pt x="82427" y="3253"/>
                        </a:cubicBezTo>
                        <a:cubicBezTo>
                          <a:pt x="101954" y="5634"/>
                          <a:pt x="121385" y="8682"/>
                          <a:pt x="141006" y="9825"/>
                        </a:cubicBezTo>
                        <a:cubicBezTo>
                          <a:pt x="149388" y="10301"/>
                          <a:pt x="149388" y="10206"/>
                          <a:pt x="149388" y="18779"/>
                        </a:cubicBezTo>
                        <a:cubicBezTo>
                          <a:pt x="149293" y="21732"/>
                          <a:pt x="149293" y="24684"/>
                          <a:pt x="149293" y="27542"/>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52" name="任意多边形: 形状 51"/>
                  <p:cNvSpPr/>
                  <p:nvPr>
                    <p:custDataLst>
                      <p:tags r:id="rId34"/>
                    </p:custDataLst>
                  </p:nvPr>
                </p:nvSpPr>
                <p:spPr>
                  <a:xfrm>
                    <a:off x="-1991773" y="5157715"/>
                    <a:ext cx="203704" cy="234307"/>
                  </a:xfrm>
                  <a:custGeom>
                    <a:avLst/>
                    <a:gdLst>
                      <a:gd name="connsiteX0" fmla="*/ 203705 w 203704"/>
                      <a:gd name="connsiteY0" fmla="*/ 82739 h 234307"/>
                      <a:gd name="connsiteX1" fmla="*/ 193037 w 203704"/>
                      <a:gd name="connsiteY1" fmla="*/ 116743 h 234307"/>
                      <a:gd name="connsiteX2" fmla="*/ 172749 w 203704"/>
                      <a:gd name="connsiteY2" fmla="*/ 144842 h 234307"/>
                      <a:gd name="connsiteX3" fmla="*/ 133982 w 203704"/>
                      <a:gd name="connsiteY3" fmla="*/ 185609 h 234307"/>
                      <a:gd name="connsiteX4" fmla="*/ 91691 w 203704"/>
                      <a:gd name="connsiteY4" fmla="*/ 229709 h 234307"/>
                      <a:gd name="connsiteX5" fmla="*/ 79499 w 203704"/>
                      <a:gd name="connsiteY5" fmla="*/ 230186 h 234307"/>
                      <a:gd name="connsiteX6" fmla="*/ 3394 w 203704"/>
                      <a:gd name="connsiteY6" fmla="*/ 156938 h 234307"/>
                      <a:gd name="connsiteX7" fmla="*/ 3680 w 203704"/>
                      <a:gd name="connsiteY7" fmla="*/ 147032 h 234307"/>
                      <a:gd name="connsiteX8" fmla="*/ 85023 w 203704"/>
                      <a:gd name="connsiteY8" fmla="*/ 63784 h 234307"/>
                      <a:gd name="connsiteX9" fmla="*/ 137792 w 203704"/>
                      <a:gd name="connsiteY9" fmla="*/ 8253 h 234307"/>
                      <a:gd name="connsiteX10" fmla="*/ 159509 w 203704"/>
                      <a:gd name="connsiteY10" fmla="*/ 6634 h 234307"/>
                      <a:gd name="connsiteX11" fmla="*/ 201609 w 203704"/>
                      <a:gd name="connsiteY11" fmla="*/ 71118 h 234307"/>
                      <a:gd name="connsiteX12" fmla="*/ 203705 w 203704"/>
                      <a:gd name="connsiteY12" fmla="*/ 82739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03" h="234306">
                        <a:moveTo>
                          <a:pt x="203705" y="82739"/>
                        </a:moveTo>
                        <a:cubicBezTo>
                          <a:pt x="201324" y="94359"/>
                          <a:pt x="197799" y="105694"/>
                          <a:pt x="193037" y="116743"/>
                        </a:cubicBezTo>
                        <a:cubicBezTo>
                          <a:pt x="188370" y="127697"/>
                          <a:pt x="180654" y="136364"/>
                          <a:pt x="172749" y="144842"/>
                        </a:cubicBezTo>
                        <a:cubicBezTo>
                          <a:pt x="159985" y="158558"/>
                          <a:pt x="146936" y="172083"/>
                          <a:pt x="133982" y="185609"/>
                        </a:cubicBezTo>
                        <a:cubicBezTo>
                          <a:pt x="119885" y="200277"/>
                          <a:pt x="105693" y="214946"/>
                          <a:pt x="91691" y="229709"/>
                        </a:cubicBezTo>
                        <a:cubicBezTo>
                          <a:pt x="85881" y="235710"/>
                          <a:pt x="85976" y="235805"/>
                          <a:pt x="79499" y="230186"/>
                        </a:cubicBezTo>
                        <a:cubicBezTo>
                          <a:pt x="52829" y="207135"/>
                          <a:pt x="27778" y="182370"/>
                          <a:pt x="3394" y="156938"/>
                        </a:cubicBezTo>
                        <a:cubicBezTo>
                          <a:pt x="-1178" y="152176"/>
                          <a:pt x="-1178" y="152081"/>
                          <a:pt x="3680" y="147032"/>
                        </a:cubicBezTo>
                        <a:cubicBezTo>
                          <a:pt x="30731" y="119219"/>
                          <a:pt x="57877" y="91502"/>
                          <a:pt x="85023" y="63784"/>
                        </a:cubicBezTo>
                        <a:cubicBezTo>
                          <a:pt x="102930" y="45591"/>
                          <a:pt x="120552" y="27017"/>
                          <a:pt x="137792" y="8253"/>
                        </a:cubicBezTo>
                        <a:cubicBezTo>
                          <a:pt x="147603" y="-2415"/>
                          <a:pt x="147984" y="-2510"/>
                          <a:pt x="159509" y="6634"/>
                        </a:cubicBezTo>
                        <a:cubicBezTo>
                          <a:pt x="180750" y="23398"/>
                          <a:pt x="195037" y="44829"/>
                          <a:pt x="201609" y="71118"/>
                        </a:cubicBezTo>
                        <a:cubicBezTo>
                          <a:pt x="202562" y="74833"/>
                          <a:pt x="203038" y="78738"/>
                          <a:pt x="203705" y="82739"/>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53" name="任意多边形: 形状 52"/>
                  <p:cNvSpPr/>
                  <p:nvPr>
                    <p:custDataLst>
                      <p:tags r:id="rId35"/>
                    </p:custDataLst>
                  </p:nvPr>
                </p:nvSpPr>
                <p:spPr>
                  <a:xfrm>
                    <a:off x="-2284875" y="4934483"/>
                    <a:ext cx="228398" cy="231268"/>
                  </a:xfrm>
                  <a:custGeom>
                    <a:avLst/>
                    <a:gdLst>
                      <a:gd name="connsiteX0" fmla="*/ 139715 w 228398"/>
                      <a:gd name="connsiteY0" fmla="*/ 231105 h 231268"/>
                      <a:gd name="connsiteX1" fmla="*/ 47418 w 228398"/>
                      <a:gd name="connsiteY1" fmla="*/ 198339 h 231268"/>
                      <a:gd name="connsiteX2" fmla="*/ 3031 w 228398"/>
                      <a:gd name="connsiteY2" fmla="*/ 135759 h 231268"/>
                      <a:gd name="connsiteX3" fmla="*/ 93804 w 228398"/>
                      <a:gd name="connsiteY3" fmla="*/ 1171 h 231268"/>
                      <a:gd name="connsiteX4" fmla="*/ 149145 w 228398"/>
                      <a:gd name="connsiteY4" fmla="*/ 6029 h 231268"/>
                      <a:gd name="connsiteX5" fmla="*/ 153907 w 228398"/>
                      <a:gd name="connsiteY5" fmla="*/ 15459 h 231268"/>
                      <a:gd name="connsiteX6" fmla="*/ 117141 w 228398"/>
                      <a:gd name="connsiteY6" fmla="*/ 112328 h 231268"/>
                      <a:gd name="connsiteX7" fmla="*/ 89994 w 228398"/>
                      <a:gd name="connsiteY7" fmla="*/ 182718 h 231268"/>
                      <a:gd name="connsiteX8" fmla="*/ 87137 w 228398"/>
                      <a:gd name="connsiteY8" fmla="*/ 191004 h 231268"/>
                      <a:gd name="connsiteX9" fmla="*/ 96662 w 228398"/>
                      <a:gd name="connsiteY9" fmla="*/ 207578 h 231268"/>
                      <a:gd name="connsiteX10" fmla="*/ 107711 w 228398"/>
                      <a:gd name="connsiteY10" fmla="*/ 211293 h 231268"/>
                      <a:gd name="connsiteX11" fmla="*/ 211819 w 228398"/>
                      <a:gd name="connsiteY11" fmla="*/ 189671 h 231268"/>
                      <a:gd name="connsiteX12" fmla="*/ 215915 w 228398"/>
                      <a:gd name="connsiteY12" fmla="*/ 185575 h 231268"/>
                      <a:gd name="connsiteX13" fmla="*/ 225154 w 228398"/>
                      <a:gd name="connsiteY13" fmla="*/ 183670 h 231268"/>
                      <a:gd name="connsiteX14" fmla="*/ 227059 w 228398"/>
                      <a:gd name="connsiteY14" fmla="*/ 195005 h 231268"/>
                      <a:gd name="connsiteX15" fmla="*/ 219534 w 228398"/>
                      <a:gd name="connsiteY15" fmla="*/ 203863 h 231268"/>
                      <a:gd name="connsiteX16" fmla="*/ 139715 w 228398"/>
                      <a:gd name="connsiteY16" fmla="*/ 231105 h 23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398" h="231268">
                        <a:moveTo>
                          <a:pt x="139715" y="231105"/>
                        </a:moveTo>
                        <a:cubicBezTo>
                          <a:pt x="112092" y="227961"/>
                          <a:pt x="77612" y="219389"/>
                          <a:pt x="47418" y="198339"/>
                        </a:cubicBezTo>
                        <a:cubicBezTo>
                          <a:pt x="25224" y="182813"/>
                          <a:pt x="9508" y="162239"/>
                          <a:pt x="3031" y="135759"/>
                        </a:cubicBezTo>
                        <a:cubicBezTo>
                          <a:pt x="-10876" y="78990"/>
                          <a:pt x="23700" y="10887"/>
                          <a:pt x="93804" y="1171"/>
                        </a:cubicBezTo>
                        <a:cubicBezTo>
                          <a:pt x="112759" y="-1496"/>
                          <a:pt x="131047" y="504"/>
                          <a:pt x="149145" y="6029"/>
                        </a:cubicBezTo>
                        <a:cubicBezTo>
                          <a:pt x="156288" y="8220"/>
                          <a:pt x="156479" y="8696"/>
                          <a:pt x="153907" y="15459"/>
                        </a:cubicBezTo>
                        <a:cubicBezTo>
                          <a:pt x="141715" y="47748"/>
                          <a:pt x="129428" y="80038"/>
                          <a:pt x="117141" y="112328"/>
                        </a:cubicBezTo>
                        <a:cubicBezTo>
                          <a:pt x="108187" y="135855"/>
                          <a:pt x="99043" y="159286"/>
                          <a:pt x="89994" y="182718"/>
                        </a:cubicBezTo>
                        <a:cubicBezTo>
                          <a:pt x="88947" y="185385"/>
                          <a:pt x="87803" y="188147"/>
                          <a:pt x="87137" y="191004"/>
                        </a:cubicBezTo>
                        <a:cubicBezTo>
                          <a:pt x="84660" y="202053"/>
                          <a:pt x="85994" y="204244"/>
                          <a:pt x="96662" y="207578"/>
                        </a:cubicBezTo>
                        <a:cubicBezTo>
                          <a:pt x="100377" y="208721"/>
                          <a:pt x="103996" y="209959"/>
                          <a:pt x="107711" y="211293"/>
                        </a:cubicBezTo>
                        <a:cubicBezTo>
                          <a:pt x="146763" y="225009"/>
                          <a:pt x="181244" y="216912"/>
                          <a:pt x="211819" y="189671"/>
                        </a:cubicBezTo>
                        <a:cubicBezTo>
                          <a:pt x="213248" y="188337"/>
                          <a:pt x="214677" y="187004"/>
                          <a:pt x="215915" y="185575"/>
                        </a:cubicBezTo>
                        <a:cubicBezTo>
                          <a:pt x="218582" y="182622"/>
                          <a:pt x="221439" y="180908"/>
                          <a:pt x="225154" y="183670"/>
                        </a:cubicBezTo>
                        <a:cubicBezTo>
                          <a:pt x="228393" y="186051"/>
                          <a:pt x="229536" y="191481"/>
                          <a:pt x="227059" y="195005"/>
                        </a:cubicBezTo>
                        <a:cubicBezTo>
                          <a:pt x="224868" y="198148"/>
                          <a:pt x="222297" y="201101"/>
                          <a:pt x="219534" y="203863"/>
                        </a:cubicBezTo>
                        <a:cubicBezTo>
                          <a:pt x="203628" y="219484"/>
                          <a:pt x="171052" y="232914"/>
                          <a:pt x="139715" y="231105"/>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54" name="任意多边形: 形状 53"/>
                  <p:cNvSpPr/>
                  <p:nvPr>
                    <p:custDataLst>
                      <p:tags r:id="rId36"/>
                    </p:custDataLst>
                  </p:nvPr>
                </p:nvSpPr>
                <p:spPr>
                  <a:xfrm>
                    <a:off x="-2587789" y="4849952"/>
                    <a:ext cx="135951" cy="215291"/>
                  </a:xfrm>
                  <a:custGeom>
                    <a:avLst/>
                    <a:gdLst>
                      <a:gd name="connsiteX0" fmla="*/ 2 w 135951"/>
                      <a:gd name="connsiteY0" fmla="*/ 108467 h 215291"/>
                      <a:gd name="connsiteX1" fmla="*/ 84298 w 135951"/>
                      <a:gd name="connsiteY1" fmla="*/ 2358 h 215291"/>
                      <a:gd name="connsiteX2" fmla="*/ 131542 w 135951"/>
                      <a:gd name="connsiteY2" fmla="*/ 644 h 215291"/>
                      <a:gd name="connsiteX3" fmla="*/ 135733 w 135951"/>
                      <a:gd name="connsiteY3" fmla="*/ 7311 h 215291"/>
                      <a:gd name="connsiteX4" fmla="*/ 128494 w 135951"/>
                      <a:gd name="connsiteY4" fmla="*/ 63985 h 215291"/>
                      <a:gd name="connsiteX5" fmla="*/ 111635 w 135951"/>
                      <a:gd name="connsiteY5" fmla="*/ 206193 h 215291"/>
                      <a:gd name="connsiteX6" fmla="*/ 101062 w 135951"/>
                      <a:gd name="connsiteY6" fmla="*/ 215052 h 215291"/>
                      <a:gd name="connsiteX7" fmla="*/ 11241 w 135951"/>
                      <a:gd name="connsiteY7" fmla="*/ 157997 h 215291"/>
                      <a:gd name="connsiteX8" fmla="*/ 2 w 135951"/>
                      <a:gd name="connsiteY8" fmla="*/ 108467 h 21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51" h="215291">
                        <a:moveTo>
                          <a:pt x="2" y="108467"/>
                        </a:moveTo>
                        <a:cubicBezTo>
                          <a:pt x="192" y="58080"/>
                          <a:pt x="35339" y="13788"/>
                          <a:pt x="84298" y="2358"/>
                        </a:cubicBezTo>
                        <a:cubicBezTo>
                          <a:pt x="99919" y="-1261"/>
                          <a:pt x="115730" y="263"/>
                          <a:pt x="131542" y="644"/>
                        </a:cubicBezTo>
                        <a:cubicBezTo>
                          <a:pt x="136590" y="739"/>
                          <a:pt x="136114" y="3882"/>
                          <a:pt x="135733" y="7311"/>
                        </a:cubicBezTo>
                        <a:cubicBezTo>
                          <a:pt x="133256" y="26171"/>
                          <a:pt x="130875" y="45030"/>
                          <a:pt x="128494" y="63985"/>
                        </a:cubicBezTo>
                        <a:cubicBezTo>
                          <a:pt x="122493" y="111324"/>
                          <a:pt x="116302" y="158664"/>
                          <a:pt x="111635" y="206193"/>
                        </a:cubicBezTo>
                        <a:cubicBezTo>
                          <a:pt x="110682" y="215623"/>
                          <a:pt x="110682" y="215718"/>
                          <a:pt x="101062" y="215052"/>
                        </a:cubicBezTo>
                        <a:cubicBezTo>
                          <a:pt x="60771" y="212385"/>
                          <a:pt x="31244" y="192477"/>
                          <a:pt x="11241" y="157997"/>
                        </a:cubicBezTo>
                        <a:cubicBezTo>
                          <a:pt x="4192" y="145710"/>
                          <a:pt x="-94" y="125517"/>
                          <a:pt x="2" y="108467"/>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55" name="任意多边形: 形状 54"/>
                  <p:cNvSpPr/>
                  <p:nvPr>
                    <p:custDataLst>
                      <p:tags r:id="rId37"/>
                    </p:custDataLst>
                  </p:nvPr>
                </p:nvSpPr>
                <p:spPr>
                  <a:xfrm>
                    <a:off x="-2063389" y="5145736"/>
                    <a:ext cx="145780" cy="147729"/>
                  </a:xfrm>
                  <a:custGeom>
                    <a:avLst/>
                    <a:gdLst>
                      <a:gd name="connsiteX0" fmla="*/ 145781 w 145780"/>
                      <a:gd name="connsiteY0" fmla="*/ 53094 h 147729"/>
                      <a:gd name="connsiteX1" fmla="*/ 135684 w 145780"/>
                      <a:gd name="connsiteY1" fmla="*/ 64619 h 147729"/>
                      <a:gd name="connsiteX2" fmla="*/ 91012 w 145780"/>
                      <a:gd name="connsiteY2" fmla="*/ 110339 h 147729"/>
                      <a:gd name="connsiteX3" fmla="*/ 59674 w 145780"/>
                      <a:gd name="connsiteY3" fmla="*/ 143296 h 147729"/>
                      <a:gd name="connsiteX4" fmla="*/ 48149 w 145780"/>
                      <a:gd name="connsiteY4" fmla="*/ 143867 h 147729"/>
                      <a:gd name="connsiteX5" fmla="*/ 18622 w 145780"/>
                      <a:gd name="connsiteY5" fmla="*/ 114530 h 147729"/>
                      <a:gd name="connsiteX6" fmla="*/ 4144 w 145780"/>
                      <a:gd name="connsiteY6" fmla="*/ 45188 h 147729"/>
                      <a:gd name="connsiteX7" fmla="*/ 57103 w 145780"/>
                      <a:gd name="connsiteY7" fmla="*/ 2040 h 147729"/>
                      <a:gd name="connsiteX8" fmla="*/ 79201 w 145780"/>
                      <a:gd name="connsiteY8" fmla="*/ 421 h 147729"/>
                      <a:gd name="connsiteX9" fmla="*/ 88535 w 145780"/>
                      <a:gd name="connsiteY9" fmla="*/ 8136 h 147729"/>
                      <a:gd name="connsiteX10" fmla="*/ 101299 w 145780"/>
                      <a:gd name="connsiteY10" fmla="*/ 31758 h 147729"/>
                      <a:gd name="connsiteX11" fmla="*/ 138541 w 145780"/>
                      <a:gd name="connsiteY11" fmla="*/ 50141 h 147729"/>
                      <a:gd name="connsiteX12" fmla="*/ 144256 w 145780"/>
                      <a:gd name="connsiteY12" fmla="*/ 50808 h 147729"/>
                      <a:gd name="connsiteX13" fmla="*/ 145781 w 145780"/>
                      <a:gd name="connsiteY13" fmla="*/ 53094 h 14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80" h="147729">
                        <a:moveTo>
                          <a:pt x="145781" y="53094"/>
                        </a:moveTo>
                        <a:cubicBezTo>
                          <a:pt x="142732" y="56618"/>
                          <a:pt x="139399" y="60809"/>
                          <a:pt x="135684" y="64619"/>
                        </a:cubicBezTo>
                        <a:cubicBezTo>
                          <a:pt x="120825" y="79954"/>
                          <a:pt x="105871" y="95004"/>
                          <a:pt x="91012" y="110339"/>
                        </a:cubicBezTo>
                        <a:cubicBezTo>
                          <a:pt x="80439" y="121198"/>
                          <a:pt x="70057" y="132247"/>
                          <a:pt x="59674" y="143296"/>
                        </a:cubicBezTo>
                        <a:cubicBezTo>
                          <a:pt x="54245" y="149011"/>
                          <a:pt x="53769" y="149201"/>
                          <a:pt x="48149" y="143867"/>
                        </a:cubicBezTo>
                        <a:cubicBezTo>
                          <a:pt x="38148" y="134247"/>
                          <a:pt x="27670" y="125198"/>
                          <a:pt x="18622" y="114530"/>
                        </a:cubicBezTo>
                        <a:cubicBezTo>
                          <a:pt x="1286" y="93956"/>
                          <a:pt x="-4905" y="70811"/>
                          <a:pt x="4144" y="45188"/>
                        </a:cubicBezTo>
                        <a:cubicBezTo>
                          <a:pt x="12811" y="20614"/>
                          <a:pt x="32242" y="7564"/>
                          <a:pt x="57103" y="2040"/>
                        </a:cubicBezTo>
                        <a:cubicBezTo>
                          <a:pt x="64342" y="421"/>
                          <a:pt x="71676" y="-627"/>
                          <a:pt x="79201" y="421"/>
                        </a:cubicBezTo>
                        <a:cubicBezTo>
                          <a:pt x="83868" y="1087"/>
                          <a:pt x="87106" y="2516"/>
                          <a:pt x="88535" y="8136"/>
                        </a:cubicBezTo>
                        <a:cubicBezTo>
                          <a:pt x="90726" y="16899"/>
                          <a:pt x="95393" y="24805"/>
                          <a:pt x="101299" y="31758"/>
                        </a:cubicBezTo>
                        <a:cubicBezTo>
                          <a:pt x="111110" y="43093"/>
                          <a:pt x="122349" y="51665"/>
                          <a:pt x="138541" y="50141"/>
                        </a:cubicBezTo>
                        <a:cubicBezTo>
                          <a:pt x="140446" y="49951"/>
                          <a:pt x="142352" y="50618"/>
                          <a:pt x="144256" y="50808"/>
                        </a:cubicBezTo>
                        <a:cubicBezTo>
                          <a:pt x="145114" y="50998"/>
                          <a:pt x="145495" y="51284"/>
                          <a:pt x="145781" y="53094"/>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56" name="任意多边形: 形状 55"/>
                  <p:cNvSpPr/>
                  <p:nvPr>
                    <p:custDataLst>
                      <p:tags r:id="rId38"/>
                    </p:custDataLst>
                  </p:nvPr>
                </p:nvSpPr>
                <p:spPr>
                  <a:xfrm>
                    <a:off x="-2144436" y="4952751"/>
                    <a:ext cx="114245" cy="141987"/>
                  </a:xfrm>
                  <a:custGeom>
                    <a:avLst/>
                    <a:gdLst>
                      <a:gd name="connsiteX0" fmla="*/ 114242 w 114245"/>
                      <a:gd name="connsiteY0" fmla="*/ 107871 h 141987"/>
                      <a:gd name="connsiteX1" fmla="*/ 109861 w 114245"/>
                      <a:gd name="connsiteY1" fmla="*/ 137398 h 141987"/>
                      <a:gd name="connsiteX2" fmla="*/ 102241 w 114245"/>
                      <a:gd name="connsiteY2" fmla="*/ 141208 h 141987"/>
                      <a:gd name="connsiteX3" fmla="*/ 52330 w 114245"/>
                      <a:gd name="connsiteY3" fmla="*/ 122730 h 141987"/>
                      <a:gd name="connsiteX4" fmla="*/ 6229 w 114245"/>
                      <a:gd name="connsiteY4" fmla="*/ 105204 h 141987"/>
                      <a:gd name="connsiteX5" fmla="*/ 1466 w 114245"/>
                      <a:gd name="connsiteY5" fmla="*/ 94726 h 141987"/>
                      <a:gd name="connsiteX6" fmla="*/ 28041 w 114245"/>
                      <a:gd name="connsiteY6" fmla="*/ 24146 h 141987"/>
                      <a:gd name="connsiteX7" fmla="*/ 35280 w 114245"/>
                      <a:gd name="connsiteY7" fmla="*/ 5191 h 141987"/>
                      <a:gd name="connsiteX8" fmla="*/ 43472 w 114245"/>
                      <a:gd name="connsiteY8" fmla="*/ 1381 h 141987"/>
                      <a:gd name="connsiteX9" fmla="*/ 89191 w 114245"/>
                      <a:gd name="connsiteY9" fmla="*/ 36148 h 141987"/>
                      <a:gd name="connsiteX10" fmla="*/ 114242 w 114245"/>
                      <a:gd name="connsiteY10" fmla="*/ 107871 h 1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245" h="141987">
                        <a:moveTo>
                          <a:pt x="114242" y="107871"/>
                        </a:moveTo>
                        <a:cubicBezTo>
                          <a:pt x="114052" y="117872"/>
                          <a:pt x="112718" y="127778"/>
                          <a:pt x="109861" y="137398"/>
                        </a:cubicBezTo>
                        <a:cubicBezTo>
                          <a:pt x="108527" y="141875"/>
                          <a:pt x="106813" y="142923"/>
                          <a:pt x="102241" y="141208"/>
                        </a:cubicBezTo>
                        <a:cubicBezTo>
                          <a:pt x="85667" y="134827"/>
                          <a:pt x="68998" y="128921"/>
                          <a:pt x="52330" y="122730"/>
                        </a:cubicBezTo>
                        <a:cubicBezTo>
                          <a:pt x="36899" y="117015"/>
                          <a:pt x="21564" y="111014"/>
                          <a:pt x="6229" y="105204"/>
                        </a:cubicBezTo>
                        <a:cubicBezTo>
                          <a:pt x="-915" y="102442"/>
                          <a:pt x="-1010" y="102442"/>
                          <a:pt x="1466" y="94726"/>
                        </a:cubicBezTo>
                        <a:cubicBezTo>
                          <a:pt x="9086" y="70723"/>
                          <a:pt x="19087" y="47578"/>
                          <a:pt x="28041" y="24146"/>
                        </a:cubicBezTo>
                        <a:cubicBezTo>
                          <a:pt x="30422" y="17860"/>
                          <a:pt x="32899" y="11478"/>
                          <a:pt x="35280" y="5191"/>
                        </a:cubicBezTo>
                        <a:cubicBezTo>
                          <a:pt x="37566" y="-809"/>
                          <a:pt x="37661" y="-905"/>
                          <a:pt x="43472" y="1381"/>
                        </a:cubicBezTo>
                        <a:cubicBezTo>
                          <a:pt x="61855" y="8811"/>
                          <a:pt x="77190" y="20527"/>
                          <a:pt x="89191" y="36148"/>
                        </a:cubicBezTo>
                        <a:cubicBezTo>
                          <a:pt x="105479" y="57198"/>
                          <a:pt x="114433" y="81010"/>
                          <a:pt x="114242" y="107871"/>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57" name="任意多边形: 形状 56"/>
                  <p:cNvSpPr/>
                  <p:nvPr>
                    <p:custDataLst>
                      <p:tags r:id="rId39"/>
                    </p:custDataLst>
                  </p:nvPr>
                </p:nvSpPr>
                <p:spPr>
                  <a:xfrm>
                    <a:off x="-1964630" y="5097347"/>
                    <a:ext cx="88457" cy="87703"/>
                  </a:xfrm>
                  <a:custGeom>
                    <a:avLst/>
                    <a:gdLst>
                      <a:gd name="connsiteX0" fmla="*/ 44355 w 88457"/>
                      <a:gd name="connsiteY0" fmla="*/ 87671 h 87703"/>
                      <a:gd name="connsiteX1" fmla="*/ 64 w 88457"/>
                      <a:gd name="connsiteY1" fmla="*/ 41284 h 87703"/>
                      <a:gd name="connsiteX2" fmla="*/ 44450 w 88457"/>
                      <a:gd name="connsiteY2" fmla="*/ 41 h 87703"/>
                      <a:gd name="connsiteX3" fmla="*/ 88456 w 88457"/>
                      <a:gd name="connsiteY3" fmla="*/ 43380 h 87703"/>
                      <a:gd name="connsiteX4" fmla="*/ 44355 w 88457"/>
                      <a:gd name="connsiteY4" fmla="*/ 87671 h 8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7" h="87703">
                        <a:moveTo>
                          <a:pt x="44355" y="87671"/>
                        </a:moveTo>
                        <a:cubicBezTo>
                          <a:pt x="14828" y="86909"/>
                          <a:pt x="2159" y="71193"/>
                          <a:pt x="64" y="41284"/>
                        </a:cubicBezTo>
                        <a:cubicBezTo>
                          <a:pt x="-1270" y="21758"/>
                          <a:pt x="18447" y="-1102"/>
                          <a:pt x="44450" y="41"/>
                        </a:cubicBezTo>
                        <a:cubicBezTo>
                          <a:pt x="69311" y="1089"/>
                          <a:pt x="88646" y="19377"/>
                          <a:pt x="88456" y="43380"/>
                        </a:cubicBezTo>
                        <a:cubicBezTo>
                          <a:pt x="88456" y="64430"/>
                          <a:pt x="71311" y="88719"/>
                          <a:pt x="44355" y="87671"/>
                        </a:cubicBezTo>
                        <a:close/>
                      </a:path>
                    </a:pathLst>
                  </a:custGeom>
                  <a:solidFill>
                    <a:srgbClr val="FFD103"/>
                  </a:solidFill>
                  <a:ln w="9525" cap="flat">
                    <a:noFill/>
                    <a:prstDash val="solid"/>
                    <a:miter/>
                  </a:ln>
                </p:spPr>
                <p:txBody>
                  <a:bodyPr rtlCol="0" anchor="ctr"/>
                  <a:lstStyle/>
                  <a:p>
                    <a:endParaRPr lang="zh-CN" altLang="en-US" sz="1800">
                      <a:solidFill>
                        <a:prstClr val="black"/>
                      </a:solidFill>
                    </a:endParaRPr>
                  </a:p>
                </p:txBody>
              </p:sp>
              <p:sp>
                <p:nvSpPr>
                  <p:cNvPr id="58" name="椭圆 57"/>
                  <p:cNvSpPr/>
                  <p:nvPr>
                    <p:custDataLst>
                      <p:tags r:id="rId40"/>
                    </p:custDataLst>
                  </p:nvPr>
                </p:nvSpPr>
                <p:spPr>
                  <a:xfrm rot="20430998">
                    <a:off x="-3562074" y="4968325"/>
                    <a:ext cx="104400" cy="316800"/>
                  </a:xfrm>
                  <a:prstGeom prst="ellipse">
                    <a:avLst/>
                  </a:prstGeom>
                  <a:solidFill>
                    <a:srgbClr val="FFFFFF"/>
                  </a:solidFill>
                  <a:ln w="9525" cap="flat">
                    <a:noFill/>
                    <a:prstDash val="solid"/>
                    <a:miter/>
                  </a:ln>
                </p:spPr>
                <p:txBody>
                  <a:bodyPr rtlCol="0" anchor="ctr"/>
                  <a:lstStyle/>
                  <a:p>
                    <a:endParaRPr lang="zh-CN" altLang="en-US" sz="1800">
                      <a:solidFill>
                        <a:prstClr val="black"/>
                      </a:solidFill>
                    </a:endParaRPr>
                  </a:p>
                </p:txBody>
              </p:sp>
              <p:sp>
                <p:nvSpPr>
                  <p:cNvPr id="59" name="椭圆 58"/>
                  <p:cNvSpPr/>
                  <p:nvPr>
                    <p:custDataLst>
                      <p:tags r:id="rId41"/>
                    </p:custDataLst>
                  </p:nvPr>
                </p:nvSpPr>
                <p:spPr>
                  <a:xfrm rot="431829">
                    <a:off x="-3829598" y="5291037"/>
                    <a:ext cx="317329" cy="104112"/>
                  </a:xfrm>
                  <a:prstGeom prst="ellipse">
                    <a:avLst/>
                  </a:pr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800">
                      <a:solidFill>
                        <a:prstClr val="black"/>
                      </a:solidFill>
                    </a:endParaRPr>
                  </a:p>
                </p:txBody>
              </p:sp>
            </p:grpSp>
          </p:grpSp>
        </p:grpSp>
        <p:sp>
          <p:nvSpPr>
            <p:cNvPr id="26" name="任意多边形: 形状 25"/>
            <p:cNvSpPr/>
            <p:nvPr>
              <p:custDataLst>
                <p:tags r:id="rId42"/>
              </p:custDataLst>
            </p:nvPr>
          </p:nvSpPr>
          <p:spPr>
            <a:xfrm>
              <a:off x="385449" y="1179000"/>
              <a:ext cx="108000" cy="3960000"/>
            </a:xfrm>
            <a:custGeom>
              <a:avLst/>
              <a:gdLst/>
              <a:ahLst/>
              <a:cxnLst/>
              <a:rect l="l" t="t" r="r" b="b"/>
              <a:pathLst>
                <a:path w="114662" h="3980982">
                  <a:moveTo>
                    <a:pt x="11144" y="3924395"/>
                  </a:moveTo>
                  <a:lnTo>
                    <a:pt x="20183" y="3924395"/>
                  </a:lnTo>
                  <a:lnTo>
                    <a:pt x="20183" y="3947055"/>
                  </a:lnTo>
                  <a:lnTo>
                    <a:pt x="96955" y="3947055"/>
                  </a:lnTo>
                  <a:lnTo>
                    <a:pt x="96955" y="3958323"/>
                  </a:lnTo>
                  <a:lnTo>
                    <a:pt x="20183" y="3958323"/>
                  </a:lnTo>
                  <a:lnTo>
                    <a:pt x="20183" y="3980983"/>
                  </a:lnTo>
                  <a:lnTo>
                    <a:pt x="11144" y="3980983"/>
                  </a:lnTo>
                  <a:close/>
                  <a:moveTo>
                    <a:pt x="53987" y="3801047"/>
                  </a:moveTo>
                  <a:cubicBezTo>
                    <a:pt x="43834" y="3801047"/>
                    <a:pt x="35682" y="3804060"/>
                    <a:pt x="29532" y="3810086"/>
                  </a:cubicBezTo>
                  <a:cubicBezTo>
                    <a:pt x="23382" y="3816112"/>
                    <a:pt x="20307" y="3823810"/>
                    <a:pt x="20307" y="3833179"/>
                  </a:cubicBezTo>
                  <a:cubicBezTo>
                    <a:pt x="20307" y="3842549"/>
                    <a:pt x="23382" y="3850267"/>
                    <a:pt x="29532" y="3856335"/>
                  </a:cubicBezTo>
                  <a:cubicBezTo>
                    <a:pt x="35682" y="3862402"/>
                    <a:pt x="43834" y="3865436"/>
                    <a:pt x="53987" y="3865436"/>
                  </a:cubicBezTo>
                  <a:cubicBezTo>
                    <a:pt x="64141" y="3865436"/>
                    <a:pt x="72313" y="3862381"/>
                    <a:pt x="78505" y="3856273"/>
                  </a:cubicBezTo>
                  <a:cubicBezTo>
                    <a:pt x="84696" y="3850164"/>
                    <a:pt x="87792" y="3842445"/>
                    <a:pt x="87792" y="3833117"/>
                  </a:cubicBezTo>
                  <a:cubicBezTo>
                    <a:pt x="87792" y="3823789"/>
                    <a:pt x="84696" y="3816112"/>
                    <a:pt x="78505" y="3810086"/>
                  </a:cubicBezTo>
                  <a:cubicBezTo>
                    <a:pt x="72313" y="3804060"/>
                    <a:pt x="64141" y="3801047"/>
                    <a:pt x="53987" y="3801047"/>
                  </a:cubicBezTo>
                  <a:close/>
                  <a:moveTo>
                    <a:pt x="53987" y="3789531"/>
                  </a:moveTo>
                  <a:cubicBezTo>
                    <a:pt x="66700" y="3789531"/>
                    <a:pt x="77184" y="3793720"/>
                    <a:pt x="85439" y="3802099"/>
                  </a:cubicBezTo>
                  <a:cubicBezTo>
                    <a:pt x="93694" y="3810478"/>
                    <a:pt x="97821" y="3820817"/>
                    <a:pt x="97821" y="3833117"/>
                  </a:cubicBezTo>
                  <a:cubicBezTo>
                    <a:pt x="97821" y="3845417"/>
                    <a:pt x="93673" y="3855777"/>
                    <a:pt x="85377" y="3864197"/>
                  </a:cubicBezTo>
                  <a:cubicBezTo>
                    <a:pt x="77081" y="3872618"/>
                    <a:pt x="66597" y="3876828"/>
                    <a:pt x="53925" y="3876828"/>
                  </a:cubicBezTo>
                  <a:cubicBezTo>
                    <a:pt x="41254" y="3876828"/>
                    <a:pt x="30811" y="3872618"/>
                    <a:pt x="22598" y="3864197"/>
                  </a:cubicBezTo>
                  <a:cubicBezTo>
                    <a:pt x="14384" y="3855777"/>
                    <a:pt x="10277" y="3845417"/>
                    <a:pt x="10277" y="3833117"/>
                  </a:cubicBezTo>
                  <a:cubicBezTo>
                    <a:pt x="10277" y="3820817"/>
                    <a:pt x="14384" y="3810478"/>
                    <a:pt x="22598" y="3802099"/>
                  </a:cubicBezTo>
                  <a:cubicBezTo>
                    <a:pt x="30811" y="3793720"/>
                    <a:pt x="41275" y="3789531"/>
                    <a:pt x="53987" y="3789531"/>
                  </a:cubicBezTo>
                  <a:close/>
                  <a:moveTo>
                    <a:pt x="50396" y="3656924"/>
                  </a:moveTo>
                  <a:lnTo>
                    <a:pt x="59312" y="3656924"/>
                  </a:lnTo>
                  <a:cubicBezTo>
                    <a:pt x="70373" y="3658080"/>
                    <a:pt x="79537" y="3662661"/>
                    <a:pt x="86801" y="3670668"/>
                  </a:cubicBezTo>
                  <a:cubicBezTo>
                    <a:pt x="94065" y="3678676"/>
                    <a:pt x="97698" y="3688602"/>
                    <a:pt x="97698" y="3700448"/>
                  </a:cubicBezTo>
                  <a:cubicBezTo>
                    <a:pt x="97698" y="3712294"/>
                    <a:pt x="93570" y="3722427"/>
                    <a:pt x="85315" y="3730847"/>
                  </a:cubicBezTo>
                  <a:cubicBezTo>
                    <a:pt x="77060" y="3739268"/>
                    <a:pt x="66597" y="3743478"/>
                    <a:pt x="53925" y="3743478"/>
                  </a:cubicBezTo>
                  <a:cubicBezTo>
                    <a:pt x="41254" y="3743478"/>
                    <a:pt x="30811" y="3739268"/>
                    <a:pt x="22598" y="3730847"/>
                  </a:cubicBezTo>
                  <a:cubicBezTo>
                    <a:pt x="14384" y="3722427"/>
                    <a:pt x="10277" y="3712067"/>
                    <a:pt x="10277" y="3699767"/>
                  </a:cubicBezTo>
                  <a:cubicBezTo>
                    <a:pt x="10277" y="3690852"/>
                    <a:pt x="12382" y="3682906"/>
                    <a:pt x="16592" y="3675931"/>
                  </a:cubicBezTo>
                  <a:cubicBezTo>
                    <a:pt x="20802" y="3668956"/>
                    <a:pt x="26870" y="3663817"/>
                    <a:pt x="34794" y="3660515"/>
                  </a:cubicBezTo>
                  <a:lnTo>
                    <a:pt x="34794" y="3674136"/>
                  </a:lnTo>
                  <a:cubicBezTo>
                    <a:pt x="25136" y="3679254"/>
                    <a:pt x="20307" y="3687798"/>
                    <a:pt x="20307" y="3699767"/>
                  </a:cubicBezTo>
                  <a:cubicBezTo>
                    <a:pt x="20307" y="3709095"/>
                    <a:pt x="23382" y="3716793"/>
                    <a:pt x="29532" y="3722861"/>
                  </a:cubicBezTo>
                  <a:cubicBezTo>
                    <a:pt x="35682" y="3728928"/>
                    <a:pt x="43834" y="3731962"/>
                    <a:pt x="53987" y="3731962"/>
                  </a:cubicBezTo>
                  <a:cubicBezTo>
                    <a:pt x="64141" y="3731962"/>
                    <a:pt x="72313" y="3728928"/>
                    <a:pt x="78505" y="3722861"/>
                  </a:cubicBezTo>
                  <a:cubicBezTo>
                    <a:pt x="84696" y="3716793"/>
                    <a:pt x="87792" y="3709240"/>
                    <a:pt x="87792" y="3700201"/>
                  </a:cubicBezTo>
                  <a:cubicBezTo>
                    <a:pt x="87792" y="3691161"/>
                    <a:pt x="85232" y="3683897"/>
                    <a:pt x="80114" y="3678408"/>
                  </a:cubicBezTo>
                  <a:cubicBezTo>
                    <a:pt x="74996" y="3672918"/>
                    <a:pt x="68062" y="3669719"/>
                    <a:pt x="59312" y="3668811"/>
                  </a:cubicBezTo>
                  <a:lnTo>
                    <a:pt x="59312" y="3704225"/>
                  </a:lnTo>
                  <a:lnTo>
                    <a:pt x="50396" y="3704225"/>
                  </a:lnTo>
                  <a:close/>
                  <a:moveTo>
                    <a:pt x="11144" y="3560226"/>
                  </a:moveTo>
                  <a:lnTo>
                    <a:pt x="20059" y="3560226"/>
                  </a:lnTo>
                  <a:lnTo>
                    <a:pt x="20059" y="3594402"/>
                  </a:lnTo>
                  <a:lnTo>
                    <a:pt x="49282" y="3594402"/>
                  </a:lnTo>
                  <a:lnTo>
                    <a:pt x="49282" y="3563941"/>
                  </a:lnTo>
                  <a:lnTo>
                    <a:pt x="58074" y="3563941"/>
                  </a:lnTo>
                  <a:lnTo>
                    <a:pt x="58074" y="3594402"/>
                  </a:lnTo>
                  <a:lnTo>
                    <a:pt x="88039" y="3594402"/>
                  </a:lnTo>
                  <a:lnTo>
                    <a:pt x="88039" y="3560226"/>
                  </a:lnTo>
                  <a:lnTo>
                    <a:pt x="96955" y="3560226"/>
                  </a:lnTo>
                  <a:lnTo>
                    <a:pt x="96955" y="3605670"/>
                  </a:lnTo>
                  <a:lnTo>
                    <a:pt x="11144" y="3605670"/>
                  </a:lnTo>
                  <a:close/>
                  <a:moveTo>
                    <a:pt x="11144" y="3448145"/>
                  </a:moveTo>
                  <a:lnTo>
                    <a:pt x="20183" y="3448145"/>
                  </a:lnTo>
                  <a:lnTo>
                    <a:pt x="20183" y="3470805"/>
                  </a:lnTo>
                  <a:lnTo>
                    <a:pt x="96955" y="3470805"/>
                  </a:lnTo>
                  <a:lnTo>
                    <a:pt x="96955" y="3482073"/>
                  </a:lnTo>
                  <a:lnTo>
                    <a:pt x="20183" y="3482073"/>
                  </a:lnTo>
                  <a:lnTo>
                    <a:pt x="20183" y="3504733"/>
                  </a:lnTo>
                  <a:lnTo>
                    <a:pt x="11144" y="3504733"/>
                  </a:lnTo>
                  <a:close/>
                  <a:moveTo>
                    <a:pt x="11144" y="3330245"/>
                  </a:moveTo>
                  <a:lnTo>
                    <a:pt x="96955" y="3330245"/>
                  </a:lnTo>
                  <a:lnTo>
                    <a:pt x="96955" y="3341637"/>
                  </a:lnTo>
                  <a:lnTo>
                    <a:pt x="58197" y="3341637"/>
                  </a:lnTo>
                  <a:lnTo>
                    <a:pt x="58197" y="3384852"/>
                  </a:lnTo>
                  <a:lnTo>
                    <a:pt x="96955" y="3384852"/>
                  </a:lnTo>
                  <a:lnTo>
                    <a:pt x="96955" y="3396120"/>
                  </a:lnTo>
                  <a:lnTo>
                    <a:pt x="11144" y="3396120"/>
                  </a:lnTo>
                  <a:lnTo>
                    <a:pt x="11144" y="3384852"/>
                  </a:lnTo>
                  <a:lnTo>
                    <a:pt x="49282" y="3384852"/>
                  </a:lnTo>
                  <a:lnTo>
                    <a:pt x="49282" y="3341637"/>
                  </a:lnTo>
                  <a:lnTo>
                    <a:pt x="11144" y="3341637"/>
                  </a:lnTo>
                  <a:close/>
                  <a:moveTo>
                    <a:pt x="11144" y="3236376"/>
                  </a:moveTo>
                  <a:lnTo>
                    <a:pt x="20059" y="3236376"/>
                  </a:lnTo>
                  <a:lnTo>
                    <a:pt x="20059" y="3270552"/>
                  </a:lnTo>
                  <a:lnTo>
                    <a:pt x="49282" y="3270552"/>
                  </a:lnTo>
                  <a:lnTo>
                    <a:pt x="49282" y="3240091"/>
                  </a:lnTo>
                  <a:lnTo>
                    <a:pt x="58074" y="3240091"/>
                  </a:lnTo>
                  <a:lnTo>
                    <a:pt x="58074" y="3270552"/>
                  </a:lnTo>
                  <a:lnTo>
                    <a:pt x="88039" y="3270552"/>
                  </a:lnTo>
                  <a:lnTo>
                    <a:pt x="88039" y="3236376"/>
                  </a:lnTo>
                  <a:lnTo>
                    <a:pt x="96955" y="3236376"/>
                  </a:lnTo>
                  <a:lnTo>
                    <a:pt x="96955" y="3281820"/>
                  </a:lnTo>
                  <a:lnTo>
                    <a:pt x="11144" y="3281820"/>
                  </a:lnTo>
                  <a:close/>
                  <a:moveTo>
                    <a:pt x="36404" y="3130858"/>
                  </a:moveTo>
                  <a:cubicBezTo>
                    <a:pt x="25590" y="3130858"/>
                    <a:pt x="20183" y="3136967"/>
                    <a:pt x="20183" y="3149184"/>
                  </a:cubicBezTo>
                  <a:lnTo>
                    <a:pt x="20183" y="3165777"/>
                  </a:lnTo>
                  <a:lnTo>
                    <a:pt x="52625" y="3165777"/>
                  </a:lnTo>
                  <a:lnTo>
                    <a:pt x="52625" y="3149184"/>
                  </a:lnTo>
                  <a:cubicBezTo>
                    <a:pt x="52625" y="3142993"/>
                    <a:pt x="51201" y="3138391"/>
                    <a:pt x="48353" y="3135378"/>
                  </a:cubicBezTo>
                  <a:cubicBezTo>
                    <a:pt x="45505" y="3132365"/>
                    <a:pt x="41522" y="3130858"/>
                    <a:pt x="36404" y="3130858"/>
                  </a:cubicBezTo>
                  <a:close/>
                  <a:moveTo>
                    <a:pt x="96955" y="3118104"/>
                  </a:moveTo>
                  <a:lnTo>
                    <a:pt x="96955" y="3132220"/>
                  </a:lnTo>
                  <a:lnTo>
                    <a:pt x="61541" y="3154756"/>
                  </a:lnTo>
                  <a:lnTo>
                    <a:pt x="61541" y="3165777"/>
                  </a:lnTo>
                  <a:lnTo>
                    <a:pt x="96955" y="3165777"/>
                  </a:lnTo>
                  <a:lnTo>
                    <a:pt x="96955" y="3177045"/>
                  </a:lnTo>
                  <a:lnTo>
                    <a:pt x="11144" y="3177045"/>
                  </a:lnTo>
                  <a:lnTo>
                    <a:pt x="11144" y="3149184"/>
                  </a:lnTo>
                  <a:cubicBezTo>
                    <a:pt x="11144" y="3139526"/>
                    <a:pt x="13497" y="3132158"/>
                    <a:pt x="18202" y="3127081"/>
                  </a:cubicBezTo>
                  <a:cubicBezTo>
                    <a:pt x="22907" y="3122005"/>
                    <a:pt x="28665" y="3119466"/>
                    <a:pt x="35475" y="3119466"/>
                  </a:cubicBezTo>
                  <a:cubicBezTo>
                    <a:pt x="42286" y="3119466"/>
                    <a:pt x="47961" y="3121324"/>
                    <a:pt x="52501" y="3125038"/>
                  </a:cubicBezTo>
                  <a:cubicBezTo>
                    <a:pt x="57042" y="3128753"/>
                    <a:pt x="59890" y="3134325"/>
                    <a:pt x="61045" y="3141755"/>
                  </a:cubicBezTo>
                  <a:close/>
                  <a:moveTo>
                    <a:pt x="108161" y="3055377"/>
                  </a:moveTo>
                  <a:cubicBezTo>
                    <a:pt x="112495" y="3057235"/>
                    <a:pt x="114662" y="3061053"/>
                    <a:pt x="114662" y="3066831"/>
                  </a:cubicBezTo>
                  <a:lnTo>
                    <a:pt x="109213" y="3066831"/>
                  </a:lnTo>
                  <a:cubicBezTo>
                    <a:pt x="109213" y="3064767"/>
                    <a:pt x="108718" y="3063261"/>
                    <a:pt x="107727" y="3062311"/>
                  </a:cubicBezTo>
                  <a:cubicBezTo>
                    <a:pt x="106737" y="3061362"/>
                    <a:pt x="105168" y="3060888"/>
                    <a:pt x="103022" y="3060888"/>
                  </a:cubicBezTo>
                  <a:lnTo>
                    <a:pt x="100174" y="3060888"/>
                  </a:lnTo>
                  <a:lnTo>
                    <a:pt x="100174" y="3067203"/>
                  </a:lnTo>
                  <a:lnTo>
                    <a:pt x="88658" y="3067203"/>
                  </a:lnTo>
                  <a:lnTo>
                    <a:pt x="88658" y="3055687"/>
                  </a:lnTo>
                  <a:cubicBezTo>
                    <a:pt x="97326" y="3053623"/>
                    <a:pt x="103827" y="3053520"/>
                    <a:pt x="108161" y="3055377"/>
                  </a:cubicBezTo>
                  <a:close/>
                  <a:moveTo>
                    <a:pt x="88287" y="2868987"/>
                  </a:moveTo>
                  <a:lnTo>
                    <a:pt x="96955" y="2868987"/>
                  </a:lnTo>
                  <a:lnTo>
                    <a:pt x="96955" y="2910345"/>
                  </a:lnTo>
                  <a:lnTo>
                    <a:pt x="11144" y="2910345"/>
                  </a:lnTo>
                  <a:lnTo>
                    <a:pt x="11144" y="2899077"/>
                  </a:lnTo>
                  <a:lnTo>
                    <a:pt x="88287" y="2899077"/>
                  </a:lnTo>
                  <a:close/>
                  <a:moveTo>
                    <a:pt x="11144" y="2779176"/>
                  </a:moveTo>
                  <a:lnTo>
                    <a:pt x="20059" y="2779176"/>
                  </a:lnTo>
                  <a:lnTo>
                    <a:pt x="20059" y="2813352"/>
                  </a:lnTo>
                  <a:lnTo>
                    <a:pt x="49282" y="2813352"/>
                  </a:lnTo>
                  <a:lnTo>
                    <a:pt x="49282" y="2782891"/>
                  </a:lnTo>
                  <a:lnTo>
                    <a:pt x="58074" y="2782891"/>
                  </a:lnTo>
                  <a:lnTo>
                    <a:pt x="58074" y="2813352"/>
                  </a:lnTo>
                  <a:lnTo>
                    <a:pt x="88039" y="2813352"/>
                  </a:lnTo>
                  <a:lnTo>
                    <a:pt x="88039" y="2779176"/>
                  </a:lnTo>
                  <a:lnTo>
                    <a:pt x="96955" y="2779176"/>
                  </a:lnTo>
                  <a:lnTo>
                    <a:pt x="96955" y="2824620"/>
                  </a:lnTo>
                  <a:lnTo>
                    <a:pt x="11144" y="2824620"/>
                  </a:lnTo>
                  <a:close/>
                  <a:moveTo>
                    <a:pt x="11144" y="2667095"/>
                  </a:moveTo>
                  <a:lnTo>
                    <a:pt x="20183" y="2667095"/>
                  </a:lnTo>
                  <a:lnTo>
                    <a:pt x="20183" y="2689755"/>
                  </a:lnTo>
                  <a:lnTo>
                    <a:pt x="96955" y="2689755"/>
                  </a:lnTo>
                  <a:lnTo>
                    <a:pt x="96955" y="2701023"/>
                  </a:lnTo>
                  <a:lnTo>
                    <a:pt x="20183" y="2701023"/>
                  </a:lnTo>
                  <a:lnTo>
                    <a:pt x="20183" y="2723683"/>
                  </a:lnTo>
                  <a:lnTo>
                    <a:pt x="11144" y="2723683"/>
                  </a:lnTo>
                  <a:close/>
                  <a:moveTo>
                    <a:pt x="11391" y="2608507"/>
                  </a:moveTo>
                  <a:cubicBezTo>
                    <a:pt x="20720" y="2608507"/>
                    <a:pt x="25384" y="2612717"/>
                    <a:pt x="25384" y="2621137"/>
                  </a:cubicBezTo>
                  <a:lnTo>
                    <a:pt x="19935" y="2621137"/>
                  </a:lnTo>
                  <a:cubicBezTo>
                    <a:pt x="19935" y="2617175"/>
                    <a:pt x="17789" y="2615194"/>
                    <a:pt x="13497" y="2615194"/>
                  </a:cubicBezTo>
                  <a:lnTo>
                    <a:pt x="10649" y="2615194"/>
                  </a:lnTo>
                  <a:lnTo>
                    <a:pt x="10649" y="2621261"/>
                  </a:lnTo>
                  <a:lnTo>
                    <a:pt x="0" y="2621261"/>
                  </a:lnTo>
                  <a:lnTo>
                    <a:pt x="0" y="2609993"/>
                  </a:lnTo>
                  <a:cubicBezTo>
                    <a:pt x="4375" y="2609002"/>
                    <a:pt x="8172" y="2608507"/>
                    <a:pt x="11391" y="2608507"/>
                  </a:cubicBezTo>
                  <a:close/>
                  <a:moveTo>
                    <a:pt x="72933" y="2511476"/>
                  </a:moveTo>
                  <a:cubicBezTo>
                    <a:pt x="79619" y="2511476"/>
                    <a:pt x="85439" y="2514035"/>
                    <a:pt x="90392" y="2519153"/>
                  </a:cubicBezTo>
                  <a:cubicBezTo>
                    <a:pt x="95345" y="2524271"/>
                    <a:pt x="97821" y="2531185"/>
                    <a:pt x="97821" y="2539894"/>
                  </a:cubicBezTo>
                  <a:cubicBezTo>
                    <a:pt x="97821" y="2548603"/>
                    <a:pt x="95820" y="2555681"/>
                    <a:pt x="91816" y="2561130"/>
                  </a:cubicBezTo>
                  <a:cubicBezTo>
                    <a:pt x="87812" y="2566578"/>
                    <a:pt x="82384" y="2569302"/>
                    <a:pt x="75533" y="2569302"/>
                  </a:cubicBezTo>
                  <a:lnTo>
                    <a:pt x="75533" y="2557291"/>
                  </a:lnTo>
                  <a:cubicBezTo>
                    <a:pt x="79413" y="2556961"/>
                    <a:pt x="82550" y="2555413"/>
                    <a:pt x="84944" y="2552648"/>
                  </a:cubicBezTo>
                  <a:cubicBezTo>
                    <a:pt x="87337" y="2549882"/>
                    <a:pt x="88534" y="2545775"/>
                    <a:pt x="88534" y="2540327"/>
                  </a:cubicBezTo>
                  <a:cubicBezTo>
                    <a:pt x="88534" y="2534879"/>
                    <a:pt x="87131" y="2530545"/>
                    <a:pt x="84324" y="2527325"/>
                  </a:cubicBezTo>
                  <a:cubicBezTo>
                    <a:pt x="81518" y="2524106"/>
                    <a:pt x="78236" y="2522496"/>
                    <a:pt x="74480" y="2522496"/>
                  </a:cubicBezTo>
                  <a:cubicBezTo>
                    <a:pt x="70724" y="2522496"/>
                    <a:pt x="67835" y="2523363"/>
                    <a:pt x="65813" y="2525097"/>
                  </a:cubicBezTo>
                  <a:cubicBezTo>
                    <a:pt x="63790" y="2526830"/>
                    <a:pt x="62284" y="2529059"/>
                    <a:pt x="61293" y="2531783"/>
                  </a:cubicBezTo>
                  <a:cubicBezTo>
                    <a:pt x="60302" y="2534507"/>
                    <a:pt x="59456" y="2537541"/>
                    <a:pt x="58755" y="2540884"/>
                  </a:cubicBezTo>
                  <a:cubicBezTo>
                    <a:pt x="58053" y="2544228"/>
                    <a:pt x="57207" y="2547571"/>
                    <a:pt x="56216" y="2550914"/>
                  </a:cubicBezTo>
                  <a:cubicBezTo>
                    <a:pt x="55226" y="2554257"/>
                    <a:pt x="53967" y="2557291"/>
                    <a:pt x="52439" y="2560015"/>
                  </a:cubicBezTo>
                  <a:cubicBezTo>
                    <a:pt x="50912" y="2562739"/>
                    <a:pt x="48642" y="2564968"/>
                    <a:pt x="45629" y="2566702"/>
                  </a:cubicBezTo>
                  <a:cubicBezTo>
                    <a:pt x="42616" y="2568435"/>
                    <a:pt x="38881" y="2569302"/>
                    <a:pt x="34423" y="2569302"/>
                  </a:cubicBezTo>
                  <a:cubicBezTo>
                    <a:pt x="27159" y="2569302"/>
                    <a:pt x="21318" y="2566723"/>
                    <a:pt x="16902" y="2561563"/>
                  </a:cubicBezTo>
                  <a:cubicBezTo>
                    <a:pt x="12485" y="2556404"/>
                    <a:pt x="10277" y="2549676"/>
                    <a:pt x="10277" y="2541380"/>
                  </a:cubicBezTo>
                  <a:cubicBezTo>
                    <a:pt x="10277" y="2533083"/>
                    <a:pt x="12196" y="2526479"/>
                    <a:pt x="16035" y="2521568"/>
                  </a:cubicBezTo>
                  <a:cubicBezTo>
                    <a:pt x="19874" y="2516656"/>
                    <a:pt x="25177" y="2513829"/>
                    <a:pt x="31946" y="2513086"/>
                  </a:cubicBezTo>
                  <a:lnTo>
                    <a:pt x="31946" y="2525592"/>
                  </a:lnTo>
                  <a:cubicBezTo>
                    <a:pt x="28562" y="2525922"/>
                    <a:pt x="25673" y="2527511"/>
                    <a:pt x="23279" y="2530359"/>
                  </a:cubicBezTo>
                  <a:cubicBezTo>
                    <a:pt x="20885" y="2533207"/>
                    <a:pt x="19688" y="2537046"/>
                    <a:pt x="19688" y="2541875"/>
                  </a:cubicBezTo>
                  <a:cubicBezTo>
                    <a:pt x="19688" y="2546704"/>
                    <a:pt x="20905" y="2550646"/>
                    <a:pt x="23341" y="2553700"/>
                  </a:cubicBezTo>
                  <a:cubicBezTo>
                    <a:pt x="25776" y="2556755"/>
                    <a:pt x="29346" y="2558282"/>
                    <a:pt x="34051" y="2558282"/>
                  </a:cubicBezTo>
                  <a:cubicBezTo>
                    <a:pt x="37188" y="2558282"/>
                    <a:pt x="39789" y="2557415"/>
                    <a:pt x="41852" y="2555681"/>
                  </a:cubicBezTo>
                  <a:cubicBezTo>
                    <a:pt x="43916" y="2553948"/>
                    <a:pt x="45443" y="2551719"/>
                    <a:pt x="46434" y="2548995"/>
                  </a:cubicBezTo>
                  <a:cubicBezTo>
                    <a:pt x="47425" y="2546271"/>
                    <a:pt x="48291" y="2543237"/>
                    <a:pt x="49034" y="2539894"/>
                  </a:cubicBezTo>
                  <a:cubicBezTo>
                    <a:pt x="49777" y="2536551"/>
                    <a:pt x="50623" y="2533207"/>
                    <a:pt x="51573" y="2529864"/>
                  </a:cubicBezTo>
                  <a:cubicBezTo>
                    <a:pt x="52522" y="2526521"/>
                    <a:pt x="53740" y="2523487"/>
                    <a:pt x="55226" y="2520763"/>
                  </a:cubicBezTo>
                  <a:cubicBezTo>
                    <a:pt x="56711" y="2518039"/>
                    <a:pt x="58940" y="2515810"/>
                    <a:pt x="61912" y="2514076"/>
                  </a:cubicBezTo>
                  <a:cubicBezTo>
                    <a:pt x="64884" y="2512343"/>
                    <a:pt x="68557" y="2511476"/>
                    <a:pt x="72933" y="2511476"/>
                  </a:cubicBezTo>
                  <a:close/>
                  <a:moveTo>
                    <a:pt x="11144" y="2270350"/>
                  </a:moveTo>
                  <a:lnTo>
                    <a:pt x="96955" y="2270350"/>
                  </a:lnTo>
                  <a:lnTo>
                    <a:pt x="96955" y="2281742"/>
                  </a:lnTo>
                  <a:lnTo>
                    <a:pt x="34423" y="2281742"/>
                  </a:lnTo>
                  <a:lnTo>
                    <a:pt x="96955" y="2310470"/>
                  </a:lnTo>
                  <a:lnTo>
                    <a:pt x="96955" y="2317775"/>
                  </a:lnTo>
                  <a:lnTo>
                    <a:pt x="34423" y="2346627"/>
                  </a:lnTo>
                  <a:lnTo>
                    <a:pt x="96955" y="2346627"/>
                  </a:lnTo>
                  <a:lnTo>
                    <a:pt x="96955" y="2357895"/>
                  </a:lnTo>
                  <a:lnTo>
                    <a:pt x="11144" y="2357895"/>
                  </a:lnTo>
                  <a:lnTo>
                    <a:pt x="11144" y="2346379"/>
                  </a:lnTo>
                  <a:lnTo>
                    <a:pt x="81476" y="2314061"/>
                  </a:lnTo>
                  <a:lnTo>
                    <a:pt x="11144" y="2281866"/>
                  </a:lnTo>
                  <a:close/>
                  <a:moveTo>
                    <a:pt x="69218" y="2165738"/>
                  </a:moveTo>
                  <a:lnTo>
                    <a:pt x="24888" y="2181587"/>
                  </a:lnTo>
                  <a:lnTo>
                    <a:pt x="69218" y="2197437"/>
                  </a:lnTo>
                  <a:close/>
                  <a:moveTo>
                    <a:pt x="96955" y="2144192"/>
                  </a:moveTo>
                  <a:lnTo>
                    <a:pt x="96955" y="2155831"/>
                  </a:lnTo>
                  <a:lnTo>
                    <a:pt x="78133" y="2162518"/>
                  </a:lnTo>
                  <a:lnTo>
                    <a:pt x="78133" y="2200656"/>
                  </a:lnTo>
                  <a:lnTo>
                    <a:pt x="96955" y="2207343"/>
                  </a:lnTo>
                  <a:lnTo>
                    <a:pt x="96955" y="2218858"/>
                  </a:lnTo>
                  <a:lnTo>
                    <a:pt x="11144" y="2187655"/>
                  </a:lnTo>
                  <a:lnTo>
                    <a:pt x="11144" y="2175272"/>
                  </a:lnTo>
                  <a:close/>
                  <a:moveTo>
                    <a:pt x="11144" y="2029901"/>
                  </a:moveTo>
                  <a:lnTo>
                    <a:pt x="54606" y="2070021"/>
                  </a:lnTo>
                  <a:lnTo>
                    <a:pt x="96955" y="2029901"/>
                  </a:lnTo>
                  <a:lnTo>
                    <a:pt x="96955" y="2044884"/>
                  </a:lnTo>
                  <a:lnTo>
                    <a:pt x="58569" y="2079927"/>
                  </a:lnTo>
                  <a:lnTo>
                    <a:pt x="96955" y="2079927"/>
                  </a:lnTo>
                  <a:lnTo>
                    <a:pt x="96955" y="2091195"/>
                  </a:lnTo>
                  <a:lnTo>
                    <a:pt x="11144" y="2091195"/>
                  </a:lnTo>
                  <a:lnTo>
                    <a:pt x="11144" y="2079927"/>
                  </a:lnTo>
                  <a:lnTo>
                    <a:pt x="50892" y="2079927"/>
                  </a:lnTo>
                  <a:lnTo>
                    <a:pt x="11144" y="2044637"/>
                  </a:lnTo>
                  <a:close/>
                  <a:moveTo>
                    <a:pt x="11144" y="1940976"/>
                  </a:moveTo>
                  <a:lnTo>
                    <a:pt x="20059" y="1940976"/>
                  </a:lnTo>
                  <a:lnTo>
                    <a:pt x="20059" y="1975152"/>
                  </a:lnTo>
                  <a:lnTo>
                    <a:pt x="49282" y="1975152"/>
                  </a:lnTo>
                  <a:lnTo>
                    <a:pt x="49282" y="1944691"/>
                  </a:lnTo>
                  <a:lnTo>
                    <a:pt x="58074" y="1944691"/>
                  </a:lnTo>
                  <a:lnTo>
                    <a:pt x="58074" y="1975152"/>
                  </a:lnTo>
                  <a:lnTo>
                    <a:pt x="88039" y="1975152"/>
                  </a:lnTo>
                  <a:lnTo>
                    <a:pt x="88039" y="1940976"/>
                  </a:lnTo>
                  <a:lnTo>
                    <a:pt x="96955" y="1940976"/>
                  </a:lnTo>
                  <a:lnTo>
                    <a:pt x="96955" y="1986420"/>
                  </a:lnTo>
                  <a:lnTo>
                    <a:pt x="11144" y="1986420"/>
                  </a:lnTo>
                  <a:close/>
                  <a:moveTo>
                    <a:pt x="11144" y="1740951"/>
                  </a:moveTo>
                  <a:lnTo>
                    <a:pt x="20059" y="1740951"/>
                  </a:lnTo>
                  <a:lnTo>
                    <a:pt x="20059" y="1775127"/>
                  </a:lnTo>
                  <a:lnTo>
                    <a:pt x="49282" y="1775127"/>
                  </a:lnTo>
                  <a:lnTo>
                    <a:pt x="49282" y="1744666"/>
                  </a:lnTo>
                  <a:lnTo>
                    <a:pt x="58074" y="1744666"/>
                  </a:lnTo>
                  <a:lnTo>
                    <a:pt x="58074" y="1775127"/>
                  </a:lnTo>
                  <a:lnTo>
                    <a:pt x="88039" y="1775127"/>
                  </a:lnTo>
                  <a:lnTo>
                    <a:pt x="88039" y="1740951"/>
                  </a:lnTo>
                  <a:lnTo>
                    <a:pt x="96955" y="1740951"/>
                  </a:lnTo>
                  <a:lnTo>
                    <a:pt x="96955" y="1786395"/>
                  </a:lnTo>
                  <a:lnTo>
                    <a:pt x="11144" y="1786395"/>
                  </a:lnTo>
                  <a:close/>
                  <a:moveTo>
                    <a:pt x="54483" y="1621193"/>
                  </a:moveTo>
                  <a:cubicBezTo>
                    <a:pt x="43834" y="1621193"/>
                    <a:pt x="35537" y="1624041"/>
                    <a:pt x="29594" y="1629737"/>
                  </a:cubicBezTo>
                  <a:cubicBezTo>
                    <a:pt x="23650" y="1635433"/>
                    <a:pt x="20678" y="1643688"/>
                    <a:pt x="20678" y="1654502"/>
                  </a:cubicBezTo>
                  <a:lnTo>
                    <a:pt x="20678" y="1670352"/>
                  </a:lnTo>
                  <a:lnTo>
                    <a:pt x="88287" y="1670352"/>
                  </a:lnTo>
                  <a:lnTo>
                    <a:pt x="88287" y="1654502"/>
                  </a:lnTo>
                  <a:cubicBezTo>
                    <a:pt x="88287" y="1643688"/>
                    <a:pt x="85315" y="1635433"/>
                    <a:pt x="79371" y="1629737"/>
                  </a:cubicBezTo>
                  <a:cubicBezTo>
                    <a:pt x="73428" y="1624041"/>
                    <a:pt x="65132" y="1621193"/>
                    <a:pt x="54483" y="1621193"/>
                  </a:cubicBezTo>
                  <a:close/>
                  <a:moveTo>
                    <a:pt x="54483" y="1609678"/>
                  </a:moveTo>
                  <a:cubicBezTo>
                    <a:pt x="67856" y="1609678"/>
                    <a:pt x="78278" y="1613681"/>
                    <a:pt x="85748" y="1621688"/>
                  </a:cubicBezTo>
                  <a:cubicBezTo>
                    <a:pt x="93219" y="1629696"/>
                    <a:pt x="96955" y="1640634"/>
                    <a:pt x="96955" y="1654502"/>
                  </a:cubicBezTo>
                  <a:lnTo>
                    <a:pt x="96955" y="1681620"/>
                  </a:lnTo>
                  <a:lnTo>
                    <a:pt x="11144" y="1681620"/>
                  </a:lnTo>
                  <a:lnTo>
                    <a:pt x="11144" y="1654502"/>
                  </a:lnTo>
                  <a:cubicBezTo>
                    <a:pt x="11144" y="1640634"/>
                    <a:pt x="15024" y="1629696"/>
                    <a:pt x="22783" y="1621688"/>
                  </a:cubicBezTo>
                  <a:cubicBezTo>
                    <a:pt x="30543" y="1613681"/>
                    <a:pt x="41109" y="1609678"/>
                    <a:pt x="54483" y="1609678"/>
                  </a:cubicBezTo>
                  <a:close/>
                  <a:moveTo>
                    <a:pt x="11144" y="1492787"/>
                  </a:moveTo>
                  <a:lnTo>
                    <a:pt x="66865" y="1492787"/>
                  </a:lnTo>
                  <a:cubicBezTo>
                    <a:pt x="76936" y="1492787"/>
                    <a:pt x="84613" y="1495861"/>
                    <a:pt x="89897" y="1502012"/>
                  </a:cubicBezTo>
                  <a:cubicBezTo>
                    <a:pt x="95180" y="1508162"/>
                    <a:pt x="97821" y="1515963"/>
                    <a:pt x="97821" y="1525415"/>
                  </a:cubicBezTo>
                  <a:cubicBezTo>
                    <a:pt x="97821" y="1534866"/>
                    <a:pt x="95180" y="1542647"/>
                    <a:pt x="89897" y="1548756"/>
                  </a:cubicBezTo>
                  <a:cubicBezTo>
                    <a:pt x="84613" y="1554864"/>
                    <a:pt x="76936" y="1557918"/>
                    <a:pt x="66865" y="1557918"/>
                  </a:cubicBezTo>
                  <a:lnTo>
                    <a:pt x="11144" y="1557918"/>
                  </a:lnTo>
                  <a:lnTo>
                    <a:pt x="11144" y="1546527"/>
                  </a:lnTo>
                  <a:lnTo>
                    <a:pt x="66865" y="1546527"/>
                  </a:lnTo>
                  <a:cubicBezTo>
                    <a:pt x="73964" y="1546527"/>
                    <a:pt x="79268" y="1544649"/>
                    <a:pt x="82777" y="1540893"/>
                  </a:cubicBezTo>
                  <a:cubicBezTo>
                    <a:pt x="86285" y="1537137"/>
                    <a:pt x="88039" y="1531957"/>
                    <a:pt x="88039" y="1525353"/>
                  </a:cubicBezTo>
                  <a:cubicBezTo>
                    <a:pt x="88039" y="1518748"/>
                    <a:pt x="86285" y="1513548"/>
                    <a:pt x="82777" y="1509751"/>
                  </a:cubicBezTo>
                  <a:cubicBezTo>
                    <a:pt x="79268" y="1505953"/>
                    <a:pt x="73964" y="1504055"/>
                    <a:pt x="66865" y="1504055"/>
                  </a:cubicBezTo>
                  <a:lnTo>
                    <a:pt x="11144" y="1504055"/>
                  </a:lnTo>
                  <a:close/>
                  <a:moveTo>
                    <a:pt x="34794" y="1355465"/>
                  </a:moveTo>
                  <a:lnTo>
                    <a:pt x="34794" y="1369086"/>
                  </a:lnTo>
                  <a:cubicBezTo>
                    <a:pt x="25136" y="1374204"/>
                    <a:pt x="20307" y="1382747"/>
                    <a:pt x="20307" y="1394717"/>
                  </a:cubicBezTo>
                  <a:cubicBezTo>
                    <a:pt x="20307" y="1404045"/>
                    <a:pt x="23382" y="1411743"/>
                    <a:pt x="29532" y="1417810"/>
                  </a:cubicBezTo>
                  <a:cubicBezTo>
                    <a:pt x="35682" y="1423878"/>
                    <a:pt x="43834" y="1426912"/>
                    <a:pt x="53987" y="1426912"/>
                  </a:cubicBezTo>
                  <a:cubicBezTo>
                    <a:pt x="64141" y="1426912"/>
                    <a:pt x="72313" y="1423878"/>
                    <a:pt x="78505" y="1417810"/>
                  </a:cubicBezTo>
                  <a:cubicBezTo>
                    <a:pt x="84696" y="1411743"/>
                    <a:pt x="87792" y="1404045"/>
                    <a:pt x="87792" y="1394717"/>
                  </a:cubicBezTo>
                  <a:cubicBezTo>
                    <a:pt x="87792" y="1389021"/>
                    <a:pt x="86533" y="1383944"/>
                    <a:pt x="84015" y="1379487"/>
                  </a:cubicBezTo>
                  <a:cubicBezTo>
                    <a:pt x="81497" y="1375029"/>
                    <a:pt x="77886" y="1371562"/>
                    <a:pt x="73180" y="1369086"/>
                  </a:cubicBezTo>
                  <a:lnTo>
                    <a:pt x="73180" y="1355465"/>
                  </a:lnTo>
                  <a:cubicBezTo>
                    <a:pt x="81105" y="1358767"/>
                    <a:pt x="87172" y="1363905"/>
                    <a:pt x="91382" y="1370881"/>
                  </a:cubicBezTo>
                  <a:cubicBezTo>
                    <a:pt x="95592" y="1377856"/>
                    <a:pt x="97698" y="1385802"/>
                    <a:pt x="97698" y="1394717"/>
                  </a:cubicBezTo>
                  <a:cubicBezTo>
                    <a:pt x="97698" y="1407017"/>
                    <a:pt x="93570" y="1417377"/>
                    <a:pt x="85315" y="1425797"/>
                  </a:cubicBezTo>
                  <a:cubicBezTo>
                    <a:pt x="77060" y="1434217"/>
                    <a:pt x="66597" y="1438428"/>
                    <a:pt x="53925" y="1438428"/>
                  </a:cubicBezTo>
                  <a:cubicBezTo>
                    <a:pt x="41254" y="1438428"/>
                    <a:pt x="30811" y="1434217"/>
                    <a:pt x="22598" y="1425797"/>
                  </a:cubicBezTo>
                  <a:cubicBezTo>
                    <a:pt x="14384" y="1417377"/>
                    <a:pt x="10277" y="1407017"/>
                    <a:pt x="10277" y="1394717"/>
                  </a:cubicBezTo>
                  <a:cubicBezTo>
                    <a:pt x="10277" y="1385802"/>
                    <a:pt x="12382" y="1377856"/>
                    <a:pt x="16592" y="1370881"/>
                  </a:cubicBezTo>
                  <a:cubicBezTo>
                    <a:pt x="20802" y="1363905"/>
                    <a:pt x="26870" y="1358767"/>
                    <a:pt x="34794" y="1355465"/>
                  </a:cubicBezTo>
                  <a:close/>
                  <a:moveTo>
                    <a:pt x="69218" y="1260862"/>
                  </a:moveTo>
                  <a:lnTo>
                    <a:pt x="24888" y="1276712"/>
                  </a:lnTo>
                  <a:lnTo>
                    <a:pt x="69218" y="1292562"/>
                  </a:lnTo>
                  <a:close/>
                  <a:moveTo>
                    <a:pt x="96955" y="1239317"/>
                  </a:moveTo>
                  <a:lnTo>
                    <a:pt x="96955" y="1250956"/>
                  </a:lnTo>
                  <a:lnTo>
                    <a:pt x="78133" y="1257643"/>
                  </a:lnTo>
                  <a:lnTo>
                    <a:pt x="78133" y="1295781"/>
                  </a:lnTo>
                  <a:lnTo>
                    <a:pt x="96955" y="1302467"/>
                  </a:lnTo>
                  <a:lnTo>
                    <a:pt x="96955" y="1313983"/>
                  </a:lnTo>
                  <a:lnTo>
                    <a:pt x="11144" y="1282779"/>
                  </a:lnTo>
                  <a:lnTo>
                    <a:pt x="11144" y="1270397"/>
                  </a:lnTo>
                  <a:close/>
                  <a:moveTo>
                    <a:pt x="11144" y="1133570"/>
                  </a:moveTo>
                  <a:lnTo>
                    <a:pt x="20183" y="1133570"/>
                  </a:lnTo>
                  <a:lnTo>
                    <a:pt x="20183" y="1156230"/>
                  </a:lnTo>
                  <a:lnTo>
                    <a:pt x="96955" y="1156230"/>
                  </a:lnTo>
                  <a:lnTo>
                    <a:pt x="96955" y="1167498"/>
                  </a:lnTo>
                  <a:lnTo>
                    <a:pt x="20183" y="1167498"/>
                  </a:lnTo>
                  <a:lnTo>
                    <a:pt x="20183" y="1190158"/>
                  </a:lnTo>
                  <a:lnTo>
                    <a:pt x="11144" y="1190158"/>
                  </a:lnTo>
                  <a:close/>
                  <a:moveTo>
                    <a:pt x="11144" y="1070277"/>
                  </a:moveTo>
                  <a:lnTo>
                    <a:pt x="96955" y="1070277"/>
                  </a:lnTo>
                  <a:lnTo>
                    <a:pt x="96955" y="1081545"/>
                  </a:lnTo>
                  <a:lnTo>
                    <a:pt x="11144" y="1081545"/>
                  </a:lnTo>
                  <a:close/>
                  <a:moveTo>
                    <a:pt x="53987" y="943547"/>
                  </a:moveTo>
                  <a:cubicBezTo>
                    <a:pt x="43834" y="943547"/>
                    <a:pt x="35682" y="946560"/>
                    <a:pt x="29532" y="952586"/>
                  </a:cubicBezTo>
                  <a:cubicBezTo>
                    <a:pt x="23382" y="958612"/>
                    <a:pt x="20307" y="966310"/>
                    <a:pt x="20307" y="975679"/>
                  </a:cubicBezTo>
                  <a:cubicBezTo>
                    <a:pt x="20307" y="985048"/>
                    <a:pt x="23382" y="992767"/>
                    <a:pt x="29532" y="998834"/>
                  </a:cubicBezTo>
                  <a:cubicBezTo>
                    <a:pt x="35682" y="1004902"/>
                    <a:pt x="43834" y="1007935"/>
                    <a:pt x="53987" y="1007935"/>
                  </a:cubicBezTo>
                  <a:cubicBezTo>
                    <a:pt x="64141" y="1007935"/>
                    <a:pt x="72313" y="1004881"/>
                    <a:pt x="78505" y="998772"/>
                  </a:cubicBezTo>
                  <a:cubicBezTo>
                    <a:pt x="84696" y="992664"/>
                    <a:pt x="87792" y="984945"/>
                    <a:pt x="87792" y="975617"/>
                  </a:cubicBezTo>
                  <a:cubicBezTo>
                    <a:pt x="87792" y="966289"/>
                    <a:pt x="84696" y="958612"/>
                    <a:pt x="78505" y="952586"/>
                  </a:cubicBezTo>
                  <a:cubicBezTo>
                    <a:pt x="72313" y="946560"/>
                    <a:pt x="64141" y="943547"/>
                    <a:pt x="53987" y="943547"/>
                  </a:cubicBezTo>
                  <a:close/>
                  <a:moveTo>
                    <a:pt x="53987" y="932031"/>
                  </a:moveTo>
                  <a:cubicBezTo>
                    <a:pt x="66700" y="932031"/>
                    <a:pt x="77184" y="936220"/>
                    <a:pt x="85439" y="944599"/>
                  </a:cubicBezTo>
                  <a:cubicBezTo>
                    <a:pt x="93694" y="952978"/>
                    <a:pt x="97821" y="963317"/>
                    <a:pt x="97821" y="975617"/>
                  </a:cubicBezTo>
                  <a:cubicBezTo>
                    <a:pt x="97821" y="987917"/>
                    <a:pt x="93673" y="998277"/>
                    <a:pt x="85377" y="1006697"/>
                  </a:cubicBezTo>
                  <a:cubicBezTo>
                    <a:pt x="77081" y="1015117"/>
                    <a:pt x="66597" y="1019328"/>
                    <a:pt x="53925" y="1019328"/>
                  </a:cubicBezTo>
                  <a:cubicBezTo>
                    <a:pt x="41254" y="1019328"/>
                    <a:pt x="30811" y="1015117"/>
                    <a:pt x="22598" y="1006697"/>
                  </a:cubicBezTo>
                  <a:cubicBezTo>
                    <a:pt x="14384" y="998277"/>
                    <a:pt x="10277" y="987917"/>
                    <a:pt x="10277" y="975617"/>
                  </a:cubicBezTo>
                  <a:cubicBezTo>
                    <a:pt x="10277" y="963317"/>
                    <a:pt x="14384" y="952978"/>
                    <a:pt x="22598" y="944599"/>
                  </a:cubicBezTo>
                  <a:cubicBezTo>
                    <a:pt x="30811" y="936220"/>
                    <a:pt x="41275" y="932031"/>
                    <a:pt x="53987" y="932031"/>
                  </a:cubicBezTo>
                  <a:close/>
                  <a:moveTo>
                    <a:pt x="11144" y="813664"/>
                  </a:moveTo>
                  <a:lnTo>
                    <a:pt x="96955" y="813664"/>
                  </a:lnTo>
                  <a:lnTo>
                    <a:pt x="96955" y="824932"/>
                  </a:lnTo>
                  <a:lnTo>
                    <a:pt x="28851" y="870252"/>
                  </a:lnTo>
                  <a:lnTo>
                    <a:pt x="96955" y="870252"/>
                  </a:lnTo>
                  <a:lnTo>
                    <a:pt x="96955" y="881520"/>
                  </a:lnTo>
                  <a:lnTo>
                    <a:pt x="11144" y="881520"/>
                  </a:lnTo>
                  <a:lnTo>
                    <a:pt x="11144" y="870252"/>
                  </a:lnTo>
                  <a:lnTo>
                    <a:pt x="79248" y="824932"/>
                  </a:lnTo>
                  <a:lnTo>
                    <a:pt x="11144" y="824932"/>
                  </a:lnTo>
                  <a:close/>
                  <a:moveTo>
                    <a:pt x="34361" y="615639"/>
                  </a:moveTo>
                  <a:cubicBezTo>
                    <a:pt x="30027" y="615639"/>
                    <a:pt x="26581" y="617104"/>
                    <a:pt x="24022" y="620035"/>
                  </a:cubicBezTo>
                  <a:cubicBezTo>
                    <a:pt x="21463" y="622965"/>
                    <a:pt x="20183" y="627031"/>
                    <a:pt x="20183" y="632231"/>
                  </a:cubicBezTo>
                  <a:lnTo>
                    <a:pt x="20183" y="651177"/>
                  </a:lnTo>
                  <a:lnTo>
                    <a:pt x="48415" y="651177"/>
                  </a:lnTo>
                  <a:lnTo>
                    <a:pt x="48415" y="632231"/>
                  </a:lnTo>
                  <a:cubicBezTo>
                    <a:pt x="48415" y="627031"/>
                    <a:pt x="47156" y="622965"/>
                    <a:pt x="44639" y="620035"/>
                  </a:cubicBezTo>
                  <a:cubicBezTo>
                    <a:pt x="42121" y="617104"/>
                    <a:pt x="38695" y="615639"/>
                    <a:pt x="34361" y="615639"/>
                  </a:cubicBezTo>
                  <a:close/>
                  <a:moveTo>
                    <a:pt x="72747" y="613410"/>
                  </a:moveTo>
                  <a:cubicBezTo>
                    <a:pt x="68000" y="613410"/>
                    <a:pt x="64265" y="615082"/>
                    <a:pt x="61541" y="618425"/>
                  </a:cubicBezTo>
                  <a:cubicBezTo>
                    <a:pt x="58816" y="621768"/>
                    <a:pt x="57454" y="626206"/>
                    <a:pt x="57454" y="631736"/>
                  </a:cubicBezTo>
                  <a:lnTo>
                    <a:pt x="57454" y="651177"/>
                  </a:lnTo>
                  <a:lnTo>
                    <a:pt x="88039" y="651177"/>
                  </a:lnTo>
                  <a:lnTo>
                    <a:pt x="88039" y="630869"/>
                  </a:lnTo>
                  <a:cubicBezTo>
                    <a:pt x="88039" y="625421"/>
                    <a:pt x="86677" y="621149"/>
                    <a:pt x="83953" y="618054"/>
                  </a:cubicBezTo>
                  <a:cubicBezTo>
                    <a:pt x="81229" y="614958"/>
                    <a:pt x="77493" y="613410"/>
                    <a:pt x="72747" y="613410"/>
                  </a:cubicBezTo>
                  <a:close/>
                  <a:moveTo>
                    <a:pt x="74295" y="602266"/>
                  </a:moveTo>
                  <a:cubicBezTo>
                    <a:pt x="80816" y="602266"/>
                    <a:pt x="86223" y="604805"/>
                    <a:pt x="90516" y="609881"/>
                  </a:cubicBezTo>
                  <a:cubicBezTo>
                    <a:pt x="94808" y="614958"/>
                    <a:pt x="96955" y="621748"/>
                    <a:pt x="96955" y="630250"/>
                  </a:cubicBezTo>
                  <a:lnTo>
                    <a:pt x="96955" y="662445"/>
                  </a:lnTo>
                  <a:lnTo>
                    <a:pt x="11144" y="662445"/>
                  </a:lnTo>
                  <a:lnTo>
                    <a:pt x="11144" y="631736"/>
                  </a:lnTo>
                  <a:cubicBezTo>
                    <a:pt x="11144" y="622986"/>
                    <a:pt x="13270" y="616217"/>
                    <a:pt x="17521" y="611429"/>
                  </a:cubicBezTo>
                  <a:cubicBezTo>
                    <a:pt x="21772" y="606641"/>
                    <a:pt x="27241" y="604247"/>
                    <a:pt x="33928" y="604247"/>
                  </a:cubicBezTo>
                  <a:cubicBezTo>
                    <a:pt x="43503" y="604247"/>
                    <a:pt x="49819" y="609737"/>
                    <a:pt x="52873" y="620716"/>
                  </a:cubicBezTo>
                  <a:cubicBezTo>
                    <a:pt x="53781" y="615185"/>
                    <a:pt x="56257" y="610727"/>
                    <a:pt x="60302" y="607342"/>
                  </a:cubicBezTo>
                  <a:cubicBezTo>
                    <a:pt x="64347" y="603958"/>
                    <a:pt x="69011" y="602266"/>
                    <a:pt x="74295" y="602266"/>
                  </a:cubicBezTo>
                  <a:close/>
                  <a:moveTo>
                    <a:pt x="11144" y="502701"/>
                  </a:moveTo>
                  <a:lnTo>
                    <a:pt x="20059" y="502701"/>
                  </a:lnTo>
                  <a:lnTo>
                    <a:pt x="20059" y="536877"/>
                  </a:lnTo>
                  <a:lnTo>
                    <a:pt x="49282" y="536877"/>
                  </a:lnTo>
                  <a:lnTo>
                    <a:pt x="49282" y="506416"/>
                  </a:lnTo>
                  <a:lnTo>
                    <a:pt x="58074" y="506416"/>
                  </a:lnTo>
                  <a:lnTo>
                    <a:pt x="58074" y="536877"/>
                  </a:lnTo>
                  <a:lnTo>
                    <a:pt x="88039" y="536877"/>
                  </a:lnTo>
                  <a:lnTo>
                    <a:pt x="88039" y="502701"/>
                  </a:lnTo>
                  <a:lnTo>
                    <a:pt x="96955" y="502701"/>
                  </a:lnTo>
                  <a:lnTo>
                    <a:pt x="96955" y="548145"/>
                  </a:lnTo>
                  <a:lnTo>
                    <a:pt x="11144" y="548145"/>
                  </a:lnTo>
                  <a:close/>
                  <a:moveTo>
                    <a:pt x="11144" y="390620"/>
                  </a:moveTo>
                  <a:lnTo>
                    <a:pt x="20183" y="390620"/>
                  </a:lnTo>
                  <a:lnTo>
                    <a:pt x="20183" y="413280"/>
                  </a:lnTo>
                  <a:lnTo>
                    <a:pt x="96955" y="413280"/>
                  </a:lnTo>
                  <a:lnTo>
                    <a:pt x="96955" y="424548"/>
                  </a:lnTo>
                  <a:lnTo>
                    <a:pt x="20183" y="424548"/>
                  </a:lnTo>
                  <a:lnTo>
                    <a:pt x="20183" y="447208"/>
                  </a:lnTo>
                  <a:lnTo>
                    <a:pt x="11144" y="447208"/>
                  </a:lnTo>
                  <a:close/>
                  <a:moveTo>
                    <a:pt x="11144" y="285845"/>
                  </a:moveTo>
                  <a:lnTo>
                    <a:pt x="20183" y="285845"/>
                  </a:lnTo>
                  <a:lnTo>
                    <a:pt x="20183" y="308505"/>
                  </a:lnTo>
                  <a:lnTo>
                    <a:pt x="96955" y="308505"/>
                  </a:lnTo>
                  <a:lnTo>
                    <a:pt x="96955" y="319774"/>
                  </a:lnTo>
                  <a:lnTo>
                    <a:pt x="20183" y="319774"/>
                  </a:lnTo>
                  <a:lnTo>
                    <a:pt x="20183" y="342433"/>
                  </a:lnTo>
                  <a:lnTo>
                    <a:pt x="11144" y="342433"/>
                  </a:lnTo>
                  <a:close/>
                  <a:moveTo>
                    <a:pt x="11144" y="197901"/>
                  </a:moveTo>
                  <a:lnTo>
                    <a:pt x="20059" y="197901"/>
                  </a:lnTo>
                  <a:lnTo>
                    <a:pt x="20059" y="232077"/>
                  </a:lnTo>
                  <a:lnTo>
                    <a:pt x="49282" y="232077"/>
                  </a:lnTo>
                  <a:lnTo>
                    <a:pt x="49282" y="201616"/>
                  </a:lnTo>
                  <a:lnTo>
                    <a:pt x="58074" y="201616"/>
                  </a:lnTo>
                  <a:lnTo>
                    <a:pt x="58074" y="232077"/>
                  </a:lnTo>
                  <a:lnTo>
                    <a:pt x="88039" y="232077"/>
                  </a:lnTo>
                  <a:lnTo>
                    <a:pt x="88039" y="197901"/>
                  </a:lnTo>
                  <a:lnTo>
                    <a:pt x="96955" y="197901"/>
                  </a:lnTo>
                  <a:lnTo>
                    <a:pt x="96955" y="243345"/>
                  </a:lnTo>
                  <a:lnTo>
                    <a:pt x="11144" y="243345"/>
                  </a:lnTo>
                  <a:close/>
                  <a:moveTo>
                    <a:pt x="36404" y="92383"/>
                  </a:moveTo>
                  <a:cubicBezTo>
                    <a:pt x="25590" y="92383"/>
                    <a:pt x="20183" y="98492"/>
                    <a:pt x="20183" y="110709"/>
                  </a:cubicBezTo>
                  <a:lnTo>
                    <a:pt x="20183" y="127302"/>
                  </a:lnTo>
                  <a:lnTo>
                    <a:pt x="52625" y="127302"/>
                  </a:lnTo>
                  <a:lnTo>
                    <a:pt x="52625" y="110709"/>
                  </a:lnTo>
                  <a:cubicBezTo>
                    <a:pt x="52625" y="104518"/>
                    <a:pt x="51201" y="99916"/>
                    <a:pt x="48353" y="96903"/>
                  </a:cubicBezTo>
                  <a:cubicBezTo>
                    <a:pt x="45505" y="93890"/>
                    <a:pt x="41522" y="92383"/>
                    <a:pt x="36404" y="92383"/>
                  </a:cubicBezTo>
                  <a:close/>
                  <a:moveTo>
                    <a:pt x="96955" y="79629"/>
                  </a:moveTo>
                  <a:lnTo>
                    <a:pt x="96955" y="93745"/>
                  </a:lnTo>
                  <a:lnTo>
                    <a:pt x="61541" y="116281"/>
                  </a:lnTo>
                  <a:lnTo>
                    <a:pt x="61541" y="127302"/>
                  </a:lnTo>
                  <a:lnTo>
                    <a:pt x="96955" y="127302"/>
                  </a:lnTo>
                  <a:lnTo>
                    <a:pt x="96955" y="138570"/>
                  </a:lnTo>
                  <a:lnTo>
                    <a:pt x="11144" y="138570"/>
                  </a:lnTo>
                  <a:lnTo>
                    <a:pt x="11144" y="110709"/>
                  </a:lnTo>
                  <a:cubicBezTo>
                    <a:pt x="11144" y="101051"/>
                    <a:pt x="13497" y="93683"/>
                    <a:pt x="18202" y="88606"/>
                  </a:cubicBezTo>
                  <a:cubicBezTo>
                    <a:pt x="22907" y="83530"/>
                    <a:pt x="28665" y="80991"/>
                    <a:pt x="35475" y="80991"/>
                  </a:cubicBezTo>
                  <a:cubicBezTo>
                    <a:pt x="42286" y="80991"/>
                    <a:pt x="47961" y="82849"/>
                    <a:pt x="52501" y="86563"/>
                  </a:cubicBezTo>
                  <a:cubicBezTo>
                    <a:pt x="57042" y="90278"/>
                    <a:pt x="59890" y="95850"/>
                    <a:pt x="61045" y="103280"/>
                  </a:cubicBezTo>
                  <a:close/>
                  <a:moveTo>
                    <a:pt x="4333" y="1734"/>
                  </a:moveTo>
                  <a:lnTo>
                    <a:pt x="71323" y="2972"/>
                  </a:lnTo>
                  <a:lnTo>
                    <a:pt x="71323" y="12135"/>
                  </a:lnTo>
                  <a:lnTo>
                    <a:pt x="4333" y="13497"/>
                  </a:lnTo>
                  <a:close/>
                  <a:moveTo>
                    <a:pt x="89711" y="0"/>
                  </a:moveTo>
                  <a:cubicBezTo>
                    <a:pt x="91733" y="0"/>
                    <a:pt x="93446" y="702"/>
                    <a:pt x="94850" y="2105"/>
                  </a:cubicBezTo>
                  <a:cubicBezTo>
                    <a:pt x="96253" y="3509"/>
                    <a:pt x="96955" y="5222"/>
                    <a:pt x="96955" y="7244"/>
                  </a:cubicBezTo>
                  <a:cubicBezTo>
                    <a:pt x="96955" y="9266"/>
                    <a:pt x="96253" y="10979"/>
                    <a:pt x="94850" y="12383"/>
                  </a:cubicBezTo>
                  <a:cubicBezTo>
                    <a:pt x="93446" y="13786"/>
                    <a:pt x="91733" y="14488"/>
                    <a:pt x="89711" y="14488"/>
                  </a:cubicBezTo>
                  <a:cubicBezTo>
                    <a:pt x="87688" y="14488"/>
                    <a:pt x="85975" y="13786"/>
                    <a:pt x="84572" y="12383"/>
                  </a:cubicBezTo>
                  <a:cubicBezTo>
                    <a:pt x="83169" y="10979"/>
                    <a:pt x="82467" y="9266"/>
                    <a:pt x="82467" y="7244"/>
                  </a:cubicBezTo>
                  <a:cubicBezTo>
                    <a:pt x="82467" y="5222"/>
                    <a:pt x="83169" y="3509"/>
                    <a:pt x="84572" y="2105"/>
                  </a:cubicBezTo>
                  <a:cubicBezTo>
                    <a:pt x="85975" y="702"/>
                    <a:pt x="87688" y="0"/>
                    <a:pt x="8971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rgbClr val="F6FAFD"/>
                </a:solidFill>
              </a:endParaRPr>
            </a:p>
          </p:txBody>
        </p:sp>
        <p:sp>
          <p:nvSpPr>
            <p:cNvPr id="27" name="任意多边形: 形状 26"/>
            <p:cNvSpPr/>
            <p:nvPr>
              <p:custDataLst>
                <p:tags r:id="rId43"/>
              </p:custDataLst>
            </p:nvPr>
          </p:nvSpPr>
          <p:spPr>
            <a:xfrm rot="10800000">
              <a:off x="11676476" y="1179000"/>
              <a:ext cx="108000" cy="3960000"/>
            </a:xfrm>
            <a:custGeom>
              <a:avLst/>
              <a:gdLst/>
              <a:ahLst/>
              <a:cxnLst/>
              <a:rect l="l" t="t" r="r" b="b"/>
              <a:pathLst>
                <a:path w="114662" h="3980982">
                  <a:moveTo>
                    <a:pt x="11144" y="3924395"/>
                  </a:moveTo>
                  <a:lnTo>
                    <a:pt x="20183" y="3924395"/>
                  </a:lnTo>
                  <a:lnTo>
                    <a:pt x="20183" y="3947055"/>
                  </a:lnTo>
                  <a:lnTo>
                    <a:pt x="96955" y="3947055"/>
                  </a:lnTo>
                  <a:lnTo>
                    <a:pt x="96955" y="3958323"/>
                  </a:lnTo>
                  <a:lnTo>
                    <a:pt x="20183" y="3958323"/>
                  </a:lnTo>
                  <a:lnTo>
                    <a:pt x="20183" y="3980983"/>
                  </a:lnTo>
                  <a:lnTo>
                    <a:pt x="11144" y="3980983"/>
                  </a:lnTo>
                  <a:close/>
                  <a:moveTo>
                    <a:pt x="53987" y="3801047"/>
                  </a:moveTo>
                  <a:cubicBezTo>
                    <a:pt x="43834" y="3801047"/>
                    <a:pt x="35682" y="3804060"/>
                    <a:pt x="29532" y="3810086"/>
                  </a:cubicBezTo>
                  <a:cubicBezTo>
                    <a:pt x="23382" y="3816112"/>
                    <a:pt x="20307" y="3823810"/>
                    <a:pt x="20307" y="3833179"/>
                  </a:cubicBezTo>
                  <a:cubicBezTo>
                    <a:pt x="20307" y="3842549"/>
                    <a:pt x="23382" y="3850267"/>
                    <a:pt x="29532" y="3856335"/>
                  </a:cubicBezTo>
                  <a:cubicBezTo>
                    <a:pt x="35682" y="3862402"/>
                    <a:pt x="43834" y="3865436"/>
                    <a:pt x="53987" y="3865436"/>
                  </a:cubicBezTo>
                  <a:cubicBezTo>
                    <a:pt x="64141" y="3865436"/>
                    <a:pt x="72313" y="3862381"/>
                    <a:pt x="78505" y="3856273"/>
                  </a:cubicBezTo>
                  <a:cubicBezTo>
                    <a:pt x="84696" y="3850164"/>
                    <a:pt x="87792" y="3842445"/>
                    <a:pt x="87792" y="3833117"/>
                  </a:cubicBezTo>
                  <a:cubicBezTo>
                    <a:pt x="87792" y="3823789"/>
                    <a:pt x="84696" y="3816112"/>
                    <a:pt x="78505" y="3810086"/>
                  </a:cubicBezTo>
                  <a:cubicBezTo>
                    <a:pt x="72313" y="3804060"/>
                    <a:pt x="64141" y="3801047"/>
                    <a:pt x="53987" y="3801047"/>
                  </a:cubicBezTo>
                  <a:close/>
                  <a:moveTo>
                    <a:pt x="53987" y="3789531"/>
                  </a:moveTo>
                  <a:cubicBezTo>
                    <a:pt x="66700" y="3789531"/>
                    <a:pt x="77184" y="3793720"/>
                    <a:pt x="85439" y="3802099"/>
                  </a:cubicBezTo>
                  <a:cubicBezTo>
                    <a:pt x="93694" y="3810478"/>
                    <a:pt x="97821" y="3820817"/>
                    <a:pt x="97821" y="3833117"/>
                  </a:cubicBezTo>
                  <a:cubicBezTo>
                    <a:pt x="97821" y="3845417"/>
                    <a:pt x="93673" y="3855777"/>
                    <a:pt x="85377" y="3864197"/>
                  </a:cubicBezTo>
                  <a:cubicBezTo>
                    <a:pt x="77081" y="3872618"/>
                    <a:pt x="66597" y="3876828"/>
                    <a:pt x="53925" y="3876828"/>
                  </a:cubicBezTo>
                  <a:cubicBezTo>
                    <a:pt x="41254" y="3876828"/>
                    <a:pt x="30811" y="3872618"/>
                    <a:pt x="22598" y="3864197"/>
                  </a:cubicBezTo>
                  <a:cubicBezTo>
                    <a:pt x="14384" y="3855777"/>
                    <a:pt x="10277" y="3845417"/>
                    <a:pt x="10277" y="3833117"/>
                  </a:cubicBezTo>
                  <a:cubicBezTo>
                    <a:pt x="10277" y="3820817"/>
                    <a:pt x="14384" y="3810478"/>
                    <a:pt x="22598" y="3802099"/>
                  </a:cubicBezTo>
                  <a:cubicBezTo>
                    <a:pt x="30811" y="3793720"/>
                    <a:pt x="41275" y="3789531"/>
                    <a:pt x="53987" y="3789531"/>
                  </a:cubicBezTo>
                  <a:close/>
                  <a:moveTo>
                    <a:pt x="50396" y="3656924"/>
                  </a:moveTo>
                  <a:lnTo>
                    <a:pt x="59312" y="3656924"/>
                  </a:lnTo>
                  <a:cubicBezTo>
                    <a:pt x="70373" y="3658080"/>
                    <a:pt x="79537" y="3662661"/>
                    <a:pt x="86801" y="3670668"/>
                  </a:cubicBezTo>
                  <a:cubicBezTo>
                    <a:pt x="94065" y="3678676"/>
                    <a:pt x="97698" y="3688602"/>
                    <a:pt x="97698" y="3700448"/>
                  </a:cubicBezTo>
                  <a:cubicBezTo>
                    <a:pt x="97698" y="3712294"/>
                    <a:pt x="93570" y="3722427"/>
                    <a:pt x="85315" y="3730847"/>
                  </a:cubicBezTo>
                  <a:cubicBezTo>
                    <a:pt x="77060" y="3739268"/>
                    <a:pt x="66597" y="3743478"/>
                    <a:pt x="53925" y="3743478"/>
                  </a:cubicBezTo>
                  <a:cubicBezTo>
                    <a:pt x="41254" y="3743478"/>
                    <a:pt x="30811" y="3739268"/>
                    <a:pt x="22598" y="3730847"/>
                  </a:cubicBezTo>
                  <a:cubicBezTo>
                    <a:pt x="14384" y="3722427"/>
                    <a:pt x="10277" y="3712067"/>
                    <a:pt x="10277" y="3699767"/>
                  </a:cubicBezTo>
                  <a:cubicBezTo>
                    <a:pt x="10277" y="3690852"/>
                    <a:pt x="12382" y="3682906"/>
                    <a:pt x="16592" y="3675931"/>
                  </a:cubicBezTo>
                  <a:cubicBezTo>
                    <a:pt x="20802" y="3668956"/>
                    <a:pt x="26870" y="3663817"/>
                    <a:pt x="34794" y="3660515"/>
                  </a:cubicBezTo>
                  <a:lnTo>
                    <a:pt x="34794" y="3674136"/>
                  </a:lnTo>
                  <a:cubicBezTo>
                    <a:pt x="25136" y="3679254"/>
                    <a:pt x="20307" y="3687798"/>
                    <a:pt x="20307" y="3699767"/>
                  </a:cubicBezTo>
                  <a:cubicBezTo>
                    <a:pt x="20307" y="3709095"/>
                    <a:pt x="23382" y="3716793"/>
                    <a:pt x="29532" y="3722861"/>
                  </a:cubicBezTo>
                  <a:cubicBezTo>
                    <a:pt x="35682" y="3728928"/>
                    <a:pt x="43834" y="3731962"/>
                    <a:pt x="53987" y="3731962"/>
                  </a:cubicBezTo>
                  <a:cubicBezTo>
                    <a:pt x="64141" y="3731962"/>
                    <a:pt x="72313" y="3728928"/>
                    <a:pt x="78505" y="3722861"/>
                  </a:cubicBezTo>
                  <a:cubicBezTo>
                    <a:pt x="84696" y="3716793"/>
                    <a:pt x="87792" y="3709240"/>
                    <a:pt x="87792" y="3700201"/>
                  </a:cubicBezTo>
                  <a:cubicBezTo>
                    <a:pt x="87792" y="3691161"/>
                    <a:pt x="85232" y="3683897"/>
                    <a:pt x="80114" y="3678408"/>
                  </a:cubicBezTo>
                  <a:cubicBezTo>
                    <a:pt x="74996" y="3672918"/>
                    <a:pt x="68062" y="3669719"/>
                    <a:pt x="59312" y="3668811"/>
                  </a:cubicBezTo>
                  <a:lnTo>
                    <a:pt x="59312" y="3704225"/>
                  </a:lnTo>
                  <a:lnTo>
                    <a:pt x="50396" y="3704225"/>
                  </a:lnTo>
                  <a:close/>
                  <a:moveTo>
                    <a:pt x="11144" y="3560226"/>
                  </a:moveTo>
                  <a:lnTo>
                    <a:pt x="20059" y="3560226"/>
                  </a:lnTo>
                  <a:lnTo>
                    <a:pt x="20059" y="3594402"/>
                  </a:lnTo>
                  <a:lnTo>
                    <a:pt x="49282" y="3594402"/>
                  </a:lnTo>
                  <a:lnTo>
                    <a:pt x="49282" y="3563941"/>
                  </a:lnTo>
                  <a:lnTo>
                    <a:pt x="58074" y="3563941"/>
                  </a:lnTo>
                  <a:lnTo>
                    <a:pt x="58074" y="3594402"/>
                  </a:lnTo>
                  <a:lnTo>
                    <a:pt x="88039" y="3594402"/>
                  </a:lnTo>
                  <a:lnTo>
                    <a:pt x="88039" y="3560226"/>
                  </a:lnTo>
                  <a:lnTo>
                    <a:pt x="96955" y="3560226"/>
                  </a:lnTo>
                  <a:lnTo>
                    <a:pt x="96955" y="3605670"/>
                  </a:lnTo>
                  <a:lnTo>
                    <a:pt x="11144" y="3605670"/>
                  </a:lnTo>
                  <a:close/>
                  <a:moveTo>
                    <a:pt x="11144" y="3448145"/>
                  </a:moveTo>
                  <a:lnTo>
                    <a:pt x="20183" y="3448145"/>
                  </a:lnTo>
                  <a:lnTo>
                    <a:pt x="20183" y="3470805"/>
                  </a:lnTo>
                  <a:lnTo>
                    <a:pt x="96955" y="3470805"/>
                  </a:lnTo>
                  <a:lnTo>
                    <a:pt x="96955" y="3482073"/>
                  </a:lnTo>
                  <a:lnTo>
                    <a:pt x="20183" y="3482073"/>
                  </a:lnTo>
                  <a:lnTo>
                    <a:pt x="20183" y="3504733"/>
                  </a:lnTo>
                  <a:lnTo>
                    <a:pt x="11144" y="3504733"/>
                  </a:lnTo>
                  <a:close/>
                  <a:moveTo>
                    <a:pt x="11144" y="3330245"/>
                  </a:moveTo>
                  <a:lnTo>
                    <a:pt x="96955" y="3330245"/>
                  </a:lnTo>
                  <a:lnTo>
                    <a:pt x="96955" y="3341637"/>
                  </a:lnTo>
                  <a:lnTo>
                    <a:pt x="58197" y="3341637"/>
                  </a:lnTo>
                  <a:lnTo>
                    <a:pt x="58197" y="3384852"/>
                  </a:lnTo>
                  <a:lnTo>
                    <a:pt x="96955" y="3384852"/>
                  </a:lnTo>
                  <a:lnTo>
                    <a:pt x="96955" y="3396120"/>
                  </a:lnTo>
                  <a:lnTo>
                    <a:pt x="11144" y="3396120"/>
                  </a:lnTo>
                  <a:lnTo>
                    <a:pt x="11144" y="3384852"/>
                  </a:lnTo>
                  <a:lnTo>
                    <a:pt x="49282" y="3384852"/>
                  </a:lnTo>
                  <a:lnTo>
                    <a:pt x="49282" y="3341637"/>
                  </a:lnTo>
                  <a:lnTo>
                    <a:pt x="11144" y="3341637"/>
                  </a:lnTo>
                  <a:close/>
                  <a:moveTo>
                    <a:pt x="11144" y="3236376"/>
                  </a:moveTo>
                  <a:lnTo>
                    <a:pt x="20059" y="3236376"/>
                  </a:lnTo>
                  <a:lnTo>
                    <a:pt x="20059" y="3270552"/>
                  </a:lnTo>
                  <a:lnTo>
                    <a:pt x="49282" y="3270552"/>
                  </a:lnTo>
                  <a:lnTo>
                    <a:pt x="49282" y="3240091"/>
                  </a:lnTo>
                  <a:lnTo>
                    <a:pt x="58074" y="3240091"/>
                  </a:lnTo>
                  <a:lnTo>
                    <a:pt x="58074" y="3270552"/>
                  </a:lnTo>
                  <a:lnTo>
                    <a:pt x="88039" y="3270552"/>
                  </a:lnTo>
                  <a:lnTo>
                    <a:pt x="88039" y="3236376"/>
                  </a:lnTo>
                  <a:lnTo>
                    <a:pt x="96955" y="3236376"/>
                  </a:lnTo>
                  <a:lnTo>
                    <a:pt x="96955" y="3281820"/>
                  </a:lnTo>
                  <a:lnTo>
                    <a:pt x="11144" y="3281820"/>
                  </a:lnTo>
                  <a:close/>
                  <a:moveTo>
                    <a:pt x="36404" y="3130858"/>
                  </a:moveTo>
                  <a:cubicBezTo>
                    <a:pt x="25590" y="3130858"/>
                    <a:pt x="20183" y="3136967"/>
                    <a:pt x="20183" y="3149184"/>
                  </a:cubicBezTo>
                  <a:lnTo>
                    <a:pt x="20183" y="3165777"/>
                  </a:lnTo>
                  <a:lnTo>
                    <a:pt x="52625" y="3165777"/>
                  </a:lnTo>
                  <a:lnTo>
                    <a:pt x="52625" y="3149184"/>
                  </a:lnTo>
                  <a:cubicBezTo>
                    <a:pt x="52625" y="3142993"/>
                    <a:pt x="51201" y="3138391"/>
                    <a:pt x="48353" y="3135378"/>
                  </a:cubicBezTo>
                  <a:cubicBezTo>
                    <a:pt x="45505" y="3132365"/>
                    <a:pt x="41522" y="3130858"/>
                    <a:pt x="36404" y="3130858"/>
                  </a:cubicBezTo>
                  <a:close/>
                  <a:moveTo>
                    <a:pt x="96955" y="3118104"/>
                  </a:moveTo>
                  <a:lnTo>
                    <a:pt x="96955" y="3132220"/>
                  </a:lnTo>
                  <a:lnTo>
                    <a:pt x="61541" y="3154756"/>
                  </a:lnTo>
                  <a:lnTo>
                    <a:pt x="61541" y="3165777"/>
                  </a:lnTo>
                  <a:lnTo>
                    <a:pt x="96955" y="3165777"/>
                  </a:lnTo>
                  <a:lnTo>
                    <a:pt x="96955" y="3177045"/>
                  </a:lnTo>
                  <a:lnTo>
                    <a:pt x="11144" y="3177045"/>
                  </a:lnTo>
                  <a:lnTo>
                    <a:pt x="11144" y="3149184"/>
                  </a:lnTo>
                  <a:cubicBezTo>
                    <a:pt x="11144" y="3139526"/>
                    <a:pt x="13497" y="3132158"/>
                    <a:pt x="18202" y="3127081"/>
                  </a:cubicBezTo>
                  <a:cubicBezTo>
                    <a:pt x="22907" y="3122005"/>
                    <a:pt x="28665" y="3119466"/>
                    <a:pt x="35475" y="3119466"/>
                  </a:cubicBezTo>
                  <a:cubicBezTo>
                    <a:pt x="42286" y="3119466"/>
                    <a:pt x="47961" y="3121324"/>
                    <a:pt x="52501" y="3125038"/>
                  </a:cubicBezTo>
                  <a:cubicBezTo>
                    <a:pt x="57042" y="3128753"/>
                    <a:pt x="59890" y="3134325"/>
                    <a:pt x="61045" y="3141755"/>
                  </a:cubicBezTo>
                  <a:close/>
                  <a:moveTo>
                    <a:pt x="108161" y="3055377"/>
                  </a:moveTo>
                  <a:cubicBezTo>
                    <a:pt x="112495" y="3057235"/>
                    <a:pt x="114662" y="3061053"/>
                    <a:pt x="114662" y="3066831"/>
                  </a:cubicBezTo>
                  <a:lnTo>
                    <a:pt x="109213" y="3066831"/>
                  </a:lnTo>
                  <a:cubicBezTo>
                    <a:pt x="109213" y="3064767"/>
                    <a:pt x="108718" y="3063261"/>
                    <a:pt x="107727" y="3062311"/>
                  </a:cubicBezTo>
                  <a:cubicBezTo>
                    <a:pt x="106737" y="3061362"/>
                    <a:pt x="105168" y="3060888"/>
                    <a:pt x="103022" y="3060888"/>
                  </a:cubicBezTo>
                  <a:lnTo>
                    <a:pt x="100174" y="3060888"/>
                  </a:lnTo>
                  <a:lnTo>
                    <a:pt x="100174" y="3067203"/>
                  </a:lnTo>
                  <a:lnTo>
                    <a:pt x="88658" y="3067203"/>
                  </a:lnTo>
                  <a:lnTo>
                    <a:pt x="88658" y="3055687"/>
                  </a:lnTo>
                  <a:cubicBezTo>
                    <a:pt x="97326" y="3053623"/>
                    <a:pt x="103827" y="3053520"/>
                    <a:pt x="108161" y="3055377"/>
                  </a:cubicBezTo>
                  <a:close/>
                  <a:moveTo>
                    <a:pt x="88287" y="2868987"/>
                  </a:moveTo>
                  <a:lnTo>
                    <a:pt x="96955" y="2868987"/>
                  </a:lnTo>
                  <a:lnTo>
                    <a:pt x="96955" y="2910345"/>
                  </a:lnTo>
                  <a:lnTo>
                    <a:pt x="11144" y="2910345"/>
                  </a:lnTo>
                  <a:lnTo>
                    <a:pt x="11144" y="2899077"/>
                  </a:lnTo>
                  <a:lnTo>
                    <a:pt x="88287" y="2899077"/>
                  </a:lnTo>
                  <a:close/>
                  <a:moveTo>
                    <a:pt x="11144" y="2779176"/>
                  </a:moveTo>
                  <a:lnTo>
                    <a:pt x="20059" y="2779176"/>
                  </a:lnTo>
                  <a:lnTo>
                    <a:pt x="20059" y="2813352"/>
                  </a:lnTo>
                  <a:lnTo>
                    <a:pt x="49282" y="2813352"/>
                  </a:lnTo>
                  <a:lnTo>
                    <a:pt x="49282" y="2782891"/>
                  </a:lnTo>
                  <a:lnTo>
                    <a:pt x="58074" y="2782891"/>
                  </a:lnTo>
                  <a:lnTo>
                    <a:pt x="58074" y="2813352"/>
                  </a:lnTo>
                  <a:lnTo>
                    <a:pt x="88039" y="2813352"/>
                  </a:lnTo>
                  <a:lnTo>
                    <a:pt x="88039" y="2779176"/>
                  </a:lnTo>
                  <a:lnTo>
                    <a:pt x="96955" y="2779176"/>
                  </a:lnTo>
                  <a:lnTo>
                    <a:pt x="96955" y="2824620"/>
                  </a:lnTo>
                  <a:lnTo>
                    <a:pt x="11144" y="2824620"/>
                  </a:lnTo>
                  <a:close/>
                  <a:moveTo>
                    <a:pt x="11144" y="2667095"/>
                  </a:moveTo>
                  <a:lnTo>
                    <a:pt x="20183" y="2667095"/>
                  </a:lnTo>
                  <a:lnTo>
                    <a:pt x="20183" y="2689755"/>
                  </a:lnTo>
                  <a:lnTo>
                    <a:pt x="96955" y="2689755"/>
                  </a:lnTo>
                  <a:lnTo>
                    <a:pt x="96955" y="2701023"/>
                  </a:lnTo>
                  <a:lnTo>
                    <a:pt x="20183" y="2701023"/>
                  </a:lnTo>
                  <a:lnTo>
                    <a:pt x="20183" y="2723683"/>
                  </a:lnTo>
                  <a:lnTo>
                    <a:pt x="11144" y="2723683"/>
                  </a:lnTo>
                  <a:close/>
                  <a:moveTo>
                    <a:pt x="11391" y="2608507"/>
                  </a:moveTo>
                  <a:cubicBezTo>
                    <a:pt x="20720" y="2608507"/>
                    <a:pt x="25384" y="2612717"/>
                    <a:pt x="25384" y="2621137"/>
                  </a:cubicBezTo>
                  <a:lnTo>
                    <a:pt x="19935" y="2621137"/>
                  </a:lnTo>
                  <a:cubicBezTo>
                    <a:pt x="19935" y="2617175"/>
                    <a:pt x="17789" y="2615194"/>
                    <a:pt x="13497" y="2615194"/>
                  </a:cubicBezTo>
                  <a:lnTo>
                    <a:pt x="10649" y="2615194"/>
                  </a:lnTo>
                  <a:lnTo>
                    <a:pt x="10649" y="2621261"/>
                  </a:lnTo>
                  <a:lnTo>
                    <a:pt x="0" y="2621261"/>
                  </a:lnTo>
                  <a:lnTo>
                    <a:pt x="0" y="2609993"/>
                  </a:lnTo>
                  <a:cubicBezTo>
                    <a:pt x="4375" y="2609002"/>
                    <a:pt x="8172" y="2608507"/>
                    <a:pt x="11391" y="2608507"/>
                  </a:cubicBezTo>
                  <a:close/>
                  <a:moveTo>
                    <a:pt x="72933" y="2511476"/>
                  </a:moveTo>
                  <a:cubicBezTo>
                    <a:pt x="79619" y="2511476"/>
                    <a:pt x="85439" y="2514035"/>
                    <a:pt x="90392" y="2519153"/>
                  </a:cubicBezTo>
                  <a:cubicBezTo>
                    <a:pt x="95345" y="2524271"/>
                    <a:pt x="97821" y="2531185"/>
                    <a:pt x="97821" y="2539894"/>
                  </a:cubicBezTo>
                  <a:cubicBezTo>
                    <a:pt x="97821" y="2548603"/>
                    <a:pt x="95820" y="2555681"/>
                    <a:pt x="91816" y="2561130"/>
                  </a:cubicBezTo>
                  <a:cubicBezTo>
                    <a:pt x="87812" y="2566578"/>
                    <a:pt x="82384" y="2569302"/>
                    <a:pt x="75533" y="2569302"/>
                  </a:cubicBezTo>
                  <a:lnTo>
                    <a:pt x="75533" y="2557291"/>
                  </a:lnTo>
                  <a:cubicBezTo>
                    <a:pt x="79413" y="2556961"/>
                    <a:pt x="82550" y="2555413"/>
                    <a:pt x="84944" y="2552648"/>
                  </a:cubicBezTo>
                  <a:cubicBezTo>
                    <a:pt x="87337" y="2549882"/>
                    <a:pt x="88534" y="2545775"/>
                    <a:pt x="88534" y="2540327"/>
                  </a:cubicBezTo>
                  <a:cubicBezTo>
                    <a:pt x="88534" y="2534879"/>
                    <a:pt x="87131" y="2530545"/>
                    <a:pt x="84324" y="2527325"/>
                  </a:cubicBezTo>
                  <a:cubicBezTo>
                    <a:pt x="81518" y="2524106"/>
                    <a:pt x="78236" y="2522496"/>
                    <a:pt x="74480" y="2522496"/>
                  </a:cubicBezTo>
                  <a:cubicBezTo>
                    <a:pt x="70724" y="2522496"/>
                    <a:pt x="67835" y="2523363"/>
                    <a:pt x="65813" y="2525097"/>
                  </a:cubicBezTo>
                  <a:cubicBezTo>
                    <a:pt x="63790" y="2526830"/>
                    <a:pt x="62284" y="2529059"/>
                    <a:pt x="61293" y="2531783"/>
                  </a:cubicBezTo>
                  <a:cubicBezTo>
                    <a:pt x="60302" y="2534507"/>
                    <a:pt x="59456" y="2537541"/>
                    <a:pt x="58755" y="2540884"/>
                  </a:cubicBezTo>
                  <a:cubicBezTo>
                    <a:pt x="58053" y="2544228"/>
                    <a:pt x="57207" y="2547571"/>
                    <a:pt x="56216" y="2550914"/>
                  </a:cubicBezTo>
                  <a:cubicBezTo>
                    <a:pt x="55226" y="2554257"/>
                    <a:pt x="53967" y="2557291"/>
                    <a:pt x="52439" y="2560015"/>
                  </a:cubicBezTo>
                  <a:cubicBezTo>
                    <a:pt x="50912" y="2562739"/>
                    <a:pt x="48642" y="2564968"/>
                    <a:pt x="45629" y="2566702"/>
                  </a:cubicBezTo>
                  <a:cubicBezTo>
                    <a:pt x="42616" y="2568435"/>
                    <a:pt x="38881" y="2569302"/>
                    <a:pt x="34423" y="2569302"/>
                  </a:cubicBezTo>
                  <a:cubicBezTo>
                    <a:pt x="27159" y="2569302"/>
                    <a:pt x="21318" y="2566723"/>
                    <a:pt x="16902" y="2561563"/>
                  </a:cubicBezTo>
                  <a:cubicBezTo>
                    <a:pt x="12485" y="2556404"/>
                    <a:pt x="10277" y="2549676"/>
                    <a:pt x="10277" y="2541380"/>
                  </a:cubicBezTo>
                  <a:cubicBezTo>
                    <a:pt x="10277" y="2533083"/>
                    <a:pt x="12196" y="2526479"/>
                    <a:pt x="16035" y="2521568"/>
                  </a:cubicBezTo>
                  <a:cubicBezTo>
                    <a:pt x="19874" y="2516656"/>
                    <a:pt x="25177" y="2513829"/>
                    <a:pt x="31946" y="2513086"/>
                  </a:cubicBezTo>
                  <a:lnTo>
                    <a:pt x="31946" y="2525592"/>
                  </a:lnTo>
                  <a:cubicBezTo>
                    <a:pt x="28562" y="2525922"/>
                    <a:pt x="25673" y="2527511"/>
                    <a:pt x="23279" y="2530359"/>
                  </a:cubicBezTo>
                  <a:cubicBezTo>
                    <a:pt x="20885" y="2533207"/>
                    <a:pt x="19688" y="2537046"/>
                    <a:pt x="19688" y="2541875"/>
                  </a:cubicBezTo>
                  <a:cubicBezTo>
                    <a:pt x="19688" y="2546704"/>
                    <a:pt x="20905" y="2550646"/>
                    <a:pt x="23341" y="2553700"/>
                  </a:cubicBezTo>
                  <a:cubicBezTo>
                    <a:pt x="25776" y="2556755"/>
                    <a:pt x="29346" y="2558282"/>
                    <a:pt x="34051" y="2558282"/>
                  </a:cubicBezTo>
                  <a:cubicBezTo>
                    <a:pt x="37188" y="2558282"/>
                    <a:pt x="39789" y="2557415"/>
                    <a:pt x="41852" y="2555681"/>
                  </a:cubicBezTo>
                  <a:cubicBezTo>
                    <a:pt x="43916" y="2553948"/>
                    <a:pt x="45443" y="2551719"/>
                    <a:pt x="46434" y="2548995"/>
                  </a:cubicBezTo>
                  <a:cubicBezTo>
                    <a:pt x="47425" y="2546271"/>
                    <a:pt x="48291" y="2543237"/>
                    <a:pt x="49034" y="2539894"/>
                  </a:cubicBezTo>
                  <a:cubicBezTo>
                    <a:pt x="49777" y="2536551"/>
                    <a:pt x="50623" y="2533207"/>
                    <a:pt x="51573" y="2529864"/>
                  </a:cubicBezTo>
                  <a:cubicBezTo>
                    <a:pt x="52522" y="2526521"/>
                    <a:pt x="53740" y="2523487"/>
                    <a:pt x="55226" y="2520763"/>
                  </a:cubicBezTo>
                  <a:cubicBezTo>
                    <a:pt x="56711" y="2518039"/>
                    <a:pt x="58940" y="2515810"/>
                    <a:pt x="61912" y="2514076"/>
                  </a:cubicBezTo>
                  <a:cubicBezTo>
                    <a:pt x="64884" y="2512343"/>
                    <a:pt x="68557" y="2511476"/>
                    <a:pt x="72933" y="2511476"/>
                  </a:cubicBezTo>
                  <a:close/>
                  <a:moveTo>
                    <a:pt x="11144" y="2270350"/>
                  </a:moveTo>
                  <a:lnTo>
                    <a:pt x="96955" y="2270350"/>
                  </a:lnTo>
                  <a:lnTo>
                    <a:pt x="96955" y="2281742"/>
                  </a:lnTo>
                  <a:lnTo>
                    <a:pt x="34423" y="2281742"/>
                  </a:lnTo>
                  <a:lnTo>
                    <a:pt x="96955" y="2310470"/>
                  </a:lnTo>
                  <a:lnTo>
                    <a:pt x="96955" y="2317775"/>
                  </a:lnTo>
                  <a:lnTo>
                    <a:pt x="34423" y="2346627"/>
                  </a:lnTo>
                  <a:lnTo>
                    <a:pt x="96955" y="2346627"/>
                  </a:lnTo>
                  <a:lnTo>
                    <a:pt x="96955" y="2357895"/>
                  </a:lnTo>
                  <a:lnTo>
                    <a:pt x="11144" y="2357895"/>
                  </a:lnTo>
                  <a:lnTo>
                    <a:pt x="11144" y="2346379"/>
                  </a:lnTo>
                  <a:lnTo>
                    <a:pt x="81476" y="2314061"/>
                  </a:lnTo>
                  <a:lnTo>
                    <a:pt x="11144" y="2281866"/>
                  </a:lnTo>
                  <a:close/>
                  <a:moveTo>
                    <a:pt x="69218" y="2165738"/>
                  </a:moveTo>
                  <a:lnTo>
                    <a:pt x="24888" y="2181587"/>
                  </a:lnTo>
                  <a:lnTo>
                    <a:pt x="69218" y="2197437"/>
                  </a:lnTo>
                  <a:close/>
                  <a:moveTo>
                    <a:pt x="96955" y="2144192"/>
                  </a:moveTo>
                  <a:lnTo>
                    <a:pt x="96955" y="2155831"/>
                  </a:lnTo>
                  <a:lnTo>
                    <a:pt x="78133" y="2162518"/>
                  </a:lnTo>
                  <a:lnTo>
                    <a:pt x="78133" y="2200656"/>
                  </a:lnTo>
                  <a:lnTo>
                    <a:pt x="96955" y="2207343"/>
                  </a:lnTo>
                  <a:lnTo>
                    <a:pt x="96955" y="2218858"/>
                  </a:lnTo>
                  <a:lnTo>
                    <a:pt x="11144" y="2187655"/>
                  </a:lnTo>
                  <a:lnTo>
                    <a:pt x="11144" y="2175272"/>
                  </a:lnTo>
                  <a:close/>
                  <a:moveTo>
                    <a:pt x="11144" y="2029901"/>
                  </a:moveTo>
                  <a:lnTo>
                    <a:pt x="54606" y="2070021"/>
                  </a:lnTo>
                  <a:lnTo>
                    <a:pt x="96955" y="2029901"/>
                  </a:lnTo>
                  <a:lnTo>
                    <a:pt x="96955" y="2044884"/>
                  </a:lnTo>
                  <a:lnTo>
                    <a:pt x="58569" y="2079927"/>
                  </a:lnTo>
                  <a:lnTo>
                    <a:pt x="96955" y="2079927"/>
                  </a:lnTo>
                  <a:lnTo>
                    <a:pt x="96955" y="2091195"/>
                  </a:lnTo>
                  <a:lnTo>
                    <a:pt x="11144" y="2091195"/>
                  </a:lnTo>
                  <a:lnTo>
                    <a:pt x="11144" y="2079927"/>
                  </a:lnTo>
                  <a:lnTo>
                    <a:pt x="50892" y="2079927"/>
                  </a:lnTo>
                  <a:lnTo>
                    <a:pt x="11144" y="2044637"/>
                  </a:lnTo>
                  <a:close/>
                  <a:moveTo>
                    <a:pt x="11144" y="1940976"/>
                  </a:moveTo>
                  <a:lnTo>
                    <a:pt x="20059" y="1940976"/>
                  </a:lnTo>
                  <a:lnTo>
                    <a:pt x="20059" y="1975152"/>
                  </a:lnTo>
                  <a:lnTo>
                    <a:pt x="49282" y="1975152"/>
                  </a:lnTo>
                  <a:lnTo>
                    <a:pt x="49282" y="1944691"/>
                  </a:lnTo>
                  <a:lnTo>
                    <a:pt x="58074" y="1944691"/>
                  </a:lnTo>
                  <a:lnTo>
                    <a:pt x="58074" y="1975152"/>
                  </a:lnTo>
                  <a:lnTo>
                    <a:pt x="88039" y="1975152"/>
                  </a:lnTo>
                  <a:lnTo>
                    <a:pt x="88039" y="1940976"/>
                  </a:lnTo>
                  <a:lnTo>
                    <a:pt x="96955" y="1940976"/>
                  </a:lnTo>
                  <a:lnTo>
                    <a:pt x="96955" y="1986420"/>
                  </a:lnTo>
                  <a:lnTo>
                    <a:pt x="11144" y="1986420"/>
                  </a:lnTo>
                  <a:close/>
                  <a:moveTo>
                    <a:pt x="11144" y="1740951"/>
                  </a:moveTo>
                  <a:lnTo>
                    <a:pt x="20059" y="1740951"/>
                  </a:lnTo>
                  <a:lnTo>
                    <a:pt x="20059" y="1775127"/>
                  </a:lnTo>
                  <a:lnTo>
                    <a:pt x="49282" y="1775127"/>
                  </a:lnTo>
                  <a:lnTo>
                    <a:pt x="49282" y="1744666"/>
                  </a:lnTo>
                  <a:lnTo>
                    <a:pt x="58074" y="1744666"/>
                  </a:lnTo>
                  <a:lnTo>
                    <a:pt x="58074" y="1775127"/>
                  </a:lnTo>
                  <a:lnTo>
                    <a:pt x="88039" y="1775127"/>
                  </a:lnTo>
                  <a:lnTo>
                    <a:pt x="88039" y="1740951"/>
                  </a:lnTo>
                  <a:lnTo>
                    <a:pt x="96955" y="1740951"/>
                  </a:lnTo>
                  <a:lnTo>
                    <a:pt x="96955" y="1786395"/>
                  </a:lnTo>
                  <a:lnTo>
                    <a:pt x="11144" y="1786395"/>
                  </a:lnTo>
                  <a:close/>
                  <a:moveTo>
                    <a:pt x="54483" y="1621193"/>
                  </a:moveTo>
                  <a:cubicBezTo>
                    <a:pt x="43834" y="1621193"/>
                    <a:pt x="35537" y="1624041"/>
                    <a:pt x="29594" y="1629737"/>
                  </a:cubicBezTo>
                  <a:cubicBezTo>
                    <a:pt x="23650" y="1635433"/>
                    <a:pt x="20678" y="1643688"/>
                    <a:pt x="20678" y="1654502"/>
                  </a:cubicBezTo>
                  <a:lnTo>
                    <a:pt x="20678" y="1670352"/>
                  </a:lnTo>
                  <a:lnTo>
                    <a:pt x="88287" y="1670352"/>
                  </a:lnTo>
                  <a:lnTo>
                    <a:pt x="88287" y="1654502"/>
                  </a:lnTo>
                  <a:cubicBezTo>
                    <a:pt x="88287" y="1643688"/>
                    <a:pt x="85315" y="1635433"/>
                    <a:pt x="79371" y="1629737"/>
                  </a:cubicBezTo>
                  <a:cubicBezTo>
                    <a:pt x="73428" y="1624041"/>
                    <a:pt x="65132" y="1621193"/>
                    <a:pt x="54483" y="1621193"/>
                  </a:cubicBezTo>
                  <a:close/>
                  <a:moveTo>
                    <a:pt x="54483" y="1609678"/>
                  </a:moveTo>
                  <a:cubicBezTo>
                    <a:pt x="67856" y="1609678"/>
                    <a:pt x="78278" y="1613681"/>
                    <a:pt x="85748" y="1621688"/>
                  </a:cubicBezTo>
                  <a:cubicBezTo>
                    <a:pt x="93219" y="1629696"/>
                    <a:pt x="96955" y="1640634"/>
                    <a:pt x="96955" y="1654502"/>
                  </a:cubicBezTo>
                  <a:lnTo>
                    <a:pt x="96955" y="1681620"/>
                  </a:lnTo>
                  <a:lnTo>
                    <a:pt x="11144" y="1681620"/>
                  </a:lnTo>
                  <a:lnTo>
                    <a:pt x="11144" y="1654502"/>
                  </a:lnTo>
                  <a:cubicBezTo>
                    <a:pt x="11144" y="1640634"/>
                    <a:pt x="15024" y="1629696"/>
                    <a:pt x="22783" y="1621688"/>
                  </a:cubicBezTo>
                  <a:cubicBezTo>
                    <a:pt x="30543" y="1613681"/>
                    <a:pt x="41109" y="1609678"/>
                    <a:pt x="54483" y="1609678"/>
                  </a:cubicBezTo>
                  <a:close/>
                  <a:moveTo>
                    <a:pt x="11144" y="1492787"/>
                  </a:moveTo>
                  <a:lnTo>
                    <a:pt x="66865" y="1492787"/>
                  </a:lnTo>
                  <a:cubicBezTo>
                    <a:pt x="76936" y="1492787"/>
                    <a:pt x="84613" y="1495861"/>
                    <a:pt x="89897" y="1502012"/>
                  </a:cubicBezTo>
                  <a:cubicBezTo>
                    <a:pt x="95180" y="1508162"/>
                    <a:pt x="97821" y="1515963"/>
                    <a:pt x="97821" y="1525415"/>
                  </a:cubicBezTo>
                  <a:cubicBezTo>
                    <a:pt x="97821" y="1534866"/>
                    <a:pt x="95180" y="1542647"/>
                    <a:pt x="89897" y="1548756"/>
                  </a:cubicBezTo>
                  <a:cubicBezTo>
                    <a:pt x="84613" y="1554864"/>
                    <a:pt x="76936" y="1557918"/>
                    <a:pt x="66865" y="1557918"/>
                  </a:cubicBezTo>
                  <a:lnTo>
                    <a:pt x="11144" y="1557918"/>
                  </a:lnTo>
                  <a:lnTo>
                    <a:pt x="11144" y="1546527"/>
                  </a:lnTo>
                  <a:lnTo>
                    <a:pt x="66865" y="1546527"/>
                  </a:lnTo>
                  <a:cubicBezTo>
                    <a:pt x="73964" y="1546527"/>
                    <a:pt x="79268" y="1544649"/>
                    <a:pt x="82777" y="1540893"/>
                  </a:cubicBezTo>
                  <a:cubicBezTo>
                    <a:pt x="86285" y="1537137"/>
                    <a:pt x="88039" y="1531957"/>
                    <a:pt x="88039" y="1525353"/>
                  </a:cubicBezTo>
                  <a:cubicBezTo>
                    <a:pt x="88039" y="1518748"/>
                    <a:pt x="86285" y="1513548"/>
                    <a:pt x="82777" y="1509751"/>
                  </a:cubicBezTo>
                  <a:cubicBezTo>
                    <a:pt x="79268" y="1505953"/>
                    <a:pt x="73964" y="1504055"/>
                    <a:pt x="66865" y="1504055"/>
                  </a:cubicBezTo>
                  <a:lnTo>
                    <a:pt x="11144" y="1504055"/>
                  </a:lnTo>
                  <a:close/>
                  <a:moveTo>
                    <a:pt x="34794" y="1355465"/>
                  </a:moveTo>
                  <a:lnTo>
                    <a:pt x="34794" y="1369086"/>
                  </a:lnTo>
                  <a:cubicBezTo>
                    <a:pt x="25136" y="1374204"/>
                    <a:pt x="20307" y="1382747"/>
                    <a:pt x="20307" y="1394717"/>
                  </a:cubicBezTo>
                  <a:cubicBezTo>
                    <a:pt x="20307" y="1404045"/>
                    <a:pt x="23382" y="1411743"/>
                    <a:pt x="29532" y="1417810"/>
                  </a:cubicBezTo>
                  <a:cubicBezTo>
                    <a:pt x="35682" y="1423878"/>
                    <a:pt x="43834" y="1426912"/>
                    <a:pt x="53987" y="1426912"/>
                  </a:cubicBezTo>
                  <a:cubicBezTo>
                    <a:pt x="64141" y="1426912"/>
                    <a:pt x="72313" y="1423878"/>
                    <a:pt x="78505" y="1417810"/>
                  </a:cubicBezTo>
                  <a:cubicBezTo>
                    <a:pt x="84696" y="1411743"/>
                    <a:pt x="87792" y="1404045"/>
                    <a:pt x="87792" y="1394717"/>
                  </a:cubicBezTo>
                  <a:cubicBezTo>
                    <a:pt x="87792" y="1389021"/>
                    <a:pt x="86533" y="1383944"/>
                    <a:pt x="84015" y="1379487"/>
                  </a:cubicBezTo>
                  <a:cubicBezTo>
                    <a:pt x="81497" y="1375029"/>
                    <a:pt x="77886" y="1371562"/>
                    <a:pt x="73180" y="1369086"/>
                  </a:cubicBezTo>
                  <a:lnTo>
                    <a:pt x="73180" y="1355465"/>
                  </a:lnTo>
                  <a:cubicBezTo>
                    <a:pt x="81105" y="1358767"/>
                    <a:pt x="87172" y="1363905"/>
                    <a:pt x="91382" y="1370881"/>
                  </a:cubicBezTo>
                  <a:cubicBezTo>
                    <a:pt x="95592" y="1377856"/>
                    <a:pt x="97698" y="1385802"/>
                    <a:pt x="97698" y="1394717"/>
                  </a:cubicBezTo>
                  <a:cubicBezTo>
                    <a:pt x="97698" y="1407017"/>
                    <a:pt x="93570" y="1417377"/>
                    <a:pt x="85315" y="1425797"/>
                  </a:cubicBezTo>
                  <a:cubicBezTo>
                    <a:pt x="77060" y="1434217"/>
                    <a:pt x="66597" y="1438428"/>
                    <a:pt x="53925" y="1438428"/>
                  </a:cubicBezTo>
                  <a:cubicBezTo>
                    <a:pt x="41254" y="1438428"/>
                    <a:pt x="30811" y="1434217"/>
                    <a:pt x="22598" y="1425797"/>
                  </a:cubicBezTo>
                  <a:cubicBezTo>
                    <a:pt x="14384" y="1417377"/>
                    <a:pt x="10277" y="1407017"/>
                    <a:pt x="10277" y="1394717"/>
                  </a:cubicBezTo>
                  <a:cubicBezTo>
                    <a:pt x="10277" y="1385802"/>
                    <a:pt x="12382" y="1377856"/>
                    <a:pt x="16592" y="1370881"/>
                  </a:cubicBezTo>
                  <a:cubicBezTo>
                    <a:pt x="20802" y="1363905"/>
                    <a:pt x="26870" y="1358767"/>
                    <a:pt x="34794" y="1355465"/>
                  </a:cubicBezTo>
                  <a:close/>
                  <a:moveTo>
                    <a:pt x="69218" y="1260862"/>
                  </a:moveTo>
                  <a:lnTo>
                    <a:pt x="24888" y="1276712"/>
                  </a:lnTo>
                  <a:lnTo>
                    <a:pt x="69218" y="1292562"/>
                  </a:lnTo>
                  <a:close/>
                  <a:moveTo>
                    <a:pt x="96955" y="1239317"/>
                  </a:moveTo>
                  <a:lnTo>
                    <a:pt x="96955" y="1250956"/>
                  </a:lnTo>
                  <a:lnTo>
                    <a:pt x="78133" y="1257643"/>
                  </a:lnTo>
                  <a:lnTo>
                    <a:pt x="78133" y="1295781"/>
                  </a:lnTo>
                  <a:lnTo>
                    <a:pt x="96955" y="1302467"/>
                  </a:lnTo>
                  <a:lnTo>
                    <a:pt x="96955" y="1313983"/>
                  </a:lnTo>
                  <a:lnTo>
                    <a:pt x="11144" y="1282779"/>
                  </a:lnTo>
                  <a:lnTo>
                    <a:pt x="11144" y="1270397"/>
                  </a:lnTo>
                  <a:close/>
                  <a:moveTo>
                    <a:pt x="11144" y="1133570"/>
                  </a:moveTo>
                  <a:lnTo>
                    <a:pt x="20183" y="1133570"/>
                  </a:lnTo>
                  <a:lnTo>
                    <a:pt x="20183" y="1156230"/>
                  </a:lnTo>
                  <a:lnTo>
                    <a:pt x="96955" y="1156230"/>
                  </a:lnTo>
                  <a:lnTo>
                    <a:pt x="96955" y="1167498"/>
                  </a:lnTo>
                  <a:lnTo>
                    <a:pt x="20183" y="1167498"/>
                  </a:lnTo>
                  <a:lnTo>
                    <a:pt x="20183" y="1190158"/>
                  </a:lnTo>
                  <a:lnTo>
                    <a:pt x="11144" y="1190158"/>
                  </a:lnTo>
                  <a:close/>
                  <a:moveTo>
                    <a:pt x="11144" y="1070277"/>
                  </a:moveTo>
                  <a:lnTo>
                    <a:pt x="96955" y="1070277"/>
                  </a:lnTo>
                  <a:lnTo>
                    <a:pt x="96955" y="1081545"/>
                  </a:lnTo>
                  <a:lnTo>
                    <a:pt x="11144" y="1081545"/>
                  </a:lnTo>
                  <a:close/>
                  <a:moveTo>
                    <a:pt x="53987" y="943547"/>
                  </a:moveTo>
                  <a:cubicBezTo>
                    <a:pt x="43834" y="943547"/>
                    <a:pt x="35682" y="946560"/>
                    <a:pt x="29532" y="952586"/>
                  </a:cubicBezTo>
                  <a:cubicBezTo>
                    <a:pt x="23382" y="958612"/>
                    <a:pt x="20307" y="966310"/>
                    <a:pt x="20307" y="975679"/>
                  </a:cubicBezTo>
                  <a:cubicBezTo>
                    <a:pt x="20307" y="985048"/>
                    <a:pt x="23382" y="992767"/>
                    <a:pt x="29532" y="998834"/>
                  </a:cubicBezTo>
                  <a:cubicBezTo>
                    <a:pt x="35682" y="1004902"/>
                    <a:pt x="43834" y="1007935"/>
                    <a:pt x="53987" y="1007935"/>
                  </a:cubicBezTo>
                  <a:cubicBezTo>
                    <a:pt x="64141" y="1007935"/>
                    <a:pt x="72313" y="1004881"/>
                    <a:pt x="78505" y="998772"/>
                  </a:cubicBezTo>
                  <a:cubicBezTo>
                    <a:pt x="84696" y="992664"/>
                    <a:pt x="87792" y="984945"/>
                    <a:pt x="87792" y="975617"/>
                  </a:cubicBezTo>
                  <a:cubicBezTo>
                    <a:pt x="87792" y="966289"/>
                    <a:pt x="84696" y="958612"/>
                    <a:pt x="78505" y="952586"/>
                  </a:cubicBezTo>
                  <a:cubicBezTo>
                    <a:pt x="72313" y="946560"/>
                    <a:pt x="64141" y="943547"/>
                    <a:pt x="53987" y="943547"/>
                  </a:cubicBezTo>
                  <a:close/>
                  <a:moveTo>
                    <a:pt x="53987" y="932031"/>
                  </a:moveTo>
                  <a:cubicBezTo>
                    <a:pt x="66700" y="932031"/>
                    <a:pt x="77184" y="936220"/>
                    <a:pt x="85439" y="944599"/>
                  </a:cubicBezTo>
                  <a:cubicBezTo>
                    <a:pt x="93694" y="952978"/>
                    <a:pt x="97821" y="963317"/>
                    <a:pt x="97821" y="975617"/>
                  </a:cubicBezTo>
                  <a:cubicBezTo>
                    <a:pt x="97821" y="987917"/>
                    <a:pt x="93673" y="998277"/>
                    <a:pt x="85377" y="1006697"/>
                  </a:cubicBezTo>
                  <a:cubicBezTo>
                    <a:pt x="77081" y="1015117"/>
                    <a:pt x="66597" y="1019328"/>
                    <a:pt x="53925" y="1019328"/>
                  </a:cubicBezTo>
                  <a:cubicBezTo>
                    <a:pt x="41254" y="1019328"/>
                    <a:pt x="30811" y="1015117"/>
                    <a:pt x="22598" y="1006697"/>
                  </a:cubicBezTo>
                  <a:cubicBezTo>
                    <a:pt x="14384" y="998277"/>
                    <a:pt x="10277" y="987917"/>
                    <a:pt x="10277" y="975617"/>
                  </a:cubicBezTo>
                  <a:cubicBezTo>
                    <a:pt x="10277" y="963317"/>
                    <a:pt x="14384" y="952978"/>
                    <a:pt x="22598" y="944599"/>
                  </a:cubicBezTo>
                  <a:cubicBezTo>
                    <a:pt x="30811" y="936220"/>
                    <a:pt x="41275" y="932031"/>
                    <a:pt x="53987" y="932031"/>
                  </a:cubicBezTo>
                  <a:close/>
                  <a:moveTo>
                    <a:pt x="11144" y="813664"/>
                  </a:moveTo>
                  <a:lnTo>
                    <a:pt x="96955" y="813664"/>
                  </a:lnTo>
                  <a:lnTo>
                    <a:pt x="96955" y="824932"/>
                  </a:lnTo>
                  <a:lnTo>
                    <a:pt x="28851" y="870252"/>
                  </a:lnTo>
                  <a:lnTo>
                    <a:pt x="96955" y="870252"/>
                  </a:lnTo>
                  <a:lnTo>
                    <a:pt x="96955" y="881520"/>
                  </a:lnTo>
                  <a:lnTo>
                    <a:pt x="11144" y="881520"/>
                  </a:lnTo>
                  <a:lnTo>
                    <a:pt x="11144" y="870252"/>
                  </a:lnTo>
                  <a:lnTo>
                    <a:pt x="79248" y="824932"/>
                  </a:lnTo>
                  <a:lnTo>
                    <a:pt x="11144" y="824932"/>
                  </a:lnTo>
                  <a:close/>
                  <a:moveTo>
                    <a:pt x="34361" y="615639"/>
                  </a:moveTo>
                  <a:cubicBezTo>
                    <a:pt x="30027" y="615639"/>
                    <a:pt x="26581" y="617104"/>
                    <a:pt x="24022" y="620035"/>
                  </a:cubicBezTo>
                  <a:cubicBezTo>
                    <a:pt x="21463" y="622965"/>
                    <a:pt x="20183" y="627031"/>
                    <a:pt x="20183" y="632231"/>
                  </a:cubicBezTo>
                  <a:lnTo>
                    <a:pt x="20183" y="651177"/>
                  </a:lnTo>
                  <a:lnTo>
                    <a:pt x="48415" y="651177"/>
                  </a:lnTo>
                  <a:lnTo>
                    <a:pt x="48415" y="632231"/>
                  </a:lnTo>
                  <a:cubicBezTo>
                    <a:pt x="48415" y="627031"/>
                    <a:pt x="47156" y="622965"/>
                    <a:pt x="44639" y="620035"/>
                  </a:cubicBezTo>
                  <a:cubicBezTo>
                    <a:pt x="42121" y="617104"/>
                    <a:pt x="38695" y="615639"/>
                    <a:pt x="34361" y="615639"/>
                  </a:cubicBezTo>
                  <a:close/>
                  <a:moveTo>
                    <a:pt x="72747" y="613410"/>
                  </a:moveTo>
                  <a:cubicBezTo>
                    <a:pt x="68000" y="613410"/>
                    <a:pt x="64265" y="615082"/>
                    <a:pt x="61541" y="618425"/>
                  </a:cubicBezTo>
                  <a:cubicBezTo>
                    <a:pt x="58816" y="621768"/>
                    <a:pt x="57454" y="626206"/>
                    <a:pt x="57454" y="631736"/>
                  </a:cubicBezTo>
                  <a:lnTo>
                    <a:pt x="57454" y="651177"/>
                  </a:lnTo>
                  <a:lnTo>
                    <a:pt x="88039" y="651177"/>
                  </a:lnTo>
                  <a:lnTo>
                    <a:pt x="88039" y="630869"/>
                  </a:lnTo>
                  <a:cubicBezTo>
                    <a:pt x="88039" y="625421"/>
                    <a:pt x="86677" y="621149"/>
                    <a:pt x="83953" y="618054"/>
                  </a:cubicBezTo>
                  <a:cubicBezTo>
                    <a:pt x="81229" y="614958"/>
                    <a:pt x="77493" y="613410"/>
                    <a:pt x="72747" y="613410"/>
                  </a:cubicBezTo>
                  <a:close/>
                  <a:moveTo>
                    <a:pt x="74295" y="602266"/>
                  </a:moveTo>
                  <a:cubicBezTo>
                    <a:pt x="80816" y="602266"/>
                    <a:pt x="86223" y="604805"/>
                    <a:pt x="90516" y="609881"/>
                  </a:cubicBezTo>
                  <a:cubicBezTo>
                    <a:pt x="94808" y="614958"/>
                    <a:pt x="96955" y="621748"/>
                    <a:pt x="96955" y="630250"/>
                  </a:cubicBezTo>
                  <a:lnTo>
                    <a:pt x="96955" y="662445"/>
                  </a:lnTo>
                  <a:lnTo>
                    <a:pt x="11144" y="662445"/>
                  </a:lnTo>
                  <a:lnTo>
                    <a:pt x="11144" y="631736"/>
                  </a:lnTo>
                  <a:cubicBezTo>
                    <a:pt x="11144" y="622986"/>
                    <a:pt x="13270" y="616217"/>
                    <a:pt x="17521" y="611429"/>
                  </a:cubicBezTo>
                  <a:cubicBezTo>
                    <a:pt x="21772" y="606641"/>
                    <a:pt x="27241" y="604247"/>
                    <a:pt x="33928" y="604247"/>
                  </a:cubicBezTo>
                  <a:cubicBezTo>
                    <a:pt x="43503" y="604247"/>
                    <a:pt x="49819" y="609737"/>
                    <a:pt x="52873" y="620716"/>
                  </a:cubicBezTo>
                  <a:cubicBezTo>
                    <a:pt x="53781" y="615185"/>
                    <a:pt x="56257" y="610727"/>
                    <a:pt x="60302" y="607342"/>
                  </a:cubicBezTo>
                  <a:cubicBezTo>
                    <a:pt x="64347" y="603958"/>
                    <a:pt x="69011" y="602266"/>
                    <a:pt x="74295" y="602266"/>
                  </a:cubicBezTo>
                  <a:close/>
                  <a:moveTo>
                    <a:pt x="11144" y="502701"/>
                  </a:moveTo>
                  <a:lnTo>
                    <a:pt x="20059" y="502701"/>
                  </a:lnTo>
                  <a:lnTo>
                    <a:pt x="20059" y="536877"/>
                  </a:lnTo>
                  <a:lnTo>
                    <a:pt x="49282" y="536877"/>
                  </a:lnTo>
                  <a:lnTo>
                    <a:pt x="49282" y="506416"/>
                  </a:lnTo>
                  <a:lnTo>
                    <a:pt x="58074" y="506416"/>
                  </a:lnTo>
                  <a:lnTo>
                    <a:pt x="58074" y="536877"/>
                  </a:lnTo>
                  <a:lnTo>
                    <a:pt x="88039" y="536877"/>
                  </a:lnTo>
                  <a:lnTo>
                    <a:pt x="88039" y="502701"/>
                  </a:lnTo>
                  <a:lnTo>
                    <a:pt x="96955" y="502701"/>
                  </a:lnTo>
                  <a:lnTo>
                    <a:pt x="96955" y="548145"/>
                  </a:lnTo>
                  <a:lnTo>
                    <a:pt x="11144" y="548145"/>
                  </a:lnTo>
                  <a:close/>
                  <a:moveTo>
                    <a:pt x="11144" y="390620"/>
                  </a:moveTo>
                  <a:lnTo>
                    <a:pt x="20183" y="390620"/>
                  </a:lnTo>
                  <a:lnTo>
                    <a:pt x="20183" y="413280"/>
                  </a:lnTo>
                  <a:lnTo>
                    <a:pt x="96955" y="413280"/>
                  </a:lnTo>
                  <a:lnTo>
                    <a:pt x="96955" y="424548"/>
                  </a:lnTo>
                  <a:lnTo>
                    <a:pt x="20183" y="424548"/>
                  </a:lnTo>
                  <a:lnTo>
                    <a:pt x="20183" y="447208"/>
                  </a:lnTo>
                  <a:lnTo>
                    <a:pt x="11144" y="447208"/>
                  </a:lnTo>
                  <a:close/>
                  <a:moveTo>
                    <a:pt x="11144" y="285845"/>
                  </a:moveTo>
                  <a:lnTo>
                    <a:pt x="20183" y="285845"/>
                  </a:lnTo>
                  <a:lnTo>
                    <a:pt x="20183" y="308505"/>
                  </a:lnTo>
                  <a:lnTo>
                    <a:pt x="96955" y="308505"/>
                  </a:lnTo>
                  <a:lnTo>
                    <a:pt x="96955" y="319774"/>
                  </a:lnTo>
                  <a:lnTo>
                    <a:pt x="20183" y="319774"/>
                  </a:lnTo>
                  <a:lnTo>
                    <a:pt x="20183" y="342433"/>
                  </a:lnTo>
                  <a:lnTo>
                    <a:pt x="11144" y="342433"/>
                  </a:lnTo>
                  <a:close/>
                  <a:moveTo>
                    <a:pt x="11144" y="197901"/>
                  </a:moveTo>
                  <a:lnTo>
                    <a:pt x="20059" y="197901"/>
                  </a:lnTo>
                  <a:lnTo>
                    <a:pt x="20059" y="232077"/>
                  </a:lnTo>
                  <a:lnTo>
                    <a:pt x="49282" y="232077"/>
                  </a:lnTo>
                  <a:lnTo>
                    <a:pt x="49282" y="201616"/>
                  </a:lnTo>
                  <a:lnTo>
                    <a:pt x="58074" y="201616"/>
                  </a:lnTo>
                  <a:lnTo>
                    <a:pt x="58074" y="232077"/>
                  </a:lnTo>
                  <a:lnTo>
                    <a:pt x="88039" y="232077"/>
                  </a:lnTo>
                  <a:lnTo>
                    <a:pt x="88039" y="197901"/>
                  </a:lnTo>
                  <a:lnTo>
                    <a:pt x="96955" y="197901"/>
                  </a:lnTo>
                  <a:lnTo>
                    <a:pt x="96955" y="243345"/>
                  </a:lnTo>
                  <a:lnTo>
                    <a:pt x="11144" y="243345"/>
                  </a:lnTo>
                  <a:close/>
                  <a:moveTo>
                    <a:pt x="36404" y="92383"/>
                  </a:moveTo>
                  <a:cubicBezTo>
                    <a:pt x="25590" y="92383"/>
                    <a:pt x="20183" y="98492"/>
                    <a:pt x="20183" y="110709"/>
                  </a:cubicBezTo>
                  <a:lnTo>
                    <a:pt x="20183" y="127302"/>
                  </a:lnTo>
                  <a:lnTo>
                    <a:pt x="52625" y="127302"/>
                  </a:lnTo>
                  <a:lnTo>
                    <a:pt x="52625" y="110709"/>
                  </a:lnTo>
                  <a:cubicBezTo>
                    <a:pt x="52625" y="104518"/>
                    <a:pt x="51201" y="99916"/>
                    <a:pt x="48353" y="96903"/>
                  </a:cubicBezTo>
                  <a:cubicBezTo>
                    <a:pt x="45505" y="93890"/>
                    <a:pt x="41522" y="92383"/>
                    <a:pt x="36404" y="92383"/>
                  </a:cubicBezTo>
                  <a:close/>
                  <a:moveTo>
                    <a:pt x="96955" y="79629"/>
                  </a:moveTo>
                  <a:lnTo>
                    <a:pt x="96955" y="93745"/>
                  </a:lnTo>
                  <a:lnTo>
                    <a:pt x="61541" y="116281"/>
                  </a:lnTo>
                  <a:lnTo>
                    <a:pt x="61541" y="127302"/>
                  </a:lnTo>
                  <a:lnTo>
                    <a:pt x="96955" y="127302"/>
                  </a:lnTo>
                  <a:lnTo>
                    <a:pt x="96955" y="138570"/>
                  </a:lnTo>
                  <a:lnTo>
                    <a:pt x="11144" y="138570"/>
                  </a:lnTo>
                  <a:lnTo>
                    <a:pt x="11144" y="110709"/>
                  </a:lnTo>
                  <a:cubicBezTo>
                    <a:pt x="11144" y="101051"/>
                    <a:pt x="13497" y="93683"/>
                    <a:pt x="18202" y="88606"/>
                  </a:cubicBezTo>
                  <a:cubicBezTo>
                    <a:pt x="22907" y="83530"/>
                    <a:pt x="28665" y="80991"/>
                    <a:pt x="35475" y="80991"/>
                  </a:cubicBezTo>
                  <a:cubicBezTo>
                    <a:pt x="42286" y="80991"/>
                    <a:pt x="47961" y="82849"/>
                    <a:pt x="52501" y="86563"/>
                  </a:cubicBezTo>
                  <a:cubicBezTo>
                    <a:pt x="57042" y="90278"/>
                    <a:pt x="59890" y="95850"/>
                    <a:pt x="61045" y="103280"/>
                  </a:cubicBezTo>
                  <a:close/>
                  <a:moveTo>
                    <a:pt x="4333" y="1734"/>
                  </a:moveTo>
                  <a:lnTo>
                    <a:pt x="71323" y="2972"/>
                  </a:lnTo>
                  <a:lnTo>
                    <a:pt x="71323" y="12135"/>
                  </a:lnTo>
                  <a:lnTo>
                    <a:pt x="4333" y="13497"/>
                  </a:lnTo>
                  <a:close/>
                  <a:moveTo>
                    <a:pt x="89711" y="0"/>
                  </a:moveTo>
                  <a:cubicBezTo>
                    <a:pt x="91733" y="0"/>
                    <a:pt x="93446" y="702"/>
                    <a:pt x="94850" y="2105"/>
                  </a:cubicBezTo>
                  <a:cubicBezTo>
                    <a:pt x="96253" y="3509"/>
                    <a:pt x="96955" y="5222"/>
                    <a:pt x="96955" y="7244"/>
                  </a:cubicBezTo>
                  <a:cubicBezTo>
                    <a:pt x="96955" y="9266"/>
                    <a:pt x="96253" y="10979"/>
                    <a:pt x="94850" y="12383"/>
                  </a:cubicBezTo>
                  <a:cubicBezTo>
                    <a:pt x="93446" y="13786"/>
                    <a:pt x="91733" y="14488"/>
                    <a:pt x="89711" y="14488"/>
                  </a:cubicBezTo>
                  <a:cubicBezTo>
                    <a:pt x="87688" y="14488"/>
                    <a:pt x="85975" y="13786"/>
                    <a:pt x="84572" y="12383"/>
                  </a:cubicBezTo>
                  <a:cubicBezTo>
                    <a:pt x="83169" y="10979"/>
                    <a:pt x="82467" y="9266"/>
                    <a:pt x="82467" y="7244"/>
                  </a:cubicBezTo>
                  <a:cubicBezTo>
                    <a:pt x="82467" y="5222"/>
                    <a:pt x="83169" y="3509"/>
                    <a:pt x="84572" y="2105"/>
                  </a:cubicBezTo>
                  <a:cubicBezTo>
                    <a:pt x="85975" y="702"/>
                    <a:pt x="87688" y="0"/>
                    <a:pt x="8971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solidFill>
                  <a:srgbClr val="F6FAFD"/>
                </a:solidFill>
              </a:endParaRPr>
            </a:p>
          </p:txBody>
        </p:sp>
        <p:grpSp>
          <p:nvGrpSpPr>
            <p:cNvPr id="28" name="图形 1"/>
            <p:cNvGrpSpPr/>
            <p:nvPr>
              <p:custDataLst>
                <p:tags r:id="rId44"/>
              </p:custDataLst>
            </p:nvPr>
          </p:nvGrpSpPr>
          <p:grpSpPr>
            <a:xfrm>
              <a:off x="11450754" y="499473"/>
              <a:ext cx="379442" cy="216056"/>
              <a:chOff x="3338988" y="1533525"/>
              <a:chExt cx="188690" cy="107441"/>
            </a:xfrm>
            <a:solidFill>
              <a:schemeClr val="tx1"/>
            </a:solidFill>
          </p:grpSpPr>
          <p:sp>
            <p:nvSpPr>
              <p:cNvPr id="39" name="任意多边形: 形状 38"/>
              <p:cNvSpPr/>
              <p:nvPr>
                <p:custDataLst>
                  <p:tags r:id="rId45"/>
                </p:custDataLst>
              </p:nvPr>
            </p:nvSpPr>
            <p:spPr>
              <a:xfrm>
                <a:off x="3338988" y="1533525"/>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endParaRPr lang="zh-CN" altLang="en-US" sz="1800">
                  <a:solidFill>
                    <a:prstClr val="black"/>
                  </a:solidFill>
                </a:endParaRPr>
              </a:p>
            </p:txBody>
          </p:sp>
          <p:sp>
            <p:nvSpPr>
              <p:cNvPr id="40" name="任意多边形: 形状 39"/>
              <p:cNvSpPr/>
              <p:nvPr>
                <p:custDataLst>
                  <p:tags r:id="rId46"/>
                </p:custDataLst>
              </p:nvPr>
            </p:nvSpPr>
            <p:spPr>
              <a:xfrm>
                <a:off x="3338988" y="1578197"/>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endParaRPr lang="zh-CN" altLang="en-US" sz="1800">
                  <a:solidFill>
                    <a:prstClr val="black"/>
                  </a:solidFill>
                </a:endParaRPr>
              </a:p>
            </p:txBody>
          </p:sp>
          <p:sp>
            <p:nvSpPr>
              <p:cNvPr id="41" name="任意多边形: 形状 40"/>
              <p:cNvSpPr/>
              <p:nvPr>
                <p:custDataLst>
                  <p:tags r:id="rId47"/>
                </p:custDataLst>
              </p:nvPr>
            </p:nvSpPr>
            <p:spPr>
              <a:xfrm>
                <a:off x="3338988" y="1622774"/>
                <a:ext cx="188690" cy="18192"/>
              </a:xfrm>
              <a:custGeom>
                <a:avLst/>
                <a:gdLst>
                  <a:gd name="connsiteX0" fmla="*/ 0 w 188690"/>
                  <a:gd name="connsiteY0" fmla="*/ 0 h 18192"/>
                  <a:gd name="connsiteX1" fmla="*/ 188690 w 188690"/>
                  <a:gd name="connsiteY1" fmla="*/ 0 h 18192"/>
                  <a:gd name="connsiteX2" fmla="*/ 188690 w 188690"/>
                  <a:gd name="connsiteY2" fmla="*/ 18193 h 18192"/>
                  <a:gd name="connsiteX3" fmla="*/ 0 w 188690"/>
                  <a:gd name="connsiteY3" fmla="*/ 18193 h 18192"/>
                </a:gdLst>
                <a:ahLst/>
                <a:cxnLst>
                  <a:cxn ang="0">
                    <a:pos x="connsiteX0" y="connsiteY0"/>
                  </a:cxn>
                  <a:cxn ang="0">
                    <a:pos x="connsiteX1" y="connsiteY1"/>
                  </a:cxn>
                  <a:cxn ang="0">
                    <a:pos x="connsiteX2" y="connsiteY2"/>
                  </a:cxn>
                  <a:cxn ang="0">
                    <a:pos x="connsiteX3" y="connsiteY3"/>
                  </a:cxn>
                </a:cxnLst>
                <a:rect l="l" t="t" r="r" b="b"/>
                <a:pathLst>
                  <a:path w="188690" h="18192">
                    <a:moveTo>
                      <a:pt x="0" y="0"/>
                    </a:moveTo>
                    <a:lnTo>
                      <a:pt x="188690" y="0"/>
                    </a:lnTo>
                    <a:lnTo>
                      <a:pt x="188690" y="18193"/>
                    </a:lnTo>
                    <a:lnTo>
                      <a:pt x="0" y="18193"/>
                    </a:lnTo>
                    <a:close/>
                  </a:path>
                </a:pathLst>
              </a:custGeom>
              <a:grpFill/>
              <a:ln w="9525" cap="flat">
                <a:noFill/>
                <a:prstDash val="solid"/>
                <a:miter/>
              </a:ln>
            </p:spPr>
            <p:txBody>
              <a:bodyPr rtlCol="0" anchor="ctr"/>
              <a:lstStyle/>
              <a:p>
                <a:endParaRPr lang="zh-CN" altLang="en-US" sz="1800">
                  <a:solidFill>
                    <a:prstClr val="black"/>
                  </a:solidFill>
                </a:endParaRPr>
              </a:p>
            </p:txBody>
          </p:sp>
        </p:grpSp>
        <p:grpSp>
          <p:nvGrpSpPr>
            <p:cNvPr id="29" name="组合 28"/>
            <p:cNvGrpSpPr/>
            <p:nvPr>
              <p:custDataLst>
                <p:tags r:id="rId48"/>
              </p:custDataLst>
            </p:nvPr>
          </p:nvGrpSpPr>
          <p:grpSpPr>
            <a:xfrm>
              <a:off x="11002098" y="5699382"/>
              <a:ext cx="828000" cy="828000"/>
              <a:chOff x="2159005" y="4393973"/>
              <a:chExt cx="1259999" cy="1259999"/>
            </a:xfrm>
          </p:grpSpPr>
          <p:pic>
            <p:nvPicPr>
              <p:cNvPr id="37" name="图片 36"/>
              <p:cNvPicPr>
                <a:picLocks noChangeAspect="1"/>
              </p:cNvPicPr>
              <p:nvPr>
                <p:custDataLst>
                  <p:tags r:id="rId49"/>
                </p:custDataLst>
              </p:nvPr>
            </p:nvPicPr>
            <p:blipFill>
              <a:blip r:embed="rId50">
                <a:extLst>
                  <a:ext uri="{28A0092B-C50C-407E-A947-70E740481C1C}">
                    <a14:useLocalDpi xmlns:a14="http://schemas.microsoft.com/office/drawing/2010/main" val="0"/>
                  </a:ext>
                </a:extLst>
              </a:blip>
              <a:stretch>
                <a:fillRect/>
              </a:stretch>
            </p:blipFill>
            <p:spPr>
              <a:xfrm>
                <a:off x="2159005" y="4393973"/>
                <a:ext cx="1259999" cy="1259999"/>
              </a:xfrm>
              <a:prstGeom prst="rect">
                <a:avLst/>
              </a:prstGeom>
              <a:solidFill>
                <a:srgbClr val="FFFFFF">
                  <a:shade val="85000"/>
                </a:srgbClr>
              </a:solidFill>
              <a:ln w="12700" cap="rnd">
                <a:solidFill>
                  <a:schemeClr val="tx2"/>
                </a:solidFill>
              </a:ln>
              <a:effectLst/>
            </p:spPr>
          </p:pic>
          <p:pic>
            <p:nvPicPr>
              <p:cNvPr id="38" name="图片 37"/>
              <p:cNvPicPr>
                <a:picLocks noChangeAspect="1"/>
              </p:cNvPicPr>
              <p:nvPr>
                <p:custDataLst>
                  <p:tags r:id="rId51"/>
                </p:custDataLst>
              </p:nvPr>
            </p:nvPicPr>
            <p:blipFill>
              <a:blip r:embed="rId52" cstate="print">
                <a:extLst>
                  <a:ext uri="{28A0092B-C50C-407E-A947-70E740481C1C}">
                    <a14:useLocalDpi xmlns:a14="http://schemas.microsoft.com/office/drawing/2010/main" val="0"/>
                  </a:ext>
                </a:extLst>
              </a:blip>
              <a:stretch>
                <a:fillRect/>
              </a:stretch>
            </p:blipFill>
            <p:spPr>
              <a:xfrm>
                <a:off x="2654008" y="4888979"/>
                <a:ext cx="270000" cy="270000"/>
              </a:xfrm>
              <a:prstGeom prst="rect">
                <a:avLst/>
              </a:prstGeom>
            </p:spPr>
          </p:pic>
        </p:grpSp>
        <p:sp>
          <p:nvSpPr>
            <p:cNvPr id="31" name="文本框 30"/>
            <p:cNvSpPr txBox="1"/>
            <p:nvPr>
              <p:custDataLst>
                <p:tags r:id="rId53"/>
              </p:custDataLst>
            </p:nvPr>
          </p:nvSpPr>
          <p:spPr>
            <a:xfrm>
              <a:off x="11002098" y="5480149"/>
              <a:ext cx="833884" cy="148084"/>
            </a:xfrm>
            <a:custGeom>
              <a:avLst/>
              <a:gdLst/>
              <a:ahLst/>
              <a:cxnLst/>
              <a:rect l="l" t="t" r="r" b="b"/>
              <a:pathLst>
                <a:path w="833884" h="148084">
                  <a:moveTo>
                    <a:pt x="235744" y="102840"/>
                  </a:moveTo>
                  <a:lnTo>
                    <a:pt x="235744" y="128141"/>
                  </a:lnTo>
                  <a:lnTo>
                    <a:pt x="297507" y="128141"/>
                  </a:lnTo>
                  <a:lnTo>
                    <a:pt x="297507" y="102840"/>
                  </a:lnTo>
                  <a:close/>
                  <a:moveTo>
                    <a:pt x="224284" y="92720"/>
                  </a:moveTo>
                  <a:lnTo>
                    <a:pt x="308967" y="92720"/>
                  </a:lnTo>
                  <a:lnTo>
                    <a:pt x="308967" y="147191"/>
                  </a:lnTo>
                  <a:lnTo>
                    <a:pt x="297507" y="147191"/>
                  </a:lnTo>
                  <a:lnTo>
                    <a:pt x="297507" y="138262"/>
                  </a:lnTo>
                  <a:lnTo>
                    <a:pt x="235744" y="138262"/>
                  </a:lnTo>
                  <a:lnTo>
                    <a:pt x="235744" y="147191"/>
                  </a:lnTo>
                  <a:lnTo>
                    <a:pt x="224284" y="147191"/>
                  </a:lnTo>
                  <a:close/>
                  <a:moveTo>
                    <a:pt x="45988" y="87958"/>
                  </a:moveTo>
                  <a:lnTo>
                    <a:pt x="85576" y="87958"/>
                  </a:lnTo>
                  <a:lnTo>
                    <a:pt x="85576" y="113854"/>
                  </a:lnTo>
                  <a:cubicBezTo>
                    <a:pt x="90140" y="109885"/>
                    <a:pt x="95349" y="105222"/>
                    <a:pt x="101203" y="99864"/>
                  </a:cubicBezTo>
                  <a:cubicBezTo>
                    <a:pt x="102096" y="104230"/>
                    <a:pt x="102939" y="108049"/>
                    <a:pt x="103733" y="111324"/>
                  </a:cubicBezTo>
                  <a:cubicBezTo>
                    <a:pt x="98276" y="115689"/>
                    <a:pt x="92075" y="121047"/>
                    <a:pt x="85129" y="127397"/>
                  </a:cubicBezTo>
                  <a:cubicBezTo>
                    <a:pt x="82947" y="129481"/>
                    <a:pt x="80962" y="131465"/>
                    <a:pt x="79176" y="133350"/>
                  </a:cubicBezTo>
                  <a:lnTo>
                    <a:pt x="71586" y="123825"/>
                  </a:lnTo>
                  <a:cubicBezTo>
                    <a:pt x="74265" y="121146"/>
                    <a:pt x="75604" y="117574"/>
                    <a:pt x="75604" y="113110"/>
                  </a:cubicBezTo>
                  <a:lnTo>
                    <a:pt x="75604" y="98078"/>
                  </a:lnTo>
                  <a:lnTo>
                    <a:pt x="55959" y="98078"/>
                  </a:lnTo>
                  <a:lnTo>
                    <a:pt x="55959" y="104924"/>
                  </a:lnTo>
                  <a:cubicBezTo>
                    <a:pt x="55959" y="122783"/>
                    <a:pt x="50949" y="135483"/>
                    <a:pt x="40928" y="143024"/>
                  </a:cubicBezTo>
                  <a:cubicBezTo>
                    <a:pt x="39241" y="140246"/>
                    <a:pt x="37008" y="137071"/>
                    <a:pt x="34230" y="133499"/>
                  </a:cubicBezTo>
                  <a:cubicBezTo>
                    <a:pt x="42069" y="128340"/>
                    <a:pt x="45988" y="118418"/>
                    <a:pt x="45988" y="103733"/>
                  </a:cubicBezTo>
                  <a:close/>
                  <a:moveTo>
                    <a:pt x="222647" y="68610"/>
                  </a:moveTo>
                  <a:lnTo>
                    <a:pt x="310455" y="68610"/>
                  </a:lnTo>
                  <a:lnTo>
                    <a:pt x="310455" y="78730"/>
                  </a:lnTo>
                  <a:lnTo>
                    <a:pt x="222647" y="78730"/>
                  </a:lnTo>
                  <a:close/>
                  <a:moveTo>
                    <a:pt x="686395" y="64741"/>
                  </a:moveTo>
                  <a:lnTo>
                    <a:pt x="833884" y="64741"/>
                  </a:lnTo>
                  <a:lnTo>
                    <a:pt x="833884" y="75605"/>
                  </a:lnTo>
                  <a:lnTo>
                    <a:pt x="731044" y="75605"/>
                  </a:lnTo>
                  <a:lnTo>
                    <a:pt x="724644" y="91083"/>
                  </a:lnTo>
                  <a:lnTo>
                    <a:pt x="813494" y="91083"/>
                  </a:lnTo>
                  <a:cubicBezTo>
                    <a:pt x="812304" y="102592"/>
                    <a:pt x="811163" y="112018"/>
                    <a:pt x="810071" y="119360"/>
                  </a:cubicBezTo>
                  <a:cubicBezTo>
                    <a:pt x="807690" y="135533"/>
                    <a:pt x="798363" y="143619"/>
                    <a:pt x="782092" y="143619"/>
                  </a:cubicBezTo>
                  <a:cubicBezTo>
                    <a:pt x="770681" y="143619"/>
                    <a:pt x="758478" y="143421"/>
                    <a:pt x="745480" y="143024"/>
                  </a:cubicBezTo>
                  <a:cubicBezTo>
                    <a:pt x="744884" y="139651"/>
                    <a:pt x="744041" y="135335"/>
                    <a:pt x="742950" y="130076"/>
                  </a:cubicBezTo>
                  <a:cubicBezTo>
                    <a:pt x="757138" y="131267"/>
                    <a:pt x="769491" y="131862"/>
                    <a:pt x="780008" y="131862"/>
                  </a:cubicBezTo>
                  <a:cubicBezTo>
                    <a:pt x="790724" y="131862"/>
                    <a:pt x="796776" y="127050"/>
                    <a:pt x="798165" y="117426"/>
                  </a:cubicBezTo>
                  <a:cubicBezTo>
                    <a:pt x="798860" y="113457"/>
                    <a:pt x="799554" y="108248"/>
                    <a:pt x="800249" y="101799"/>
                  </a:cubicBezTo>
                  <a:lnTo>
                    <a:pt x="712291" y="101799"/>
                  </a:lnTo>
                  <a:lnTo>
                    <a:pt x="712291" y="90934"/>
                  </a:lnTo>
                  <a:lnTo>
                    <a:pt x="718765" y="75605"/>
                  </a:lnTo>
                  <a:lnTo>
                    <a:pt x="686395" y="75605"/>
                  </a:lnTo>
                  <a:close/>
                  <a:moveTo>
                    <a:pt x="44202" y="63848"/>
                  </a:moveTo>
                  <a:lnTo>
                    <a:pt x="91529" y="63848"/>
                  </a:lnTo>
                  <a:lnTo>
                    <a:pt x="91529" y="74265"/>
                  </a:lnTo>
                  <a:lnTo>
                    <a:pt x="44202" y="74265"/>
                  </a:lnTo>
                  <a:close/>
                  <a:moveTo>
                    <a:pt x="405705" y="59978"/>
                  </a:moveTo>
                  <a:lnTo>
                    <a:pt x="418504" y="65782"/>
                  </a:lnTo>
                  <a:cubicBezTo>
                    <a:pt x="406201" y="86916"/>
                    <a:pt x="393055" y="106660"/>
                    <a:pt x="379065" y="125016"/>
                  </a:cubicBezTo>
                  <a:cubicBezTo>
                    <a:pt x="399554" y="124371"/>
                    <a:pt x="422746" y="123453"/>
                    <a:pt x="448642" y="122263"/>
                  </a:cubicBezTo>
                  <a:cubicBezTo>
                    <a:pt x="442987" y="113680"/>
                    <a:pt x="436761" y="104626"/>
                    <a:pt x="429964" y="95101"/>
                  </a:cubicBezTo>
                  <a:lnTo>
                    <a:pt x="439638" y="88999"/>
                  </a:lnTo>
                  <a:cubicBezTo>
                    <a:pt x="453926" y="107553"/>
                    <a:pt x="465981" y="124421"/>
                    <a:pt x="475803" y="139601"/>
                  </a:cubicBezTo>
                  <a:lnTo>
                    <a:pt x="464492" y="147042"/>
                  </a:lnTo>
                  <a:cubicBezTo>
                    <a:pt x="461714" y="142478"/>
                    <a:pt x="458762" y="137741"/>
                    <a:pt x="455637" y="132829"/>
                  </a:cubicBezTo>
                  <a:cubicBezTo>
                    <a:pt x="422895" y="134417"/>
                    <a:pt x="396279" y="136029"/>
                    <a:pt x="375791" y="137666"/>
                  </a:cubicBezTo>
                  <a:cubicBezTo>
                    <a:pt x="372020" y="138063"/>
                    <a:pt x="367456" y="138907"/>
                    <a:pt x="362099" y="140196"/>
                  </a:cubicBezTo>
                  <a:lnTo>
                    <a:pt x="355550" y="127546"/>
                  </a:lnTo>
                  <a:cubicBezTo>
                    <a:pt x="360015" y="125760"/>
                    <a:pt x="364133" y="123032"/>
                    <a:pt x="367903" y="119360"/>
                  </a:cubicBezTo>
                  <a:cubicBezTo>
                    <a:pt x="379512" y="105966"/>
                    <a:pt x="392112" y="86172"/>
                    <a:pt x="405705" y="59978"/>
                  </a:cubicBezTo>
                  <a:close/>
                  <a:moveTo>
                    <a:pt x="550068" y="56406"/>
                  </a:moveTo>
                  <a:lnTo>
                    <a:pt x="562421" y="56406"/>
                  </a:lnTo>
                  <a:cubicBezTo>
                    <a:pt x="562322" y="68709"/>
                    <a:pt x="561082" y="80119"/>
                    <a:pt x="558701" y="90637"/>
                  </a:cubicBezTo>
                  <a:lnTo>
                    <a:pt x="565844" y="85130"/>
                  </a:lnTo>
                  <a:cubicBezTo>
                    <a:pt x="574675" y="94159"/>
                    <a:pt x="582811" y="103386"/>
                    <a:pt x="590252" y="112812"/>
                  </a:cubicBezTo>
                  <a:lnTo>
                    <a:pt x="580429" y="120849"/>
                  </a:lnTo>
                  <a:cubicBezTo>
                    <a:pt x="573484" y="111324"/>
                    <a:pt x="566043" y="102146"/>
                    <a:pt x="558105" y="93315"/>
                  </a:cubicBezTo>
                  <a:cubicBezTo>
                    <a:pt x="551854" y="116731"/>
                    <a:pt x="540047" y="134293"/>
                    <a:pt x="522684" y="146001"/>
                  </a:cubicBezTo>
                  <a:cubicBezTo>
                    <a:pt x="520204" y="142925"/>
                    <a:pt x="517128" y="139700"/>
                    <a:pt x="513457" y="136327"/>
                  </a:cubicBezTo>
                  <a:cubicBezTo>
                    <a:pt x="538460" y="120452"/>
                    <a:pt x="550664" y="93812"/>
                    <a:pt x="550068" y="56406"/>
                  </a:cubicBezTo>
                  <a:close/>
                  <a:moveTo>
                    <a:pt x="607814" y="54323"/>
                  </a:moveTo>
                  <a:lnTo>
                    <a:pt x="619720" y="54323"/>
                  </a:lnTo>
                  <a:cubicBezTo>
                    <a:pt x="619621" y="58887"/>
                    <a:pt x="619472" y="63252"/>
                    <a:pt x="619274" y="67419"/>
                  </a:cubicBezTo>
                  <a:cubicBezTo>
                    <a:pt x="626913" y="102741"/>
                    <a:pt x="641747" y="125115"/>
                    <a:pt x="663773" y="134541"/>
                  </a:cubicBezTo>
                  <a:cubicBezTo>
                    <a:pt x="660797" y="137914"/>
                    <a:pt x="657820" y="141685"/>
                    <a:pt x="654844" y="145852"/>
                  </a:cubicBezTo>
                  <a:cubicBezTo>
                    <a:pt x="635893" y="134938"/>
                    <a:pt x="622895" y="117326"/>
                    <a:pt x="615851" y="93018"/>
                  </a:cubicBezTo>
                  <a:cubicBezTo>
                    <a:pt x="609997" y="118715"/>
                    <a:pt x="596552" y="137071"/>
                    <a:pt x="575518" y="148084"/>
                  </a:cubicBezTo>
                  <a:cubicBezTo>
                    <a:pt x="573335" y="145306"/>
                    <a:pt x="570359" y="142181"/>
                    <a:pt x="566588" y="138708"/>
                  </a:cubicBezTo>
                  <a:cubicBezTo>
                    <a:pt x="582364" y="129778"/>
                    <a:pt x="593179" y="119212"/>
                    <a:pt x="599033" y="107008"/>
                  </a:cubicBezTo>
                  <a:cubicBezTo>
                    <a:pt x="605184" y="95002"/>
                    <a:pt x="608112" y="77441"/>
                    <a:pt x="607814" y="54323"/>
                  </a:cubicBezTo>
                  <a:close/>
                  <a:moveTo>
                    <a:pt x="222647" y="44649"/>
                  </a:moveTo>
                  <a:lnTo>
                    <a:pt x="310455" y="44649"/>
                  </a:lnTo>
                  <a:lnTo>
                    <a:pt x="310455" y="54769"/>
                  </a:lnTo>
                  <a:lnTo>
                    <a:pt x="222647" y="54769"/>
                  </a:lnTo>
                  <a:close/>
                  <a:moveTo>
                    <a:pt x="28575" y="41821"/>
                  </a:moveTo>
                  <a:lnTo>
                    <a:pt x="38397" y="46435"/>
                  </a:lnTo>
                  <a:cubicBezTo>
                    <a:pt x="34726" y="54174"/>
                    <a:pt x="30906" y="61417"/>
                    <a:pt x="26938" y="68164"/>
                  </a:cubicBezTo>
                  <a:lnTo>
                    <a:pt x="26938" y="146298"/>
                  </a:lnTo>
                  <a:lnTo>
                    <a:pt x="16817" y="146298"/>
                  </a:lnTo>
                  <a:lnTo>
                    <a:pt x="16817" y="83790"/>
                  </a:lnTo>
                  <a:cubicBezTo>
                    <a:pt x="12650" y="89694"/>
                    <a:pt x="8334" y="95101"/>
                    <a:pt x="3869" y="100013"/>
                  </a:cubicBezTo>
                  <a:cubicBezTo>
                    <a:pt x="2679" y="96044"/>
                    <a:pt x="1389" y="92075"/>
                    <a:pt x="0" y="88107"/>
                  </a:cubicBezTo>
                  <a:cubicBezTo>
                    <a:pt x="11212" y="75010"/>
                    <a:pt x="20736" y="59581"/>
                    <a:pt x="28575" y="41821"/>
                  </a:cubicBezTo>
                  <a:close/>
                  <a:moveTo>
                    <a:pt x="113258" y="39291"/>
                  </a:moveTo>
                  <a:lnTo>
                    <a:pt x="112811" y="40705"/>
                  </a:lnTo>
                  <a:cubicBezTo>
                    <a:pt x="112960" y="61045"/>
                    <a:pt x="115813" y="78854"/>
                    <a:pt x="121369" y="94134"/>
                  </a:cubicBezTo>
                  <a:cubicBezTo>
                    <a:pt x="125735" y="81831"/>
                    <a:pt x="128984" y="63550"/>
                    <a:pt x="131117" y="39291"/>
                  </a:cubicBezTo>
                  <a:close/>
                  <a:moveTo>
                    <a:pt x="721221" y="17860"/>
                  </a:moveTo>
                  <a:lnTo>
                    <a:pt x="721221" y="39440"/>
                  </a:lnTo>
                  <a:lnTo>
                    <a:pt x="798760" y="39440"/>
                  </a:lnTo>
                  <a:lnTo>
                    <a:pt x="798760" y="17860"/>
                  </a:lnTo>
                  <a:close/>
                  <a:moveTo>
                    <a:pt x="709463" y="7144"/>
                  </a:moveTo>
                  <a:lnTo>
                    <a:pt x="810518" y="7144"/>
                  </a:lnTo>
                  <a:lnTo>
                    <a:pt x="810518" y="56257"/>
                  </a:lnTo>
                  <a:lnTo>
                    <a:pt x="798760" y="56257"/>
                  </a:lnTo>
                  <a:lnTo>
                    <a:pt x="798760" y="50155"/>
                  </a:lnTo>
                  <a:lnTo>
                    <a:pt x="721221" y="50155"/>
                  </a:lnTo>
                  <a:lnTo>
                    <a:pt x="721221" y="57001"/>
                  </a:lnTo>
                  <a:lnTo>
                    <a:pt x="709463" y="57001"/>
                  </a:lnTo>
                  <a:close/>
                  <a:moveTo>
                    <a:pt x="392311" y="6698"/>
                  </a:moveTo>
                  <a:lnTo>
                    <a:pt x="404068" y="11609"/>
                  </a:lnTo>
                  <a:cubicBezTo>
                    <a:pt x="390674" y="39489"/>
                    <a:pt x="373410" y="62310"/>
                    <a:pt x="352276" y="80070"/>
                  </a:cubicBezTo>
                  <a:cubicBezTo>
                    <a:pt x="349696" y="76796"/>
                    <a:pt x="346521" y="73621"/>
                    <a:pt x="342751" y="70545"/>
                  </a:cubicBezTo>
                  <a:cubicBezTo>
                    <a:pt x="364877" y="52487"/>
                    <a:pt x="381397" y="31205"/>
                    <a:pt x="392311" y="6698"/>
                  </a:cubicBezTo>
                  <a:close/>
                  <a:moveTo>
                    <a:pt x="437852" y="4614"/>
                  </a:moveTo>
                  <a:cubicBezTo>
                    <a:pt x="447476" y="30510"/>
                    <a:pt x="465385" y="51048"/>
                    <a:pt x="491579" y="66229"/>
                  </a:cubicBezTo>
                  <a:cubicBezTo>
                    <a:pt x="488900" y="69007"/>
                    <a:pt x="485824" y="72876"/>
                    <a:pt x="482352" y="77837"/>
                  </a:cubicBezTo>
                  <a:cubicBezTo>
                    <a:pt x="454967" y="58986"/>
                    <a:pt x="436463" y="36017"/>
                    <a:pt x="426839" y="8930"/>
                  </a:cubicBezTo>
                  <a:close/>
                  <a:moveTo>
                    <a:pt x="62954" y="2679"/>
                  </a:moveTo>
                  <a:lnTo>
                    <a:pt x="72777" y="2679"/>
                  </a:lnTo>
                  <a:lnTo>
                    <a:pt x="72777" y="40482"/>
                  </a:lnTo>
                  <a:lnTo>
                    <a:pt x="84981" y="40482"/>
                  </a:lnTo>
                  <a:lnTo>
                    <a:pt x="84981" y="13990"/>
                  </a:lnTo>
                  <a:lnTo>
                    <a:pt x="94506" y="13990"/>
                  </a:lnTo>
                  <a:lnTo>
                    <a:pt x="94506" y="55364"/>
                  </a:lnTo>
                  <a:lnTo>
                    <a:pt x="84981" y="55364"/>
                  </a:lnTo>
                  <a:lnTo>
                    <a:pt x="84981" y="50602"/>
                  </a:lnTo>
                  <a:lnTo>
                    <a:pt x="41225" y="50602"/>
                  </a:lnTo>
                  <a:lnTo>
                    <a:pt x="41225" y="14139"/>
                  </a:lnTo>
                  <a:lnTo>
                    <a:pt x="50750" y="14139"/>
                  </a:lnTo>
                  <a:lnTo>
                    <a:pt x="50750" y="40482"/>
                  </a:lnTo>
                  <a:lnTo>
                    <a:pt x="62954" y="40482"/>
                  </a:lnTo>
                  <a:close/>
                  <a:moveTo>
                    <a:pt x="583555" y="2233"/>
                  </a:moveTo>
                  <a:lnTo>
                    <a:pt x="598735" y="2233"/>
                  </a:lnTo>
                  <a:lnTo>
                    <a:pt x="596056" y="5805"/>
                  </a:lnTo>
                  <a:cubicBezTo>
                    <a:pt x="612725" y="27236"/>
                    <a:pt x="634901" y="42069"/>
                    <a:pt x="662583" y="50304"/>
                  </a:cubicBezTo>
                  <a:cubicBezTo>
                    <a:pt x="659904" y="53578"/>
                    <a:pt x="657225" y="57646"/>
                    <a:pt x="654546" y="62508"/>
                  </a:cubicBezTo>
                  <a:cubicBezTo>
                    <a:pt x="628451" y="52586"/>
                    <a:pt x="606474" y="36810"/>
                    <a:pt x="588615" y="15181"/>
                  </a:cubicBezTo>
                  <a:cubicBezTo>
                    <a:pt x="573434" y="35024"/>
                    <a:pt x="551259" y="51991"/>
                    <a:pt x="522089" y="66080"/>
                  </a:cubicBezTo>
                  <a:cubicBezTo>
                    <a:pt x="520104" y="62111"/>
                    <a:pt x="517624" y="58242"/>
                    <a:pt x="514647" y="54471"/>
                  </a:cubicBezTo>
                  <a:cubicBezTo>
                    <a:pt x="545108" y="41077"/>
                    <a:pt x="568077" y="23664"/>
                    <a:pt x="583555" y="2233"/>
                  </a:cubicBezTo>
                  <a:close/>
                  <a:moveTo>
                    <a:pt x="28872" y="1340"/>
                  </a:moveTo>
                  <a:lnTo>
                    <a:pt x="38100" y="6549"/>
                  </a:lnTo>
                  <a:cubicBezTo>
                    <a:pt x="29369" y="23317"/>
                    <a:pt x="18107" y="38398"/>
                    <a:pt x="4316" y="51792"/>
                  </a:cubicBezTo>
                  <a:cubicBezTo>
                    <a:pt x="3224" y="47923"/>
                    <a:pt x="2034" y="44053"/>
                    <a:pt x="744" y="40184"/>
                  </a:cubicBezTo>
                  <a:cubicBezTo>
                    <a:pt x="13245" y="27484"/>
                    <a:pt x="22622" y="14536"/>
                    <a:pt x="28872" y="1340"/>
                  </a:cubicBezTo>
                  <a:close/>
                  <a:moveTo>
                    <a:pt x="111770" y="596"/>
                  </a:moveTo>
                  <a:lnTo>
                    <a:pt x="121890" y="2382"/>
                  </a:lnTo>
                  <a:cubicBezTo>
                    <a:pt x="120303" y="11559"/>
                    <a:pt x="118442" y="20291"/>
                    <a:pt x="116309" y="28575"/>
                  </a:cubicBezTo>
                  <a:lnTo>
                    <a:pt x="148381" y="28575"/>
                  </a:lnTo>
                  <a:lnTo>
                    <a:pt x="148381" y="39291"/>
                  </a:lnTo>
                  <a:lnTo>
                    <a:pt x="141238" y="39291"/>
                  </a:lnTo>
                  <a:cubicBezTo>
                    <a:pt x="139154" y="67717"/>
                    <a:pt x="134367" y="90215"/>
                    <a:pt x="126876" y="106784"/>
                  </a:cubicBezTo>
                  <a:cubicBezTo>
                    <a:pt x="132581" y="117847"/>
                    <a:pt x="140047" y="127298"/>
                    <a:pt x="149274" y="135136"/>
                  </a:cubicBezTo>
                  <a:cubicBezTo>
                    <a:pt x="147092" y="139006"/>
                    <a:pt x="145008" y="142826"/>
                    <a:pt x="143024" y="146596"/>
                  </a:cubicBezTo>
                  <a:cubicBezTo>
                    <a:pt x="134243" y="138113"/>
                    <a:pt x="126975" y="128489"/>
                    <a:pt x="121220" y="117723"/>
                  </a:cubicBezTo>
                  <a:cubicBezTo>
                    <a:pt x="115267" y="128092"/>
                    <a:pt x="107603" y="138063"/>
                    <a:pt x="98226" y="147638"/>
                  </a:cubicBezTo>
                  <a:cubicBezTo>
                    <a:pt x="96242" y="144760"/>
                    <a:pt x="93811" y="141635"/>
                    <a:pt x="90934" y="138262"/>
                  </a:cubicBezTo>
                  <a:cubicBezTo>
                    <a:pt x="101749" y="128042"/>
                    <a:pt x="110083" y="117376"/>
                    <a:pt x="115937" y="106264"/>
                  </a:cubicBezTo>
                  <a:cubicBezTo>
                    <a:pt x="110381" y="92472"/>
                    <a:pt x="107007" y="77019"/>
                    <a:pt x="105817" y="59904"/>
                  </a:cubicBezTo>
                  <a:cubicBezTo>
                    <a:pt x="104229" y="63724"/>
                    <a:pt x="102542" y="67419"/>
                    <a:pt x="100756" y="70991"/>
                  </a:cubicBezTo>
                  <a:cubicBezTo>
                    <a:pt x="98772" y="68412"/>
                    <a:pt x="96391" y="65832"/>
                    <a:pt x="93613" y="63252"/>
                  </a:cubicBezTo>
                  <a:cubicBezTo>
                    <a:pt x="102344" y="46286"/>
                    <a:pt x="108396" y="25400"/>
                    <a:pt x="111770" y="596"/>
                  </a:cubicBezTo>
                  <a:close/>
                  <a:moveTo>
                    <a:pt x="204341" y="298"/>
                  </a:moveTo>
                  <a:lnTo>
                    <a:pt x="215949" y="3572"/>
                  </a:lnTo>
                  <a:cubicBezTo>
                    <a:pt x="211633" y="16917"/>
                    <a:pt x="206920" y="29220"/>
                    <a:pt x="201811" y="40482"/>
                  </a:cubicBezTo>
                  <a:lnTo>
                    <a:pt x="201811" y="147191"/>
                  </a:lnTo>
                  <a:lnTo>
                    <a:pt x="190797" y="147191"/>
                  </a:lnTo>
                  <a:lnTo>
                    <a:pt x="190797" y="62285"/>
                  </a:lnTo>
                  <a:cubicBezTo>
                    <a:pt x="186233" y="70272"/>
                    <a:pt x="181421" y="77589"/>
                    <a:pt x="176361" y="84237"/>
                  </a:cubicBezTo>
                  <a:cubicBezTo>
                    <a:pt x="174774" y="80070"/>
                    <a:pt x="173137" y="76002"/>
                    <a:pt x="171450" y="72033"/>
                  </a:cubicBezTo>
                  <a:cubicBezTo>
                    <a:pt x="186035" y="50403"/>
                    <a:pt x="196999" y="26492"/>
                    <a:pt x="204341" y="298"/>
                  </a:cubicBezTo>
                  <a:close/>
                  <a:moveTo>
                    <a:pt x="263723" y="0"/>
                  </a:moveTo>
                  <a:cubicBezTo>
                    <a:pt x="267295" y="5358"/>
                    <a:pt x="270817" y="11014"/>
                    <a:pt x="274290" y="16967"/>
                  </a:cubicBezTo>
                  <a:lnTo>
                    <a:pt x="267816" y="20390"/>
                  </a:lnTo>
                  <a:lnTo>
                    <a:pt x="319236" y="20390"/>
                  </a:lnTo>
                  <a:lnTo>
                    <a:pt x="319236" y="30808"/>
                  </a:lnTo>
                  <a:lnTo>
                    <a:pt x="214461" y="30808"/>
                  </a:lnTo>
                  <a:lnTo>
                    <a:pt x="214461" y="20390"/>
                  </a:lnTo>
                  <a:lnTo>
                    <a:pt x="263054" y="20390"/>
                  </a:lnTo>
                  <a:cubicBezTo>
                    <a:pt x="260077" y="15280"/>
                    <a:pt x="256976" y="10220"/>
                    <a:pt x="253752" y="5209"/>
                  </a:cubicBezTo>
                  <a:close/>
                </a:path>
              </a:pathLst>
            </a:custGeom>
            <a:solidFill>
              <a:schemeClr val="bg2"/>
            </a:solidFill>
            <a:ln w="76200">
              <a:solidFill>
                <a:schemeClr val="bg2"/>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1200">
                <a:ln w="76200">
                  <a:solidFill>
                    <a:srgbClr val="FFFFFF"/>
                  </a:solidFill>
                </a:ln>
                <a:solidFill>
                  <a:srgbClr val="FFFFFF"/>
                </a:solidFill>
              </a:endParaRPr>
            </a:p>
          </p:txBody>
        </p:sp>
        <p:sp>
          <p:nvSpPr>
            <p:cNvPr id="32" name="文本框 31"/>
            <p:cNvSpPr txBox="1"/>
            <p:nvPr>
              <p:custDataLst>
                <p:tags r:id="rId54"/>
              </p:custDataLst>
            </p:nvPr>
          </p:nvSpPr>
          <p:spPr>
            <a:xfrm>
              <a:off x="361902" y="5299500"/>
              <a:ext cx="833884" cy="338554"/>
            </a:xfrm>
            <a:prstGeom prst="rect">
              <a:avLst/>
            </a:prstGeom>
            <a:noFill/>
          </p:spPr>
          <p:txBody>
            <a:bodyPr wrap="square" lIns="0" tIns="0" rIns="0" bIns="0" rtlCol="0">
              <a:spAutoFit/>
            </a:bodyPr>
            <a:lstStyle/>
            <a:p>
              <a:r>
                <a:rPr lang="zh-CN" altLang="en-US" sz="1200" b="1">
                  <a:ln w="76200">
                    <a:solidFill>
                      <a:srgbClr val="FFFFFF"/>
                    </a:solidFill>
                  </a:ln>
                  <a:solidFill>
                    <a:srgbClr val="FFFFFF"/>
                  </a:solidFill>
                </a:rPr>
                <a:t>免费</a:t>
              </a:r>
              <a:endParaRPr lang="en-US" altLang="zh-CN" sz="1000">
                <a:ln w="76200">
                  <a:solidFill>
                    <a:srgbClr val="FFFFFF"/>
                  </a:solidFill>
                </a:ln>
                <a:solidFill>
                  <a:srgbClr val="FFFFFF"/>
                </a:solidFill>
              </a:endParaRPr>
            </a:p>
            <a:p>
              <a:pPr algn="dist"/>
              <a:r>
                <a:rPr lang="zh-CN" altLang="en-US" sz="1000">
                  <a:ln w="76200">
                    <a:solidFill>
                      <a:srgbClr val="FFFFFF"/>
                    </a:solidFill>
                  </a:ln>
                  <a:solidFill>
                    <a:srgbClr val="FFFFFF"/>
                  </a:solidFill>
                </a:rPr>
                <a:t>查看使用说明</a:t>
              </a:r>
              <a:endParaRPr lang="zh-CN" altLang="en-US" sz="1000">
                <a:ln w="76200">
                  <a:solidFill>
                    <a:srgbClr val="FFFFFF"/>
                  </a:solidFill>
                </a:ln>
                <a:solidFill>
                  <a:srgbClr val="FFFFFF"/>
                </a:solidFill>
              </a:endParaRPr>
            </a:p>
          </p:txBody>
        </p:sp>
        <p:sp>
          <p:nvSpPr>
            <p:cNvPr id="33" name="文本框 32"/>
            <p:cNvSpPr txBox="1"/>
            <p:nvPr>
              <p:custDataLst>
                <p:tags r:id="rId55"/>
              </p:custDataLst>
            </p:nvPr>
          </p:nvSpPr>
          <p:spPr>
            <a:xfrm>
              <a:off x="11002098" y="5480149"/>
              <a:ext cx="833884" cy="148084"/>
            </a:xfrm>
            <a:custGeom>
              <a:avLst/>
              <a:gdLst/>
              <a:ahLst/>
              <a:cxnLst/>
              <a:rect l="l" t="t" r="r" b="b"/>
              <a:pathLst>
                <a:path w="833884" h="148084">
                  <a:moveTo>
                    <a:pt x="235744" y="102840"/>
                  </a:moveTo>
                  <a:lnTo>
                    <a:pt x="235744" y="128141"/>
                  </a:lnTo>
                  <a:lnTo>
                    <a:pt x="297507" y="128141"/>
                  </a:lnTo>
                  <a:lnTo>
                    <a:pt x="297507" y="102840"/>
                  </a:lnTo>
                  <a:close/>
                  <a:moveTo>
                    <a:pt x="224284" y="92720"/>
                  </a:moveTo>
                  <a:lnTo>
                    <a:pt x="308967" y="92720"/>
                  </a:lnTo>
                  <a:lnTo>
                    <a:pt x="308967" y="147191"/>
                  </a:lnTo>
                  <a:lnTo>
                    <a:pt x="297507" y="147191"/>
                  </a:lnTo>
                  <a:lnTo>
                    <a:pt x="297507" y="138262"/>
                  </a:lnTo>
                  <a:lnTo>
                    <a:pt x="235744" y="138262"/>
                  </a:lnTo>
                  <a:lnTo>
                    <a:pt x="235744" y="147191"/>
                  </a:lnTo>
                  <a:lnTo>
                    <a:pt x="224284" y="147191"/>
                  </a:lnTo>
                  <a:close/>
                  <a:moveTo>
                    <a:pt x="45988" y="87958"/>
                  </a:moveTo>
                  <a:lnTo>
                    <a:pt x="85576" y="87958"/>
                  </a:lnTo>
                  <a:lnTo>
                    <a:pt x="85576" y="113854"/>
                  </a:lnTo>
                  <a:cubicBezTo>
                    <a:pt x="90140" y="109885"/>
                    <a:pt x="95349" y="105222"/>
                    <a:pt x="101203" y="99864"/>
                  </a:cubicBezTo>
                  <a:cubicBezTo>
                    <a:pt x="102096" y="104230"/>
                    <a:pt x="102939" y="108049"/>
                    <a:pt x="103733" y="111324"/>
                  </a:cubicBezTo>
                  <a:cubicBezTo>
                    <a:pt x="98276" y="115689"/>
                    <a:pt x="92075" y="121047"/>
                    <a:pt x="85129" y="127397"/>
                  </a:cubicBezTo>
                  <a:cubicBezTo>
                    <a:pt x="82947" y="129481"/>
                    <a:pt x="80962" y="131465"/>
                    <a:pt x="79176" y="133350"/>
                  </a:cubicBezTo>
                  <a:lnTo>
                    <a:pt x="71586" y="123825"/>
                  </a:lnTo>
                  <a:cubicBezTo>
                    <a:pt x="74265" y="121146"/>
                    <a:pt x="75604" y="117574"/>
                    <a:pt x="75604" y="113110"/>
                  </a:cubicBezTo>
                  <a:lnTo>
                    <a:pt x="75604" y="98078"/>
                  </a:lnTo>
                  <a:lnTo>
                    <a:pt x="55959" y="98078"/>
                  </a:lnTo>
                  <a:lnTo>
                    <a:pt x="55959" y="104924"/>
                  </a:lnTo>
                  <a:cubicBezTo>
                    <a:pt x="55959" y="122783"/>
                    <a:pt x="50949" y="135483"/>
                    <a:pt x="40928" y="143024"/>
                  </a:cubicBezTo>
                  <a:cubicBezTo>
                    <a:pt x="39241" y="140246"/>
                    <a:pt x="37008" y="137071"/>
                    <a:pt x="34230" y="133499"/>
                  </a:cubicBezTo>
                  <a:cubicBezTo>
                    <a:pt x="42069" y="128340"/>
                    <a:pt x="45988" y="118418"/>
                    <a:pt x="45988" y="103733"/>
                  </a:cubicBezTo>
                  <a:close/>
                  <a:moveTo>
                    <a:pt x="222647" y="68610"/>
                  </a:moveTo>
                  <a:lnTo>
                    <a:pt x="310455" y="68610"/>
                  </a:lnTo>
                  <a:lnTo>
                    <a:pt x="310455" y="78730"/>
                  </a:lnTo>
                  <a:lnTo>
                    <a:pt x="222647" y="78730"/>
                  </a:lnTo>
                  <a:close/>
                  <a:moveTo>
                    <a:pt x="686395" y="64741"/>
                  </a:moveTo>
                  <a:lnTo>
                    <a:pt x="833884" y="64741"/>
                  </a:lnTo>
                  <a:lnTo>
                    <a:pt x="833884" y="75605"/>
                  </a:lnTo>
                  <a:lnTo>
                    <a:pt x="731044" y="75605"/>
                  </a:lnTo>
                  <a:lnTo>
                    <a:pt x="724644" y="91083"/>
                  </a:lnTo>
                  <a:lnTo>
                    <a:pt x="813494" y="91083"/>
                  </a:lnTo>
                  <a:cubicBezTo>
                    <a:pt x="812304" y="102592"/>
                    <a:pt x="811163" y="112018"/>
                    <a:pt x="810071" y="119360"/>
                  </a:cubicBezTo>
                  <a:cubicBezTo>
                    <a:pt x="807690" y="135533"/>
                    <a:pt x="798363" y="143619"/>
                    <a:pt x="782092" y="143619"/>
                  </a:cubicBezTo>
                  <a:cubicBezTo>
                    <a:pt x="770681" y="143619"/>
                    <a:pt x="758478" y="143421"/>
                    <a:pt x="745480" y="143024"/>
                  </a:cubicBezTo>
                  <a:cubicBezTo>
                    <a:pt x="744884" y="139651"/>
                    <a:pt x="744041" y="135335"/>
                    <a:pt x="742950" y="130076"/>
                  </a:cubicBezTo>
                  <a:cubicBezTo>
                    <a:pt x="757138" y="131267"/>
                    <a:pt x="769491" y="131862"/>
                    <a:pt x="780008" y="131862"/>
                  </a:cubicBezTo>
                  <a:cubicBezTo>
                    <a:pt x="790724" y="131862"/>
                    <a:pt x="796776" y="127050"/>
                    <a:pt x="798165" y="117426"/>
                  </a:cubicBezTo>
                  <a:cubicBezTo>
                    <a:pt x="798860" y="113457"/>
                    <a:pt x="799554" y="108248"/>
                    <a:pt x="800249" y="101799"/>
                  </a:cubicBezTo>
                  <a:lnTo>
                    <a:pt x="712291" y="101799"/>
                  </a:lnTo>
                  <a:lnTo>
                    <a:pt x="712291" y="90934"/>
                  </a:lnTo>
                  <a:lnTo>
                    <a:pt x="718765" y="75605"/>
                  </a:lnTo>
                  <a:lnTo>
                    <a:pt x="686395" y="75605"/>
                  </a:lnTo>
                  <a:close/>
                  <a:moveTo>
                    <a:pt x="44202" y="63848"/>
                  </a:moveTo>
                  <a:lnTo>
                    <a:pt x="91529" y="63848"/>
                  </a:lnTo>
                  <a:lnTo>
                    <a:pt x="91529" y="74265"/>
                  </a:lnTo>
                  <a:lnTo>
                    <a:pt x="44202" y="74265"/>
                  </a:lnTo>
                  <a:close/>
                  <a:moveTo>
                    <a:pt x="405705" y="59978"/>
                  </a:moveTo>
                  <a:lnTo>
                    <a:pt x="418504" y="65782"/>
                  </a:lnTo>
                  <a:cubicBezTo>
                    <a:pt x="406201" y="86916"/>
                    <a:pt x="393055" y="106660"/>
                    <a:pt x="379065" y="125016"/>
                  </a:cubicBezTo>
                  <a:cubicBezTo>
                    <a:pt x="399554" y="124371"/>
                    <a:pt x="422746" y="123453"/>
                    <a:pt x="448642" y="122263"/>
                  </a:cubicBezTo>
                  <a:cubicBezTo>
                    <a:pt x="442987" y="113680"/>
                    <a:pt x="436761" y="104626"/>
                    <a:pt x="429964" y="95101"/>
                  </a:cubicBezTo>
                  <a:lnTo>
                    <a:pt x="439638" y="88999"/>
                  </a:lnTo>
                  <a:cubicBezTo>
                    <a:pt x="453926" y="107553"/>
                    <a:pt x="465981" y="124421"/>
                    <a:pt x="475803" y="139601"/>
                  </a:cubicBezTo>
                  <a:lnTo>
                    <a:pt x="464492" y="147042"/>
                  </a:lnTo>
                  <a:cubicBezTo>
                    <a:pt x="461714" y="142478"/>
                    <a:pt x="458762" y="137741"/>
                    <a:pt x="455637" y="132829"/>
                  </a:cubicBezTo>
                  <a:cubicBezTo>
                    <a:pt x="422895" y="134417"/>
                    <a:pt x="396279" y="136029"/>
                    <a:pt x="375791" y="137666"/>
                  </a:cubicBezTo>
                  <a:cubicBezTo>
                    <a:pt x="372020" y="138063"/>
                    <a:pt x="367456" y="138907"/>
                    <a:pt x="362099" y="140196"/>
                  </a:cubicBezTo>
                  <a:lnTo>
                    <a:pt x="355550" y="127546"/>
                  </a:lnTo>
                  <a:cubicBezTo>
                    <a:pt x="360015" y="125760"/>
                    <a:pt x="364133" y="123032"/>
                    <a:pt x="367903" y="119360"/>
                  </a:cubicBezTo>
                  <a:cubicBezTo>
                    <a:pt x="379512" y="105966"/>
                    <a:pt x="392112" y="86172"/>
                    <a:pt x="405705" y="59978"/>
                  </a:cubicBezTo>
                  <a:close/>
                  <a:moveTo>
                    <a:pt x="550068" y="56406"/>
                  </a:moveTo>
                  <a:lnTo>
                    <a:pt x="562421" y="56406"/>
                  </a:lnTo>
                  <a:cubicBezTo>
                    <a:pt x="562322" y="68709"/>
                    <a:pt x="561082" y="80119"/>
                    <a:pt x="558701" y="90637"/>
                  </a:cubicBezTo>
                  <a:lnTo>
                    <a:pt x="565844" y="85130"/>
                  </a:lnTo>
                  <a:cubicBezTo>
                    <a:pt x="574675" y="94159"/>
                    <a:pt x="582811" y="103386"/>
                    <a:pt x="590252" y="112812"/>
                  </a:cubicBezTo>
                  <a:lnTo>
                    <a:pt x="580429" y="120849"/>
                  </a:lnTo>
                  <a:cubicBezTo>
                    <a:pt x="573484" y="111324"/>
                    <a:pt x="566043" y="102146"/>
                    <a:pt x="558105" y="93315"/>
                  </a:cubicBezTo>
                  <a:cubicBezTo>
                    <a:pt x="551854" y="116731"/>
                    <a:pt x="540047" y="134293"/>
                    <a:pt x="522684" y="146001"/>
                  </a:cubicBezTo>
                  <a:cubicBezTo>
                    <a:pt x="520204" y="142925"/>
                    <a:pt x="517128" y="139700"/>
                    <a:pt x="513457" y="136327"/>
                  </a:cubicBezTo>
                  <a:cubicBezTo>
                    <a:pt x="538460" y="120452"/>
                    <a:pt x="550664" y="93812"/>
                    <a:pt x="550068" y="56406"/>
                  </a:cubicBezTo>
                  <a:close/>
                  <a:moveTo>
                    <a:pt x="607814" y="54323"/>
                  </a:moveTo>
                  <a:lnTo>
                    <a:pt x="619720" y="54323"/>
                  </a:lnTo>
                  <a:cubicBezTo>
                    <a:pt x="619621" y="58887"/>
                    <a:pt x="619472" y="63252"/>
                    <a:pt x="619274" y="67419"/>
                  </a:cubicBezTo>
                  <a:cubicBezTo>
                    <a:pt x="626913" y="102741"/>
                    <a:pt x="641747" y="125115"/>
                    <a:pt x="663773" y="134541"/>
                  </a:cubicBezTo>
                  <a:cubicBezTo>
                    <a:pt x="660797" y="137914"/>
                    <a:pt x="657820" y="141685"/>
                    <a:pt x="654844" y="145852"/>
                  </a:cubicBezTo>
                  <a:cubicBezTo>
                    <a:pt x="635893" y="134938"/>
                    <a:pt x="622895" y="117326"/>
                    <a:pt x="615851" y="93018"/>
                  </a:cubicBezTo>
                  <a:cubicBezTo>
                    <a:pt x="609997" y="118715"/>
                    <a:pt x="596552" y="137071"/>
                    <a:pt x="575518" y="148084"/>
                  </a:cubicBezTo>
                  <a:cubicBezTo>
                    <a:pt x="573335" y="145306"/>
                    <a:pt x="570359" y="142181"/>
                    <a:pt x="566588" y="138708"/>
                  </a:cubicBezTo>
                  <a:cubicBezTo>
                    <a:pt x="582364" y="129778"/>
                    <a:pt x="593179" y="119212"/>
                    <a:pt x="599033" y="107008"/>
                  </a:cubicBezTo>
                  <a:cubicBezTo>
                    <a:pt x="605184" y="95002"/>
                    <a:pt x="608112" y="77441"/>
                    <a:pt x="607814" y="54323"/>
                  </a:cubicBezTo>
                  <a:close/>
                  <a:moveTo>
                    <a:pt x="222647" y="44649"/>
                  </a:moveTo>
                  <a:lnTo>
                    <a:pt x="310455" y="44649"/>
                  </a:lnTo>
                  <a:lnTo>
                    <a:pt x="310455" y="54769"/>
                  </a:lnTo>
                  <a:lnTo>
                    <a:pt x="222647" y="54769"/>
                  </a:lnTo>
                  <a:close/>
                  <a:moveTo>
                    <a:pt x="28575" y="41821"/>
                  </a:moveTo>
                  <a:lnTo>
                    <a:pt x="38397" y="46435"/>
                  </a:lnTo>
                  <a:cubicBezTo>
                    <a:pt x="34726" y="54174"/>
                    <a:pt x="30906" y="61417"/>
                    <a:pt x="26938" y="68164"/>
                  </a:cubicBezTo>
                  <a:lnTo>
                    <a:pt x="26938" y="146298"/>
                  </a:lnTo>
                  <a:lnTo>
                    <a:pt x="16817" y="146298"/>
                  </a:lnTo>
                  <a:lnTo>
                    <a:pt x="16817" y="83790"/>
                  </a:lnTo>
                  <a:cubicBezTo>
                    <a:pt x="12650" y="89694"/>
                    <a:pt x="8334" y="95101"/>
                    <a:pt x="3869" y="100013"/>
                  </a:cubicBezTo>
                  <a:cubicBezTo>
                    <a:pt x="2679" y="96044"/>
                    <a:pt x="1389" y="92075"/>
                    <a:pt x="0" y="88107"/>
                  </a:cubicBezTo>
                  <a:cubicBezTo>
                    <a:pt x="11212" y="75010"/>
                    <a:pt x="20736" y="59581"/>
                    <a:pt x="28575" y="41821"/>
                  </a:cubicBezTo>
                  <a:close/>
                  <a:moveTo>
                    <a:pt x="113258" y="39291"/>
                  </a:moveTo>
                  <a:lnTo>
                    <a:pt x="112811" y="40705"/>
                  </a:lnTo>
                  <a:cubicBezTo>
                    <a:pt x="112960" y="61045"/>
                    <a:pt x="115813" y="78854"/>
                    <a:pt x="121369" y="94134"/>
                  </a:cubicBezTo>
                  <a:cubicBezTo>
                    <a:pt x="125735" y="81831"/>
                    <a:pt x="128984" y="63550"/>
                    <a:pt x="131117" y="39291"/>
                  </a:cubicBezTo>
                  <a:close/>
                  <a:moveTo>
                    <a:pt x="721221" y="17860"/>
                  </a:moveTo>
                  <a:lnTo>
                    <a:pt x="721221" y="39440"/>
                  </a:lnTo>
                  <a:lnTo>
                    <a:pt x="798760" y="39440"/>
                  </a:lnTo>
                  <a:lnTo>
                    <a:pt x="798760" y="17860"/>
                  </a:lnTo>
                  <a:close/>
                  <a:moveTo>
                    <a:pt x="709463" y="7144"/>
                  </a:moveTo>
                  <a:lnTo>
                    <a:pt x="810518" y="7144"/>
                  </a:lnTo>
                  <a:lnTo>
                    <a:pt x="810518" y="56257"/>
                  </a:lnTo>
                  <a:lnTo>
                    <a:pt x="798760" y="56257"/>
                  </a:lnTo>
                  <a:lnTo>
                    <a:pt x="798760" y="50155"/>
                  </a:lnTo>
                  <a:lnTo>
                    <a:pt x="721221" y="50155"/>
                  </a:lnTo>
                  <a:lnTo>
                    <a:pt x="721221" y="57001"/>
                  </a:lnTo>
                  <a:lnTo>
                    <a:pt x="709463" y="57001"/>
                  </a:lnTo>
                  <a:close/>
                  <a:moveTo>
                    <a:pt x="392311" y="6698"/>
                  </a:moveTo>
                  <a:lnTo>
                    <a:pt x="404068" y="11609"/>
                  </a:lnTo>
                  <a:cubicBezTo>
                    <a:pt x="390674" y="39489"/>
                    <a:pt x="373410" y="62310"/>
                    <a:pt x="352276" y="80070"/>
                  </a:cubicBezTo>
                  <a:cubicBezTo>
                    <a:pt x="349696" y="76796"/>
                    <a:pt x="346521" y="73621"/>
                    <a:pt x="342751" y="70545"/>
                  </a:cubicBezTo>
                  <a:cubicBezTo>
                    <a:pt x="364877" y="52487"/>
                    <a:pt x="381397" y="31205"/>
                    <a:pt x="392311" y="6698"/>
                  </a:cubicBezTo>
                  <a:close/>
                  <a:moveTo>
                    <a:pt x="437852" y="4614"/>
                  </a:moveTo>
                  <a:cubicBezTo>
                    <a:pt x="447476" y="30510"/>
                    <a:pt x="465385" y="51048"/>
                    <a:pt x="491579" y="66229"/>
                  </a:cubicBezTo>
                  <a:cubicBezTo>
                    <a:pt x="488900" y="69007"/>
                    <a:pt x="485824" y="72876"/>
                    <a:pt x="482352" y="77837"/>
                  </a:cubicBezTo>
                  <a:cubicBezTo>
                    <a:pt x="454967" y="58986"/>
                    <a:pt x="436463" y="36017"/>
                    <a:pt x="426839" y="8930"/>
                  </a:cubicBezTo>
                  <a:close/>
                  <a:moveTo>
                    <a:pt x="62954" y="2679"/>
                  </a:moveTo>
                  <a:lnTo>
                    <a:pt x="72777" y="2679"/>
                  </a:lnTo>
                  <a:lnTo>
                    <a:pt x="72777" y="40482"/>
                  </a:lnTo>
                  <a:lnTo>
                    <a:pt x="84981" y="40482"/>
                  </a:lnTo>
                  <a:lnTo>
                    <a:pt x="84981" y="13990"/>
                  </a:lnTo>
                  <a:lnTo>
                    <a:pt x="94506" y="13990"/>
                  </a:lnTo>
                  <a:lnTo>
                    <a:pt x="94506" y="55364"/>
                  </a:lnTo>
                  <a:lnTo>
                    <a:pt x="84981" y="55364"/>
                  </a:lnTo>
                  <a:lnTo>
                    <a:pt x="84981" y="50602"/>
                  </a:lnTo>
                  <a:lnTo>
                    <a:pt x="41225" y="50602"/>
                  </a:lnTo>
                  <a:lnTo>
                    <a:pt x="41225" y="14139"/>
                  </a:lnTo>
                  <a:lnTo>
                    <a:pt x="50750" y="14139"/>
                  </a:lnTo>
                  <a:lnTo>
                    <a:pt x="50750" y="40482"/>
                  </a:lnTo>
                  <a:lnTo>
                    <a:pt x="62954" y="40482"/>
                  </a:lnTo>
                  <a:close/>
                  <a:moveTo>
                    <a:pt x="583555" y="2233"/>
                  </a:moveTo>
                  <a:lnTo>
                    <a:pt x="598735" y="2233"/>
                  </a:lnTo>
                  <a:lnTo>
                    <a:pt x="596056" y="5805"/>
                  </a:lnTo>
                  <a:cubicBezTo>
                    <a:pt x="612725" y="27236"/>
                    <a:pt x="634901" y="42069"/>
                    <a:pt x="662583" y="50304"/>
                  </a:cubicBezTo>
                  <a:cubicBezTo>
                    <a:pt x="659904" y="53578"/>
                    <a:pt x="657225" y="57646"/>
                    <a:pt x="654546" y="62508"/>
                  </a:cubicBezTo>
                  <a:cubicBezTo>
                    <a:pt x="628451" y="52586"/>
                    <a:pt x="606474" y="36810"/>
                    <a:pt x="588615" y="15181"/>
                  </a:cubicBezTo>
                  <a:cubicBezTo>
                    <a:pt x="573434" y="35024"/>
                    <a:pt x="551259" y="51991"/>
                    <a:pt x="522089" y="66080"/>
                  </a:cubicBezTo>
                  <a:cubicBezTo>
                    <a:pt x="520104" y="62111"/>
                    <a:pt x="517624" y="58242"/>
                    <a:pt x="514647" y="54471"/>
                  </a:cubicBezTo>
                  <a:cubicBezTo>
                    <a:pt x="545108" y="41077"/>
                    <a:pt x="568077" y="23664"/>
                    <a:pt x="583555" y="2233"/>
                  </a:cubicBezTo>
                  <a:close/>
                  <a:moveTo>
                    <a:pt x="28872" y="1340"/>
                  </a:moveTo>
                  <a:lnTo>
                    <a:pt x="38100" y="6549"/>
                  </a:lnTo>
                  <a:cubicBezTo>
                    <a:pt x="29369" y="23317"/>
                    <a:pt x="18107" y="38398"/>
                    <a:pt x="4316" y="51792"/>
                  </a:cubicBezTo>
                  <a:cubicBezTo>
                    <a:pt x="3224" y="47923"/>
                    <a:pt x="2034" y="44053"/>
                    <a:pt x="744" y="40184"/>
                  </a:cubicBezTo>
                  <a:cubicBezTo>
                    <a:pt x="13245" y="27484"/>
                    <a:pt x="22622" y="14536"/>
                    <a:pt x="28872" y="1340"/>
                  </a:cubicBezTo>
                  <a:close/>
                  <a:moveTo>
                    <a:pt x="111770" y="596"/>
                  </a:moveTo>
                  <a:lnTo>
                    <a:pt x="121890" y="2382"/>
                  </a:lnTo>
                  <a:cubicBezTo>
                    <a:pt x="120303" y="11559"/>
                    <a:pt x="118442" y="20291"/>
                    <a:pt x="116309" y="28575"/>
                  </a:cubicBezTo>
                  <a:lnTo>
                    <a:pt x="148381" y="28575"/>
                  </a:lnTo>
                  <a:lnTo>
                    <a:pt x="148381" y="39291"/>
                  </a:lnTo>
                  <a:lnTo>
                    <a:pt x="141238" y="39291"/>
                  </a:lnTo>
                  <a:cubicBezTo>
                    <a:pt x="139154" y="67717"/>
                    <a:pt x="134367" y="90215"/>
                    <a:pt x="126876" y="106784"/>
                  </a:cubicBezTo>
                  <a:cubicBezTo>
                    <a:pt x="132581" y="117847"/>
                    <a:pt x="140047" y="127298"/>
                    <a:pt x="149274" y="135136"/>
                  </a:cubicBezTo>
                  <a:cubicBezTo>
                    <a:pt x="147092" y="139006"/>
                    <a:pt x="145008" y="142826"/>
                    <a:pt x="143024" y="146596"/>
                  </a:cubicBezTo>
                  <a:cubicBezTo>
                    <a:pt x="134243" y="138113"/>
                    <a:pt x="126975" y="128489"/>
                    <a:pt x="121220" y="117723"/>
                  </a:cubicBezTo>
                  <a:cubicBezTo>
                    <a:pt x="115267" y="128092"/>
                    <a:pt x="107603" y="138063"/>
                    <a:pt x="98226" y="147638"/>
                  </a:cubicBezTo>
                  <a:cubicBezTo>
                    <a:pt x="96242" y="144760"/>
                    <a:pt x="93811" y="141635"/>
                    <a:pt x="90934" y="138262"/>
                  </a:cubicBezTo>
                  <a:cubicBezTo>
                    <a:pt x="101749" y="128042"/>
                    <a:pt x="110083" y="117376"/>
                    <a:pt x="115937" y="106264"/>
                  </a:cubicBezTo>
                  <a:cubicBezTo>
                    <a:pt x="110381" y="92472"/>
                    <a:pt x="107007" y="77019"/>
                    <a:pt x="105817" y="59904"/>
                  </a:cubicBezTo>
                  <a:cubicBezTo>
                    <a:pt x="104229" y="63724"/>
                    <a:pt x="102542" y="67419"/>
                    <a:pt x="100756" y="70991"/>
                  </a:cubicBezTo>
                  <a:cubicBezTo>
                    <a:pt x="98772" y="68412"/>
                    <a:pt x="96391" y="65832"/>
                    <a:pt x="93613" y="63252"/>
                  </a:cubicBezTo>
                  <a:cubicBezTo>
                    <a:pt x="102344" y="46286"/>
                    <a:pt x="108396" y="25400"/>
                    <a:pt x="111770" y="596"/>
                  </a:cubicBezTo>
                  <a:close/>
                  <a:moveTo>
                    <a:pt x="204341" y="298"/>
                  </a:moveTo>
                  <a:lnTo>
                    <a:pt x="215949" y="3572"/>
                  </a:lnTo>
                  <a:cubicBezTo>
                    <a:pt x="211633" y="16917"/>
                    <a:pt x="206920" y="29220"/>
                    <a:pt x="201811" y="40482"/>
                  </a:cubicBezTo>
                  <a:lnTo>
                    <a:pt x="201811" y="147191"/>
                  </a:lnTo>
                  <a:lnTo>
                    <a:pt x="190797" y="147191"/>
                  </a:lnTo>
                  <a:lnTo>
                    <a:pt x="190797" y="62285"/>
                  </a:lnTo>
                  <a:cubicBezTo>
                    <a:pt x="186233" y="70272"/>
                    <a:pt x="181421" y="77589"/>
                    <a:pt x="176361" y="84237"/>
                  </a:cubicBezTo>
                  <a:cubicBezTo>
                    <a:pt x="174774" y="80070"/>
                    <a:pt x="173137" y="76002"/>
                    <a:pt x="171450" y="72033"/>
                  </a:cubicBezTo>
                  <a:cubicBezTo>
                    <a:pt x="186035" y="50403"/>
                    <a:pt x="196999" y="26492"/>
                    <a:pt x="204341" y="298"/>
                  </a:cubicBezTo>
                  <a:close/>
                  <a:moveTo>
                    <a:pt x="263723" y="0"/>
                  </a:moveTo>
                  <a:cubicBezTo>
                    <a:pt x="267295" y="5358"/>
                    <a:pt x="270817" y="11014"/>
                    <a:pt x="274290" y="16967"/>
                  </a:cubicBezTo>
                  <a:lnTo>
                    <a:pt x="267816" y="20390"/>
                  </a:lnTo>
                  <a:lnTo>
                    <a:pt x="319236" y="20390"/>
                  </a:lnTo>
                  <a:lnTo>
                    <a:pt x="319236" y="30808"/>
                  </a:lnTo>
                  <a:lnTo>
                    <a:pt x="214461" y="30808"/>
                  </a:lnTo>
                  <a:lnTo>
                    <a:pt x="214461" y="20390"/>
                  </a:lnTo>
                  <a:lnTo>
                    <a:pt x="263054" y="20390"/>
                  </a:lnTo>
                  <a:cubicBezTo>
                    <a:pt x="260077" y="15280"/>
                    <a:pt x="256976" y="10220"/>
                    <a:pt x="253752" y="5209"/>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dist"/>
              <a:endParaRPr lang="zh-CN" altLang="en-US" sz="1200">
                <a:solidFill>
                  <a:prstClr val="black"/>
                </a:solidFill>
              </a:endParaRPr>
            </a:p>
          </p:txBody>
        </p:sp>
        <p:sp>
          <p:nvSpPr>
            <p:cNvPr id="34" name="文本框 33"/>
            <p:cNvSpPr txBox="1"/>
            <p:nvPr userDrawn="1">
              <p:custDataLst>
                <p:tags r:id="rId56"/>
              </p:custDataLst>
            </p:nvPr>
          </p:nvSpPr>
          <p:spPr>
            <a:xfrm>
              <a:off x="361902" y="5299500"/>
              <a:ext cx="833884" cy="338554"/>
            </a:xfrm>
            <a:prstGeom prst="rect">
              <a:avLst/>
            </a:prstGeom>
            <a:noFill/>
          </p:spPr>
          <p:txBody>
            <a:bodyPr wrap="square" lIns="0" tIns="0" rIns="0" bIns="0" rtlCol="0">
              <a:spAutoFit/>
            </a:bodyPr>
            <a:lstStyle/>
            <a:p>
              <a:r>
                <a:rPr lang="zh-CN" altLang="en-US" sz="1200" b="1">
                  <a:solidFill>
                    <a:srgbClr val="A90E09"/>
                  </a:solidFill>
                </a:rPr>
                <a:t>免费</a:t>
              </a:r>
              <a:endParaRPr lang="en-US" altLang="zh-CN" sz="1000">
                <a:solidFill>
                  <a:srgbClr val="A90E09"/>
                </a:solidFill>
              </a:endParaRPr>
            </a:p>
            <a:p>
              <a:pPr algn="dist"/>
              <a:r>
                <a:rPr lang="zh-CN" altLang="en-US" sz="1000">
                  <a:solidFill>
                    <a:prstClr val="black"/>
                  </a:solidFill>
                </a:rPr>
                <a:t>查看使用说明</a:t>
              </a:r>
              <a:endParaRPr lang="zh-CN" altLang="en-US" sz="1000">
                <a:solidFill>
                  <a:prstClr val="black"/>
                </a:solidFill>
              </a:endParaRPr>
            </a:p>
          </p:txBody>
        </p:sp>
      </p:gr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descr="图示&#10;&#10;低可信度描述已自动生成"/>
          <p:cNvPicPr>
            <a:picLocks noChangeAspect="1"/>
          </p:cNvPicPr>
          <p:nvPr userDrawn="1">
            <p:custDataLst>
              <p:tags r:id="rId2"/>
            </p:custDataLst>
          </p:nvPr>
        </p:nvPicPr>
        <p:blipFill>
          <a:blip r:embed="rId3"/>
          <a:stretch>
            <a:fillRect/>
          </a:stretch>
        </p:blipFill>
        <p:spPr>
          <a:xfrm>
            <a:off x="0" y="0"/>
            <a:ext cx="12192000" cy="6857999"/>
          </a:xfrm>
          <a:prstGeom prst="rect">
            <a:avLst/>
          </a:prstGeom>
        </p:spPr>
      </p:pic>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图片 3"/>
          <p:cNvPicPr>
            <a:picLocks noChangeAspect="1"/>
          </p:cNvPicPr>
          <p:nvPr userDrawn="1">
            <p:custDataLst>
              <p:tags r:id="rId2"/>
            </p:custDataLst>
          </p:nvPr>
        </p:nvPicPr>
        <p:blipFill>
          <a:blip r:embed="rId3"/>
          <a:stretch>
            <a:fillRect/>
          </a:stretch>
        </p:blipFill>
        <p:spPr>
          <a:xfrm>
            <a:off x="0" y="0"/>
            <a:ext cx="12191999" cy="6857999"/>
          </a:xfrm>
          <a:prstGeom prst="rect">
            <a:avLst/>
          </a:prstGeom>
        </p:spPr>
      </p:pic>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custDataLst>
              <p:tags r:id="rId2"/>
            </p:custDataLst>
          </p:nvPr>
        </p:nvSpPr>
        <p:spPr>
          <a:xfrm>
            <a:off x="4484787" y="3386294"/>
            <a:ext cx="2858100" cy="1952166"/>
          </a:xfrm>
          <a:custGeom>
            <a:avLst/>
            <a:gdLst>
              <a:gd name="connsiteX0" fmla="*/ 1737565 w 2858100"/>
              <a:gd name="connsiteY0" fmla="*/ 180 h 1952166"/>
              <a:gd name="connsiteX1" fmla="*/ 2527367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1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5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5" y="180"/>
                </a:moveTo>
                <a:cubicBezTo>
                  <a:pt x="1985788" y="-3581"/>
                  <a:pt x="2352482" y="52833"/>
                  <a:pt x="2527367"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1"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5" y="180"/>
                </a:cubicBezTo>
                <a:close/>
              </a:path>
            </a:pathLst>
          </a:custGeom>
        </p:spPr>
        <p:txBody>
          <a:bodyPr wrap="square">
            <a:noAutofit/>
          </a:bodyPr>
          <a:lstStyle/>
          <a:p>
            <a:endParaRPr lang="zh-CN" altLang="en-US"/>
          </a:p>
        </p:txBody>
      </p:sp>
      <p:sp>
        <p:nvSpPr>
          <p:cNvPr id="9" name="图片占位符 8"/>
          <p:cNvSpPr>
            <a:spLocks noGrp="1"/>
          </p:cNvSpPr>
          <p:nvPr>
            <p:ph type="pic" sz="quarter" idx="11"/>
            <p:custDataLst>
              <p:tags r:id="rId3"/>
            </p:custDataLst>
          </p:nvPr>
        </p:nvSpPr>
        <p:spPr>
          <a:xfrm>
            <a:off x="7701860" y="3386294"/>
            <a:ext cx="2858100" cy="1952166"/>
          </a:xfrm>
          <a:custGeom>
            <a:avLst/>
            <a:gdLst>
              <a:gd name="connsiteX0" fmla="*/ 1737564 w 2858100"/>
              <a:gd name="connsiteY0" fmla="*/ 180 h 1952166"/>
              <a:gd name="connsiteX1" fmla="*/ 2527366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0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4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4" y="180"/>
                </a:moveTo>
                <a:cubicBezTo>
                  <a:pt x="1985788" y="-3581"/>
                  <a:pt x="2352482" y="52833"/>
                  <a:pt x="2527366"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0"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4" y="180"/>
                </a:cubicBezTo>
                <a:close/>
              </a:path>
            </a:pathLst>
          </a:custGeom>
        </p:spPr>
        <p:txBody>
          <a:bodyPr wrap="square">
            <a:noAutofit/>
          </a:bodyPr>
          <a:lstStyle/>
          <a:p>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2286000" indent="0">
              <a:buNone/>
              <a:defRPr/>
            </a:lvl6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defTabSz="914400" eaLnBrk="1" fontAlgn="auto" latinLnBrk="0" hangingPunct="1">
              <a:lnSpc>
                <a:spcPct val="120000"/>
              </a:lnSpc>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Font typeface="Arial" panose="020B0604020202020204" pitchFamily="34" charset="0"/>
              <a:buNone/>
              <a:tabLst>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ct val="0"/>
              </a:spcAft>
              <a:buNone/>
              <a:defRPr kumimoji="0" lang="zh-CN" altLang="en-US" sz="28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8" name="图片占位符 7"/>
          <p:cNvSpPr>
            <a:spLocks noGrp="1"/>
          </p:cNvSpPr>
          <p:nvPr>
            <p:ph type="pic" sz="quarter" idx="10"/>
            <p:custDataLst>
              <p:tags r:id="rId2"/>
            </p:custDataLst>
          </p:nvPr>
        </p:nvSpPr>
        <p:spPr>
          <a:xfrm>
            <a:off x="1508296" y="1745604"/>
            <a:ext cx="1661310" cy="1742030"/>
          </a:xfrm>
          <a:custGeom>
            <a:avLst/>
            <a:gdLst>
              <a:gd name="connsiteX0" fmla="*/ 634308 w 1661310"/>
              <a:gd name="connsiteY0" fmla="*/ 189 h 1742030"/>
              <a:gd name="connsiteX1" fmla="*/ 960586 w 1661310"/>
              <a:gd name="connsiteY1" fmla="*/ 50570 h 1742030"/>
              <a:gd name="connsiteX2" fmla="*/ 1290418 w 1661310"/>
              <a:gd name="connsiteY2" fmla="*/ 187053 h 1742030"/>
              <a:gd name="connsiteX3" fmla="*/ 1552009 w 1661310"/>
              <a:gd name="connsiteY3" fmla="*/ 300788 h 1742030"/>
              <a:gd name="connsiteX4" fmla="*/ 1642997 w 1661310"/>
              <a:gd name="connsiteY4" fmla="*/ 687488 h 1742030"/>
              <a:gd name="connsiteX5" fmla="*/ 1642997 w 1661310"/>
              <a:gd name="connsiteY5" fmla="*/ 1074188 h 1742030"/>
              <a:gd name="connsiteX6" fmla="*/ 1449647 w 1661310"/>
              <a:gd name="connsiteY6" fmla="*/ 1426767 h 1742030"/>
              <a:gd name="connsiteX7" fmla="*/ 1085694 w 1661310"/>
              <a:gd name="connsiteY7" fmla="*/ 1676984 h 1742030"/>
              <a:gd name="connsiteX8" fmla="*/ 528392 w 1661310"/>
              <a:gd name="connsiteY8" fmla="*/ 1722478 h 1742030"/>
              <a:gd name="connsiteX9" fmla="*/ 278174 w 1661310"/>
              <a:gd name="connsiteY9" fmla="*/ 1404020 h 1742030"/>
              <a:gd name="connsiteX10" fmla="*/ 16583 w 1661310"/>
              <a:gd name="connsiteY10" fmla="*/ 1153802 h 1742030"/>
              <a:gd name="connsiteX11" fmla="*/ 39330 w 1661310"/>
              <a:gd name="connsiteY11" fmla="*/ 641994 h 1742030"/>
              <a:gd name="connsiteX12" fmla="*/ 141692 w 1661310"/>
              <a:gd name="connsiteY12" fmla="*/ 391776 h 1742030"/>
              <a:gd name="connsiteX13" fmla="*/ 300921 w 1661310"/>
              <a:gd name="connsiteY13" fmla="*/ 300788 h 1742030"/>
              <a:gd name="connsiteX14" fmla="*/ 539765 w 1661310"/>
              <a:gd name="connsiteY14" fmla="*/ 16450 h 1742030"/>
              <a:gd name="connsiteX15" fmla="*/ 634308 w 1661310"/>
              <a:gd name="connsiteY15" fmla="*/ 189 h 174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1310" h="1742030">
                <a:moveTo>
                  <a:pt x="634308" y="189"/>
                </a:moveTo>
                <a:cubicBezTo>
                  <a:pt x="738802" y="-2743"/>
                  <a:pt x="866754" y="29245"/>
                  <a:pt x="960586" y="50570"/>
                </a:cubicBezTo>
                <a:cubicBezTo>
                  <a:pt x="1085694" y="79004"/>
                  <a:pt x="1191847" y="145349"/>
                  <a:pt x="1290418" y="187053"/>
                </a:cubicBezTo>
                <a:cubicBezTo>
                  <a:pt x="1388989" y="228756"/>
                  <a:pt x="1493245" y="217382"/>
                  <a:pt x="1552009" y="300788"/>
                </a:cubicBezTo>
                <a:cubicBezTo>
                  <a:pt x="1610772" y="384193"/>
                  <a:pt x="1627833" y="558588"/>
                  <a:pt x="1642997" y="687488"/>
                </a:cubicBezTo>
                <a:cubicBezTo>
                  <a:pt x="1658161" y="816387"/>
                  <a:pt x="1675222" y="950975"/>
                  <a:pt x="1642997" y="1074188"/>
                </a:cubicBezTo>
                <a:cubicBezTo>
                  <a:pt x="1610772" y="1197400"/>
                  <a:pt x="1542531" y="1326301"/>
                  <a:pt x="1449647" y="1426767"/>
                </a:cubicBezTo>
                <a:cubicBezTo>
                  <a:pt x="1356763" y="1527233"/>
                  <a:pt x="1239237" y="1627699"/>
                  <a:pt x="1085694" y="1676984"/>
                </a:cubicBezTo>
                <a:cubicBezTo>
                  <a:pt x="932152" y="1726269"/>
                  <a:pt x="662978" y="1767973"/>
                  <a:pt x="528392" y="1722478"/>
                </a:cubicBezTo>
                <a:cubicBezTo>
                  <a:pt x="393805" y="1676984"/>
                  <a:pt x="363476" y="1498799"/>
                  <a:pt x="278174" y="1404020"/>
                </a:cubicBezTo>
                <a:cubicBezTo>
                  <a:pt x="192873" y="1309241"/>
                  <a:pt x="56390" y="1280807"/>
                  <a:pt x="16583" y="1153802"/>
                </a:cubicBezTo>
                <a:cubicBezTo>
                  <a:pt x="-23224" y="1026798"/>
                  <a:pt x="18479" y="768998"/>
                  <a:pt x="39330" y="641994"/>
                </a:cubicBezTo>
                <a:cubicBezTo>
                  <a:pt x="60181" y="514989"/>
                  <a:pt x="101885" y="448644"/>
                  <a:pt x="141692" y="391776"/>
                </a:cubicBezTo>
                <a:cubicBezTo>
                  <a:pt x="181499" y="334908"/>
                  <a:pt x="234576" y="363342"/>
                  <a:pt x="300921" y="300788"/>
                </a:cubicBezTo>
                <a:cubicBezTo>
                  <a:pt x="367266" y="238233"/>
                  <a:pt x="429821" y="58153"/>
                  <a:pt x="539765" y="16450"/>
                </a:cubicBezTo>
                <a:cubicBezTo>
                  <a:pt x="567251" y="6024"/>
                  <a:pt x="599476" y="1166"/>
                  <a:pt x="634308" y="189"/>
                </a:cubicBezTo>
                <a:close/>
              </a:path>
            </a:pathLst>
          </a:custGeom>
        </p:spPr>
        <p:txBody>
          <a:bodyPr wrap="square">
            <a:noAutofit/>
          </a:bodyPr>
          <a:lstStyle/>
          <a:p>
            <a:endParaRPr lang="zh-CN" altLang="en-US"/>
          </a:p>
        </p:txBody>
      </p:sp>
      <p:sp>
        <p:nvSpPr>
          <p:cNvPr id="9" name="图片占位符 8"/>
          <p:cNvSpPr>
            <a:spLocks noGrp="1"/>
          </p:cNvSpPr>
          <p:nvPr>
            <p:ph type="pic" sz="quarter" idx="11"/>
            <p:custDataLst>
              <p:tags r:id="rId3"/>
            </p:custDataLst>
          </p:nvPr>
        </p:nvSpPr>
        <p:spPr>
          <a:xfrm>
            <a:off x="1916676" y="3992063"/>
            <a:ext cx="1837131" cy="1798767"/>
          </a:xfrm>
          <a:custGeom>
            <a:avLst/>
            <a:gdLst>
              <a:gd name="connsiteX0" fmla="*/ 743981 w 1837131"/>
              <a:gd name="connsiteY0" fmla="*/ 66 h 1798767"/>
              <a:gd name="connsiteX1" fmla="*/ 995035 w 1837131"/>
              <a:gd name="connsiteY1" fmla="*/ 14120 h 1798767"/>
              <a:gd name="connsiteX2" fmla="*/ 1454980 w 1837131"/>
              <a:gd name="connsiteY2" fmla="*/ 85667 h 1798767"/>
              <a:gd name="connsiteX3" fmla="*/ 1659400 w 1837131"/>
              <a:gd name="connsiteY3" fmla="*/ 402518 h 1798767"/>
              <a:gd name="connsiteX4" fmla="*/ 1833157 w 1837131"/>
              <a:gd name="connsiteY4" fmla="*/ 637601 h 1798767"/>
              <a:gd name="connsiteX5" fmla="*/ 1782052 w 1837131"/>
              <a:gd name="connsiteY5" fmla="*/ 1117988 h 1798767"/>
              <a:gd name="connsiteX6" fmla="*/ 1792273 w 1837131"/>
              <a:gd name="connsiteY6" fmla="*/ 1404176 h 1798767"/>
              <a:gd name="connsiteX7" fmla="*/ 1475422 w 1837131"/>
              <a:gd name="connsiteY7" fmla="*/ 1629038 h 1798767"/>
              <a:gd name="connsiteX8" fmla="*/ 954151 w 1837131"/>
              <a:gd name="connsiteY8" fmla="*/ 1731248 h 1798767"/>
              <a:gd name="connsiteX9" fmla="*/ 412438 w 1837131"/>
              <a:gd name="connsiteY9" fmla="*/ 1772132 h 1798767"/>
              <a:gd name="connsiteX10" fmla="*/ 136471 w 1837131"/>
              <a:gd name="connsiteY10" fmla="*/ 1312187 h 1798767"/>
              <a:gd name="connsiteX11" fmla="*/ 3598 w 1837131"/>
              <a:gd name="connsiteY11" fmla="*/ 995336 h 1798767"/>
              <a:gd name="connsiteX12" fmla="*/ 44482 w 1837131"/>
              <a:gd name="connsiteY12" fmla="*/ 678485 h 1798767"/>
              <a:gd name="connsiteX13" fmla="*/ 136471 w 1837131"/>
              <a:gd name="connsiteY13" fmla="*/ 351413 h 1798767"/>
              <a:gd name="connsiteX14" fmla="*/ 504427 w 1837131"/>
              <a:gd name="connsiteY14" fmla="*/ 34562 h 1798767"/>
              <a:gd name="connsiteX15" fmla="*/ 743981 w 1837131"/>
              <a:gd name="connsiteY15" fmla="*/ 66 h 179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7131" h="1798767">
                <a:moveTo>
                  <a:pt x="743981" y="66"/>
                </a:moveTo>
                <a:cubicBezTo>
                  <a:pt x="828944" y="918"/>
                  <a:pt x="915822" y="9861"/>
                  <a:pt x="995035" y="14120"/>
                </a:cubicBezTo>
                <a:cubicBezTo>
                  <a:pt x="1153460" y="22637"/>
                  <a:pt x="1344253" y="20934"/>
                  <a:pt x="1454980" y="85667"/>
                </a:cubicBezTo>
                <a:cubicBezTo>
                  <a:pt x="1565707" y="150400"/>
                  <a:pt x="1596370" y="310529"/>
                  <a:pt x="1659400" y="402518"/>
                </a:cubicBezTo>
                <a:cubicBezTo>
                  <a:pt x="1722430" y="494507"/>
                  <a:pt x="1812715" y="518356"/>
                  <a:pt x="1833157" y="637601"/>
                </a:cubicBezTo>
                <a:cubicBezTo>
                  <a:pt x="1853599" y="756846"/>
                  <a:pt x="1788866" y="990226"/>
                  <a:pt x="1782052" y="1117988"/>
                </a:cubicBezTo>
                <a:cubicBezTo>
                  <a:pt x="1775238" y="1245751"/>
                  <a:pt x="1843378" y="1319001"/>
                  <a:pt x="1792273" y="1404176"/>
                </a:cubicBezTo>
                <a:cubicBezTo>
                  <a:pt x="1741168" y="1489351"/>
                  <a:pt x="1615109" y="1574526"/>
                  <a:pt x="1475422" y="1629038"/>
                </a:cubicBezTo>
                <a:cubicBezTo>
                  <a:pt x="1335735" y="1683550"/>
                  <a:pt x="1131315" y="1707399"/>
                  <a:pt x="954151" y="1731248"/>
                </a:cubicBezTo>
                <a:cubicBezTo>
                  <a:pt x="776987" y="1755097"/>
                  <a:pt x="548717" y="1841975"/>
                  <a:pt x="412438" y="1772132"/>
                </a:cubicBezTo>
                <a:cubicBezTo>
                  <a:pt x="276158" y="1702289"/>
                  <a:pt x="204611" y="1441653"/>
                  <a:pt x="136471" y="1312187"/>
                </a:cubicBezTo>
                <a:cubicBezTo>
                  <a:pt x="68330" y="1182721"/>
                  <a:pt x="18929" y="1100953"/>
                  <a:pt x="3598" y="995336"/>
                </a:cubicBezTo>
                <a:cubicBezTo>
                  <a:pt x="-11734" y="889719"/>
                  <a:pt x="25743" y="782399"/>
                  <a:pt x="44482" y="678485"/>
                </a:cubicBezTo>
                <a:cubicBezTo>
                  <a:pt x="63220" y="574571"/>
                  <a:pt x="59813" y="458733"/>
                  <a:pt x="136471" y="351413"/>
                </a:cubicBezTo>
                <a:cubicBezTo>
                  <a:pt x="213128" y="244092"/>
                  <a:pt x="361333" y="90777"/>
                  <a:pt x="504427" y="34562"/>
                </a:cubicBezTo>
                <a:cubicBezTo>
                  <a:pt x="575974" y="6454"/>
                  <a:pt x="659019" y="-786"/>
                  <a:pt x="743981" y="66"/>
                </a:cubicBezTo>
                <a:close/>
              </a:path>
            </a:pathLst>
          </a:custGeom>
        </p:spPr>
        <p:txBody>
          <a:bodyPr wrap="square">
            <a:noAutofit/>
          </a:bodyPr>
          <a:lstStyle/>
          <a:p>
            <a:endParaRPr lang="zh-CN"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jpeg"/><Relationship Id="rId14" Type="http://schemas.openxmlformats.org/officeDocument/2006/relationships/image" Target="file:///D:\qq&#25991;&#20214;\712321467\Image\C2C\Image2\%7b75232B38-A165-1FB7-499C-2E1C792CACB5%7d.png" TargetMode="External"/><Relationship Id="rId13" Type="http://schemas.openxmlformats.org/officeDocument/2006/relationships/image" Target="../media/image2.png"/><Relationship Id="rId12" Type="http://schemas.openxmlformats.org/officeDocument/2006/relationships/tags" Target="../tags/tag11.xml"/><Relationship Id="rId11" Type="http://schemas.openxmlformats.org/officeDocument/2006/relationships/image" Target="../media/image1.emf"/><Relationship Id="rId10" Type="http://schemas.openxmlformats.org/officeDocument/2006/relationships/tags" Target="../tags/tag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2" Type="http://schemas.openxmlformats.org/officeDocument/2006/relationships/theme" Target="../theme/theme2.xml"/><Relationship Id="rId21" Type="http://schemas.openxmlformats.org/officeDocument/2006/relationships/image" Target="../media/image3.jpeg"/><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11.xml"/><Relationship Id="rId19" Type="http://schemas.openxmlformats.org/officeDocument/2006/relationships/image" Target="../media/image2.png"/><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slideLayout" Target="../slideLayouts/slideLayout21.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6" Type="http://schemas.openxmlformats.org/officeDocument/2006/relationships/theme" Target="../theme/theme3.xml"/><Relationship Id="rId35" Type="http://schemas.openxmlformats.org/officeDocument/2006/relationships/image" Target="file:///D:\qq&#25991;&#20214;\712321467\Image\C2C\Image2\%7b75232B38-A165-1FB7-499C-2E1C792CACB5%7d.png" TargetMode="External"/><Relationship Id="rId34" Type="http://schemas.openxmlformats.org/officeDocument/2006/relationships/image" Target="../media/image2.png"/><Relationship Id="rId33" Type="http://schemas.openxmlformats.org/officeDocument/2006/relationships/tags" Target="../tags/tag256.xml"/><Relationship Id="rId32" Type="http://schemas.openxmlformats.org/officeDocument/2006/relationships/tags" Target="../tags/tag255.xml"/><Relationship Id="rId31" Type="http://schemas.openxmlformats.org/officeDocument/2006/relationships/tags" Target="../tags/tag254.xml"/><Relationship Id="rId30" Type="http://schemas.openxmlformats.org/officeDocument/2006/relationships/tags" Target="../tags/tag253.xml"/><Relationship Id="rId3" Type="http://schemas.openxmlformats.org/officeDocument/2006/relationships/slideLayout" Target="../slideLayouts/slideLayout24.xml"/><Relationship Id="rId29" Type="http://schemas.openxmlformats.org/officeDocument/2006/relationships/image" Target="../media/image4.png"/><Relationship Id="rId28" Type="http://schemas.openxmlformats.org/officeDocument/2006/relationships/tags" Target="../tags/tag252.xml"/><Relationship Id="rId27" Type="http://schemas.openxmlformats.org/officeDocument/2006/relationships/tags" Target="../tags/tag251.xml"/><Relationship Id="rId26" Type="http://schemas.openxmlformats.org/officeDocument/2006/relationships/tags" Target="../tags/tag250.xml"/><Relationship Id="rId25" Type="http://schemas.openxmlformats.org/officeDocument/2006/relationships/slideLayout" Target="../slideLayouts/slideLayout46.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0" Type="http://schemas.openxmlformats.org/officeDocument/2006/relationships/slideLayout" Target="../slideLayouts/slideLayout41.xml"/><Relationship Id="rId2" Type="http://schemas.openxmlformats.org/officeDocument/2006/relationships/slideLayout" Target="../slideLayouts/slideLayout23.xml"/><Relationship Id="rId19" Type="http://schemas.openxmlformats.org/officeDocument/2006/relationships/slideLayout" Target="../slideLayouts/slideLayout40.xml"/><Relationship Id="rId18" Type="http://schemas.openxmlformats.org/officeDocument/2006/relationships/slideLayout" Target="../slideLayouts/slideLayout39.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8" Type="http://schemas.openxmlformats.org/officeDocument/2006/relationships/theme" Target="../theme/theme4.xml"/><Relationship Id="rId57" Type="http://schemas.openxmlformats.org/officeDocument/2006/relationships/tags" Target="../tags/tag645.xml"/><Relationship Id="rId56" Type="http://schemas.openxmlformats.org/officeDocument/2006/relationships/tags" Target="../tags/tag644.xml"/><Relationship Id="rId55" Type="http://schemas.openxmlformats.org/officeDocument/2006/relationships/tags" Target="../tags/tag643.xml"/><Relationship Id="rId54" Type="http://schemas.openxmlformats.org/officeDocument/2006/relationships/tags" Target="../tags/tag642.xml"/><Relationship Id="rId53" Type="http://schemas.openxmlformats.org/officeDocument/2006/relationships/tags" Target="../tags/tag641.xml"/><Relationship Id="rId52" Type="http://schemas.openxmlformats.org/officeDocument/2006/relationships/tags" Target="../tags/tag640.xml"/><Relationship Id="rId51" Type="http://schemas.openxmlformats.org/officeDocument/2006/relationships/tags" Target="../tags/tag639.xml"/><Relationship Id="rId50" Type="http://schemas.openxmlformats.org/officeDocument/2006/relationships/tags" Target="../tags/tag638.xml"/><Relationship Id="rId5" Type="http://schemas.openxmlformats.org/officeDocument/2006/relationships/slideLayout" Target="../slideLayouts/slideLayout51.xml"/><Relationship Id="rId49" Type="http://schemas.openxmlformats.org/officeDocument/2006/relationships/tags" Target="../tags/tag637.xml"/><Relationship Id="rId48" Type="http://schemas.openxmlformats.org/officeDocument/2006/relationships/tags" Target="../tags/tag636.xml"/><Relationship Id="rId47" Type="http://schemas.openxmlformats.org/officeDocument/2006/relationships/tags" Target="../tags/tag635.xml"/><Relationship Id="rId46" Type="http://schemas.openxmlformats.org/officeDocument/2006/relationships/tags" Target="../tags/tag634.xml"/><Relationship Id="rId45" Type="http://schemas.openxmlformats.org/officeDocument/2006/relationships/tags" Target="../tags/tag633.xml"/><Relationship Id="rId44" Type="http://schemas.openxmlformats.org/officeDocument/2006/relationships/tags" Target="../tags/tag632.xml"/><Relationship Id="rId43" Type="http://schemas.openxmlformats.org/officeDocument/2006/relationships/tags" Target="../tags/tag631.xml"/><Relationship Id="rId42" Type="http://schemas.openxmlformats.org/officeDocument/2006/relationships/tags" Target="../tags/tag630.xml"/><Relationship Id="rId41" Type="http://schemas.openxmlformats.org/officeDocument/2006/relationships/tags" Target="../tags/tag629.xml"/><Relationship Id="rId40" Type="http://schemas.openxmlformats.org/officeDocument/2006/relationships/tags" Target="../tags/tag628.xml"/><Relationship Id="rId4" Type="http://schemas.openxmlformats.org/officeDocument/2006/relationships/slideLayout" Target="../slideLayouts/slideLayout50.xml"/><Relationship Id="rId39" Type="http://schemas.openxmlformats.org/officeDocument/2006/relationships/tags" Target="../tags/tag627.xml"/><Relationship Id="rId38" Type="http://schemas.openxmlformats.org/officeDocument/2006/relationships/tags" Target="../tags/tag626.xml"/><Relationship Id="rId37" Type="http://schemas.openxmlformats.org/officeDocument/2006/relationships/tags" Target="../tags/tag625.xml"/><Relationship Id="rId36" Type="http://schemas.openxmlformats.org/officeDocument/2006/relationships/tags" Target="../tags/tag624.xml"/><Relationship Id="rId35" Type="http://schemas.openxmlformats.org/officeDocument/2006/relationships/tags" Target="../tags/tag623.xml"/><Relationship Id="rId34" Type="http://schemas.openxmlformats.org/officeDocument/2006/relationships/tags" Target="../tags/tag622.xml"/><Relationship Id="rId33" Type="http://schemas.openxmlformats.org/officeDocument/2006/relationships/tags" Target="../tags/tag621.xml"/><Relationship Id="rId32" Type="http://schemas.openxmlformats.org/officeDocument/2006/relationships/slideLayout" Target="../slideLayouts/slideLayout78.xml"/><Relationship Id="rId31" Type="http://schemas.openxmlformats.org/officeDocument/2006/relationships/slideLayout" Target="../slideLayouts/slideLayout77.xml"/><Relationship Id="rId30" Type="http://schemas.openxmlformats.org/officeDocument/2006/relationships/slideLayout" Target="../slideLayouts/slideLayout76.xml"/><Relationship Id="rId3" Type="http://schemas.openxmlformats.org/officeDocument/2006/relationships/slideLayout" Target="../slideLayouts/slideLayout49.xml"/><Relationship Id="rId29" Type="http://schemas.openxmlformats.org/officeDocument/2006/relationships/slideLayout" Target="../slideLayouts/slideLayout75.xml"/><Relationship Id="rId28" Type="http://schemas.openxmlformats.org/officeDocument/2006/relationships/slideLayout" Target="../slideLayouts/slideLayout74.xml"/><Relationship Id="rId27" Type="http://schemas.openxmlformats.org/officeDocument/2006/relationships/slideLayout" Target="../slideLayouts/slideLayout73.xml"/><Relationship Id="rId26" Type="http://schemas.openxmlformats.org/officeDocument/2006/relationships/slideLayout" Target="../slideLayouts/slideLayout72.xml"/><Relationship Id="rId25" Type="http://schemas.openxmlformats.org/officeDocument/2006/relationships/slideLayout" Target="../slideLayouts/slideLayout71.xml"/><Relationship Id="rId24" Type="http://schemas.openxmlformats.org/officeDocument/2006/relationships/slideLayout" Target="../slideLayouts/slideLayout70.xml"/><Relationship Id="rId23" Type="http://schemas.openxmlformats.org/officeDocument/2006/relationships/slideLayout" Target="../slideLayouts/slideLayout69.xml"/><Relationship Id="rId22" Type="http://schemas.openxmlformats.org/officeDocument/2006/relationships/slideLayout" Target="../slideLayouts/slideLayout68.xml"/><Relationship Id="rId21" Type="http://schemas.openxmlformats.org/officeDocument/2006/relationships/slideLayout" Target="../slideLayouts/slideLayout67.xml"/><Relationship Id="rId20" Type="http://schemas.openxmlformats.org/officeDocument/2006/relationships/slideLayout" Target="../slideLayouts/slideLayout66.xml"/><Relationship Id="rId2" Type="http://schemas.openxmlformats.org/officeDocument/2006/relationships/slideLayout" Target="../slideLayouts/slideLayout48.xml"/><Relationship Id="rId19" Type="http://schemas.openxmlformats.org/officeDocument/2006/relationships/slideLayout" Target="../slideLayouts/slideLayout65.xml"/><Relationship Id="rId18" Type="http://schemas.openxmlformats.org/officeDocument/2006/relationships/slideLayout" Target="../slideLayouts/slideLayout64.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2" Type="http://schemas.openxmlformats.org/officeDocument/2006/relationships/theme" Target="../theme/theme5.xml"/><Relationship Id="rId61" Type="http://schemas.openxmlformats.org/officeDocument/2006/relationships/image" Target="file:///D:\qq&#25991;&#20214;\712321467\Image\C2C\Image2\%7b75232B38-A165-1FB7-499C-2E1C792CACB5%7d.png" TargetMode="External"/><Relationship Id="rId60" Type="http://schemas.openxmlformats.org/officeDocument/2006/relationships/image" Target="../media/image2.png"/><Relationship Id="rId6" Type="http://schemas.openxmlformats.org/officeDocument/2006/relationships/slideLayout" Target="../slideLayouts/slideLayout84.xml"/><Relationship Id="rId59" Type="http://schemas.openxmlformats.org/officeDocument/2006/relationships/tags" Target="../tags/tag878.xml"/><Relationship Id="rId58" Type="http://schemas.openxmlformats.org/officeDocument/2006/relationships/tags" Target="../tags/tag877.xml"/><Relationship Id="rId57" Type="http://schemas.openxmlformats.org/officeDocument/2006/relationships/tags" Target="../tags/tag876.xml"/><Relationship Id="rId56" Type="http://schemas.openxmlformats.org/officeDocument/2006/relationships/tags" Target="../tags/tag875.xml"/><Relationship Id="rId55" Type="http://schemas.openxmlformats.org/officeDocument/2006/relationships/tags" Target="../tags/tag874.xml"/><Relationship Id="rId54" Type="http://schemas.openxmlformats.org/officeDocument/2006/relationships/tags" Target="../tags/tag873.xml"/><Relationship Id="rId53" Type="http://schemas.openxmlformats.org/officeDocument/2006/relationships/image" Target="../media/image21.png"/><Relationship Id="rId52" Type="http://schemas.openxmlformats.org/officeDocument/2006/relationships/slideLayout" Target="../slideLayouts/slideLayout130.xml"/><Relationship Id="rId51" Type="http://schemas.openxmlformats.org/officeDocument/2006/relationships/slideLayout" Target="../slideLayouts/slideLayout129.xml"/><Relationship Id="rId50" Type="http://schemas.openxmlformats.org/officeDocument/2006/relationships/slideLayout" Target="../slideLayouts/slideLayout128.xml"/><Relationship Id="rId5" Type="http://schemas.openxmlformats.org/officeDocument/2006/relationships/slideLayout" Target="../slideLayouts/slideLayout83.xml"/><Relationship Id="rId49" Type="http://schemas.openxmlformats.org/officeDocument/2006/relationships/slideLayout" Target="../slideLayouts/slideLayout127.xml"/><Relationship Id="rId48" Type="http://schemas.openxmlformats.org/officeDocument/2006/relationships/slideLayout" Target="../slideLayouts/slideLayout126.xml"/><Relationship Id="rId47" Type="http://schemas.openxmlformats.org/officeDocument/2006/relationships/slideLayout" Target="../slideLayouts/slideLayout125.xml"/><Relationship Id="rId46" Type="http://schemas.openxmlformats.org/officeDocument/2006/relationships/slideLayout" Target="../slideLayouts/slideLayout124.xml"/><Relationship Id="rId45" Type="http://schemas.openxmlformats.org/officeDocument/2006/relationships/slideLayout" Target="../slideLayouts/slideLayout123.xml"/><Relationship Id="rId44" Type="http://schemas.openxmlformats.org/officeDocument/2006/relationships/slideLayout" Target="../slideLayouts/slideLayout122.xml"/><Relationship Id="rId43" Type="http://schemas.openxmlformats.org/officeDocument/2006/relationships/slideLayout" Target="../slideLayouts/slideLayout121.xml"/><Relationship Id="rId42" Type="http://schemas.openxmlformats.org/officeDocument/2006/relationships/slideLayout" Target="../slideLayouts/slideLayout120.xml"/><Relationship Id="rId41" Type="http://schemas.openxmlformats.org/officeDocument/2006/relationships/slideLayout" Target="../slideLayouts/slideLayout119.xml"/><Relationship Id="rId40" Type="http://schemas.openxmlformats.org/officeDocument/2006/relationships/slideLayout" Target="../slideLayouts/slideLayout118.xml"/><Relationship Id="rId4" Type="http://schemas.openxmlformats.org/officeDocument/2006/relationships/slideLayout" Target="../slideLayouts/slideLayout82.xml"/><Relationship Id="rId39" Type="http://schemas.openxmlformats.org/officeDocument/2006/relationships/slideLayout" Target="../slideLayouts/slideLayout117.xml"/><Relationship Id="rId38" Type="http://schemas.openxmlformats.org/officeDocument/2006/relationships/slideLayout" Target="../slideLayouts/slideLayout116.xml"/><Relationship Id="rId37" Type="http://schemas.openxmlformats.org/officeDocument/2006/relationships/slideLayout" Target="../slideLayouts/slideLayout115.xml"/><Relationship Id="rId36" Type="http://schemas.openxmlformats.org/officeDocument/2006/relationships/slideLayout" Target="../slideLayouts/slideLayout114.xml"/><Relationship Id="rId35" Type="http://schemas.openxmlformats.org/officeDocument/2006/relationships/slideLayout" Target="../slideLayouts/slideLayout113.xml"/><Relationship Id="rId34" Type="http://schemas.openxmlformats.org/officeDocument/2006/relationships/slideLayout" Target="../slideLayouts/slideLayout112.xml"/><Relationship Id="rId33" Type="http://schemas.openxmlformats.org/officeDocument/2006/relationships/slideLayout" Target="../slideLayouts/slideLayout111.xml"/><Relationship Id="rId32" Type="http://schemas.openxmlformats.org/officeDocument/2006/relationships/slideLayout" Target="../slideLayouts/slideLayout110.xml"/><Relationship Id="rId31" Type="http://schemas.openxmlformats.org/officeDocument/2006/relationships/slideLayout" Target="../slideLayouts/slideLayout109.xml"/><Relationship Id="rId30" Type="http://schemas.openxmlformats.org/officeDocument/2006/relationships/slideLayout" Target="../slideLayouts/slideLayout108.xml"/><Relationship Id="rId3" Type="http://schemas.openxmlformats.org/officeDocument/2006/relationships/slideLayout" Target="../slideLayouts/slideLayout81.xml"/><Relationship Id="rId29" Type="http://schemas.openxmlformats.org/officeDocument/2006/relationships/slideLayout" Target="../slideLayouts/slideLayout107.xml"/><Relationship Id="rId28" Type="http://schemas.openxmlformats.org/officeDocument/2006/relationships/slideLayout" Target="../slideLayouts/slideLayout106.xml"/><Relationship Id="rId27" Type="http://schemas.openxmlformats.org/officeDocument/2006/relationships/slideLayout" Target="../slideLayouts/slideLayout105.xml"/><Relationship Id="rId26" Type="http://schemas.openxmlformats.org/officeDocument/2006/relationships/slideLayout" Target="../slideLayouts/slideLayout104.xml"/><Relationship Id="rId25" Type="http://schemas.openxmlformats.org/officeDocument/2006/relationships/slideLayout" Target="../slideLayouts/slideLayout103.xml"/><Relationship Id="rId24" Type="http://schemas.openxmlformats.org/officeDocument/2006/relationships/slideLayout" Target="../slideLayouts/slideLayout102.xml"/><Relationship Id="rId23" Type="http://schemas.openxmlformats.org/officeDocument/2006/relationships/slideLayout" Target="../slideLayouts/slideLayout101.xml"/><Relationship Id="rId22" Type="http://schemas.openxmlformats.org/officeDocument/2006/relationships/slideLayout" Target="../slideLayouts/slideLayout100.xml"/><Relationship Id="rId21" Type="http://schemas.openxmlformats.org/officeDocument/2006/relationships/slideLayout" Target="../slideLayouts/slideLayout99.xml"/><Relationship Id="rId20" Type="http://schemas.openxmlformats.org/officeDocument/2006/relationships/slideLayout" Target="../slideLayouts/slideLayout98.xml"/><Relationship Id="rId2" Type="http://schemas.openxmlformats.org/officeDocument/2006/relationships/slideLayout" Target="../slideLayouts/slideLayout80.xml"/><Relationship Id="rId19" Type="http://schemas.openxmlformats.org/officeDocument/2006/relationships/slideLayout" Target="../slideLayouts/slideLayout97.xml"/><Relationship Id="rId18" Type="http://schemas.openxmlformats.org/officeDocument/2006/relationships/slideLayout" Target="../slideLayouts/slideLayout96.xml"/><Relationship Id="rId17" Type="http://schemas.openxmlformats.org/officeDocument/2006/relationships/slideLayout" Target="../slideLayouts/slideLayout95.xml"/><Relationship Id="rId16" Type="http://schemas.openxmlformats.org/officeDocument/2006/relationships/slideLayout" Target="../slideLayouts/slideLayout94.xml"/><Relationship Id="rId15" Type="http://schemas.openxmlformats.org/officeDocument/2006/relationships/slideLayout" Target="../slideLayouts/slideLayout93.xml"/><Relationship Id="rId14" Type="http://schemas.openxmlformats.org/officeDocument/2006/relationships/slideLayout" Target="../slideLayouts/slideLayout92.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139.xml"/><Relationship Id="rId8" Type="http://schemas.openxmlformats.org/officeDocument/2006/relationships/slideLayout" Target="../slideLayouts/slideLayout138.xml"/><Relationship Id="rId7" Type="http://schemas.openxmlformats.org/officeDocument/2006/relationships/slideLayout" Target="../slideLayouts/slideLayout137.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 Id="rId3" Type="http://schemas.openxmlformats.org/officeDocument/2006/relationships/slideLayout" Target="../slideLayouts/slideLayout133.xml"/><Relationship Id="rId21" Type="http://schemas.openxmlformats.org/officeDocument/2006/relationships/theme" Target="../theme/theme6.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132.xml"/><Relationship Id="rId19" Type="http://schemas.openxmlformats.org/officeDocument/2006/relationships/image" Target="../media/image2.png"/><Relationship Id="rId18" Type="http://schemas.openxmlformats.org/officeDocument/2006/relationships/tags" Target="../tags/tag953.xml"/><Relationship Id="rId17" Type="http://schemas.openxmlformats.org/officeDocument/2006/relationships/tags" Target="../tags/tag952.xml"/><Relationship Id="rId16" Type="http://schemas.openxmlformats.org/officeDocument/2006/relationships/tags" Target="../tags/tag951.xml"/><Relationship Id="rId15" Type="http://schemas.openxmlformats.org/officeDocument/2006/relationships/tags" Target="../tags/tag950.xml"/><Relationship Id="rId14" Type="http://schemas.openxmlformats.org/officeDocument/2006/relationships/tags" Target="../tags/tag949.xml"/><Relationship Id="rId13" Type="http://schemas.openxmlformats.org/officeDocument/2006/relationships/tags" Target="../tags/tag948.xml"/><Relationship Id="rId12" Type="http://schemas.openxmlformats.org/officeDocument/2006/relationships/tags" Target="../tags/tag947.xml"/><Relationship Id="rId11" Type="http://schemas.openxmlformats.org/officeDocument/2006/relationships/slideLayout" Target="../slideLayouts/slideLayout141.xml"/><Relationship Id="rId10" Type="http://schemas.openxmlformats.org/officeDocument/2006/relationships/slideLayout" Target="../slideLayouts/slideLayout140.xml"/><Relationship Id="rId1"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9" Type="http://schemas.openxmlformats.org/officeDocument/2006/relationships/tags" Target="../tags/tag978.xml"/><Relationship Id="rId8" Type="http://schemas.openxmlformats.org/officeDocument/2006/relationships/tags" Target="../tags/tag977.xml"/><Relationship Id="rId7" Type="http://schemas.openxmlformats.org/officeDocument/2006/relationships/tags" Target="../tags/tag976.xml"/><Relationship Id="rId6" Type="http://schemas.openxmlformats.org/officeDocument/2006/relationships/tags" Target="../tags/tag975.xml"/><Relationship Id="rId5" Type="http://schemas.openxmlformats.org/officeDocument/2006/relationships/slideLayout" Target="../slideLayouts/slideLayout146.xml"/><Relationship Id="rId4" Type="http://schemas.openxmlformats.org/officeDocument/2006/relationships/slideLayout" Target="../slideLayouts/slideLayout145.xml"/><Relationship Id="rId3" Type="http://schemas.openxmlformats.org/officeDocument/2006/relationships/slideLayout" Target="../slideLayouts/slideLayout144.xml"/><Relationship Id="rId2" Type="http://schemas.openxmlformats.org/officeDocument/2006/relationships/slideLayout" Target="../slideLayouts/slideLayout143.xml"/><Relationship Id="rId14" Type="http://schemas.openxmlformats.org/officeDocument/2006/relationships/theme" Target="../theme/theme7.xml"/><Relationship Id="rId13" Type="http://schemas.openxmlformats.org/officeDocument/2006/relationships/image" Target="file:///D:\qq&#25991;&#20214;\712321467\Image\C2C\Image2\%7b75232B38-A165-1FB7-499C-2E1C792CACB5%7d.png" TargetMode="External"/><Relationship Id="rId12" Type="http://schemas.openxmlformats.org/officeDocument/2006/relationships/image" Target="../media/image2.png"/><Relationship Id="rId11" Type="http://schemas.openxmlformats.org/officeDocument/2006/relationships/tags" Target="../tags/tag980.xml"/><Relationship Id="rId10" Type="http://schemas.openxmlformats.org/officeDocument/2006/relationships/tags" Target="../tags/tag979.xml"/><Relationship Id="rId1" Type="http://schemas.openxmlformats.org/officeDocument/2006/relationships/slideLayout" Target="../slideLayouts/slideLayout142.xml"/></Relationships>
</file>

<file path=ppt/slideMasters/_rels/slideMaster8.xml.rels><?xml version="1.0" encoding="UTF-8" standalone="yes"?>
<Relationships xmlns="http://schemas.openxmlformats.org/package/2006/relationships"><Relationship Id="rId7" Type="http://schemas.openxmlformats.org/officeDocument/2006/relationships/theme" Target="../theme/theme8.xml"/><Relationship Id="rId6" Type="http://schemas.openxmlformats.org/officeDocument/2006/relationships/slideLayout" Target="../slideLayouts/slideLayout152.xml"/><Relationship Id="rId5" Type="http://schemas.openxmlformats.org/officeDocument/2006/relationships/slideLayout" Target="../slideLayouts/slideLayout151.xml"/><Relationship Id="rId4" Type="http://schemas.openxmlformats.org/officeDocument/2006/relationships/slideLayout" Target="../slideLayouts/slideLayout150.xml"/><Relationship Id="rId3" Type="http://schemas.openxmlformats.org/officeDocument/2006/relationships/slideLayout" Target="../slideLayouts/slideLayout149.xml"/><Relationship Id="rId2" Type="http://schemas.openxmlformats.org/officeDocument/2006/relationships/slideLayout" Target="../slideLayouts/slideLayout148.xml"/><Relationship Id="rId1"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61.xml"/><Relationship Id="rId8" Type="http://schemas.openxmlformats.org/officeDocument/2006/relationships/slideLayout" Target="../slideLayouts/slideLayout160.xml"/><Relationship Id="rId7" Type="http://schemas.openxmlformats.org/officeDocument/2006/relationships/slideLayout" Target="../slideLayouts/slideLayout159.xml"/><Relationship Id="rId6" Type="http://schemas.openxmlformats.org/officeDocument/2006/relationships/slideLayout" Target="../slideLayouts/slideLayout158.xml"/><Relationship Id="rId5" Type="http://schemas.openxmlformats.org/officeDocument/2006/relationships/slideLayout" Target="../slideLayouts/slideLayout157.xml"/><Relationship Id="rId4" Type="http://schemas.openxmlformats.org/officeDocument/2006/relationships/slideLayout" Target="../slideLayouts/slideLayout156.xml"/><Relationship Id="rId3" Type="http://schemas.openxmlformats.org/officeDocument/2006/relationships/slideLayout" Target="../slideLayouts/slideLayout155.xml"/><Relationship Id="rId2" Type="http://schemas.openxmlformats.org/officeDocument/2006/relationships/slideLayout" Target="../slideLayouts/slideLayout154.xml"/><Relationship Id="rId14" Type="http://schemas.openxmlformats.org/officeDocument/2006/relationships/theme" Target="../theme/theme9.xml"/><Relationship Id="rId13" Type="http://schemas.openxmlformats.org/officeDocument/2006/relationships/slideLayout" Target="../slideLayouts/slideLayout165.xml"/><Relationship Id="rId12" Type="http://schemas.openxmlformats.org/officeDocument/2006/relationships/slideLayout" Target="../slideLayouts/slideLayout164.xml"/><Relationship Id="rId11" Type="http://schemas.openxmlformats.org/officeDocument/2006/relationships/slideLayout" Target="../slideLayouts/slideLayout163.xml"/><Relationship Id="rId10" Type="http://schemas.openxmlformats.org/officeDocument/2006/relationships/slideLayout" Target="../slideLayouts/slideLayout162.xml"/><Relationship Id="rId1"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10"/>
            </p:custDataLst>
          </p:nvPr>
        </p:nvPicPr>
        <p:blipFill>
          <a:blip r:embed="rId11"/>
          <a:srcRect l="8404" t="8404" r="8404" b="8404"/>
          <a:stretch>
            <a:fillRect/>
          </a:stretch>
        </p:blipFill>
        <p:spPr>
          <a:xfrm>
            <a:off x="0" y="0"/>
            <a:ext cx="12192000" cy="6858000"/>
          </a:xfrm>
          <a:prstGeom prst="rect">
            <a:avLst/>
          </a:prstGeom>
        </p:spPr>
      </p:pic>
      <p:pic>
        <p:nvPicPr>
          <p:cNvPr id="8" name="图片 1073743875" descr="学科网 zxxk.com"/>
          <p:cNvPicPr>
            <a:picLocks noChangeAspect="1"/>
          </p:cNvPicPr>
          <p:nvPr userDrawn="1">
            <p:custDataLst>
              <p:tags r:id="rId12"/>
            </p:custDataLst>
          </p:nvPr>
        </p:nvPicPr>
        <p:blipFill>
          <a:blip r:embed="rId13" r:link="rId14"/>
          <a:stretch>
            <a:fillRect/>
          </a:stretch>
        </p:blipFill>
        <p:spPr>
          <a:xfrm>
            <a:off x="838200" y="365125"/>
            <a:ext cx="9525" cy="9525"/>
          </a:xfrm>
          <a:prstGeom prst="rect">
            <a:avLst/>
          </a:prstGeom>
          <a:noFill/>
          <a:ln>
            <a:noFill/>
            <a:miter lim="800000"/>
            <a:headEnd/>
            <a:tailEnd/>
          </a:ln>
        </p:spPr>
      </p:pic>
      <p:pic>
        <p:nvPicPr>
          <p:cNvPr id="5124" name="图片 6" descr="logo横版 png"/>
          <p:cNvPicPr>
            <a:picLocks noChangeAspect="1"/>
          </p:cNvPicPr>
          <p:nvPr userDrawn="1"/>
        </p:nvPicPr>
        <p:blipFill>
          <a:blip r:embed="rId15"/>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userDrawn="1">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pic>
        <p:nvPicPr>
          <p:cNvPr id="5124" name="图片 6" descr="logo横版 png"/>
          <p:cNvPicPr>
            <a:picLocks noChangeAspect="1"/>
          </p:cNvPicPr>
          <p:nvPr userDrawn="1"/>
        </p:nvPicPr>
        <p:blipFill>
          <a:blip r:embed="rId21"/>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ransition spd="slow"/>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
          <p:cNvGrpSpPr/>
          <p:nvPr>
            <p:custDataLst>
              <p:tags r:id="rId26"/>
            </p:custDataLst>
          </p:nvPr>
        </p:nvGrpSpPr>
        <p:grpSpPr>
          <a:xfrm>
            <a:off x="10255875" y="-813589"/>
            <a:ext cx="1699478" cy="1699478"/>
            <a:chOff x="-1" y="-1"/>
            <a:chExt cx="1699476" cy="1699476"/>
          </a:xfrm>
        </p:grpSpPr>
        <p:sp>
          <p:nvSpPr>
            <p:cNvPr id="2" name="Shape 2"/>
            <p:cNvSpPr/>
            <p:nvPr>
              <p:custDataLst>
                <p:tags r:id="rId27"/>
              </p:custDataLst>
            </p:nvPr>
          </p:nvSpPr>
          <p:spPr>
            <a:xfrm rot="18900000">
              <a:off x="248881" y="248881"/>
              <a:ext cx="1201712" cy="12017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noFill/>
            <a:ln w="76200" cap="rnd">
              <a:solidFill>
                <a:schemeClr val="accent1"/>
              </a:solidFill>
              <a:prstDash val="solid"/>
              <a:miter lim="800000"/>
            </a:ln>
            <a:effectLst/>
          </p:spPr>
          <p:txBody>
            <a:bodyPr wrap="square" lIns="45718" tIns="45718" rIns="45718" bIns="45718" numCol="1" anchor="ctr">
              <a:noAutofit/>
            </a:bodyPr>
            <a:lstStyle/>
            <a:p>
              <a:pPr algn="ctr">
                <a:defRPr>
                  <a:solidFill>
                    <a:srgbClr val="262626"/>
                  </a:solidFill>
                  <a:latin typeface="Arial" panose="020B0604020202020204"/>
                  <a:ea typeface="Arial" panose="020B0604020202020204"/>
                  <a:cs typeface="Arial" panose="020B0604020202020204"/>
                  <a:sym typeface="Arial" panose="020B0604020202020204"/>
                </a:defRPr>
              </a:pPr>
            </a:p>
          </p:txBody>
        </p:sp>
        <p:pic>
          <p:nvPicPr>
            <p:cNvPr id="3" name="image1.png" descr="image1.pdf"/>
            <p:cNvPicPr>
              <a:picLocks noChangeAspect="1"/>
            </p:cNvPicPr>
            <p:nvPr>
              <p:custDataLst>
                <p:tags r:id="rId28"/>
              </p:custDataLst>
            </p:nvPr>
          </p:nvPicPr>
          <p:blipFill>
            <a:blip r:embed="rId29"/>
            <a:stretch>
              <a:fillRect/>
            </a:stretch>
          </p:blipFill>
          <p:spPr>
            <a:xfrm>
              <a:off x="309115" y="849733"/>
              <a:ext cx="1081239" cy="540623"/>
            </a:xfrm>
            <a:prstGeom prst="rect">
              <a:avLst/>
            </a:prstGeom>
            <a:ln w="12700" cap="flat">
              <a:noFill/>
              <a:miter lim="400000"/>
              <a:headEnd/>
              <a:tailEnd/>
            </a:ln>
            <a:effectLst/>
          </p:spPr>
        </p:pic>
      </p:grpSp>
      <p:sp>
        <p:nvSpPr>
          <p:cNvPr id="5" name="Shape 5"/>
          <p:cNvSpPr>
            <a:spLocks noGrp="1"/>
          </p:cNvSpPr>
          <p:nvPr>
            <p:ph type="title"/>
            <p:custDataLst>
              <p:tags r:id="rId30"/>
            </p:custDataLst>
          </p:nvPr>
        </p:nvSpPr>
        <p:spPr>
          <a:xfrm>
            <a:off x="669881" y="443233"/>
            <a:ext cx="10852240" cy="441970"/>
          </a:xfrm>
          <a:prstGeom prst="rect">
            <a:avLst/>
          </a:prstGeom>
          <a:ln w="12700">
            <a:miter lim="400000"/>
          </a:ln>
        </p:spPr>
        <p:txBody>
          <a:bodyPr lIns="38100" tIns="38100" rIns="38100" bIns="38100">
            <a:normAutofit/>
          </a:bodyPr>
          <a:lstStyle/>
          <a:p>
            <a:r>
              <a:t>标题文本</a:t>
            </a:r>
          </a:p>
        </p:txBody>
      </p:sp>
      <p:sp>
        <p:nvSpPr>
          <p:cNvPr id="6" name="Shape 6"/>
          <p:cNvSpPr>
            <a:spLocks noGrp="1"/>
          </p:cNvSpPr>
          <p:nvPr>
            <p:ph type="body" idx="1"/>
            <p:custDataLst>
              <p:tags r:id="rId31"/>
            </p:custDataLst>
          </p:nvPr>
        </p:nvSpPr>
        <p:spPr>
          <a:xfrm>
            <a:off x="669881" y="952508"/>
            <a:ext cx="10852240" cy="5388908"/>
          </a:xfrm>
          <a:prstGeom prst="rect">
            <a:avLst/>
          </a:prstGeom>
          <a:ln w="12700">
            <a:miter lim="400000"/>
          </a:ln>
        </p:spPr>
        <p:txBody>
          <a:bodyPr lIns="0" tIns="0" rIns="0" bIns="0">
            <a:normAutofit/>
          </a:bodyPr>
          <a:lstStyle/>
          <a:p>
            <a:r>
              <a:t>正文级别 1</a:t>
            </a:r>
          </a:p>
          <a:p>
            <a:pPr lvl="1"/>
            <a:r>
              <a:t>正文级别 2</a:t>
            </a:r>
          </a:p>
          <a:p>
            <a:pPr lvl="2"/>
            <a:r>
              <a:t>正文级别 3</a:t>
            </a:r>
          </a:p>
          <a:p>
            <a:pPr lvl="3"/>
            <a:r>
              <a:t>正文级别 4</a:t>
            </a:r>
          </a:p>
          <a:p>
            <a:pPr lvl="4"/>
            <a:r>
              <a:t>正文级别 5</a:t>
            </a:r>
          </a:p>
        </p:txBody>
      </p:sp>
      <p:sp>
        <p:nvSpPr>
          <p:cNvPr id="7" name="Shape 7"/>
          <p:cNvSpPr>
            <a:spLocks noGrp="1"/>
          </p:cNvSpPr>
          <p:nvPr>
            <p:ph type="sldNum" sz="quarter" idx="2"/>
            <p:custDataLst>
              <p:tags r:id="rId32"/>
            </p:custDataLst>
          </p:nvPr>
        </p:nvSpPr>
        <p:spPr>
          <a:xfrm>
            <a:off x="11036951" y="6376107"/>
            <a:ext cx="273652" cy="264252"/>
          </a:xfrm>
          <a:prstGeom prst="rect">
            <a:avLst/>
          </a:prstGeom>
          <a:ln w="12700">
            <a:miter lim="400000"/>
          </a:ln>
        </p:spPr>
        <p:txBody>
          <a:bodyPr wrap="none" lIns="45718" tIns="45718" rIns="45718" bIns="45718" anchor="ctr">
            <a:normAutofit/>
          </a:bodyPr>
          <a:lstStyle>
            <a:lvl1pPr algn="r">
              <a:defRPr sz="1200">
                <a:solidFill>
                  <a:srgbClr val="262626"/>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pic>
        <p:nvPicPr>
          <p:cNvPr id="8" name="图片 1073743875" descr="学科网 zxxk.com"/>
          <p:cNvPicPr>
            <a:picLocks noChangeAspect="1"/>
          </p:cNvPicPr>
          <p:nvPr>
            <p:custDataLst>
              <p:tags r:id="rId33"/>
            </p:custDataLst>
          </p:nvPr>
        </p:nvPicPr>
        <p:blipFill>
          <a:blip r:embed="rId34" r:link="rId3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Lst>
  <p:transition spd="slow"/>
  <p:txStyles>
    <p:titleStyle>
      <a:lvl1pPr marL="0" marR="0" indent="0" algn="l" defTabSz="914400" rtl="0" latinLnBrk="0">
        <a:lnSpc>
          <a:spcPct val="100000"/>
        </a:lnSpc>
        <a:spcBef>
          <a:spcPct val="0"/>
        </a:spcBef>
        <a:spcAft>
          <a:spcPct val="0"/>
        </a:spcAft>
        <a:buClrTx/>
        <a:buSzTx/>
        <a:buFontTx/>
        <a:buNone/>
        <a:defRPr sz="2400" b="1" i="0" u="none" strike="noStrike" cap="none" spc="200" baseline="0">
          <a:ln>
            <a:noFill/>
          </a:ln>
          <a:solidFill>
            <a:srgbClr val="262626"/>
          </a:solidFill>
          <a:uFillTx/>
          <a:latin typeface="Arial" panose="020B0604020202020204"/>
          <a:ea typeface="Arial" panose="020B0604020202020204"/>
          <a:cs typeface="Arial" panose="020B0604020202020204"/>
          <a:sym typeface="Arial" panose="020B0604020202020204"/>
        </a:defRPr>
      </a:lvl1pPr>
      <a:lvl2pPr marL="0" marR="0" indent="0" algn="l" defTabSz="914400" rtl="0" latinLnBrk="0">
        <a:lnSpc>
          <a:spcPct val="100000"/>
        </a:lnSpc>
        <a:spcBef>
          <a:spcPct val="0"/>
        </a:spcBef>
        <a:spcAft>
          <a:spcPct val="0"/>
        </a:spcAft>
        <a:buClrTx/>
        <a:buSzTx/>
        <a:buFontTx/>
        <a:buNone/>
        <a:defRPr sz="2400" b="1" i="0" u="none" strike="noStrike" cap="none" spc="200" baseline="0">
          <a:ln>
            <a:noFill/>
          </a:ln>
          <a:solidFill>
            <a:srgbClr val="262626"/>
          </a:solidFill>
          <a:uFillTx/>
          <a:latin typeface="Arial" panose="020B0604020202020204"/>
          <a:ea typeface="Arial" panose="020B0604020202020204"/>
          <a:cs typeface="Arial" panose="020B0604020202020204"/>
          <a:sym typeface="Arial" panose="020B0604020202020204"/>
        </a:defRPr>
      </a:lvl2pPr>
      <a:lvl3pPr marL="0" marR="0" indent="0" algn="l" defTabSz="914400" rtl="0" latinLnBrk="0">
        <a:lnSpc>
          <a:spcPct val="100000"/>
        </a:lnSpc>
        <a:spcBef>
          <a:spcPct val="0"/>
        </a:spcBef>
        <a:spcAft>
          <a:spcPct val="0"/>
        </a:spcAft>
        <a:buClrTx/>
        <a:buSzTx/>
        <a:buFontTx/>
        <a:buNone/>
        <a:defRPr sz="2400" b="1" i="0" u="none" strike="noStrike" cap="none" spc="200" baseline="0">
          <a:ln>
            <a:noFill/>
          </a:ln>
          <a:solidFill>
            <a:srgbClr val="262626"/>
          </a:solidFill>
          <a:uFillTx/>
          <a:latin typeface="Arial" panose="020B0604020202020204"/>
          <a:ea typeface="Arial" panose="020B0604020202020204"/>
          <a:cs typeface="Arial" panose="020B0604020202020204"/>
          <a:sym typeface="Arial" panose="020B0604020202020204"/>
        </a:defRPr>
      </a:lvl3pPr>
      <a:lvl4pPr marL="0" marR="0" indent="0" algn="l" defTabSz="914400" rtl="0" latinLnBrk="0">
        <a:lnSpc>
          <a:spcPct val="100000"/>
        </a:lnSpc>
        <a:spcBef>
          <a:spcPct val="0"/>
        </a:spcBef>
        <a:spcAft>
          <a:spcPct val="0"/>
        </a:spcAft>
        <a:buClrTx/>
        <a:buSzTx/>
        <a:buFontTx/>
        <a:buNone/>
        <a:defRPr sz="2400" b="1" i="0" u="none" strike="noStrike" cap="none" spc="200" baseline="0">
          <a:ln>
            <a:noFill/>
          </a:ln>
          <a:solidFill>
            <a:srgbClr val="262626"/>
          </a:solidFill>
          <a:uFillTx/>
          <a:latin typeface="Arial" panose="020B0604020202020204"/>
          <a:ea typeface="Arial" panose="020B0604020202020204"/>
          <a:cs typeface="Arial" panose="020B0604020202020204"/>
          <a:sym typeface="Arial" panose="020B0604020202020204"/>
        </a:defRPr>
      </a:lvl4pPr>
      <a:lvl5pPr marL="0" marR="0" indent="0" algn="l" defTabSz="914400" rtl="0" latinLnBrk="0">
        <a:lnSpc>
          <a:spcPct val="100000"/>
        </a:lnSpc>
        <a:spcBef>
          <a:spcPct val="0"/>
        </a:spcBef>
        <a:spcAft>
          <a:spcPct val="0"/>
        </a:spcAft>
        <a:buClrTx/>
        <a:buSzTx/>
        <a:buFontTx/>
        <a:buNone/>
        <a:defRPr sz="2400" b="1" i="0" u="none" strike="noStrike" cap="none" spc="200" baseline="0">
          <a:ln>
            <a:noFill/>
          </a:ln>
          <a:solidFill>
            <a:srgbClr val="262626"/>
          </a:solidFill>
          <a:uFillTx/>
          <a:latin typeface="Arial" panose="020B0604020202020204"/>
          <a:ea typeface="Arial" panose="020B0604020202020204"/>
          <a:cs typeface="Arial" panose="020B0604020202020204"/>
          <a:sym typeface="Arial" panose="020B0604020202020204"/>
        </a:defRPr>
      </a:lvl5pPr>
      <a:lvl6pPr marL="0" marR="0" indent="0" algn="l" defTabSz="914400" rtl="0" latinLnBrk="0">
        <a:lnSpc>
          <a:spcPct val="100000"/>
        </a:lnSpc>
        <a:spcBef>
          <a:spcPct val="0"/>
        </a:spcBef>
        <a:spcAft>
          <a:spcPct val="0"/>
        </a:spcAft>
        <a:buClrTx/>
        <a:buSzTx/>
        <a:buFontTx/>
        <a:buNone/>
        <a:defRPr sz="2400" b="1" i="0" u="none" strike="noStrike" cap="none" spc="200" baseline="0">
          <a:ln>
            <a:noFill/>
          </a:ln>
          <a:solidFill>
            <a:srgbClr val="262626"/>
          </a:solidFill>
          <a:uFillTx/>
          <a:latin typeface="Arial" panose="020B0604020202020204"/>
          <a:ea typeface="Arial" panose="020B0604020202020204"/>
          <a:cs typeface="Arial" panose="020B0604020202020204"/>
          <a:sym typeface="Arial" panose="020B0604020202020204"/>
        </a:defRPr>
      </a:lvl6pPr>
      <a:lvl7pPr marL="0" marR="0" indent="0" algn="l" defTabSz="914400" rtl="0" latinLnBrk="0">
        <a:lnSpc>
          <a:spcPct val="100000"/>
        </a:lnSpc>
        <a:spcBef>
          <a:spcPct val="0"/>
        </a:spcBef>
        <a:spcAft>
          <a:spcPct val="0"/>
        </a:spcAft>
        <a:buClrTx/>
        <a:buSzTx/>
        <a:buFontTx/>
        <a:buNone/>
        <a:defRPr sz="2400" b="1" i="0" u="none" strike="noStrike" cap="none" spc="200" baseline="0">
          <a:ln>
            <a:noFill/>
          </a:ln>
          <a:solidFill>
            <a:srgbClr val="262626"/>
          </a:solidFill>
          <a:uFillTx/>
          <a:latin typeface="Arial" panose="020B0604020202020204"/>
          <a:ea typeface="Arial" panose="020B0604020202020204"/>
          <a:cs typeface="Arial" panose="020B0604020202020204"/>
          <a:sym typeface="Arial" panose="020B0604020202020204"/>
        </a:defRPr>
      </a:lvl7pPr>
      <a:lvl8pPr marL="0" marR="0" indent="0" algn="l" defTabSz="914400" rtl="0" latinLnBrk="0">
        <a:lnSpc>
          <a:spcPct val="100000"/>
        </a:lnSpc>
        <a:spcBef>
          <a:spcPct val="0"/>
        </a:spcBef>
        <a:spcAft>
          <a:spcPct val="0"/>
        </a:spcAft>
        <a:buClrTx/>
        <a:buSzTx/>
        <a:buFontTx/>
        <a:buNone/>
        <a:defRPr sz="2400" b="1" i="0" u="none" strike="noStrike" cap="none" spc="200" baseline="0">
          <a:ln>
            <a:noFill/>
          </a:ln>
          <a:solidFill>
            <a:srgbClr val="262626"/>
          </a:solidFill>
          <a:uFillTx/>
          <a:latin typeface="Arial" panose="020B0604020202020204"/>
          <a:ea typeface="Arial" panose="020B0604020202020204"/>
          <a:cs typeface="Arial" panose="020B0604020202020204"/>
          <a:sym typeface="Arial" panose="020B0604020202020204"/>
        </a:defRPr>
      </a:lvl8pPr>
      <a:lvl9pPr marL="0" marR="0" indent="0" algn="l" defTabSz="914400" rtl="0" latinLnBrk="0">
        <a:lnSpc>
          <a:spcPct val="100000"/>
        </a:lnSpc>
        <a:spcBef>
          <a:spcPct val="0"/>
        </a:spcBef>
        <a:spcAft>
          <a:spcPct val="0"/>
        </a:spcAft>
        <a:buClrTx/>
        <a:buSzTx/>
        <a:buFontTx/>
        <a:buNone/>
        <a:defRPr sz="2400" b="1" i="0" u="none" strike="noStrike" cap="none" spc="200" baseline="0">
          <a:ln>
            <a:noFill/>
          </a:ln>
          <a:solidFill>
            <a:srgbClr val="262626"/>
          </a:solidFill>
          <a:uFillTx/>
          <a:latin typeface="Arial" panose="020B0604020202020204"/>
          <a:ea typeface="Arial" panose="020B0604020202020204"/>
          <a:cs typeface="Arial" panose="020B0604020202020204"/>
          <a:sym typeface="Arial" panose="020B0604020202020204"/>
        </a:defRPr>
      </a:lvl9pPr>
    </p:titleStyle>
    <p:bodyStyle>
      <a:lvl1pPr marL="2286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1pPr>
      <a:lvl2pPr marL="6858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2pPr>
      <a:lvl3pPr marL="11430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3pPr>
      <a:lvl4pPr marL="16002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5pPr>
      <a:lvl6pPr marL="2489200" marR="0" indent="-2032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6pPr>
      <a:lvl7pPr marL="2946400" marR="0" indent="-2032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7pPr>
      <a:lvl8pPr marL="3403600" marR="0" indent="-2032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8pPr>
      <a:lvl9pPr marL="3860800" marR="0" indent="-2032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9pPr>
    </p:bodyStyle>
    <p:otherStyle>
      <a:lvl1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Arial" panose="020B0604020202020204"/>
        </a:defRPr>
      </a:lvl1pPr>
      <a:lvl2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Arial" panose="020B0604020202020204"/>
        </a:defRPr>
      </a:lvl2pPr>
      <a:lvl3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Arial" panose="020B0604020202020204"/>
        </a:defRPr>
      </a:lvl3pPr>
      <a:lvl4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Arial" panose="020B0604020202020204"/>
        </a:defRPr>
      </a:lvl4pPr>
      <a:lvl5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Arial" panose="020B0604020202020204"/>
        </a:defRPr>
      </a:lvl5pPr>
      <a:lvl6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Arial" panose="020B0604020202020204"/>
        </a:defRPr>
      </a:lvl6pPr>
      <a:lvl7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Arial" panose="020B0604020202020204"/>
        </a:defRPr>
      </a:lvl7pPr>
      <a:lvl8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Arial" panose="020B0604020202020204"/>
        </a:defRPr>
      </a:lvl8pPr>
      <a:lvl9pPr marL="0" marR="0" indent="0" algn="r" defTabSz="914400" rtl="0" latinLnBrk="0">
        <a:lnSpc>
          <a:spcPct val="100000"/>
        </a:lnSpc>
        <a:spcBef>
          <a:spcPct val="0"/>
        </a:spcBef>
        <a:spcAft>
          <a:spcPct val="0"/>
        </a:spcAft>
        <a:buClrTx/>
        <a:buSzTx/>
        <a:buFontTx/>
        <a:buNone/>
        <a:defRPr sz="1200" b="0" i="0" u="none" strike="noStrike" cap="none" spc="0" baseline="0">
          <a:ln>
            <a:noFill/>
          </a:ln>
          <a:solidFill>
            <a:schemeClr val="tx1"/>
          </a:solidFill>
          <a:uFillTx/>
          <a:latin typeface="+mn-lt"/>
          <a:ea typeface="+mn-ea"/>
          <a:cs typeface="+mn-cs"/>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任意多边形: 形状 34"/>
          <p:cNvSpPr/>
          <p:nvPr userDrawn="1">
            <p:custDataLst>
              <p:tags r:id="rId33"/>
            </p:custDataLst>
          </p:nvPr>
        </p:nvSpPr>
        <p:spPr>
          <a:xfrm>
            <a:off x="-2344615" y="-1051991"/>
            <a:ext cx="16881230" cy="8961982"/>
          </a:xfrm>
          <a:custGeom>
            <a:avLst/>
            <a:gdLst>
              <a:gd name="connsiteX0" fmla="*/ 2344615 w 16881230"/>
              <a:gd name="connsiteY0" fmla="*/ 1051991 h 8961982"/>
              <a:gd name="connsiteX1" fmla="*/ 2344615 w 16881230"/>
              <a:gd name="connsiteY1" fmla="*/ 7909991 h 8961982"/>
              <a:gd name="connsiteX2" fmla="*/ 14536615 w 16881230"/>
              <a:gd name="connsiteY2" fmla="*/ 7909991 h 8961982"/>
              <a:gd name="connsiteX3" fmla="*/ 14536615 w 16881230"/>
              <a:gd name="connsiteY3" fmla="*/ 1051991 h 8961982"/>
              <a:gd name="connsiteX4" fmla="*/ 0 w 16881230"/>
              <a:gd name="connsiteY4" fmla="*/ 0 h 8961982"/>
              <a:gd name="connsiteX5" fmla="*/ 16881230 w 16881230"/>
              <a:gd name="connsiteY5" fmla="*/ 0 h 8961982"/>
              <a:gd name="connsiteX6" fmla="*/ 16881230 w 16881230"/>
              <a:gd name="connsiteY6" fmla="*/ 8961982 h 8961982"/>
              <a:gd name="connsiteX7" fmla="*/ 0 w 16881230"/>
              <a:gd name="connsiteY7" fmla="*/ 8961982 h 89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1230" h="8961982">
                <a:moveTo>
                  <a:pt x="2344615" y="1051991"/>
                </a:moveTo>
                <a:lnTo>
                  <a:pt x="2344615" y="7909991"/>
                </a:lnTo>
                <a:lnTo>
                  <a:pt x="14536615" y="7909991"/>
                </a:lnTo>
                <a:lnTo>
                  <a:pt x="14536615" y="1051991"/>
                </a:lnTo>
                <a:close/>
                <a:moveTo>
                  <a:pt x="0" y="0"/>
                </a:moveTo>
                <a:lnTo>
                  <a:pt x="16881230" y="0"/>
                </a:lnTo>
                <a:lnTo>
                  <a:pt x="16881230" y="8961982"/>
                </a:lnTo>
                <a:lnTo>
                  <a:pt x="0" y="8961982"/>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grpSp>
        <p:nvGrpSpPr>
          <p:cNvPr id="14" name="组合 13"/>
          <p:cNvGrpSpPr/>
          <p:nvPr>
            <p:custDataLst>
              <p:tags r:id="rId34"/>
            </p:custDataLst>
          </p:nvPr>
        </p:nvGrpSpPr>
        <p:grpSpPr>
          <a:xfrm>
            <a:off x="12349942" y="0"/>
            <a:ext cx="1123605" cy="6858000"/>
            <a:chOff x="12245642" y="0"/>
            <a:chExt cx="1123605" cy="6858000"/>
          </a:xfrm>
        </p:grpSpPr>
        <p:sp>
          <p:nvSpPr>
            <p:cNvPr id="15" name="矩形 14"/>
            <p:cNvSpPr/>
            <p:nvPr>
              <p:custDataLst>
                <p:tags r:id="rId35"/>
              </p:custDataLst>
            </p:nvPr>
          </p:nvSpPr>
          <p:spPr>
            <a:xfrm>
              <a:off x="12245642" y="0"/>
              <a:ext cx="1123605" cy="6858000"/>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6" name="组合 15"/>
            <p:cNvGrpSpPr/>
            <p:nvPr>
              <p:custDataLst>
                <p:tags r:id="rId36"/>
              </p:custDataLst>
            </p:nvPr>
          </p:nvGrpSpPr>
          <p:grpSpPr>
            <a:xfrm>
              <a:off x="12447444" y="328811"/>
              <a:ext cx="720000" cy="6200379"/>
              <a:chOff x="12450518" y="569215"/>
              <a:chExt cx="720000" cy="6200379"/>
            </a:xfrm>
          </p:grpSpPr>
          <p:grpSp>
            <p:nvGrpSpPr>
              <p:cNvPr id="17" name="组合 16"/>
              <p:cNvGrpSpPr/>
              <p:nvPr>
                <p:custDataLst>
                  <p:tags r:id="rId37"/>
                </p:custDataLst>
              </p:nvPr>
            </p:nvGrpSpPr>
            <p:grpSpPr>
              <a:xfrm>
                <a:off x="12450518" y="569215"/>
                <a:ext cx="720000" cy="809078"/>
                <a:chOff x="12450518" y="0"/>
                <a:chExt cx="720000" cy="809078"/>
              </a:xfrm>
            </p:grpSpPr>
            <p:sp>
              <p:nvSpPr>
                <p:cNvPr id="33" name="矩形 32"/>
                <p:cNvSpPr/>
                <p:nvPr>
                  <p:custDataLst>
                    <p:tags r:id="rId38"/>
                  </p:custDataLst>
                </p:nvPr>
              </p:nvSpPr>
              <p:spPr>
                <a:xfrm>
                  <a:off x="12450518" y="0"/>
                  <a:ext cx="720000" cy="540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34" name="任意多边形: 形状 33"/>
                <p:cNvSpPr/>
                <p:nvPr>
                  <p:custDataLst>
                    <p:tags r:id="rId39"/>
                  </p:custDataLst>
                </p:nvPr>
              </p:nvSpPr>
              <p:spPr>
                <a:xfrm>
                  <a:off x="12478832" y="600366"/>
                  <a:ext cx="663626" cy="208712"/>
                </a:xfrm>
                <a:custGeom>
                  <a:avLst/>
                  <a:gdLst/>
                  <a:ahLst/>
                  <a:cxnLst/>
                  <a:rect l="l" t="t" r="r" b="b"/>
                  <a:pathLst>
                    <a:path w="663626" h="208712">
                      <a:moveTo>
                        <a:pt x="568300" y="78396"/>
                      </a:moveTo>
                      <a:lnTo>
                        <a:pt x="568300" y="120258"/>
                      </a:lnTo>
                      <a:lnTo>
                        <a:pt x="625221" y="120258"/>
                      </a:lnTo>
                      <a:lnTo>
                        <a:pt x="625221" y="78396"/>
                      </a:lnTo>
                      <a:close/>
                      <a:moveTo>
                        <a:pt x="499034" y="78396"/>
                      </a:moveTo>
                      <a:lnTo>
                        <a:pt x="499034" y="120258"/>
                      </a:lnTo>
                      <a:lnTo>
                        <a:pt x="553441" y="120258"/>
                      </a:lnTo>
                      <a:lnTo>
                        <a:pt x="553441" y="78396"/>
                      </a:lnTo>
                      <a:close/>
                      <a:moveTo>
                        <a:pt x="278892" y="56464"/>
                      </a:moveTo>
                      <a:cubicBezTo>
                        <a:pt x="285060" y="71576"/>
                        <a:pt x="292441" y="85758"/>
                        <a:pt x="301038" y="99012"/>
                      </a:cubicBezTo>
                      <a:cubicBezTo>
                        <a:pt x="309634" y="112266"/>
                        <a:pt x="319473" y="124449"/>
                        <a:pt x="330556" y="135560"/>
                      </a:cubicBezTo>
                      <a:cubicBezTo>
                        <a:pt x="341052" y="125049"/>
                        <a:pt x="350349" y="113209"/>
                        <a:pt x="358445" y="100041"/>
                      </a:cubicBezTo>
                      <a:cubicBezTo>
                        <a:pt x="366541" y="86873"/>
                        <a:pt x="373552" y="72347"/>
                        <a:pt x="379476" y="56464"/>
                      </a:cubicBezTo>
                      <a:close/>
                      <a:moveTo>
                        <a:pt x="228143" y="41605"/>
                      </a:moveTo>
                      <a:lnTo>
                        <a:pt x="432740" y="41605"/>
                      </a:lnTo>
                      <a:lnTo>
                        <a:pt x="432740" y="56464"/>
                      </a:lnTo>
                      <a:lnTo>
                        <a:pt x="396621" y="56464"/>
                      </a:lnTo>
                      <a:cubicBezTo>
                        <a:pt x="390006" y="74828"/>
                        <a:pt x="382148" y="91421"/>
                        <a:pt x="373047" y="106242"/>
                      </a:cubicBezTo>
                      <a:cubicBezTo>
                        <a:pt x="363946" y="121063"/>
                        <a:pt x="353516" y="134341"/>
                        <a:pt x="341757" y="146075"/>
                      </a:cubicBezTo>
                      <a:cubicBezTo>
                        <a:pt x="354663" y="157191"/>
                        <a:pt x="368913" y="166792"/>
                        <a:pt x="384505" y="174879"/>
                      </a:cubicBezTo>
                      <a:cubicBezTo>
                        <a:pt x="400098" y="182966"/>
                        <a:pt x="417090" y="189367"/>
                        <a:pt x="435483" y="194081"/>
                      </a:cubicBezTo>
                      <a:cubicBezTo>
                        <a:pt x="433711" y="195796"/>
                        <a:pt x="431883" y="197968"/>
                        <a:pt x="429997" y="200597"/>
                      </a:cubicBezTo>
                      <a:cubicBezTo>
                        <a:pt x="428111" y="203225"/>
                        <a:pt x="426511" y="205626"/>
                        <a:pt x="425196" y="207797"/>
                      </a:cubicBezTo>
                      <a:cubicBezTo>
                        <a:pt x="406456" y="202625"/>
                        <a:pt x="389187" y="195767"/>
                        <a:pt x="373390" y="187223"/>
                      </a:cubicBezTo>
                      <a:cubicBezTo>
                        <a:pt x="357592" y="178680"/>
                        <a:pt x="343238" y="168621"/>
                        <a:pt x="330327" y="157048"/>
                      </a:cubicBezTo>
                      <a:cubicBezTo>
                        <a:pt x="317435" y="168331"/>
                        <a:pt x="303043" y="178227"/>
                        <a:pt x="287150" y="186738"/>
                      </a:cubicBezTo>
                      <a:cubicBezTo>
                        <a:pt x="271258" y="195248"/>
                        <a:pt x="253722" y="202573"/>
                        <a:pt x="234544" y="208712"/>
                      </a:cubicBezTo>
                      <a:cubicBezTo>
                        <a:pt x="233653" y="206845"/>
                        <a:pt x="232291" y="204521"/>
                        <a:pt x="230457" y="201740"/>
                      </a:cubicBezTo>
                      <a:cubicBezTo>
                        <a:pt x="228624" y="198958"/>
                        <a:pt x="226862" y="196634"/>
                        <a:pt x="225171" y="194767"/>
                      </a:cubicBezTo>
                      <a:cubicBezTo>
                        <a:pt x="244226" y="189190"/>
                        <a:pt x="261552" y="182399"/>
                        <a:pt x="277149" y="174393"/>
                      </a:cubicBezTo>
                      <a:cubicBezTo>
                        <a:pt x="292746" y="166387"/>
                        <a:pt x="306815" y="157024"/>
                        <a:pt x="319354" y="146304"/>
                      </a:cubicBezTo>
                      <a:cubicBezTo>
                        <a:pt x="307358" y="133931"/>
                        <a:pt x="296718" y="120215"/>
                        <a:pt x="287436" y="105156"/>
                      </a:cubicBezTo>
                      <a:cubicBezTo>
                        <a:pt x="278154" y="90097"/>
                        <a:pt x="270201" y="73866"/>
                        <a:pt x="263576" y="56464"/>
                      </a:cubicBezTo>
                      <a:lnTo>
                        <a:pt x="228143" y="56464"/>
                      </a:lnTo>
                      <a:close/>
                      <a:moveTo>
                        <a:pt x="521208" y="35190"/>
                      </a:moveTo>
                      <a:cubicBezTo>
                        <a:pt x="517412" y="40348"/>
                        <a:pt x="513345" y="45363"/>
                        <a:pt x="509007" y="50235"/>
                      </a:cubicBezTo>
                      <a:cubicBezTo>
                        <a:pt x="504668" y="55107"/>
                        <a:pt x="500201" y="59779"/>
                        <a:pt x="495605" y="64251"/>
                      </a:cubicBezTo>
                      <a:lnTo>
                        <a:pt x="557784" y="64251"/>
                      </a:lnTo>
                      <a:cubicBezTo>
                        <a:pt x="562175" y="60165"/>
                        <a:pt x="566480" y="55579"/>
                        <a:pt x="570700" y="50493"/>
                      </a:cubicBezTo>
                      <a:cubicBezTo>
                        <a:pt x="574920" y="45406"/>
                        <a:pt x="578768" y="40305"/>
                        <a:pt x="582244" y="35190"/>
                      </a:cubicBezTo>
                      <a:close/>
                      <a:moveTo>
                        <a:pt x="8687" y="18288"/>
                      </a:moveTo>
                      <a:lnTo>
                        <a:pt x="195910" y="18288"/>
                      </a:lnTo>
                      <a:lnTo>
                        <a:pt x="195910" y="32918"/>
                      </a:lnTo>
                      <a:lnTo>
                        <a:pt x="114986" y="32918"/>
                      </a:lnTo>
                      <a:lnTo>
                        <a:pt x="114986" y="95783"/>
                      </a:lnTo>
                      <a:lnTo>
                        <a:pt x="187452" y="95783"/>
                      </a:lnTo>
                      <a:lnTo>
                        <a:pt x="187452" y="110642"/>
                      </a:lnTo>
                      <a:lnTo>
                        <a:pt x="114986" y="110642"/>
                      </a:lnTo>
                      <a:lnTo>
                        <a:pt x="114986" y="184252"/>
                      </a:lnTo>
                      <a:lnTo>
                        <a:pt x="203454" y="184252"/>
                      </a:lnTo>
                      <a:lnTo>
                        <a:pt x="203454" y="199111"/>
                      </a:lnTo>
                      <a:lnTo>
                        <a:pt x="0" y="199111"/>
                      </a:lnTo>
                      <a:lnTo>
                        <a:pt x="0" y="184252"/>
                      </a:lnTo>
                      <a:lnTo>
                        <a:pt x="31547" y="184252"/>
                      </a:lnTo>
                      <a:lnTo>
                        <a:pt x="31547" y="75895"/>
                      </a:lnTo>
                      <a:lnTo>
                        <a:pt x="47092" y="75895"/>
                      </a:lnTo>
                      <a:lnTo>
                        <a:pt x="47092" y="184252"/>
                      </a:lnTo>
                      <a:lnTo>
                        <a:pt x="99213" y="184252"/>
                      </a:lnTo>
                      <a:lnTo>
                        <a:pt x="99213" y="32918"/>
                      </a:lnTo>
                      <a:lnTo>
                        <a:pt x="8687" y="32918"/>
                      </a:lnTo>
                      <a:close/>
                      <a:moveTo>
                        <a:pt x="526237" y="472"/>
                      </a:moveTo>
                      <a:lnTo>
                        <a:pt x="539953" y="5501"/>
                      </a:lnTo>
                      <a:cubicBezTo>
                        <a:pt x="538586" y="8230"/>
                        <a:pt x="537148" y="10887"/>
                        <a:pt x="535638" y="13473"/>
                      </a:cubicBezTo>
                      <a:cubicBezTo>
                        <a:pt x="534129" y="16059"/>
                        <a:pt x="532519" y="18660"/>
                        <a:pt x="530809" y="21274"/>
                      </a:cubicBezTo>
                      <a:lnTo>
                        <a:pt x="592303" y="21274"/>
                      </a:lnTo>
                      <a:lnTo>
                        <a:pt x="595503" y="20360"/>
                      </a:lnTo>
                      <a:lnTo>
                        <a:pt x="605333" y="27662"/>
                      </a:lnTo>
                      <a:cubicBezTo>
                        <a:pt x="601380" y="33796"/>
                        <a:pt x="596884" y="40034"/>
                        <a:pt x="591846" y="46377"/>
                      </a:cubicBezTo>
                      <a:cubicBezTo>
                        <a:pt x="586807" y="52719"/>
                        <a:pt x="581625" y="58678"/>
                        <a:pt x="576301" y="64251"/>
                      </a:cubicBezTo>
                      <a:lnTo>
                        <a:pt x="640309" y="64251"/>
                      </a:lnTo>
                      <a:lnTo>
                        <a:pt x="640309" y="145381"/>
                      </a:lnTo>
                      <a:lnTo>
                        <a:pt x="625221" y="145381"/>
                      </a:lnTo>
                      <a:lnTo>
                        <a:pt x="625221" y="134631"/>
                      </a:lnTo>
                      <a:lnTo>
                        <a:pt x="499034" y="134631"/>
                      </a:lnTo>
                      <a:lnTo>
                        <a:pt x="499034" y="174656"/>
                      </a:lnTo>
                      <a:cubicBezTo>
                        <a:pt x="498729" y="181165"/>
                        <a:pt x="500596" y="185644"/>
                        <a:pt x="504635" y="188093"/>
                      </a:cubicBezTo>
                      <a:cubicBezTo>
                        <a:pt x="508673" y="190542"/>
                        <a:pt x="516712" y="191705"/>
                        <a:pt x="528752" y="191581"/>
                      </a:cubicBezTo>
                      <a:lnTo>
                        <a:pt x="619963" y="191581"/>
                      </a:lnTo>
                      <a:cubicBezTo>
                        <a:pt x="627465" y="191691"/>
                        <a:pt x="633137" y="190759"/>
                        <a:pt x="636981" y="188786"/>
                      </a:cubicBezTo>
                      <a:cubicBezTo>
                        <a:pt x="640825" y="186812"/>
                        <a:pt x="643551" y="183136"/>
                        <a:pt x="645160" y="177757"/>
                      </a:cubicBezTo>
                      <a:cubicBezTo>
                        <a:pt x="646769" y="172378"/>
                        <a:pt x="647971" y="164635"/>
                        <a:pt x="648767" y="154529"/>
                      </a:cubicBezTo>
                      <a:cubicBezTo>
                        <a:pt x="650900" y="155911"/>
                        <a:pt x="653320" y="157093"/>
                        <a:pt x="656025" y="158074"/>
                      </a:cubicBezTo>
                      <a:cubicBezTo>
                        <a:pt x="658730" y="159056"/>
                        <a:pt x="661264" y="159780"/>
                        <a:pt x="663626" y="160247"/>
                      </a:cubicBezTo>
                      <a:cubicBezTo>
                        <a:pt x="662482" y="171891"/>
                        <a:pt x="660605" y="181018"/>
                        <a:pt x="657996" y="187628"/>
                      </a:cubicBezTo>
                      <a:cubicBezTo>
                        <a:pt x="655386" y="194239"/>
                        <a:pt x="651139" y="198893"/>
                        <a:pt x="645253" y="201591"/>
                      </a:cubicBezTo>
                      <a:cubicBezTo>
                        <a:pt x="639368" y="204288"/>
                        <a:pt x="630938" y="205591"/>
                        <a:pt x="619963" y="205497"/>
                      </a:cubicBezTo>
                      <a:lnTo>
                        <a:pt x="530124" y="205497"/>
                      </a:lnTo>
                      <a:cubicBezTo>
                        <a:pt x="513017" y="205774"/>
                        <a:pt x="501053" y="203738"/>
                        <a:pt x="494233" y="199389"/>
                      </a:cubicBezTo>
                      <a:cubicBezTo>
                        <a:pt x="487413" y="195041"/>
                        <a:pt x="484137" y="186720"/>
                        <a:pt x="484404" y="174427"/>
                      </a:cubicBezTo>
                      <a:lnTo>
                        <a:pt x="484404" y="74517"/>
                      </a:lnTo>
                      <a:cubicBezTo>
                        <a:pt x="480951" y="77596"/>
                        <a:pt x="477398" y="80519"/>
                        <a:pt x="473745" y="83286"/>
                      </a:cubicBezTo>
                      <a:cubicBezTo>
                        <a:pt x="470092" y="86054"/>
                        <a:pt x="466482" y="88694"/>
                        <a:pt x="462915" y="91206"/>
                      </a:cubicBezTo>
                      <a:cubicBezTo>
                        <a:pt x="462134" y="89328"/>
                        <a:pt x="460896" y="86964"/>
                        <a:pt x="459200" y="84115"/>
                      </a:cubicBezTo>
                      <a:cubicBezTo>
                        <a:pt x="457505" y="81265"/>
                        <a:pt x="455924" y="78903"/>
                        <a:pt x="454457" y="77027"/>
                      </a:cubicBezTo>
                      <a:cubicBezTo>
                        <a:pt x="468763" y="68187"/>
                        <a:pt x="482270" y="57142"/>
                        <a:pt x="494976" y="43893"/>
                      </a:cubicBezTo>
                      <a:cubicBezTo>
                        <a:pt x="507683" y="30643"/>
                        <a:pt x="518103" y="16169"/>
                        <a:pt x="526237" y="472"/>
                      </a:cubicBezTo>
                      <a:close/>
                      <a:moveTo>
                        <a:pt x="328498" y="0"/>
                      </a:moveTo>
                      <a:cubicBezTo>
                        <a:pt x="332161" y="5558"/>
                        <a:pt x="335694" y="11530"/>
                        <a:pt x="339100" y="17917"/>
                      </a:cubicBezTo>
                      <a:cubicBezTo>
                        <a:pt x="342505" y="24303"/>
                        <a:pt x="345067" y="29990"/>
                        <a:pt x="346786" y="34976"/>
                      </a:cubicBezTo>
                      <a:lnTo>
                        <a:pt x="330327" y="40234"/>
                      </a:lnTo>
                      <a:cubicBezTo>
                        <a:pt x="328846" y="35447"/>
                        <a:pt x="326493" y="29761"/>
                        <a:pt x="323269" y="23174"/>
                      </a:cubicBezTo>
                      <a:cubicBezTo>
                        <a:pt x="320045" y="16588"/>
                        <a:pt x="316606" y="10387"/>
                        <a:pt x="312954" y="4572"/>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grpSp>
          <p:grpSp>
            <p:nvGrpSpPr>
              <p:cNvPr id="18" name="组合 17"/>
              <p:cNvGrpSpPr/>
              <p:nvPr>
                <p:custDataLst>
                  <p:tags r:id="rId40"/>
                </p:custDataLst>
              </p:nvPr>
            </p:nvGrpSpPr>
            <p:grpSpPr>
              <a:xfrm>
                <a:off x="12450518" y="1646564"/>
                <a:ext cx="720000" cy="809990"/>
                <a:chOff x="12450518" y="1191600"/>
                <a:chExt cx="720000" cy="809990"/>
              </a:xfrm>
            </p:grpSpPr>
            <p:sp>
              <p:nvSpPr>
                <p:cNvPr id="31" name="矩形 30"/>
                <p:cNvSpPr/>
                <p:nvPr>
                  <p:custDataLst>
                    <p:tags r:id="rId41"/>
                  </p:custDataLst>
                </p:nvPr>
              </p:nvSpPr>
              <p:spPr>
                <a:xfrm>
                  <a:off x="12450518" y="1191600"/>
                  <a:ext cx="720000" cy="540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32" name="任意多边形: 形状 31"/>
                <p:cNvSpPr/>
                <p:nvPr>
                  <p:custDataLst>
                    <p:tags r:id="rId42"/>
                  </p:custDataLst>
                </p:nvPr>
              </p:nvSpPr>
              <p:spPr>
                <a:xfrm>
                  <a:off x="12479062" y="1792438"/>
                  <a:ext cx="663397" cy="209152"/>
                </a:xfrm>
                <a:custGeom>
                  <a:avLst/>
                  <a:gdLst/>
                  <a:ahLst/>
                  <a:cxnLst/>
                  <a:rect l="l" t="t" r="r" b="b"/>
                  <a:pathLst>
                    <a:path w="663397" h="209152">
                      <a:moveTo>
                        <a:pt x="368274" y="166169"/>
                      </a:moveTo>
                      <a:cubicBezTo>
                        <a:pt x="375323" y="168733"/>
                        <a:pt x="382663" y="171687"/>
                        <a:pt x="390296" y="175031"/>
                      </a:cubicBezTo>
                      <a:cubicBezTo>
                        <a:pt x="397929" y="178375"/>
                        <a:pt x="405168" y="181821"/>
                        <a:pt x="412013" y="185368"/>
                      </a:cubicBezTo>
                      <a:cubicBezTo>
                        <a:pt x="418858" y="188916"/>
                        <a:pt x="424624" y="192277"/>
                        <a:pt x="429311" y="195451"/>
                      </a:cubicBezTo>
                      <a:lnTo>
                        <a:pt x="419023" y="205491"/>
                      </a:lnTo>
                      <a:cubicBezTo>
                        <a:pt x="414564" y="202391"/>
                        <a:pt x="408979" y="199005"/>
                        <a:pt x="402268" y="195333"/>
                      </a:cubicBezTo>
                      <a:cubicBezTo>
                        <a:pt x="395557" y="191661"/>
                        <a:pt x="388414" y="188051"/>
                        <a:pt x="380839" y="184503"/>
                      </a:cubicBezTo>
                      <a:cubicBezTo>
                        <a:pt x="373264" y="180955"/>
                        <a:pt x="365952" y="177818"/>
                        <a:pt x="358902" y="175091"/>
                      </a:cubicBezTo>
                      <a:close/>
                      <a:moveTo>
                        <a:pt x="283235" y="165254"/>
                      </a:moveTo>
                      <a:lnTo>
                        <a:pt x="296951" y="170744"/>
                      </a:lnTo>
                      <a:cubicBezTo>
                        <a:pt x="289007" y="177369"/>
                        <a:pt x="279692" y="183679"/>
                        <a:pt x="269005" y="189672"/>
                      </a:cubicBezTo>
                      <a:cubicBezTo>
                        <a:pt x="258318" y="195665"/>
                        <a:pt x="247974" y="200710"/>
                        <a:pt x="237972" y="204807"/>
                      </a:cubicBezTo>
                      <a:cubicBezTo>
                        <a:pt x="236601" y="203310"/>
                        <a:pt x="234829" y="201456"/>
                        <a:pt x="232657" y="199246"/>
                      </a:cubicBezTo>
                      <a:cubicBezTo>
                        <a:pt x="230486" y="197035"/>
                        <a:pt x="228600" y="195236"/>
                        <a:pt x="226999" y="193850"/>
                      </a:cubicBezTo>
                      <a:cubicBezTo>
                        <a:pt x="237087" y="190356"/>
                        <a:pt x="247202" y="186134"/>
                        <a:pt x="257346" y="181182"/>
                      </a:cubicBezTo>
                      <a:cubicBezTo>
                        <a:pt x="267490" y="176230"/>
                        <a:pt x="276120" y="170920"/>
                        <a:pt x="283235" y="165254"/>
                      </a:cubicBezTo>
                      <a:close/>
                      <a:moveTo>
                        <a:pt x="48692" y="136217"/>
                      </a:moveTo>
                      <a:lnTo>
                        <a:pt x="48692" y="157734"/>
                      </a:lnTo>
                      <a:lnTo>
                        <a:pt x="155676" y="157734"/>
                      </a:lnTo>
                      <a:lnTo>
                        <a:pt x="155676" y="136217"/>
                      </a:lnTo>
                      <a:close/>
                      <a:moveTo>
                        <a:pt x="275234" y="123872"/>
                      </a:moveTo>
                      <a:lnTo>
                        <a:pt x="275234" y="147218"/>
                      </a:lnTo>
                      <a:lnTo>
                        <a:pt x="384733" y="147218"/>
                      </a:lnTo>
                      <a:lnTo>
                        <a:pt x="384733" y="123872"/>
                      </a:lnTo>
                      <a:close/>
                      <a:moveTo>
                        <a:pt x="260604" y="112471"/>
                      </a:moveTo>
                      <a:lnTo>
                        <a:pt x="400050" y="112471"/>
                      </a:lnTo>
                      <a:lnTo>
                        <a:pt x="400050" y="158619"/>
                      </a:lnTo>
                      <a:lnTo>
                        <a:pt x="337413" y="158619"/>
                      </a:lnTo>
                      <a:lnTo>
                        <a:pt x="337413" y="193850"/>
                      </a:lnTo>
                      <a:cubicBezTo>
                        <a:pt x="337466" y="197660"/>
                        <a:pt x="336904" y="200543"/>
                        <a:pt x="335727" y="202496"/>
                      </a:cubicBezTo>
                      <a:cubicBezTo>
                        <a:pt x="334551" y="204450"/>
                        <a:pt x="332446" y="205904"/>
                        <a:pt x="329412" y="206859"/>
                      </a:cubicBezTo>
                      <a:cubicBezTo>
                        <a:pt x="326264" y="207842"/>
                        <a:pt x="322045" y="208441"/>
                        <a:pt x="316754" y="208655"/>
                      </a:cubicBezTo>
                      <a:cubicBezTo>
                        <a:pt x="311462" y="208869"/>
                        <a:pt x="304785" y="208954"/>
                        <a:pt x="296723" y="208911"/>
                      </a:cubicBezTo>
                      <a:cubicBezTo>
                        <a:pt x="296346" y="206930"/>
                        <a:pt x="295727" y="204849"/>
                        <a:pt x="294865" y="202668"/>
                      </a:cubicBezTo>
                      <a:cubicBezTo>
                        <a:pt x="294003" y="200487"/>
                        <a:pt x="293098" y="198463"/>
                        <a:pt x="292151" y="196595"/>
                      </a:cubicBezTo>
                      <a:cubicBezTo>
                        <a:pt x="298451" y="196814"/>
                        <a:pt x="303966" y="196948"/>
                        <a:pt x="308695" y="196996"/>
                      </a:cubicBezTo>
                      <a:cubicBezTo>
                        <a:pt x="313425" y="197043"/>
                        <a:pt x="316596" y="197062"/>
                        <a:pt x="318211" y="197053"/>
                      </a:cubicBezTo>
                      <a:cubicBezTo>
                        <a:pt x="319783" y="196957"/>
                        <a:pt x="320868" y="196633"/>
                        <a:pt x="321468" y="196080"/>
                      </a:cubicBezTo>
                      <a:cubicBezTo>
                        <a:pt x="322069" y="195528"/>
                        <a:pt x="322354" y="194632"/>
                        <a:pt x="322326" y="193392"/>
                      </a:cubicBezTo>
                      <a:lnTo>
                        <a:pt x="322326" y="158619"/>
                      </a:lnTo>
                      <a:lnTo>
                        <a:pt x="260604" y="158619"/>
                      </a:lnTo>
                      <a:close/>
                      <a:moveTo>
                        <a:pt x="48692" y="103984"/>
                      </a:moveTo>
                      <a:lnTo>
                        <a:pt x="48692" y="124587"/>
                      </a:lnTo>
                      <a:lnTo>
                        <a:pt x="155676" y="124587"/>
                      </a:lnTo>
                      <a:lnTo>
                        <a:pt x="155676" y="103984"/>
                      </a:lnTo>
                      <a:close/>
                      <a:moveTo>
                        <a:pt x="33604" y="92125"/>
                      </a:moveTo>
                      <a:lnTo>
                        <a:pt x="171221" y="92125"/>
                      </a:lnTo>
                      <a:lnTo>
                        <a:pt x="171221" y="191562"/>
                      </a:lnTo>
                      <a:cubicBezTo>
                        <a:pt x="171264" y="195845"/>
                        <a:pt x="170607" y="199157"/>
                        <a:pt x="169249" y="201497"/>
                      </a:cubicBezTo>
                      <a:cubicBezTo>
                        <a:pt x="167892" y="203836"/>
                        <a:pt x="165578" y="205548"/>
                        <a:pt x="162306" y="206631"/>
                      </a:cubicBezTo>
                      <a:cubicBezTo>
                        <a:pt x="158910" y="207833"/>
                        <a:pt x="154214" y="208565"/>
                        <a:pt x="148218" y="208826"/>
                      </a:cubicBezTo>
                      <a:cubicBezTo>
                        <a:pt x="142222" y="209088"/>
                        <a:pt x="134726" y="209192"/>
                        <a:pt x="125730" y="209140"/>
                      </a:cubicBezTo>
                      <a:cubicBezTo>
                        <a:pt x="125334" y="207016"/>
                        <a:pt x="124639" y="204706"/>
                        <a:pt x="123644" y="202211"/>
                      </a:cubicBezTo>
                      <a:cubicBezTo>
                        <a:pt x="122648" y="199716"/>
                        <a:pt x="121667" y="197463"/>
                        <a:pt x="120701" y="195452"/>
                      </a:cubicBezTo>
                      <a:cubicBezTo>
                        <a:pt x="127644" y="195671"/>
                        <a:pt x="133931" y="195805"/>
                        <a:pt x="139560" y="195853"/>
                      </a:cubicBezTo>
                      <a:cubicBezTo>
                        <a:pt x="145189" y="195900"/>
                        <a:pt x="148961" y="195919"/>
                        <a:pt x="150876" y="195910"/>
                      </a:cubicBezTo>
                      <a:cubicBezTo>
                        <a:pt x="152676" y="195819"/>
                        <a:pt x="153933" y="195428"/>
                        <a:pt x="154648" y="194737"/>
                      </a:cubicBezTo>
                      <a:cubicBezTo>
                        <a:pt x="155362" y="194046"/>
                        <a:pt x="155705" y="192911"/>
                        <a:pt x="155676" y="191333"/>
                      </a:cubicBezTo>
                      <a:lnTo>
                        <a:pt x="155676" y="169364"/>
                      </a:lnTo>
                      <a:lnTo>
                        <a:pt x="48692" y="169364"/>
                      </a:lnTo>
                      <a:lnTo>
                        <a:pt x="48692" y="208912"/>
                      </a:lnTo>
                      <a:lnTo>
                        <a:pt x="33604" y="208912"/>
                      </a:lnTo>
                      <a:close/>
                      <a:moveTo>
                        <a:pt x="568071" y="77924"/>
                      </a:moveTo>
                      <a:lnTo>
                        <a:pt x="568071" y="119786"/>
                      </a:lnTo>
                      <a:lnTo>
                        <a:pt x="624992" y="119786"/>
                      </a:lnTo>
                      <a:lnTo>
                        <a:pt x="624992" y="77924"/>
                      </a:lnTo>
                      <a:close/>
                      <a:moveTo>
                        <a:pt x="498805" y="77924"/>
                      </a:moveTo>
                      <a:lnTo>
                        <a:pt x="498805" y="119786"/>
                      </a:lnTo>
                      <a:lnTo>
                        <a:pt x="553212" y="119786"/>
                      </a:lnTo>
                      <a:lnTo>
                        <a:pt x="553212" y="77924"/>
                      </a:lnTo>
                      <a:close/>
                      <a:moveTo>
                        <a:pt x="328498" y="71523"/>
                      </a:moveTo>
                      <a:cubicBezTo>
                        <a:pt x="330460" y="73846"/>
                        <a:pt x="332308" y="76356"/>
                        <a:pt x="334041" y="79052"/>
                      </a:cubicBezTo>
                      <a:cubicBezTo>
                        <a:pt x="335775" y="81748"/>
                        <a:pt x="337280" y="84429"/>
                        <a:pt x="338556" y="87096"/>
                      </a:cubicBezTo>
                      <a:lnTo>
                        <a:pt x="430225" y="87096"/>
                      </a:lnTo>
                      <a:lnTo>
                        <a:pt x="430225" y="99869"/>
                      </a:lnTo>
                      <a:lnTo>
                        <a:pt x="229057" y="99869"/>
                      </a:lnTo>
                      <a:lnTo>
                        <a:pt x="229057" y="87096"/>
                      </a:lnTo>
                      <a:lnTo>
                        <a:pt x="322554" y="87096"/>
                      </a:lnTo>
                      <a:cubicBezTo>
                        <a:pt x="321516" y="85135"/>
                        <a:pt x="320392" y="83217"/>
                        <a:pt x="319182" y="81342"/>
                      </a:cubicBezTo>
                      <a:cubicBezTo>
                        <a:pt x="317973" y="79467"/>
                        <a:pt x="316735" y="77721"/>
                        <a:pt x="315468" y="76103"/>
                      </a:cubicBezTo>
                      <a:close/>
                      <a:moveTo>
                        <a:pt x="269976" y="45234"/>
                      </a:moveTo>
                      <a:lnTo>
                        <a:pt x="269976" y="60807"/>
                      </a:lnTo>
                      <a:lnTo>
                        <a:pt x="389534" y="60807"/>
                      </a:lnTo>
                      <a:lnTo>
                        <a:pt x="389534" y="45234"/>
                      </a:lnTo>
                      <a:close/>
                      <a:moveTo>
                        <a:pt x="520979" y="34718"/>
                      </a:moveTo>
                      <a:cubicBezTo>
                        <a:pt x="517183" y="39876"/>
                        <a:pt x="513116" y="44891"/>
                        <a:pt x="508778" y="49763"/>
                      </a:cubicBezTo>
                      <a:cubicBezTo>
                        <a:pt x="504439" y="54635"/>
                        <a:pt x="499972" y="59307"/>
                        <a:pt x="495376" y="63779"/>
                      </a:cubicBezTo>
                      <a:lnTo>
                        <a:pt x="557555" y="63779"/>
                      </a:lnTo>
                      <a:cubicBezTo>
                        <a:pt x="561946" y="59693"/>
                        <a:pt x="566251" y="55107"/>
                        <a:pt x="570471" y="50021"/>
                      </a:cubicBezTo>
                      <a:cubicBezTo>
                        <a:pt x="574691" y="44934"/>
                        <a:pt x="578539" y="39833"/>
                        <a:pt x="582015" y="34718"/>
                      </a:cubicBezTo>
                      <a:close/>
                      <a:moveTo>
                        <a:pt x="269976" y="19859"/>
                      </a:moveTo>
                      <a:lnTo>
                        <a:pt x="269976" y="34975"/>
                      </a:lnTo>
                      <a:lnTo>
                        <a:pt x="389534" y="34975"/>
                      </a:lnTo>
                      <a:lnTo>
                        <a:pt x="389534" y="19859"/>
                      </a:lnTo>
                      <a:close/>
                      <a:moveTo>
                        <a:pt x="255346" y="9144"/>
                      </a:moveTo>
                      <a:lnTo>
                        <a:pt x="404622" y="9144"/>
                      </a:lnTo>
                      <a:lnTo>
                        <a:pt x="404622" y="71523"/>
                      </a:lnTo>
                      <a:lnTo>
                        <a:pt x="328498" y="71523"/>
                      </a:lnTo>
                      <a:lnTo>
                        <a:pt x="255346" y="71523"/>
                      </a:lnTo>
                      <a:close/>
                      <a:moveTo>
                        <a:pt x="113385" y="671"/>
                      </a:moveTo>
                      <a:lnTo>
                        <a:pt x="128702" y="671"/>
                      </a:lnTo>
                      <a:lnTo>
                        <a:pt x="128702" y="30160"/>
                      </a:lnTo>
                      <a:cubicBezTo>
                        <a:pt x="138731" y="27360"/>
                        <a:pt x="148447" y="24274"/>
                        <a:pt x="157848" y="20902"/>
                      </a:cubicBezTo>
                      <a:cubicBezTo>
                        <a:pt x="167249" y="17530"/>
                        <a:pt x="175136" y="14216"/>
                        <a:pt x="181508" y="10958"/>
                      </a:cubicBezTo>
                      <a:lnTo>
                        <a:pt x="192481" y="21931"/>
                      </a:lnTo>
                      <a:cubicBezTo>
                        <a:pt x="183580" y="25965"/>
                        <a:pt x="173493" y="29727"/>
                        <a:pt x="162220" y="33219"/>
                      </a:cubicBezTo>
                      <a:cubicBezTo>
                        <a:pt x="150947" y="36711"/>
                        <a:pt x="139774" y="39731"/>
                        <a:pt x="128702" y="42280"/>
                      </a:cubicBezTo>
                      <a:lnTo>
                        <a:pt x="128702" y="61490"/>
                      </a:lnTo>
                      <a:cubicBezTo>
                        <a:pt x="128559" y="64396"/>
                        <a:pt x="129302" y="66359"/>
                        <a:pt x="130930" y="67379"/>
                      </a:cubicBezTo>
                      <a:cubicBezTo>
                        <a:pt x="132559" y="68398"/>
                        <a:pt x="135931" y="68875"/>
                        <a:pt x="141046" y="68808"/>
                      </a:cubicBezTo>
                      <a:lnTo>
                        <a:pt x="177851" y="68808"/>
                      </a:lnTo>
                      <a:cubicBezTo>
                        <a:pt x="181737" y="69046"/>
                        <a:pt x="184366" y="67884"/>
                        <a:pt x="185737" y="65321"/>
                      </a:cubicBezTo>
                      <a:cubicBezTo>
                        <a:pt x="187109" y="62757"/>
                        <a:pt x="187909" y="57364"/>
                        <a:pt x="188138" y="49141"/>
                      </a:cubicBezTo>
                      <a:cubicBezTo>
                        <a:pt x="189952" y="50203"/>
                        <a:pt x="192152" y="51223"/>
                        <a:pt x="194738" y="52199"/>
                      </a:cubicBezTo>
                      <a:cubicBezTo>
                        <a:pt x="197324" y="53176"/>
                        <a:pt x="199696" y="53910"/>
                        <a:pt x="201854" y="54401"/>
                      </a:cubicBezTo>
                      <a:cubicBezTo>
                        <a:pt x="201225" y="65049"/>
                        <a:pt x="199282" y="72369"/>
                        <a:pt x="196024" y="76360"/>
                      </a:cubicBezTo>
                      <a:cubicBezTo>
                        <a:pt x="192767" y="80351"/>
                        <a:pt x="187166" y="82243"/>
                        <a:pt x="179222" y="82038"/>
                      </a:cubicBezTo>
                      <a:lnTo>
                        <a:pt x="139674" y="82038"/>
                      </a:lnTo>
                      <a:cubicBezTo>
                        <a:pt x="129478" y="82196"/>
                        <a:pt x="122496" y="80798"/>
                        <a:pt x="118729" y="77845"/>
                      </a:cubicBezTo>
                      <a:cubicBezTo>
                        <a:pt x="114962" y="74891"/>
                        <a:pt x="113181" y="69440"/>
                        <a:pt x="113385" y="61490"/>
                      </a:cubicBezTo>
                      <a:close/>
                      <a:moveTo>
                        <a:pt x="63551" y="442"/>
                      </a:moveTo>
                      <a:lnTo>
                        <a:pt x="78638" y="442"/>
                      </a:lnTo>
                      <a:lnTo>
                        <a:pt x="78638" y="84102"/>
                      </a:lnTo>
                      <a:lnTo>
                        <a:pt x="63551" y="84102"/>
                      </a:lnTo>
                      <a:lnTo>
                        <a:pt x="63551" y="66979"/>
                      </a:lnTo>
                      <a:cubicBezTo>
                        <a:pt x="52478" y="69162"/>
                        <a:pt x="41705" y="71245"/>
                        <a:pt x="31232" y="73227"/>
                      </a:cubicBezTo>
                      <a:cubicBezTo>
                        <a:pt x="20759" y="75209"/>
                        <a:pt x="11187" y="77006"/>
                        <a:pt x="2514" y="78617"/>
                      </a:cubicBezTo>
                      <a:lnTo>
                        <a:pt x="0" y="65378"/>
                      </a:lnTo>
                      <a:cubicBezTo>
                        <a:pt x="8363" y="64091"/>
                        <a:pt x="18040" y="62548"/>
                        <a:pt x="29032" y="60747"/>
                      </a:cubicBezTo>
                      <a:cubicBezTo>
                        <a:pt x="40024" y="58946"/>
                        <a:pt x="51530" y="57059"/>
                        <a:pt x="63551" y="55087"/>
                      </a:cubicBezTo>
                      <a:lnTo>
                        <a:pt x="63551" y="33361"/>
                      </a:lnTo>
                      <a:lnTo>
                        <a:pt x="5715" y="33361"/>
                      </a:lnTo>
                      <a:lnTo>
                        <a:pt x="5715" y="20788"/>
                      </a:lnTo>
                      <a:lnTo>
                        <a:pt x="63551" y="20788"/>
                      </a:lnTo>
                      <a:close/>
                      <a:moveTo>
                        <a:pt x="526008" y="0"/>
                      </a:moveTo>
                      <a:lnTo>
                        <a:pt x="539724" y="5029"/>
                      </a:lnTo>
                      <a:cubicBezTo>
                        <a:pt x="538357" y="7758"/>
                        <a:pt x="536919" y="10415"/>
                        <a:pt x="535409" y="13001"/>
                      </a:cubicBezTo>
                      <a:cubicBezTo>
                        <a:pt x="533900" y="15587"/>
                        <a:pt x="532290" y="18188"/>
                        <a:pt x="530580" y="20802"/>
                      </a:cubicBezTo>
                      <a:lnTo>
                        <a:pt x="592074" y="20802"/>
                      </a:lnTo>
                      <a:lnTo>
                        <a:pt x="595274" y="19888"/>
                      </a:lnTo>
                      <a:lnTo>
                        <a:pt x="605104" y="27190"/>
                      </a:lnTo>
                      <a:cubicBezTo>
                        <a:pt x="601151" y="33324"/>
                        <a:pt x="596655" y="39562"/>
                        <a:pt x="591617" y="45905"/>
                      </a:cubicBezTo>
                      <a:cubicBezTo>
                        <a:pt x="586578" y="52248"/>
                        <a:pt x="581396" y="58206"/>
                        <a:pt x="576072" y="63779"/>
                      </a:cubicBezTo>
                      <a:lnTo>
                        <a:pt x="640080" y="63779"/>
                      </a:lnTo>
                      <a:lnTo>
                        <a:pt x="640080" y="144909"/>
                      </a:lnTo>
                      <a:lnTo>
                        <a:pt x="624992" y="144909"/>
                      </a:lnTo>
                      <a:lnTo>
                        <a:pt x="624992" y="134159"/>
                      </a:lnTo>
                      <a:lnTo>
                        <a:pt x="498805" y="134159"/>
                      </a:lnTo>
                      <a:lnTo>
                        <a:pt x="498805" y="174184"/>
                      </a:lnTo>
                      <a:cubicBezTo>
                        <a:pt x="498500" y="180693"/>
                        <a:pt x="500367" y="185172"/>
                        <a:pt x="504406" y="187621"/>
                      </a:cubicBezTo>
                      <a:cubicBezTo>
                        <a:pt x="508444" y="190070"/>
                        <a:pt x="516483" y="191233"/>
                        <a:pt x="528523" y="191109"/>
                      </a:cubicBezTo>
                      <a:lnTo>
                        <a:pt x="619734" y="191109"/>
                      </a:lnTo>
                      <a:cubicBezTo>
                        <a:pt x="627236" y="191219"/>
                        <a:pt x="632908" y="190287"/>
                        <a:pt x="636752" y="188314"/>
                      </a:cubicBezTo>
                      <a:cubicBezTo>
                        <a:pt x="640596" y="186340"/>
                        <a:pt x="643322" y="182664"/>
                        <a:pt x="644931" y="177285"/>
                      </a:cubicBezTo>
                      <a:cubicBezTo>
                        <a:pt x="646540" y="171906"/>
                        <a:pt x="647742" y="164163"/>
                        <a:pt x="648538" y="154057"/>
                      </a:cubicBezTo>
                      <a:cubicBezTo>
                        <a:pt x="650671" y="155439"/>
                        <a:pt x="653091" y="156621"/>
                        <a:pt x="655796" y="157602"/>
                      </a:cubicBezTo>
                      <a:cubicBezTo>
                        <a:pt x="658501" y="158584"/>
                        <a:pt x="661035" y="159308"/>
                        <a:pt x="663397" y="159775"/>
                      </a:cubicBezTo>
                      <a:cubicBezTo>
                        <a:pt x="662253" y="171419"/>
                        <a:pt x="660376" y="180546"/>
                        <a:pt x="657767" y="187157"/>
                      </a:cubicBezTo>
                      <a:cubicBezTo>
                        <a:pt x="655157" y="193767"/>
                        <a:pt x="650910" y="198421"/>
                        <a:pt x="645024" y="201119"/>
                      </a:cubicBezTo>
                      <a:cubicBezTo>
                        <a:pt x="639139" y="203816"/>
                        <a:pt x="630709" y="205119"/>
                        <a:pt x="619734" y="205025"/>
                      </a:cubicBezTo>
                      <a:lnTo>
                        <a:pt x="529895" y="205025"/>
                      </a:lnTo>
                      <a:cubicBezTo>
                        <a:pt x="512788" y="205302"/>
                        <a:pt x="500824" y="203266"/>
                        <a:pt x="494004" y="198917"/>
                      </a:cubicBezTo>
                      <a:cubicBezTo>
                        <a:pt x="487184" y="194569"/>
                        <a:pt x="483908" y="186248"/>
                        <a:pt x="484175" y="173956"/>
                      </a:cubicBezTo>
                      <a:lnTo>
                        <a:pt x="484175" y="74045"/>
                      </a:lnTo>
                      <a:cubicBezTo>
                        <a:pt x="480722" y="77124"/>
                        <a:pt x="477169" y="80047"/>
                        <a:pt x="473516" y="82814"/>
                      </a:cubicBezTo>
                      <a:cubicBezTo>
                        <a:pt x="469863" y="85582"/>
                        <a:pt x="466253" y="88222"/>
                        <a:pt x="462686" y="90734"/>
                      </a:cubicBezTo>
                      <a:cubicBezTo>
                        <a:pt x="461905" y="88856"/>
                        <a:pt x="460667" y="86492"/>
                        <a:pt x="458971" y="83643"/>
                      </a:cubicBezTo>
                      <a:cubicBezTo>
                        <a:pt x="457276" y="80793"/>
                        <a:pt x="455695" y="78431"/>
                        <a:pt x="454228" y="76555"/>
                      </a:cubicBezTo>
                      <a:cubicBezTo>
                        <a:pt x="468534" y="67715"/>
                        <a:pt x="482041" y="56670"/>
                        <a:pt x="494747" y="43421"/>
                      </a:cubicBezTo>
                      <a:cubicBezTo>
                        <a:pt x="507454" y="30171"/>
                        <a:pt x="517874" y="15697"/>
                        <a:pt x="52600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grpSp>
          <p:grpSp>
            <p:nvGrpSpPr>
              <p:cNvPr id="19" name="组合 18"/>
              <p:cNvGrpSpPr/>
              <p:nvPr>
                <p:custDataLst>
                  <p:tags r:id="rId43"/>
                </p:custDataLst>
              </p:nvPr>
            </p:nvGrpSpPr>
            <p:grpSpPr>
              <a:xfrm>
                <a:off x="12450518" y="2724825"/>
                <a:ext cx="720000" cy="809308"/>
                <a:chOff x="12450518" y="2383200"/>
                <a:chExt cx="720000" cy="809308"/>
              </a:xfrm>
            </p:grpSpPr>
            <p:sp>
              <p:nvSpPr>
                <p:cNvPr id="29" name="矩形 28"/>
                <p:cNvSpPr/>
                <p:nvPr>
                  <p:custDataLst>
                    <p:tags r:id="rId44"/>
                  </p:custDataLst>
                </p:nvPr>
              </p:nvSpPr>
              <p:spPr>
                <a:xfrm>
                  <a:off x="12450518" y="2383200"/>
                  <a:ext cx="720000" cy="540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30" name="任意多边形: 形状 29"/>
                <p:cNvSpPr/>
                <p:nvPr>
                  <p:custDataLst>
                    <p:tags r:id="rId45"/>
                  </p:custDataLst>
                </p:nvPr>
              </p:nvSpPr>
              <p:spPr>
                <a:xfrm>
                  <a:off x="12472432" y="2984039"/>
                  <a:ext cx="670027" cy="208469"/>
                </a:xfrm>
                <a:custGeom>
                  <a:avLst/>
                  <a:gdLst/>
                  <a:ahLst/>
                  <a:cxnLst/>
                  <a:rect l="l" t="t" r="r" b="b"/>
                  <a:pathLst>
                    <a:path w="670027" h="208469">
                      <a:moveTo>
                        <a:pt x="397764" y="140117"/>
                      </a:moveTo>
                      <a:cubicBezTo>
                        <a:pt x="405122" y="145223"/>
                        <a:pt x="412638" y="150899"/>
                        <a:pt x="420310" y="157148"/>
                      </a:cubicBezTo>
                      <a:cubicBezTo>
                        <a:pt x="427982" y="163396"/>
                        <a:pt x="434183" y="169073"/>
                        <a:pt x="438912" y="174179"/>
                      </a:cubicBezTo>
                      <a:lnTo>
                        <a:pt x="429540" y="183323"/>
                      </a:lnTo>
                      <a:cubicBezTo>
                        <a:pt x="425049" y="178298"/>
                        <a:pt x="419000" y="172516"/>
                        <a:pt x="411395" y="165978"/>
                      </a:cubicBezTo>
                      <a:cubicBezTo>
                        <a:pt x="403789" y="159439"/>
                        <a:pt x="396197" y="153485"/>
                        <a:pt x="388620" y="148118"/>
                      </a:cubicBezTo>
                      <a:close/>
                      <a:moveTo>
                        <a:pt x="106985" y="113600"/>
                      </a:moveTo>
                      <a:lnTo>
                        <a:pt x="120930" y="116343"/>
                      </a:lnTo>
                      <a:cubicBezTo>
                        <a:pt x="117315" y="129773"/>
                        <a:pt x="112829" y="142575"/>
                        <a:pt x="107471" y="154748"/>
                      </a:cubicBezTo>
                      <a:cubicBezTo>
                        <a:pt x="102113" y="166920"/>
                        <a:pt x="96312" y="177436"/>
                        <a:pt x="90069" y="186294"/>
                      </a:cubicBezTo>
                      <a:cubicBezTo>
                        <a:pt x="88578" y="185166"/>
                        <a:pt x="86644" y="183765"/>
                        <a:pt x="84268" y="182094"/>
                      </a:cubicBezTo>
                      <a:cubicBezTo>
                        <a:pt x="81891" y="180422"/>
                        <a:pt x="79786" y="179079"/>
                        <a:pt x="77953" y="178065"/>
                      </a:cubicBezTo>
                      <a:cubicBezTo>
                        <a:pt x="84392" y="169878"/>
                        <a:pt x="90088" y="160134"/>
                        <a:pt x="95041" y="148833"/>
                      </a:cubicBezTo>
                      <a:cubicBezTo>
                        <a:pt x="99994" y="137531"/>
                        <a:pt x="103975" y="125787"/>
                        <a:pt x="106985" y="113600"/>
                      </a:cubicBezTo>
                      <a:close/>
                      <a:moveTo>
                        <a:pt x="184481" y="112914"/>
                      </a:moveTo>
                      <a:cubicBezTo>
                        <a:pt x="190229" y="124258"/>
                        <a:pt x="195534" y="136202"/>
                        <a:pt x="200397" y="148747"/>
                      </a:cubicBezTo>
                      <a:cubicBezTo>
                        <a:pt x="205259" y="161291"/>
                        <a:pt x="208793" y="172207"/>
                        <a:pt x="210998" y="181494"/>
                      </a:cubicBezTo>
                      <a:lnTo>
                        <a:pt x="197054" y="186523"/>
                      </a:lnTo>
                      <a:cubicBezTo>
                        <a:pt x="195792" y="180464"/>
                        <a:pt x="193870" y="173456"/>
                        <a:pt x="191288" y="165500"/>
                      </a:cubicBezTo>
                      <a:cubicBezTo>
                        <a:pt x="188705" y="157544"/>
                        <a:pt x="185717" y="149335"/>
                        <a:pt x="182321" y="140871"/>
                      </a:cubicBezTo>
                      <a:cubicBezTo>
                        <a:pt x="178926" y="132407"/>
                        <a:pt x="175379" y="124383"/>
                        <a:pt x="171679" y="116800"/>
                      </a:cubicBezTo>
                      <a:close/>
                      <a:moveTo>
                        <a:pt x="234315" y="98526"/>
                      </a:moveTo>
                      <a:lnTo>
                        <a:pt x="336957" y="98526"/>
                      </a:lnTo>
                      <a:lnTo>
                        <a:pt x="336957" y="110613"/>
                      </a:lnTo>
                      <a:lnTo>
                        <a:pt x="294209" y="110613"/>
                      </a:lnTo>
                      <a:lnTo>
                        <a:pt x="294209" y="136017"/>
                      </a:lnTo>
                      <a:lnTo>
                        <a:pt x="332842" y="136017"/>
                      </a:lnTo>
                      <a:lnTo>
                        <a:pt x="332842" y="147875"/>
                      </a:lnTo>
                      <a:lnTo>
                        <a:pt x="294209" y="147875"/>
                      </a:lnTo>
                      <a:lnTo>
                        <a:pt x="294209" y="181037"/>
                      </a:lnTo>
                      <a:cubicBezTo>
                        <a:pt x="303481" y="184932"/>
                        <a:pt x="314082" y="187542"/>
                        <a:pt x="326012" y="188866"/>
                      </a:cubicBezTo>
                      <a:cubicBezTo>
                        <a:pt x="337943" y="190190"/>
                        <a:pt x="351116" y="190857"/>
                        <a:pt x="365532" y="190866"/>
                      </a:cubicBezTo>
                      <a:cubicBezTo>
                        <a:pt x="368046" y="190868"/>
                        <a:pt x="372705" y="190865"/>
                        <a:pt x="379508" y="190859"/>
                      </a:cubicBezTo>
                      <a:cubicBezTo>
                        <a:pt x="386312" y="190853"/>
                        <a:pt x="393893" y="190837"/>
                        <a:pt x="402251" y="190809"/>
                      </a:cubicBezTo>
                      <a:cubicBezTo>
                        <a:pt x="410608" y="190782"/>
                        <a:pt x="418375" y="190737"/>
                        <a:pt x="425550" y="190673"/>
                      </a:cubicBezTo>
                      <a:cubicBezTo>
                        <a:pt x="432725" y="190610"/>
                        <a:pt x="437941" y="190522"/>
                        <a:pt x="441198" y="190409"/>
                      </a:cubicBezTo>
                      <a:cubicBezTo>
                        <a:pt x="440017" y="192205"/>
                        <a:pt x="438893" y="194329"/>
                        <a:pt x="437826" y="196781"/>
                      </a:cubicBezTo>
                      <a:cubicBezTo>
                        <a:pt x="436760" y="199234"/>
                        <a:pt x="435979" y="201530"/>
                        <a:pt x="435483" y="203668"/>
                      </a:cubicBezTo>
                      <a:lnTo>
                        <a:pt x="365303" y="203668"/>
                      </a:lnTo>
                      <a:cubicBezTo>
                        <a:pt x="348703" y="203789"/>
                        <a:pt x="333770" y="202912"/>
                        <a:pt x="320506" y="201035"/>
                      </a:cubicBezTo>
                      <a:cubicBezTo>
                        <a:pt x="307241" y="199158"/>
                        <a:pt x="295577" y="195554"/>
                        <a:pt x="285513" y="190223"/>
                      </a:cubicBezTo>
                      <a:cubicBezTo>
                        <a:pt x="275449" y="184892"/>
                        <a:pt x="266918" y="177105"/>
                        <a:pt x="259919" y="166863"/>
                      </a:cubicBezTo>
                      <a:cubicBezTo>
                        <a:pt x="258218" y="175102"/>
                        <a:pt x="255904" y="182684"/>
                        <a:pt x="252975" y="189609"/>
                      </a:cubicBezTo>
                      <a:cubicBezTo>
                        <a:pt x="250046" y="196534"/>
                        <a:pt x="246417" y="202744"/>
                        <a:pt x="242088" y="208240"/>
                      </a:cubicBezTo>
                      <a:cubicBezTo>
                        <a:pt x="240830" y="207130"/>
                        <a:pt x="239116" y="205806"/>
                        <a:pt x="236944" y="204268"/>
                      </a:cubicBezTo>
                      <a:cubicBezTo>
                        <a:pt x="234773" y="202730"/>
                        <a:pt x="232829" y="201463"/>
                        <a:pt x="231115" y="200468"/>
                      </a:cubicBezTo>
                      <a:cubicBezTo>
                        <a:pt x="238716" y="191581"/>
                        <a:pt x="244031" y="180494"/>
                        <a:pt x="247060" y="167206"/>
                      </a:cubicBezTo>
                      <a:cubicBezTo>
                        <a:pt x="250089" y="153919"/>
                        <a:pt x="251860" y="138946"/>
                        <a:pt x="252375" y="122286"/>
                      </a:cubicBezTo>
                      <a:lnTo>
                        <a:pt x="265405" y="123201"/>
                      </a:lnTo>
                      <a:cubicBezTo>
                        <a:pt x="265172" y="128106"/>
                        <a:pt x="264838" y="132869"/>
                        <a:pt x="264405" y="137488"/>
                      </a:cubicBezTo>
                      <a:cubicBezTo>
                        <a:pt x="263971" y="142108"/>
                        <a:pt x="263467" y="146642"/>
                        <a:pt x="262890" y="151090"/>
                      </a:cubicBezTo>
                      <a:cubicBezTo>
                        <a:pt x="267653" y="160427"/>
                        <a:pt x="273673" y="167813"/>
                        <a:pt x="280950" y="173250"/>
                      </a:cubicBezTo>
                      <a:lnTo>
                        <a:pt x="280950" y="110613"/>
                      </a:lnTo>
                      <a:lnTo>
                        <a:pt x="234315" y="110613"/>
                      </a:lnTo>
                      <a:close/>
                      <a:moveTo>
                        <a:pt x="574701" y="77924"/>
                      </a:moveTo>
                      <a:lnTo>
                        <a:pt x="574701" y="119786"/>
                      </a:lnTo>
                      <a:lnTo>
                        <a:pt x="631622" y="119786"/>
                      </a:lnTo>
                      <a:lnTo>
                        <a:pt x="631622" y="77924"/>
                      </a:lnTo>
                      <a:close/>
                      <a:moveTo>
                        <a:pt x="505435" y="77924"/>
                      </a:moveTo>
                      <a:lnTo>
                        <a:pt x="505435" y="119786"/>
                      </a:lnTo>
                      <a:lnTo>
                        <a:pt x="559842" y="119786"/>
                      </a:lnTo>
                      <a:lnTo>
                        <a:pt x="559842" y="77924"/>
                      </a:lnTo>
                      <a:close/>
                      <a:moveTo>
                        <a:pt x="90297" y="72909"/>
                      </a:moveTo>
                      <a:lnTo>
                        <a:pt x="210998" y="72909"/>
                      </a:lnTo>
                      <a:lnTo>
                        <a:pt x="210998" y="87311"/>
                      </a:lnTo>
                      <a:lnTo>
                        <a:pt x="154763" y="87311"/>
                      </a:lnTo>
                      <a:lnTo>
                        <a:pt x="154763" y="188809"/>
                      </a:lnTo>
                      <a:cubicBezTo>
                        <a:pt x="154815" y="193314"/>
                        <a:pt x="154253" y="196819"/>
                        <a:pt x="153077" y="199325"/>
                      </a:cubicBezTo>
                      <a:cubicBezTo>
                        <a:pt x="151900" y="201830"/>
                        <a:pt x="149795" y="203735"/>
                        <a:pt x="146761" y="205040"/>
                      </a:cubicBezTo>
                      <a:cubicBezTo>
                        <a:pt x="143590" y="206364"/>
                        <a:pt x="139303" y="207202"/>
                        <a:pt x="133903" y="207554"/>
                      </a:cubicBezTo>
                      <a:cubicBezTo>
                        <a:pt x="128502" y="207907"/>
                        <a:pt x="121816" y="208059"/>
                        <a:pt x="113843" y="208011"/>
                      </a:cubicBezTo>
                      <a:cubicBezTo>
                        <a:pt x="113572" y="205649"/>
                        <a:pt x="112972" y="203058"/>
                        <a:pt x="112043" y="200239"/>
                      </a:cubicBezTo>
                      <a:cubicBezTo>
                        <a:pt x="111114" y="197420"/>
                        <a:pt x="110114" y="194829"/>
                        <a:pt x="109043" y="192467"/>
                      </a:cubicBezTo>
                      <a:cubicBezTo>
                        <a:pt x="115343" y="192681"/>
                        <a:pt x="120858" y="192767"/>
                        <a:pt x="125587" y="192724"/>
                      </a:cubicBezTo>
                      <a:cubicBezTo>
                        <a:pt x="130317" y="192681"/>
                        <a:pt x="133488" y="192595"/>
                        <a:pt x="135103" y="192467"/>
                      </a:cubicBezTo>
                      <a:cubicBezTo>
                        <a:pt x="136784" y="192490"/>
                        <a:pt x="137937" y="192214"/>
                        <a:pt x="138560" y="191638"/>
                      </a:cubicBezTo>
                      <a:cubicBezTo>
                        <a:pt x="139184" y="191062"/>
                        <a:pt x="139480" y="190042"/>
                        <a:pt x="139446" y="188580"/>
                      </a:cubicBezTo>
                      <a:lnTo>
                        <a:pt x="139446" y="87311"/>
                      </a:lnTo>
                      <a:lnTo>
                        <a:pt x="90297" y="87311"/>
                      </a:lnTo>
                      <a:close/>
                      <a:moveTo>
                        <a:pt x="381305" y="69937"/>
                      </a:moveTo>
                      <a:lnTo>
                        <a:pt x="394335" y="69937"/>
                      </a:lnTo>
                      <a:cubicBezTo>
                        <a:pt x="394047" y="91400"/>
                        <a:pt x="392464" y="109637"/>
                        <a:pt x="389585" y="124649"/>
                      </a:cubicBezTo>
                      <a:cubicBezTo>
                        <a:pt x="386707" y="139660"/>
                        <a:pt x="381060" y="152055"/>
                        <a:pt x="372644" y="161834"/>
                      </a:cubicBezTo>
                      <a:cubicBezTo>
                        <a:pt x="364228" y="171613"/>
                        <a:pt x="351570" y="179386"/>
                        <a:pt x="334671" y="185151"/>
                      </a:cubicBezTo>
                      <a:cubicBezTo>
                        <a:pt x="333928" y="183565"/>
                        <a:pt x="332842" y="181765"/>
                        <a:pt x="331413" y="179751"/>
                      </a:cubicBezTo>
                      <a:cubicBezTo>
                        <a:pt x="329984" y="177736"/>
                        <a:pt x="328556" y="176107"/>
                        <a:pt x="327127" y="174864"/>
                      </a:cubicBezTo>
                      <a:cubicBezTo>
                        <a:pt x="342811" y="169861"/>
                        <a:pt x="354470" y="162977"/>
                        <a:pt x="362103" y="154214"/>
                      </a:cubicBezTo>
                      <a:cubicBezTo>
                        <a:pt x="369735" y="145451"/>
                        <a:pt x="374790" y="134199"/>
                        <a:pt x="377267" y="120458"/>
                      </a:cubicBezTo>
                      <a:cubicBezTo>
                        <a:pt x="379743" y="106716"/>
                        <a:pt x="381089" y="89876"/>
                        <a:pt x="381305" y="69937"/>
                      </a:cubicBezTo>
                      <a:close/>
                      <a:moveTo>
                        <a:pt x="261976" y="50949"/>
                      </a:moveTo>
                      <a:lnTo>
                        <a:pt x="261976" y="69494"/>
                      </a:lnTo>
                      <a:lnTo>
                        <a:pt x="310896" y="69494"/>
                      </a:lnTo>
                      <a:lnTo>
                        <a:pt x="310896" y="50949"/>
                      </a:lnTo>
                      <a:close/>
                      <a:moveTo>
                        <a:pt x="527609" y="34718"/>
                      </a:moveTo>
                      <a:cubicBezTo>
                        <a:pt x="523813" y="39876"/>
                        <a:pt x="519746" y="44891"/>
                        <a:pt x="515408" y="49763"/>
                      </a:cubicBezTo>
                      <a:cubicBezTo>
                        <a:pt x="511069" y="54635"/>
                        <a:pt x="506602" y="59307"/>
                        <a:pt x="502006" y="63779"/>
                      </a:cubicBezTo>
                      <a:lnTo>
                        <a:pt x="564185" y="63779"/>
                      </a:lnTo>
                      <a:cubicBezTo>
                        <a:pt x="568576" y="59694"/>
                        <a:pt x="572881" y="55107"/>
                        <a:pt x="577101" y="50021"/>
                      </a:cubicBezTo>
                      <a:cubicBezTo>
                        <a:pt x="581321" y="44934"/>
                        <a:pt x="585169" y="39833"/>
                        <a:pt x="588645" y="34718"/>
                      </a:cubicBezTo>
                      <a:close/>
                      <a:moveTo>
                        <a:pt x="261976" y="21688"/>
                      </a:moveTo>
                      <a:lnTo>
                        <a:pt x="261976" y="40005"/>
                      </a:lnTo>
                      <a:lnTo>
                        <a:pt x="310896" y="40005"/>
                      </a:lnTo>
                      <a:lnTo>
                        <a:pt x="310896" y="21688"/>
                      </a:lnTo>
                      <a:close/>
                      <a:moveTo>
                        <a:pt x="100127" y="18731"/>
                      </a:moveTo>
                      <a:lnTo>
                        <a:pt x="198882" y="18731"/>
                      </a:lnTo>
                      <a:lnTo>
                        <a:pt x="198882" y="32904"/>
                      </a:lnTo>
                      <a:lnTo>
                        <a:pt x="100127" y="32904"/>
                      </a:lnTo>
                      <a:close/>
                      <a:moveTo>
                        <a:pt x="336499" y="11187"/>
                      </a:moveTo>
                      <a:lnTo>
                        <a:pt x="439598" y="11187"/>
                      </a:lnTo>
                      <a:lnTo>
                        <a:pt x="439598" y="23760"/>
                      </a:lnTo>
                      <a:lnTo>
                        <a:pt x="393649" y="23760"/>
                      </a:lnTo>
                      <a:cubicBezTo>
                        <a:pt x="392159" y="27798"/>
                        <a:pt x="390682" y="31780"/>
                        <a:pt x="389220" y="35704"/>
                      </a:cubicBezTo>
                      <a:cubicBezTo>
                        <a:pt x="387758" y="39628"/>
                        <a:pt x="386339" y="43267"/>
                        <a:pt x="384963" y="46620"/>
                      </a:cubicBezTo>
                      <a:lnTo>
                        <a:pt x="428168" y="46620"/>
                      </a:lnTo>
                      <a:lnTo>
                        <a:pt x="428168" y="141946"/>
                      </a:lnTo>
                      <a:lnTo>
                        <a:pt x="414452" y="141946"/>
                      </a:lnTo>
                      <a:lnTo>
                        <a:pt x="414452" y="58507"/>
                      </a:lnTo>
                      <a:lnTo>
                        <a:pt x="359131" y="58507"/>
                      </a:lnTo>
                      <a:lnTo>
                        <a:pt x="359131" y="142402"/>
                      </a:lnTo>
                      <a:lnTo>
                        <a:pt x="346101" y="142402"/>
                      </a:lnTo>
                      <a:lnTo>
                        <a:pt x="346101" y="46620"/>
                      </a:lnTo>
                      <a:lnTo>
                        <a:pt x="371018" y="46620"/>
                      </a:lnTo>
                      <a:cubicBezTo>
                        <a:pt x="372394" y="43238"/>
                        <a:pt x="373699" y="39543"/>
                        <a:pt x="374933" y="35533"/>
                      </a:cubicBezTo>
                      <a:cubicBezTo>
                        <a:pt x="376166" y="31523"/>
                        <a:pt x="377300" y="27598"/>
                        <a:pt x="378333" y="23760"/>
                      </a:cubicBezTo>
                      <a:lnTo>
                        <a:pt x="336499" y="23760"/>
                      </a:lnTo>
                      <a:close/>
                      <a:moveTo>
                        <a:pt x="248260" y="10287"/>
                      </a:moveTo>
                      <a:lnTo>
                        <a:pt x="325069" y="10287"/>
                      </a:lnTo>
                      <a:lnTo>
                        <a:pt x="325069" y="80895"/>
                      </a:lnTo>
                      <a:lnTo>
                        <a:pt x="248260" y="80895"/>
                      </a:lnTo>
                      <a:close/>
                      <a:moveTo>
                        <a:pt x="41377" y="671"/>
                      </a:moveTo>
                      <a:lnTo>
                        <a:pt x="56465" y="671"/>
                      </a:lnTo>
                      <a:lnTo>
                        <a:pt x="56465" y="49363"/>
                      </a:lnTo>
                      <a:lnTo>
                        <a:pt x="86868" y="49363"/>
                      </a:lnTo>
                      <a:lnTo>
                        <a:pt x="86868" y="63765"/>
                      </a:lnTo>
                      <a:lnTo>
                        <a:pt x="56465" y="63765"/>
                      </a:lnTo>
                      <a:lnTo>
                        <a:pt x="56465" y="69937"/>
                      </a:lnTo>
                      <a:cubicBezTo>
                        <a:pt x="58923" y="72899"/>
                        <a:pt x="62287" y="77059"/>
                        <a:pt x="66557" y="82417"/>
                      </a:cubicBezTo>
                      <a:cubicBezTo>
                        <a:pt x="70827" y="87775"/>
                        <a:pt x="74970" y="93018"/>
                        <a:pt x="78986" y="98148"/>
                      </a:cubicBezTo>
                      <a:cubicBezTo>
                        <a:pt x="83002" y="103277"/>
                        <a:pt x="85858" y="106980"/>
                        <a:pt x="87554" y="109256"/>
                      </a:cubicBezTo>
                      <a:lnTo>
                        <a:pt x="78182" y="121372"/>
                      </a:lnTo>
                      <a:cubicBezTo>
                        <a:pt x="76062" y="117376"/>
                        <a:pt x="72928" y="112223"/>
                        <a:pt x="68780" y="105913"/>
                      </a:cubicBezTo>
                      <a:cubicBezTo>
                        <a:pt x="64632" y="99603"/>
                        <a:pt x="60527" y="93478"/>
                        <a:pt x="56465" y="87539"/>
                      </a:cubicBezTo>
                      <a:lnTo>
                        <a:pt x="56465" y="208469"/>
                      </a:lnTo>
                      <a:lnTo>
                        <a:pt x="41377" y="208469"/>
                      </a:lnTo>
                      <a:lnTo>
                        <a:pt x="41377" y="92111"/>
                      </a:lnTo>
                      <a:cubicBezTo>
                        <a:pt x="37081" y="104784"/>
                        <a:pt x="32128" y="116814"/>
                        <a:pt x="26518" y="128201"/>
                      </a:cubicBezTo>
                      <a:cubicBezTo>
                        <a:pt x="20908" y="139588"/>
                        <a:pt x="15040" y="149047"/>
                        <a:pt x="8916" y="156576"/>
                      </a:cubicBezTo>
                      <a:cubicBezTo>
                        <a:pt x="7916" y="154519"/>
                        <a:pt x="6544" y="152176"/>
                        <a:pt x="4801" y="149547"/>
                      </a:cubicBezTo>
                      <a:cubicBezTo>
                        <a:pt x="3058" y="146918"/>
                        <a:pt x="1458" y="144689"/>
                        <a:pt x="0" y="142860"/>
                      </a:cubicBezTo>
                      <a:cubicBezTo>
                        <a:pt x="5007" y="136948"/>
                        <a:pt x="9929" y="129672"/>
                        <a:pt x="14766" y="121033"/>
                      </a:cubicBezTo>
                      <a:cubicBezTo>
                        <a:pt x="19603" y="112394"/>
                        <a:pt x="24034" y="103121"/>
                        <a:pt x="28059" y="93212"/>
                      </a:cubicBezTo>
                      <a:cubicBezTo>
                        <a:pt x="32083" y="83303"/>
                        <a:pt x="35380" y="73487"/>
                        <a:pt x="37948" y="63765"/>
                      </a:cubicBezTo>
                      <a:lnTo>
                        <a:pt x="6173" y="63765"/>
                      </a:lnTo>
                      <a:lnTo>
                        <a:pt x="6173" y="49363"/>
                      </a:lnTo>
                      <a:lnTo>
                        <a:pt x="41377" y="49363"/>
                      </a:lnTo>
                      <a:close/>
                      <a:moveTo>
                        <a:pt x="532638" y="0"/>
                      </a:moveTo>
                      <a:lnTo>
                        <a:pt x="546354" y="5029"/>
                      </a:lnTo>
                      <a:cubicBezTo>
                        <a:pt x="544987" y="7758"/>
                        <a:pt x="543549" y="10415"/>
                        <a:pt x="542039" y="13001"/>
                      </a:cubicBezTo>
                      <a:cubicBezTo>
                        <a:pt x="540530" y="15587"/>
                        <a:pt x="538920" y="18188"/>
                        <a:pt x="537210" y="20802"/>
                      </a:cubicBezTo>
                      <a:lnTo>
                        <a:pt x="598704" y="20802"/>
                      </a:lnTo>
                      <a:lnTo>
                        <a:pt x="601904" y="19888"/>
                      </a:lnTo>
                      <a:lnTo>
                        <a:pt x="611734" y="27190"/>
                      </a:lnTo>
                      <a:cubicBezTo>
                        <a:pt x="607781" y="33324"/>
                        <a:pt x="603285" y="39562"/>
                        <a:pt x="598247" y="45905"/>
                      </a:cubicBezTo>
                      <a:cubicBezTo>
                        <a:pt x="593208" y="52248"/>
                        <a:pt x="588026" y="58206"/>
                        <a:pt x="582702" y="63779"/>
                      </a:cubicBezTo>
                      <a:lnTo>
                        <a:pt x="646710" y="63779"/>
                      </a:lnTo>
                      <a:lnTo>
                        <a:pt x="646710" y="144909"/>
                      </a:lnTo>
                      <a:lnTo>
                        <a:pt x="631622" y="144909"/>
                      </a:lnTo>
                      <a:lnTo>
                        <a:pt x="631622" y="134159"/>
                      </a:lnTo>
                      <a:lnTo>
                        <a:pt x="505435" y="134159"/>
                      </a:lnTo>
                      <a:lnTo>
                        <a:pt x="505435" y="174184"/>
                      </a:lnTo>
                      <a:cubicBezTo>
                        <a:pt x="505130" y="180693"/>
                        <a:pt x="506997" y="185172"/>
                        <a:pt x="511036" y="187621"/>
                      </a:cubicBezTo>
                      <a:cubicBezTo>
                        <a:pt x="515074" y="190070"/>
                        <a:pt x="523113" y="191233"/>
                        <a:pt x="535153" y="191109"/>
                      </a:cubicBezTo>
                      <a:lnTo>
                        <a:pt x="626364" y="191109"/>
                      </a:lnTo>
                      <a:cubicBezTo>
                        <a:pt x="633866" y="191219"/>
                        <a:pt x="639538" y="190288"/>
                        <a:pt x="643382" y="188314"/>
                      </a:cubicBezTo>
                      <a:cubicBezTo>
                        <a:pt x="647226" y="186340"/>
                        <a:pt x="649952" y="182664"/>
                        <a:pt x="651561" y="177285"/>
                      </a:cubicBezTo>
                      <a:cubicBezTo>
                        <a:pt x="653170" y="171906"/>
                        <a:pt x="654372" y="164163"/>
                        <a:pt x="655168" y="154057"/>
                      </a:cubicBezTo>
                      <a:cubicBezTo>
                        <a:pt x="657301" y="155439"/>
                        <a:pt x="659721" y="156621"/>
                        <a:pt x="662426" y="157602"/>
                      </a:cubicBezTo>
                      <a:cubicBezTo>
                        <a:pt x="665131" y="158584"/>
                        <a:pt x="667665" y="159308"/>
                        <a:pt x="670027" y="159775"/>
                      </a:cubicBezTo>
                      <a:cubicBezTo>
                        <a:pt x="668883" y="171419"/>
                        <a:pt x="667006" y="180546"/>
                        <a:pt x="664397" y="187157"/>
                      </a:cubicBezTo>
                      <a:cubicBezTo>
                        <a:pt x="661787" y="193767"/>
                        <a:pt x="657540" y="198421"/>
                        <a:pt x="651654" y="201119"/>
                      </a:cubicBezTo>
                      <a:cubicBezTo>
                        <a:pt x="645769" y="203816"/>
                        <a:pt x="637339" y="205119"/>
                        <a:pt x="626364" y="205025"/>
                      </a:cubicBezTo>
                      <a:lnTo>
                        <a:pt x="536525" y="205025"/>
                      </a:lnTo>
                      <a:cubicBezTo>
                        <a:pt x="519418" y="205302"/>
                        <a:pt x="507454" y="203266"/>
                        <a:pt x="500634" y="198917"/>
                      </a:cubicBezTo>
                      <a:cubicBezTo>
                        <a:pt x="493814" y="194569"/>
                        <a:pt x="490538" y="186248"/>
                        <a:pt x="490805" y="173956"/>
                      </a:cubicBezTo>
                      <a:lnTo>
                        <a:pt x="490805" y="74045"/>
                      </a:lnTo>
                      <a:cubicBezTo>
                        <a:pt x="487352" y="77124"/>
                        <a:pt x="483799" y="80047"/>
                        <a:pt x="480146" y="82815"/>
                      </a:cubicBezTo>
                      <a:cubicBezTo>
                        <a:pt x="476493" y="85582"/>
                        <a:pt x="472883" y="88222"/>
                        <a:pt x="469316" y="90734"/>
                      </a:cubicBezTo>
                      <a:cubicBezTo>
                        <a:pt x="468535" y="88856"/>
                        <a:pt x="467297" y="86492"/>
                        <a:pt x="465601" y="83643"/>
                      </a:cubicBezTo>
                      <a:cubicBezTo>
                        <a:pt x="463906" y="80793"/>
                        <a:pt x="462325" y="78431"/>
                        <a:pt x="460858" y="76555"/>
                      </a:cubicBezTo>
                      <a:cubicBezTo>
                        <a:pt x="475164" y="67715"/>
                        <a:pt x="488671" y="56670"/>
                        <a:pt x="501377" y="43421"/>
                      </a:cubicBezTo>
                      <a:cubicBezTo>
                        <a:pt x="514084" y="30171"/>
                        <a:pt x="524504" y="15697"/>
                        <a:pt x="53263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grpSp>
          <p:grpSp>
            <p:nvGrpSpPr>
              <p:cNvPr id="20" name="组合 19"/>
              <p:cNvGrpSpPr/>
              <p:nvPr>
                <p:custDataLst>
                  <p:tags r:id="rId46"/>
                </p:custDataLst>
              </p:nvPr>
            </p:nvGrpSpPr>
            <p:grpSpPr>
              <a:xfrm>
                <a:off x="12450518" y="3802404"/>
                <a:ext cx="720000" cy="809078"/>
                <a:chOff x="12450518" y="3574800"/>
                <a:chExt cx="720000" cy="809078"/>
              </a:xfrm>
            </p:grpSpPr>
            <p:sp>
              <p:nvSpPr>
                <p:cNvPr id="27" name="矩形 26"/>
                <p:cNvSpPr/>
                <p:nvPr>
                  <p:custDataLst>
                    <p:tags r:id="rId47"/>
                  </p:custDataLst>
                </p:nvPr>
              </p:nvSpPr>
              <p:spPr>
                <a:xfrm>
                  <a:off x="12450518" y="3574800"/>
                  <a:ext cx="720000" cy="54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28" name="任意多边形: 形状 27"/>
                <p:cNvSpPr/>
                <p:nvPr>
                  <p:custDataLst>
                    <p:tags r:id="rId48"/>
                  </p:custDataLst>
                </p:nvPr>
              </p:nvSpPr>
              <p:spPr>
                <a:xfrm>
                  <a:off x="12479748" y="4175638"/>
                  <a:ext cx="662711" cy="208240"/>
                </a:xfrm>
                <a:custGeom>
                  <a:avLst/>
                  <a:gdLst/>
                  <a:ahLst/>
                  <a:cxnLst/>
                  <a:rect l="l" t="t" r="r" b="b"/>
                  <a:pathLst>
                    <a:path w="662711" h="208240">
                      <a:moveTo>
                        <a:pt x="390448" y="140117"/>
                      </a:moveTo>
                      <a:cubicBezTo>
                        <a:pt x="397806" y="145223"/>
                        <a:pt x="405322" y="150900"/>
                        <a:pt x="412994" y="157148"/>
                      </a:cubicBezTo>
                      <a:cubicBezTo>
                        <a:pt x="420666" y="163396"/>
                        <a:pt x="426867" y="169073"/>
                        <a:pt x="431596" y="174179"/>
                      </a:cubicBezTo>
                      <a:lnTo>
                        <a:pt x="422224" y="183323"/>
                      </a:lnTo>
                      <a:cubicBezTo>
                        <a:pt x="417733" y="178298"/>
                        <a:pt x="411684" y="172517"/>
                        <a:pt x="404079" y="165978"/>
                      </a:cubicBezTo>
                      <a:cubicBezTo>
                        <a:pt x="396473" y="159439"/>
                        <a:pt x="388881" y="153486"/>
                        <a:pt x="381304" y="148118"/>
                      </a:cubicBezTo>
                      <a:close/>
                      <a:moveTo>
                        <a:pt x="226999" y="98526"/>
                      </a:moveTo>
                      <a:lnTo>
                        <a:pt x="329641" y="98526"/>
                      </a:lnTo>
                      <a:lnTo>
                        <a:pt x="329641" y="110614"/>
                      </a:lnTo>
                      <a:lnTo>
                        <a:pt x="286893" y="110614"/>
                      </a:lnTo>
                      <a:lnTo>
                        <a:pt x="286893" y="136017"/>
                      </a:lnTo>
                      <a:lnTo>
                        <a:pt x="325526" y="136017"/>
                      </a:lnTo>
                      <a:lnTo>
                        <a:pt x="325526" y="147875"/>
                      </a:lnTo>
                      <a:lnTo>
                        <a:pt x="286893" y="147875"/>
                      </a:lnTo>
                      <a:lnTo>
                        <a:pt x="286893" y="181037"/>
                      </a:lnTo>
                      <a:cubicBezTo>
                        <a:pt x="296165" y="184932"/>
                        <a:pt x="306766" y="187542"/>
                        <a:pt x="318696" y="188866"/>
                      </a:cubicBezTo>
                      <a:cubicBezTo>
                        <a:pt x="330627" y="190190"/>
                        <a:pt x="343800" y="190857"/>
                        <a:pt x="358216" y="190866"/>
                      </a:cubicBezTo>
                      <a:cubicBezTo>
                        <a:pt x="360730" y="190868"/>
                        <a:pt x="365389" y="190865"/>
                        <a:pt x="372192" y="190859"/>
                      </a:cubicBezTo>
                      <a:cubicBezTo>
                        <a:pt x="378996" y="190853"/>
                        <a:pt x="386577" y="190837"/>
                        <a:pt x="394935" y="190809"/>
                      </a:cubicBezTo>
                      <a:cubicBezTo>
                        <a:pt x="403292" y="190782"/>
                        <a:pt x="411059" y="190737"/>
                        <a:pt x="418234" y="190674"/>
                      </a:cubicBezTo>
                      <a:cubicBezTo>
                        <a:pt x="425409" y="190610"/>
                        <a:pt x="430625" y="190522"/>
                        <a:pt x="433882" y="190409"/>
                      </a:cubicBezTo>
                      <a:cubicBezTo>
                        <a:pt x="432701" y="192205"/>
                        <a:pt x="431577" y="194329"/>
                        <a:pt x="430510" y="196781"/>
                      </a:cubicBezTo>
                      <a:cubicBezTo>
                        <a:pt x="429444" y="199234"/>
                        <a:pt x="428663" y="201530"/>
                        <a:pt x="428167" y="203668"/>
                      </a:cubicBezTo>
                      <a:lnTo>
                        <a:pt x="357987" y="203668"/>
                      </a:lnTo>
                      <a:cubicBezTo>
                        <a:pt x="341387" y="203789"/>
                        <a:pt x="326454" y="202912"/>
                        <a:pt x="313190" y="201035"/>
                      </a:cubicBezTo>
                      <a:cubicBezTo>
                        <a:pt x="299925" y="199158"/>
                        <a:pt x="288261" y="195554"/>
                        <a:pt x="278197" y="190223"/>
                      </a:cubicBezTo>
                      <a:cubicBezTo>
                        <a:pt x="268133" y="184892"/>
                        <a:pt x="259602" y="177105"/>
                        <a:pt x="252603" y="166863"/>
                      </a:cubicBezTo>
                      <a:cubicBezTo>
                        <a:pt x="250902" y="175103"/>
                        <a:pt x="248588" y="182684"/>
                        <a:pt x="245659" y="189609"/>
                      </a:cubicBezTo>
                      <a:cubicBezTo>
                        <a:pt x="242730" y="196534"/>
                        <a:pt x="239101" y="202744"/>
                        <a:pt x="234772" y="208240"/>
                      </a:cubicBezTo>
                      <a:cubicBezTo>
                        <a:pt x="233514" y="207130"/>
                        <a:pt x="231800" y="205806"/>
                        <a:pt x="229628" y="204268"/>
                      </a:cubicBezTo>
                      <a:cubicBezTo>
                        <a:pt x="227457" y="202730"/>
                        <a:pt x="225513" y="201463"/>
                        <a:pt x="223799" y="200468"/>
                      </a:cubicBezTo>
                      <a:cubicBezTo>
                        <a:pt x="231400" y="191581"/>
                        <a:pt x="236715" y="180494"/>
                        <a:pt x="239744" y="167206"/>
                      </a:cubicBezTo>
                      <a:cubicBezTo>
                        <a:pt x="242773" y="153919"/>
                        <a:pt x="244544" y="138946"/>
                        <a:pt x="245059" y="122286"/>
                      </a:cubicBezTo>
                      <a:lnTo>
                        <a:pt x="258089" y="123201"/>
                      </a:lnTo>
                      <a:cubicBezTo>
                        <a:pt x="257856" y="128106"/>
                        <a:pt x="257522" y="132869"/>
                        <a:pt x="257089" y="137488"/>
                      </a:cubicBezTo>
                      <a:cubicBezTo>
                        <a:pt x="256655" y="142108"/>
                        <a:pt x="256151" y="146642"/>
                        <a:pt x="255574" y="151090"/>
                      </a:cubicBezTo>
                      <a:cubicBezTo>
                        <a:pt x="260337" y="160427"/>
                        <a:pt x="266357" y="167814"/>
                        <a:pt x="273634" y="173250"/>
                      </a:cubicBezTo>
                      <a:lnTo>
                        <a:pt x="273634" y="110614"/>
                      </a:lnTo>
                      <a:lnTo>
                        <a:pt x="226999" y="110614"/>
                      </a:lnTo>
                      <a:close/>
                      <a:moveTo>
                        <a:pt x="567385" y="77924"/>
                      </a:moveTo>
                      <a:lnTo>
                        <a:pt x="567385" y="119786"/>
                      </a:lnTo>
                      <a:lnTo>
                        <a:pt x="624306" y="119786"/>
                      </a:lnTo>
                      <a:lnTo>
                        <a:pt x="624306" y="77924"/>
                      </a:lnTo>
                      <a:close/>
                      <a:moveTo>
                        <a:pt x="498119" y="77924"/>
                      </a:moveTo>
                      <a:lnTo>
                        <a:pt x="498119" y="119786"/>
                      </a:lnTo>
                      <a:lnTo>
                        <a:pt x="552526" y="119786"/>
                      </a:lnTo>
                      <a:lnTo>
                        <a:pt x="552526" y="77924"/>
                      </a:lnTo>
                      <a:close/>
                      <a:moveTo>
                        <a:pt x="373989" y="69937"/>
                      </a:moveTo>
                      <a:lnTo>
                        <a:pt x="387019" y="69937"/>
                      </a:lnTo>
                      <a:cubicBezTo>
                        <a:pt x="386731" y="91400"/>
                        <a:pt x="385148" y="109637"/>
                        <a:pt x="382269" y="124649"/>
                      </a:cubicBezTo>
                      <a:cubicBezTo>
                        <a:pt x="379391" y="139660"/>
                        <a:pt x="373744" y="152055"/>
                        <a:pt x="365328" y="161834"/>
                      </a:cubicBezTo>
                      <a:cubicBezTo>
                        <a:pt x="356912" y="171613"/>
                        <a:pt x="344254" y="179386"/>
                        <a:pt x="327355" y="185151"/>
                      </a:cubicBezTo>
                      <a:cubicBezTo>
                        <a:pt x="326612" y="183566"/>
                        <a:pt x="325526" y="181765"/>
                        <a:pt x="324097" y="179751"/>
                      </a:cubicBezTo>
                      <a:cubicBezTo>
                        <a:pt x="322668" y="177736"/>
                        <a:pt x="321240" y="176107"/>
                        <a:pt x="319811" y="174864"/>
                      </a:cubicBezTo>
                      <a:cubicBezTo>
                        <a:pt x="335495" y="169861"/>
                        <a:pt x="347154" y="162977"/>
                        <a:pt x="354787" y="154214"/>
                      </a:cubicBezTo>
                      <a:cubicBezTo>
                        <a:pt x="362419" y="145451"/>
                        <a:pt x="367474" y="134199"/>
                        <a:pt x="369951" y="120458"/>
                      </a:cubicBezTo>
                      <a:cubicBezTo>
                        <a:pt x="372427" y="106716"/>
                        <a:pt x="373773" y="89876"/>
                        <a:pt x="373989" y="69937"/>
                      </a:cubicBezTo>
                      <a:close/>
                      <a:moveTo>
                        <a:pt x="254660" y="50949"/>
                      </a:moveTo>
                      <a:lnTo>
                        <a:pt x="254660" y="69494"/>
                      </a:lnTo>
                      <a:lnTo>
                        <a:pt x="303580" y="69494"/>
                      </a:lnTo>
                      <a:lnTo>
                        <a:pt x="303580" y="50949"/>
                      </a:lnTo>
                      <a:close/>
                      <a:moveTo>
                        <a:pt x="520293" y="34718"/>
                      </a:moveTo>
                      <a:cubicBezTo>
                        <a:pt x="516497" y="39876"/>
                        <a:pt x="512430" y="44891"/>
                        <a:pt x="508092" y="49764"/>
                      </a:cubicBezTo>
                      <a:cubicBezTo>
                        <a:pt x="503753" y="54636"/>
                        <a:pt x="499286" y="59307"/>
                        <a:pt x="494690" y="63779"/>
                      </a:cubicBezTo>
                      <a:lnTo>
                        <a:pt x="556869" y="63779"/>
                      </a:lnTo>
                      <a:cubicBezTo>
                        <a:pt x="561260" y="59694"/>
                        <a:pt x="565565" y="55108"/>
                        <a:pt x="569785" y="50021"/>
                      </a:cubicBezTo>
                      <a:cubicBezTo>
                        <a:pt x="574005" y="44934"/>
                        <a:pt x="577853" y="39833"/>
                        <a:pt x="581329" y="34718"/>
                      </a:cubicBezTo>
                      <a:close/>
                      <a:moveTo>
                        <a:pt x="254660" y="21688"/>
                      </a:moveTo>
                      <a:lnTo>
                        <a:pt x="254660" y="40005"/>
                      </a:lnTo>
                      <a:lnTo>
                        <a:pt x="303580" y="40005"/>
                      </a:lnTo>
                      <a:lnTo>
                        <a:pt x="303580" y="21688"/>
                      </a:lnTo>
                      <a:close/>
                      <a:moveTo>
                        <a:pt x="329183" y="11187"/>
                      </a:moveTo>
                      <a:lnTo>
                        <a:pt x="432282" y="11187"/>
                      </a:lnTo>
                      <a:lnTo>
                        <a:pt x="432282" y="23760"/>
                      </a:lnTo>
                      <a:lnTo>
                        <a:pt x="386333" y="23760"/>
                      </a:lnTo>
                      <a:cubicBezTo>
                        <a:pt x="384843" y="27798"/>
                        <a:pt x="383366" y="31780"/>
                        <a:pt x="381904" y="35704"/>
                      </a:cubicBezTo>
                      <a:cubicBezTo>
                        <a:pt x="380442" y="39628"/>
                        <a:pt x="379023" y="43267"/>
                        <a:pt x="377647" y="46620"/>
                      </a:cubicBezTo>
                      <a:lnTo>
                        <a:pt x="420852" y="46620"/>
                      </a:lnTo>
                      <a:lnTo>
                        <a:pt x="420852" y="141946"/>
                      </a:lnTo>
                      <a:lnTo>
                        <a:pt x="407136" y="141946"/>
                      </a:lnTo>
                      <a:lnTo>
                        <a:pt x="407136" y="58507"/>
                      </a:lnTo>
                      <a:lnTo>
                        <a:pt x="351815" y="58507"/>
                      </a:lnTo>
                      <a:lnTo>
                        <a:pt x="351815" y="142402"/>
                      </a:lnTo>
                      <a:lnTo>
                        <a:pt x="338785" y="142402"/>
                      </a:lnTo>
                      <a:lnTo>
                        <a:pt x="338785" y="46620"/>
                      </a:lnTo>
                      <a:lnTo>
                        <a:pt x="363702" y="46620"/>
                      </a:lnTo>
                      <a:cubicBezTo>
                        <a:pt x="365078" y="43238"/>
                        <a:pt x="366383" y="39543"/>
                        <a:pt x="367617" y="35533"/>
                      </a:cubicBezTo>
                      <a:cubicBezTo>
                        <a:pt x="368850" y="31523"/>
                        <a:pt x="369984" y="27598"/>
                        <a:pt x="371017" y="23760"/>
                      </a:cubicBezTo>
                      <a:lnTo>
                        <a:pt x="329183" y="23760"/>
                      </a:lnTo>
                      <a:close/>
                      <a:moveTo>
                        <a:pt x="240944" y="10287"/>
                      </a:moveTo>
                      <a:lnTo>
                        <a:pt x="317753" y="10287"/>
                      </a:lnTo>
                      <a:lnTo>
                        <a:pt x="317753" y="80896"/>
                      </a:lnTo>
                      <a:lnTo>
                        <a:pt x="240944" y="80896"/>
                      </a:lnTo>
                      <a:close/>
                      <a:moveTo>
                        <a:pt x="85496" y="1586"/>
                      </a:moveTo>
                      <a:cubicBezTo>
                        <a:pt x="93187" y="7167"/>
                        <a:pt x="100893" y="13377"/>
                        <a:pt x="108613" y="20217"/>
                      </a:cubicBezTo>
                      <a:cubicBezTo>
                        <a:pt x="116333" y="27055"/>
                        <a:pt x="122496" y="33266"/>
                        <a:pt x="127101" y="38847"/>
                      </a:cubicBezTo>
                      <a:lnTo>
                        <a:pt x="116357" y="46620"/>
                      </a:lnTo>
                      <a:lnTo>
                        <a:pt x="190881" y="46620"/>
                      </a:lnTo>
                      <a:lnTo>
                        <a:pt x="190881" y="61250"/>
                      </a:lnTo>
                      <a:lnTo>
                        <a:pt x="108585" y="61250"/>
                      </a:lnTo>
                      <a:lnTo>
                        <a:pt x="108585" y="113371"/>
                      </a:lnTo>
                      <a:lnTo>
                        <a:pt x="181508" y="113371"/>
                      </a:lnTo>
                      <a:lnTo>
                        <a:pt x="181508" y="128001"/>
                      </a:lnTo>
                      <a:lnTo>
                        <a:pt x="108585" y="128001"/>
                      </a:lnTo>
                      <a:lnTo>
                        <a:pt x="108585" y="186294"/>
                      </a:lnTo>
                      <a:lnTo>
                        <a:pt x="202311" y="186294"/>
                      </a:lnTo>
                      <a:lnTo>
                        <a:pt x="202311" y="201153"/>
                      </a:lnTo>
                      <a:lnTo>
                        <a:pt x="0" y="201153"/>
                      </a:lnTo>
                      <a:lnTo>
                        <a:pt x="0" y="186294"/>
                      </a:lnTo>
                      <a:lnTo>
                        <a:pt x="92583" y="186294"/>
                      </a:lnTo>
                      <a:lnTo>
                        <a:pt x="92583" y="128001"/>
                      </a:lnTo>
                      <a:lnTo>
                        <a:pt x="20802" y="128001"/>
                      </a:lnTo>
                      <a:lnTo>
                        <a:pt x="20802" y="113371"/>
                      </a:lnTo>
                      <a:lnTo>
                        <a:pt x="92583" y="113371"/>
                      </a:lnTo>
                      <a:lnTo>
                        <a:pt x="92583" y="61250"/>
                      </a:lnTo>
                      <a:lnTo>
                        <a:pt x="10744" y="61250"/>
                      </a:lnTo>
                      <a:lnTo>
                        <a:pt x="10744" y="46620"/>
                      </a:lnTo>
                      <a:lnTo>
                        <a:pt x="113157" y="46620"/>
                      </a:lnTo>
                      <a:cubicBezTo>
                        <a:pt x="108475" y="41067"/>
                        <a:pt x="102465" y="34971"/>
                        <a:pt x="95126" y="28332"/>
                      </a:cubicBezTo>
                      <a:cubicBezTo>
                        <a:pt x="87787" y="21693"/>
                        <a:pt x="80462" y="15597"/>
                        <a:pt x="73152" y="10044"/>
                      </a:cubicBezTo>
                      <a:close/>
                      <a:moveTo>
                        <a:pt x="525322" y="0"/>
                      </a:moveTo>
                      <a:lnTo>
                        <a:pt x="539038" y="5029"/>
                      </a:lnTo>
                      <a:cubicBezTo>
                        <a:pt x="537671" y="7758"/>
                        <a:pt x="536233" y="10415"/>
                        <a:pt x="534723" y="13001"/>
                      </a:cubicBezTo>
                      <a:cubicBezTo>
                        <a:pt x="533214" y="15587"/>
                        <a:pt x="531604" y="18188"/>
                        <a:pt x="529894" y="20802"/>
                      </a:cubicBezTo>
                      <a:lnTo>
                        <a:pt x="591388" y="20802"/>
                      </a:lnTo>
                      <a:lnTo>
                        <a:pt x="594588" y="19888"/>
                      </a:lnTo>
                      <a:lnTo>
                        <a:pt x="604418" y="27190"/>
                      </a:lnTo>
                      <a:cubicBezTo>
                        <a:pt x="600465" y="33324"/>
                        <a:pt x="595969" y="39562"/>
                        <a:pt x="590931" y="45905"/>
                      </a:cubicBezTo>
                      <a:cubicBezTo>
                        <a:pt x="585892" y="52248"/>
                        <a:pt x="580710" y="58206"/>
                        <a:pt x="575386" y="63779"/>
                      </a:cubicBezTo>
                      <a:lnTo>
                        <a:pt x="639394" y="63779"/>
                      </a:lnTo>
                      <a:lnTo>
                        <a:pt x="639394" y="144909"/>
                      </a:lnTo>
                      <a:lnTo>
                        <a:pt x="624306" y="144909"/>
                      </a:lnTo>
                      <a:lnTo>
                        <a:pt x="624306" y="134159"/>
                      </a:lnTo>
                      <a:lnTo>
                        <a:pt x="498119" y="134159"/>
                      </a:lnTo>
                      <a:lnTo>
                        <a:pt x="498119" y="174184"/>
                      </a:lnTo>
                      <a:cubicBezTo>
                        <a:pt x="497814" y="180693"/>
                        <a:pt x="499681" y="185172"/>
                        <a:pt x="503720" y="187621"/>
                      </a:cubicBezTo>
                      <a:cubicBezTo>
                        <a:pt x="507758" y="190071"/>
                        <a:pt x="515797" y="191233"/>
                        <a:pt x="527837" y="191109"/>
                      </a:cubicBezTo>
                      <a:lnTo>
                        <a:pt x="619048" y="191109"/>
                      </a:lnTo>
                      <a:cubicBezTo>
                        <a:pt x="626550" y="191219"/>
                        <a:pt x="632222" y="190288"/>
                        <a:pt x="636066" y="188314"/>
                      </a:cubicBezTo>
                      <a:cubicBezTo>
                        <a:pt x="639910" y="186340"/>
                        <a:pt x="642636" y="182664"/>
                        <a:pt x="644245" y="177285"/>
                      </a:cubicBezTo>
                      <a:cubicBezTo>
                        <a:pt x="645854" y="171906"/>
                        <a:pt x="647056" y="164163"/>
                        <a:pt x="647852" y="154057"/>
                      </a:cubicBezTo>
                      <a:cubicBezTo>
                        <a:pt x="649985" y="155439"/>
                        <a:pt x="652405" y="156621"/>
                        <a:pt x="655110" y="157603"/>
                      </a:cubicBezTo>
                      <a:cubicBezTo>
                        <a:pt x="657815" y="158584"/>
                        <a:pt x="660349" y="159308"/>
                        <a:pt x="662711" y="159775"/>
                      </a:cubicBezTo>
                      <a:cubicBezTo>
                        <a:pt x="661567" y="171419"/>
                        <a:pt x="659690" y="180546"/>
                        <a:pt x="657081" y="187157"/>
                      </a:cubicBezTo>
                      <a:cubicBezTo>
                        <a:pt x="654471" y="193767"/>
                        <a:pt x="650224" y="198421"/>
                        <a:pt x="644338" y="201119"/>
                      </a:cubicBezTo>
                      <a:cubicBezTo>
                        <a:pt x="638453" y="203817"/>
                        <a:pt x="630023" y="205119"/>
                        <a:pt x="619048" y="205025"/>
                      </a:cubicBezTo>
                      <a:lnTo>
                        <a:pt x="529209" y="205025"/>
                      </a:lnTo>
                      <a:cubicBezTo>
                        <a:pt x="512102" y="205302"/>
                        <a:pt x="500138" y="203266"/>
                        <a:pt x="493318" y="198917"/>
                      </a:cubicBezTo>
                      <a:cubicBezTo>
                        <a:pt x="486498" y="194569"/>
                        <a:pt x="483222" y="186248"/>
                        <a:pt x="483489" y="173956"/>
                      </a:cubicBezTo>
                      <a:lnTo>
                        <a:pt x="483489" y="74045"/>
                      </a:lnTo>
                      <a:cubicBezTo>
                        <a:pt x="480036" y="77124"/>
                        <a:pt x="476483" y="80047"/>
                        <a:pt x="472830" y="82815"/>
                      </a:cubicBezTo>
                      <a:cubicBezTo>
                        <a:pt x="469177" y="85582"/>
                        <a:pt x="465567" y="88222"/>
                        <a:pt x="462000" y="90734"/>
                      </a:cubicBezTo>
                      <a:cubicBezTo>
                        <a:pt x="461219" y="88856"/>
                        <a:pt x="459981" y="86493"/>
                        <a:pt x="458285" y="83643"/>
                      </a:cubicBezTo>
                      <a:cubicBezTo>
                        <a:pt x="456590" y="80793"/>
                        <a:pt x="455009" y="78431"/>
                        <a:pt x="453542" y="76555"/>
                      </a:cubicBezTo>
                      <a:cubicBezTo>
                        <a:pt x="467848" y="67715"/>
                        <a:pt x="481355" y="56671"/>
                        <a:pt x="494061" y="43421"/>
                      </a:cubicBezTo>
                      <a:cubicBezTo>
                        <a:pt x="506768" y="30171"/>
                        <a:pt x="517188" y="15697"/>
                        <a:pt x="525322"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grpSp>
          <p:grpSp>
            <p:nvGrpSpPr>
              <p:cNvPr id="21" name="组合 20"/>
              <p:cNvGrpSpPr/>
              <p:nvPr>
                <p:custDataLst>
                  <p:tags r:id="rId49"/>
                </p:custDataLst>
              </p:nvPr>
            </p:nvGrpSpPr>
            <p:grpSpPr>
              <a:xfrm>
                <a:off x="12450518" y="4879753"/>
                <a:ext cx="720000" cy="809978"/>
                <a:chOff x="12450518" y="4766400"/>
                <a:chExt cx="720000" cy="809978"/>
              </a:xfrm>
            </p:grpSpPr>
            <p:sp>
              <p:nvSpPr>
                <p:cNvPr id="25" name="矩形 24"/>
                <p:cNvSpPr/>
                <p:nvPr>
                  <p:custDataLst>
                    <p:tags r:id="rId50"/>
                  </p:custDataLst>
                </p:nvPr>
              </p:nvSpPr>
              <p:spPr>
                <a:xfrm>
                  <a:off x="12450518" y="4766400"/>
                  <a:ext cx="720000" cy="540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26" name="任意多边形: 形状 25"/>
                <p:cNvSpPr/>
                <p:nvPr>
                  <p:custDataLst>
                    <p:tags r:id="rId51"/>
                  </p:custDataLst>
                </p:nvPr>
              </p:nvSpPr>
              <p:spPr>
                <a:xfrm>
                  <a:off x="12477462" y="5367238"/>
                  <a:ext cx="664997" cy="209140"/>
                </a:xfrm>
                <a:custGeom>
                  <a:avLst/>
                  <a:gdLst/>
                  <a:ahLst/>
                  <a:cxnLst/>
                  <a:rect l="l" t="t" r="r" b="b"/>
                  <a:pathLst>
                    <a:path w="664997" h="209139">
                      <a:moveTo>
                        <a:pt x="249845" y="154505"/>
                      </a:moveTo>
                      <a:lnTo>
                        <a:pt x="249845" y="179451"/>
                      </a:lnTo>
                      <a:lnTo>
                        <a:pt x="314796" y="179451"/>
                      </a:lnTo>
                      <a:lnTo>
                        <a:pt x="314796" y="154505"/>
                      </a:lnTo>
                      <a:close/>
                      <a:moveTo>
                        <a:pt x="99441" y="147875"/>
                      </a:moveTo>
                      <a:lnTo>
                        <a:pt x="99441" y="187223"/>
                      </a:lnTo>
                      <a:lnTo>
                        <a:pt x="171678" y="187223"/>
                      </a:lnTo>
                      <a:lnTo>
                        <a:pt x="171678" y="147875"/>
                      </a:lnTo>
                      <a:close/>
                      <a:moveTo>
                        <a:pt x="85039" y="134874"/>
                      </a:moveTo>
                      <a:lnTo>
                        <a:pt x="186537" y="134874"/>
                      </a:lnTo>
                      <a:lnTo>
                        <a:pt x="186537" y="209140"/>
                      </a:lnTo>
                      <a:lnTo>
                        <a:pt x="171678" y="209140"/>
                      </a:lnTo>
                      <a:lnTo>
                        <a:pt x="171678" y="200225"/>
                      </a:lnTo>
                      <a:lnTo>
                        <a:pt x="99441" y="200225"/>
                      </a:lnTo>
                      <a:lnTo>
                        <a:pt x="99441" y="209140"/>
                      </a:lnTo>
                      <a:lnTo>
                        <a:pt x="85039" y="209140"/>
                      </a:lnTo>
                      <a:close/>
                      <a:moveTo>
                        <a:pt x="569671" y="77924"/>
                      </a:moveTo>
                      <a:lnTo>
                        <a:pt x="569671" y="119786"/>
                      </a:lnTo>
                      <a:lnTo>
                        <a:pt x="626592" y="119786"/>
                      </a:lnTo>
                      <a:lnTo>
                        <a:pt x="626592" y="77924"/>
                      </a:lnTo>
                      <a:close/>
                      <a:moveTo>
                        <a:pt x="500405" y="77924"/>
                      </a:moveTo>
                      <a:lnTo>
                        <a:pt x="500405" y="119786"/>
                      </a:lnTo>
                      <a:lnTo>
                        <a:pt x="554812" y="119786"/>
                      </a:lnTo>
                      <a:lnTo>
                        <a:pt x="554812" y="77924"/>
                      </a:lnTo>
                      <a:close/>
                      <a:moveTo>
                        <a:pt x="298080" y="64208"/>
                      </a:moveTo>
                      <a:lnTo>
                        <a:pt x="298080" y="108126"/>
                      </a:lnTo>
                      <a:cubicBezTo>
                        <a:pt x="298037" y="109560"/>
                        <a:pt x="298237" y="110465"/>
                        <a:pt x="298681" y="110842"/>
                      </a:cubicBezTo>
                      <a:cubicBezTo>
                        <a:pt x="299124" y="111218"/>
                        <a:pt x="300069" y="111380"/>
                        <a:pt x="301514" y="111328"/>
                      </a:cubicBezTo>
                      <a:lnTo>
                        <a:pt x="310674" y="111328"/>
                      </a:lnTo>
                      <a:cubicBezTo>
                        <a:pt x="311891" y="111337"/>
                        <a:pt x="312721" y="111318"/>
                        <a:pt x="313164" y="111271"/>
                      </a:cubicBezTo>
                      <a:cubicBezTo>
                        <a:pt x="313608" y="111223"/>
                        <a:pt x="313923" y="111090"/>
                        <a:pt x="314109" y="110870"/>
                      </a:cubicBezTo>
                      <a:lnTo>
                        <a:pt x="314796" y="111328"/>
                      </a:lnTo>
                      <a:lnTo>
                        <a:pt x="314796" y="64208"/>
                      </a:lnTo>
                      <a:close/>
                      <a:moveTo>
                        <a:pt x="249845" y="64208"/>
                      </a:moveTo>
                      <a:lnTo>
                        <a:pt x="249845" y="142875"/>
                      </a:lnTo>
                      <a:lnTo>
                        <a:pt x="314796" y="142875"/>
                      </a:lnTo>
                      <a:lnTo>
                        <a:pt x="314796" y="120444"/>
                      </a:lnTo>
                      <a:cubicBezTo>
                        <a:pt x="314448" y="120553"/>
                        <a:pt x="314057" y="120620"/>
                        <a:pt x="313622" y="120643"/>
                      </a:cubicBezTo>
                      <a:cubicBezTo>
                        <a:pt x="313188" y="120667"/>
                        <a:pt x="312740" y="120677"/>
                        <a:pt x="312277" y="120672"/>
                      </a:cubicBezTo>
                      <a:lnTo>
                        <a:pt x="300827" y="120672"/>
                      </a:lnTo>
                      <a:cubicBezTo>
                        <a:pt x="296449" y="120819"/>
                        <a:pt x="293397" y="120069"/>
                        <a:pt x="291673" y="118420"/>
                      </a:cubicBezTo>
                      <a:cubicBezTo>
                        <a:pt x="289948" y="116771"/>
                        <a:pt x="289121" y="113340"/>
                        <a:pt x="289193" y="108126"/>
                      </a:cubicBezTo>
                      <a:lnTo>
                        <a:pt x="289193" y="64208"/>
                      </a:lnTo>
                      <a:lnTo>
                        <a:pt x="275448" y="64208"/>
                      </a:lnTo>
                      <a:lnTo>
                        <a:pt x="275448" y="82507"/>
                      </a:lnTo>
                      <a:cubicBezTo>
                        <a:pt x="275615" y="89802"/>
                        <a:pt x="274427" y="97567"/>
                        <a:pt x="271882" y="105801"/>
                      </a:cubicBezTo>
                      <a:cubicBezTo>
                        <a:pt x="269337" y="114034"/>
                        <a:pt x="264434" y="121509"/>
                        <a:pt x="257173" y="128226"/>
                      </a:cubicBezTo>
                      <a:cubicBezTo>
                        <a:pt x="256405" y="127238"/>
                        <a:pt x="255307" y="126123"/>
                        <a:pt x="253881" y="124878"/>
                      </a:cubicBezTo>
                      <a:cubicBezTo>
                        <a:pt x="252455" y="123633"/>
                        <a:pt x="251186" y="122689"/>
                        <a:pt x="250074" y="122045"/>
                      </a:cubicBezTo>
                      <a:cubicBezTo>
                        <a:pt x="256872" y="115985"/>
                        <a:pt x="261366" y="109448"/>
                        <a:pt x="263556" y="102432"/>
                      </a:cubicBezTo>
                      <a:cubicBezTo>
                        <a:pt x="265746" y="95416"/>
                        <a:pt x="266747" y="88698"/>
                        <a:pt x="266561" y="82278"/>
                      </a:cubicBezTo>
                      <a:lnTo>
                        <a:pt x="266561" y="64208"/>
                      </a:lnTo>
                      <a:close/>
                      <a:moveTo>
                        <a:pt x="522579" y="34718"/>
                      </a:moveTo>
                      <a:cubicBezTo>
                        <a:pt x="518783" y="39876"/>
                        <a:pt x="514716" y="44891"/>
                        <a:pt x="510378" y="49764"/>
                      </a:cubicBezTo>
                      <a:cubicBezTo>
                        <a:pt x="506039" y="54636"/>
                        <a:pt x="501572" y="59307"/>
                        <a:pt x="496976" y="63779"/>
                      </a:cubicBezTo>
                      <a:lnTo>
                        <a:pt x="559155" y="63779"/>
                      </a:lnTo>
                      <a:cubicBezTo>
                        <a:pt x="563546" y="59694"/>
                        <a:pt x="567851" y="55108"/>
                        <a:pt x="572071" y="50021"/>
                      </a:cubicBezTo>
                      <a:cubicBezTo>
                        <a:pt x="576291" y="44934"/>
                        <a:pt x="580139" y="39833"/>
                        <a:pt x="583615" y="34718"/>
                      </a:cubicBezTo>
                      <a:close/>
                      <a:moveTo>
                        <a:pt x="275920" y="23288"/>
                      </a:moveTo>
                      <a:lnTo>
                        <a:pt x="275920" y="51206"/>
                      </a:lnTo>
                      <a:lnTo>
                        <a:pt x="290093" y="51206"/>
                      </a:lnTo>
                      <a:lnTo>
                        <a:pt x="290093" y="23288"/>
                      </a:lnTo>
                      <a:close/>
                      <a:moveTo>
                        <a:pt x="344514" y="10730"/>
                      </a:moveTo>
                      <a:lnTo>
                        <a:pt x="428839" y="10730"/>
                      </a:lnTo>
                      <a:lnTo>
                        <a:pt x="428839" y="113142"/>
                      </a:lnTo>
                      <a:lnTo>
                        <a:pt x="414237" y="113142"/>
                      </a:lnTo>
                      <a:lnTo>
                        <a:pt x="414237" y="97369"/>
                      </a:lnTo>
                      <a:lnTo>
                        <a:pt x="360030" y="97369"/>
                      </a:lnTo>
                      <a:lnTo>
                        <a:pt x="360030" y="182180"/>
                      </a:lnTo>
                      <a:cubicBezTo>
                        <a:pt x="359892" y="186299"/>
                        <a:pt x="360683" y="189033"/>
                        <a:pt x="362403" y="190381"/>
                      </a:cubicBezTo>
                      <a:cubicBezTo>
                        <a:pt x="364123" y="191728"/>
                        <a:pt x="367602" y="192348"/>
                        <a:pt x="372839" y="192238"/>
                      </a:cubicBezTo>
                      <a:lnTo>
                        <a:pt x="410108" y="192238"/>
                      </a:lnTo>
                      <a:cubicBezTo>
                        <a:pt x="413561" y="192371"/>
                        <a:pt x="416180" y="191445"/>
                        <a:pt x="417965" y="189461"/>
                      </a:cubicBezTo>
                      <a:cubicBezTo>
                        <a:pt x="419750" y="187477"/>
                        <a:pt x="421014" y="183639"/>
                        <a:pt x="421758" y="177946"/>
                      </a:cubicBezTo>
                      <a:cubicBezTo>
                        <a:pt x="422502" y="172254"/>
                        <a:pt x="423038" y="163911"/>
                        <a:pt x="423367" y="152919"/>
                      </a:cubicBezTo>
                      <a:cubicBezTo>
                        <a:pt x="425286" y="154438"/>
                        <a:pt x="427562" y="155800"/>
                        <a:pt x="430196" y="157005"/>
                      </a:cubicBezTo>
                      <a:cubicBezTo>
                        <a:pt x="432830" y="158210"/>
                        <a:pt x="435278" y="159058"/>
                        <a:pt x="437540" y="159548"/>
                      </a:cubicBezTo>
                      <a:cubicBezTo>
                        <a:pt x="436787" y="177612"/>
                        <a:pt x="434578" y="190062"/>
                        <a:pt x="430912" y="196896"/>
                      </a:cubicBezTo>
                      <a:cubicBezTo>
                        <a:pt x="427246" y="203730"/>
                        <a:pt x="420468" y="206978"/>
                        <a:pt x="410578" y="206640"/>
                      </a:cubicBezTo>
                      <a:lnTo>
                        <a:pt x="371466" y="206640"/>
                      </a:lnTo>
                      <a:cubicBezTo>
                        <a:pt x="361575" y="206835"/>
                        <a:pt x="354684" y="205187"/>
                        <a:pt x="350793" y="201696"/>
                      </a:cubicBezTo>
                      <a:cubicBezTo>
                        <a:pt x="346902" y="198205"/>
                        <a:pt x="345038" y="191700"/>
                        <a:pt x="345200" y="182180"/>
                      </a:cubicBezTo>
                      <a:lnTo>
                        <a:pt x="345200" y="82739"/>
                      </a:lnTo>
                      <a:lnTo>
                        <a:pt x="414237" y="82739"/>
                      </a:lnTo>
                      <a:lnTo>
                        <a:pt x="414237" y="25360"/>
                      </a:lnTo>
                      <a:lnTo>
                        <a:pt x="344514" y="25360"/>
                      </a:lnTo>
                      <a:close/>
                      <a:moveTo>
                        <a:pt x="231586" y="9601"/>
                      </a:moveTo>
                      <a:lnTo>
                        <a:pt x="332598" y="9601"/>
                      </a:lnTo>
                      <a:lnTo>
                        <a:pt x="332598" y="23288"/>
                      </a:lnTo>
                      <a:lnTo>
                        <a:pt x="301294" y="23288"/>
                      </a:lnTo>
                      <a:lnTo>
                        <a:pt x="301294" y="51206"/>
                      </a:lnTo>
                      <a:lnTo>
                        <a:pt x="327569" y="51206"/>
                      </a:lnTo>
                      <a:lnTo>
                        <a:pt x="327569" y="204797"/>
                      </a:lnTo>
                      <a:lnTo>
                        <a:pt x="314796" y="204797"/>
                      </a:lnTo>
                      <a:lnTo>
                        <a:pt x="314796" y="191995"/>
                      </a:lnTo>
                      <a:lnTo>
                        <a:pt x="249845" y="191995"/>
                      </a:lnTo>
                      <a:lnTo>
                        <a:pt x="249845" y="207997"/>
                      </a:lnTo>
                      <a:lnTo>
                        <a:pt x="237301" y="207997"/>
                      </a:lnTo>
                      <a:lnTo>
                        <a:pt x="237301" y="51206"/>
                      </a:lnTo>
                      <a:lnTo>
                        <a:pt x="264718" y="51206"/>
                      </a:lnTo>
                      <a:lnTo>
                        <a:pt x="264718" y="23288"/>
                      </a:lnTo>
                      <a:lnTo>
                        <a:pt x="231586" y="23288"/>
                      </a:lnTo>
                      <a:close/>
                      <a:moveTo>
                        <a:pt x="96926" y="914"/>
                      </a:moveTo>
                      <a:lnTo>
                        <a:pt x="111328" y="914"/>
                      </a:lnTo>
                      <a:lnTo>
                        <a:pt x="111328" y="24460"/>
                      </a:lnTo>
                      <a:lnTo>
                        <a:pt x="157962" y="24460"/>
                      </a:lnTo>
                      <a:lnTo>
                        <a:pt x="157962" y="914"/>
                      </a:lnTo>
                      <a:lnTo>
                        <a:pt x="172364" y="914"/>
                      </a:lnTo>
                      <a:lnTo>
                        <a:pt x="172364" y="24460"/>
                      </a:lnTo>
                      <a:lnTo>
                        <a:pt x="205282" y="24460"/>
                      </a:lnTo>
                      <a:lnTo>
                        <a:pt x="205282" y="37919"/>
                      </a:lnTo>
                      <a:lnTo>
                        <a:pt x="172364" y="37919"/>
                      </a:lnTo>
                      <a:lnTo>
                        <a:pt x="172364" y="60552"/>
                      </a:lnTo>
                      <a:lnTo>
                        <a:pt x="157962" y="60552"/>
                      </a:lnTo>
                      <a:lnTo>
                        <a:pt x="157962" y="37919"/>
                      </a:lnTo>
                      <a:lnTo>
                        <a:pt x="111328" y="37919"/>
                      </a:lnTo>
                      <a:lnTo>
                        <a:pt x="111328" y="60552"/>
                      </a:lnTo>
                      <a:lnTo>
                        <a:pt x="96926" y="60552"/>
                      </a:lnTo>
                      <a:lnTo>
                        <a:pt x="96926" y="37919"/>
                      </a:lnTo>
                      <a:lnTo>
                        <a:pt x="64693" y="37919"/>
                      </a:lnTo>
                      <a:lnTo>
                        <a:pt x="64693" y="24460"/>
                      </a:lnTo>
                      <a:lnTo>
                        <a:pt x="96926" y="24460"/>
                      </a:lnTo>
                      <a:close/>
                      <a:moveTo>
                        <a:pt x="28803" y="686"/>
                      </a:moveTo>
                      <a:lnTo>
                        <a:pt x="43434" y="686"/>
                      </a:lnTo>
                      <a:lnTo>
                        <a:pt x="43434" y="47091"/>
                      </a:lnTo>
                      <a:lnTo>
                        <a:pt x="64465" y="47091"/>
                      </a:lnTo>
                      <a:lnTo>
                        <a:pt x="64465" y="61236"/>
                      </a:lnTo>
                      <a:lnTo>
                        <a:pt x="43434" y="61236"/>
                      </a:lnTo>
                      <a:lnTo>
                        <a:pt x="43434" y="102641"/>
                      </a:lnTo>
                      <a:lnTo>
                        <a:pt x="63779" y="93491"/>
                      </a:lnTo>
                      <a:lnTo>
                        <a:pt x="66522" y="106063"/>
                      </a:lnTo>
                      <a:cubicBezTo>
                        <a:pt x="80067" y="98494"/>
                        <a:pt x="92468" y="89967"/>
                        <a:pt x="103727" y="80482"/>
                      </a:cubicBezTo>
                      <a:cubicBezTo>
                        <a:pt x="114985" y="70997"/>
                        <a:pt x="124072" y="61388"/>
                        <a:pt x="130987" y="51654"/>
                      </a:cubicBezTo>
                      <a:lnTo>
                        <a:pt x="144932" y="56445"/>
                      </a:lnTo>
                      <a:cubicBezTo>
                        <a:pt x="144127" y="57576"/>
                        <a:pt x="143336" y="58679"/>
                        <a:pt x="142560" y="59754"/>
                      </a:cubicBezTo>
                      <a:cubicBezTo>
                        <a:pt x="141784" y="60828"/>
                        <a:pt x="141050" y="61933"/>
                        <a:pt x="140360" y="63066"/>
                      </a:cubicBezTo>
                      <a:cubicBezTo>
                        <a:pt x="148280" y="70682"/>
                        <a:pt x="158500" y="78726"/>
                        <a:pt x="171021" y="87198"/>
                      </a:cubicBezTo>
                      <a:cubicBezTo>
                        <a:pt x="183541" y="95670"/>
                        <a:pt x="196105" y="102794"/>
                        <a:pt x="208711" y="108572"/>
                      </a:cubicBezTo>
                      <a:cubicBezTo>
                        <a:pt x="207044" y="109940"/>
                        <a:pt x="205235" y="111766"/>
                        <a:pt x="203282" y="114050"/>
                      </a:cubicBezTo>
                      <a:cubicBezTo>
                        <a:pt x="201329" y="116333"/>
                        <a:pt x="199634" y="118390"/>
                        <a:pt x="198196" y="120221"/>
                      </a:cubicBezTo>
                      <a:cubicBezTo>
                        <a:pt x="193705" y="117904"/>
                        <a:pt x="189085" y="115276"/>
                        <a:pt x="184337" y="112337"/>
                      </a:cubicBezTo>
                      <a:cubicBezTo>
                        <a:pt x="179589" y="109399"/>
                        <a:pt x="174912" y="106319"/>
                        <a:pt x="170307" y="103097"/>
                      </a:cubicBezTo>
                      <a:lnTo>
                        <a:pt x="170307" y="115643"/>
                      </a:lnTo>
                      <a:lnTo>
                        <a:pt x="98755" y="115643"/>
                      </a:lnTo>
                      <a:lnTo>
                        <a:pt x="98755" y="102641"/>
                      </a:lnTo>
                      <a:lnTo>
                        <a:pt x="169621" y="102641"/>
                      </a:lnTo>
                      <a:cubicBezTo>
                        <a:pt x="162348" y="97547"/>
                        <a:pt x="155462" y="92409"/>
                        <a:pt x="148961" y="87229"/>
                      </a:cubicBezTo>
                      <a:cubicBezTo>
                        <a:pt x="142460" y="82048"/>
                        <a:pt x="136774" y="77197"/>
                        <a:pt x="131902" y="72674"/>
                      </a:cubicBezTo>
                      <a:cubicBezTo>
                        <a:pt x="123486" y="81991"/>
                        <a:pt x="113971" y="90747"/>
                        <a:pt x="103355" y="98942"/>
                      </a:cubicBezTo>
                      <a:cubicBezTo>
                        <a:pt x="92740" y="107138"/>
                        <a:pt x="81453" y="114460"/>
                        <a:pt x="69494" y="120908"/>
                      </a:cubicBezTo>
                      <a:cubicBezTo>
                        <a:pt x="68508" y="119559"/>
                        <a:pt x="67108" y="117910"/>
                        <a:pt x="65293" y="115963"/>
                      </a:cubicBezTo>
                      <a:cubicBezTo>
                        <a:pt x="63479" y="114015"/>
                        <a:pt x="61679" y="112312"/>
                        <a:pt x="59893" y="110853"/>
                      </a:cubicBezTo>
                      <a:lnTo>
                        <a:pt x="43434" y="118619"/>
                      </a:lnTo>
                      <a:lnTo>
                        <a:pt x="43434" y="189494"/>
                      </a:lnTo>
                      <a:cubicBezTo>
                        <a:pt x="43462" y="193880"/>
                        <a:pt x="42891" y="197281"/>
                        <a:pt x="41719" y="199696"/>
                      </a:cubicBezTo>
                      <a:cubicBezTo>
                        <a:pt x="40547" y="202111"/>
                        <a:pt x="38604" y="203968"/>
                        <a:pt x="35890" y="205268"/>
                      </a:cubicBezTo>
                      <a:cubicBezTo>
                        <a:pt x="33323" y="206397"/>
                        <a:pt x="29770" y="207168"/>
                        <a:pt x="25231" y="207583"/>
                      </a:cubicBezTo>
                      <a:cubicBezTo>
                        <a:pt x="20693" y="207997"/>
                        <a:pt x="14797" y="208140"/>
                        <a:pt x="7543" y="208011"/>
                      </a:cubicBezTo>
                      <a:cubicBezTo>
                        <a:pt x="7281" y="205983"/>
                        <a:pt x="6719" y="203639"/>
                        <a:pt x="5857" y="200982"/>
                      </a:cubicBezTo>
                      <a:cubicBezTo>
                        <a:pt x="4995" y="198325"/>
                        <a:pt x="4033" y="195867"/>
                        <a:pt x="2971" y="193610"/>
                      </a:cubicBezTo>
                      <a:cubicBezTo>
                        <a:pt x="8120" y="193724"/>
                        <a:pt x="12682" y="193781"/>
                        <a:pt x="16659" y="193781"/>
                      </a:cubicBezTo>
                      <a:cubicBezTo>
                        <a:pt x="20635" y="193781"/>
                        <a:pt x="23312" y="193724"/>
                        <a:pt x="24688" y="193610"/>
                      </a:cubicBezTo>
                      <a:cubicBezTo>
                        <a:pt x="26160" y="193638"/>
                        <a:pt x="27217" y="193352"/>
                        <a:pt x="27860" y="192752"/>
                      </a:cubicBezTo>
                      <a:cubicBezTo>
                        <a:pt x="28503" y="192152"/>
                        <a:pt x="28817" y="191066"/>
                        <a:pt x="28803" y="189494"/>
                      </a:cubicBezTo>
                      <a:lnTo>
                        <a:pt x="28803" y="125029"/>
                      </a:lnTo>
                      <a:lnTo>
                        <a:pt x="4572" y="136014"/>
                      </a:lnTo>
                      <a:lnTo>
                        <a:pt x="0" y="120679"/>
                      </a:lnTo>
                      <a:cubicBezTo>
                        <a:pt x="4014" y="119277"/>
                        <a:pt x="8443" y="117562"/>
                        <a:pt x="13287" y="115534"/>
                      </a:cubicBezTo>
                      <a:cubicBezTo>
                        <a:pt x="18130" y="113506"/>
                        <a:pt x="23302" y="111338"/>
                        <a:pt x="28803" y="109028"/>
                      </a:cubicBezTo>
                      <a:lnTo>
                        <a:pt x="28803" y="61236"/>
                      </a:lnTo>
                      <a:lnTo>
                        <a:pt x="685" y="61236"/>
                      </a:lnTo>
                      <a:lnTo>
                        <a:pt x="685" y="47091"/>
                      </a:lnTo>
                      <a:lnTo>
                        <a:pt x="28803" y="47091"/>
                      </a:lnTo>
                      <a:close/>
                      <a:moveTo>
                        <a:pt x="527608" y="0"/>
                      </a:moveTo>
                      <a:lnTo>
                        <a:pt x="541324" y="5029"/>
                      </a:lnTo>
                      <a:cubicBezTo>
                        <a:pt x="539957" y="7758"/>
                        <a:pt x="538519" y="10415"/>
                        <a:pt x="537009" y="13001"/>
                      </a:cubicBezTo>
                      <a:cubicBezTo>
                        <a:pt x="535500" y="15587"/>
                        <a:pt x="533890" y="18188"/>
                        <a:pt x="532180" y="20802"/>
                      </a:cubicBezTo>
                      <a:lnTo>
                        <a:pt x="593674" y="20802"/>
                      </a:lnTo>
                      <a:lnTo>
                        <a:pt x="596874" y="19888"/>
                      </a:lnTo>
                      <a:lnTo>
                        <a:pt x="606704" y="27190"/>
                      </a:lnTo>
                      <a:cubicBezTo>
                        <a:pt x="602751" y="33324"/>
                        <a:pt x="598255" y="39562"/>
                        <a:pt x="593217" y="45905"/>
                      </a:cubicBezTo>
                      <a:cubicBezTo>
                        <a:pt x="588178" y="52248"/>
                        <a:pt x="582996" y="58206"/>
                        <a:pt x="577672" y="63779"/>
                      </a:cubicBezTo>
                      <a:lnTo>
                        <a:pt x="641680" y="63779"/>
                      </a:lnTo>
                      <a:lnTo>
                        <a:pt x="641680" y="144909"/>
                      </a:lnTo>
                      <a:lnTo>
                        <a:pt x="626592" y="144909"/>
                      </a:lnTo>
                      <a:lnTo>
                        <a:pt x="626592" y="134159"/>
                      </a:lnTo>
                      <a:lnTo>
                        <a:pt x="500405" y="134159"/>
                      </a:lnTo>
                      <a:lnTo>
                        <a:pt x="500405" y="174184"/>
                      </a:lnTo>
                      <a:cubicBezTo>
                        <a:pt x="500100" y="180693"/>
                        <a:pt x="501967" y="185172"/>
                        <a:pt x="506006" y="187621"/>
                      </a:cubicBezTo>
                      <a:cubicBezTo>
                        <a:pt x="510044" y="190071"/>
                        <a:pt x="518083" y="191233"/>
                        <a:pt x="530123" y="191109"/>
                      </a:cubicBezTo>
                      <a:lnTo>
                        <a:pt x="621334" y="191109"/>
                      </a:lnTo>
                      <a:cubicBezTo>
                        <a:pt x="628836" y="191219"/>
                        <a:pt x="634508" y="190288"/>
                        <a:pt x="638352" y="188314"/>
                      </a:cubicBezTo>
                      <a:cubicBezTo>
                        <a:pt x="642196" y="186340"/>
                        <a:pt x="644922" y="182664"/>
                        <a:pt x="646531" y="177285"/>
                      </a:cubicBezTo>
                      <a:cubicBezTo>
                        <a:pt x="648140" y="171906"/>
                        <a:pt x="649342" y="164163"/>
                        <a:pt x="650138" y="154057"/>
                      </a:cubicBezTo>
                      <a:cubicBezTo>
                        <a:pt x="652271" y="155439"/>
                        <a:pt x="654691" y="156621"/>
                        <a:pt x="657396" y="157603"/>
                      </a:cubicBezTo>
                      <a:cubicBezTo>
                        <a:pt x="660101" y="158584"/>
                        <a:pt x="662635" y="159308"/>
                        <a:pt x="664997" y="159775"/>
                      </a:cubicBezTo>
                      <a:cubicBezTo>
                        <a:pt x="663853" y="171419"/>
                        <a:pt x="661976" y="180546"/>
                        <a:pt x="659367" y="187157"/>
                      </a:cubicBezTo>
                      <a:cubicBezTo>
                        <a:pt x="656757" y="193767"/>
                        <a:pt x="652510" y="198421"/>
                        <a:pt x="646624" y="201119"/>
                      </a:cubicBezTo>
                      <a:cubicBezTo>
                        <a:pt x="640739" y="203817"/>
                        <a:pt x="632309" y="205119"/>
                        <a:pt x="621334" y="205025"/>
                      </a:cubicBezTo>
                      <a:lnTo>
                        <a:pt x="531495" y="205025"/>
                      </a:lnTo>
                      <a:cubicBezTo>
                        <a:pt x="514388" y="205302"/>
                        <a:pt x="502424" y="203266"/>
                        <a:pt x="495604" y="198917"/>
                      </a:cubicBezTo>
                      <a:cubicBezTo>
                        <a:pt x="488784" y="194569"/>
                        <a:pt x="485508" y="186248"/>
                        <a:pt x="485775" y="173956"/>
                      </a:cubicBezTo>
                      <a:lnTo>
                        <a:pt x="485775" y="74045"/>
                      </a:lnTo>
                      <a:cubicBezTo>
                        <a:pt x="482322" y="77124"/>
                        <a:pt x="478769" y="80047"/>
                        <a:pt x="475116" y="82815"/>
                      </a:cubicBezTo>
                      <a:cubicBezTo>
                        <a:pt x="471463" y="85582"/>
                        <a:pt x="467853" y="88222"/>
                        <a:pt x="464286" y="90734"/>
                      </a:cubicBezTo>
                      <a:cubicBezTo>
                        <a:pt x="463505" y="88856"/>
                        <a:pt x="462267" y="86493"/>
                        <a:pt x="460571" y="83643"/>
                      </a:cubicBezTo>
                      <a:cubicBezTo>
                        <a:pt x="458876" y="80793"/>
                        <a:pt x="457295" y="78431"/>
                        <a:pt x="455828" y="76555"/>
                      </a:cubicBezTo>
                      <a:cubicBezTo>
                        <a:pt x="470134" y="67715"/>
                        <a:pt x="483641" y="56671"/>
                        <a:pt x="496347" y="43421"/>
                      </a:cubicBezTo>
                      <a:cubicBezTo>
                        <a:pt x="509054" y="30171"/>
                        <a:pt x="519474" y="15697"/>
                        <a:pt x="52760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grpSp>
          <p:grpSp>
            <p:nvGrpSpPr>
              <p:cNvPr id="22" name="组合 21"/>
              <p:cNvGrpSpPr/>
              <p:nvPr>
                <p:custDataLst>
                  <p:tags r:id="rId52"/>
                </p:custDataLst>
              </p:nvPr>
            </p:nvGrpSpPr>
            <p:grpSpPr>
              <a:xfrm>
                <a:off x="12450518" y="5958000"/>
                <a:ext cx="720000" cy="811594"/>
                <a:chOff x="12450518" y="5958000"/>
                <a:chExt cx="720000" cy="811594"/>
              </a:xfrm>
            </p:grpSpPr>
            <p:sp>
              <p:nvSpPr>
                <p:cNvPr id="23" name="矩形 22"/>
                <p:cNvSpPr/>
                <p:nvPr>
                  <p:custDataLst>
                    <p:tags r:id="rId53"/>
                  </p:custDataLst>
                </p:nvPr>
              </p:nvSpPr>
              <p:spPr>
                <a:xfrm>
                  <a:off x="12450518" y="5958000"/>
                  <a:ext cx="720000" cy="540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24" name="任意多边形: 形状 23"/>
                <p:cNvSpPr/>
                <p:nvPr>
                  <p:custDataLst>
                    <p:tags r:id="rId54"/>
                  </p:custDataLst>
                </p:nvPr>
              </p:nvSpPr>
              <p:spPr>
                <a:xfrm>
                  <a:off x="12477918" y="6558839"/>
                  <a:ext cx="664540" cy="210755"/>
                </a:xfrm>
                <a:custGeom>
                  <a:avLst/>
                  <a:gdLst/>
                  <a:ahLst/>
                  <a:cxnLst/>
                  <a:rect l="l" t="t" r="r" b="b"/>
                  <a:pathLst>
                    <a:path w="664540" h="210755">
                      <a:moveTo>
                        <a:pt x="345857" y="131645"/>
                      </a:moveTo>
                      <a:lnTo>
                        <a:pt x="345857" y="160934"/>
                      </a:lnTo>
                      <a:lnTo>
                        <a:pt x="382676" y="160934"/>
                      </a:lnTo>
                      <a:lnTo>
                        <a:pt x="382676" y="131645"/>
                      </a:lnTo>
                      <a:close/>
                      <a:moveTo>
                        <a:pt x="333770" y="120015"/>
                      </a:moveTo>
                      <a:lnTo>
                        <a:pt x="394792" y="120015"/>
                      </a:lnTo>
                      <a:lnTo>
                        <a:pt x="394792" y="172564"/>
                      </a:lnTo>
                      <a:lnTo>
                        <a:pt x="345857" y="172564"/>
                      </a:lnTo>
                      <a:lnTo>
                        <a:pt x="345857" y="182858"/>
                      </a:lnTo>
                      <a:lnTo>
                        <a:pt x="333770" y="182858"/>
                      </a:lnTo>
                      <a:close/>
                      <a:moveTo>
                        <a:pt x="146532" y="102841"/>
                      </a:moveTo>
                      <a:lnTo>
                        <a:pt x="146532" y="137160"/>
                      </a:lnTo>
                      <a:lnTo>
                        <a:pt x="179908" y="137160"/>
                      </a:lnTo>
                      <a:lnTo>
                        <a:pt x="179908" y="102841"/>
                      </a:lnTo>
                      <a:close/>
                      <a:moveTo>
                        <a:pt x="99212" y="102841"/>
                      </a:moveTo>
                      <a:lnTo>
                        <a:pt x="99212" y="137160"/>
                      </a:lnTo>
                      <a:lnTo>
                        <a:pt x="131902" y="137160"/>
                      </a:lnTo>
                      <a:lnTo>
                        <a:pt x="131902" y="102841"/>
                      </a:lnTo>
                      <a:close/>
                      <a:moveTo>
                        <a:pt x="569214" y="77924"/>
                      </a:moveTo>
                      <a:lnTo>
                        <a:pt x="569214" y="119786"/>
                      </a:lnTo>
                      <a:lnTo>
                        <a:pt x="626135" y="119786"/>
                      </a:lnTo>
                      <a:lnTo>
                        <a:pt x="626135" y="77924"/>
                      </a:lnTo>
                      <a:close/>
                      <a:moveTo>
                        <a:pt x="499948" y="77924"/>
                      </a:moveTo>
                      <a:lnTo>
                        <a:pt x="499948" y="119786"/>
                      </a:lnTo>
                      <a:lnTo>
                        <a:pt x="554355" y="119786"/>
                      </a:lnTo>
                      <a:lnTo>
                        <a:pt x="554355" y="77924"/>
                      </a:lnTo>
                      <a:close/>
                      <a:moveTo>
                        <a:pt x="522122" y="34718"/>
                      </a:moveTo>
                      <a:cubicBezTo>
                        <a:pt x="518326" y="39876"/>
                        <a:pt x="514259" y="44891"/>
                        <a:pt x="509921" y="49764"/>
                      </a:cubicBezTo>
                      <a:cubicBezTo>
                        <a:pt x="505582" y="54636"/>
                        <a:pt x="501115" y="59307"/>
                        <a:pt x="496519" y="63779"/>
                      </a:cubicBezTo>
                      <a:lnTo>
                        <a:pt x="558698" y="63779"/>
                      </a:lnTo>
                      <a:cubicBezTo>
                        <a:pt x="563089" y="59694"/>
                        <a:pt x="567394" y="55108"/>
                        <a:pt x="571614" y="50021"/>
                      </a:cubicBezTo>
                      <a:cubicBezTo>
                        <a:pt x="575834" y="44934"/>
                        <a:pt x="579682" y="39833"/>
                        <a:pt x="583158" y="34718"/>
                      </a:cubicBezTo>
                      <a:close/>
                      <a:moveTo>
                        <a:pt x="358916" y="32211"/>
                      </a:moveTo>
                      <a:lnTo>
                        <a:pt x="371460" y="32211"/>
                      </a:lnTo>
                      <a:lnTo>
                        <a:pt x="371460" y="52121"/>
                      </a:lnTo>
                      <a:lnTo>
                        <a:pt x="397766" y="52121"/>
                      </a:lnTo>
                      <a:lnTo>
                        <a:pt x="397766" y="63979"/>
                      </a:lnTo>
                      <a:lnTo>
                        <a:pt x="371460" y="63979"/>
                      </a:lnTo>
                      <a:lnTo>
                        <a:pt x="371460" y="88697"/>
                      </a:lnTo>
                      <a:lnTo>
                        <a:pt x="404172" y="88697"/>
                      </a:lnTo>
                      <a:lnTo>
                        <a:pt x="404172" y="100327"/>
                      </a:lnTo>
                      <a:lnTo>
                        <a:pt x="328273" y="100327"/>
                      </a:lnTo>
                      <a:lnTo>
                        <a:pt x="328273" y="88697"/>
                      </a:lnTo>
                      <a:lnTo>
                        <a:pt x="358916" y="88697"/>
                      </a:lnTo>
                      <a:lnTo>
                        <a:pt x="358916" y="63979"/>
                      </a:lnTo>
                      <a:lnTo>
                        <a:pt x="333312" y="63979"/>
                      </a:lnTo>
                      <a:lnTo>
                        <a:pt x="333312" y="52121"/>
                      </a:lnTo>
                      <a:lnTo>
                        <a:pt x="358916" y="52121"/>
                      </a:lnTo>
                      <a:close/>
                      <a:moveTo>
                        <a:pt x="104698" y="25803"/>
                      </a:moveTo>
                      <a:lnTo>
                        <a:pt x="104698" y="55550"/>
                      </a:lnTo>
                      <a:lnTo>
                        <a:pt x="173507" y="55550"/>
                      </a:lnTo>
                      <a:lnTo>
                        <a:pt x="173507" y="25803"/>
                      </a:lnTo>
                      <a:close/>
                      <a:moveTo>
                        <a:pt x="90754" y="12801"/>
                      </a:moveTo>
                      <a:lnTo>
                        <a:pt x="187909" y="12801"/>
                      </a:lnTo>
                      <a:lnTo>
                        <a:pt x="187909" y="68551"/>
                      </a:lnTo>
                      <a:lnTo>
                        <a:pt x="146532" y="68551"/>
                      </a:lnTo>
                      <a:lnTo>
                        <a:pt x="146532" y="90068"/>
                      </a:lnTo>
                      <a:lnTo>
                        <a:pt x="194081" y="90068"/>
                      </a:lnTo>
                      <a:lnTo>
                        <a:pt x="194081" y="150161"/>
                      </a:lnTo>
                      <a:lnTo>
                        <a:pt x="146532" y="150161"/>
                      </a:lnTo>
                      <a:lnTo>
                        <a:pt x="146532" y="184008"/>
                      </a:lnTo>
                      <a:cubicBezTo>
                        <a:pt x="152019" y="183656"/>
                        <a:pt x="157562" y="183275"/>
                        <a:pt x="163163" y="182865"/>
                      </a:cubicBezTo>
                      <a:cubicBezTo>
                        <a:pt x="168764" y="182456"/>
                        <a:pt x="174422" y="182075"/>
                        <a:pt x="180136" y="181722"/>
                      </a:cubicBezTo>
                      <a:cubicBezTo>
                        <a:pt x="177831" y="178035"/>
                        <a:pt x="175469" y="174375"/>
                        <a:pt x="173050" y="170745"/>
                      </a:cubicBezTo>
                      <a:cubicBezTo>
                        <a:pt x="170631" y="167114"/>
                        <a:pt x="168268" y="163683"/>
                        <a:pt x="165963" y="160453"/>
                      </a:cubicBezTo>
                      <a:lnTo>
                        <a:pt x="178308" y="155193"/>
                      </a:lnTo>
                      <a:cubicBezTo>
                        <a:pt x="184428" y="163097"/>
                        <a:pt x="190190" y="171530"/>
                        <a:pt x="195596" y="180490"/>
                      </a:cubicBezTo>
                      <a:cubicBezTo>
                        <a:pt x="201001" y="189451"/>
                        <a:pt x="204992" y="197481"/>
                        <a:pt x="207568" y="204582"/>
                      </a:cubicBezTo>
                      <a:lnTo>
                        <a:pt x="194538" y="210755"/>
                      </a:lnTo>
                      <a:cubicBezTo>
                        <a:pt x="193733" y="208345"/>
                        <a:pt x="192714" y="205792"/>
                        <a:pt x="191481" y="203097"/>
                      </a:cubicBezTo>
                      <a:cubicBezTo>
                        <a:pt x="190247" y="200401"/>
                        <a:pt x="188828" y="197620"/>
                        <a:pt x="187223" y="194753"/>
                      </a:cubicBezTo>
                      <a:cubicBezTo>
                        <a:pt x="167149" y="196367"/>
                        <a:pt x="147518" y="197882"/>
                        <a:pt x="128330" y="199296"/>
                      </a:cubicBezTo>
                      <a:cubicBezTo>
                        <a:pt x="109142" y="200711"/>
                        <a:pt x="92197" y="201939"/>
                        <a:pt x="77495" y="202982"/>
                      </a:cubicBezTo>
                      <a:lnTo>
                        <a:pt x="75438" y="188352"/>
                      </a:lnTo>
                      <a:cubicBezTo>
                        <a:pt x="83034" y="187895"/>
                        <a:pt x="91616" y="187380"/>
                        <a:pt x="101184" y="186809"/>
                      </a:cubicBezTo>
                      <a:cubicBezTo>
                        <a:pt x="110752" y="186237"/>
                        <a:pt x="120991" y="185609"/>
                        <a:pt x="131902" y="184923"/>
                      </a:cubicBezTo>
                      <a:lnTo>
                        <a:pt x="131902" y="150161"/>
                      </a:lnTo>
                      <a:lnTo>
                        <a:pt x="85725" y="150161"/>
                      </a:lnTo>
                      <a:lnTo>
                        <a:pt x="85725" y="90068"/>
                      </a:lnTo>
                      <a:lnTo>
                        <a:pt x="131902" y="90068"/>
                      </a:lnTo>
                      <a:lnTo>
                        <a:pt x="131902" y="68551"/>
                      </a:lnTo>
                      <a:lnTo>
                        <a:pt x="90754" y="68551"/>
                      </a:lnTo>
                      <a:close/>
                      <a:moveTo>
                        <a:pt x="2286" y="12801"/>
                      </a:moveTo>
                      <a:lnTo>
                        <a:pt x="72009" y="12801"/>
                      </a:lnTo>
                      <a:lnTo>
                        <a:pt x="72009" y="77467"/>
                      </a:lnTo>
                      <a:lnTo>
                        <a:pt x="20802" y="77467"/>
                      </a:lnTo>
                      <a:cubicBezTo>
                        <a:pt x="20112" y="83941"/>
                        <a:pt x="19378" y="90452"/>
                        <a:pt x="18602" y="96998"/>
                      </a:cubicBezTo>
                      <a:cubicBezTo>
                        <a:pt x="17826" y="103545"/>
                        <a:pt x="17035" y="109769"/>
                        <a:pt x="16230" y="115671"/>
                      </a:cubicBezTo>
                      <a:lnTo>
                        <a:pt x="70637" y="115671"/>
                      </a:lnTo>
                      <a:cubicBezTo>
                        <a:pt x="70632" y="115828"/>
                        <a:pt x="70585" y="116712"/>
                        <a:pt x="70494" y="118323"/>
                      </a:cubicBezTo>
                      <a:cubicBezTo>
                        <a:pt x="70404" y="119934"/>
                        <a:pt x="70299" y="121332"/>
                        <a:pt x="70180" y="122515"/>
                      </a:cubicBezTo>
                      <a:cubicBezTo>
                        <a:pt x="69129" y="139767"/>
                        <a:pt x="68005" y="153755"/>
                        <a:pt x="66810" y="164480"/>
                      </a:cubicBezTo>
                      <a:cubicBezTo>
                        <a:pt x="65615" y="175204"/>
                        <a:pt x="64255" y="183401"/>
                        <a:pt x="62729" y="189069"/>
                      </a:cubicBezTo>
                      <a:cubicBezTo>
                        <a:pt x="61204" y="194738"/>
                        <a:pt x="59420" y="198613"/>
                        <a:pt x="57378" y="200695"/>
                      </a:cubicBezTo>
                      <a:cubicBezTo>
                        <a:pt x="55478" y="202929"/>
                        <a:pt x="53392" y="204506"/>
                        <a:pt x="51120" y="205428"/>
                      </a:cubicBezTo>
                      <a:cubicBezTo>
                        <a:pt x="48849" y="206350"/>
                        <a:pt x="46134" y="206902"/>
                        <a:pt x="42977" y="207083"/>
                      </a:cubicBezTo>
                      <a:cubicBezTo>
                        <a:pt x="40233" y="207321"/>
                        <a:pt x="36519" y="207416"/>
                        <a:pt x="31832" y="207369"/>
                      </a:cubicBezTo>
                      <a:cubicBezTo>
                        <a:pt x="27146" y="207321"/>
                        <a:pt x="22174" y="207073"/>
                        <a:pt x="16916" y="206626"/>
                      </a:cubicBezTo>
                      <a:cubicBezTo>
                        <a:pt x="16678" y="204492"/>
                        <a:pt x="16183" y="202144"/>
                        <a:pt x="15430" y="199583"/>
                      </a:cubicBezTo>
                      <a:cubicBezTo>
                        <a:pt x="14678" y="197021"/>
                        <a:pt x="13725" y="194730"/>
                        <a:pt x="12573" y="192709"/>
                      </a:cubicBezTo>
                      <a:cubicBezTo>
                        <a:pt x="17950" y="193157"/>
                        <a:pt x="22855" y="193462"/>
                        <a:pt x="27289" y="193624"/>
                      </a:cubicBezTo>
                      <a:cubicBezTo>
                        <a:pt x="31723" y="193786"/>
                        <a:pt x="34971" y="193862"/>
                        <a:pt x="37033" y="193853"/>
                      </a:cubicBezTo>
                      <a:cubicBezTo>
                        <a:pt x="38843" y="193891"/>
                        <a:pt x="40367" y="193757"/>
                        <a:pt x="41605" y="193452"/>
                      </a:cubicBezTo>
                      <a:cubicBezTo>
                        <a:pt x="42843" y="193147"/>
                        <a:pt x="43910" y="192442"/>
                        <a:pt x="44805" y="191336"/>
                      </a:cubicBezTo>
                      <a:cubicBezTo>
                        <a:pt x="47063" y="189539"/>
                        <a:pt x="49006" y="183869"/>
                        <a:pt x="50635" y="174325"/>
                      </a:cubicBezTo>
                      <a:cubicBezTo>
                        <a:pt x="52263" y="164781"/>
                        <a:pt x="53749" y="149792"/>
                        <a:pt x="55092" y="129359"/>
                      </a:cubicBezTo>
                      <a:lnTo>
                        <a:pt x="0" y="129359"/>
                      </a:lnTo>
                      <a:cubicBezTo>
                        <a:pt x="1652" y="120338"/>
                        <a:pt x="3262" y="109829"/>
                        <a:pt x="4829" y="97829"/>
                      </a:cubicBezTo>
                      <a:cubicBezTo>
                        <a:pt x="6396" y="85830"/>
                        <a:pt x="7605" y="74404"/>
                        <a:pt x="8458" y="63551"/>
                      </a:cubicBezTo>
                      <a:lnTo>
                        <a:pt x="57836" y="63551"/>
                      </a:lnTo>
                      <a:lnTo>
                        <a:pt x="57836" y="26718"/>
                      </a:lnTo>
                      <a:lnTo>
                        <a:pt x="2286" y="26718"/>
                      </a:lnTo>
                      <a:close/>
                      <a:moveTo>
                        <a:pt x="304966" y="11201"/>
                      </a:moveTo>
                      <a:lnTo>
                        <a:pt x="427010" y="11201"/>
                      </a:lnTo>
                      <a:lnTo>
                        <a:pt x="427010" y="189720"/>
                      </a:lnTo>
                      <a:cubicBezTo>
                        <a:pt x="427043" y="194122"/>
                        <a:pt x="426464" y="197552"/>
                        <a:pt x="425271" y="200010"/>
                      </a:cubicBezTo>
                      <a:cubicBezTo>
                        <a:pt x="424078" y="202468"/>
                        <a:pt x="422072" y="204297"/>
                        <a:pt x="419254" y="205497"/>
                      </a:cubicBezTo>
                      <a:cubicBezTo>
                        <a:pt x="416355" y="206616"/>
                        <a:pt x="412337" y="207349"/>
                        <a:pt x="407202" y="207697"/>
                      </a:cubicBezTo>
                      <a:cubicBezTo>
                        <a:pt x="402066" y="208045"/>
                        <a:pt x="395415" y="208150"/>
                        <a:pt x="387248" y="208011"/>
                      </a:cubicBezTo>
                      <a:cubicBezTo>
                        <a:pt x="386967" y="205973"/>
                        <a:pt x="386329" y="203649"/>
                        <a:pt x="385334" y="201039"/>
                      </a:cubicBezTo>
                      <a:cubicBezTo>
                        <a:pt x="384338" y="198429"/>
                        <a:pt x="383300" y="196105"/>
                        <a:pt x="382218" y="194067"/>
                      </a:cubicBezTo>
                      <a:cubicBezTo>
                        <a:pt x="388515" y="194291"/>
                        <a:pt x="394041" y="194414"/>
                        <a:pt x="398797" y="194438"/>
                      </a:cubicBezTo>
                      <a:cubicBezTo>
                        <a:pt x="403552" y="194462"/>
                        <a:pt x="406793" y="194415"/>
                        <a:pt x="408519" y="194295"/>
                      </a:cubicBezTo>
                      <a:cubicBezTo>
                        <a:pt x="410220" y="194324"/>
                        <a:pt x="411450" y="193981"/>
                        <a:pt x="412208" y="193266"/>
                      </a:cubicBezTo>
                      <a:cubicBezTo>
                        <a:pt x="412965" y="192551"/>
                        <a:pt x="413337" y="191293"/>
                        <a:pt x="413323" y="189492"/>
                      </a:cubicBezTo>
                      <a:lnTo>
                        <a:pt x="413323" y="24889"/>
                      </a:lnTo>
                      <a:lnTo>
                        <a:pt x="318425" y="24889"/>
                      </a:lnTo>
                      <a:lnTo>
                        <a:pt x="318425" y="95310"/>
                      </a:lnTo>
                      <a:cubicBezTo>
                        <a:pt x="318524" y="107146"/>
                        <a:pt x="317972" y="119838"/>
                        <a:pt x="316768" y="133387"/>
                      </a:cubicBezTo>
                      <a:cubicBezTo>
                        <a:pt x="315564" y="146935"/>
                        <a:pt x="313116" y="160257"/>
                        <a:pt x="309425" y="173350"/>
                      </a:cubicBezTo>
                      <a:cubicBezTo>
                        <a:pt x="305733" y="186444"/>
                        <a:pt x="300204" y="198226"/>
                        <a:pt x="292839" y="208697"/>
                      </a:cubicBezTo>
                      <a:cubicBezTo>
                        <a:pt x="291566" y="207349"/>
                        <a:pt x="289821" y="205873"/>
                        <a:pt x="287605" y="204268"/>
                      </a:cubicBezTo>
                      <a:cubicBezTo>
                        <a:pt x="285388" y="202663"/>
                        <a:pt x="283472" y="201473"/>
                        <a:pt x="281856" y="200696"/>
                      </a:cubicBezTo>
                      <a:cubicBezTo>
                        <a:pt x="285154" y="196004"/>
                        <a:pt x="287996" y="191097"/>
                        <a:pt x="290379" y="185975"/>
                      </a:cubicBezTo>
                      <a:cubicBezTo>
                        <a:pt x="292763" y="180853"/>
                        <a:pt x="294803" y="175547"/>
                        <a:pt x="296500" y="170056"/>
                      </a:cubicBezTo>
                      <a:cubicBezTo>
                        <a:pt x="286431" y="177867"/>
                        <a:pt x="278755" y="183866"/>
                        <a:pt x="273472" y="188053"/>
                      </a:cubicBezTo>
                      <a:cubicBezTo>
                        <a:pt x="268189" y="192239"/>
                        <a:pt x="264442" y="195308"/>
                        <a:pt x="262233" y="197258"/>
                      </a:cubicBezTo>
                      <a:cubicBezTo>
                        <a:pt x="260023" y="199209"/>
                        <a:pt x="258494" y="200736"/>
                        <a:pt x="257646" y="201839"/>
                      </a:cubicBezTo>
                      <a:cubicBezTo>
                        <a:pt x="256518" y="200358"/>
                        <a:pt x="255003" y="198577"/>
                        <a:pt x="253103" y="196495"/>
                      </a:cubicBezTo>
                      <a:cubicBezTo>
                        <a:pt x="251203" y="194414"/>
                        <a:pt x="249517" y="192689"/>
                        <a:pt x="248045" y="191322"/>
                      </a:cubicBezTo>
                      <a:cubicBezTo>
                        <a:pt x="250469" y="189677"/>
                        <a:pt x="253108" y="186847"/>
                        <a:pt x="255960" y="182831"/>
                      </a:cubicBezTo>
                      <a:cubicBezTo>
                        <a:pt x="258813" y="178815"/>
                        <a:pt x="260366" y="173873"/>
                        <a:pt x="260618" y="168003"/>
                      </a:cubicBezTo>
                      <a:lnTo>
                        <a:pt x="260618" y="86853"/>
                      </a:lnTo>
                      <a:lnTo>
                        <a:pt x="227700" y="86853"/>
                      </a:lnTo>
                      <a:lnTo>
                        <a:pt x="227700" y="72223"/>
                      </a:lnTo>
                      <a:lnTo>
                        <a:pt x="275220" y="72223"/>
                      </a:lnTo>
                      <a:lnTo>
                        <a:pt x="275220" y="169144"/>
                      </a:lnTo>
                      <a:lnTo>
                        <a:pt x="292610" y="156129"/>
                      </a:lnTo>
                      <a:cubicBezTo>
                        <a:pt x="293211" y="157792"/>
                        <a:pt x="293954" y="159611"/>
                        <a:pt x="294841" y="161586"/>
                      </a:cubicBezTo>
                      <a:cubicBezTo>
                        <a:pt x="295728" y="163560"/>
                        <a:pt x="296586" y="165319"/>
                        <a:pt x="297415" y="166863"/>
                      </a:cubicBezTo>
                      <a:cubicBezTo>
                        <a:pt x="300633" y="154952"/>
                        <a:pt x="302721" y="142827"/>
                        <a:pt x="303679" y="130490"/>
                      </a:cubicBezTo>
                      <a:cubicBezTo>
                        <a:pt x="304637" y="118153"/>
                        <a:pt x="305067" y="106426"/>
                        <a:pt x="304966" y="95310"/>
                      </a:cubicBezTo>
                      <a:close/>
                      <a:moveTo>
                        <a:pt x="252388" y="5943"/>
                      </a:moveTo>
                      <a:cubicBezTo>
                        <a:pt x="258789" y="11272"/>
                        <a:pt x="265233" y="17058"/>
                        <a:pt x="271720" y="23303"/>
                      </a:cubicBezTo>
                      <a:cubicBezTo>
                        <a:pt x="278206" y="29548"/>
                        <a:pt x="283339" y="35111"/>
                        <a:pt x="287118" y="39992"/>
                      </a:cubicBezTo>
                      <a:lnTo>
                        <a:pt x="276593" y="50519"/>
                      </a:lnTo>
                      <a:cubicBezTo>
                        <a:pt x="272841" y="45503"/>
                        <a:pt x="267789" y="39745"/>
                        <a:pt x="261437" y="33245"/>
                      </a:cubicBezTo>
                      <a:cubicBezTo>
                        <a:pt x="255085" y="26745"/>
                        <a:pt x="248716" y="20766"/>
                        <a:pt x="242330" y="15307"/>
                      </a:cubicBezTo>
                      <a:close/>
                      <a:moveTo>
                        <a:pt x="527151" y="0"/>
                      </a:moveTo>
                      <a:lnTo>
                        <a:pt x="540867" y="5029"/>
                      </a:lnTo>
                      <a:cubicBezTo>
                        <a:pt x="539500" y="7758"/>
                        <a:pt x="538062" y="10415"/>
                        <a:pt x="536552" y="13001"/>
                      </a:cubicBezTo>
                      <a:cubicBezTo>
                        <a:pt x="535043" y="15587"/>
                        <a:pt x="533433" y="18188"/>
                        <a:pt x="531723" y="20802"/>
                      </a:cubicBezTo>
                      <a:lnTo>
                        <a:pt x="593217" y="20802"/>
                      </a:lnTo>
                      <a:lnTo>
                        <a:pt x="596417" y="19888"/>
                      </a:lnTo>
                      <a:lnTo>
                        <a:pt x="606247" y="27190"/>
                      </a:lnTo>
                      <a:cubicBezTo>
                        <a:pt x="602294" y="33324"/>
                        <a:pt x="597798" y="39562"/>
                        <a:pt x="592760" y="45905"/>
                      </a:cubicBezTo>
                      <a:cubicBezTo>
                        <a:pt x="587721" y="52248"/>
                        <a:pt x="582539" y="58206"/>
                        <a:pt x="577215" y="63779"/>
                      </a:cubicBezTo>
                      <a:lnTo>
                        <a:pt x="641223" y="63779"/>
                      </a:lnTo>
                      <a:lnTo>
                        <a:pt x="641223" y="144909"/>
                      </a:lnTo>
                      <a:lnTo>
                        <a:pt x="626135" y="144909"/>
                      </a:lnTo>
                      <a:lnTo>
                        <a:pt x="626135" y="134159"/>
                      </a:lnTo>
                      <a:lnTo>
                        <a:pt x="499948" y="134159"/>
                      </a:lnTo>
                      <a:lnTo>
                        <a:pt x="499948" y="174184"/>
                      </a:lnTo>
                      <a:cubicBezTo>
                        <a:pt x="499643" y="180693"/>
                        <a:pt x="501510" y="185172"/>
                        <a:pt x="505549" y="187621"/>
                      </a:cubicBezTo>
                      <a:cubicBezTo>
                        <a:pt x="509587" y="190071"/>
                        <a:pt x="517626" y="191233"/>
                        <a:pt x="529666" y="191109"/>
                      </a:cubicBezTo>
                      <a:lnTo>
                        <a:pt x="620877" y="191109"/>
                      </a:lnTo>
                      <a:cubicBezTo>
                        <a:pt x="628379" y="191219"/>
                        <a:pt x="634051" y="190288"/>
                        <a:pt x="637895" y="188314"/>
                      </a:cubicBezTo>
                      <a:cubicBezTo>
                        <a:pt x="641739" y="186340"/>
                        <a:pt x="644465" y="182664"/>
                        <a:pt x="646074" y="177285"/>
                      </a:cubicBezTo>
                      <a:cubicBezTo>
                        <a:pt x="647683" y="171906"/>
                        <a:pt x="648885" y="164163"/>
                        <a:pt x="649681" y="154057"/>
                      </a:cubicBezTo>
                      <a:cubicBezTo>
                        <a:pt x="651814" y="155439"/>
                        <a:pt x="654234" y="156621"/>
                        <a:pt x="656939" y="157603"/>
                      </a:cubicBezTo>
                      <a:cubicBezTo>
                        <a:pt x="659644" y="158584"/>
                        <a:pt x="662178" y="159308"/>
                        <a:pt x="664540" y="159775"/>
                      </a:cubicBezTo>
                      <a:cubicBezTo>
                        <a:pt x="663396" y="171419"/>
                        <a:pt x="661519" y="180546"/>
                        <a:pt x="658910" y="187157"/>
                      </a:cubicBezTo>
                      <a:cubicBezTo>
                        <a:pt x="656300" y="193767"/>
                        <a:pt x="652053" y="198421"/>
                        <a:pt x="646167" y="201119"/>
                      </a:cubicBezTo>
                      <a:cubicBezTo>
                        <a:pt x="640282" y="203817"/>
                        <a:pt x="631852" y="205119"/>
                        <a:pt x="620877" y="205025"/>
                      </a:cubicBezTo>
                      <a:lnTo>
                        <a:pt x="531038" y="205025"/>
                      </a:lnTo>
                      <a:cubicBezTo>
                        <a:pt x="513931" y="205302"/>
                        <a:pt x="501967" y="203266"/>
                        <a:pt x="495147" y="198917"/>
                      </a:cubicBezTo>
                      <a:cubicBezTo>
                        <a:pt x="488327" y="194569"/>
                        <a:pt x="485051" y="186248"/>
                        <a:pt x="485318" y="173956"/>
                      </a:cubicBezTo>
                      <a:lnTo>
                        <a:pt x="485318" y="74045"/>
                      </a:lnTo>
                      <a:cubicBezTo>
                        <a:pt x="481865" y="77124"/>
                        <a:pt x="478312" y="80047"/>
                        <a:pt x="474659" y="82815"/>
                      </a:cubicBezTo>
                      <a:cubicBezTo>
                        <a:pt x="471006" y="85582"/>
                        <a:pt x="467396" y="88222"/>
                        <a:pt x="463829" y="90734"/>
                      </a:cubicBezTo>
                      <a:cubicBezTo>
                        <a:pt x="463048" y="88856"/>
                        <a:pt x="461810" y="86493"/>
                        <a:pt x="460114" y="83643"/>
                      </a:cubicBezTo>
                      <a:cubicBezTo>
                        <a:pt x="458419" y="80793"/>
                        <a:pt x="456838" y="78431"/>
                        <a:pt x="455371" y="76555"/>
                      </a:cubicBezTo>
                      <a:cubicBezTo>
                        <a:pt x="469677" y="67715"/>
                        <a:pt x="483184" y="56671"/>
                        <a:pt x="495890" y="43421"/>
                      </a:cubicBezTo>
                      <a:cubicBezTo>
                        <a:pt x="508597" y="30171"/>
                        <a:pt x="519017" y="15697"/>
                        <a:pt x="527151"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grpSp>
        </p:grpSp>
      </p:grpSp>
      <p:sp>
        <p:nvSpPr>
          <p:cNvPr id="2" name="文本框 1"/>
          <p:cNvSpPr txBox="1"/>
          <p:nvPr userDrawn="1">
            <p:custDataLst>
              <p:tags r:id="rId55"/>
            </p:custDataLst>
          </p:nvPr>
        </p:nvSpPr>
        <p:spPr>
          <a:xfrm>
            <a:off x="-2164615" y="-619162"/>
            <a:ext cx="2880000" cy="338554"/>
          </a:xfrm>
          <a:prstGeom prst="rect">
            <a:avLst/>
          </a:prstGeom>
          <a:noFill/>
        </p:spPr>
        <p:txBody>
          <a:bodyPr wrap="square">
            <a:spAutoFit/>
          </a:bodyPr>
          <a:lstStyle/>
          <a:p>
            <a:pPr marL="0" indent="0" algn="l" defTabSz="914400" rtl="0" eaLnBrk="1" latinLnBrk="0" hangingPunct="1">
              <a:lnSpc>
                <a:spcPct val="100000"/>
              </a:lnSpc>
              <a:spcBef>
                <a:spcPct val="0"/>
              </a:spcBef>
              <a:buFont typeface="Arial" panose="020B0604020202020204" pitchFamily="34" charset="0"/>
              <a:buNone/>
            </a:pPr>
            <a:r>
              <a:rPr lang="zh-CN" altLang="en-US" sz="1600" kern="1200" cap="none" spc="100" baseline="0">
                <a:solidFill>
                  <a:schemeClr val="tx2"/>
                </a:solidFill>
                <a:effectLst/>
                <a:latin typeface="+mj-ea"/>
                <a:ea typeface="+mj-ea"/>
                <a:cs typeface="+mn-cs"/>
              </a:rPr>
              <a:t>内容制作：岳老师</a:t>
            </a:r>
            <a:endParaRPr lang="zh-CN" altLang="en-US" sz="1600" kern="1200" cap="none" spc="100" baseline="0">
              <a:solidFill>
                <a:schemeClr val="tx2"/>
              </a:solidFill>
              <a:effectLst/>
              <a:latin typeface="+mj-ea"/>
              <a:ea typeface="+mj-ea"/>
              <a:cs typeface="+mn-cs"/>
            </a:endParaRPr>
          </a:p>
        </p:txBody>
      </p:sp>
      <p:sp>
        <p:nvSpPr>
          <p:cNvPr id="3" name="文本框 2"/>
          <p:cNvSpPr txBox="1"/>
          <p:nvPr userDrawn="1">
            <p:custDataLst>
              <p:tags r:id="rId56"/>
            </p:custDataLst>
          </p:nvPr>
        </p:nvSpPr>
        <p:spPr>
          <a:xfrm>
            <a:off x="-2164615" y="-292994"/>
            <a:ext cx="2880000" cy="338554"/>
          </a:xfrm>
          <a:prstGeom prst="rect">
            <a:avLst/>
          </a:prstGeom>
          <a:noFill/>
        </p:spPr>
        <p:txBody>
          <a:bodyPr wrap="square">
            <a:spAutoFit/>
          </a:bodyPr>
          <a:lstStyle/>
          <a:p>
            <a:pPr marL="0" indent="0" algn="l" defTabSz="914400" rtl="0" eaLnBrk="1" latinLnBrk="0" hangingPunct="1">
              <a:lnSpc>
                <a:spcPct val="100000"/>
              </a:lnSpc>
              <a:spcBef>
                <a:spcPct val="0"/>
              </a:spcBef>
              <a:buFont typeface="Arial" panose="020B0604020202020204" pitchFamily="34" charset="0"/>
              <a:buNone/>
            </a:pPr>
            <a:r>
              <a:rPr lang="zh-CN" altLang="en-US" sz="1600" kern="1200" cap="none" spc="100" baseline="0">
                <a:solidFill>
                  <a:schemeClr val="tx2"/>
                </a:solidFill>
                <a:effectLst/>
                <a:latin typeface="+mj-ea"/>
                <a:ea typeface="+mj-ea"/>
                <a:cs typeface="+mn-cs"/>
              </a:rPr>
              <a:t>课件美化：</a:t>
            </a:r>
            <a:r>
              <a:rPr lang="en-US" altLang="zh-CN" sz="1600" kern="1200" cap="none" spc="100" baseline="0">
                <a:solidFill>
                  <a:schemeClr val="tx2"/>
                </a:solidFill>
                <a:effectLst/>
                <a:latin typeface="+mj-ea"/>
                <a:ea typeface="+mj-ea"/>
                <a:cs typeface="+mn-cs"/>
              </a:rPr>
              <a:t>Bingo</a:t>
            </a:r>
            <a:r>
              <a:rPr lang="zh-CN" altLang="en-US" sz="1600" kern="1200" cap="none" spc="100" baseline="0">
                <a:solidFill>
                  <a:schemeClr val="tx2"/>
                </a:solidFill>
                <a:effectLst/>
                <a:latin typeface="+mj-ea"/>
                <a:ea typeface="+mj-ea"/>
                <a:cs typeface="+mn-cs"/>
              </a:rPr>
              <a:t>老师</a:t>
            </a:r>
            <a:endParaRPr lang="zh-CN" altLang="en-US" sz="1600" kern="1200" cap="none" spc="100" baseline="0">
              <a:solidFill>
                <a:schemeClr val="tx2"/>
              </a:solidFill>
              <a:effectLst/>
              <a:latin typeface="+mj-ea"/>
              <a:ea typeface="+mj-ea"/>
              <a:cs typeface="+mn-cs"/>
            </a:endParaRPr>
          </a:p>
        </p:txBody>
      </p:sp>
      <p:sp>
        <p:nvSpPr>
          <p:cNvPr id="4" name="矩形 3"/>
          <p:cNvSpPr/>
          <p:nvPr userDrawn="1">
            <p:custDataLst>
              <p:tags r:id="rId57"/>
            </p:custDataLst>
          </p:nvPr>
        </p:nvSpPr>
        <p:spPr>
          <a:xfrm>
            <a:off x="-2344615" y="-617107"/>
            <a:ext cx="180000" cy="64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5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5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5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5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5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59"/>
            </p:custDataLst>
          </p:nvPr>
        </p:nvPicPr>
        <p:blipFill>
          <a:blip r:embed="rId60" r:link="rId6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 id="2147483781" r:id="rId51"/>
    <p:sldLayoutId id="2147483782" r:id="rId52"/>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1028700" y="723900"/>
            <a:ext cx="10134600" cy="1288489"/>
          </a:xfrm>
          <a:prstGeom prst="rect">
            <a:avLst/>
          </a:prstGeom>
        </p:spPr>
        <p:txBody>
          <a:bodyPr lIns="109728" tIns="109728" rIns="109728" bIns="91440" anchor="b"/>
          <a:lstStyle/>
          <a:p>
            <a:r>
              <a:rPr lang="en-US"/>
              <a:t>Click to edit Master title style</a:t>
            </a:r>
            <a:endParaRPr lang="en-US"/>
          </a:p>
        </p:txBody>
      </p:sp>
      <p:sp>
        <p:nvSpPr>
          <p:cNvPr id="3" name="Text Placeholder 2"/>
          <p:cNvSpPr>
            <a:spLocks noGrp="1"/>
          </p:cNvSpPr>
          <p:nvPr>
            <p:ph type="body" idx="1"/>
            <p:custDataLst>
              <p:tags r:id="rId13"/>
            </p:custDataLst>
          </p:nvPr>
        </p:nvSpPr>
        <p:spPr>
          <a:xfrm>
            <a:off x="1028700" y="2161903"/>
            <a:ext cx="10134600" cy="3969342"/>
          </a:xfrm>
          <a:prstGeom prst="rect">
            <a:avLst/>
          </a:prstGeom>
        </p:spPr>
        <p:txBody>
          <a:bodyPr lIns="109728" tIns="109728" rIns="109728" bIns="9144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Slide Number Placeholder 5"/>
          <p:cNvSpPr>
            <a:spLocks noGrp="1"/>
          </p:cNvSpPr>
          <p:nvPr>
            <p:ph type="sldNum" sz="quarter" idx="4"/>
            <p:custDataLst>
              <p:tags r:id="rId14"/>
            </p:custDataLst>
          </p:nvPr>
        </p:nvSpPr>
        <p:spPr>
          <a:xfrm>
            <a:off x="11394765" y="6245032"/>
            <a:ext cx="524491" cy="365125"/>
          </a:xfrm>
          <a:prstGeom prst="rect">
            <a:avLst/>
          </a:prstGeom>
        </p:spPr>
        <p:txBody>
          <a:bodyPr lIns="109728" tIns="109728" rIns="109728" bIns="91440" anchor="ctr"/>
          <a:lstStyle>
            <a:lvl1pPr algn="r">
              <a:defRPr sz="1050">
                <a:solidFill>
                  <a:schemeClr val="tx2"/>
                </a:solidFill>
              </a:defRPr>
            </a:lvl1pPr>
          </a:lstStyle>
          <a:p>
            <a:fld id="{19590046-DA73-4BBF-84B5-C08E6F75191A}" type="slidenum">
              <a:rPr lang="en-US" smtClean="0"/>
            </a:fld>
            <a:endParaRPr lang="en-US"/>
          </a:p>
        </p:txBody>
      </p:sp>
      <p:sp>
        <p:nvSpPr>
          <p:cNvPr id="4" name="Date Placeholder 3"/>
          <p:cNvSpPr>
            <a:spLocks noGrp="1"/>
          </p:cNvSpPr>
          <p:nvPr>
            <p:ph type="dt" sz="half" idx="2"/>
            <p:custDataLst>
              <p:tags r:id="rId15"/>
            </p:custDataLst>
          </p:nvPr>
        </p:nvSpPr>
        <p:spPr>
          <a:xfrm>
            <a:off x="354841" y="6245032"/>
            <a:ext cx="2659380" cy="365125"/>
          </a:xfrm>
          <a:prstGeom prst="rect">
            <a:avLst/>
          </a:prstGeom>
        </p:spPr>
        <p:txBody>
          <a:bodyPr lIns="109728" tIns="109728" rIns="109728" bIns="91440" anchor="ctr"/>
          <a:lstStyle>
            <a:lvl1pPr algn="l">
              <a:defRPr sz="1050">
                <a:solidFill>
                  <a:schemeClr val="tx2"/>
                </a:solidFill>
              </a:defRPr>
            </a:lvl1pPr>
          </a:lstStyle>
          <a:p>
            <a:fld id="{C485584D-7D79-4248-9986-4CA35242F944}" type="datetimeFigureOut">
              <a:rPr lang="en-US" smtClean="0"/>
            </a:fld>
            <a:endParaRPr lang="en-US"/>
          </a:p>
        </p:txBody>
      </p:sp>
      <p:sp>
        <p:nvSpPr>
          <p:cNvPr id="5" name="Footer Placeholder 4"/>
          <p:cNvSpPr>
            <a:spLocks noGrp="1"/>
          </p:cNvSpPr>
          <p:nvPr>
            <p:ph type="ftr" sz="quarter" idx="3"/>
            <p:custDataLst>
              <p:tags r:id="rId16"/>
            </p:custDataLst>
          </p:nvPr>
        </p:nvSpPr>
        <p:spPr>
          <a:xfrm>
            <a:off x="7279964" y="6245033"/>
            <a:ext cx="4112222" cy="365125"/>
          </a:xfrm>
          <a:prstGeom prst="rect">
            <a:avLst/>
          </a:prstGeom>
        </p:spPr>
        <p:txBody>
          <a:bodyPr lIns="109728" tIns="109728" rIns="109728" bIns="91440" anchor="ctr"/>
          <a:lstStyle>
            <a:lvl1pPr algn="r">
              <a:defRPr sz="1050">
                <a:solidFill>
                  <a:schemeClr val="tx2"/>
                </a:solidFill>
              </a:defRPr>
            </a:lvl1pPr>
          </a:lstStyle>
          <a:p>
            <a:endParaRPr lang="en-US"/>
          </a:p>
        </p:txBody>
      </p:sp>
      <p:sp>
        <p:nvSpPr>
          <p:cNvPr id="16" name="Freeform: Shape 15"/>
          <p:cNvSpPr/>
          <p:nvPr>
            <p:custDataLst>
              <p:tags r:id="rId17"/>
            </p:custData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p:txStyles>
    <p:titleStyle>
      <a:lvl1pPr algn="l" defTabSz="914400" rtl="0" eaLnBrk="1" latinLnBrk="0" hangingPunct="1">
        <a:lnSpc>
          <a:spcPct val="110000"/>
        </a:lnSpc>
        <a:spcBef>
          <a:spcPct val="0"/>
        </a:spcBef>
        <a:buNone/>
        <a:defRPr sz="3200" kern="1200" cap="none" spc="140"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1000"/>
        </a:spcBef>
        <a:buFontTx/>
        <a:buNone/>
        <a:defRPr sz="2000" kern="1200" spc="90">
          <a:solidFill>
            <a:schemeClr val="tx2"/>
          </a:solidFill>
          <a:latin typeface="+mn-lt"/>
          <a:ea typeface="+mn-ea"/>
          <a:cs typeface="+mn-cs"/>
        </a:defRPr>
      </a:lvl1pPr>
      <a:lvl2pPr marL="274320" indent="-228600" algn="l" defTabSz="914400" rtl="0" eaLnBrk="1" latinLnBrk="0" hangingPunct="1">
        <a:lnSpc>
          <a:spcPct val="120000"/>
        </a:lnSpc>
        <a:spcBef>
          <a:spcPts val="500"/>
        </a:spcBef>
        <a:buSzPct val="85000"/>
        <a:buFont typeface="Arial" panose="020B0604020202020204" pitchFamily="34" charset="0"/>
        <a:buChar char="•"/>
        <a:defRPr sz="1800" kern="1200" spc="90">
          <a:solidFill>
            <a:schemeClr val="tx2"/>
          </a:solidFill>
          <a:latin typeface="+mn-lt"/>
          <a:ea typeface="+mn-ea"/>
          <a:cs typeface="+mn-cs"/>
        </a:defRPr>
      </a:lvl2pPr>
      <a:lvl3pPr marL="274320" indent="0" algn="l" defTabSz="914400" rtl="0" eaLnBrk="1" latinLnBrk="0" hangingPunct="1">
        <a:lnSpc>
          <a:spcPct val="120000"/>
        </a:lnSpc>
        <a:spcBef>
          <a:spcPts val="500"/>
        </a:spcBef>
        <a:buFontTx/>
        <a:buNone/>
        <a:defRPr sz="1600" kern="1200" spc="90">
          <a:solidFill>
            <a:schemeClr val="tx2"/>
          </a:solidFill>
          <a:latin typeface="+mn-lt"/>
          <a:ea typeface="+mn-ea"/>
          <a:cs typeface="+mn-cs"/>
        </a:defRPr>
      </a:lvl3pPr>
      <a:lvl4pPr marL="548640" indent="-228600" algn="l" defTabSz="914400" rtl="0" eaLnBrk="1" latinLnBrk="0" hangingPunct="1">
        <a:lnSpc>
          <a:spcPct val="120000"/>
        </a:lnSpc>
        <a:spcBef>
          <a:spcPts val="500"/>
        </a:spcBef>
        <a:buFont typeface="Arial" panose="020B0604020202020204" pitchFamily="34" charset="0"/>
        <a:buChar char="•"/>
        <a:defRPr sz="1400" kern="1200" spc="90">
          <a:solidFill>
            <a:schemeClr val="tx2"/>
          </a:solidFill>
          <a:latin typeface="+mn-lt"/>
          <a:ea typeface="+mn-ea"/>
          <a:cs typeface="+mn-cs"/>
        </a:defRPr>
      </a:lvl4pPr>
      <a:lvl5pPr marL="548640" indent="0" algn="l" defTabSz="914400" rtl="0" eaLnBrk="1" latinLnBrk="0" hangingPunct="1">
        <a:lnSpc>
          <a:spcPct val="120000"/>
        </a:lnSpc>
        <a:spcBef>
          <a:spcPts val="500"/>
        </a:spcBef>
        <a:buFontTx/>
        <a:buNone/>
        <a:defRPr sz="1400" kern="1200" spc="9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8"/>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0"/>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11"/>
            </p:custDataLst>
          </p:nvPr>
        </p:nvPicPr>
        <p:blipFill>
          <a:blip r:embed="rId12"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panose="00000500000000000000"/>
              <a:buNone/>
              <a:defRPr sz="3400" b="1">
                <a:solidFill>
                  <a:schemeClr val="dk1"/>
                </a:solidFill>
                <a:latin typeface="Amatic SC" panose="00000500000000000000"/>
                <a:ea typeface="Amatic SC" panose="00000500000000000000"/>
                <a:cs typeface="Amatic SC" panose="00000500000000000000"/>
                <a:sym typeface="Amatic SC" panose="00000500000000000000"/>
              </a:defRPr>
            </a:lvl1pPr>
            <a:lvl2pPr lvl="1" rtl="0">
              <a:lnSpc>
                <a:spcPct val="90000"/>
              </a:lnSpc>
              <a:spcBef>
                <a:spcPts val="0"/>
              </a:spcBef>
              <a:spcAft>
                <a:spcPts val="0"/>
              </a:spcAft>
              <a:buClr>
                <a:schemeClr val="dk1"/>
              </a:buClr>
              <a:buSzPts val="3400"/>
              <a:buFont typeface="Amatic SC" panose="00000500000000000000"/>
              <a:buNone/>
              <a:defRPr sz="3400" b="1">
                <a:solidFill>
                  <a:schemeClr val="dk1"/>
                </a:solidFill>
                <a:latin typeface="Amatic SC" panose="00000500000000000000"/>
                <a:ea typeface="Amatic SC" panose="00000500000000000000"/>
                <a:cs typeface="Amatic SC" panose="00000500000000000000"/>
                <a:sym typeface="Amatic SC" panose="00000500000000000000"/>
              </a:defRPr>
            </a:lvl2pPr>
            <a:lvl3pPr lvl="2" rtl="0">
              <a:lnSpc>
                <a:spcPct val="90000"/>
              </a:lnSpc>
              <a:spcBef>
                <a:spcPts val="0"/>
              </a:spcBef>
              <a:spcAft>
                <a:spcPts val="0"/>
              </a:spcAft>
              <a:buClr>
                <a:schemeClr val="dk1"/>
              </a:buClr>
              <a:buSzPts val="3400"/>
              <a:buFont typeface="Amatic SC" panose="00000500000000000000"/>
              <a:buNone/>
              <a:defRPr sz="3400" b="1">
                <a:solidFill>
                  <a:schemeClr val="dk1"/>
                </a:solidFill>
                <a:latin typeface="Amatic SC" panose="00000500000000000000"/>
                <a:ea typeface="Amatic SC" panose="00000500000000000000"/>
                <a:cs typeface="Amatic SC" panose="00000500000000000000"/>
                <a:sym typeface="Amatic SC" panose="00000500000000000000"/>
              </a:defRPr>
            </a:lvl3pPr>
            <a:lvl4pPr lvl="3" rtl="0">
              <a:lnSpc>
                <a:spcPct val="90000"/>
              </a:lnSpc>
              <a:spcBef>
                <a:spcPts val="0"/>
              </a:spcBef>
              <a:spcAft>
                <a:spcPts val="0"/>
              </a:spcAft>
              <a:buClr>
                <a:schemeClr val="dk1"/>
              </a:buClr>
              <a:buSzPts val="3400"/>
              <a:buFont typeface="Amatic SC" panose="00000500000000000000"/>
              <a:buNone/>
              <a:defRPr sz="3400" b="1">
                <a:solidFill>
                  <a:schemeClr val="dk1"/>
                </a:solidFill>
                <a:latin typeface="Amatic SC" panose="00000500000000000000"/>
                <a:ea typeface="Amatic SC" panose="00000500000000000000"/>
                <a:cs typeface="Amatic SC" panose="00000500000000000000"/>
                <a:sym typeface="Amatic SC" panose="00000500000000000000"/>
              </a:defRPr>
            </a:lvl4pPr>
            <a:lvl5pPr lvl="4" rtl="0">
              <a:lnSpc>
                <a:spcPct val="90000"/>
              </a:lnSpc>
              <a:spcBef>
                <a:spcPts val="0"/>
              </a:spcBef>
              <a:spcAft>
                <a:spcPts val="0"/>
              </a:spcAft>
              <a:buClr>
                <a:schemeClr val="dk1"/>
              </a:buClr>
              <a:buSzPts val="3400"/>
              <a:buFont typeface="Amatic SC" panose="00000500000000000000"/>
              <a:buNone/>
              <a:defRPr sz="3400" b="1">
                <a:solidFill>
                  <a:schemeClr val="dk1"/>
                </a:solidFill>
                <a:latin typeface="Amatic SC" panose="00000500000000000000"/>
                <a:ea typeface="Amatic SC" panose="00000500000000000000"/>
                <a:cs typeface="Amatic SC" panose="00000500000000000000"/>
                <a:sym typeface="Amatic SC" panose="00000500000000000000"/>
              </a:defRPr>
            </a:lvl5pPr>
            <a:lvl6pPr lvl="5" rtl="0">
              <a:lnSpc>
                <a:spcPct val="90000"/>
              </a:lnSpc>
              <a:spcBef>
                <a:spcPts val="0"/>
              </a:spcBef>
              <a:spcAft>
                <a:spcPts val="0"/>
              </a:spcAft>
              <a:buClr>
                <a:schemeClr val="dk1"/>
              </a:buClr>
              <a:buSzPts val="3400"/>
              <a:buFont typeface="Amatic SC" panose="00000500000000000000"/>
              <a:buNone/>
              <a:defRPr sz="3400" b="1">
                <a:solidFill>
                  <a:schemeClr val="dk1"/>
                </a:solidFill>
                <a:latin typeface="Amatic SC" panose="00000500000000000000"/>
                <a:ea typeface="Amatic SC" panose="00000500000000000000"/>
                <a:cs typeface="Amatic SC" panose="00000500000000000000"/>
                <a:sym typeface="Amatic SC" panose="00000500000000000000"/>
              </a:defRPr>
            </a:lvl6pPr>
            <a:lvl7pPr lvl="6" rtl="0">
              <a:lnSpc>
                <a:spcPct val="90000"/>
              </a:lnSpc>
              <a:spcBef>
                <a:spcPts val="0"/>
              </a:spcBef>
              <a:spcAft>
                <a:spcPts val="0"/>
              </a:spcAft>
              <a:buClr>
                <a:schemeClr val="dk1"/>
              </a:buClr>
              <a:buSzPts val="3400"/>
              <a:buFont typeface="Amatic SC" panose="00000500000000000000"/>
              <a:buNone/>
              <a:defRPr sz="3400" b="1">
                <a:solidFill>
                  <a:schemeClr val="dk1"/>
                </a:solidFill>
                <a:latin typeface="Amatic SC" panose="00000500000000000000"/>
                <a:ea typeface="Amatic SC" panose="00000500000000000000"/>
                <a:cs typeface="Amatic SC" panose="00000500000000000000"/>
                <a:sym typeface="Amatic SC" panose="00000500000000000000"/>
              </a:defRPr>
            </a:lvl7pPr>
            <a:lvl8pPr lvl="7" rtl="0">
              <a:lnSpc>
                <a:spcPct val="90000"/>
              </a:lnSpc>
              <a:spcBef>
                <a:spcPts val="0"/>
              </a:spcBef>
              <a:spcAft>
                <a:spcPts val="0"/>
              </a:spcAft>
              <a:buClr>
                <a:schemeClr val="dk1"/>
              </a:buClr>
              <a:buSzPts val="3400"/>
              <a:buFont typeface="Amatic SC" panose="00000500000000000000"/>
              <a:buNone/>
              <a:defRPr sz="3400" b="1">
                <a:solidFill>
                  <a:schemeClr val="dk1"/>
                </a:solidFill>
                <a:latin typeface="Amatic SC" panose="00000500000000000000"/>
                <a:ea typeface="Amatic SC" panose="00000500000000000000"/>
                <a:cs typeface="Amatic SC" panose="00000500000000000000"/>
                <a:sym typeface="Amatic SC" panose="00000500000000000000"/>
              </a:defRPr>
            </a:lvl8pPr>
            <a:lvl9pPr lvl="8" rtl="0">
              <a:lnSpc>
                <a:spcPct val="90000"/>
              </a:lnSpc>
              <a:spcBef>
                <a:spcPts val="0"/>
              </a:spcBef>
              <a:spcAft>
                <a:spcPts val="0"/>
              </a:spcAft>
              <a:buClr>
                <a:schemeClr val="dk1"/>
              </a:buClr>
              <a:buSzPts val="3400"/>
              <a:buFont typeface="Amatic SC" panose="00000500000000000000"/>
              <a:buNone/>
              <a:defRPr sz="3400" b="1">
                <a:solidFill>
                  <a:schemeClr val="dk1"/>
                </a:solidFill>
                <a:latin typeface="Amatic SC" panose="00000500000000000000"/>
                <a:ea typeface="Amatic SC" panose="00000500000000000000"/>
                <a:cs typeface="Amatic SC" panose="00000500000000000000"/>
                <a:sym typeface="Amatic SC" panose="00000500000000000000"/>
              </a:defRPr>
            </a:lvl9pPr>
          </a:lstStyle>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panose="00000500000000000000"/>
                <a:ea typeface="Amatic SC" panose="00000500000000000000"/>
                <a:cs typeface="Amatic SC" panose="00000500000000000000"/>
                <a:sym typeface="Amatic SC" panose="00000500000000000000"/>
              </a:defRPr>
            </a:lvl1pPr>
            <a:lvl2pPr lvl="1" algn="r" rtl="0">
              <a:buNone/>
              <a:defRPr sz="2000" b="1">
                <a:solidFill>
                  <a:schemeClr val="dk2"/>
                </a:solidFill>
                <a:latin typeface="Amatic SC" panose="00000500000000000000"/>
                <a:ea typeface="Amatic SC" panose="00000500000000000000"/>
                <a:cs typeface="Amatic SC" panose="00000500000000000000"/>
                <a:sym typeface="Amatic SC" panose="00000500000000000000"/>
              </a:defRPr>
            </a:lvl2pPr>
            <a:lvl3pPr lvl="2" algn="r" rtl="0">
              <a:buNone/>
              <a:defRPr sz="2000" b="1">
                <a:solidFill>
                  <a:schemeClr val="dk2"/>
                </a:solidFill>
                <a:latin typeface="Amatic SC" panose="00000500000000000000"/>
                <a:ea typeface="Amatic SC" panose="00000500000000000000"/>
                <a:cs typeface="Amatic SC" panose="00000500000000000000"/>
                <a:sym typeface="Amatic SC" panose="00000500000000000000"/>
              </a:defRPr>
            </a:lvl3pPr>
            <a:lvl4pPr lvl="3" algn="r" rtl="0">
              <a:buNone/>
              <a:defRPr sz="2000" b="1">
                <a:solidFill>
                  <a:schemeClr val="dk2"/>
                </a:solidFill>
                <a:latin typeface="Amatic SC" panose="00000500000000000000"/>
                <a:ea typeface="Amatic SC" panose="00000500000000000000"/>
                <a:cs typeface="Amatic SC" panose="00000500000000000000"/>
                <a:sym typeface="Amatic SC" panose="00000500000000000000"/>
              </a:defRPr>
            </a:lvl4pPr>
            <a:lvl5pPr lvl="4" algn="r" rtl="0">
              <a:buNone/>
              <a:defRPr sz="2000" b="1">
                <a:solidFill>
                  <a:schemeClr val="dk2"/>
                </a:solidFill>
                <a:latin typeface="Amatic SC" panose="00000500000000000000"/>
                <a:ea typeface="Amatic SC" panose="00000500000000000000"/>
                <a:cs typeface="Amatic SC" panose="00000500000000000000"/>
                <a:sym typeface="Amatic SC" panose="00000500000000000000"/>
              </a:defRPr>
            </a:lvl5pPr>
            <a:lvl6pPr lvl="5" algn="r" rtl="0">
              <a:buNone/>
              <a:defRPr sz="2000" b="1">
                <a:solidFill>
                  <a:schemeClr val="dk2"/>
                </a:solidFill>
                <a:latin typeface="Amatic SC" panose="00000500000000000000"/>
                <a:ea typeface="Amatic SC" panose="00000500000000000000"/>
                <a:cs typeface="Amatic SC" panose="00000500000000000000"/>
                <a:sym typeface="Amatic SC" panose="00000500000000000000"/>
              </a:defRPr>
            </a:lvl6pPr>
            <a:lvl7pPr lvl="6" algn="r" rtl="0">
              <a:buNone/>
              <a:defRPr sz="2000" b="1">
                <a:solidFill>
                  <a:schemeClr val="dk2"/>
                </a:solidFill>
                <a:latin typeface="Amatic SC" panose="00000500000000000000"/>
                <a:ea typeface="Amatic SC" panose="00000500000000000000"/>
                <a:cs typeface="Amatic SC" panose="00000500000000000000"/>
                <a:sym typeface="Amatic SC" panose="00000500000000000000"/>
              </a:defRPr>
            </a:lvl7pPr>
            <a:lvl8pPr lvl="7" algn="r" rtl="0">
              <a:buNone/>
              <a:defRPr sz="2000" b="1">
                <a:solidFill>
                  <a:schemeClr val="dk2"/>
                </a:solidFill>
                <a:latin typeface="Amatic SC" panose="00000500000000000000"/>
                <a:ea typeface="Amatic SC" panose="00000500000000000000"/>
                <a:cs typeface="Amatic SC" panose="00000500000000000000"/>
                <a:sym typeface="Amatic SC" panose="00000500000000000000"/>
              </a:defRPr>
            </a:lvl8pPr>
            <a:lvl9pPr lvl="8" algn="r" rtl="0">
              <a:buNone/>
              <a:defRPr sz="2000" b="1">
                <a:solidFill>
                  <a:schemeClr val="dk2"/>
                </a:solidFill>
                <a:latin typeface="Amatic SC" panose="00000500000000000000"/>
                <a:ea typeface="Amatic SC" panose="00000500000000000000"/>
                <a:cs typeface="Amatic SC" panose="00000500000000000000"/>
                <a:sym typeface="Amatic SC" panose="00000500000000000000"/>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6.jpeg"/><Relationship Id="rId1" Type="http://schemas.openxmlformats.org/officeDocument/2006/relationships/image" Target="../media/image25.png"/></Relationships>
</file>

<file path=ppt/slides/_rels/slide10.xml.rels><?xml version="1.0" encoding="UTF-8" standalone="yes"?>
<Relationships xmlns="http://schemas.openxmlformats.org/package/2006/relationships"><Relationship Id="rId9" Type="http://schemas.openxmlformats.org/officeDocument/2006/relationships/tags" Target="../tags/tag1105.xml"/><Relationship Id="rId8" Type="http://schemas.openxmlformats.org/officeDocument/2006/relationships/tags" Target="../tags/tag1104.xml"/><Relationship Id="rId7" Type="http://schemas.openxmlformats.org/officeDocument/2006/relationships/tags" Target="../tags/tag1103.xml"/><Relationship Id="rId6" Type="http://schemas.openxmlformats.org/officeDocument/2006/relationships/image" Target="../media/image59.png"/><Relationship Id="rId5" Type="http://schemas.openxmlformats.org/officeDocument/2006/relationships/tags" Target="../tags/tag1102.xml"/><Relationship Id="rId4" Type="http://schemas.microsoft.com/office/2007/relationships/hdphoto" Target="../media/image58.wdp"/><Relationship Id="rId34" Type="http://schemas.openxmlformats.org/officeDocument/2006/relationships/notesSlide" Target="../notesSlides/notesSlide5.xml"/><Relationship Id="rId33" Type="http://schemas.openxmlformats.org/officeDocument/2006/relationships/slideLayout" Target="../slideLayouts/slideLayout90.xml"/><Relationship Id="rId32" Type="http://schemas.openxmlformats.org/officeDocument/2006/relationships/tags" Target="../tags/tag1125.xml"/><Relationship Id="rId31" Type="http://schemas.openxmlformats.org/officeDocument/2006/relationships/tags" Target="../tags/tag1124.xml"/><Relationship Id="rId30" Type="http://schemas.openxmlformats.org/officeDocument/2006/relationships/tags" Target="../tags/tag1123.xml"/><Relationship Id="rId3" Type="http://schemas.openxmlformats.org/officeDocument/2006/relationships/image" Target="../media/image57.png"/><Relationship Id="rId29" Type="http://schemas.openxmlformats.org/officeDocument/2006/relationships/tags" Target="../tags/tag1122.xml"/><Relationship Id="rId28" Type="http://schemas.openxmlformats.org/officeDocument/2006/relationships/tags" Target="../tags/tag1121.xml"/><Relationship Id="rId27" Type="http://schemas.openxmlformats.org/officeDocument/2006/relationships/tags" Target="../tags/tag1120.xml"/><Relationship Id="rId26" Type="http://schemas.openxmlformats.org/officeDocument/2006/relationships/tags" Target="../tags/tag1119.xml"/><Relationship Id="rId25" Type="http://schemas.openxmlformats.org/officeDocument/2006/relationships/image" Target="../media/image53.png"/><Relationship Id="rId24" Type="http://schemas.openxmlformats.org/officeDocument/2006/relationships/tags" Target="../tags/tag1118.xml"/><Relationship Id="rId23" Type="http://schemas.openxmlformats.org/officeDocument/2006/relationships/tags" Target="../tags/tag1117.xml"/><Relationship Id="rId22" Type="http://schemas.openxmlformats.org/officeDocument/2006/relationships/tags" Target="../tags/tag1116.xml"/><Relationship Id="rId21" Type="http://schemas.openxmlformats.org/officeDocument/2006/relationships/tags" Target="../tags/tag1115.xml"/><Relationship Id="rId20" Type="http://schemas.openxmlformats.org/officeDocument/2006/relationships/tags" Target="../tags/tag1114.xml"/><Relationship Id="rId2" Type="http://schemas.openxmlformats.org/officeDocument/2006/relationships/tags" Target="../tags/tag1101.xml"/><Relationship Id="rId19" Type="http://schemas.openxmlformats.org/officeDocument/2006/relationships/image" Target="../media/image61.png"/><Relationship Id="rId18" Type="http://schemas.openxmlformats.org/officeDocument/2006/relationships/tags" Target="../tags/tag1113.xml"/><Relationship Id="rId17" Type="http://schemas.openxmlformats.org/officeDocument/2006/relationships/tags" Target="../tags/tag1112.xml"/><Relationship Id="rId16" Type="http://schemas.openxmlformats.org/officeDocument/2006/relationships/tags" Target="../tags/tag1111.xml"/><Relationship Id="rId15" Type="http://schemas.openxmlformats.org/officeDocument/2006/relationships/tags" Target="../tags/tag1110.xml"/><Relationship Id="rId14" Type="http://schemas.openxmlformats.org/officeDocument/2006/relationships/tags" Target="../tags/tag1109.xml"/><Relationship Id="rId13" Type="http://schemas.openxmlformats.org/officeDocument/2006/relationships/tags" Target="../tags/tag1108.xml"/><Relationship Id="rId12" Type="http://schemas.openxmlformats.org/officeDocument/2006/relationships/tags" Target="../tags/tag1107.xml"/><Relationship Id="rId11" Type="http://schemas.openxmlformats.org/officeDocument/2006/relationships/tags" Target="../tags/tag1106.xml"/><Relationship Id="rId10" Type="http://schemas.openxmlformats.org/officeDocument/2006/relationships/image" Target="../media/image60.png"/><Relationship Id="rId1" Type="http://schemas.openxmlformats.org/officeDocument/2006/relationships/tags" Target="../tags/tag1100.xml"/></Relationships>
</file>

<file path=ppt/slides/_rels/slide11.xml.rels><?xml version="1.0" encoding="UTF-8" standalone="yes"?>
<Relationships xmlns="http://schemas.openxmlformats.org/package/2006/relationships"><Relationship Id="rId9" Type="http://schemas.openxmlformats.org/officeDocument/2006/relationships/tags" Target="../tags/tag1133.xml"/><Relationship Id="rId8" Type="http://schemas.openxmlformats.org/officeDocument/2006/relationships/tags" Target="../tags/tag1132.xml"/><Relationship Id="rId7" Type="http://schemas.openxmlformats.org/officeDocument/2006/relationships/tags" Target="../tags/tag1131.xml"/><Relationship Id="rId6" Type="http://schemas.openxmlformats.org/officeDocument/2006/relationships/tags" Target="../tags/tag1130.xml"/><Relationship Id="rId5" Type="http://schemas.microsoft.com/office/2007/relationships/hdphoto" Target="../media/image64.wdp"/><Relationship Id="rId4" Type="http://schemas.openxmlformats.org/officeDocument/2006/relationships/image" Target="../media/image63.png"/><Relationship Id="rId33" Type="http://schemas.openxmlformats.org/officeDocument/2006/relationships/slideLayout" Target="../slideLayouts/slideLayout90.xml"/><Relationship Id="rId32" Type="http://schemas.openxmlformats.org/officeDocument/2006/relationships/tags" Target="../tags/tag1154.xml"/><Relationship Id="rId31" Type="http://schemas.openxmlformats.org/officeDocument/2006/relationships/tags" Target="../tags/tag1153.xml"/><Relationship Id="rId30" Type="http://schemas.openxmlformats.org/officeDocument/2006/relationships/tags" Target="../tags/tag1152.xml"/><Relationship Id="rId3" Type="http://schemas.openxmlformats.org/officeDocument/2006/relationships/tags" Target="../tags/tag1129.xml"/><Relationship Id="rId29" Type="http://schemas.openxmlformats.org/officeDocument/2006/relationships/tags" Target="../tags/tag1151.xml"/><Relationship Id="rId28" Type="http://schemas.openxmlformats.org/officeDocument/2006/relationships/tags" Target="../tags/tag1150.xml"/><Relationship Id="rId27" Type="http://schemas.openxmlformats.org/officeDocument/2006/relationships/tags" Target="../tags/tag1149.xml"/><Relationship Id="rId26" Type="http://schemas.openxmlformats.org/officeDocument/2006/relationships/tags" Target="../tags/tag1148.xml"/><Relationship Id="rId25" Type="http://schemas.openxmlformats.org/officeDocument/2006/relationships/tags" Target="../tags/tag1147.xml"/><Relationship Id="rId24" Type="http://schemas.openxmlformats.org/officeDocument/2006/relationships/image" Target="../media/image53.png"/><Relationship Id="rId23" Type="http://schemas.openxmlformats.org/officeDocument/2006/relationships/tags" Target="../tags/tag1146.xml"/><Relationship Id="rId22" Type="http://schemas.openxmlformats.org/officeDocument/2006/relationships/tags" Target="../tags/tag1145.xml"/><Relationship Id="rId21" Type="http://schemas.openxmlformats.org/officeDocument/2006/relationships/image" Target="../media/image65.png"/><Relationship Id="rId20" Type="http://schemas.openxmlformats.org/officeDocument/2006/relationships/tags" Target="../tags/tag1144.xml"/><Relationship Id="rId2" Type="http://schemas.openxmlformats.org/officeDocument/2006/relationships/image" Target="../media/image62.png"/><Relationship Id="rId19" Type="http://schemas.openxmlformats.org/officeDocument/2006/relationships/tags" Target="../tags/tag1143.xml"/><Relationship Id="rId18" Type="http://schemas.openxmlformats.org/officeDocument/2006/relationships/tags" Target="../tags/tag1142.xml"/><Relationship Id="rId17" Type="http://schemas.openxmlformats.org/officeDocument/2006/relationships/tags" Target="../tags/tag1141.xml"/><Relationship Id="rId16" Type="http://schemas.openxmlformats.org/officeDocument/2006/relationships/tags" Target="../tags/tag1140.xml"/><Relationship Id="rId15" Type="http://schemas.openxmlformats.org/officeDocument/2006/relationships/tags" Target="../tags/tag1139.xml"/><Relationship Id="rId14" Type="http://schemas.openxmlformats.org/officeDocument/2006/relationships/tags" Target="../tags/tag1138.xml"/><Relationship Id="rId13" Type="http://schemas.openxmlformats.org/officeDocument/2006/relationships/tags" Target="../tags/tag1137.xml"/><Relationship Id="rId12" Type="http://schemas.openxmlformats.org/officeDocument/2006/relationships/tags" Target="../tags/tag1136.xml"/><Relationship Id="rId11" Type="http://schemas.openxmlformats.org/officeDocument/2006/relationships/tags" Target="../tags/tag1135.xml"/><Relationship Id="rId10" Type="http://schemas.openxmlformats.org/officeDocument/2006/relationships/tags" Target="../tags/tag1134.xml"/><Relationship Id="rId1" Type="http://schemas.openxmlformats.org/officeDocument/2006/relationships/tags" Target="../tags/tag1128.xml"/></Relationships>
</file>

<file path=ppt/slides/_rels/slide12.xml.rels><?xml version="1.0" encoding="UTF-8" standalone="yes"?>
<Relationships xmlns="http://schemas.openxmlformats.org/package/2006/relationships"><Relationship Id="rId9" Type="http://schemas.openxmlformats.org/officeDocument/2006/relationships/tags" Target="../tags/tag1160.xml"/><Relationship Id="rId8" Type="http://schemas.openxmlformats.org/officeDocument/2006/relationships/image" Target="../media/image54.png"/><Relationship Id="rId7" Type="http://schemas.openxmlformats.org/officeDocument/2006/relationships/tags" Target="../tags/tag1159.xml"/><Relationship Id="rId6" Type="http://schemas.openxmlformats.org/officeDocument/2006/relationships/image" Target="../media/image67.png"/><Relationship Id="rId5" Type="http://schemas.openxmlformats.org/officeDocument/2006/relationships/tags" Target="../tags/tag1158.xml"/><Relationship Id="rId4" Type="http://schemas.openxmlformats.org/officeDocument/2006/relationships/tags" Target="../tags/tag1157.xml"/><Relationship Id="rId3" Type="http://schemas.openxmlformats.org/officeDocument/2006/relationships/tags" Target="../tags/tag1156.xml"/><Relationship Id="rId2" Type="http://schemas.openxmlformats.org/officeDocument/2006/relationships/image" Target="../media/image66.jpeg"/><Relationship Id="rId14" Type="http://schemas.openxmlformats.org/officeDocument/2006/relationships/notesSlide" Target="../notesSlides/notesSlide6.xml"/><Relationship Id="rId13" Type="http://schemas.openxmlformats.org/officeDocument/2006/relationships/slideLayout" Target="../slideLayouts/slideLayout90.xml"/><Relationship Id="rId12" Type="http://schemas.openxmlformats.org/officeDocument/2006/relationships/tags" Target="../tags/tag1163.xml"/><Relationship Id="rId11" Type="http://schemas.openxmlformats.org/officeDocument/2006/relationships/tags" Target="../tags/tag1162.xml"/><Relationship Id="rId10" Type="http://schemas.openxmlformats.org/officeDocument/2006/relationships/tags" Target="../tags/tag1161.xml"/><Relationship Id="rId1" Type="http://schemas.openxmlformats.org/officeDocument/2006/relationships/tags" Target="../tags/tag1155.xml"/></Relationships>
</file>

<file path=ppt/slides/_rels/slide13.xml.rels><?xml version="1.0" encoding="UTF-8" standalone="yes"?>
<Relationships xmlns="http://schemas.openxmlformats.org/package/2006/relationships"><Relationship Id="rId9" Type="http://schemas.openxmlformats.org/officeDocument/2006/relationships/tags" Target="../tags/tag1167.xml"/><Relationship Id="rId8" Type="http://schemas.openxmlformats.org/officeDocument/2006/relationships/image" Target="../media/image69.png"/><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52.png"/><Relationship Id="rId13" Type="http://schemas.openxmlformats.org/officeDocument/2006/relationships/notesSlide" Target="../notesSlides/notesSlide7.xml"/><Relationship Id="rId12" Type="http://schemas.openxmlformats.org/officeDocument/2006/relationships/slideLayout" Target="../slideLayouts/slideLayout150.xml"/><Relationship Id="rId11" Type="http://schemas.openxmlformats.org/officeDocument/2006/relationships/image" Target="../media/image70.png"/><Relationship Id="rId10" Type="http://schemas.openxmlformats.org/officeDocument/2006/relationships/tags" Target="../tags/tag1168.xml"/><Relationship Id="rId1" Type="http://schemas.openxmlformats.org/officeDocument/2006/relationships/image" Target="../media/image68.png"/></Relationships>
</file>

<file path=ppt/slides/_rels/slide14.xml.rels><?xml version="1.0" encoding="UTF-8" standalone="yes"?>
<Relationships xmlns="http://schemas.openxmlformats.org/package/2006/relationships"><Relationship Id="rId9" Type="http://schemas.openxmlformats.org/officeDocument/2006/relationships/tags" Target="../tags/tag1174.xml"/><Relationship Id="rId8" Type="http://schemas.openxmlformats.org/officeDocument/2006/relationships/tags" Target="../tags/tag1173.xml"/><Relationship Id="rId7" Type="http://schemas.openxmlformats.org/officeDocument/2006/relationships/image" Target="../media/image73.png"/><Relationship Id="rId6" Type="http://schemas.openxmlformats.org/officeDocument/2006/relationships/tags" Target="../tags/tag1172.xml"/><Relationship Id="rId5" Type="http://schemas.openxmlformats.org/officeDocument/2006/relationships/tags" Target="../tags/tag1171.xml"/><Relationship Id="rId4" Type="http://schemas.openxmlformats.org/officeDocument/2006/relationships/image" Target="../media/image72.png"/><Relationship Id="rId3" Type="http://schemas.openxmlformats.org/officeDocument/2006/relationships/tags" Target="../tags/tag1170.xml"/><Relationship Id="rId28" Type="http://schemas.openxmlformats.org/officeDocument/2006/relationships/slideLayout" Target="../slideLayouts/slideLayout137.xml"/><Relationship Id="rId27" Type="http://schemas.openxmlformats.org/officeDocument/2006/relationships/tags" Target="../tags/tag1187.xml"/><Relationship Id="rId26" Type="http://schemas.openxmlformats.org/officeDocument/2006/relationships/image" Target="../media/image39.png"/><Relationship Id="rId25" Type="http://schemas.openxmlformats.org/officeDocument/2006/relationships/tags" Target="../tags/tag1186.xml"/><Relationship Id="rId24" Type="http://schemas.openxmlformats.org/officeDocument/2006/relationships/image" Target="../media/image38.png"/><Relationship Id="rId23" Type="http://schemas.openxmlformats.org/officeDocument/2006/relationships/tags" Target="../tags/tag1185.xml"/><Relationship Id="rId22" Type="http://schemas.openxmlformats.org/officeDocument/2006/relationships/tags" Target="../tags/tag1184.xml"/><Relationship Id="rId21" Type="http://schemas.openxmlformats.org/officeDocument/2006/relationships/tags" Target="../tags/tag1183.xml"/><Relationship Id="rId20" Type="http://schemas.openxmlformats.org/officeDocument/2006/relationships/tags" Target="../tags/tag1182.xml"/><Relationship Id="rId2" Type="http://schemas.openxmlformats.org/officeDocument/2006/relationships/image" Target="../media/image71.png"/><Relationship Id="rId19" Type="http://schemas.openxmlformats.org/officeDocument/2006/relationships/image" Target="../media/image76.png"/><Relationship Id="rId18" Type="http://schemas.openxmlformats.org/officeDocument/2006/relationships/tags" Target="../tags/tag1181.xml"/><Relationship Id="rId17" Type="http://schemas.openxmlformats.org/officeDocument/2006/relationships/tags" Target="../tags/tag1180.xml"/><Relationship Id="rId16" Type="http://schemas.openxmlformats.org/officeDocument/2006/relationships/tags" Target="../tags/tag1179.xml"/><Relationship Id="rId15" Type="http://schemas.openxmlformats.org/officeDocument/2006/relationships/image" Target="../media/image75.png"/><Relationship Id="rId14" Type="http://schemas.openxmlformats.org/officeDocument/2006/relationships/tags" Target="../tags/tag1178.xml"/><Relationship Id="rId13" Type="http://schemas.openxmlformats.org/officeDocument/2006/relationships/tags" Target="../tags/tag1177.xml"/><Relationship Id="rId12" Type="http://schemas.openxmlformats.org/officeDocument/2006/relationships/tags" Target="../tags/tag1176.xml"/><Relationship Id="rId11" Type="http://schemas.openxmlformats.org/officeDocument/2006/relationships/image" Target="../media/image74.png"/><Relationship Id="rId10" Type="http://schemas.openxmlformats.org/officeDocument/2006/relationships/tags" Target="../tags/tag1175.xml"/><Relationship Id="rId1" Type="http://schemas.openxmlformats.org/officeDocument/2006/relationships/tags" Target="../tags/tag1169.xml"/></Relationships>
</file>

<file path=ppt/slides/_rels/slide15.xml.rels><?xml version="1.0" encoding="UTF-8" standalone="yes"?>
<Relationships xmlns="http://schemas.openxmlformats.org/package/2006/relationships"><Relationship Id="rId9" Type="http://schemas.openxmlformats.org/officeDocument/2006/relationships/tags" Target="../tags/tag1196.xml"/><Relationship Id="rId8" Type="http://schemas.openxmlformats.org/officeDocument/2006/relationships/tags" Target="../tags/tag1195.xml"/><Relationship Id="rId7" Type="http://schemas.openxmlformats.org/officeDocument/2006/relationships/tags" Target="../tags/tag1194.xml"/><Relationship Id="rId6" Type="http://schemas.openxmlformats.org/officeDocument/2006/relationships/tags" Target="../tags/tag1193.xml"/><Relationship Id="rId5" Type="http://schemas.openxmlformats.org/officeDocument/2006/relationships/tags" Target="../tags/tag1192.xml"/><Relationship Id="rId47" Type="http://schemas.openxmlformats.org/officeDocument/2006/relationships/notesSlide" Target="../notesSlides/notesSlide8.xml"/><Relationship Id="rId46" Type="http://schemas.openxmlformats.org/officeDocument/2006/relationships/slideLayout" Target="../slideLayouts/slideLayout49.xml"/><Relationship Id="rId45" Type="http://schemas.openxmlformats.org/officeDocument/2006/relationships/tags" Target="../tags/tag1231.xml"/><Relationship Id="rId44" Type="http://schemas.openxmlformats.org/officeDocument/2006/relationships/tags" Target="../tags/tag1230.xml"/><Relationship Id="rId43" Type="http://schemas.openxmlformats.org/officeDocument/2006/relationships/tags" Target="../tags/tag1229.xml"/><Relationship Id="rId42" Type="http://schemas.openxmlformats.org/officeDocument/2006/relationships/tags" Target="../tags/tag1228.xml"/><Relationship Id="rId41" Type="http://schemas.openxmlformats.org/officeDocument/2006/relationships/tags" Target="../tags/tag1227.xml"/><Relationship Id="rId40" Type="http://schemas.openxmlformats.org/officeDocument/2006/relationships/tags" Target="../tags/tag1226.xml"/><Relationship Id="rId4" Type="http://schemas.openxmlformats.org/officeDocument/2006/relationships/tags" Target="../tags/tag1191.xml"/><Relationship Id="rId39" Type="http://schemas.openxmlformats.org/officeDocument/2006/relationships/tags" Target="../tags/tag1225.xml"/><Relationship Id="rId38" Type="http://schemas.openxmlformats.org/officeDocument/2006/relationships/tags" Target="../tags/tag1224.xml"/><Relationship Id="rId37" Type="http://schemas.openxmlformats.org/officeDocument/2006/relationships/tags" Target="../tags/tag1223.xml"/><Relationship Id="rId36" Type="http://schemas.openxmlformats.org/officeDocument/2006/relationships/tags" Target="../tags/tag1222.xml"/><Relationship Id="rId35" Type="http://schemas.openxmlformats.org/officeDocument/2006/relationships/tags" Target="../tags/tag1221.xml"/><Relationship Id="rId34" Type="http://schemas.openxmlformats.org/officeDocument/2006/relationships/tags" Target="../tags/tag1220.xml"/><Relationship Id="rId33" Type="http://schemas.openxmlformats.org/officeDocument/2006/relationships/tags" Target="../tags/tag1219.xml"/><Relationship Id="rId32" Type="http://schemas.openxmlformats.org/officeDocument/2006/relationships/tags" Target="../tags/tag1218.xml"/><Relationship Id="rId31" Type="http://schemas.openxmlformats.org/officeDocument/2006/relationships/tags" Target="../tags/tag1217.xml"/><Relationship Id="rId30" Type="http://schemas.openxmlformats.org/officeDocument/2006/relationships/tags" Target="../tags/tag1216.xml"/><Relationship Id="rId3" Type="http://schemas.openxmlformats.org/officeDocument/2006/relationships/tags" Target="../tags/tag1190.xml"/><Relationship Id="rId29" Type="http://schemas.openxmlformats.org/officeDocument/2006/relationships/tags" Target="../tags/tag1215.xml"/><Relationship Id="rId28" Type="http://schemas.openxmlformats.org/officeDocument/2006/relationships/tags" Target="../tags/tag1214.xml"/><Relationship Id="rId27" Type="http://schemas.openxmlformats.org/officeDocument/2006/relationships/tags" Target="../tags/tag1213.xml"/><Relationship Id="rId26" Type="http://schemas.openxmlformats.org/officeDocument/2006/relationships/tags" Target="../tags/tag1212.xml"/><Relationship Id="rId25" Type="http://schemas.openxmlformats.org/officeDocument/2006/relationships/tags" Target="../tags/tag1211.xml"/><Relationship Id="rId24" Type="http://schemas.openxmlformats.org/officeDocument/2006/relationships/tags" Target="../tags/tag1210.xml"/><Relationship Id="rId23" Type="http://schemas.openxmlformats.org/officeDocument/2006/relationships/tags" Target="../tags/tag1209.xml"/><Relationship Id="rId22" Type="http://schemas.openxmlformats.org/officeDocument/2006/relationships/tags" Target="../tags/tag1208.xml"/><Relationship Id="rId21" Type="http://schemas.openxmlformats.org/officeDocument/2006/relationships/tags" Target="../tags/tag1207.xml"/><Relationship Id="rId20" Type="http://schemas.openxmlformats.org/officeDocument/2006/relationships/tags" Target="../tags/tag1206.xml"/><Relationship Id="rId2" Type="http://schemas.openxmlformats.org/officeDocument/2006/relationships/tags" Target="../tags/tag1189.xml"/><Relationship Id="rId19" Type="http://schemas.openxmlformats.org/officeDocument/2006/relationships/tags" Target="../tags/tag1205.xml"/><Relationship Id="rId18" Type="http://schemas.openxmlformats.org/officeDocument/2006/relationships/tags" Target="../tags/tag1204.xml"/><Relationship Id="rId17" Type="http://schemas.openxmlformats.org/officeDocument/2006/relationships/tags" Target="../tags/tag1203.xml"/><Relationship Id="rId16" Type="http://schemas.openxmlformats.org/officeDocument/2006/relationships/tags" Target="../tags/tag1202.xml"/><Relationship Id="rId15" Type="http://schemas.openxmlformats.org/officeDocument/2006/relationships/tags" Target="../tags/tag1201.xml"/><Relationship Id="rId14" Type="http://schemas.openxmlformats.org/officeDocument/2006/relationships/tags" Target="../tags/tag1200.xml"/><Relationship Id="rId13" Type="http://schemas.openxmlformats.org/officeDocument/2006/relationships/image" Target="../media/image77.png"/><Relationship Id="rId12" Type="http://schemas.openxmlformats.org/officeDocument/2006/relationships/tags" Target="../tags/tag1199.xml"/><Relationship Id="rId11" Type="http://schemas.openxmlformats.org/officeDocument/2006/relationships/tags" Target="../tags/tag1198.xml"/><Relationship Id="rId10" Type="http://schemas.openxmlformats.org/officeDocument/2006/relationships/tags" Target="../tags/tag1197.xml"/><Relationship Id="rId1" Type="http://schemas.openxmlformats.org/officeDocument/2006/relationships/tags" Target="../tags/tag1188.xml"/></Relationships>
</file>

<file path=ppt/slides/_rels/slide16.xml.rels><?xml version="1.0" encoding="UTF-8" standalone="yes"?>
<Relationships xmlns="http://schemas.openxmlformats.org/package/2006/relationships"><Relationship Id="rId9" Type="http://schemas.openxmlformats.org/officeDocument/2006/relationships/tags" Target="../tags/tag1242.xml"/><Relationship Id="rId8" Type="http://schemas.openxmlformats.org/officeDocument/2006/relationships/tags" Target="../tags/tag1241.xml"/><Relationship Id="rId7" Type="http://schemas.openxmlformats.org/officeDocument/2006/relationships/tags" Target="../tags/tag1240.xml"/><Relationship Id="rId6" Type="http://schemas.openxmlformats.org/officeDocument/2006/relationships/image" Target="../media/image78.png"/><Relationship Id="rId5" Type="http://schemas.openxmlformats.org/officeDocument/2006/relationships/tags" Target="../tags/tag1239.xml"/><Relationship Id="rId4" Type="http://schemas.openxmlformats.org/officeDocument/2006/relationships/tags" Target="../tags/tag1238.xml"/><Relationship Id="rId3" Type="http://schemas.openxmlformats.org/officeDocument/2006/relationships/tags" Target="../tags/tag1237.xml"/><Relationship Id="rId2" Type="http://schemas.openxmlformats.org/officeDocument/2006/relationships/tags" Target="../tags/tag1236.xml"/><Relationship Id="rId16" Type="http://schemas.openxmlformats.org/officeDocument/2006/relationships/slideLayout" Target="../slideLayouts/slideLayout142.xml"/><Relationship Id="rId15" Type="http://schemas.openxmlformats.org/officeDocument/2006/relationships/tags" Target="../tags/tag1247.xml"/><Relationship Id="rId14" Type="http://schemas.openxmlformats.org/officeDocument/2006/relationships/tags" Target="../tags/tag1246.xml"/><Relationship Id="rId13" Type="http://schemas.openxmlformats.org/officeDocument/2006/relationships/tags" Target="../tags/tag1245.xml"/><Relationship Id="rId12" Type="http://schemas.openxmlformats.org/officeDocument/2006/relationships/tags" Target="../tags/tag1244.xml"/><Relationship Id="rId11" Type="http://schemas.openxmlformats.org/officeDocument/2006/relationships/tags" Target="../tags/tag1243.xml"/><Relationship Id="rId10" Type="http://schemas.openxmlformats.org/officeDocument/2006/relationships/image" Target="../media/image79.png"/><Relationship Id="rId1" Type="http://schemas.openxmlformats.org/officeDocument/2006/relationships/tags" Target="../tags/tag1235.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252.xml"/><Relationship Id="rId6" Type="http://schemas.openxmlformats.org/officeDocument/2006/relationships/tags" Target="../tags/tag1251.xml"/><Relationship Id="rId5" Type="http://schemas.openxmlformats.org/officeDocument/2006/relationships/image" Target="../media/image81.png"/><Relationship Id="rId4" Type="http://schemas.openxmlformats.org/officeDocument/2006/relationships/tags" Target="../tags/tag1250.xml"/><Relationship Id="rId3" Type="http://schemas.openxmlformats.org/officeDocument/2006/relationships/image" Target="../media/image80.png"/><Relationship Id="rId2" Type="http://schemas.openxmlformats.org/officeDocument/2006/relationships/tags" Target="../tags/tag1249.xml"/><Relationship Id="rId1" Type="http://schemas.openxmlformats.org/officeDocument/2006/relationships/tags" Target="../tags/tag1248.xml"/></Relationships>
</file>

<file path=ppt/slides/_rels/slide18.xml.rels><?xml version="1.0" encoding="UTF-8" standalone="yes"?>
<Relationships xmlns="http://schemas.openxmlformats.org/package/2006/relationships"><Relationship Id="rId9" Type="http://schemas.openxmlformats.org/officeDocument/2006/relationships/tags" Target="../tags/tag1258.xml"/><Relationship Id="rId8" Type="http://schemas.openxmlformats.org/officeDocument/2006/relationships/tags" Target="../tags/tag1257.xml"/><Relationship Id="rId7" Type="http://schemas.openxmlformats.org/officeDocument/2006/relationships/tags" Target="../tags/tag1256.xml"/><Relationship Id="rId6" Type="http://schemas.openxmlformats.org/officeDocument/2006/relationships/image" Target="../media/image54.png"/><Relationship Id="rId5" Type="http://schemas.openxmlformats.org/officeDocument/2006/relationships/tags" Target="../tags/tag1255.xml"/><Relationship Id="rId4" Type="http://schemas.openxmlformats.org/officeDocument/2006/relationships/image" Target="../media/image82.png"/><Relationship Id="rId3" Type="http://schemas.openxmlformats.org/officeDocument/2006/relationships/tags" Target="../tags/tag1254.xml"/><Relationship Id="rId2" Type="http://schemas.openxmlformats.org/officeDocument/2006/relationships/image" Target="../media/image66.jpeg"/><Relationship Id="rId10" Type="http://schemas.openxmlformats.org/officeDocument/2006/relationships/slideLayout" Target="../slideLayouts/slideLayout90.xml"/><Relationship Id="rId1" Type="http://schemas.openxmlformats.org/officeDocument/2006/relationships/tags" Target="../tags/tag125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58.xml"/><Relationship Id="rId1"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987.xml"/><Relationship Id="rId5" Type="http://schemas.openxmlformats.org/officeDocument/2006/relationships/tags" Target="../tags/tag986.xml"/><Relationship Id="rId4" Type="http://schemas.openxmlformats.org/officeDocument/2006/relationships/tags" Target="../tags/tag985.xml"/><Relationship Id="rId3" Type="http://schemas.openxmlformats.org/officeDocument/2006/relationships/tags" Target="../tags/tag984.xml"/><Relationship Id="rId2" Type="http://schemas.openxmlformats.org/officeDocument/2006/relationships/image" Target="../media/image27.emf"/><Relationship Id="rId1" Type="http://schemas.openxmlformats.org/officeDocument/2006/relationships/tags" Target="../tags/tag983.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tags" Target="../tags/tag992.xml"/><Relationship Id="rId4" Type="http://schemas.openxmlformats.org/officeDocument/2006/relationships/image" Target="../media/image28.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991.xml"/></Relationships>
</file>

<file path=ppt/slides/_rels/slide4.xml.rels><?xml version="1.0" encoding="UTF-8" standalone="yes"?>
<Relationships xmlns="http://schemas.openxmlformats.org/package/2006/relationships"><Relationship Id="rId9" Type="http://schemas.openxmlformats.org/officeDocument/2006/relationships/image" Target="../media/image32.GIF"/><Relationship Id="rId8" Type="http://schemas.openxmlformats.org/officeDocument/2006/relationships/tags" Target="../tags/tag997.xml"/><Relationship Id="rId7" Type="http://schemas.openxmlformats.org/officeDocument/2006/relationships/image" Target="../media/image31.GIF"/><Relationship Id="rId6" Type="http://schemas.openxmlformats.org/officeDocument/2006/relationships/tags" Target="../tags/tag996.xml"/><Relationship Id="rId5" Type="http://schemas.openxmlformats.org/officeDocument/2006/relationships/image" Target="../media/image30.GIF"/><Relationship Id="rId4" Type="http://schemas.openxmlformats.org/officeDocument/2006/relationships/tags" Target="../tags/tag995.xml"/><Relationship Id="rId30" Type="http://schemas.openxmlformats.org/officeDocument/2006/relationships/notesSlide" Target="../notesSlides/notesSlide2.xml"/><Relationship Id="rId3" Type="http://schemas.openxmlformats.org/officeDocument/2006/relationships/tags" Target="../tags/tag994.xml"/><Relationship Id="rId29" Type="http://schemas.openxmlformats.org/officeDocument/2006/relationships/slideLayout" Target="../slideLayouts/slideLayout2.xml"/><Relationship Id="rId28" Type="http://schemas.openxmlformats.org/officeDocument/2006/relationships/tags" Target="../tags/tag1011.xml"/><Relationship Id="rId27" Type="http://schemas.openxmlformats.org/officeDocument/2006/relationships/tags" Target="../tags/tag1010.xml"/><Relationship Id="rId26" Type="http://schemas.openxmlformats.org/officeDocument/2006/relationships/tags" Target="../tags/tag1009.xml"/><Relationship Id="rId25" Type="http://schemas.openxmlformats.org/officeDocument/2006/relationships/tags" Target="../tags/tag1008.xml"/><Relationship Id="rId24" Type="http://schemas.openxmlformats.org/officeDocument/2006/relationships/tags" Target="../tags/tag1007.xml"/><Relationship Id="rId23" Type="http://schemas.openxmlformats.org/officeDocument/2006/relationships/tags" Target="../tags/tag1006.xml"/><Relationship Id="rId22" Type="http://schemas.openxmlformats.org/officeDocument/2006/relationships/tags" Target="../tags/tag1005.xml"/><Relationship Id="rId21" Type="http://schemas.openxmlformats.org/officeDocument/2006/relationships/tags" Target="../tags/tag1004.xml"/><Relationship Id="rId20" Type="http://schemas.openxmlformats.org/officeDocument/2006/relationships/tags" Target="../tags/tag1003.xml"/><Relationship Id="rId2" Type="http://schemas.openxmlformats.org/officeDocument/2006/relationships/image" Target="../media/image29.emf"/><Relationship Id="rId19" Type="http://schemas.openxmlformats.org/officeDocument/2006/relationships/image" Target="../media/image37.GIF"/><Relationship Id="rId18" Type="http://schemas.openxmlformats.org/officeDocument/2006/relationships/tags" Target="../tags/tag1002.xml"/><Relationship Id="rId17" Type="http://schemas.openxmlformats.org/officeDocument/2006/relationships/image" Target="../media/image36.GIF"/><Relationship Id="rId16" Type="http://schemas.openxmlformats.org/officeDocument/2006/relationships/tags" Target="../tags/tag1001.xml"/><Relationship Id="rId15" Type="http://schemas.openxmlformats.org/officeDocument/2006/relationships/image" Target="../media/image35.GIF"/><Relationship Id="rId14" Type="http://schemas.openxmlformats.org/officeDocument/2006/relationships/tags" Target="../tags/tag1000.xml"/><Relationship Id="rId13" Type="http://schemas.openxmlformats.org/officeDocument/2006/relationships/image" Target="../media/image34.GIF"/><Relationship Id="rId12" Type="http://schemas.openxmlformats.org/officeDocument/2006/relationships/tags" Target="../tags/tag999.xml"/><Relationship Id="rId11" Type="http://schemas.openxmlformats.org/officeDocument/2006/relationships/image" Target="../media/image33.GIF"/><Relationship Id="rId10" Type="http://schemas.openxmlformats.org/officeDocument/2006/relationships/tags" Target="../tags/tag998.xml"/><Relationship Id="rId1" Type="http://schemas.openxmlformats.org/officeDocument/2006/relationships/tags" Target="../tags/tag993.xml"/></Relationships>
</file>

<file path=ppt/slides/_rels/slide5.xml.rels><?xml version="1.0" encoding="UTF-8" standalone="yes"?>
<Relationships xmlns="http://schemas.openxmlformats.org/package/2006/relationships"><Relationship Id="rId9" Type="http://schemas.openxmlformats.org/officeDocument/2006/relationships/tags" Target="../tags/tag1021.xml"/><Relationship Id="rId8" Type="http://schemas.openxmlformats.org/officeDocument/2006/relationships/tags" Target="../tags/tag1020.xml"/><Relationship Id="rId7" Type="http://schemas.openxmlformats.org/officeDocument/2006/relationships/tags" Target="../tags/tag1019.xml"/><Relationship Id="rId6" Type="http://schemas.openxmlformats.org/officeDocument/2006/relationships/tags" Target="../tags/tag1018.xml"/><Relationship Id="rId5" Type="http://schemas.openxmlformats.org/officeDocument/2006/relationships/image" Target="../media/image39.png"/><Relationship Id="rId4" Type="http://schemas.openxmlformats.org/officeDocument/2006/relationships/tags" Target="../tags/tag1017.xml"/><Relationship Id="rId31" Type="http://schemas.openxmlformats.org/officeDocument/2006/relationships/slideLayout" Target="../slideLayouts/slideLayout16.xml"/><Relationship Id="rId30" Type="http://schemas.microsoft.com/office/2007/relationships/hdphoto" Target="../media/image41.wdp"/><Relationship Id="rId3" Type="http://schemas.openxmlformats.org/officeDocument/2006/relationships/image" Target="../media/image38.png"/><Relationship Id="rId29" Type="http://schemas.openxmlformats.org/officeDocument/2006/relationships/image" Target="../media/image40.png"/><Relationship Id="rId28" Type="http://schemas.openxmlformats.org/officeDocument/2006/relationships/tags" Target="../tags/tag1040.xml"/><Relationship Id="rId27" Type="http://schemas.openxmlformats.org/officeDocument/2006/relationships/tags" Target="../tags/tag1039.xml"/><Relationship Id="rId26" Type="http://schemas.openxmlformats.org/officeDocument/2006/relationships/tags" Target="../tags/tag1038.xml"/><Relationship Id="rId25" Type="http://schemas.openxmlformats.org/officeDocument/2006/relationships/tags" Target="../tags/tag1037.xml"/><Relationship Id="rId24" Type="http://schemas.openxmlformats.org/officeDocument/2006/relationships/tags" Target="../tags/tag1036.xml"/><Relationship Id="rId23" Type="http://schemas.openxmlformats.org/officeDocument/2006/relationships/tags" Target="../tags/tag1035.xml"/><Relationship Id="rId22" Type="http://schemas.openxmlformats.org/officeDocument/2006/relationships/tags" Target="../tags/tag1034.xml"/><Relationship Id="rId21" Type="http://schemas.openxmlformats.org/officeDocument/2006/relationships/tags" Target="../tags/tag1033.xml"/><Relationship Id="rId20" Type="http://schemas.openxmlformats.org/officeDocument/2006/relationships/tags" Target="../tags/tag1032.xml"/><Relationship Id="rId2" Type="http://schemas.openxmlformats.org/officeDocument/2006/relationships/tags" Target="../tags/tag1016.xml"/><Relationship Id="rId19" Type="http://schemas.openxmlformats.org/officeDocument/2006/relationships/tags" Target="../tags/tag1031.xml"/><Relationship Id="rId18" Type="http://schemas.openxmlformats.org/officeDocument/2006/relationships/tags" Target="../tags/tag1030.xml"/><Relationship Id="rId17" Type="http://schemas.openxmlformats.org/officeDocument/2006/relationships/tags" Target="../tags/tag1029.xml"/><Relationship Id="rId16" Type="http://schemas.openxmlformats.org/officeDocument/2006/relationships/tags" Target="../tags/tag1028.xml"/><Relationship Id="rId15" Type="http://schemas.openxmlformats.org/officeDocument/2006/relationships/tags" Target="../tags/tag1027.xml"/><Relationship Id="rId14" Type="http://schemas.openxmlformats.org/officeDocument/2006/relationships/tags" Target="../tags/tag1026.xml"/><Relationship Id="rId13" Type="http://schemas.openxmlformats.org/officeDocument/2006/relationships/tags" Target="../tags/tag1025.xml"/><Relationship Id="rId12" Type="http://schemas.openxmlformats.org/officeDocument/2006/relationships/tags" Target="../tags/tag1024.xml"/><Relationship Id="rId11" Type="http://schemas.openxmlformats.org/officeDocument/2006/relationships/tags" Target="../tags/tag1023.xml"/><Relationship Id="rId10" Type="http://schemas.openxmlformats.org/officeDocument/2006/relationships/tags" Target="../tags/tag1022.xml"/><Relationship Id="rId1" Type="http://schemas.openxmlformats.org/officeDocument/2006/relationships/tags" Target="../tags/tag1015.xml"/></Relationships>
</file>

<file path=ppt/slides/_rels/slide6.xml.rels><?xml version="1.0" encoding="UTF-8" standalone="yes"?>
<Relationships xmlns="http://schemas.openxmlformats.org/package/2006/relationships"><Relationship Id="rId9" Type="http://schemas.openxmlformats.org/officeDocument/2006/relationships/tags" Target="../tags/tag1047.xml"/><Relationship Id="rId8" Type="http://schemas.openxmlformats.org/officeDocument/2006/relationships/image" Target="../media/image38.png"/><Relationship Id="rId7" Type="http://schemas.openxmlformats.org/officeDocument/2006/relationships/tags" Target="../tags/tag1046.xml"/><Relationship Id="rId6" Type="http://schemas.openxmlformats.org/officeDocument/2006/relationships/tags" Target="../tags/tag1045.xml"/><Relationship Id="rId5" Type="http://schemas.openxmlformats.org/officeDocument/2006/relationships/tags" Target="../tags/tag1044.xml"/><Relationship Id="rId4" Type="http://schemas.openxmlformats.org/officeDocument/2006/relationships/tags" Target="../tags/tag1043.xml"/><Relationship Id="rId3" Type="http://schemas.openxmlformats.org/officeDocument/2006/relationships/tags" Target="../tags/tag1042.xml"/><Relationship Id="rId2" Type="http://schemas.openxmlformats.org/officeDocument/2006/relationships/image" Target="../media/image42.png"/><Relationship Id="rId15" Type="http://schemas.openxmlformats.org/officeDocument/2006/relationships/notesSlide" Target="../notesSlides/notesSlide3.xml"/><Relationship Id="rId14" Type="http://schemas.openxmlformats.org/officeDocument/2006/relationships/slideLayout" Target="../slideLayouts/slideLayout16.xml"/><Relationship Id="rId13" Type="http://schemas.openxmlformats.org/officeDocument/2006/relationships/tags" Target="../tags/tag1050.xml"/><Relationship Id="rId12" Type="http://schemas.openxmlformats.org/officeDocument/2006/relationships/tags" Target="../tags/tag1049.xml"/><Relationship Id="rId11" Type="http://schemas.openxmlformats.org/officeDocument/2006/relationships/tags" Target="../tags/tag1048.xml"/><Relationship Id="rId10" Type="http://schemas.openxmlformats.org/officeDocument/2006/relationships/image" Target="../media/image39.png"/><Relationship Id="rId1" Type="http://schemas.openxmlformats.org/officeDocument/2006/relationships/tags" Target="../tags/tag1041.xml"/></Relationships>
</file>

<file path=ppt/slides/_rels/slide7.xml.rels><?xml version="1.0" encoding="UTF-8" standalone="yes"?>
<Relationships xmlns="http://schemas.openxmlformats.org/package/2006/relationships"><Relationship Id="rId9" Type="http://schemas.openxmlformats.org/officeDocument/2006/relationships/tags" Target="../tags/tag1058.xml"/><Relationship Id="rId8" Type="http://schemas.openxmlformats.org/officeDocument/2006/relationships/tags" Target="../tags/tag1057.xml"/><Relationship Id="rId7" Type="http://schemas.openxmlformats.org/officeDocument/2006/relationships/tags" Target="../tags/tag1056.xml"/><Relationship Id="rId6" Type="http://schemas.openxmlformats.org/officeDocument/2006/relationships/tags" Target="../tags/tag1055.xml"/><Relationship Id="rId5" Type="http://schemas.openxmlformats.org/officeDocument/2006/relationships/tags" Target="../tags/tag1054.xml"/><Relationship Id="rId4" Type="http://schemas.openxmlformats.org/officeDocument/2006/relationships/tags" Target="../tags/tag1053.xml"/><Relationship Id="rId3" Type="http://schemas.openxmlformats.org/officeDocument/2006/relationships/image" Target="../media/image42.png"/><Relationship Id="rId25" Type="http://schemas.openxmlformats.org/officeDocument/2006/relationships/slideLayout" Target="../slideLayouts/slideLayout39.xml"/><Relationship Id="rId24" Type="http://schemas.openxmlformats.org/officeDocument/2006/relationships/tags" Target="../tags/tag1071.xml"/><Relationship Id="rId23" Type="http://schemas.openxmlformats.org/officeDocument/2006/relationships/tags" Target="../tags/tag1070.xml"/><Relationship Id="rId22" Type="http://schemas.openxmlformats.org/officeDocument/2006/relationships/tags" Target="../tags/tag1069.xml"/><Relationship Id="rId21" Type="http://schemas.openxmlformats.org/officeDocument/2006/relationships/tags" Target="../tags/tag1068.xml"/><Relationship Id="rId20" Type="http://schemas.openxmlformats.org/officeDocument/2006/relationships/tags" Target="../tags/tag1067.xml"/><Relationship Id="rId2" Type="http://schemas.openxmlformats.org/officeDocument/2006/relationships/tags" Target="../tags/tag1052.xml"/><Relationship Id="rId19" Type="http://schemas.openxmlformats.org/officeDocument/2006/relationships/tags" Target="../tags/tag1066.xml"/><Relationship Id="rId18" Type="http://schemas.openxmlformats.org/officeDocument/2006/relationships/tags" Target="../tags/tag1065.xml"/><Relationship Id="rId17" Type="http://schemas.openxmlformats.org/officeDocument/2006/relationships/tags" Target="../tags/tag1064.xml"/><Relationship Id="rId16" Type="http://schemas.openxmlformats.org/officeDocument/2006/relationships/image" Target="../media/image44.png"/><Relationship Id="rId15" Type="http://schemas.openxmlformats.org/officeDocument/2006/relationships/tags" Target="../tags/tag1063.xml"/><Relationship Id="rId14" Type="http://schemas.openxmlformats.org/officeDocument/2006/relationships/tags" Target="../tags/tag1062.xml"/><Relationship Id="rId13" Type="http://schemas.openxmlformats.org/officeDocument/2006/relationships/tags" Target="../tags/tag1061.xml"/><Relationship Id="rId12" Type="http://schemas.openxmlformats.org/officeDocument/2006/relationships/image" Target="../media/image43.png"/><Relationship Id="rId11" Type="http://schemas.openxmlformats.org/officeDocument/2006/relationships/tags" Target="../tags/tag1060.xml"/><Relationship Id="rId10" Type="http://schemas.openxmlformats.org/officeDocument/2006/relationships/tags" Target="../tags/tag1059.xml"/><Relationship Id="rId1" Type="http://schemas.openxmlformats.org/officeDocument/2006/relationships/tags" Target="../tags/tag1051.xml"/></Relationships>
</file>

<file path=ppt/slides/_rels/slide8.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7.xml"/><Relationship Id="rId3" Type="http://schemas.openxmlformats.org/officeDocument/2006/relationships/image" Target="../media/image47.png"/><Relationship Id="rId2" Type="http://schemas.openxmlformats.org/officeDocument/2006/relationships/image" Target="../media/image46.png"/><Relationship Id="rId10" Type="http://schemas.openxmlformats.org/officeDocument/2006/relationships/slideLayout" Target="../slideLayouts/slideLayout151.xml"/><Relationship Id="rId1" Type="http://schemas.openxmlformats.org/officeDocument/2006/relationships/image" Target="../media/image45.png"/></Relationships>
</file>

<file path=ppt/slides/_rels/slide9.xml.rels><?xml version="1.0" encoding="UTF-8" standalone="yes"?>
<Relationships xmlns="http://schemas.openxmlformats.org/package/2006/relationships"><Relationship Id="rId9" Type="http://schemas.openxmlformats.org/officeDocument/2006/relationships/tags" Target="../tags/tag1079.xml"/><Relationship Id="rId8" Type="http://schemas.openxmlformats.org/officeDocument/2006/relationships/tags" Target="../tags/tag1078.xml"/><Relationship Id="rId7" Type="http://schemas.openxmlformats.org/officeDocument/2006/relationships/tags" Target="../tags/tag1077.xml"/><Relationship Id="rId6" Type="http://schemas.openxmlformats.org/officeDocument/2006/relationships/tags" Target="../tags/tag1076.xml"/><Relationship Id="rId5" Type="http://schemas.openxmlformats.org/officeDocument/2006/relationships/tags" Target="../tags/tag1075.xml"/><Relationship Id="rId4" Type="http://schemas.openxmlformats.org/officeDocument/2006/relationships/tags" Target="../tags/tag1074.xml"/><Relationship Id="rId34" Type="http://schemas.openxmlformats.org/officeDocument/2006/relationships/notesSlide" Target="../notesSlides/notesSlide4.xml"/><Relationship Id="rId33" Type="http://schemas.openxmlformats.org/officeDocument/2006/relationships/slideLayout" Target="../slideLayouts/slideLayout90.xml"/><Relationship Id="rId32" Type="http://schemas.openxmlformats.org/officeDocument/2006/relationships/tags" Target="../tags/tag1097.xml"/><Relationship Id="rId31" Type="http://schemas.openxmlformats.org/officeDocument/2006/relationships/image" Target="../media/image39.png"/><Relationship Id="rId30" Type="http://schemas.openxmlformats.org/officeDocument/2006/relationships/tags" Target="../tags/tag1096.xml"/><Relationship Id="rId3" Type="http://schemas.openxmlformats.org/officeDocument/2006/relationships/tags" Target="../tags/tag1073.xml"/><Relationship Id="rId29" Type="http://schemas.openxmlformats.org/officeDocument/2006/relationships/image" Target="../media/image38.png"/><Relationship Id="rId28" Type="http://schemas.openxmlformats.org/officeDocument/2006/relationships/tags" Target="../tags/tag1095.xml"/><Relationship Id="rId27" Type="http://schemas.openxmlformats.org/officeDocument/2006/relationships/tags" Target="../tags/tag1094.xml"/><Relationship Id="rId26" Type="http://schemas.openxmlformats.org/officeDocument/2006/relationships/tags" Target="../tags/tag1093.xml"/><Relationship Id="rId25" Type="http://schemas.openxmlformats.org/officeDocument/2006/relationships/tags" Target="../tags/tag1092.xml"/><Relationship Id="rId24" Type="http://schemas.openxmlformats.org/officeDocument/2006/relationships/tags" Target="../tags/tag1091.xml"/><Relationship Id="rId23" Type="http://schemas.openxmlformats.org/officeDocument/2006/relationships/image" Target="../media/image56.png"/><Relationship Id="rId22" Type="http://schemas.openxmlformats.org/officeDocument/2006/relationships/tags" Target="../tags/tag1090.xml"/><Relationship Id="rId21" Type="http://schemas.openxmlformats.org/officeDocument/2006/relationships/tags" Target="../tags/tag1089.xml"/><Relationship Id="rId20" Type="http://schemas.openxmlformats.org/officeDocument/2006/relationships/tags" Target="../tags/tag1088.xml"/><Relationship Id="rId2" Type="http://schemas.openxmlformats.org/officeDocument/2006/relationships/image" Target="../media/image53.png"/><Relationship Id="rId19" Type="http://schemas.openxmlformats.org/officeDocument/2006/relationships/tags" Target="../tags/tag1087.xml"/><Relationship Id="rId18" Type="http://schemas.openxmlformats.org/officeDocument/2006/relationships/tags" Target="../tags/tag1086.xml"/><Relationship Id="rId17" Type="http://schemas.openxmlformats.org/officeDocument/2006/relationships/image" Target="../media/image55.png"/><Relationship Id="rId16" Type="http://schemas.openxmlformats.org/officeDocument/2006/relationships/tags" Target="../tags/tag1085.xml"/><Relationship Id="rId15" Type="http://schemas.openxmlformats.org/officeDocument/2006/relationships/tags" Target="../tags/tag1084.xml"/><Relationship Id="rId14" Type="http://schemas.openxmlformats.org/officeDocument/2006/relationships/image" Target="../media/image54.png"/><Relationship Id="rId13" Type="http://schemas.openxmlformats.org/officeDocument/2006/relationships/tags" Target="../tags/tag1083.xml"/><Relationship Id="rId12" Type="http://schemas.openxmlformats.org/officeDocument/2006/relationships/tags" Target="../tags/tag1082.xml"/><Relationship Id="rId11" Type="http://schemas.openxmlformats.org/officeDocument/2006/relationships/tags" Target="../tags/tag1081.xml"/><Relationship Id="rId10" Type="http://schemas.openxmlformats.org/officeDocument/2006/relationships/tags" Target="../tags/tag1080.xml"/><Relationship Id="rId1" Type="http://schemas.openxmlformats.org/officeDocument/2006/relationships/tags" Target="../tags/tag10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custDataLst>
              <p:tags r:id="rId1"/>
            </p:custDataLst>
          </p:nvPr>
        </p:nvSpPr>
        <p:spPr>
          <a:xfrm>
            <a:off x="-16510" y="2816225"/>
            <a:ext cx="2867660" cy="4084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pic>
        <p:nvPicPr>
          <p:cNvPr id="17" name="图片 16"/>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flipH="1">
            <a:off x="6770312" y="1502974"/>
            <a:ext cx="4241139" cy="4768326"/>
          </a:xfrm>
          <a:prstGeom prst="rect">
            <a:avLst/>
          </a:prstGeom>
        </p:spPr>
      </p:pic>
      <p:pic>
        <p:nvPicPr>
          <p:cNvPr id="28" name="图片 2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89539" y="3361316"/>
            <a:ext cx="2273097" cy="2273097"/>
          </a:xfrm>
          <a:prstGeom prst="rect">
            <a:avLst/>
          </a:prstGeom>
        </p:spPr>
      </p:pic>
      <p:sp>
        <p:nvSpPr>
          <p:cNvPr id="4" name="圆角矩形 3"/>
          <p:cNvSpPr/>
          <p:nvPr>
            <p:custDataLst>
              <p:tags r:id="rId7"/>
            </p:custDataLst>
          </p:nvPr>
        </p:nvSpPr>
        <p:spPr>
          <a:xfrm>
            <a:off x="784860" y="1270635"/>
            <a:ext cx="10372725" cy="3867785"/>
          </a:xfrm>
          <a:prstGeom prst="roundRect">
            <a:avLst/>
          </a:prstGeom>
          <a:solidFill>
            <a:schemeClr val="accent4">
              <a:lumMod val="40000"/>
              <a:lumOff val="60000"/>
            </a:schemeClr>
          </a:solidFill>
          <a:ln w="19050">
            <a:solidFill>
              <a:schemeClr val="tx1">
                <a:lumMod val="50000"/>
                <a:lumOff val="50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1" rIns="91423" bIns="45711"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10" name="文本框 9"/>
          <p:cNvSpPr txBox="1"/>
          <p:nvPr>
            <p:custDataLst>
              <p:tags r:id="rId8"/>
            </p:custDataLst>
          </p:nvPr>
        </p:nvSpPr>
        <p:spPr>
          <a:xfrm>
            <a:off x="1285240" y="1503045"/>
            <a:ext cx="9632950" cy="3412490"/>
          </a:xfrm>
          <a:prstGeom prst="rect">
            <a:avLst/>
          </a:prstGeom>
          <a:noFill/>
        </p:spPr>
        <p:txBody>
          <a:bodyPr wrap="square" rtlCol="0" anchor="t">
            <a:spAutoFit/>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3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sym typeface="+mn-ea"/>
              </a:rPr>
              <a:t>I just had my first maths class at senior high school! The class was difficult, but the teacher was kind and friendly. He even told us a funny story, and everyone laughed so much!I found most of my classmates and teachers friendly and helpful.</a:t>
            </a:r>
            <a:endParaRPr kumimoji="0" lang="zh-CN" altLang="en-US" sz="3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endParaRPr>
          </a:p>
        </p:txBody>
      </p:sp>
      <p:pic>
        <p:nvPicPr>
          <p:cNvPr id="19" name="图片 18"/>
          <p:cNvPicPr>
            <a:picLocks noChangeAspect="1"/>
          </p:cNvPicPr>
          <p:nvPr>
            <p:custDataLst>
              <p:tags r:id="rId9"/>
            </p:custDataLst>
          </p:nvPr>
        </p:nvPicPr>
        <p:blipFill>
          <a:blip r:embed="rId10">
            <a:clrChange>
              <a:clrFrom>
                <a:srgbClr val="FEFDFF">
                  <a:alpha val="100000"/>
                </a:srgbClr>
              </a:clrFrom>
              <a:clrTo>
                <a:srgbClr val="FEFDFF">
                  <a:alpha val="100000"/>
                  <a:alpha val="0"/>
                </a:srgbClr>
              </a:clrTo>
            </a:clrChange>
          </a:blip>
          <a:srcRect l="10807" t="5219" r="17702"/>
          <a:stretch>
            <a:fillRect/>
          </a:stretch>
        </p:blipFill>
        <p:spPr>
          <a:xfrm>
            <a:off x="10951210" y="201295"/>
            <a:ext cx="981710" cy="1069340"/>
          </a:xfrm>
          <a:prstGeom prst="ellipse">
            <a:avLst/>
          </a:prstGeom>
        </p:spPr>
      </p:pic>
      <p:sp>
        <p:nvSpPr>
          <p:cNvPr id="15" name="矩形 14"/>
          <p:cNvSpPr/>
          <p:nvPr>
            <p:custDataLst>
              <p:tags r:id="rId11"/>
            </p:custDataLst>
          </p:nvPr>
        </p:nvSpPr>
        <p:spPr>
          <a:xfrm>
            <a:off x="8921456" y="222238"/>
            <a:ext cx="1764665" cy="768350"/>
          </a:xfrm>
          <a:prstGeom prst="rect">
            <a:avLst/>
          </a:prstGeom>
          <a:noFill/>
          <a:ln>
            <a:noFill/>
          </a:ln>
        </p:spPr>
        <p:txBody>
          <a:bodyPr wrap="non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0" normalizeH="0" baseline="0" noProof="0">
                <a:ln w="22225">
                  <a:solidFill>
                    <a:srgbClr val="58B6E5"/>
                  </a:solidFill>
                  <a:prstDash val="solid"/>
                </a:ln>
                <a:gradFill>
                  <a:gsLst>
                    <a:gs pos="0">
                      <a:srgbClr val="012D86"/>
                    </a:gs>
                    <a:gs pos="100000">
                      <a:srgbClr val="0E2557"/>
                    </a:gs>
                  </a:gsLst>
                  <a:lin scaled="0"/>
                </a:gradFill>
                <a:effectLst/>
                <a:uLnTx/>
                <a:uFillTx/>
                <a:latin typeface="Calibri" panose="020F0502020204030204" pitchFamily="34" charset="0"/>
                <a:ea typeface="宋体" panose="02010600030101010101" pitchFamily="2" charset="-122"/>
                <a:cs typeface="Arial" panose="020B0604020202020204"/>
              </a:rPr>
              <a:t>Para. 2</a:t>
            </a:r>
            <a:endParaRPr kumimoji="0" lang="en-US" altLang="zh-CN" sz="4400" b="1" i="0" u="none" strike="noStrike" kern="1200" cap="none" spc="0" normalizeH="0" baseline="0" noProof="0">
              <a:ln w="22225">
                <a:solidFill>
                  <a:srgbClr val="58B6E5"/>
                </a:solidFill>
                <a:prstDash val="solid"/>
              </a:ln>
              <a:gradFill>
                <a:gsLst>
                  <a:gs pos="0">
                    <a:srgbClr val="012D86"/>
                  </a:gs>
                  <a:gs pos="100000">
                    <a:srgbClr val="0E2557"/>
                  </a:gs>
                </a:gsLst>
                <a:lin scaled="0"/>
              </a:gradFill>
              <a:effectLst/>
              <a:uLnTx/>
              <a:uFillTx/>
              <a:latin typeface="Calibri" panose="020F0502020204030204" pitchFamily="34" charset="0"/>
              <a:ea typeface="宋体" panose="02010600030101010101" pitchFamily="2" charset="-122"/>
              <a:cs typeface="Arial" panose="020B0604020202020204"/>
            </a:endParaRPr>
          </a:p>
        </p:txBody>
      </p:sp>
      <p:sp>
        <p:nvSpPr>
          <p:cNvPr id="11" name="文本框 10"/>
          <p:cNvSpPr txBox="1"/>
          <p:nvPr>
            <p:custDataLst>
              <p:tags r:id="rId12"/>
            </p:custDataLst>
          </p:nvPr>
        </p:nvSpPr>
        <p:spPr>
          <a:xfrm>
            <a:off x="615950" y="5379085"/>
            <a:ext cx="9145905" cy="1198880"/>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sym typeface="+mn-ea"/>
              </a:rPr>
              <a:t>How was her first maths class?</a:t>
            </a:r>
            <a:endPar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sym typeface="+mn-ea"/>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sym typeface="+mn-ea"/>
              </a:rPr>
              <a:t>It was ___________________.</a:t>
            </a:r>
            <a:endPar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endParaRPr>
          </a:p>
        </p:txBody>
      </p:sp>
      <p:cxnSp>
        <p:nvCxnSpPr>
          <p:cNvPr id="21" name="直接连接符 20"/>
          <p:cNvCxnSpPr/>
          <p:nvPr>
            <p:custDataLst>
              <p:tags r:id="rId13"/>
            </p:custDataLst>
          </p:nvPr>
        </p:nvCxnSpPr>
        <p:spPr>
          <a:xfrm>
            <a:off x="2786675" y="2753485"/>
            <a:ext cx="3994680" cy="635"/>
          </a:xfrm>
          <a:prstGeom prst="line">
            <a:avLst/>
          </a:prstGeom>
          <a:ln w="57150"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cxnSp>
        <p:nvCxnSpPr>
          <p:cNvPr id="14" name="直接连接符 13"/>
          <p:cNvCxnSpPr/>
          <p:nvPr>
            <p:custDataLst>
              <p:tags r:id="rId14"/>
            </p:custDataLst>
          </p:nvPr>
        </p:nvCxnSpPr>
        <p:spPr>
          <a:xfrm>
            <a:off x="1330491" y="3456324"/>
            <a:ext cx="3105845" cy="0"/>
          </a:xfrm>
          <a:prstGeom prst="line">
            <a:avLst/>
          </a:prstGeom>
          <a:ln w="57150" cmpd="sng">
            <a:solidFill>
              <a:srgbClr val="FF0000">
                <a:alpha val="89000"/>
              </a:srgbClr>
            </a:solidFill>
            <a:prstDash val="solid"/>
          </a:ln>
        </p:spPr>
        <p:style>
          <a:lnRef idx="3">
            <a:schemeClr val="accent2"/>
          </a:lnRef>
          <a:fillRef idx="0">
            <a:schemeClr val="accent2"/>
          </a:fillRef>
          <a:effectRef idx="2">
            <a:schemeClr val="accent2"/>
          </a:effectRef>
          <a:fontRef idx="minor">
            <a:schemeClr val="tx1"/>
          </a:fontRef>
        </p:style>
      </p:cxnSp>
      <p:cxnSp>
        <p:nvCxnSpPr>
          <p:cNvPr id="16" name="直接连接符 15"/>
          <p:cNvCxnSpPr/>
          <p:nvPr>
            <p:custDataLst>
              <p:tags r:id="rId15"/>
            </p:custDataLst>
          </p:nvPr>
        </p:nvCxnSpPr>
        <p:spPr>
          <a:xfrm>
            <a:off x="8030591" y="3557812"/>
            <a:ext cx="789794" cy="6349"/>
          </a:xfrm>
          <a:prstGeom prst="line">
            <a:avLst/>
          </a:prstGeom>
          <a:ln w="66675"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cxnSp>
        <p:nvCxnSpPr>
          <p:cNvPr id="23" name="直接连接符 22"/>
          <p:cNvCxnSpPr/>
          <p:nvPr>
            <p:custDataLst>
              <p:tags r:id="rId16"/>
            </p:custDataLst>
          </p:nvPr>
        </p:nvCxnSpPr>
        <p:spPr>
          <a:xfrm>
            <a:off x="4000035" y="4158521"/>
            <a:ext cx="1566890" cy="5079"/>
          </a:xfrm>
          <a:prstGeom prst="line">
            <a:avLst/>
          </a:prstGeom>
          <a:ln w="60325" cmpd="sng">
            <a:solidFill>
              <a:srgbClr val="FF0000">
                <a:alpha val="92000"/>
              </a:srgbClr>
            </a:solidFill>
            <a:prstDash val="solid"/>
          </a:ln>
        </p:spPr>
        <p:style>
          <a:lnRef idx="3">
            <a:schemeClr val="accent2"/>
          </a:lnRef>
          <a:fillRef idx="0">
            <a:schemeClr val="accent2"/>
          </a:fillRef>
          <a:effectRef idx="2">
            <a:schemeClr val="accent2"/>
          </a:effectRef>
          <a:fontRef idx="minor">
            <a:schemeClr val="tx1"/>
          </a:fontRef>
        </p:style>
      </p:cxnSp>
      <p:cxnSp>
        <p:nvCxnSpPr>
          <p:cNvPr id="24" name="直接连接符 23"/>
          <p:cNvCxnSpPr/>
          <p:nvPr>
            <p:custDataLst>
              <p:tags r:id="rId17"/>
            </p:custDataLst>
          </p:nvPr>
        </p:nvCxnSpPr>
        <p:spPr>
          <a:xfrm>
            <a:off x="5770480" y="4802834"/>
            <a:ext cx="3859530" cy="12065"/>
          </a:xfrm>
          <a:prstGeom prst="line">
            <a:avLst/>
          </a:prstGeom>
          <a:ln w="76200"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pic>
        <p:nvPicPr>
          <p:cNvPr id="35" name="图片 34"/>
          <p:cNvPicPr>
            <a:picLocks noChangeAspect="1"/>
          </p:cNvPicPr>
          <p:nvPr>
            <p:custDataLst>
              <p:tags r:id="rId18"/>
            </p:custDataLst>
          </p:nvPr>
        </p:nvPicPr>
        <p:blipFill>
          <a:blip r:embed="rId19">
            <a:extLst>
              <a:ext uri="{28A0092B-C50C-407E-A947-70E740481C1C}">
                <a14:useLocalDpi xmlns:a14="http://schemas.microsoft.com/office/drawing/2010/main" val="0"/>
              </a:ext>
            </a:extLst>
          </a:blip>
          <a:srcRect l="395" t="35882" r="-395" b="7183"/>
          <a:stretch>
            <a:fillRect/>
          </a:stretch>
        </p:blipFill>
        <p:spPr>
          <a:xfrm rot="10800000" flipH="1" flipV="1">
            <a:off x="3836670" y="429260"/>
            <a:ext cx="4983480" cy="2004060"/>
          </a:xfrm>
          <a:prstGeom prst="rect">
            <a:avLst/>
          </a:prstGeom>
        </p:spPr>
      </p:pic>
      <p:sp>
        <p:nvSpPr>
          <p:cNvPr id="36" name="文本框 35"/>
          <p:cNvSpPr txBox="1"/>
          <p:nvPr>
            <p:custDataLst>
              <p:tags r:id="rId20"/>
            </p:custDataLst>
          </p:nvPr>
        </p:nvSpPr>
        <p:spPr>
          <a:xfrm>
            <a:off x="4620895" y="616585"/>
            <a:ext cx="3848735" cy="10763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6096E6">
                    <a:lumMod val="75000"/>
                  </a:srgbClr>
                </a:solidFill>
                <a:effectLst>
                  <a:outerShdw blurRad="38100" dist="25400" dir="5400000" algn="ctr" rotWithShape="0">
                    <a:srgbClr val="6E747A">
                      <a:alpha val="43000"/>
                    </a:srgbClr>
                  </a:outerShdw>
                </a:effectLst>
                <a:uLnTx/>
                <a:uFillTx/>
                <a:latin typeface="Calibri" panose="020F0502020204030204" pitchFamily="34" charset="0"/>
                <a:ea typeface="宋体" panose="02010600030101010101" pitchFamily="2" charset="-122"/>
                <a:cs typeface="Arial" panose="020B0604020202020204"/>
              </a:rPr>
              <a:t>Pay attention to the link words.</a:t>
            </a:r>
            <a:endParaRPr kumimoji="0" lang="en-US" altLang="zh-CN" sz="3200" b="1" i="0" u="none" strike="noStrike" kern="1200" cap="none" spc="0" normalizeH="0" baseline="0" noProof="0">
              <a:ln>
                <a:noFill/>
              </a:ln>
              <a:solidFill>
                <a:srgbClr val="6096E6">
                  <a:lumMod val="75000"/>
                </a:srgbClr>
              </a:solidFill>
              <a:effectLst>
                <a:outerShdw blurRad="38100" dist="25400" dir="5400000" algn="ctr" rotWithShape="0">
                  <a:srgbClr val="6E747A">
                    <a:alpha val="43000"/>
                  </a:srgbClr>
                </a:outerShdw>
              </a:effectLst>
              <a:uLnTx/>
              <a:uFillTx/>
              <a:latin typeface="Calibri" panose="020F0502020204030204" pitchFamily="34" charset="0"/>
              <a:ea typeface="宋体" panose="02010600030101010101" pitchFamily="2" charset="-122"/>
              <a:cs typeface="Arial" panose="020B0604020202020204"/>
            </a:endParaRPr>
          </a:p>
        </p:txBody>
      </p:sp>
      <p:cxnSp>
        <p:nvCxnSpPr>
          <p:cNvPr id="12" name="直接箭头连接符 11"/>
          <p:cNvCxnSpPr/>
          <p:nvPr>
            <p:custDataLst>
              <p:tags r:id="rId21"/>
            </p:custDataLst>
          </p:nvPr>
        </p:nvCxnSpPr>
        <p:spPr>
          <a:xfrm flipV="1">
            <a:off x="4158615" y="2177415"/>
            <a:ext cx="1099185" cy="3093720"/>
          </a:xfrm>
          <a:prstGeom prst="straightConnector1">
            <a:avLst/>
          </a:prstGeom>
          <a:ln w="603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椭圆 21"/>
          <p:cNvSpPr/>
          <p:nvPr>
            <p:custDataLst>
              <p:tags r:id="rId22"/>
            </p:custDataLst>
          </p:nvPr>
        </p:nvSpPr>
        <p:spPr>
          <a:xfrm>
            <a:off x="6997065" y="2319655"/>
            <a:ext cx="737870" cy="530225"/>
          </a:xfrm>
          <a:prstGeom prst="ellipse">
            <a:avLst/>
          </a:prstGeom>
          <a:noFill/>
          <a:ln w="666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25" name="文本框 24"/>
          <p:cNvSpPr txBox="1"/>
          <p:nvPr>
            <p:custDataLst>
              <p:tags r:id="rId23"/>
            </p:custDataLst>
          </p:nvPr>
        </p:nvSpPr>
        <p:spPr>
          <a:xfrm>
            <a:off x="1923415" y="5888990"/>
            <a:ext cx="6096000" cy="645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FF0000"/>
                </a:solidFill>
                <a:effectLst/>
                <a:uLnTx/>
                <a:uFillTx/>
                <a:latin typeface="Calibri" panose="020F0502020204030204" pitchFamily="34" charset="0"/>
                <a:ea typeface="宋体" panose="02010600030101010101" pitchFamily="2" charset="-122"/>
                <a:cs typeface="Arial" panose="020B0604020202020204"/>
                <a:sym typeface="+mn-ea"/>
              </a:rPr>
              <a:t>difficult but interesting.</a:t>
            </a:r>
            <a:endParaRPr kumimoji="0" lang="en-US" altLang="zh-CN" sz="3600" b="1" i="0" u="none" strike="noStrike" kern="1200" cap="none" spc="0" normalizeH="0" baseline="0" noProof="0">
              <a:ln>
                <a:noFill/>
              </a:ln>
              <a:solidFill>
                <a:srgbClr val="FF0000"/>
              </a:solidFill>
              <a:effectLst/>
              <a:uLnTx/>
              <a:uFillTx/>
              <a:latin typeface="Calibri" panose="020F0502020204030204" pitchFamily="34" charset="0"/>
              <a:ea typeface="宋体" panose="02010600030101010101" pitchFamily="2" charset="-122"/>
              <a:cs typeface="Arial" panose="020B0604020202020204"/>
            </a:endParaRPr>
          </a:p>
        </p:txBody>
      </p:sp>
      <p:pic>
        <p:nvPicPr>
          <p:cNvPr id="2" name="图片 1"/>
          <p:cNvPicPr>
            <a:picLocks noChangeAspect="1"/>
          </p:cNvPicPr>
          <p:nvPr>
            <p:custDataLst>
              <p:tags r:id="rId24"/>
            </p:custDataLst>
          </p:nvPr>
        </p:nvPicPr>
        <p:blipFill>
          <a:blip r:embed="rId25">
            <a:extLst>
              <a:ext uri="{28A0092B-C50C-407E-A947-70E740481C1C}">
                <a14:useLocalDpi xmlns:a14="http://schemas.microsoft.com/office/drawing/2010/main" val="0"/>
              </a:ext>
            </a:extLst>
          </a:blip>
          <a:stretch>
            <a:fillRect/>
          </a:stretch>
        </p:blipFill>
        <p:spPr>
          <a:xfrm>
            <a:off x="381635" y="60960"/>
            <a:ext cx="1865630" cy="1760855"/>
          </a:xfrm>
          <a:prstGeom prst="rect">
            <a:avLst/>
          </a:prstGeom>
        </p:spPr>
      </p:pic>
      <p:sp>
        <p:nvSpPr>
          <p:cNvPr id="3" name="椭圆 2"/>
          <p:cNvSpPr/>
          <p:nvPr>
            <p:custDataLst>
              <p:tags r:id="rId26"/>
            </p:custDataLst>
          </p:nvPr>
        </p:nvSpPr>
        <p:spPr>
          <a:xfrm>
            <a:off x="713105" y="376555"/>
            <a:ext cx="1210310" cy="1156970"/>
          </a:xfrm>
          <a:prstGeom prst="ellipse">
            <a:avLst/>
          </a:prstGeom>
          <a:solidFill>
            <a:schemeClr val="accent5">
              <a:lumMod val="40000"/>
              <a:lumOff val="60000"/>
            </a:schemeClr>
          </a:solidFill>
          <a:ln>
            <a:solidFill>
              <a:srgbClr val="CFEA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nvGrpSpPr>
          <p:cNvPr id="7" name="组合 6"/>
          <p:cNvGrpSpPr/>
          <p:nvPr>
            <p:custDataLst>
              <p:tags r:id="rId27"/>
            </p:custDataLst>
          </p:nvPr>
        </p:nvGrpSpPr>
        <p:grpSpPr>
          <a:xfrm rot="5400000">
            <a:off x="750606" y="923236"/>
            <a:ext cx="1113487" cy="45711"/>
            <a:chOff x="8298323" y="530613"/>
            <a:chExt cx="1420396" cy="119855"/>
          </a:xfrm>
        </p:grpSpPr>
        <p:sp>
          <p:nvSpPr>
            <p:cNvPr id="8" name="右箭头 7"/>
            <p:cNvSpPr/>
            <p:nvPr>
              <p:custDataLst>
                <p:tags r:id="rId28"/>
              </p:custDataLst>
            </p:nvPr>
          </p:nvSpPr>
          <p:spPr>
            <a:xfrm>
              <a:off x="9016409" y="531628"/>
              <a:ext cx="702310" cy="1188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9" name="右箭头 8"/>
            <p:cNvSpPr/>
            <p:nvPr>
              <p:custDataLst>
                <p:tags r:id="rId29"/>
              </p:custDataLst>
            </p:nvPr>
          </p:nvSpPr>
          <p:spPr>
            <a:xfrm flipH="1">
              <a:off x="8298323" y="530613"/>
              <a:ext cx="702310" cy="11884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grpSp>
        <p:nvGrpSpPr>
          <p:cNvPr id="13" name="组合 12"/>
          <p:cNvGrpSpPr/>
          <p:nvPr>
            <p:custDataLst>
              <p:tags r:id="rId30"/>
            </p:custDataLst>
          </p:nvPr>
        </p:nvGrpSpPr>
        <p:grpSpPr>
          <a:xfrm rot="10080000">
            <a:off x="1173705" y="566349"/>
            <a:ext cx="265633" cy="792829"/>
            <a:chOff x="9833267" y="2636024"/>
            <a:chExt cx="265682" cy="792976"/>
          </a:xfrm>
        </p:grpSpPr>
        <p:sp>
          <p:nvSpPr>
            <p:cNvPr id="5" name="右箭头 4"/>
            <p:cNvSpPr/>
            <p:nvPr>
              <p:custDataLst>
                <p:tags r:id="rId31"/>
              </p:custDataLst>
            </p:nvPr>
          </p:nvSpPr>
          <p:spPr>
            <a:xfrm rot="18000000" flipH="1">
              <a:off x="9649035" y="3186004"/>
              <a:ext cx="427228" cy="5876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6" name="右箭头 5"/>
            <p:cNvSpPr/>
            <p:nvPr>
              <p:custDataLst>
                <p:tags r:id="rId32"/>
              </p:custDataLst>
            </p:nvPr>
          </p:nvSpPr>
          <p:spPr>
            <a:xfrm rot="18000000" flipH="1">
              <a:off x="9862669" y="2826972"/>
              <a:ext cx="427227" cy="45332"/>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sp>
        <p:nvSpPr>
          <p:cNvPr id="18" name="矩形: 圆角 17"/>
          <p:cNvSpPr/>
          <p:nvPr/>
        </p:nvSpPr>
        <p:spPr>
          <a:xfrm>
            <a:off x="6658826" y="5633274"/>
            <a:ext cx="1535634" cy="725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Key Words</a:t>
            </a:r>
            <a:endParaRPr lang="zh-CN" altLang="en-US" dirty="0"/>
          </a:p>
        </p:txBody>
      </p:sp>
      <p:sp>
        <p:nvSpPr>
          <p:cNvPr id="20" name="加号 19"/>
          <p:cNvSpPr/>
          <p:nvPr/>
        </p:nvSpPr>
        <p:spPr>
          <a:xfrm>
            <a:off x="8269443" y="5684808"/>
            <a:ext cx="618217" cy="58743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8921456" y="5577219"/>
            <a:ext cx="1535634" cy="725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Link Words</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1000" fill="hold"/>
                                        <p:tgtEl>
                                          <p:spTgt spid="25"/>
                                        </p:tgtEl>
                                        <p:attrNameLst>
                                          <p:attrName>ppt_w</p:attrName>
                                        </p:attrNameLst>
                                      </p:cBhvr>
                                      <p:tavLst>
                                        <p:tav tm="0">
                                          <p:val>
                                            <p:strVal val="#ppt_w+.3"/>
                                          </p:val>
                                        </p:tav>
                                        <p:tav tm="100000">
                                          <p:val>
                                            <p:strVal val="#ppt_w"/>
                                          </p:val>
                                        </p:tav>
                                      </p:tavLst>
                                    </p:anim>
                                    <p:anim calcmode="lin" valueType="num">
                                      <p:cBhvr>
                                        <p:cTn id="60" dur="1000" fill="hold"/>
                                        <p:tgtEl>
                                          <p:spTgt spid="25"/>
                                        </p:tgtEl>
                                        <p:attrNameLst>
                                          <p:attrName>ppt_h</p:attrName>
                                        </p:attrNameLst>
                                      </p:cBhvr>
                                      <p:tavLst>
                                        <p:tav tm="0">
                                          <p:val>
                                            <p:strVal val="#ppt_h"/>
                                          </p:val>
                                        </p:tav>
                                        <p:tav tm="100000">
                                          <p:val>
                                            <p:strVal val="#ppt_h"/>
                                          </p:val>
                                        </p:tav>
                                      </p:tavLst>
                                    </p:anim>
                                    <p:animEffect transition="in" filter="fade">
                                      <p:cBhvr>
                                        <p:cTn id="61" dur="10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1" grpId="0" bldLvl="0" animBg="1"/>
      <p:bldP spid="36" grpId="0"/>
      <p:bldP spid="22" grpId="0" animBg="1"/>
      <p:bldP spid="25" grpId="0"/>
      <p:bldP spid="25" grpId="1"/>
      <p:bldP spid="18" grpId="0" animBg="1"/>
      <p:bldP spid="20"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70614" y="259079"/>
            <a:ext cx="12951632" cy="7544538"/>
          </a:xfrm>
          <a:prstGeom prst="rect">
            <a:avLst/>
          </a:prstGeom>
        </p:spPr>
      </p:pic>
      <p:pic>
        <p:nvPicPr>
          <p:cNvPr id="4" name="图片 3"/>
          <p:cNvPicPr>
            <a:picLocks noChangeAspect="1"/>
          </p:cNvPicPr>
          <p:nvPr>
            <p:custDataLst>
              <p:tags r:id="rId3"/>
            </p:custDataLst>
          </p:nvPr>
        </p:nvPicPr>
        <p:blipFill>
          <a:blip r:embed="rId4" cstate="print">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7249608" y="1408903"/>
            <a:ext cx="4116575" cy="4117562"/>
          </a:xfrm>
          <a:prstGeom prst="rect">
            <a:avLst/>
          </a:prstGeom>
        </p:spPr>
      </p:pic>
      <p:sp>
        <p:nvSpPr>
          <p:cNvPr id="2" name="矩形 1"/>
          <p:cNvSpPr/>
          <p:nvPr>
            <p:custDataLst>
              <p:tags r:id="rId6"/>
            </p:custDataLst>
          </p:nvPr>
        </p:nvSpPr>
        <p:spPr>
          <a:xfrm>
            <a:off x="5822264" y="156816"/>
            <a:ext cx="1764665" cy="768350"/>
          </a:xfrm>
          <a:prstGeom prst="rect">
            <a:avLst/>
          </a:prstGeom>
          <a:noFill/>
          <a:ln>
            <a:noFill/>
          </a:ln>
        </p:spPr>
        <p:txBody>
          <a:bodyPr wrap="non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0" normalizeH="0" baseline="0" noProof="0" dirty="0">
                <a:ln w="22225">
                  <a:solidFill>
                    <a:srgbClr val="58B6E5"/>
                  </a:solidFill>
                  <a:prstDash val="solid"/>
                </a:ln>
                <a:solidFill>
                  <a:srgbClr val="FF0000"/>
                </a:solidFill>
                <a:effectLst/>
                <a:uLnTx/>
                <a:uFillTx/>
                <a:latin typeface="Calibri" panose="020F0502020204030204" pitchFamily="34" charset="0"/>
                <a:ea typeface="宋体" panose="02010600030101010101" pitchFamily="2" charset="-122"/>
                <a:cs typeface="Arial" panose="020B0604020202020204"/>
              </a:rPr>
              <a:t>Para. 3</a:t>
            </a:r>
            <a:endParaRPr kumimoji="0" lang="en-US" altLang="zh-CN" sz="4400" b="1" i="0" u="none" strike="noStrike" kern="1200" cap="none" spc="0" normalizeH="0" baseline="0" noProof="0" dirty="0">
              <a:ln w="22225">
                <a:solidFill>
                  <a:srgbClr val="58B6E5"/>
                </a:solidFill>
                <a:prstDash val="solid"/>
              </a:ln>
              <a:solidFill>
                <a:srgbClr val="FF0000"/>
              </a:solidFill>
              <a:effectLst/>
              <a:uLnTx/>
              <a:uFillTx/>
              <a:latin typeface="Calibri" panose="020F0502020204030204" pitchFamily="34" charset="0"/>
              <a:ea typeface="宋体" panose="02010600030101010101" pitchFamily="2" charset="-122"/>
              <a:cs typeface="Arial" panose="020B0604020202020204"/>
            </a:endParaRPr>
          </a:p>
        </p:txBody>
      </p:sp>
      <p:sp>
        <p:nvSpPr>
          <p:cNvPr id="3" name="文本框 2"/>
          <p:cNvSpPr txBox="1"/>
          <p:nvPr>
            <p:custDataLst>
              <p:tags r:id="rId7"/>
            </p:custDataLst>
          </p:nvPr>
        </p:nvSpPr>
        <p:spPr>
          <a:xfrm>
            <a:off x="473075" y="925195"/>
            <a:ext cx="11143615" cy="4229100"/>
          </a:xfrm>
          <a:prstGeom prst="roundRect">
            <a:avLst/>
          </a:prstGeom>
          <a:solidFill>
            <a:schemeClr val="accent2">
              <a:lumMod val="40000"/>
              <a:lumOff val="60000"/>
            </a:schemeClr>
          </a:solidFill>
          <a:ln>
            <a:solidFill>
              <a:srgbClr val="879783"/>
            </a:solidFill>
          </a:ln>
          <a:effectLst>
            <a:glow rad="101600">
              <a:schemeClr val="accent5">
                <a:satMod val="175000"/>
                <a:alpha val="40000"/>
              </a:schemeClr>
            </a:glow>
            <a:softEdge rad="31750"/>
          </a:effectLst>
        </p:spPr>
        <p:txBody>
          <a:bodyPr wrap="square" rtlCol="0" anchor="t">
            <a:noAutofit/>
          </a:body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This afternoon, we had our chemistry class in the science lab.</a:t>
            </a:r>
            <a:endPar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The lab is new and the lesson was great, but the guy next to </a:t>
            </a:r>
            <a:endPar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me tried to talk to me </a:t>
            </a: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the whole time</a:t>
            </a:r>
            <a:r>
              <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I couldn’t </a:t>
            </a: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concentrate </a:t>
            </a:r>
            <a:endPar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on</a:t>
            </a:r>
            <a:r>
              <a:rPr kumimoji="0" lang="en-US" altLang="zh-CN" sz="32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t>
            </a:r>
            <a:r>
              <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the experiment. I really wanted to tell him to please be </a:t>
            </a:r>
            <a:endPar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3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quite and </a:t>
            </a:r>
            <a:r>
              <a:rPr kumimoji="0" lang="en-US" altLang="zh-CN" sz="36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leave </a:t>
            </a:r>
            <a:r>
              <a:rPr kumimoji="0" lang="en-US" altLang="zh-CN" sz="3600" b="1" i="0" u="none" strike="noStrike" kern="1200" cap="none" spc="0" normalizeH="0" baseline="0" noProof="0">
                <a:ln>
                  <a:noFill/>
                </a:ln>
                <a:solidFill>
                  <a:srgbClr val="FF0000"/>
                </a:solidFill>
                <a:effectLst/>
                <a:uLnTx/>
                <a:uFillTx/>
                <a:latin typeface="Calibri" panose="020F0502020204030204" pitchFamily="34" charset="0"/>
                <a:ea typeface="宋体" panose="02010600030101010101" pitchFamily="2" charset="-122"/>
                <a:cs typeface="Arial" panose="020B0604020202020204"/>
                <a:sym typeface="+mn-ea"/>
              </a:rPr>
              <a:t>me alone</a:t>
            </a:r>
            <a:r>
              <a:rPr kumimoji="0" lang="en-US" altLang="zh-CN" sz="3600" b="0" i="0" u="none" strike="noStrike" kern="1200" cap="none" spc="0" normalizeH="0" baseline="0" noProof="0">
                <a:ln>
                  <a:noFill/>
                </a:ln>
                <a:solidFill>
                  <a:srgbClr val="FF0000"/>
                </a:solidFill>
                <a:effectLst/>
                <a:uLnTx/>
                <a:uFillTx/>
                <a:latin typeface="Calibri" panose="020F0502020204030204" pitchFamily="34" charset="0"/>
                <a:ea typeface="宋体" panose="02010600030101010101" pitchFamily="2" charset="-122"/>
                <a:cs typeface="Arial" panose="020B0604020202020204"/>
                <a:sym typeface="+mn-ea"/>
              </a:rPr>
              <a:t> </a:t>
            </a:r>
            <a:r>
              <a:rPr kumimoji="0" lang="en-US" altLang="zh-CN" sz="3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sym typeface="+mn-ea"/>
              </a:rPr>
              <a:t>. </a:t>
            </a:r>
            <a:endParaRPr kumimoji="0" lang="en-US" altLang="zh-CN" sz="3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sym typeface="+mn-ea"/>
            </a:endParaRPr>
          </a:p>
        </p:txBody>
      </p:sp>
      <p:sp>
        <p:nvSpPr>
          <p:cNvPr id="11" name="文本框 10"/>
          <p:cNvSpPr txBox="1"/>
          <p:nvPr>
            <p:custDataLst>
              <p:tags r:id="rId8"/>
            </p:custDataLst>
          </p:nvPr>
        </p:nvSpPr>
        <p:spPr>
          <a:xfrm>
            <a:off x="678866" y="5289185"/>
            <a:ext cx="10558095" cy="645160"/>
          </a:xfrm>
          <a:prstGeom prst="rect">
            <a:avLst/>
          </a:prstGeom>
          <a:solidFill>
            <a:schemeClr val="accent5">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sym typeface="+mn-ea"/>
              </a:rPr>
              <a:t>What happened in the chemistry class? </a:t>
            </a:r>
            <a:endPar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charset="-122"/>
              <a:cs typeface="Arial" panose="020B0604020202020204"/>
            </a:endParaRPr>
          </a:p>
        </p:txBody>
      </p:sp>
      <p:cxnSp>
        <p:nvCxnSpPr>
          <p:cNvPr id="13" name="直接连接符 12"/>
          <p:cNvCxnSpPr/>
          <p:nvPr>
            <p:custDataLst>
              <p:tags r:id="rId9"/>
            </p:custDataLst>
          </p:nvPr>
        </p:nvCxnSpPr>
        <p:spPr>
          <a:xfrm flipV="1">
            <a:off x="8061151" y="2620700"/>
            <a:ext cx="2771897" cy="5079"/>
          </a:xfrm>
          <a:prstGeom prst="line">
            <a:avLst/>
          </a:prstGeom>
          <a:ln w="60325"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cxnSp>
        <p:nvCxnSpPr>
          <p:cNvPr id="18" name="直接连接符 17"/>
          <p:cNvCxnSpPr/>
          <p:nvPr>
            <p:custDataLst>
              <p:tags r:id="rId10"/>
            </p:custDataLst>
          </p:nvPr>
        </p:nvCxnSpPr>
        <p:spPr>
          <a:xfrm>
            <a:off x="796343" y="3277807"/>
            <a:ext cx="10033000" cy="0"/>
          </a:xfrm>
          <a:prstGeom prst="line">
            <a:avLst/>
          </a:prstGeom>
          <a:ln w="63500"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cxnSp>
        <p:nvCxnSpPr>
          <p:cNvPr id="19" name="直接连接符 18"/>
          <p:cNvCxnSpPr/>
          <p:nvPr>
            <p:custDataLst>
              <p:tags r:id="rId11"/>
            </p:custDataLst>
          </p:nvPr>
        </p:nvCxnSpPr>
        <p:spPr>
          <a:xfrm flipV="1">
            <a:off x="791897" y="3995821"/>
            <a:ext cx="2967990" cy="16510"/>
          </a:xfrm>
          <a:prstGeom prst="line">
            <a:avLst/>
          </a:prstGeom>
          <a:ln w="50800" cmpd="sng">
            <a:solidFill>
              <a:srgbClr val="FF0000"/>
            </a:solidFill>
            <a:prstDash val="solid"/>
          </a:ln>
        </p:spPr>
        <p:style>
          <a:lnRef idx="3">
            <a:schemeClr val="accent1"/>
          </a:lnRef>
          <a:fillRef idx="0">
            <a:schemeClr val="accent1"/>
          </a:fillRef>
          <a:effectRef idx="2">
            <a:schemeClr val="accent1"/>
          </a:effectRef>
          <a:fontRef idx="minor">
            <a:schemeClr val="tx1"/>
          </a:fontRef>
        </p:style>
      </p:cxnSp>
      <p:sp>
        <p:nvSpPr>
          <p:cNvPr id="38" name="文本框 37"/>
          <p:cNvSpPr txBox="1"/>
          <p:nvPr>
            <p:custDataLst>
              <p:tags r:id="rId12"/>
            </p:custDataLst>
          </p:nvPr>
        </p:nvSpPr>
        <p:spPr>
          <a:xfrm>
            <a:off x="8653780" y="3248025"/>
            <a:ext cx="2383155" cy="521970"/>
          </a:xfrm>
          <a:prstGeom prst="rect">
            <a:avLst/>
          </a:prstGeom>
          <a:noFill/>
          <a:extLst>
            <a:ext uri="{909E8E84-426E-40DD-AFC4-6F175D3DCCD1}">
              <a14:hiddenFill xmlns:a14="http://schemas.microsoft.com/office/drawing/2010/main">
                <a:solidFill>
                  <a:schemeClr val="bg1">
                    <a:alpha val="74000"/>
                  </a:schemeClr>
                </a:solidFill>
              </a14:hiddenFill>
            </a:ext>
          </a:extLst>
        </p:spPr>
        <p:txBody>
          <a:bodyPr wrap="square" rtlCol="0">
            <a:spAutoFit/>
          </a:bodyPr>
          <a:lstStyle>
            <a:defPPr>
              <a:defRPr lang="zh-CN"/>
            </a:defPPr>
            <a:lvl1pPr>
              <a:defRPr sz="1400" b="1">
                <a:solidFill>
                  <a:srgbClr val="C00000"/>
                </a:solidFill>
                <a:latin typeface="微软雅黑" panose="020B0503020204020204" charset="-122"/>
                <a:ea typeface="微软雅黑" panose="020B0503020204020204" charset="-122"/>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rPr>
              <a:t>集中精力于</a:t>
            </a:r>
            <a:r>
              <a:rPr kumimoji="0" lang="en-US" altLang="zh-CN"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rPr>
              <a:t>....</a:t>
            </a:r>
            <a:endParaRPr kumimoji="0" lang="en-US" altLang="zh-CN"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endParaRPr>
          </a:p>
        </p:txBody>
      </p:sp>
      <p:sp>
        <p:nvSpPr>
          <p:cNvPr id="20" name="文本框 19"/>
          <p:cNvSpPr txBox="1"/>
          <p:nvPr>
            <p:custDataLst>
              <p:tags r:id="rId13"/>
            </p:custDataLst>
          </p:nvPr>
        </p:nvSpPr>
        <p:spPr>
          <a:xfrm>
            <a:off x="5583346" y="4293002"/>
            <a:ext cx="4294980" cy="583565"/>
          </a:xfrm>
          <a:prstGeom prst="rect">
            <a:avLst/>
          </a:prstGeom>
          <a:noFill/>
        </p:spPr>
        <p:txBody>
          <a:bodyPr wrap="square" rtlCol="0">
            <a:spAutoFit/>
          </a:bodyPr>
          <a:lstStyle>
            <a:defPPr>
              <a:defRPr lang="zh-CN"/>
            </a:defPPr>
            <a:lvl1pPr>
              <a:defRPr sz="1400" b="1">
                <a:solidFill>
                  <a:srgbClr val="C00000"/>
                </a:solidFill>
                <a:latin typeface="微软雅黑" panose="020B0503020204020204" charset="-122"/>
                <a:ea typeface="微软雅黑" panose="020B0503020204020204" charset="-122"/>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rPr>
              <a:t>不打扰；不惊动</a:t>
            </a:r>
            <a:r>
              <a:rPr kumimoji="0" lang="en-US" altLang="zh-CN" sz="32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rPr>
              <a:t>....</a:t>
            </a:r>
            <a:endParaRPr kumimoji="0" lang="en-US" altLang="zh-CN" sz="32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endParaRPr>
          </a:p>
        </p:txBody>
      </p:sp>
      <p:sp>
        <p:nvSpPr>
          <p:cNvPr id="15" name="矩形 14"/>
          <p:cNvSpPr/>
          <p:nvPr>
            <p:custDataLst>
              <p:tags r:id="rId14"/>
            </p:custDataLst>
          </p:nvPr>
        </p:nvSpPr>
        <p:spPr>
          <a:xfrm>
            <a:off x="5172075" y="1409065"/>
            <a:ext cx="2694305" cy="511175"/>
          </a:xfrm>
          <a:prstGeom prst="rect">
            <a:avLst/>
          </a:prstGeom>
          <a:solidFill>
            <a:srgbClr val="FF0000">
              <a:alpha val="0"/>
            </a:srgbClr>
          </a:solidFill>
          <a:ln w="666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cxnSp>
        <p:nvCxnSpPr>
          <p:cNvPr id="25" name="直接箭头连接符 24"/>
          <p:cNvCxnSpPr/>
          <p:nvPr>
            <p:custDataLst>
              <p:tags r:id="rId15"/>
            </p:custDataLst>
          </p:nvPr>
        </p:nvCxnSpPr>
        <p:spPr>
          <a:xfrm flipV="1">
            <a:off x="5337810" y="1770380"/>
            <a:ext cx="1308100" cy="3543300"/>
          </a:xfrm>
          <a:prstGeom prst="straightConnector1">
            <a:avLst/>
          </a:prstGeom>
          <a:ln w="603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16"/>
            </p:custDataLst>
          </p:nvPr>
        </p:nvSpPr>
        <p:spPr>
          <a:xfrm>
            <a:off x="202565" y="299085"/>
            <a:ext cx="2478405" cy="64516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一直，总是</a:t>
            </a:r>
            <a:endParaRPr kumimoji="0" lang="zh-CN" altLang="en-US" sz="36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27" name="直接箭头连接符 26"/>
          <p:cNvCxnSpPr/>
          <p:nvPr>
            <p:custDataLst>
              <p:tags r:id="rId17"/>
            </p:custDataLst>
          </p:nvPr>
        </p:nvCxnSpPr>
        <p:spPr>
          <a:xfrm flipH="1" flipV="1">
            <a:off x="1828800" y="920115"/>
            <a:ext cx="2964180" cy="1778635"/>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椭圆 28"/>
          <p:cNvSpPr/>
          <p:nvPr>
            <p:custDataLst>
              <p:tags r:id="rId18"/>
            </p:custDataLst>
          </p:nvPr>
        </p:nvSpPr>
        <p:spPr>
          <a:xfrm>
            <a:off x="7332980" y="2012950"/>
            <a:ext cx="660400" cy="607695"/>
          </a:xfrm>
          <a:prstGeom prst="ellipse">
            <a:avLst/>
          </a:prstGeom>
          <a:noFill/>
          <a:ln w="666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12" name="文本框 11"/>
          <p:cNvSpPr txBox="1"/>
          <p:nvPr>
            <p:custDataLst>
              <p:tags r:id="rId19"/>
            </p:custDataLst>
          </p:nvPr>
        </p:nvSpPr>
        <p:spPr>
          <a:xfrm>
            <a:off x="678866" y="6068330"/>
            <a:ext cx="10558095" cy="645160"/>
          </a:xfrm>
          <a:prstGeom prst="rect">
            <a:avLst/>
          </a:prstGeom>
          <a:solidFill>
            <a:schemeClr val="accent5">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sym typeface="+mn-ea"/>
              </a:rPr>
              <a:t>She couldn’t concentrate on the experiment. </a:t>
            </a:r>
            <a:endPar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charset="-122"/>
              <a:cs typeface="Arial" panose="020B0604020202020204"/>
            </a:endParaRPr>
          </a:p>
        </p:txBody>
      </p:sp>
      <p:pic>
        <p:nvPicPr>
          <p:cNvPr id="21" name="图片 20"/>
          <p:cNvPicPr>
            <a:picLocks noChangeAspect="1"/>
          </p:cNvPicPr>
          <p:nvPr>
            <p:custDataLst>
              <p:tags r:id="rId20"/>
            </p:custDataLst>
          </p:nvPr>
        </p:nvPicPr>
        <p:blipFill>
          <a:blip r:embed="rId21"/>
          <a:srcRect l="11731" t="10251" r="13236" b="9400"/>
          <a:stretch>
            <a:fillRect/>
          </a:stretch>
        </p:blipFill>
        <p:spPr>
          <a:xfrm>
            <a:off x="7865785" y="-33"/>
            <a:ext cx="1076126" cy="1139614"/>
          </a:xfrm>
          <a:prstGeom prst="ellipse">
            <a:avLst/>
          </a:prstGeom>
        </p:spPr>
      </p:pic>
      <p:grpSp>
        <p:nvGrpSpPr>
          <p:cNvPr id="23" name="组合 22"/>
          <p:cNvGrpSpPr/>
          <p:nvPr>
            <p:custDataLst>
              <p:tags r:id="rId22"/>
            </p:custDataLst>
          </p:nvPr>
        </p:nvGrpSpPr>
        <p:grpSpPr>
          <a:xfrm>
            <a:off x="10582414" y="-6983"/>
            <a:ext cx="1596729" cy="1625223"/>
            <a:chOff x="586" y="0"/>
            <a:chExt cx="2938" cy="2907"/>
          </a:xfrm>
        </p:grpSpPr>
        <p:pic>
          <p:nvPicPr>
            <p:cNvPr id="16" name="图片 15"/>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586" y="0"/>
              <a:ext cx="2938" cy="2907"/>
            </a:xfrm>
            <a:prstGeom prst="rect">
              <a:avLst/>
            </a:prstGeom>
          </p:spPr>
        </p:pic>
        <p:sp>
          <p:nvSpPr>
            <p:cNvPr id="17" name="椭圆 16"/>
            <p:cNvSpPr/>
            <p:nvPr>
              <p:custDataLst>
                <p:tags r:id="rId25"/>
              </p:custDataLst>
            </p:nvPr>
          </p:nvSpPr>
          <p:spPr>
            <a:xfrm>
              <a:off x="1083" y="547"/>
              <a:ext cx="1943" cy="1827"/>
            </a:xfrm>
            <a:prstGeom prst="ellipse">
              <a:avLst/>
            </a:prstGeom>
            <a:solidFill>
              <a:schemeClr val="accent5">
                <a:lumMod val="40000"/>
                <a:lumOff val="60000"/>
              </a:schemeClr>
            </a:solidFill>
            <a:ln>
              <a:solidFill>
                <a:srgbClr val="CFEA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6" name="右箭头 5"/>
            <p:cNvSpPr/>
            <p:nvPr>
              <p:custDataLst>
                <p:tags r:id="rId26"/>
              </p:custDataLst>
            </p:nvPr>
          </p:nvSpPr>
          <p:spPr>
            <a:xfrm rot="6300000">
              <a:off x="1588" y="1708"/>
              <a:ext cx="692" cy="7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grpSp>
        <p:nvGrpSpPr>
          <p:cNvPr id="33" name="组合 32"/>
          <p:cNvGrpSpPr/>
          <p:nvPr>
            <p:custDataLst>
              <p:tags r:id="rId27"/>
            </p:custDataLst>
          </p:nvPr>
        </p:nvGrpSpPr>
        <p:grpSpPr>
          <a:xfrm rot="16200000">
            <a:off x="10808960" y="689975"/>
            <a:ext cx="1090719" cy="45517"/>
            <a:chOff x="9016409" y="531122"/>
            <a:chExt cx="1391353" cy="119346"/>
          </a:xfrm>
        </p:grpSpPr>
        <p:sp>
          <p:nvSpPr>
            <p:cNvPr id="34" name="右箭头 33"/>
            <p:cNvSpPr/>
            <p:nvPr>
              <p:custDataLst>
                <p:tags r:id="rId28"/>
              </p:custDataLst>
            </p:nvPr>
          </p:nvSpPr>
          <p:spPr>
            <a:xfrm rot="10800000" flipV="1">
              <a:off x="9016409" y="531628"/>
              <a:ext cx="702310" cy="1188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35" name="右箭头 34"/>
            <p:cNvSpPr/>
            <p:nvPr>
              <p:custDataLst>
                <p:tags r:id="rId29"/>
              </p:custDataLst>
            </p:nvPr>
          </p:nvSpPr>
          <p:spPr>
            <a:xfrm flipH="1">
              <a:off x="9705452" y="531122"/>
              <a:ext cx="702310" cy="11884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grpSp>
        <p:nvGrpSpPr>
          <p:cNvPr id="36" name="组合 35"/>
          <p:cNvGrpSpPr/>
          <p:nvPr>
            <p:custDataLst>
              <p:tags r:id="rId30"/>
            </p:custDataLst>
          </p:nvPr>
        </p:nvGrpSpPr>
        <p:grpSpPr>
          <a:xfrm rot="9000000">
            <a:off x="11298873" y="289406"/>
            <a:ext cx="170354" cy="835664"/>
            <a:chOff x="9998345" y="558054"/>
            <a:chExt cx="170385" cy="835819"/>
          </a:xfrm>
        </p:grpSpPr>
        <p:sp>
          <p:nvSpPr>
            <p:cNvPr id="37" name="右箭头 36"/>
            <p:cNvSpPr/>
            <p:nvPr>
              <p:custDataLst>
                <p:tags r:id="rId31"/>
              </p:custDataLst>
            </p:nvPr>
          </p:nvSpPr>
          <p:spPr>
            <a:xfrm rot="6300000" flipH="1" flipV="1">
              <a:off x="9925734" y="742286"/>
              <a:ext cx="427228" cy="5876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39" name="右箭头 38"/>
            <p:cNvSpPr/>
            <p:nvPr>
              <p:custDataLst>
                <p:tags r:id="rId32"/>
              </p:custDataLst>
            </p:nvPr>
          </p:nvSpPr>
          <p:spPr>
            <a:xfrm rot="6300000">
              <a:off x="9807591" y="1157400"/>
              <a:ext cx="427227" cy="45719"/>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8" grpId="0" bldLvl="0" animBg="1"/>
      <p:bldP spid="20" grpId="0"/>
      <p:bldP spid="15" grpId="0" bldLvl="0" animBg="1"/>
      <p:bldP spid="22" grpId="0"/>
      <p:bldP spid="29" grpId="0" bldLvl="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r="91897"/>
          <a:stretch>
            <a:fillRect/>
          </a:stretch>
        </p:blipFill>
        <p:spPr>
          <a:xfrm>
            <a:off x="2081" y="-1"/>
            <a:ext cx="12188156" cy="6864538"/>
          </a:xfrm>
          <a:prstGeom prst="rect">
            <a:avLst/>
          </a:prstGeom>
        </p:spPr>
      </p:pic>
      <p:sp>
        <p:nvSpPr>
          <p:cNvPr id="26" name="矩形 25"/>
          <p:cNvSpPr/>
          <p:nvPr>
            <p:custDataLst>
              <p:tags r:id="rId3"/>
            </p:custDataLst>
          </p:nvPr>
        </p:nvSpPr>
        <p:spPr>
          <a:xfrm>
            <a:off x="137795" y="152400"/>
            <a:ext cx="11893550" cy="652208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endParaRPr>
          </a:p>
        </p:txBody>
      </p:sp>
      <p:sp>
        <p:nvSpPr>
          <p:cNvPr id="31" name="圆角矩形标注 30"/>
          <p:cNvSpPr/>
          <p:nvPr>
            <p:custDataLst>
              <p:tags r:id="rId4"/>
            </p:custDataLst>
          </p:nvPr>
        </p:nvSpPr>
        <p:spPr>
          <a:xfrm>
            <a:off x="1600715" y="1091998"/>
            <a:ext cx="10121931" cy="1739578"/>
          </a:xfrm>
          <a:prstGeom prst="wedgeRoundRectCallout">
            <a:avLst>
              <a:gd name="adj1" fmla="val -52490"/>
              <a:gd name="adj2" fmla="val -24131"/>
              <a:gd name="adj3" fmla="val 16667"/>
            </a:avLst>
          </a:prstGeom>
          <a:solidFill>
            <a:srgbClr val="FA9B60"/>
          </a:solidFill>
          <a:ln w="19050">
            <a:solidFill>
              <a:schemeClr val="tx1">
                <a:lumMod val="50000"/>
                <a:lumOff val="50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pic>
        <p:nvPicPr>
          <p:cNvPr id="34" name="图片 33"/>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r="49755"/>
          <a:stretch>
            <a:fillRect/>
          </a:stretch>
        </p:blipFill>
        <p:spPr>
          <a:xfrm>
            <a:off x="2081" y="2503341"/>
            <a:ext cx="1424041" cy="2836020"/>
          </a:xfrm>
          <a:prstGeom prst="rect">
            <a:avLst/>
          </a:prstGeom>
        </p:spPr>
      </p:pic>
      <p:pic>
        <p:nvPicPr>
          <p:cNvPr id="6" name="图片 5"/>
          <p:cNvPicPr>
            <a:picLocks noChangeAspect="1"/>
          </p:cNvPicPr>
          <p:nvPr>
            <p:custDataLst>
              <p:tags r:id="rId7"/>
            </p:custDataLst>
          </p:nvPr>
        </p:nvPicPr>
        <p:blipFill>
          <a:blip r:embed="rId8"/>
          <a:srcRect t="7010" r="24847"/>
          <a:stretch>
            <a:fillRect/>
          </a:stretch>
        </p:blipFill>
        <p:spPr>
          <a:xfrm>
            <a:off x="191911" y="328234"/>
            <a:ext cx="1340237" cy="2253833"/>
          </a:xfrm>
          <a:prstGeom prst="rect">
            <a:avLst/>
          </a:prstGeom>
        </p:spPr>
      </p:pic>
      <p:sp>
        <p:nvSpPr>
          <p:cNvPr id="10" name="文本框 9"/>
          <p:cNvSpPr txBox="1"/>
          <p:nvPr>
            <p:custDataLst>
              <p:tags r:id="rId9"/>
            </p:custDataLst>
          </p:nvPr>
        </p:nvSpPr>
        <p:spPr>
          <a:xfrm>
            <a:off x="1689100" y="1162050"/>
            <a:ext cx="9945370" cy="1419860"/>
          </a:xfrm>
          <a:prstGeom prst="rect">
            <a:avLst/>
          </a:prstGeom>
          <a:noFill/>
        </p:spPr>
        <p:txBody>
          <a:bodyPr wrap="square" rtlCol="0" anchor="t">
            <a:spAutoFit/>
            <a:scene3d>
              <a:camera prst="orthographicFront"/>
              <a:lightRig rig="threePt" dir="t"/>
            </a:scene3d>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3600" b="0"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宋体" panose="02010600030101010101" pitchFamily="2" charset="-122"/>
                <a:cs typeface="Arial" panose="020B0604020202020204"/>
                <a:sym typeface="+mn-ea"/>
              </a:rPr>
              <a:t>If you were a friend of Han Jing's, can you </a:t>
            </a:r>
            <a:r>
              <a:rPr kumimoji="0" lang="en-US" sz="3600" b="0"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宋体" panose="02010600030101010101" pitchFamily="2" charset="-122"/>
                <a:cs typeface="Arial" panose="020B0604020202020204"/>
                <a:sym typeface="+mn-ea"/>
              </a:rPr>
              <a:t>tell her how to deal with the problem</a:t>
            </a:r>
            <a:r>
              <a:rPr kumimoji="0" lang="en-US" altLang="zh-CN" sz="3600" b="0"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宋体" panose="02010600030101010101" pitchFamily="2" charset="-122"/>
                <a:cs typeface="Arial" panose="020B0604020202020204"/>
                <a:sym typeface="+mn-ea"/>
              </a:rPr>
              <a:t>?</a:t>
            </a:r>
            <a:endParaRPr kumimoji="0" lang="en-US" altLang="zh-CN" sz="3600" b="0"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宋体" panose="02010600030101010101" pitchFamily="2" charset="-122"/>
              <a:cs typeface="Arial" panose="020B0604020202020204"/>
              <a:sym typeface="+mn-ea"/>
            </a:endParaRPr>
          </a:p>
        </p:txBody>
      </p:sp>
      <p:sp>
        <p:nvSpPr>
          <p:cNvPr id="7" name="圆角矩形标注 6"/>
          <p:cNvSpPr/>
          <p:nvPr>
            <p:custDataLst>
              <p:tags r:id="rId10"/>
            </p:custDataLst>
          </p:nvPr>
        </p:nvSpPr>
        <p:spPr>
          <a:xfrm>
            <a:off x="1566431" y="3201077"/>
            <a:ext cx="10190498" cy="994861"/>
          </a:xfrm>
          <a:prstGeom prst="wedgeRoundRectCallout">
            <a:avLst>
              <a:gd name="adj1" fmla="val -52490"/>
              <a:gd name="adj2" fmla="val -24131"/>
              <a:gd name="adj3" fmla="val 16667"/>
            </a:avLst>
          </a:prstGeom>
          <a:solidFill>
            <a:srgbClr val="FFFF99"/>
          </a:solidFill>
          <a:ln w="19050">
            <a:solidFill>
              <a:schemeClr val="tx1">
                <a:lumMod val="50000"/>
                <a:lumOff val="50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12" name="文本框 11"/>
          <p:cNvSpPr txBox="1"/>
          <p:nvPr>
            <p:custDataLst>
              <p:tags r:id="rId11"/>
            </p:custDataLst>
          </p:nvPr>
        </p:nvSpPr>
        <p:spPr>
          <a:xfrm>
            <a:off x="1774190" y="3375341"/>
            <a:ext cx="6097247" cy="646331"/>
          </a:xfrm>
          <a:prstGeom prst="rect">
            <a:avLst/>
          </a:prstGeom>
          <a:noFill/>
        </p:spPr>
        <p:txBody>
          <a:bodyPr wrap="none" rtlCol="0" anchor="t">
            <a:spAutoFit/>
          </a:bodyPr>
          <a:lstStyle/>
          <a:p>
            <a:pPr marL="342900" lvl="0" indent="-342900" eaLnBrk="0" fontAlgn="base" hangingPunct="0">
              <a:spcBef>
                <a:spcPct val="0"/>
              </a:spcBef>
              <a:spcAft>
                <a:spcPct val="0"/>
              </a:spcAft>
              <a:buFont typeface="Wingdings" panose="05000000000000000000" pitchFamily="2" charset="2"/>
              <a:buChar char="Ø"/>
            </a:pPr>
            <a:r>
              <a:rPr kumimoji="0" lang="en-US" altLang="zh-CN" sz="3600" b="1" i="0" u="none" strike="noStrike" kern="120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Arial" panose="020B0604020202020204"/>
                <a:sym typeface="+mn-ea"/>
              </a:rPr>
              <a:t>You </a:t>
            </a:r>
            <a:r>
              <a:rPr lang="en-US" altLang="zh-CN" sz="3600" b="1" dirty="0">
                <a:solidFill>
                  <a:srgbClr val="0000FF"/>
                </a:solidFill>
                <a:latin typeface="Calibri" panose="020F0502020204030204" pitchFamily="34" charset="0"/>
                <a:ea typeface="宋体" panose="02010600030101010101" pitchFamily="2" charset="-122"/>
                <a:sym typeface="+mn-ea"/>
              </a:rPr>
              <a:t>should /You had better…</a:t>
            </a:r>
            <a:endParaRPr kumimoji="0" lang="en-US" altLang="zh-CN" sz="3600" b="1" i="0" u="none" strike="noStrike" kern="120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Arial" panose="020B0604020202020204"/>
              <a:sym typeface="+mn-ea"/>
            </a:endParaRPr>
          </a:p>
        </p:txBody>
      </p:sp>
      <p:sp>
        <p:nvSpPr>
          <p:cNvPr id="2" name="文本框 1"/>
          <p:cNvSpPr txBox="1"/>
          <p:nvPr>
            <p:custDataLst>
              <p:tags r:id="rId12"/>
            </p:custDataLst>
          </p:nvPr>
        </p:nvSpPr>
        <p:spPr>
          <a:xfrm>
            <a:off x="1774190" y="77470"/>
            <a:ext cx="5801360" cy="6451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rPr>
              <a:t>Thinking and talking</a:t>
            </a:r>
            <a:endParaRPr kumimoji="0" lang="en-US" altLang="zh-CN" sz="3600" b="1"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Arial" panose="020B0604020202020204"/>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对话气泡: 圆角矩形 5"/>
          <p:cNvSpPr/>
          <p:nvPr/>
        </p:nvSpPr>
        <p:spPr>
          <a:xfrm>
            <a:off x="4885676" y="2077628"/>
            <a:ext cx="6250255" cy="3724346"/>
          </a:xfrm>
          <a:prstGeom prst="wedgeRoundRectCallout">
            <a:avLst>
              <a:gd name="adj1" fmla="val -60239"/>
              <a:gd name="adj2" fmla="val -6211"/>
              <a:gd name="adj3" fmla="val 16667"/>
            </a:avLst>
          </a:prstGeom>
          <a:solidFill>
            <a:schemeClr val="accent1">
              <a:lumMod val="20000"/>
              <a:lumOff val="80000"/>
            </a:schemeClr>
          </a:solid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20" name="Rectangle 3"/>
          <p:cNvSpPr>
            <a:spLocks noChangeArrowheads="1"/>
          </p:cNvSpPr>
          <p:nvPr/>
        </p:nvSpPr>
        <p:spPr bwMode="auto">
          <a:xfrm>
            <a:off x="5309669" y="2567201"/>
            <a:ext cx="5402270" cy="76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charset="-122"/>
                <a:cs typeface="+mn-cs"/>
              </a:rPr>
              <a:t>What did Han Jing learn from her first day at senior high school?</a:t>
            </a:r>
            <a:endParaRPr kumimoji="1" lang="zh-CN" altLang="en-US" sz="2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anose="020B0503020204020204" charset="-122"/>
              <a:cs typeface="+mn-cs"/>
            </a:endParaRPr>
          </a:p>
        </p:txBody>
      </p:sp>
      <p:sp>
        <p:nvSpPr>
          <p:cNvPr id="23" name="文本框 22"/>
          <p:cNvSpPr txBox="1"/>
          <p:nvPr/>
        </p:nvSpPr>
        <p:spPr>
          <a:xfrm>
            <a:off x="1087977" y="1639474"/>
            <a:ext cx="7184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rPr>
              <a:t>.</a:t>
            </a:r>
            <a:endParaRPr kumimoji="0" lang="zh-CN" altLang="en-US"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endParaRPr>
          </a:p>
        </p:txBody>
      </p:sp>
      <p:sp>
        <p:nvSpPr>
          <p:cNvPr id="38" name="矩形: 圆角 37"/>
          <p:cNvSpPr/>
          <p:nvPr/>
        </p:nvSpPr>
        <p:spPr>
          <a:xfrm>
            <a:off x="5327594" y="3553792"/>
            <a:ext cx="5402270" cy="14580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800" b="0" i="0" u="none" strike="noStrike" kern="1200" cap="none" spc="0" normalizeH="0" baseline="0" noProof="0" dirty="0">
                <a:ln>
                  <a:noFill/>
                </a:ln>
                <a:solidFill>
                  <a:srgbClr val="373545"/>
                </a:solidFill>
                <a:effectLst/>
                <a:uLnTx/>
                <a:uFillTx/>
                <a:latin typeface="Arial" panose="020B0604020202020204"/>
                <a:ea typeface="微软雅黑" panose="020B0503020204020204" charset="-122"/>
                <a:cs typeface="+mn-cs"/>
              </a:rPr>
              <a:t>She learned that she would make new friends there, and there was a lot to explore at senior high school.</a:t>
            </a:r>
            <a:endParaRPr kumimoji="0" lang="zh-CN" altLang="en-US" sz="1800" b="0" i="0" u="none" strike="noStrike" kern="1200" cap="none" spc="0" normalizeH="0" baseline="0" noProof="0" dirty="0">
              <a:ln>
                <a:noFill/>
              </a:ln>
              <a:solidFill>
                <a:srgbClr val="373545"/>
              </a:solidFill>
              <a:effectLst/>
              <a:uLnTx/>
              <a:uFillTx/>
              <a:latin typeface="Arial" panose="020B0604020202020204"/>
              <a:ea typeface="微软雅黑" panose="020B0503020204020204" charset="-122"/>
              <a:cs typeface="+mn-cs"/>
            </a:endParaRPr>
          </a:p>
        </p:txBody>
      </p:sp>
      <p:grpSp>
        <p:nvGrpSpPr>
          <p:cNvPr id="12" name="组合 11"/>
          <p:cNvGrpSpPr/>
          <p:nvPr/>
        </p:nvGrpSpPr>
        <p:grpSpPr>
          <a:xfrm>
            <a:off x="1782209" y="2364333"/>
            <a:ext cx="2996590" cy="3169549"/>
            <a:chOff x="1782209" y="2364333"/>
            <a:chExt cx="2996590" cy="3169549"/>
          </a:xfrm>
        </p:grpSpPr>
        <p:sp>
          <p:nvSpPr>
            <p:cNvPr id="22" name="矩形 21"/>
            <p:cNvSpPr/>
            <p:nvPr/>
          </p:nvSpPr>
          <p:spPr>
            <a:xfrm>
              <a:off x="1955990" y="4282834"/>
              <a:ext cx="1928184" cy="1251048"/>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Time: _______</a:t>
              </a:r>
              <a:endParaRPr kumimoji="0" lang="en-US" altLang="zh-CN" sz="20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Place:_______</a:t>
              </a:r>
              <a:endParaRPr kumimoji="0" lang="en-US" altLang="zh-CN" sz="20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Emoji:_______</a:t>
              </a:r>
              <a:endParaRPr kumimoji="0" lang="en-US" altLang="zh-CN" sz="20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pic>
          <p:nvPicPr>
            <p:cNvPr id="4" name="图片 3"/>
            <p:cNvPicPr>
              <a:picLocks noChangeAspect="1"/>
            </p:cNvPicPr>
            <p:nvPr/>
          </p:nvPicPr>
          <p:blipFill>
            <a:blip r:embed="rId1"/>
            <a:stretch>
              <a:fillRect/>
            </a:stretch>
          </p:blipFill>
          <p:spPr>
            <a:xfrm>
              <a:off x="1782209" y="2364333"/>
              <a:ext cx="2332690" cy="1636836"/>
            </a:xfrm>
            <a:prstGeom prst="rect">
              <a:avLst/>
            </a:prstGeom>
          </p:spPr>
        </p:pic>
        <p:grpSp>
          <p:nvGrpSpPr>
            <p:cNvPr id="32" name="组合 31"/>
            <p:cNvGrpSpPr/>
            <p:nvPr/>
          </p:nvGrpSpPr>
          <p:grpSpPr>
            <a:xfrm>
              <a:off x="2684051" y="4357930"/>
              <a:ext cx="2094748" cy="1115133"/>
              <a:chOff x="10263593" y="3361545"/>
              <a:chExt cx="1991399" cy="1001761"/>
            </a:xfrm>
          </p:grpSpPr>
          <p:grpSp>
            <p:nvGrpSpPr>
              <p:cNvPr id="34" name="组合 33"/>
              <p:cNvGrpSpPr/>
              <p:nvPr/>
            </p:nvGrpSpPr>
            <p:grpSpPr>
              <a:xfrm>
                <a:off x="10263593" y="3361545"/>
                <a:ext cx="1991399" cy="1001761"/>
                <a:chOff x="1355790" y="3969359"/>
                <a:chExt cx="1991399" cy="1001761"/>
              </a:xfrm>
            </p:grpSpPr>
            <p:sp>
              <p:nvSpPr>
                <p:cNvPr id="39" name="文本框 38"/>
                <p:cNvSpPr txBox="1"/>
                <p:nvPr/>
              </p:nvSpPr>
              <p:spPr>
                <a:xfrm>
                  <a:off x="1355790" y="3969359"/>
                  <a:ext cx="14554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10:29 p.m.</a:t>
                  </a:r>
                  <a:endParaRPr kumimoji="0" lang="zh-CN" altLang="en-US" sz="18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40" name="文本框 39"/>
                <p:cNvSpPr txBox="1"/>
                <p:nvPr/>
              </p:nvSpPr>
              <p:spPr>
                <a:xfrm>
                  <a:off x="1385845" y="4328108"/>
                  <a:ext cx="1961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Bedroom</a:t>
                  </a:r>
                  <a:endParaRPr kumimoji="0" lang="zh-CN" altLang="en-US" sz="18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41" name="文本框 40"/>
                <p:cNvSpPr txBox="1"/>
                <p:nvPr/>
              </p:nvSpPr>
              <p:spPr>
                <a:xfrm>
                  <a:off x="1694947" y="4601788"/>
                  <a:ext cx="10690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happy</a:t>
                  </a:r>
                  <a:endParaRPr kumimoji="0" lang="zh-CN" altLang="en-US" sz="18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grpSp>
          <p:pic>
            <p:nvPicPr>
              <p:cNvPr id="37" name="图片 36"/>
              <p:cNvPicPr>
                <a:picLocks noChangeAspect="1"/>
              </p:cNvPicPr>
              <p:nvPr/>
            </p:nvPicPr>
            <p:blipFill>
              <a:blip r:embed="rId2"/>
              <a:stretch>
                <a:fillRect/>
              </a:stretch>
            </p:blipFill>
            <p:spPr>
              <a:xfrm>
                <a:off x="10432306" y="4042764"/>
                <a:ext cx="279024" cy="226305"/>
              </a:xfrm>
              <a:prstGeom prst="rect">
                <a:avLst/>
              </a:prstGeom>
            </p:spPr>
          </p:pic>
        </p:grpSp>
      </p:grpSp>
      <p:grpSp>
        <p:nvGrpSpPr>
          <p:cNvPr id="9" name="组合 8"/>
          <p:cNvGrpSpPr/>
          <p:nvPr/>
        </p:nvGrpSpPr>
        <p:grpSpPr>
          <a:xfrm>
            <a:off x="5095807" y="2491033"/>
            <a:ext cx="5429095" cy="916572"/>
            <a:chOff x="5273541" y="4243597"/>
            <a:chExt cx="3961099" cy="1251048"/>
          </a:xfrm>
        </p:grpSpPr>
        <p:sp>
          <p:nvSpPr>
            <p:cNvPr id="42" name="矩形: 圆角 41"/>
            <p:cNvSpPr/>
            <p:nvPr/>
          </p:nvSpPr>
          <p:spPr>
            <a:xfrm>
              <a:off x="5790092" y="4243597"/>
              <a:ext cx="3444548" cy="1251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Do you think Han Jing will lead a wonderful senior high school life? Why?</a:t>
              </a: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8" name="文本框 7"/>
            <p:cNvSpPr txBox="1"/>
            <p:nvPr/>
          </p:nvSpPr>
          <p:spPr>
            <a:xfrm>
              <a:off x="5273541" y="4282834"/>
              <a:ext cx="5694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Arial" panose="020B0604020202020204"/>
                  <a:ea typeface="微软雅黑" panose="020B0503020204020204" charset="-122"/>
                  <a:cs typeface="+mn-cs"/>
                </a:rPr>
                <a:t>❓</a:t>
              </a:r>
              <a:endParaRPr kumimoji="0" lang="zh-CN" altLang="en-US" sz="3600" b="0" i="0" u="none" strike="noStrike" kern="1200" cap="none" spc="0" normalizeH="0" baseline="0" noProof="0" dirty="0">
                <a:ln>
                  <a:noFill/>
                </a:ln>
                <a:solidFill>
                  <a:srgbClr val="C00000"/>
                </a:solidFill>
                <a:effectLst/>
                <a:uLnTx/>
                <a:uFillTx/>
                <a:latin typeface="Arial" panose="020B0604020202020204"/>
                <a:ea typeface="微软雅黑" panose="020B0503020204020204" charset="-122"/>
                <a:cs typeface="+mn-cs"/>
              </a:endParaRPr>
            </a:p>
          </p:txBody>
        </p:sp>
      </p:grpSp>
      <p:graphicFrame>
        <p:nvGraphicFramePr>
          <p:cNvPr id="10" name="图示 9"/>
          <p:cNvGraphicFramePr/>
          <p:nvPr/>
        </p:nvGraphicFramePr>
        <p:xfrm>
          <a:off x="5357839" y="2460507"/>
          <a:ext cx="5545113" cy="4193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图片 10"/>
          <p:cNvPicPr>
            <a:picLocks noChangeAspect="1"/>
          </p:cNvPicPr>
          <p:nvPr/>
        </p:nvPicPr>
        <p:blipFill rotWithShape="1">
          <a:blip r:embed="rId8"/>
          <a:srcRect b="17361"/>
          <a:stretch>
            <a:fillRect/>
          </a:stretch>
        </p:blipFill>
        <p:spPr>
          <a:xfrm>
            <a:off x="1289048" y="3661798"/>
            <a:ext cx="3168263" cy="2146930"/>
          </a:xfrm>
          <a:prstGeom prst="rect">
            <a:avLst/>
          </a:prstGeom>
        </p:spPr>
      </p:pic>
      <p:sp>
        <p:nvSpPr>
          <p:cNvPr id="3" name="矩形 2"/>
          <p:cNvSpPr/>
          <p:nvPr>
            <p:custDataLst>
              <p:tags r:id="rId9"/>
            </p:custDataLst>
          </p:nvPr>
        </p:nvSpPr>
        <p:spPr>
          <a:xfrm>
            <a:off x="1174471" y="369612"/>
            <a:ext cx="1783502" cy="769441"/>
          </a:xfrm>
          <a:prstGeom prst="rect">
            <a:avLst/>
          </a:prstGeom>
          <a:noFill/>
          <a:ln>
            <a:noFill/>
          </a:ln>
        </p:spPr>
        <p:txBody>
          <a:bodyPr wrap="none" rtlCol="0" anchor="t">
            <a:spAutoFit/>
          </a:bodyPr>
          <a:lstStyle/>
          <a:p>
            <a:pPr algn="ctr" eaLnBrk="0" fontAlgn="base" hangingPunct="0">
              <a:spcBef>
                <a:spcPct val="0"/>
              </a:spcBef>
              <a:spcAft>
                <a:spcPct val="0"/>
              </a:spcAft>
              <a:defRPr/>
            </a:pPr>
            <a:r>
              <a:rPr lang="en-US" altLang="zh-CN" sz="4400" b="1" dirty="0">
                <a:ln w="22225">
                  <a:solidFill>
                    <a:srgbClr val="58B6E5"/>
                  </a:solidFill>
                  <a:prstDash val="solid"/>
                </a:ln>
                <a:solidFill>
                  <a:srgbClr val="FF0000"/>
                </a:solidFill>
                <a:latin typeface="Calibri" panose="020F0502020204030204" pitchFamily="34" charset="0"/>
                <a:ea typeface="宋体" panose="02010600030101010101" pitchFamily="2" charset="-122"/>
                <a:cs typeface="Arial" panose="020B0604020202020204"/>
              </a:rPr>
              <a:t>Para. 4</a:t>
            </a:r>
            <a:endParaRPr lang="en-US" altLang="zh-CN" sz="4400" b="1" dirty="0">
              <a:ln w="22225">
                <a:solidFill>
                  <a:srgbClr val="58B6E5"/>
                </a:solidFill>
                <a:prstDash val="solid"/>
              </a:ln>
              <a:solidFill>
                <a:srgbClr val="FF0000"/>
              </a:solidFill>
              <a:latin typeface="Calibri" panose="020F0502020204030204" pitchFamily="34" charset="0"/>
              <a:ea typeface="宋体" panose="02010600030101010101" pitchFamily="2" charset="-122"/>
              <a:cs typeface="Arial" panose="020B0604020202020204"/>
            </a:endParaRPr>
          </a:p>
        </p:txBody>
      </p:sp>
      <p:sp>
        <p:nvSpPr>
          <p:cNvPr id="15" name="文本占位符 14"/>
          <p:cNvSpPr>
            <a:spLocks noGrp="1"/>
          </p:cNvSpPr>
          <p:nvPr>
            <p:ph type="body" sz="quarter" idx="11"/>
          </p:nvPr>
        </p:nvSpPr>
        <p:spPr/>
        <p:txBody>
          <a:bodyPr/>
          <a:lstStyle/>
          <a:p>
            <a:endParaRPr lang="zh-CN" altLang="en-US"/>
          </a:p>
        </p:txBody>
      </p:sp>
      <p:pic>
        <p:nvPicPr>
          <p:cNvPr id="16" name="图片 15"/>
          <p:cNvPicPr>
            <a:picLocks noChangeAspect="1"/>
          </p:cNvPicPr>
          <p:nvPr>
            <p:custDataLst>
              <p:tags r:id="rId10"/>
            </p:custDataLst>
          </p:nvPr>
        </p:nvPicPr>
        <p:blipFill>
          <a:blip r:embed="rId11"/>
          <a:srcRect l="11672" t="6902" r="9826" b="6389"/>
          <a:stretch>
            <a:fillRect/>
          </a:stretch>
        </p:blipFill>
        <p:spPr>
          <a:xfrm>
            <a:off x="3755991" y="304162"/>
            <a:ext cx="918040" cy="965021"/>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8" grpId="0" animBg="1"/>
      <p:bldP spid="38" grpId="1" animBg="1"/>
      <p:bldGraphic spid="10"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964055" y="877570"/>
            <a:ext cx="4723130" cy="561975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663744" y="1747345"/>
            <a:ext cx="2220531" cy="235808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pSp>
        <p:nvGrpSpPr>
          <p:cNvPr id="14" name="组合 13"/>
          <p:cNvGrpSpPr/>
          <p:nvPr>
            <p:custDataLst>
              <p:tags r:id="rId5"/>
            </p:custDataLst>
          </p:nvPr>
        </p:nvGrpSpPr>
        <p:grpSpPr>
          <a:xfrm>
            <a:off x="7043738" y="1910911"/>
            <a:ext cx="4443412" cy="849311"/>
            <a:chOff x="7058026" y="1543049"/>
            <a:chExt cx="4443412" cy="849311"/>
          </a:xfrm>
        </p:grpSpPr>
        <p:pic>
          <p:nvPicPr>
            <p:cNvPr id="6" name="图片 5"/>
            <p:cNvPicPr>
              <a:picLocks noChangeAspect="1"/>
            </p:cNvPicPr>
            <p:nvPr>
              <p:custDataLst>
                <p:tags r:id="rId6"/>
              </p:custDataLst>
            </p:nvPr>
          </p:nvPicPr>
          <p:blipFill>
            <a:blip r:embed="rId7"/>
            <a:stretch>
              <a:fillRect/>
            </a:stretch>
          </p:blipFill>
          <p:spPr>
            <a:xfrm>
              <a:off x="7058026" y="1543049"/>
              <a:ext cx="871661" cy="849311"/>
            </a:xfrm>
            <a:prstGeom prst="rect">
              <a:avLst/>
            </a:prstGeom>
          </p:spPr>
        </p:pic>
        <p:sp>
          <p:nvSpPr>
            <p:cNvPr id="10" name="圆角矩形标注 9"/>
            <p:cNvSpPr/>
            <p:nvPr>
              <p:custDataLst>
                <p:tags r:id="rId8"/>
              </p:custDataLst>
            </p:nvPr>
          </p:nvSpPr>
          <p:spPr>
            <a:xfrm>
              <a:off x="8272463" y="1543049"/>
              <a:ext cx="3228975" cy="849311"/>
            </a:xfrm>
            <a:prstGeom prst="wedgeRoundRectCallout">
              <a:avLst>
                <a:gd name="adj1" fmla="val -55336"/>
                <a:gd name="adj2" fmla="val 25375"/>
                <a:gd name="adj3" fmla="val 16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cs typeface="Arial" panose="020B0604020202020204"/>
              </a:endParaRPr>
            </a:p>
          </p:txBody>
        </p:sp>
      </p:grpSp>
      <p:grpSp>
        <p:nvGrpSpPr>
          <p:cNvPr id="15" name="组合 14"/>
          <p:cNvGrpSpPr/>
          <p:nvPr>
            <p:custDataLst>
              <p:tags r:id="rId9"/>
            </p:custDataLst>
          </p:nvPr>
        </p:nvGrpSpPr>
        <p:grpSpPr>
          <a:xfrm>
            <a:off x="7043738" y="3075090"/>
            <a:ext cx="4443412" cy="853115"/>
            <a:chOff x="7058026" y="2707228"/>
            <a:chExt cx="4443412" cy="853115"/>
          </a:xfrm>
        </p:grpSpPr>
        <p:pic>
          <p:nvPicPr>
            <p:cNvPr id="7" name="图片 6"/>
            <p:cNvPicPr>
              <a:picLocks noChangeAspect="1"/>
            </p:cNvPicPr>
            <p:nvPr>
              <p:custDataLst>
                <p:tags r:id="rId10"/>
              </p:custDataLst>
            </p:nvPr>
          </p:nvPicPr>
          <p:blipFill>
            <a:blip r:embed="rId11"/>
            <a:stretch>
              <a:fillRect/>
            </a:stretch>
          </p:blipFill>
          <p:spPr>
            <a:xfrm>
              <a:off x="7058026" y="2707228"/>
              <a:ext cx="871661" cy="853115"/>
            </a:xfrm>
            <a:prstGeom prst="rect">
              <a:avLst/>
            </a:prstGeom>
          </p:spPr>
        </p:pic>
        <p:sp>
          <p:nvSpPr>
            <p:cNvPr id="11" name="圆角矩形标注 10"/>
            <p:cNvSpPr/>
            <p:nvPr>
              <p:custDataLst>
                <p:tags r:id="rId12"/>
              </p:custDataLst>
            </p:nvPr>
          </p:nvSpPr>
          <p:spPr>
            <a:xfrm>
              <a:off x="8272463" y="2707228"/>
              <a:ext cx="3228975" cy="849311"/>
            </a:xfrm>
            <a:prstGeom prst="wedgeRoundRectCallout">
              <a:avLst>
                <a:gd name="adj1" fmla="val -55336"/>
                <a:gd name="adj2" fmla="val 25375"/>
                <a:gd name="adj3" fmla="val 16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cs typeface="Arial" panose="020B0604020202020204"/>
              </a:endParaRPr>
            </a:p>
          </p:txBody>
        </p:sp>
      </p:grpSp>
      <p:grpSp>
        <p:nvGrpSpPr>
          <p:cNvPr id="16" name="组合 15"/>
          <p:cNvGrpSpPr/>
          <p:nvPr>
            <p:custDataLst>
              <p:tags r:id="rId13"/>
            </p:custDataLst>
          </p:nvPr>
        </p:nvGrpSpPr>
        <p:grpSpPr>
          <a:xfrm>
            <a:off x="7045202" y="4239269"/>
            <a:ext cx="4441948" cy="856919"/>
            <a:chOff x="7059490" y="3871407"/>
            <a:chExt cx="4441948" cy="856919"/>
          </a:xfrm>
        </p:grpSpPr>
        <p:pic>
          <p:nvPicPr>
            <p:cNvPr id="8" name="图片 7"/>
            <p:cNvPicPr>
              <a:picLocks noChangeAspect="1"/>
            </p:cNvPicPr>
            <p:nvPr>
              <p:custDataLst>
                <p:tags r:id="rId14"/>
              </p:custDataLst>
            </p:nvPr>
          </p:nvPicPr>
          <p:blipFill>
            <a:blip r:embed="rId15"/>
            <a:stretch>
              <a:fillRect/>
            </a:stretch>
          </p:blipFill>
          <p:spPr>
            <a:xfrm>
              <a:off x="7059490" y="3875211"/>
              <a:ext cx="857629" cy="853115"/>
            </a:xfrm>
            <a:prstGeom prst="rect">
              <a:avLst/>
            </a:prstGeom>
          </p:spPr>
        </p:pic>
        <p:sp>
          <p:nvSpPr>
            <p:cNvPr id="12" name="圆角矩形标注 11"/>
            <p:cNvSpPr/>
            <p:nvPr>
              <p:custDataLst>
                <p:tags r:id="rId16"/>
              </p:custDataLst>
            </p:nvPr>
          </p:nvSpPr>
          <p:spPr>
            <a:xfrm>
              <a:off x="8272463" y="3871407"/>
              <a:ext cx="3228975" cy="849311"/>
            </a:xfrm>
            <a:prstGeom prst="wedgeRoundRectCallout">
              <a:avLst>
                <a:gd name="adj1" fmla="val -55336"/>
                <a:gd name="adj2" fmla="val 25375"/>
                <a:gd name="adj3" fmla="val 16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cs typeface="Arial" panose="020B0604020202020204"/>
              </a:endParaRPr>
            </a:p>
          </p:txBody>
        </p:sp>
      </p:grpSp>
      <p:grpSp>
        <p:nvGrpSpPr>
          <p:cNvPr id="17" name="组合 16"/>
          <p:cNvGrpSpPr/>
          <p:nvPr>
            <p:custDataLst>
              <p:tags r:id="rId17"/>
            </p:custDataLst>
          </p:nvPr>
        </p:nvGrpSpPr>
        <p:grpSpPr>
          <a:xfrm>
            <a:off x="7043738" y="5411056"/>
            <a:ext cx="4443412" cy="849311"/>
            <a:chOff x="7058026" y="5043194"/>
            <a:chExt cx="4443412" cy="849311"/>
          </a:xfrm>
        </p:grpSpPr>
        <p:pic>
          <p:nvPicPr>
            <p:cNvPr id="9" name="图片 8"/>
            <p:cNvPicPr>
              <a:picLocks noChangeAspect="1"/>
            </p:cNvPicPr>
            <p:nvPr>
              <p:custDataLst>
                <p:tags r:id="rId18"/>
              </p:custDataLst>
            </p:nvPr>
          </p:nvPicPr>
          <p:blipFill>
            <a:blip r:embed="rId19"/>
            <a:stretch>
              <a:fillRect/>
            </a:stretch>
          </p:blipFill>
          <p:spPr>
            <a:xfrm>
              <a:off x="7058026" y="5043194"/>
              <a:ext cx="857629" cy="849311"/>
            </a:xfrm>
            <a:prstGeom prst="rect">
              <a:avLst/>
            </a:prstGeom>
          </p:spPr>
        </p:pic>
        <p:sp>
          <p:nvSpPr>
            <p:cNvPr id="13" name="圆角矩形标注 12"/>
            <p:cNvSpPr/>
            <p:nvPr>
              <p:custDataLst>
                <p:tags r:id="rId20"/>
              </p:custDataLst>
            </p:nvPr>
          </p:nvSpPr>
          <p:spPr>
            <a:xfrm>
              <a:off x="8272463" y="5043194"/>
              <a:ext cx="3228975" cy="849311"/>
            </a:xfrm>
            <a:prstGeom prst="wedgeRoundRectCallout">
              <a:avLst>
                <a:gd name="adj1" fmla="val -55336"/>
                <a:gd name="adj2" fmla="val 25375"/>
                <a:gd name="adj3" fmla="val 16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charset="-122"/>
                <a:cs typeface="Arial" panose="020B0604020202020204"/>
              </a:endParaRPr>
            </a:p>
          </p:txBody>
        </p:sp>
      </p:grpSp>
      <p:sp>
        <p:nvSpPr>
          <p:cNvPr id="18" name="文本框 17"/>
          <p:cNvSpPr txBox="1"/>
          <p:nvPr>
            <p:custDataLst>
              <p:tags r:id="rId21"/>
            </p:custDataLst>
          </p:nvPr>
        </p:nvSpPr>
        <p:spPr>
          <a:xfrm>
            <a:off x="6884275" y="467311"/>
            <a:ext cx="5171090"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What</a:t>
            </a:r>
            <a:r>
              <a:rPr kumimoji="0" lang="zh-CN" altLang="en-US"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 </a:t>
            </a:r>
            <a:r>
              <a:rPr kumimoji="0" lang="en-US" altLang="zh-CN"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would</a:t>
            </a:r>
            <a:r>
              <a:rPr kumimoji="0" lang="zh-CN" altLang="en-US"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 </a:t>
            </a:r>
            <a:r>
              <a:rPr kumimoji="0" lang="en-US" altLang="zh-CN"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you</a:t>
            </a:r>
            <a:r>
              <a:rPr kumimoji="0" lang="zh-CN" altLang="en-US"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 </a:t>
            </a:r>
            <a:r>
              <a:rPr kumimoji="0" lang="en-US" altLang="zh-CN"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say</a:t>
            </a:r>
            <a:r>
              <a:rPr kumimoji="0" lang="zh-CN" altLang="en-US"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 </a:t>
            </a:r>
            <a:r>
              <a:rPr kumimoji="0" lang="en-US" altLang="zh-CN"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to</a:t>
            </a:r>
            <a:r>
              <a:rPr kumimoji="0" lang="zh-CN" altLang="en-US"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 </a:t>
            </a:r>
            <a:r>
              <a:rPr kumimoji="0" lang="en-US" altLang="zh-CN"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Han</a:t>
            </a:r>
            <a:r>
              <a:rPr kumimoji="0" lang="zh-CN" altLang="en-US"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 </a:t>
            </a:r>
            <a:r>
              <a:rPr kumimoji="0" lang="en-US" altLang="zh-CN"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rPr>
              <a:t>Jing?</a:t>
            </a:r>
            <a:endParaRPr kumimoji="0" lang="en-US" altLang="zh-CN" sz="3200" b="1" i="0" u="none" strike="noStrike" kern="1200" cap="none" spc="0" normalizeH="0" baseline="0" noProof="0">
              <a:ln>
                <a:noFill/>
              </a:ln>
              <a:solidFill>
                <a:srgbClr val="77AE8D">
                  <a:lumMod val="75000"/>
                </a:srgbClr>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Arial" panose="020B0604020202020204"/>
            </a:endParaRPr>
          </a:p>
        </p:txBody>
      </p:sp>
      <p:grpSp>
        <p:nvGrpSpPr>
          <p:cNvPr id="3" name="组合 2"/>
          <p:cNvGrpSpPr/>
          <p:nvPr>
            <p:custDataLst>
              <p:tags r:id="rId22"/>
            </p:custDataLst>
          </p:nvPr>
        </p:nvGrpSpPr>
        <p:grpSpPr>
          <a:xfrm>
            <a:off x="0" y="157480"/>
            <a:ext cx="4166235" cy="720090"/>
            <a:chOff x="113443" y="709904"/>
            <a:chExt cx="4075994" cy="720081"/>
          </a:xfrm>
        </p:grpSpPr>
        <p:pic>
          <p:nvPicPr>
            <p:cNvPr id="4" name="图片 3"/>
            <p:cNvPicPr>
              <a:picLocks noChangeAspect="1"/>
            </p:cNvPicPr>
            <p:nvPr userDrawn="1">
              <p:custDataLst>
                <p:tags r:id="rId23"/>
              </p:custDataLst>
            </p:nvPr>
          </p:nvPicPr>
          <p:blipFill>
            <a:blip r:embed="rId24"/>
            <a:srcRect l="9908" t="4477" r="7963" b="9921"/>
            <a:stretch>
              <a:fillRect/>
            </a:stretch>
          </p:blipFill>
          <p:spPr>
            <a:xfrm>
              <a:off x="373013" y="709904"/>
              <a:ext cx="3816424" cy="720081"/>
            </a:xfrm>
            <a:prstGeom prst="rect">
              <a:avLst/>
            </a:prstGeom>
          </p:spPr>
        </p:pic>
        <p:pic>
          <p:nvPicPr>
            <p:cNvPr id="25" name="图片 24"/>
            <p:cNvPicPr>
              <a:picLocks noChangeAspect="1"/>
            </p:cNvPicPr>
            <p:nvPr userDrawn="1">
              <p:custDataLst>
                <p:tags r:id="rId25"/>
              </p:custDataLst>
            </p:nvPr>
          </p:nvPicPr>
          <p:blipFill>
            <a:blip r:embed="rId26"/>
            <a:stretch>
              <a:fillRect/>
            </a:stretch>
          </p:blipFill>
          <p:spPr>
            <a:xfrm>
              <a:off x="113443" y="793088"/>
              <a:ext cx="1005430" cy="636262"/>
            </a:xfrm>
            <a:prstGeom prst="rect">
              <a:avLst/>
            </a:prstGeom>
          </p:spPr>
        </p:pic>
      </p:grpSp>
      <p:sp>
        <p:nvSpPr>
          <p:cNvPr id="14343" name="TextBox 4"/>
          <p:cNvSpPr txBox="1">
            <a:spLocks noChangeArrowheads="1"/>
          </p:cNvSpPr>
          <p:nvPr>
            <p:custDataLst>
              <p:tags r:id="rId27"/>
            </p:custDataLst>
          </p:nvPr>
        </p:nvSpPr>
        <p:spPr bwMode="auto">
          <a:xfrm>
            <a:off x="944880" y="123825"/>
            <a:ext cx="280860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200" b="1" i="0" u="none" strike="noStrike" kern="0" cap="none" spc="200" normalizeH="0" baseline="0" noProof="0" dirty="0">
                <a:ln>
                  <a:noFill/>
                </a:ln>
                <a:solidFill>
                  <a:srgbClr val="000000"/>
                </a:solidFill>
                <a:effectLst/>
                <a:uLnTx/>
                <a:uFillTx/>
                <a:latin typeface="Times New Roman" panose="02020603050405020304" pitchFamily="18" charset="0"/>
                <a:ea typeface="Arial" panose="020B0604020202020204"/>
                <a:cs typeface="Times New Roman" panose="02020603050405020304" pitchFamily="18" charset="0"/>
              </a:rPr>
              <a:t>Post-reading</a:t>
            </a:r>
            <a:endParaRPr kumimoji="0" lang="en-US" altLang="zh-CN" sz="3200" b="1" i="0" u="none" strike="noStrike" kern="0" cap="none" spc="200" normalizeH="0" baseline="0" noProof="0" dirty="0">
              <a:ln>
                <a:noFill/>
              </a:ln>
              <a:solidFill>
                <a:srgbClr val="000000"/>
              </a:solidFill>
              <a:effectLst/>
              <a:uLnTx/>
              <a:uFillTx/>
              <a:latin typeface="Times New Roman" panose="02020603050405020304" pitchFamily="18" charset="0"/>
              <a:ea typeface="Arial" panose="020B0604020202020204"/>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矩形 17"/>
          <p:cNvSpPr/>
          <p:nvPr>
            <p:custDataLst>
              <p:tags r:id="rId1"/>
            </p:custDataLst>
          </p:nvPr>
        </p:nvSpPr>
        <p:spPr>
          <a:xfrm>
            <a:off x="137795" y="152400"/>
            <a:ext cx="11893550" cy="652208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Arial" panose="020B0604020202020204"/>
            </a:endParaRPr>
          </a:p>
        </p:txBody>
      </p:sp>
      <p:sp>
        <p:nvSpPr>
          <p:cNvPr id="8" name="标题 1"/>
          <p:cNvSpPr txBox="1"/>
          <p:nvPr>
            <p:custDataLst>
              <p:tags r:id="rId2"/>
            </p:custDataLst>
          </p:nvPr>
        </p:nvSpPr>
        <p:spPr>
          <a:xfrm>
            <a:off x="2847083" y="390349"/>
            <a:ext cx="11160001" cy="54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0" lang="en-US" altLang="zh-CN" sz="4400" b="1" i="0" u="none" strike="noStrike" kern="1200" cap="none" spc="0" normalizeH="0" baseline="0" noProof="0">
                <a:ln>
                  <a:noFill/>
                </a:ln>
                <a:solidFill>
                  <a:srgbClr val="239071"/>
                </a:solidFill>
                <a:effectLst/>
                <a:uLnTx/>
                <a:uFillTx/>
                <a:latin typeface="Arial Black" panose="020B0A04020102020204" charset="0"/>
                <a:ea typeface="Gungsuh" panose="02030600000101010101" charset="-127"/>
                <a:cs typeface="Arial Black" panose="020B0A04020102020204" charset="0"/>
              </a:rPr>
              <a:t>Han Jing’s First Day</a:t>
            </a:r>
            <a:endParaRPr kumimoji="0" lang="zh-CN" altLang="en-US" sz="4400" b="1" i="0" u="none" strike="noStrike" kern="1200" cap="none" spc="0" normalizeH="0" baseline="0" noProof="0">
              <a:ln>
                <a:noFill/>
              </a:ln>
              <a:solidFill>
                <a:srgbClr val="239071"/>
              </a:solidFill>
              <a:effectLst/>
              <a:uLnTx/>
              <a:uFillTx/>
              <a:latin typeface="Arial Black" panose="020B0A04020102020204"/>
              <a:ea typeface="宋体" panose="02010600030101010101" pitchFamily="2" charset="-122"/>
              <a:cs typeface="Arial Black" panose="020B0A04020102020204" charset="0"/>
            </a:endParaRPr>
          </a:p>
        </p:txBody>
      </p:sp>
      <p:sp>
        <p:nvSpPr>
          <p:cNvPr id="29" name="文本框 28"/>
          <p:cNvSpPr txBox="1"/>
          <p:nvPr>
            <p:custDataLst>
              <p:tags r:id="rId3"/>
            </p:custDataLst>
          </p:nvPr>
        </p:nvSpPr>
        <p:spPr>
          <a:xfrm>
            <a:off x="516255" y="6031865"/>
            <a:ext cx="2747010" cy="595630"/>
          </a:xfrm>
          <a:prstGeom prst="rect">
            <a:avLst/>
          </a:prstGeom>
          <a:solidFill>
            <a:schemeClr val="bg2">
              <a:lumMod val="85000"/>
            </a:schemeClr>
          </a:solidFill>
        </p:spPr>
        <p:txBody>
          <a:bodyPr wrap="square" lIns="0" rIns="0" rtlCol="0" anchor="t">
            <a:no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a:ln>
                  <a:noFill/>
                </a:ln>
                <a:solidFill>
                  <a:srgbClr val="333333"/>
                </a:solidFill>
                <a:effectLst/>
                <a:uLnTx/>
                <a:uFillTx/>
                <a:latin typeface="Arial Nova Cond" panose="020B0506020202020204" pitchFamily="34" charset="0"/>
                <a:ea typeface="宋体" panose="02010600030101010101" pitchFamily="2" charset="-122"/>
                <a:cs typeface="Arial" panose="020B0604020202020204"/>
                <a:sym typeface="+mn-ea"/>
              </a:rPr>
              <a:t>before school</a:t>
            </a:r>
            <a:endParaRPr kumimoji="0" lang="en-US" sz="2000" b="1" i="0" u="none" strike="noStrike" kern="1200" cap="none" spc="0" normalizeH="0" baseline="0" noProof="0">
              <a:ln>
                <a:noFill/>
              </a:ln>
              <a:solidFill>
                <a:srgbClr val="333333"/>
              </a:solidFill>
              <a:effectLst/>
              <a:uLnTx/>
              <a:uFillTx/>
              <a:latin typeface="Arial Nova Cond" panose="020B0506020202020204" pitchFamily="34" charset="0"/>
              <a:ea typeface="宋体" panose="02010600030101010101" pitchFamily="2" charset="-122"/>
              <a:cs typeface="Arial" panose="020B0604020202020204"/>
              <a:sym typeface="+mn-ea"/>
            </a:endParaRPr>
          </a:p>
        </p:txBody>
      </p:sp>
      <p:sp>
        <p:nvSpPr>
          <p:cNvPr id="30" name="文本框 29"/>
          <p:cNvSpPr txBox="1"/>
          <p:nvPr>
            <p:custDataLst>
              <p:tags r:id="rId4"/>
            </p:custDataLst>
          </p:nvPr>
        </p:nvSpPr>
        <p:spPr>
          <a:xfrm>
            <a:off x="3321050" y="6031865"/>
            <a:ext cx="2747010" cy="617220"/>
          </a:xfrm>
          <a:prstGeom prst="rect">
            <a:avLst/>
          </a:prstGeom>
          <a:solidFill>
            <a:schemeClr val="accent1">
              <a:lumMod val="40000"/>
              <a:lumOff val="60000"/>
            </a:schemeClr>
          </a:solidFill>
        </p:spPr>
        <p:txBody>
          <a:bodyPr wrap="square" lIns="0" rIns="0" rtlCol="0" anchor="t">
            <a:no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a:ln>
                  <a:noFill/>
                </a:ln>
                <a:solidFill>
                  <a:srgbClr val="333333"/>
                </a:solidFill>
                <a:effectLst/>
                <a:uLnTx/>
                <a:uFillTx/>
                <a:latin typeface="Arial Nova Cond" panose="020B0506020202020204" pitchFamily="34" charset="0"/>
                <a:ea typeface="宋体" panose="02010600030101010101" pitchFamily="2" charset="-122"/>
                <a:cs typeface="Arial" panose="020B0604020202020204"/>
                <a:sym typeface="+mn-ea"/>
              </a:rPr>
              <a:t>after maths class</a:t>
            </a:r>
            <a:endParaRPr kumimoji="0" lang="en-US" sz="2000" b="1" i="0" u="none" strike="noStrike" kern="1200" cap="none" spc="0" normalizeH="0" baseline="0" noProof="0">
              <a:ln>
                <a:noFill/>
              </a:ln>
              <a:solidFill>
                <a:srgbClr val="333333"/>
              </a:solidFill>
              <a:effectLst/>
              <a:uLnTx/>
              <a:uFillTx/>
              <a:latin typeface="Arial Nova Cond" panose="020B0506020202020204" pitchFamily="34" charset="0"/>
              <a:ea typeface="宋体" panose="02010600030101010101" pitchFamily="2" charset="-122"/>
              <a:cs typeface="Arial" panose="020B0604020202020204"/>
              <a:sym typeface="+mn-ea"/>
            </a:endParaRPr>
          </a:p>
        </p:txBody>
      </p:sp>
      <p:sp>
        <p:nvSpPr>
          <p:cNvPr id="31" name="文本框 30"/>
          <p:cNvSpPr txBox="1"/>
          <p:nvPr>
            <p:custDataLst>
              <p:tags r:id="rId5"/>
            </p:custDataLst>
          </p:nvPr>
        </p:nvSpPr>
        <p:spPr>
          <a:xfrm>
            <a:off x="6125210" y="6031865"/>
            <a:ext cx="2747010" cy="617220"/>
          </a:xfrm>
          <a:prstGeom prst="rect">
            <a:avLst/>
          </a:prstGeom>
          <a:solidFill>
            <a:schemeClr val="bg2">
              <a:lumMod val="85000"/>
            </a:schemeClr>
          </a:solidFill>
        </p:spPr>
        <p:txBody>
          <a:bodyPr wrap="square" lIns="0" rIns="0" rtlCol="0" anchor="t">
            <a:no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a:ln>
                  <a:noFill/>
                </a:ln>
                <a:solidFill>
                  <a:srgbClr val="333333"/>
                </a:solidFill>
                <a:effectLst/>
                <a:uLnTx/>
                <a:uFillTx/>
                <a:latin typeface="Arial Nova Cond" panose="020B0506020202020204" pitchFamily="34" charset="0"/>
                <a:ea typeface="宋体" panose="02010600030101010101" pitchFamily="2" charset="-122"/>
                <a:cs typeface="Arial" panose="020B0604020202020204"/>
                <a:sym typeface="+mn-ea"/>
              </a:rPr>
              <a:t>during chemistry class</a:t>
            </a:r>
            <a:endParaRPr kumimoji="0" lang="en-US" sz="2000" b="1" i="0" u="none" strike="noStrike" kern="1200" cap="none" spc="0" normalizeH="0" baseline="0" noProof="0">
              <a:ln>
                <a:noFill/>
              </a:ln>
              <a:solidFill>
                <a:srgbClr val="333333"/>
              </a:solidFill>
              <a:effectLst/>
              <a:uLnTx/>
              <a:uFillTx/>
              <a:latin typeface="Arial Nova Cond" panose="020B0506020202020204" pitchFamily="34" charset="0"/>
              <a:ea typeface="宋体" panose="02010600030101010101" pitchFamily="2" charset="-122"/>
              <a:cs typeface="Arial" panose="020B0604020202020204"/>
              <a:sym typeface="+mn-ea"/>
            </a:endParaRPr>
          </a:p>
        </p:txBody>
      </p:sp>
      <p:sp>
        <p:nvSpPr>
          <p:cNvPr id="32" name="文本框 31"/>
          <p:cNvSpPr txBox="1"/>
          <p:nvPr>
            <p:custDataLst>
              <p:tags r:id="rId6"/>
            </p:custDataLst>
          </p:nvPr>
        </p:nvSpPr>
        <p:spPr>
          <a:xfrm>
            <a:off x="8928100" y="6031865"/>
            <a:ext cx="2747010" cy="617220"/>
          </a:xfrm>
          <a:prstGeom prst="rect">
            <a:avLst/>
          </a:prstGeom>
          <a:solidFill>
            <a:schemeClr val="accent1">
              <a:lumMod val="40000"/>
              <a:lumOff val="60000"/>
            </a:schemeClr>
          </a:solidFill>
        </p:spPr>
        <p:txBody>
          <a:bodyPr wrap="square" lIns="0" rIns="0" rtlCol="0" anchor="t">
            <a:noAutofit/>
            <a:scene3d>
              <a:camera prst="orthographicFront"/>
              <a:lightRig rig="threePt" dir="t"/>
            </a:scene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a:ln>
                  <a:noFill/>
                </a:ln>
                <a:solidFill>
                  <a:srgbClr val="333333"/>
                </a:solidFill>
                <a:effectLst/>
                <a:uLnTx/>
                <a:uFillTx/>
                <a:latin typeface="Arial Nova Cond" panose="020B0506020202020204" pitchFamily="34" charset="0"/>
                <a:ea typeface="宋体" panose="02010600030101010101" pitchFamily="2" charset="-122"/>
                <a:cs typeface="Arial" panose="020B0604020202020204"/>
                <a:sym typeface="+mn-ea"/>
              </a:rPr>
              <a:t>back home</a:t>
            </a:r>
            <a:endParaRPr kumimoji="0" lang="en-US" sz="2000" b="1" i="0" u="none" strike="noStrike" kern="1200" cap="none" spc="0" normalizeH="0" baseline="0" noProof="0">
              <a:ln>
                <a:noFill/>
              </a:ln>
              <a:solidFill>
                <a:srgbClr val="333333"/>
              </a:solidFill>
              <a:effectLst/>
              <a:uLnTx/>
              <a:uFillTx/>
              <a:latin typeface="Arial Nova Cond" panose="020B0506020202020204" pitchFamily="34" charset="0"/>
              <a:ea typeface="宋体" panose="02010600030101010101" pitchFamily="2" charset="-122"/>
              <a:cs typeface="Arial" panose="020B0604020202020204"/>
              <a:sym typeface="+mn-ea"/>
            </a:endParaRPr>
          </a:p>
        </p:txBody>
      </p:sp>
      <p:sp>
        <p:nvSpPr>
          <p:cNvPr id="21" name="文本框 20"/>
          <p:cNvSpPr txBox="1"/>
          <p:nvPr>
            <p:custDataLst>
              <p:tags r:id="rId7"/>
            </p:custDataLst>
          </p:nvPr>
        </p:nvSpPr>
        <p:spPr>
          <a:xfrm>
            <a:off x="278526" y="5559779"/>
            <a:ext cx="876300" cy="3683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rPr>
              <a:t>Down</a:t>
            </a:r>
            <a:endParaRPr kumimoji="0" lang="en-US" altLang="zh-CN" sz="18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endParaRPr>
          </a:p>
        </p:txBody>
      </p:sp>
      <p:sp>
        <p:nvSpPr>
          <p:cNvPr id="22" name="文本框 21"/>
          <p:cNvSpPr txBox="1"/>
          <p:nvPr>
            <p:custDataLst>
              <p:tags r:id="rId8"/>
            </p:custDataLst>
          </p:nvPr>
        </p:nvSpPr>
        <p:spPr>
          <a:xfrm>
            <a:off x="242074" y="2117787"/>
            <a:ext cx="680085" cy="3683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rPr>
              <a:t>High</a:t>
            </a:r>
            <a:endParaRPr kumimoji="0" lang="en-US" altLang="zh-CN" sz="18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endParaRPr>
          </a:p>
        </p:txBody>
      </p:sp>
      <p:sp>
        <p:nvSpPr>
          <p:cNvPr id="24" name="文本框 23"/>
          <p:cNvSpPr txBox="1"/>
          <p:nvPr>
            <p:custDataLst>
              <p:tags r:id="rId9"/>
            </p:custDataLst>
          </p:nvPr>
        </p:nvSpPr>
        <p:spPr>
          <a:xfrm>
            <a:off x="524431" y="1516632"/>
            <a:ext cx="1189990" cy="521970"/>
          </a:xfrm>
          <a:prstGeom prst="rect">
            <a:avLst/>
          </a:prstGeom>
          <a:noFill/>
        </p:spPr>
        <p:txBody>
          <a:bodyPr wrap="square" rtlCol="0">
            <a:spAutoFit/>
            <a:scene3d>
              <a:camera prst="orthographicFront"/>
              <a:lightRig rig="threePt" dir="t"/>
            </a:scene3d>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429D76"/>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Comic Sans MS" panose="030F0702030302020204" pitchFamily="2" charset="0"/>
              </a:rPr>
              <a:t>Mood</a:t>
            </a:r>
            <a:endParaRPr kumimoji="0" lang="en-US" altLang="zh-CN" sz="2800" b="1" i="0" u="none" strike="noStrike" kern="1200" cap="none" spc="0" normalizeH="0" baseline="0" noProof="0">
              <a:ln>
                <a:noFill/>
              </a:ln>
              <a:solidFill>
                <a:srgbClr val="429D76"/>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Comic Sans MS" panose="030F0702030302020204" pitchFamily="2" charset="0"/>
            </a:endParaRPr>
          </a:p>
        </p:txBody>
      </p:sp>
      <p:sp>
        <p:nvSpPr>
          <p:cNvPr id="28" name="文本框 27"/>
          <p:cNvSpPr txBox="1"/>
          <p:nvPr>
            <p:custDataLst>
              <p:tags r:id="rId10"/>
            </p:custDataLst>
          </p:nvPr>
        </p:nvSpPr>
        <p:spPr>
          <a:xfrm>
            <a:off x="11041578" y="5418074"/>
            <a:ext cx="1189990" cy="521970"/>
          </a:xfrm>
          <a:prstGeom prst="rect">
            <a:avLst/>
          </a:prstGeom>
          <a:noFill/>
        </p:spPr>
        <p:txBody>
          <a:bodyPr wrap="square" rtlCol="0">
            <a:spAutoFit/>
            <a:scene3d>
              <a:camera prst="orthographicFront"/>
              <a:lightRig rig="threePt" dir="t"/>
            </a:scene3d>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429D76"/>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Comic Sans MS" panose="030F0702030302020204" pitchFamily="2" charset="0"/>
              </a:rPr>
              <a:t>Time</a:t>
            </a:r>
            <a:endParaRPr kumimoji="0" lang="en-US" altLang="zh-CN" sz="2800" b="1" i="0" u="none" strike="noStrike" kern="1200" cap="none" spc="0" normalizeH="0" baseline="0" noProof="0">
              <a:ln>
                <a:noFill/>
              </a:ln>
              <a:solidFill>
                <a:srgbClr val="429D76"/>
              </a:solidFill>
              <a:effectLst>
                <a:outerShdw blurRad="38100" dist="25400" dir="5400000" algn="ctr" rotWithShape="0">
                  <a:srgbClr val="6E747A">
                    <a:alpha val="43000"/>
                  </a:srgbClr>
                </a:outerShdw>
              </a:effectLst>
              <a:uLnTx/>
              <a:uFillTx/>
              <a:latin typeface="Comic Sans MS" panose="030F0702030302020204" pitchFamily="2" charset="0"/>
              <a:ea typeface="宋体" panose="02010600030101010101" pitchFamily="2" charset="-122"/>
              <a:cs typeface="Comic Sans MS" panose="030F0702030302020204" pitchFamily="2" charset="0"/>
            </a:endParaRPr>
          </a:p>
        </p:txBody>
      </p:sp>
      <p:grpSp>
        <p:nvGrpSpPr>
          <p:cNvPr id="2" name="组合 1"/>
          <p:cNvGrpSpPr/>
          <p:nvPr>
            <p:custDataLst>
              <p:tags r:id="rId11"/>
            </p:custDataLst>
          </p:nvPr>
        </p:nvGrpSpPr>
        <p:grpSpPr>
          <a:xfrm>
            <a:off x="1377391" y="4534741"/>
            <a:ext cx="1247457" cy="1186526"/>
            <a:chOff x="1377391" y="4534741"/>
            <a:chExt cx="1247457" cy="1186526"/>
          </a:xfrm>
        </p:grpSpPr>
        <p:pic>
          <p:nvPicPr>
            <p:cNvPr id="10" name="图片 9"/>
            <p:cNvPicPr>
              <a:picLocks noChangeAspect="1"/>
            </p:cNvPicPr>
            <p:nvPr>
              <p:custDataLst>
                <p:tags r:id="rId12"/>
              </p:custDataLst>
            </p:nvPr>
          </p:nvPicPr>
          <p:blipFill>
            <a:blip r:embed="rId13"/>
            <a:srcRect l="26251" t="20902" r="64811" b="13673"/>
            <a:stretch>
              <a:fillRect/>
            </a:stretch>
          </p:blipFill>
          <p:spPr>
            <a:xfrm>
              <a:off x="1529001" y="4947499"/>
              <a:ext cx="773769" cy="773768"/>
            </a:xfrm>
            <a:prstGeom prst="ellipse">
              <a:avLst/>
            </a:prstGeom>
            <a:ln w="38100">
              <a:solidFill>
                <a:schemeClr val="accent2">
                  <a:lumMod val="75000"/>
                </a:schemeClr>
              </a:solidFill>
            </a:ln>
          </p:spPr>
        </p:pic>
        <p:sp>
          <p:nvSpPr>
            <p:cNvPr id="38" name="文本框 37"/>
            <p:cNvSpPr txBox="1"/>
            <p:nvPr>
              <p:custDataLst>
                <p:tags r:id="rId14"/>
              </p:custDataLst>
            </p:nvPr>
          </p:nvSpPr>
          <p:spPr>
            <a:xfrm>
              <a:off x="1377391" y="4534741"/>
              <a:ext cx="1247457" cy="461665"/>
            </a:xfrm>
            <a:prstGeom prst="rect">
              <a:avLst/>
            </a:prstGeom>
            <a:noFill/>
          </p:spPr>
          <p:txBody>
            <a:bodyPr wrap="non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anx</a:t>
              </a:r>
              <a:r>
                <a:rPr kumimoji="0"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ious</a:t>
              </a:r>
              <a:endParaRPr kumimoji="0" lang="zh-CN"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endParaRPr>
            </a:p>
          </p:txBody>
        </p:sp>
      </p:grpSp>
      <p:sp>
        <p:nvSpPr>
          <p:cNvPr id="42" name="文本框 41"/>
          <p:cNvSpPr txBox="1"/>
          <p:nvPr>
            <p:custDataLst>
              <p:tags r:id="rId15"/>
            </p:custDataLst>
          </p:nvPr>
        </p:nvSpPr>
        <p:spPr>
          <a:xfrm>
            <a:off x="1187670" y="3949237"/>
            <a:ext cx="1880643" cy="461665"/>
          </a:xfrm>
          <a:prstGeom prst="rect">
            <a:avLst/>
          </a:prstGeom>
          <a:noFill/>
        </p:spPr>
        <p:txBody>
          <a:bodyPr wrap="non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not </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out</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go</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ing</a:t>
            </a:r>
            <a:endPar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endParaRPr>
          </a:p>
        </p:txBody>
      </p:sp>
      <p:sp>
        <p:nvSpPr>
          <p:cNvPr id="43" name="文本框 42"/>
          <p:cNvSpPr txBox="1"/>
          <p:nvPr>
            <p:custDataLst>
              <p:tags r:id="rId16"/>
            </p:custDataLst>
          </p:nvPr>
        </p:nvSpPr>
        <p:spPr>
          <a:xfrm>
            <a:off x="1225840" y="3138207"/>
            <a:ext cx="2230199" cy="830997"/>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a good first </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im</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pre</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ssion</a:t>
            </a:r>
            <a:endPar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endParaRPr>
          </a:p>
        </p:txBody>
      </p:sp>
      <p:sp>
        <p:nvSpPr>
          <p:cNvPr id="45" name="文本框 44"/>
          <p:cNvSpPr txBox="1"/>
          <p:nvPr>
            <p:custDataLst>
              <p:tags r:id="rId17"/>
            </p:custDataLst>
          </p:nvPr>
        </p:nvSpPr>
        <p:spPr>
          <a:xfrm>
            <a:off x="3502358" y="1389201"/>
            <a:ext cx="3996248" cy="1938992"/>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150" normalizeH="0" baseline="0" noProof="0">
                <a:ln>
                  <a:noFill/>
                </a:ln>
                <a:solidFill>
                  <a:srgbClr val="333333"/>
                </a:solidFill>
                <a:effectLst/>
                <a:uLnTx/>
                <a:uFillTx/>
                <a:latin typeface="Calibri" panose="020F0502020204030204" pitchFamily="34" charset="0"/>
                <a:ea typeface="微软雅黑" panose="020B0503020204020204" charset="-122"/>
                <a:cs typeface="Arial" panose="020B0604020202020204"/>
                <a:sym typeface="+mn-ea"/>
              </a:rPr>
              <a:t>teacher:</a:t>
            </a:r>
            <a:endParaRPr kumimoji="0" lang="en-US" altLang="zh-CN" sz="2400" b="0" i="0" u="none" strike="noStrike" kern="1200" cap="none" spc="150" normalizeH="0" baseline="0" noProof="0">
              <a:ln>
                <a:noFill/>
              </a:ln>
              <a:solidFill>
                <a:srgbClr val="333333"/>
              </a:solidFill>
              <a:effectLst/>
              <a:uLnTx/>
              <a:uFillTx/>
              <a:latin typeface="Calibri" panose="020F0502020204030204" pitchFamily="34" charset="0"/>
              <a:ea typeface="微软雅黑" panose="020B0503020204020204" charset="-122"/>
              <a:cs typeface="Arial" panose="020B0604020202020204"/>
              <a:sym typeface="+mn-ea"/>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150" normalizeH="0" baseline="0" noProof="0">
                <a:ln>
                  <a:noFill/>
                </a:ln>
                <a:solidFill>
                  <a:srgbClr val="333333"/>
                </a:solidFill>
                <a:effectLst/>
                <a:uLnTx/>
                <a:uFillTx/>
                <a:latin typeface="Calibri" panose="020F0502020204030204" pitchFamily="34" charset="0"/>
                <a:ea typeface="微软雅黑" panose="020B0503020204020204" charset="-122"/>
                <a:cs typeface="Arial" panose="020B0604020202020204"/>
                <a:sym typeface="+mn-ea"/>
              </a:rPr>
              <a:t>kind and friend</a:t>
            </a:r>
            <a:r>
              <a:rPr kumimoji="0" lang="zh-CN" altLang="en-US" sz="2400" b="0" i="0" u="none" strike="noStrike" kern="1200" cap="none" spc="150" normalizeH="0" baseline="0" noProof="0">
                <a:ln>
                  <a:noFill/>
                </a:ln>
                <a:solidFill>
                  <a:srgbClr val="FFB63B"/>
                </a:solidFill>
                <a:effectLst/>
                <a:uLnTx/>
                <a:uFillTx/>
                <a:latin typeface="Calibri" panose="020F0502020204030204" pitchFamily="34" charset="0"/>
                <a:ea typeface="微软雅黑" panose="020B0503020204020204" charset="-122"/>
                <a:cs typeface="Arial" panose="020B0604020202020204"/>
                <a:sym typeface="+mn-ea"/>
              </a:rPr>
              <a:t>ly</a:t>
            </a:r>
            <a:endParaRPr kumimoji="0" lang="zh-CN" altLang="en-US" sz="2400" b="0" i="0" u="none" strike="noStrike" kern="1200" cap="none" spc="150" normalizeH="0" baseline="0" noProof="0">
              <a:ln>
                <a:noFill/>
              </a:ln>
              <a:solidFill>
                <a:srgbClr val="FFB63B"/>
              </a:solidFill>
              <a:effectLst/>
              <a:uLnTx/>
              <a:uFillTx/>
              <a:latin typeface="Calibri" panose="020F0502020204030204" pitchFamily="34" charset="0"/>
              <a:ea typeface="微软雅黑" panose="020B0503020204020204" charset="-122"/>
              <a:cs typeface="Arial" panose="020B0604020202020204"/>
              <a:sym typeface="+mn-ea"/>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150" normalizeH="0" baseline="0" noProof="0">
                <a:ln>
                  <a:noFill/>
                </a:ln>
                <a:solidFill>
                  <a:srgbClr val="333333"/>
                </a:solidFill>
                <a:effectLst/>
                <a:uLnTx/>
                <a:uFillTx/>
                <a:latin typeface="Calibri" panose="020F0502020204030204" pitchFamily="34" charset="0"/>
                <a:ea typeface="微软雅黑" panose="020B0503020204020204" charset="-122"/>
                <a:cs typeface="Arial" panose="020B0604020202020204"/>
                <a:sym typeface="+mn-ea"/>
              </a:rPr>
              <a:t>a funn</a:t>
            </a:r>
            <a:r>
              <a:rPr kumimoji="0" lang="zh-CN" altLang="en-US" sz="2400" b="0" i="0" u="none" strike="noStrike" kern="1200" cap="none" spc="150" normalizeH="0" baseline="0" noProof="0">
                <a:ln>
                  <a:noFill/>
                </a:ln>
                <a:solidFill>
                  <a:srgbClr val="FFB63B"/>
                </a:solidFill>
                <a:effectLst/>
                <a:uLnTx/>
                <a:uFillTx/>
                <a:latin typeface="Calibri" panose="020F0502020204030204" pitchFamily="34" charset="0"/>
                <a:ea typeface="微软雅黑" panose="020B0503020204020204" charset="-122"/>
                <a:cs typeface="Arial" panose="020B0604020202020204"/>
                <a:sym typeface="+mn-ea"/>
              </a:rPr>
              <a:t>y</a:t>
            </a:r>
            <a:r>
              <a:rPr kumimoji="0" lang="zh-CN" altLang="en-US" sz="2400" b="0" i="0" u="none" strike="noStrike" kern="1200" cap="none" spc="150" normalizeH="0" baseline="0" noProof="0">
                <a:ln>
                  <a:noFill/>
                </a:ln>
                <a:solidFill>
                  <a:srgbClr val="333333"/>
                </a:solidFill>
                <a:effectLst/>
                <a:uLnTx/>
                <a:uFillTx/>
                <a:latin typeface="Calibri" panose="020F0502020204030204" pitchFamily="34" charset="0"/>
                <a:ea typeface="微软雅黑" panose="020B0503020204020204" charset="-122"/>
                <a:cs typeface="Arial" panose="020B0604020202020204"/>
                <a:sym typeface="+mn-ea"/>
              </a:rPr>
              <a:t> story</a:t>
            </a:r>
            <a:endParaRPr kumimoji="0" lang="zh-CN" altLang="en-US" sz="2400" b="0" i="0" u="none" strike="noStrike" kern="1200" cap="none" spc="150" normalizeH="0" baseline="0" noProof="0">
              <a:ln>
                <a:noFill/>
              </a:ln>
              <a:solidFill>
                <a:srgbClr val="333333"/>
              </a:solidFill>
              <a:effectLst/>
              <a:uLnTx/>
              <a:uFillTx/>
              <a:latin typeface="Calibri" panose="020F0502020204030204" pitchFamily="34" charset="0"/>
              <a:ea typeface="微软雅黑" panose="020B0503020204020204" charset="-122"/>
              <a:cs typeface="Arial" panose="020B0604020202020204"/>
              <a:sym typeface="+mn-ea"/>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150" normalizeH="0" baseline="0" noProof="0">
                <a:ln>
                  <a:noFill/>
                </a:ln>
                <a:solidFill>
                  <a:srgbClr val="333333"/>
                </a:solidFill>
                <a:effectLst/>
                <a:uLnTx/>
                <a:uFillTx/>
                <a:latin typeface="Calibri" panose="020F0502020204030204" pitchFamily="34" charset="0"/>
                <a:ea typeface="微软雅黑" panose="020B0503020204020204" charset="-122"/>
                <a:cs typeface="Arial" panose="020B0604020202020204"/>
                <a:sym typeface="+mn-ea"/>
              </a:rPr>
              <a:t>classmates and teachers: friend</a:t>
            </a:r>
            <a:r>
              <a:rPr kumimoji="0" lang="en-US" altLang="zh-CN" sz="2400" b="0" i="0" u="none" strike="noStrike" kern="1200" cap="none" spc="150" normalizeH="0" baseline="0" noProof="0">
                <a:ln>
                  <a:noFill/>
                </a:ln>
                <a:solidFill>
                  <a:srgbClr val="FFB63B"/>
                </a:solidFill>
                <a:effectLst/>
                <a:uLnTx/>
                <a:uFillTx/>
                <a:latin typeface="Calibri" panose="020F0502020204030204" pitchFamily="34" charset="0"/>
                <a:ea typeface="微软雅黑" panose="020B0503020204020204" charset="-122"/>
                <a:cs typeface="Arial" panose="020B0604020202020204"/>
                <a:sym typeface="+mn-ea"/>
              </a:rPr>
              <a:t>ly</a:t>
            </a:r>
            <a:r>
              <a:rPr kumimoji="0" lang="en-US" altLang="zh-CN" sz="2400" b="0" i="0" u="none" strike="noStrike" kern="1200" cap="none" spc="150" normalizeH="0" baseline="0" noProof="0">
                <a:ln>
                  <a:noFill/>
                </a:ln>
                <a:solidFill>
                  <a:srgbClr val="333333"/>
                </a:solidFill>
                <a:effectLst/>
                <a:uLnTx/>
                <a:uFillTx/>
                <a:latin typeface="Calibri" panose="020F0502020204030204" pitchFamily="34" charset="0"/>
                <a:ea typeface="微软雅黑" panose="020B0503020204020204" charset="-122"/>
                <a:cs typeface="Arial" panose="020B0604020202020204"/>
                <a:sym typeface="+mn-ea"/>
              </a:rPr>
              <a:t> and help</a:t>
            </a:r>
            <a:r>
              <a:rPr kumimoji="0" lang="en-US" altLang="zh-CN" sz="2400" b="0" i="0" u="none" strike="noStrike" kern="1200" cap="none" spc="150" normalizeH="0" baseline="0" noProof="0">
                <a:ln>
                  <a:noFill/>
                </a:ln>
                <a:solidFill>
                  <a:srgbClr val="FFB63B"/>
                </a:solidFill>
                <a:effectLst/>
                <a:uLnTx/>
                <a:uFillTx/>
                <a:latin typeface="Calibri" panose="020F0502020204030204" pitchFamily="34" charset="0"/>
                <a:ea typeface="微软雅黑" panose="020B0503020204020204" charset="-122"/>
                <a:cs typeface="Arial" panose="020B0604020202020204"/>
                <a:sym typeface="+mn-ea"/>
              </a:rPr>
              <a:t>ful</a:t>
            </a:r>
            <a:endParaRPr kumimoji="0" lang="en-US" altLang="zh-CN" sz="2400" b="0" i="0" u="none" strike="noStrike" kern="1200" cap="none" spc="150" normalizeH="0" baseline="0" noProof="0">
              <a:ln>
                <a:noFill/>
              </a:ln>
              <a:solidFill>
                <a:srgbClr val="FFB63B"/>
              </a:solidFill>
              <a:effectLst/>
              <a:uLnTx/>
              <a:uFillTx/>
              <a:latin typeface="Calibri" panose="020F0502020204030204" pitchFamily="34" charset="0"/>
              <a:ea typeface="微软雅黑" panose="020B0503020204020204" charset="-122"/>
              <a:cs typeface="Arial" panose="020B0604020202020204"/>
              <a:sym typeface="+mn-ea"/>
            </a:endParaRPr>
          </a:p>
        </p:txBody>
      </p:sp>
      <p:sp>
        <p:nvSpPr>
          <p:cNvPr id="46" name="文本框 45"/>
          <p:cNvSpPr txBox="1"/>
          <p:nvPr>
            <p:custDataLst>
              <p:tags r:id="rId18"/>
            </p:custDataLst>
          </p:nvPr>
        </p:nvSpPr>
        <p:spPr>
          <a:xfrm>
            <a:off x="6191646" y="4489884"/>
            <a:ext cx="3079908" cy="1200329"/>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the </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guy</a:t>
            </a: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 talked to me</a:t>
            </a:r>
            <a:endPar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I: not </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con</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cen</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trate</a:t>
            </a: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 on the </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ex</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pe</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ri</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ment</a:t>
            </a:r>
            <a:endPar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endParaRPr>
          </a:p>
        </p:txBody>
      </p:sp>
      <p:sp>
        <p:nvSpPr>
          <p:cNvPr id="47" name="文本框 46"/>
          <p:cNvSpPr txBox="1"/>
          <p:nvPr>
            <p:custDataLst>
              <p:tags r:id="rId19"/>
            </p:custDataLst>
          </p:nvPr>
        </p:nvSpPr>
        <p:spPr>
          <a:xfrm>
            <a:off x="9286873" y="2951935"/>
            <a:ext cx="2802775" cy="830997"/>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not feel </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awk</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ward</a:t>
            </a: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 or </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fright</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ened</a:t>
            </a:r>
            <a:endPar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endParaRPr>
          </a:p>
        </p:txBody>
      </p:sp>
      <p:sp>
        <p:nvSpPr>
          <p:cNvPr id="48" name="文本框 47"/>
          <p:cNvSpPr txBox="1"/>
          <p:nvPr>
            <p:custDataLst>
              <p:tags r:id="rId20"/>
            </p:custDataLst>
          </p:nvPr>
        </p:nvSpPr>
        <p:spPr>
          <a:xfrm>
            <a:off x="9286873" y="3753864"/>
            <a:ext cx="2802775" cy="830997"/>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ex</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plore</a:t>
            </a: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 at </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sen</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ior</a:t>
            </a: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 high</a:t>
            </a:r>
            <a:endPar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endParaRPr>
          </a:p>
        </p:txBody>
      </p:sp>
      <p:sp>
        <p:nvSpPr>
          <p:cNvPr id="49" name="文本框 48"/>
          <p:cNvSpPr txBox="1"/>
          <p:nvPr>
            <p:custDataLst>
              <p:tags r:id="rId21"/>
            </p:custDataLst>
          </p:nvPr>
        </p:nvSpPr>
        <p:spPr>
          <a:xfrm>
            <a:off x="9286873" y="4663489"/>
            <a:ext cx="2802775" cy="461665"/>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feel </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con</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fi</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dent</a:t>
            </a:r>
            <a:r>
              <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rPr>
              <a:t> </a:t>
            </a:r>
            <a:endParaRPr kumimoji="0" lang="en-US" altLang="zh-CN" sz="24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sym typeface="+mn-ea"/>
            </a:endParaRPr>
          </a:p>
        </p:txBody>
      </p:sp>
      <p:grpSp>
        <p:nvGrpSpPr>
          <p:cNvPr id="26" name="组合 25"/>
          <p:cNvGrpSpPr/>
          <p:nvPr>
            <p:custDataLst>
              <p:tags r:id="rId22"/>
            </p:custDataLst>
          </p:nvPr>
        </p:nvGrpSpPr>
        <p:grpSpPr>
          <a:xfrm>
            <a:off x="1154826" y="5690213"/>
            <a:ext cx="10068950" cy="392270"/>
            <a:chOff x="1154826" y="5690213"/>
            <a:chExt cx="10068950" cy="392270"/>
          </a:xfrm>
        </p:grpSpPr>
        <p:cxnSp>
          <p:nvCxnSpPr>
            <p:cNvPr id="9" name="直接连接符 8"/>
            <p:cNvCxnSpPr/>
            <p:nvPr>
              <p:custDataLst>
                <p:tags r:id="rId23"/>
              </p:custDataLst>
            </p:nvPr>
          </p:nvCxnSpPr>
          <p:spPr>
            <a:xfrm>
              <a:off x="1154826" y="5727253"/>
              <a:ext cx="10068950" cy="0"/>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custDataLst>
                <p:tags r:id="rId24"/>
              </p:custDataLst>
            </p:nvPr>
          </p:nvGrpSpPr>
          <p:grpSpPr>
            <a:xfrm>
              <a:off x="1377391" y="5690213"/>
              <a:ext cx="9846385" cy="392270"/>
              <a:chOff x="1377391" y="5690213"/>
              <a:chExt cx="9846385" cy="392270"/>
            </a:xfrm>
          </p:grpSpPr>
          <p:sp>
            <p:nvSpPr>
              <p:cNvPr id="11" name="文本框 10"/>
              <p:cNvSpPr txBox="1"/>
              <p:nvPr>
                <p:custDataLst>
                  <p:tags r:id="rId25"/>
                </p:custDataLst>
              </p:nvPr>
            </p:nvSpPr>
            <p:spPr>
              <a:xfrm>
                <a:off x="1377391" y="5721267"/>
                <a:ext cx="118999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rPr>
                  <a:t>7:00 a.m.</a:t>
                </a:r>
                <a:endParaRPr kumimoji="0" lang="zh-CN" altLang="en-US" sz="16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endParaRPr>
              </a:p>
            </p:txBody>
          </p:sp>
          <p:sp>
            <p:nvSpPr>
              <p:cNvPr id="35" name="文本框 34"/>
              <p:cNvSpPr txBox="1"/>
              <p:nvPr>
                <p:custDataLst>
                  <p:tags r:id="rId26"/>
                </p:custDataLst>
              </p:nvPr>
            </p:nvSpPr>
            <p:spPr>
              <a:xfrm>
                <a:off x="4336551" y="5710282"/>
                <a:ext cx="118999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rPr>
                  <a:t>12:30 p.m.</a:t>
                </a:r>
                <a:endParaRPr kumimoji="0" lang="zh-CN" altLang="en-US" sz="16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endParaRPr>
              </a:p>
            </p:txBody>
          </p:sp>
          <p:sp>
            <p:nvSpPr>
              <p:cNvPr id="36" name="文本框 35"/>
              <p:cNvSpPr txBox="1"/>
              <p:nvPr>
                <p:custDataLst>
                  <p:tags r:id="rId27"/>
                </p:custDataLst>
              </p:nvPr>
            </p:nvSpPr>
            <p:spPr>
              <a:xfrm>
                <a:off x="7085798" y="5710282"/>
                <a:ext cx="118999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rPr>
                  <a:t>5:32 p.m.</a:t>
                </a:r>
                <a:endParaRPr kumimoji="0" lang="zh-CN" altLang="en-US" sz="16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endParaRPr>
              </a:p>
            </p:txBody>
          </p:sp>
          <p:sp>
            <p:nvSpPr>
              <p:cNvPr id="37" name="文本框 36"/>
              <p:cNvSpPr txBox="1"/>
              <p:nvPr>
                <p:custDataLst>
                  <p:tags r:id="rId28"/>
                </p:custDataLst>
              </p:nvPr>
            </p:nvSpPr>
            <p:spPr>
              <a:xfrm>
                <a:off x="9836269" y="5743929"/>
                <a:ext cx="118999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rPr>
                  <a:t>10:29 p.m.</a:t>
                </a:r>
                <a:endParaRPr kumimoji="0" lang="zh-CN" altLang="en-US" sz="1600" b="0" i="0" u="none" strike="noStrike" kern="1200" cap="none" spc="0" normalizeH="0" baseline="0" noProof="0">
                  <a:ln>
                    <a:noFill/>
                  </a:ln>
                  <a:solidFill>
                    <a:srgbClr val="333333"/>
                  </a:solidFill>
                  <a:effectLst/>
                  <a:uLnTx/>
                  <a:uFillTx/>
                  <a:latin typeface="Calibri" panose="020F0502020204030204" pitchFamily="34" charset="0"/>
                  <a:ea typeface="宋体" panose="02010600030101010101" pitchFamily="2" charset="-122"/>
                  <a:cs typeface="Arial" panose="020B0604020202020204"/>
                </a:endParaRPr>
              </a:p>
            </p:txBody>
          </p:sp>
          <p:sp>
            <p:nvSpPr>
              <p:cNvPr id="13" name="椭圆 12"/>
              <p:cNvSpPr/>
              <p:nvPr>
                <p:custDataLst>
                  <p:tags r:id="rId29"/>
                </p:custDataLst>
              </p:nvPr>
            </p:nvSpPr>
            <p:spPr>
              <a:xfrm>
                <a:off x="11135750" y="5690213"/>
                <a:ext cx="88026" cy="88026"/>
              </a:xfrm>
              <a:prstGeom prst="ellipse">
                <a:avLst/>
              </a:prstGeom>
              <a:solidFill>
                <a:schemeClr val="tx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grpSp>
      <p:cxnSp>
        <p:nvCxnSpPr>
          <p:cNvPr id="17" name="直接连接符 16"/>
          <p:cNvCxnSpPr/>
          <p:nvPr>
            <p:custDataLst>
              <p:tags r:id="rId30"/>
            </p:custDataLst>
          </p:nvPr>
        </p:nvCxnSpPr>
        <p:spPr>
          <a:xfrm flipV="1">
            <a:off x="2412261" y="3529808"/>
            <a:ext cx="2870939" cy="1875865"/>
          </a:xfrm>
          <a:prstGeom prst="line">
            <a:avLst/>
          </a:prstGeom>
          <a:ln w="28575">
            <a:solidFill>
              <a:srgbClr val="429D7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31"/>
            </p:custDataLst>
          </p:nvPr>
        </p:nvCxnSpPr>
        <p:spPr>
          <a:xfrm flipH="1" flipV="1">
            <a:off x="5262218" y="3527077"/>
            <a:ext cx="2149632" cy="722025"/>
          </a:xfrm>
          <a:prstGeom prst="line">
            <a:avLst/>
          </a:prstGeom>
          <a:ln w="28575">
            <a:solidFill>
              <a:srgbClr val="429D76"/>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32"/>
            </p:custDataLst>
          </p:nvPr>
        </p:nvCxnSpPr>
        <p:spPr>
          <a:xfrm flipV="1">
            <a:off x="7411850" y="2390953"/>
            <a:ext cx="2870939" cy="1875865"/>
          </a:xfrm>
          <a:prstGeom prst="line">
            <a:avLst/>
          </a:prstGeom>
          <a:ln w="28575">
            <a:solidFill>
              <a:srgbClr val="429D76"/>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custDataLst>
              <p:tags r:id="rId33"/>
            </p:custDataLst>
          </p:nvPr>
        </p:nvGrpSpPr>
        <p:grpSpPr>
          <a:xfrm>
            <a:off x="4460383" y="3313193"/>
            <a:ext cx="1024639" cy="1097709"/>
            <a:chOff x="4405582" y="1611290"/>
            <a:chExt cx="1024639" cy="1097709"/>
          </a:xfrm>
        </p:grpSpPr>
        <p:pic>
          <p:nvPicPr>
            <p:cNvPr id="12" name="图片 11"/>
            <p:cNvPicPr>
              <a:picLocks noChangeAspect="1"/>
            </p:cNvPicPr>
            <p:nvPr>
              <p:custDataLst>
                <p:tags r:id="rId34"/>
              </p:custDataLst>
            </p:nvPr>
          </p:nvPicPr>
          <p:blipFill>
            <a:blip r:embed="rId13"/>
            <a:srcRect l="5668" t="20902" r="85394" b="13673"/>
            <a:stretch>
              <a:fillRect/>
            </a:stretch>
          </p:blipFill>
          <p:spPr>
            <a:xfrm>
              <a:off x="4531018" y="1611290"/>
              <a:ext cx="773769" cy="773768"/>
            </a:xfrm>
            <a:prstGeom prst="ellipse">
              <a:avLst/>
            </a:prstGeom>
            <a:ln w="38100">
              <a:solidFill>
                <a:schemeClr val="accent2">
                  <a:lumMod val="75000"/>
                </a:schemeClr>
              </a:solidFill>
            </a:ln>
          </p:spPr>
        </p:pic>
        <p:sp>
          <p:nvSpPr>
            <p:cNvPr id="39" name="文本框 38"/>
            <p:cNvSpPr txBox="1"/>
            <p:nvPr>
              <p:custDataLst>
                <p:tags r:id="rId35"/>
              </p:custDataLst>
            </p:nvPr>
          </p:nvSpPr>
          <p:spPr>
            <a:xfrm>
              <a:off x="4405582" y="2247334"/>
              <a:ext cx="1024639" cy="461665"/>
            </a:xfrm>
            <a:prstGeom prst="rect">
              <a:avLst/>
            </a:prstGeom>
            <a:noFill/>
          </p:spPr>
          <p:txBody>
            <a:bodyPr wrap="non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happy</a:t>
              </a:r>
              <a:endParaRPr kumimoji="0" lang="zh-CN"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endParaRPr>
            </a:p>
          </p:txBody>
        </p:sp>
      </p:grpSp>
      <p:grpSp>
        <p:nvGrpSpPr>
          <p:cNvPr id="4" name="组合 3"/>
          <p:cNvGrpSpPr/>
          <p:nvPr>
            <p:custDataLst>
              <p:tags r:id="rId36"/>
            </p:custDataLst>
          </p:nvPr>
        </p:nvGrpSpPr>
        <p:grpSpPr>
          <a:xfrm>
            <a:off x="6814765" y="3321267"/>
            <a:ext cx="1367682" cy="1179076"/>
            <a:chOff x="6925279" y="4534740"/>
            <a:chExt cx="1367682" cy="1179076"/>
          </a:xfrm>
        </p:grpSpPr>
        <p:pic>
          <p:nvPicPr>
            <p:cNvPr id="14" name="图片 13"/>
            <p:cNvPicPr>
              <a:picLocks noChangeAspect="1"/>
            </p:cNvPicPr>
            <p:nvPr>
              <p:custDataLst>
                <p:tags r:id="rId37"/>
              </p:custDataLst>
            </p:nvPr>
          </p:nvPicPr>
          <p:blipFill>
            <a:blip r:embed="rId13"/>
            <a:srcRect l="66426" t="20902" r="24636" b="13673"/>
            <a:stretch>
              <a:fillRect/>
            </a:stretch>
          </p:blipFill>
          <p:spPr>
            <a:xfrm>
              <a:off x="7111722" y="4940048"/>
              <a:ext cx="773769" cy="773768"/>
            </a:xfrm>
            <a:prstGeom prst="ellipse">
              <a:avLst/>
            </a:prstGeom>
            <a:ln w="38100">
              <a:solidFill>
                <a:schemeClr val="accent2">
                  <a:lumMod val="75000"/>
                </a:schemeClr>
              </a:solidFill>
            </a:ln>
          </p:spPr>
        </p:pic>
        <p:sp>
          <p:nvSpPr>
            <p:cNvPr id="40" name="文本框 39"/>
            <p:cNvSpPr txBox="1"/>
            <p:nvPr>
              <p:custDataLst>
                <p:tags r:id="rId38"/>
              </p:custDataLst>
            </p:nvPr>
          </p:nvSpPr>
          <p:spPr>
            <a:xfrm>
              <a:off x="6925279" y="4534740"/>
              <a:ext cx="1367682" cy="461665"/>
            </a:xfrm>
            <a:prstGeom prst="rect">
              <a:avLst/>
            </a:prstGeom>
            <a:noFill/>
          </p:spPr>
          <p:txBody>
            <a:bodyPr wrap="non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an</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noyed</a:t>
              </a:r>
              <a:endParaRPr kumimoji="0" lang="zh-CN"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endParaRPr>
            </a:p>
          </p:txBody>
        </p:sp>
      </p:grpSp>
      <p:grpSp>
        <p:nvGrpSpPr>
          <p:cNvPr id="5" name="组合 4"/>
          <p:cNvGrpSpPr/>
          <p:nvPr>
            <p:custDataLst>
              <p:tags r:id="rId39"/>
            </p:custDataLst>
          </p:nvPr>
        </p:nvGrpSpPr>
        <p:grpSpPr>
          <a:xfrm>
            <a:off x="9720928" y="1584194"/>
            <a:ext cx="1160895" cy="1228166"/>
            <a:chOff x="9720927" y="1204305"/>
            <a:chExt cx="1160895" cy="1228166"/>
          </a:xfrm>
        </p:grpSpPr>
        <p:pic>
          <p:nvPicPr>
            <p:cNvPr id="16" name="图片 15"/>
            <p:cNvPicPr>
              <a:picLocks noChangeAspect="1"/>
            </p:cNvPicPr>
            <p:nvPr>
              <p:custDataLst>
                <p:tags r:id="rId40"/>
              </p:custDataLst>
            </p:nvPr>
          </p:nvPicPr>
          <p:blipFill>
            <a:blip r:embed="rId13"/>
            <a:srcRect l="46393" t="20902" r="44669" b="13673"/>
            <a:stretch>
              <a:fillRect/>
            </a:stretch>
          </p:blipFill>
          <p:spPr>
            <a:xfrm>
              <a:off x="9914491" y="1658703"/>
              <a:ext cx="773769" cy="773768"/>
            </a:xfrm>
            <a:prstGeom prst="ellipse">
              <a:avLst/>
            </a:prstGeom>
            <a:ln w="38100">
              <a:solidFill>
                <a:schemeClr val="accent2">
                  <a:lumMod val="75000"/>
                </a:schemeClr>
              </a:solidFill>
            </a:ln>
          </p:spPr>
        </p:pic>
        <p:sp>
          <p:nvSpPr>
            <p:cNvPr id="41" name="文本框 40"/>
            <p:cNvSpPr txBox="1"/>
            <p:nvPr>
              <p:custDataLst>
                <p:tags r:id="rId41"/>
              </p:custDataLst>
            </p:nvPr>
          </p:nvSpPr>
          <p:spPr>
            <a:xfrm>
              <a:off x="9720927" y="1204305"/>
              <a:ext cx="1160895" cy="461665"/>
            </a:xfrm>
            <a:prstGeom prst="rect">
              <a:avLst/>
            </a:prstGeom>
            <a:noFill/>
          </p:spPr>
          <p:txBody>
            <a:bodyPr wrap="non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ex</a:t>
              </a:r>
              <a:r>
                <a:rPr kumimoji="0" lang="en-US"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rPr>
                <a:t>ci</a:t>
              </a:r>
              <a:r>
                <a:rPr kumimoji="0" lang="en-US" altLang="zh-CN" sz="2400" b="0" i="0" u="none" strike="noStrike" kern="1200" cap="none" spc="0" normalizeH="0" baseline="0" noProof="0">
                  <a:ln>
                    <a:noFill/>
                  </a:ln>
                  <a:solidFill>
                    <a:srgbClr val="429D76"/>
                  </a:solidFill>
                  <a:effectLst/>
                  <a:uLnTx/>
                  <a:uFillTx/>
                  <a:latin typeface="Calibri" panose="020F0502020204030204" pitchFamily="34" charset="0"/>
                  <a:ea typeface="宋体" panose="02010600030101010101" pitchFamily="2" charset="-122"/>
                  <a:cs typeface="Arial" panose="020B0604020202020204"/>
                  <a:sym typeface="+mn-ea"/>
                </a:rPr>
                <a:t>ted</a:t>
              </a:r>
              <a:endParaRPr kumimoji="0" lang="zh-CN" altLang="zh-CN" sz="2400" b="0" i="0" u="none" strike="noStrike" kern="1200" cap="none" spc="0" normalizeH="0" baseline="0" noProof="0">
                <a:ln>
                  <a:noFill/>
                </a:ln>
                <a:solidFill>
                  <a:srgbClr val="FFB63B"/>
                </a:solidFill>
                <a:effectLst/>
                <a:uLnTx/>
                <a:uFillTx/>
                <a:latin typeface="Calibri" panose="020F0502020204030204" pitchFamily="34" charset="0"/>
                <a:ea typeface="宋体" panose="02010600030101010101" pitchFamily="2" charset="-122"/>
                <a:cs typeface="Arial" panose="020B0604020202020204"/>
                <a:sym typeface="+mn-ea"/>
              </a:endParaRPr>
            </a:p>
          </p:txBody>
        </p:sp>
      </p:grpSp>
      <p:grpSp>
        <p:nvGrpSpPr>
          <p:cNvPr id="19" name="组合 18"/>
          <p:cNvGrpSpPr/>
          <p:nvPr>
            <p:custDataLst>
              <p:tags r:id="rId42"/>
            </p:custDataLst>
          </p:nvPr>
        </p:nvGrpSpPr>
        <p:grpSpPr>
          <a:xfrm>
            <a:off x="1115723" y="2065853"/>
            <a:ext cx="88026" cy="3678076"/>
            <a:chOff x="1115723" y="2065853"/>
            <a:chExt cx="88026" cy="3678076"/>
          </a:xfrm>
        </p:grpSpPr>
        <p:cxnSp>
          <p:nvCxnSpPr>
            <p:cNvPr id="15" name="直接连接符 14"/>
            <p:cNvCxnSpPr>
              <a:endCxn id="21" idx="3"/>
            </p:cNvCxnSpPr>
            <p:nvPr>
              <p:custDataLst>
                <p:tags r:id="rId43"/>
              </p:custDataLst>
            </p:nvPr>
          </p:nvCxnSpPr>
          <p:spPr>
            <a:xfrm flipH="1">
              <a:off x="1154826" y="2117787"/>
              <a:ext cx="0" cy="3626142"/>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椭圆 50"/>
            <p:cNvSpPr/>
            <p:nvPr>
              <p:custDataLst>
                <p:tags r:id="rId44"/>
              </p:custDataLst>
            </p:nvPr>
          </p:nvSpPr>
          <p:spPr>
            <a:xfrm>
              <a:off x="1115723" y="2065853"/>
              <a:ext cx="88026" cy="88026"/>
            </a:xfrm>
            <a:prstGeom prst="ellipse">
              <a:avLst/>
            </a:prstGeom>
            <a:solidFill>
              <a:schemeClr val="tx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sp>
        <p:nvSpPr>
          <p:cNvPr id="19462" name="文本框 4"/>
          <p:cNvSpPr/>
          <p:nvPr>
            <p:custDataLst>
              <p:tags r:id="rId45"/>
            </p:custDataLst>
          </p:nvPr>
        </p:nvSpPr>
        <p:spPr>
          <a:xfrm>
            <a:off x="3442592" y="-32816"/>
            <a:ext cx="5902325" cy="706755"/>
          </a:xfrm>
          <a:prstGeom prst="rect">
            <a:avLst/>
          </a:prstGeom>
          <a:noFill/>
          <a:ln w="9525">
            <a:noFill/>
          </a:ln>
        </p:spPr>
        <p:txBody>
          <a:bodyPr wrap="square"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000" b="1" i="0" u="none" strike="noStrike" kern="1200" cap="none" spc="0" normalizeH="0" baseline="0" noProof="0" dirty="0">
                <a:ln>
                  <a:noFill/>
                </a:ln>
                <a:solidFill>
                  <a:srgbClr val="333333"/>
                </a:solidFill>
                <a:effectLst/>
                <a:uLnTx/>
                <a:uFillTx/>
                <a:latin typeface="Calibri" panose="020F0502020204030204" pitchFamily="34" charset="0"/>
                <a:ea typeface="宋体" panose="02010600030101010101" pitchFamily="2" charset="-122"/>
                <a:cs typeface="Arial" panose="020B0604020202020204"/>
              </a:rPr>
              <a:t>Summary and retell</a:t>
            </a:r>
            <a:endParaRPr kumimoji="0" lang="en-US" altLang="zh-CN" sz="4000" b="1" i="0" u="none" strike="noStrike" kern="1200" cap="none" spc="0" normalizeH="0" baseline="0" noProof="0" dirty="0">
              <a:ln>
                <a:noFill/>
              </a:ln>
              <a:solidFill>
                <a:srgbClr val="333333"/>
              </a:solidFill>
              <a:effectLst/>
              <a:uLnTx/>
              <a:uFillTx/>
              <a:latin typeface="Calibri" panose="020F050202020403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up)">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1"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wipe(down)">
                                      <p:cBhvr>
                                        <p:cTn id="87" dur="500"/>
                                        <p:tgtEl>
                                          <p:spTgt spid="5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1"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500"/>
                                        <p:tgtEl>
                                          <p:spTgt spid="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bldLvl="0" animBg="1"/>
      <p:bldP spid="30" grpId="0"/>
      <p:bldP spid="30" grpId="1" bldLvl="0" animBg="1"/>
      <p:bldP spid="31" grpId="0"/>
      <p:bldP spid="31" grpId="1" bldLvl="0" animBg="1"/>
      <p:bldP spid="32" grpId="0"/>
      <p:bldP spid="32" grpId="1" bldLvl="0" animBg="1"/>
      <p:bldP spid="21" grpId="0"/>
      <p:bldP spid="21" grpId="1"/>
      <p:bldP spid="22" grpId="0"/>
      <p:bldP spid="22" grpId="1"/>
      <p:bldP spid="24" grpId="0"/>
      <p:bldP spid="24" grpId="1"/>
      <p:bldP spid="28" grpId="0"/>
      <p:bldP spid="28" grpId="1"/>
      <p:bldP spid="42" grpId="0"/>
      <p:bldP spid="42" grpId="1"/>
      <p:bldP spid="43" grpId="0"/>
      <p:bldP spid="43" grpId="1"/>
      <p:bldP spid="45" grpId="0"/>
      <p:bldP spid="45" grpId="1"/>
      <p:bldP spid="46" grpId="0"/>
      <p:bldP spid="46" grpId="1"/>
      <p:bldP spid="47" grpId="0"/>
      <p:bldP spid="47" grpId="1"/>
      <p:bldP spid="48" grpId="0"/>
      <p:bldP spid="48" grpId="1"/>
      <p:bldP spid="49" grpId="0"/>
      <p:bldP spid="4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3072264" y="314168"/>
            <a:ext cx="6090501" cy="637470"/>
            <a:chOff x="3072264" y="314168"/>
            <a:chExt cx="6090501" cy="637470"/>
          </a:xfrm>
        </p:grpSpPr>
        <p:sp>
          <p:nvSpPr>
            <p:cNvPr id="95" name="Title 1"/>
            <p:cNvSpPr txBox="1"/>
            <p:nvPr>
              <p:custDataLst>
                <p:tags r:id="rId2"/>
              </p:custDataLst>
            </p:nvPr>
          </p:nvSpPr>
          <p:spPr>
            <a:xfrm>
              <a:off x="3185424" y="314168"/>
              <a:ext cx="5864181" cy="4896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200" b="1"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Critical Thinking</a:t>
              </a:r>
              <a:endParaRPr kumimoji="0" lang="zh-CN" altLang="en-US" sz="4200" b="1" i="0" u="none" strike="noStrike" kern="1200" cap="none" spc="0" normalizeH="0" baseline="0" noProof="0">
                <a:ln>
                  <a:noFill/>
                </a:ln>
                <a:solidFill>
                  <a:prstClr val="black"/>
                </a:solidFill>
                <a:effectLst/>
                <a:uLnTx/>
                <a:uFillTx/>
                <a:latin typeface="Segoe UI" panose="020B0502040204020203" pitchFamily="34" charset="0"/>
                <a:ea typeface="微软雅黑" panose="020B0503020204020204" charset="-122"/>
                <a:cs typeface="Segoe UI" panose="020B0502040204020203" pitchFamily="34" charset="0"/>
              </a:endParaRPr>
            </a:p>
          </p:txBody>
        </p:sp>
        <p:cxnSp>
          <p:nvCxnSpPr>
            <p:cNvPr id="100" name="直接连接符 99"/>
            <p:cNvCxnSpPr/>
            <p:nvPr>
              <p:custDataLst>
                <p:tags r:id="rId3"/>
              </p:custDataLst>
            </p:nvPr>
          </p:nvCxnSpPr>
          <p:spPr>
            <a:xfrm>
              <a:off x="3072264" y="951638"/>
              <a:ext cx="6090501" cy="0"/>
            </a:xfrm>
            <a:prstGeom prst="line">
              <a:avLst/>
            </a:prstGeom>
            <a:ln w="12700">
              <a:solidFill>
                <a:schemeClr val="bg1">
                  <a:lumMod val="65000"/>
                  <a:alpha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8" name="矩形 7"/>
          <p:cNvSpPr/>
          <p:nvPr>
            <p:custDataLst>
              <p:tags r:id="rId4"/>
            </p:custDataLst>
          </p:nvPr>
        </p:nvSpPr>
        <p:spPr>
          <a:xfrm>
            <a:off x="392741" y="1119876"/>
            <a:ext cx="9145944" cy="2061210"/>
          </a:xfrm>
          <a:prstGeom prst="rect">
            <a:avLst/>
          </a:prstGeom>
          <a:solidFill>
            <a:srgbClr val="ECC3BA"/>
          </a:solid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002060"/>
                </a:solidFill>
                <a:effectLst/>
                <a:uLnTx/>
                <a:uFillTx/>
                <a:latin typeface="Times New Roman" panose="02020603050405020304" pitchFamily="18" charset="0"/>
                <a:ea typeface="Segoe UI" panose="020B0502040204020203" pitchFamily="34" charset="0"/>
                <a:cs typeface="Times New Roman" panose="02020603050405020304" pitchFamily="18" charset="0"/>
              </a:rPr>
              <a:t>According to the writer, the high school life is full of challenges and difficulties.Work in groups, and share your opinions about what kind of attitudes we should have towards the future life?</a:t>
            </a:r>
            <a:endParaRPr kumimoji="0" lang="en-US" altLang="zh-CN" sz="3200" b="1" i="0" u="none" strike="noStrike" kern="1200" cap="none" spc="0" normalizeH="0" baseline="0" noProof="0">
              <a:ln>
                <a:noFill/>
              </a:ln>
              <a:solidFill>
                <a:srgbClr val="00206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1028" name="Picture 4" descr="https://idoessay.com/img/man-faq.png"/>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9481184" y="501581"/>
            <a:ext cx="2521623" cy="373200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custDataLst>
              <p:tags r:id="rId7"/>
            </p:custDataLst>
          </p:nvPr>
        </p:nvGrpSpPr>
        <p:grpSpPr>
          <a:xfrm>
            <a:off x="262890" y="3528695"/>
            <a:ext cx="10891520" cy="2981960"/>
            <a:chOff x="414" y="5557"/>
            <a:chExt cx="17152" cy="4696"/>
          </a:xfrm>
        </p:grpSpPr>
        <p:grpSp>
          <p:nvGrpSpPr>
            <p:cNvPr id="75778" name="组合 19"/>
            <p:cNvGrpSpPr>
              <a:grpSpLocks noChangeAspect="1"/>
            </p:cNvGrpSpPr>
            <p:nvPr>
              <p:custDataLst>
                <p:tags r:id="rId8"/>
              </p:custDataLst>
            </p:nvPr>
          </p:nvGrpSpPr>
          <p:grpSpPr>
            <a:xfrm>
              <a:off x="414" y="5557"/>
              <a:ext cx="17152" cy="4696"/>
              <a:chOff x="0" y="0"/>
              <a:chExt cx="6473340" cy="5453383"/>
            </a:xfrm>
          </p:grpSpPr>
          <p:pic>
            <p:nvPicPr>
              <p:cNvPr id="75779" name="图片 20"/>
              <p:cNvPicPr>
                <a:picLocks noChangeAspect="1"/>
              </p:cNvPicPr>
              <p:nvPr>
                <p:custDataLst>
                  <p:tags r:id="rId9"/>
                </p:custDataLst>
              </p:nvPr>
            </p:nvPicPr>
            <p:blipFill>
              <a:blip r:embed="rId10"/>
              <a:stretch>
                <a:fillRect/>
              </a:stretch>
            </p:blipFill>
            <p:spPr>
              <a:xfrm>
                <a:off x="3465310" y="0"/>
                <a:ext cx="3003725" cy="2645071"/>
              </a:xfrm>
              <a:prstGeom prst="rect">
                <a:avLst/>
              </a:prstGeom>
              <a:noFill/>
              <a:ln w="9525">
                <a:noFill/>
              </a:ln>
            </p:spPr>
          </p:pic>
          <p:pic>
            <p:nvPicPr>
              <p:cNvPr id="75780" name="图片 21"/>
              <p:cNvPicPr>
                <a:picLocks noChangeAspect="1"/>
              </p:cNvPicPr>
              <p:nvPr>
                <p:custDataLst>
                  <p:tags r:id="rId11"/>
                </p:custDataLst>
              </p:nvPr>
            </p:nvPicPr>
            <p:blipFill>
              <a:blip r:embed="rId10"/>
              <a:stretch>
                <a:fillRect/>
              </a:stretch>
            </p:blipFill>
            <p:spPr>
              <a:xfrm flipH="1">
                <a:off x="0" y="0"/>
                <a:ext cx="3003725" cy="2645071"/>
              </a:xfrm>
              <a:prstGeom prst="rect">
                <a:avLst/>
              </a:prstGeom>
              <a:noFill/>
              <a:ln w="9525">
                <a:noFill/>
              </a:ln>
            </p:spPr>
          </p:pic>
          <p:pic>
            <p:nvPicPr>
              <p:cNvPr id="75781" name="图片 22"/>
              <p:cNvPicPr>
                <a:picLocks noChangeAspect="1"/>
              </p:cNvPicPr>
              <p:nvPr>
                <p:custDataLst>
                  <p:tags r:id="rId12"/>
                </p:custDataLst>
              </p:nvPr>
            </p:nvPicPr>
            <p:blipFill>
              <a:blip r:embed="rId10"/>
              <a:stretch>
                <a:fillRect/>
              </a:stretch>
            </p:blipFill>
            <p:spPr>
              <a:xfrm flipV="1">
                <a:off x="3469615" y="2808312"/>
                <a:ext cx="3003725" cy="2645071"/>
              </a:xfrm>
              <a:prstGeom prst="rect">
                <a:avLst/>
              </a:prstGeom>
              <a:noFill/>
              <a:ln w="9525">
                <a:noFill/>
              </a:ln>
            </p:spPr>
          </p:pic>
          <p:pic>
            <p:nvPicPr>
              <p:cNvPr id="75782" name="图片 23"/>
              <p:cNvPicPr>
                <a:picLocks noChangeAspect="1"/>
              </p:cNvPicPr>
              <p:nvPr>
                <p:custDataLst>
                  <p:tags r:id="rId13"/>
                </p:custDataLst>
              </p:nvPr>
            </p:nvPicPr>
            <p:blipFill>
              <a:blip r:embed="rId10"/>
              <a:stretch>
                <a:fillRect/>
              </a:stretch>
            </p:blipFill>
            <p:spPr>
              <a:xfrm flipH="1" flipV="1">
                <a:off x="4305" y="2808312"/>
                <a:ext cx="3003725" cy="2645071"/>
              </a:xfrm>
              <a:prstGeom prst="rect">
                <a:avLst/>
              </a:prstGeom>
              <a:noFill/>
              <a:ln w="9525">
                <a:noFill/>
              </a:ln>
            </p:spPr>
          </p:pic>
        </p:grpSp>
        <p:sp>
          <p:nvSpPr>
            <p:cNvPr id="2" name="文本框 1"/>
            <p:cNvSpPr txBox="1"/>
            <p:nvPr>
              <p:custDataLst>
                <p:tags r:id="rId14"/>
              </p:custDataLst>
            </p:nvPr>
          </p:nvSpPr>
          <p:spPr>
            <a:xfrm>
              <a:off x="3914" y="6950"/>
              <a:ext cx="11730" cy="2470"/>
            </a:xfrm>
            <a:prstGeom prst="rect">
              <a:avLst/>
            </a:prstGeom>
            <a:solidFill>
              <a:schemeClr val="bg1">
                <a:lumMod val="85000"/>
              </a:schemeClr>
            </a:solid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a:rPr>
                <a:t>Life if full of challenges and difficulties ,at the same time it is so mysterious that it is worthwhile for us to explore and face it with hope and confidence, especially for our teenagers ,who are energ</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a:rPr>
                <a:t>etic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Arial" panose="020B0604020202020204"/>
                </a:rPr>
                <a:t> and positive. </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微软雅黑" panose="020B0503020204020204" charset="-122"/>
                <a:cs typeface="Arial" panose="020B0604020202020204"/>
              </a:endParaRPr>
            </a:p>
          </p:txBody>
        </p:sp>
      </p:grpSp>
    </p:spTree>
    <p:custDataLst>
      <p:tags r:id="rId1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Shape 858"/>
          <p:cNvSpPr/>
          <p:nvPr>
            <p:custDataLst>
              <p:tags r:id="rId1"/>
            </p:custDataLst>
          </p:nvPr>
        </p:nvSpPr>
        <p:spPr>
          <a:xfrm>
            <a:off x="585565" y="973867"/>
            <a:ext cx="10683879" cy="951865"/>
          </a:xfrm>
          <a:prstGeom prst="rect">
            <a:avLst/>
          </a:prstGeom>
          <a:solidFill>
            <a:schemeClr val="bg1"/>
          </a:solidFill>
          <a:ln w="12700">
            <a:miter lim="400000"/>
          </a:ln>
        </p:spPr>
        <p:txBody>
          <a:bodyPr lIns="45718" tIns="45718" rIns="45718" bIns="45718">
            <a:spAutoFit/>
          </a:bodyPr>
          <a:lstStyle>
            <a:lvl1pPr>
              <a:defRPr sz="2200" b="1">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You are the journalist from </a:t>
            </a:r>
            <a:r>
              <a:rPr kumimoji="0" lang="en-US" sz="2800" b="1"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the</a:t>
            </a:r>
            <a:r>
              <a:rPr kumimoji="0" sz="2800" b="1"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TV Station , you are to  interview Han Jing,</a:t>
            </a:r>
            <a:r>
              <a:rPr kumimoji="0" lang="en-US" sz="2800" b="1"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a:t>
            </a:r>
            <a:r>
              <a:rPr kumimoji="0" sz="2800" b="1"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the newcomer to the school .</a:t>
            </a:r>
            <a:endParaRPr kumimoji="0" sz="2800" b="1"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4" name="图片 3" descr="图片8"/>
          <p:cNvPicPr>
            <a:picLocks noChangeAspect="1"/>
          </p:cNvPicPr>
          <p:nvPr>
            <p:custDataLst>
              <p:tags r:id="rId2"/>
            </p:custDataLst>
          </p:nvPr>
        </p:nvPicPr>
        <p:blipFill>
          <a:blip r:embed="rId3"/>
          <a:stretch>
            <a:fillRect/>
          </a:stretch>
        </p:blipFill>
        <p:spPr>
          <a:xfrm>
            <a:off x="9922510" y="3208020"/>
            <a:ext cx="1463040" cy="2651760"/>
          </a:xfrm>
          <a:prstGeom prst="rect">
            <a:avLst/>
          </a:prstGeom>
        </p:spPr>
      </p:pic>
      <p:pic>
        <p:nvPicPr>
          <p:cNvPr id="5" name="图片 4" descr="图片7"/>
          <p:cNvPicPr>
            <a:picLocks noChangeAspect="1"/>
          </p:cNvPicPr>
          <p:nvPr>
            <p:custDataLst>
              <p:tags r:id="rId4"/>
            </p:custDataLst>
          </p:nvPr>
        </p:nvPicPr>
        <p:blipFill>
          <a:blip r:embed="rId5"/>
          <a:stretch>
            <a:fillRect/>
          </a:stretch>
        </p:blipFill>
        <p:spPr>
          <a:xfrm>
            <a:off x="369570" y="3288030"/>
            <a:ext cx="1463040" cy="2273935"/>
          </a:xfrm>
          <a:prstGeom prst="rect">
            <a:avLst/>
          </a:prstGeom>
        </p:spPr>
      </p:pic>
      <p:sp>
        <p:nvSpPr>
          <p:cNvPr id="857" name="Shape 857"/>
          <p:cNvSpPr>
            <a:spLocks noGrp="1"/>
          </p:cNvSpPr>
          <p:nvPr>
            <p:ph type="body" sz="half" idx="4294967295"/>
            <p:custDataLst>
              <p:tags r:id="rId6"/>
            </p:custDataLst>
          </p:nvPr>
        </p:nvSpPr>
        <p:spPr>
          <a:xfrm>
            <a:off x="1700981" y="2241090"/>
            <a:ext cx="8082116" cy="3840162"/>
          </a:xfrm>
          <a:prstGeom prst="rect">
            <a:avLst/>
          </a:prstGeom>
          <a:solidFill>
            <a:schemeClr val="bg1">
              <a:lumMod val="95000"/>
            </a:schemeClr>
          </a:solidFill>
        </p:spPr>
        <p:txBody>
          <a:bodyPr>
            <a:noAutofit/>
          </a:bodyPr>
          <a:lstStyle/>
          <a:p>
            <a:pPr marL="0" indent="0" defTabSz="510540">
              <a:spcBef>
                <a:spcPts val="500"/>
              </a:spcBef>
              <a:buSzTx/>
              <a:buNone/>
              <a:defRPr sz="1700" spc="0"/>
            </a:pPr>
            <a:r>
              <a:rPr sz="2800" dirty="0"/>
              <a:t>Q1:</a:t>
            </a:r>
            <a:r>
              <a:rPr sz="2800" u="sng" dirty="0"/>
              <a:t>What</a:t>
            </a:r>
            <a:r>
              <a:rPr sz="2800" dirty="0"/>
              <a:t> did you do on your first day of school?</a:t>
            </a:r>
            <a:endParaRPr sz="2800" spc="89" dirty="0"/>
          </a:p>
          <a:p>
            <a:pPr marL="0" indent="0" defTabSz="510540">
              <a:spcBef>
                <a:spcPts val="500"/>
              </a:spcBef>
              <a:buSzTx/>
              <a:buNone/>
              <a:defRPr sz="1700" spc="0"/>
            </a:pPr>
            <a:r>
              <a:rPr sz="2800" dirty="0"/>
              <a:t>Q2: </a:t>
            </a:r>
            <a:r>
              <a:rPr sz="2800" u="sng" dirty="0"/>
              <a:t>How</a:t>
            </a:r>
            <a:r>
              <a:rPr sz="2800" dirty="0"/>
              <a:t> did you feel?</a:t>
            </a:r>
            <a:endParaRPr sz="2800" spc="89" dirty="0"/>
          </a:p>
          <a:p>
            <a:pPr marL="0" indent="0" defTabSz="510540">
              <a:spcBef>
                <a:spcPts val="500"/>
              </a:spcBef>
              <a:buSzTx/>
              <a:buNone/>
              <a:defRPr sz="1700" spc="0"/>
            </a:pPr>
            <a:r>
              <a:rPr sz="2800" dirty="0"/>
              <a:t>Q3: </a:t>
            </a:r>
            <a:r>
              <a:rPr sz="2800" u="sng" dirty="0"/>
              <a:t>Why</a:t>
            </a:r>
            <a:r>
              <a:rPr sz="2800" dirty="0"/>
              <a:t> did you feel so?</a:t>
            </a:r>
            <a:endParaRPr sz="2800" dirty="0"/>
          </a:p>
          <a:p>
            <a:pPr marL="0" indent="0" defTabSz="510540">
              <a:spcBef>
                <a:spcPts val="500"/>
              </a:spcBef>
              <a:buSzTx/>
              <a:buNone/>
              <a:defRPr sz="1700" spc="0"/>
            </a:pPr>
            <a:r>
              <a:rPr sz="2800" dirty="0"/>
              <a:t>Q4: </a:t>
            </a:r>
            <a:r>
              <a:rPr sz="2800" u="sng" dirty="0"/>
              <a:t>What</a:t>
            </a:r>
            <a:r>
              <a:rPr sz="2800" dirty="0"/>
              <a:t> are your teachers and classmates </a:t>
            </a:r>
            <a:r>
              <a:rPr sz="2800" u="sng" dirty="0"/>
              <a:t>like</a:t>
            </a:r>
            <a:r>
              <a:rPr sz="2800" dirty="0"/>
              <a:t>?</a:t>
            </a:r>
            <a:endParaRPr sz="2800" dirty="0"/>
          </a:p>
          <a:p>
            <a:pPr marL="0" indent="0" defTabSz="510540">
              <a:spcBef>
                <a:spcPts val="500"/>
              </a:spcBef>
              <a:buSzTx/>
              <a:buNone/>
              <a:defRPr sz="1700" spc="0"/>
            </a:pPr>
            <a:r>
              <a:rPr sz="2800" dirty="0"/>
              <a:t>Q5: </a:t>
            </a:r>
            <a:r>
              <a:rPr sz="2800" u="sng" dirty="0"/>
              <a:t>Has</a:t>
            </a:r>
            <a:r>
              <a:rPr sz="2800" dirty="0"/>
              <a:t> your expectations about senior high school </a:t>
            </a:r>
            <a:r>
              <a:rPr sz="2800" u="sng" dirty="0"/>
              <a:t>changed</a:t>
            </a:r>
            <a:r>
              <a:rPr sz="2800" dirty="0"/>
              <a:t>? How?</a:t>
            </a:r>
            <a:endParaRPr sz="2800" dirty="0"/>
          </a:p>
        </p:txBody>
      </p:sp>
      <p:sp>
        <p:nvSpPr>
          <p:cNvPr id="854" name="Shape 854"/>
          <p:cNvSpPr>
            <a:spLocks noGrp="1"/>
          </p:cNvSpPr>
          <p:nvPr>
            <p:ph type="title" idx="4294967295"/>
            <p:custDataLst>
              <p:tags r:id="rId7"/>
            </p:custDataLst>
          </p:nvPr>
        </p:nvSpPr>
        <p:spPr>
          <a:xfrm>
            <a:off x="0" y="60325"/>
            <a:ext cx="7439025" cy="736600"/>
          </a:xfrm>
          <a:prstGeom prst="rect">
            <a:avLst/>
          </a:prstGeom>
          <a:solidFill>
            <a:srgbClr val="00B050"/>
          </a:solidFill>
        </p:spPr>
        <p:txBody>
          <a:bodyPr anchor="ctr" anchorCtr="0">
            <a:noAutofit/>
          </a:bodyPr>
          <a:lstStyle>
            <a:lvl1pPr>
              <a:defRPr>
                <a:solidFill>
                  <a:srgbClr val="FFC000"/>
                </a:solidFill>
              </a:defRPr>
            </a:lvl1pPr>
          </a:lstStyle>
          <a:p>
            <a:pPr eaLnBrk="0" fontAlgn="base" hangingPunct="0">
              <a:lnSpc>
                <a:spcPct val="100000"/>
              </a:lnSpc>
              <a:spcAft>
                <a:spcPct val="0"/>
              </a:spcAft>
              <a:defRPr/>
            </a:pPr>
            <a:r>
              <a:rPr lang="en-US" sz="4000" b="1" dirty="0">
                <a:solidFill>
                  <a:srgbClr val="333333"/>
                </a:solidFill>
                <a:latin typeface="Calibri" panose="020F0502020204030204" pitchFamily="34" charset="0"/>
                <a:ea typeface="宋体" panose="02010600030101010101" pitchFamily="2" charset="-122"/>
                <a:cs typeface="Arial" panose="020B0604020202020204"/>
                <a:sym typeface="+mn-ea"/>
              </a:rPr>
              <a:t>Output ---</a:t>
            </a:r>
            <a:r>
              <a:rPr sz="4000" b="1" dirty="0">
                <a:solidFill>
                  <a:srgbClr val="333333"/>
                </a:solidFill>
                <a:latin typeface="Calibri" panose="020F0502020204030204" pitchFamily="34" charset="0"/>
                <a:ea typeface="宋体" panose="02010600030101010101" pitchFamily="2" charset="-122"/>
                <a:cs typeface="Arial" panose="020B0604020202020204"/>
              </a:rPr>
              <a:t>Role-play</a:t>
            </a:r>
            <a:r>
              <a:rPr lang="en-US" sz="4000" b="1" dirty="0">
                <a:solidFill>
                  <a:srgbClr val="333333"/>
                </a:solidFill>
                <a:latin typeface="Calibri" panose="020F0502020204030204" pitchFamily="34" charset="0"/>
                <a:ea typeface="宋体" panose="02010600030101010101" pitchFamily="2" charset="-122"/>
                <a:cs typeface="Arial" panose="020B0604020202020204"/>
              </a:rPr>
              <a:t>/Group work</a:t>
            </a:r>
            <a:endParaRPr lang="en-US" sz="4000" b="1" dirty="0">
              <a:solidFill>
                <a:srgbClr val="333333"/>
              </a:solidFill>
              <a:latin typeface="Calibri" panose="020F0502020204030204" pitchFamily="34" charset="0"/>
              <a:ea typeface="宋体" panose="02010600030101010101" pitchFamily="2" charset="-122"/>
              <a:cs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indefinite" fill="hold"/>
                                        <p:tgtEl>
                                          <p:spTgt spid="858"/>
                                        </p:tgtEl>
                                        <p:attrNameLst>
                                          <p:attrName>style.visibility</p:attrName>
                                        </p:attrNameLst>
                                      </p:cBhvr>
                                      <p:to>
                                        <p:strVal val="visible"/>
                                      </p:to>
                                    </p:set>
                                    <p:animEffect transition="in" filter="wipe(down)">
                                      <p:cBhvr>
                                        <p:cTn id="7" dur="500"/>
                                        <p:tgtEl>
                                          <p:spTgt spid="8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indefinite" fill="hold"/>
                                        <p:tgtEl>
                                          <p:spTgt spid="857">
                                            <p:bg/>
                                          </p:spTgt>
                                        </p:tgtEl>
                                        <p:attrNameLst>
                                          <p:attrName>style.visibility</p:attrName>
                                        </p:attrNameLst>
                                      </p:cBhvr>
                                      <p:to>
                                        <p:strVal val="visible"/>
                                      </p:to>
                                    </p:set>
                                    <p:animEffect transition="in" filter="wipe(down)">
                                      <p:cBhvr>
                                        <p:cTn id="12" dur="500"/>
                                        <p:tgtEl>
                                          <p:spTgt spid="857">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indefinite" fill="hold"/>
                                        <p:tgtEl>
                                          <p:spTgt spid="857">
                                            <p:txEl>
                                              <p:pRg st="0" end="0"/>
                                            </p:txEl>
                                          </p:spTgt>
                                        </p:tgtEl>
                                        <p:attrNameLst>
                                          <p:attrName>style.visibility</p:attrName>
                                        </p:attrNameLst>
                                      </p:cBhvr>
                                      <p:to>
                                        <p:strVal val="visible"/>
                                      </p:to>
                                    </p:set>
                                    <p:animEffect transition="in" filter="wipe(down)">
                                      <p:cBhvr>
                                        <p:cTn id="17" dur="500"/>
                                        <p:tgtEl>
                                          <p:spTgt spid="857">
                                            <p:txEl>
                                              <p:pRg st="0" end="0"/>
                                            </p:txEl>
                                          </p:spTgt>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indefinite" fill="hold"/>
                                        <p:tgtEl>
                                          <p:spTgt spid="857">
                                            <p:txEl>
                                              <p:pRg st="1" end="1"/>
                                            </p:txEl>
                                          </p:spTgt>
                                        </p:tgtEl>
                                        <p:attrNameLst>
                                          <p:attrName>style.visibility</p:attrName>
                                        </p:attrNameLst>
                                      </p:cBhvr>
                                      <p:to>
                                        <p:strVal val="visible"/>
                                      </p:to>
                                    </p:set>
                                    <p:animEffect transition="in" filter="wipe(down)">
                                      <p:cBhvr>
                                        <p:cTn id="21" dur="500"/>
                                        <p:tgtEl>
                                          <p:spTgt spid="857">
                                            <p:txEl>
                                              <p:pRg st="1" end="1"/>
                                            </p:txEl>
                                          </p:spTgt>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indefinite" fill="hold"/>
                                        <p:tgtEl>
                                          <p:spTgt spid="857">
                                            <p:txEl>
                                              <p:pRg st="2" end="2"/>
                                            </p:txEl>
                                          </p:spTgt>
                                        </p:tgtEl>
                                        <p:attrNameLst>
                                          <p:attrName>style.visibility</p:attrName>
                                        </p:attrNameLst>
                                      </p:cBhvr>
                                      <p:to>
                                        <p:strVal val="visible"/>
                                      </p:to>
                                    </p:set>
                                    <p:animEffect transition="in" filter="wipe(down)">
                                      <p:cBhvr>
                                        <p:cTn id="25" dur="500"/>
                                        <p:tgtEl>
                                          <p:spTgt spid="857">
                                            <p:txEl>
                                              <p:pRg st="2" end="2"/>
                                            </p:txEl>
                                          </p:spTgt>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indefinite" fill="hold"/>
                                        <p:tgtEl>
                                          <p:spTgt spid="857">
                                            <p:txEl>
                                              <p:pRg st="3" end="3"/>
                                            </p:txEl>
                                          </p:spTgt>
                                        </p:tgtEl>
                                        <p:attrNameLst>
                                          <p:attrName>style.visibility</p:attrName>
                                        </p:attrNameLst>
                                      </p:cBhvr>
                                      <p:to>
                                        <p:strVal val="visible"/>
                                      </p:to>
                                    </p:set>
                                    <p:animEffect transition="in" filter="wipe(down)">
                                      <p:cBhvr>
                                        <p:cTn id="29" dur="500"/>
                                        <p:tgtEl>
                                          <p:spTgt spid="857">
                                            <p:txEl>
                                              <p:pRg st="3" end="3"/>
                                            </p:txEl>
                                          </p:spTgt>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indefinite" fill="hold"/>
                                        <p:tgtEl>
                                          <p:spTgt spid="857">
                                            <p:txEl>
                                              <p:pRg st="4" end="4"/>
                                            </p:txEl>
                                          </p:spTgt>
                                        </p:tgtEl>
                                        <p:attrNameLst>
                                          <p:attrName>style.visibility</p:attrName>
                                        </p:attrNameLst>
                                      </p:cBhvr>
                                      <p:to>
                                        <p:strVal val="visible"/>
                                      </p:to>
                                    </p:set>
                                    <p:animEffect transition="in" filter="wipe(down)">
                                      <p:cBhvr>
                                        <p:cTn id="33" dur="500"/>
                                        <p:tgtEl>
                                          <p:spTgt spid="8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animBg="1" advAuto="0"/>
      <p:bldP spid="857" grpId="0" bldLvl="5" animBg="1" advAuto="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r="91897"/>
          <a:stretch>
            <a:fillRect/>
          </a:stretch>
        </p:blipFill>
        <p:spPr>
          <a:xfrm>
            <a:off x="3844" y="0"/>
            <a:ext cx="12188156" cy="6864538"/>
          </a:xfrm>
          <a:prstGeom prst="rect">
            <a:avLst/>
          </a:prstGeom>
        </p:spPr>
      </p:pic>
      <p:pic>
        <p:nvPicPr>
          <p:cNvPr id="2" name="图片 1"/>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5067479" y="102208"/>
            <a:ext cx="6858318" cy="6858318"/>
          </a:xfrm>
          <a:prstGeom prst="rect">
            <a:avLst/>
          </a:prstGeom>
        </p:spPr>
      </p:pic>
      <p:pic>
        <p:nvPicPr>
          <p:cNvPr id="3" name="图片 2"/>
          <p:cNvPicPr>
            <a:picLocks noChangeAspect="1"/>
          </p:cNvPicPr>
          <p:nvPr>
            <p:custDataLst>
              <p:tags r:id="rId5"/>
            </p:custDataLst>
          </p:nvPr>
        </p:nvPicPr>
        <p:blipFill>
          <a:blip r:embed="rId6"/>
          <a:srcRect t="7010" r="24847"/>
          <a:stretch>
            <a:fillRect/>
          </a:stretch>
        </p:blipFill>
        <p:spPr>
          <a:xfrm>
            <a:off x="-126258" y="2628283"/>
            <a:ext cx="1074034" cy="1806168"/>
          </a:xfrm>
          <a:prstGeom prst="rect">
            <a:avLst/>
          </a:prstGeom>
        </p:spPr>
      </p:pic>
      <p:sp>
        <p:nvSpPr>
          <p:cNvPr id="21" name="圆角矩形标注 20"/>
          <p:cNvSpPr/>
          <p:nvPr>
            <p:custDataLst>
              <p:tags r:id="rId7"/>
            </p:custDataLst>
          </p:nvPr>
        </p:nvSpPr>
        <p:spPr>
          <a:xfrm>
            <a:off x="817674" y="602432"/>
            <a:ext cx="11108123" cy="6243108"/>
          </a:xfrm>
          <a:prstGeom prst="wedgeRoundRectCallout">
            <a:avLst>
              <a:gd name="adj1" fmla="val -54782"/>
              <a:gd name="adj2" fmla="val 22105"/>
              <a:gd name="adj3" fmla="val 16667"/>
            </a:avLst>
          </a:prstGeom>
          <a:solidFill>
            <a:schemeClr val="accent2">
              <a:lumMod val="40000"/>
              <a:lumOff val="60000"/>
            </a:schemeClr>
          </a:solidFill>
          <a:ln w="19050">
            <a:solidFill>
              <a:schemeClr val="tx1">
                <a:lumMod val="50000"/>
                <a:lumOff val="50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11" name="文本框 10"/>
          <p:cNvSpPr txBox="1"/>
          <p:nvPr>
            <p:custDataLst>
              <p:tags r:id="rId8"/>
            </p:custDataLst>
          </p:nvPr>
        </p:nvSpPr>
        <p:spPr>
          <a:xfrm>
            <a:off x="1002025" y="602432"/>
            <a:ext cx="11645620" cy="4286250"/>
          </a:xfrm>
          <a:prstGeom prst="rect">
            <a:avLst/>
          </a:prstGeom>
        </p:spPr>
        <p:txBody>
          <a:bodyPr wrap="square" rtlCol="0">
            <a:noAutofit/>
            <a:scene3d>
              <a:camera prst="orthographicFront"/>
              <a:lightRig rig="threePt" dir="t"/>
            </a:scene3d>
          </a:bodyPr>
          <a:lstStyle>
            <a:defPPr>
              <a:defRPr lang="zh-CN"/>
            </a:defPPr>
            <a:lvl1pPr algn="ctr">
              <a:lnSpc>
                <a:spcPct val="120000"/>
              </a:lnSpc>
              <a:defRPr sz="2000">
                <a:solidFill>
                  <a:schemeClr val="accent1">
                    <a:lumMod val="75000"/>
                  </a:schemeClr>
                </a:solidFill>
                <a:latin typeface="Comic Sans MS" panose="030F0702030302020204" pitchFamily="2" charset="0"/>
              </a:defRPr>
            </a:lvl1pPr>
          </a:lstStyle>
          <a:p>
            <a:pPr lvl="0" algn="l">
              <a:lnSpc>
                <a:spcPct val="130000"/>
              </a:lnSpc>
              <a:spcBef>
                <a:spcPts val="1000"/>
              </a:spcBef>
              <a:buSzPct val="100000"/>
            </a:pPr>
            <a:r>
              <a:rPr kumimoji="0" lang="en-US" altLang="zh-CN" sz="3200" b="0"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Arial" panose="020B0604020202020204"/>
                <a:ea typeface="宋体" panose="02010600030101010101" pitchFamily="2" charset="-122"/>
                <a:cs typeface="Arial" panose="020B0604020202020204"/>
              </a:rPr>
              <a:t>1.  </a:t>
            </a:r>
            <a:r>
              <a:rPr lang="en-US" altLang="zh-CN" sz="3200" b="1" dirty="0">
                <a:solidFill>
                  <a:srgbClr val="0070C0"/>
                </a:solidFill>
                <a:effectLst>
                  <a:outerShdw blurRad="38100" dist="19050" dir="2700000" algn="tl" rotWithShape="0">
                    <a:srgbClr val="000000">
                      <a:alpha val="40000"/>
                    </a:srgbClr>
                  </a:outerShdw>
                </a:effectLst>
                <a:latin typeface="Arial" panose="020B0604020202020204"/>
                <a:ea typeface="宋体" panose="02010600030101010101" pitchFamily="2" charset="-122"/>
                <a:cs typeface="Arial" panose="020B0604020202020204"/>
              </a:rPr>
              <a:t>So this is it</a:t>
            </a:r>
            <a:r>
              <a:rPr kumimoji="0" lang="en-US" altLang="zh-CN" sz="3200" b="0"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Arial" panose="020B0604020202020204"/>
                <a:ea typeface="宋体" panose="02010600030101010101" pitchFamily="2" charset="-122"/>
                <a:cs typeface="Arial" panose="020B0604020202020204"/>
              </a:rPr>
              <a:t>-</a:t>
            </a:r>
            <a:r>
              <a:rPr kumimoji="0" lang="en-US" altLang="zh-CN" sz="3200" b="0" i="0" u="none" strike="noStrike" kern="1200" cap="none" spc="0" normalizeH="0" noProof="0" dirty="0">
                <a:ln>
                  <a:noFill/>
                </a:ln>
                <a:solidFill>
                  <a:srgbClr val="000000"/>
                </a:solidFill>
                <a:effectLst>
                  <a:outerShdw blurRad="38100" dist="19050" dir="2700000" algn="tl" rotWithShape="0">
                    <a:srgbClr val="000000">
                      <a:alpha val="40000"/>
                    </a:srgbClr>
                  </a:outerShdw>
                </a:effectLst>
                <a:uLnTx/>
                <a:uFillTx/>
                <a:latin typeface="Arial" panose="020B0604020202020204"/>
                <a:ea typeface="宋体" panose="02010600030101010101" pitchFamily="2" charset="-122"/>
                <a:cs typeface="Arial" panose="020B0604020202020204"/>
              </a:rPr>
              <a:t> </a:t>
            </a:r>
            <a:r>
              <a:rPr kumimoji="0" lang="en-US" altLang="zh-CN" sz="3200" b="0"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Arial" panose="020B0604020202020204"/>
                <a:ea typeface="宋体" panose="02010600030101010101" pitchFamily="2" charset="-122"/>
                <a:cs typeface="Arial" panose="020B0604020202020204"/>
              </a:rPr>
              <a:t>senior high school at last! </a:t>
            </a:r>
            <a:endParaRPr kumimoji="0" lang="en-US" altLang="zh-CN" sz="3200" b="0"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Arial" panose="020B0604020202020204"/>
              <a:ea typeface="宋体" panose="02010600030101010101" pitchFamily="2" charset="-122"/>
              <a:cs typeface="Arial" panose="020B0604020202020204"/>
            </a:endParaRPr>
          </a:p>
          <a:p>
            <a:pPr marL="228600" lvl="0" indent="-228600" algn="l">
              <a:lnSpc>
                <a:spcPct val="130000"/>
              </a:lnSpc>
              <a:spcBef>
                <a:spcPts val="1000"/>
              </a:spcBef>
              <a:buSzPct val="100000"/>
              <a:buFont typeface="Arial" panose="020B0604020202020204"/>
              <a:buChar char="•"/>
            </a:pPr>
            <a:endPar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cs typeface="Arial" panose="020B0604020202020204"/>
            </a:endParaRPr>
          </a:p>
          <a:p>
            <a:pPr lvl="0" algn="l">
              <a:lnSpc>
                <a:spcPct val="130000"/>
              </a:lnSpc>
              <a:spcBef>
                <a:spcPts val="1000"/>
              </a:spcBef>
              <a:buSzPct val="100000"/>
            </a:pPr>
            <a:r>
              <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cs typeface="Arial" panose="020B0604020202020204"/>
              </a:rPr>
              <a:t>2. </a:t>
            </a:r>
            <a:r>
              <a:rPr lang="zh-CN" altLang="en-US" sz="3200" b="1" dirty="0">
                <a:solidFill>
                  <a:srgbClr val="0070C0"/>
                </a:solidFill>
                <a:effectLst>
                  <a:outerShdw blurRad="38100" dist="19050" dir="2700000" algn="tl" rotWithShape="0">
                    <a:srgbClr val="000000">
                      <a:alpha val="40000"/>
                    </a:srgbClr>
                  </a:outerShdw>
                </a:effectLst>
                <a:latin typeface="Arial" panose="020B0604020202020204"/>
                <a:ea typeface="宋体" panose="02010600030101010101" pitchFamily="2" charset="-122"/>
                <a:cs typeface="Arial" panose="020B0604020202020204"/>
              </a:rPr>
              <a:t>What a day ! </a:t>
            </a:r>
            <a:endParaRPr lang="en-US" altLang="zh-CN" sz="3200" b="1" dirty="0">
              <a:solidFill>
                <a:srgbClr val="0070C0"/>
              </a:solidFill>
              <a:effectLst>
                <a:outerShdw blurRad="38100" dist="19050" dir="2700000" algn="tl" rotWithShape="0">
                  <a:srgbClr val="000000">
                    <a:alpha val="40000"/>
                  </a:srgbClr>
                </a:outerShdw>
              </a:effectLst>
              <a:latin typeface="Arial" panose="020B0604020202020204"/>
              <a:ea typeface="宋体" panose="02010600030101010101" pitchFamily="2" charset="-122"/>
              <a:cs typeface="Arial" panose="020B0604020202020204"/>
            </a:endParaRPr>
          </a:p>
          <a:p>
            <a:pPr lvl="0" algn="l">
              <a:lnSpc>
                <a:spcPct val="130000"/>
              </a:lnSpc>
              <a:spcBef>
                <a:spcPts val="1000"/>
              </a:spcBef>
              <a:buSzPct val="100000"/>
            </a:pPr>
            <a:r>
              <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cs typeface="Arial" panose="020B0604020202020204"/>
              </a:rPr>
              <a:t>3.</a:t>
            </a:r>
            <a:r>
              <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rPr>
              <a:t> I miss my friends from junior high school, but </a:t>
            </a:r>
            <a:r>
              <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sym typeface="+mn-ea"/>
              </a:rPr>
              <a:t>I believe</a:t>
            </a:r>
            <a:endPar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sym typeface="+mn-ea"/>
            </a:endParaRPr>
          </a:p>
          <a:p>
            <a:pPr lvl="0" algn="l">
              <a:lnSpc>
                <a:spcPct val="130000"/>
              </a:lnSpc>
              <a:spcBef>
                <a:spcPts val="1000"/>
              </a:spcBef>
              <a:buSzPct val="100000"/>
            </a:pPr>
            <a:r>
              <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sym typeface="+mn-ea"/>
              </a:rPr>
              <a:t>I will make new friends here, and </a:t>
            </a:r>
            <a:r>
              <a:rPr lang="en-US" altLang="zh-CN" sz="3200" b="1" dirty="0">
                <a:solidFill>
                  <a:srgbClr val="0070C0"/>
                </a:solidFill>
                <a:effectLst>
                  <a:outerShdw blurRad="38100" dist="19050" dir="2700000" algn="tl" rotWithShape="0">
                    <a:srgbClr val="000000">
                      <a:alpha val="40000"/>
                    </a:srgbClr>
                  </a:outerShdw>
                </a:effectLst>
                <a:latin typeface="Arial" panose="020B0604020202020204"/>
                <a:ea typeface="宋体" panose="02010600030101010101" pitchFamily="2" charset="-122"/>
                <a:cs typeface="Arial" panose="020B0604020202020204"/>
                <a:sym typeface="+mn-ea"/>
              </a:rPr>
              <a:t>there’s a lot to explore at senior high</a:t>
            </a:r>
            <a:r>
              <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sym typeface="+mn-ea"/>
              </a:rPr>
              <a:t>.</a:t>
            </a:r>
            <a:endPar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sym typeface="+mn-ea"/>
            </a:endParaRPr>
          </a:p>
          <a:p>
            <a:pPr marL="228600" lvl="0" indent="-228600" algn="l">
              <a:lnSpc>
                <a:spcPct val="130000"/>
              </a:lnSpc>
              <a:spcBef>
                <a:spcPts val="1000"/>
              </a:spcBef>
              <a:buSzPct val="100000"/>
              <a:buFont typeface="Arial" panose="020B0604020202020204"/>
              <a:buChar char="•"/>
            </a:pPr>
            <a:endParaRPr lang="en-US" altLang="zh-CN" sz="320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sym typeface="Arial" panose="020B0604020202020204"/>
            </a:endParaRPr>
          </a:p>
          <a:p>
            <a:pPr lvl="0" algn="l">
              <a:lnSpc>
                <a:spcPct val="130000"/>
              </a:lnSpc>
              <a:spcBef>
                <a:spcPts val="1000"/>
              </a:spcBef>
              <a:buSzPct val="100000"/>
            </a:pPr>
            <a:r>
              <a:rPr lang="zh-CN" altLang="en-US" sz="3200" b="1" kern="0" spc="150" dirty="0">
                <a:solidFill>
                  <a:srgbClr val="FF0000"/>
                </a:solidFill>
                <a:latin typeface="Arial" panose="020B0604020202020204"/>
                <a:sym typeface="Arial" panose="020B0604020202020204"/>
              </a:rPr>
              <a:t>  </a:t>
            </a:r>
            <a:endParaRPr lang="en-US" altLang="zh-CN" sz="3200" b="1" kern="0" spc="150" dirty="0">
              <a:solidFill>
                <a:srgbClr val="FF0000"/>
              </a:solidFill>
              <a:latin typeface="Arial" panose="020B0604020202020204"/>
              <a:sym typeface="Arial" panose="020B0604020202020204"/>
            </a:endParaRPr>
          </a:p>
          <a:p>
            <a:pPr lvl="0" algn="l" eaLnBrk="0" fontAlgn="base" hangingPunct="0">
              <a:lnSpc>
                <a:spcPct val="110000"/>
              </a:lnSpc>
              <a:spcBef>
                <a:spcPct val="0"/>
              </a:spcBef>
              <a:spcAft>
                <a:spcPct val="0"/>
              </a:spcAft>
              <a:defRPr/>
            </a:pPr>
            <a:endParaRPr lang="en-US" altLang="zh-CN" sz="3600" b="1" dirty="0">
              <a:solidFill>
                <a:srgbClr val="0070C0"/>
              </a:solidFill>
              <a:effectLst>
                <a:outerShdw blurRad="38100" dist="19050" dir="2700000" algn="tl" rotWithShape="0">
                  <a:srgbClr val="000000">
                    <a:alpha val="40000"/>
                  </a:srgbClr>
                </a:outerShdw>
              </a:effectLst>
              <a:latin typeface="Arial" panose="020B0604020202020204"/>
              <a:ea typeface="宋体" panose="02010600030101010101" pitchFamily="2" charset="-122"/>
              <a:cs typeface="Arial" panose="020B0604020202020204"/>
            </a:endParaRPr>
          </a:p>
        </p:txBody>
      </p:sp>
      <p:sp>
        <p:nvSpPr>
          <p:cNvPr id="19462" name="文本框 4"/>
          <p:cNvSpPr/>
          <p:nvPr>
            <p:custDataLst>
              <p:tags r:id="rId9"/>
            </p:custDataLst>
          </p:nvPr>
        </p:nvSpPr>
        <p:spPr>
          <a:xfrm>
            <a:off x="4316935" y="-95988"/>
            <a:ext cx="5902325" cy="829945"/>
          </a:xfrm>
          <a:prstGeom prst="rect">
            <a:avLst/>
          </a:prstGeom>
          <a:noFill/>
          <a:ln w="9525">
            <a:noFill/>
          </a:ln>
        </p:spPr>
        <p:txBody>
          <a:bodyPr wrap="square"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8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Arial" panose="020B0604020202020204"/>
              </a:rPr>
              <a:t>Translation</a:t>
            </a:r>
            <a:endParaRPr kumimoji="0" lang="en-US" altLang="zh-CN" sz="48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Arial" panose="020B0604020202020204"/>
            </a:endParaRPr>
          </a:p>
        </p:txBody>
      </p:sp>
      <p:sp>
        <p:nvSpPr>
          <p:cNvPr id="10" name="文本框 9"/>
          <p:cNvSpPr txBox="1"/>
          <p:nvPr/>
        </p:nvSpPr>
        <p:spPr>
          <a:xfrm>
            <a:off x="2177191" y="1109791"/>
            <a:ext cx="9266405" cy="1285608"/>
          </a:xfrm>
          <a:prstGeom prst="rect">
            <a:avLst/>
          </a:prstGeom>
          <a:noFill/>
        </p:spPr>
        <p:txBody>
          <a:bodyPr wrap="square" rtlCol="0">
            <a:spAutoFit/>
          </a:bodyPr>
          <a:lstStyle/>
          <a:p>
            <a:pPr lvl="0">
              <a:lnSpc>
                <a:spcPct val="130000"/>
              </a:lnSpc>
              <a:spcBef>
                <a:spcPts val="1000"/>
              </a:spcBef>
              <a:buSzPct val="100000"/>
              <a:defRPr/>
            </a:pPr>
            <a:r>
              <a:rPr lang="en-US" altLang="zh-CN" sz="2800" b="1" kern="0" spc="150" dirty="0">
                <a:solidFill>
                  <a:srgbClr val="FF0000"/>
                </a:solidFill>
                <a:latin typeface="Arial" panose="020B0604020202020204"/>
                <a:ea typeface="微软雅黑" panose="020B0503020204020204" charset="-122"/>
                <a:cs typeface="Arial" panose="020B0604020202020204"/>
              </a:rPr>
              <a:t>Finally I came to study at senior high School.</a:t>
            </a:r>
            <a:endParaRPr lang="en-US" altLang="zh-CN" sz="2800" b="1" kern="0" spc="150" dirty="0">
              <a:solidFill>
                <a:srgbClr val="FF0000"/>
              </a:solidFill>
              <a:latin typeface="Arial" panose="020B0604020202020204"/>
              <a:ea typeface="微软雅黑" panose="020B0503020204020204" charset="-122"/>
              <a:cs typeface="Arial" panose="020B0604020202020204"/>
            </a:endParaRPr>
          </a:p>
          <a:p>
            <a:pPr lvl="0">
              <a:lnSpc>
                <a:spcPct val="130000"/>
              </a:lnSpc>
              <a:spcBef>
                <a:spcPts val="1000"/>
              </a:spcBef>
              <a:buSzPct val="100000"/>
              <a:defRPr/>
            </a:pPr>
            <a:r>
              <a:rPr lang="zh-CN" altLang="en-US" sz="2800" b="1" kern="0" spc="150" dirty="0">
                <a:solidFill>
                  <a:srgbClr val="FF0000"/>
                </a:solidFill>
                <a:latin typeface="Arial" panose="020B0604020202020204"/>
                <a:ea typeface="微软雅黑" panose="020B0503020204020204" charset="-122"/>
                <a:cs typeface="Arial" panose="020B0604020202020204"/>
              </a:rPr>
              <a:t>这一天终于到了</a:t>
            </a:r>
            <a:r>
              <a:rPr lang="en-US" altLang="zh-CN" sz="2800" b="1" kern="0" spc="150" dirty="0">
                <a:solidFill>
                  <a:srgbClr val="FF0000"/>
                </a:solidFill>
                <a:latin typeface="Arial" panose="020B0604020202020204"/>
                <a:ea typeface="微软雅黑" panose="020B0503020204020204" charset="-122"/>
                <a:cs typeface="Arial" panose="020B0604020202020204"/>
              </a:rPr>
              <a:t>——</a:t>
            </a:r>
            <a:r>
              <a:rPr lang="zh-CN" altLang="en-US" sz="2800" b="1" kern="0" spc="150" dirty="0">
                <a:solidFill>
                  <a:srgbClr val="FF0000"/>
                </a:solidFill>
                <a:latin typeface="Arial" panose="020B0604020202020204"/>
                <a:ea typeface="微软雅黑" panose="020B0503020204020204" charset="-122"/>
                <a:cs typeface="Arial" panose="020B0604020202020204"/>
              </a:rPr>
              <a:t>终于上高中了！</a:t>
            </a:r>
            <a:endParaRPr lang="zh-CN" altLang="en-US" sz="2800" b="1" kern="0" spc="150" dirty="0">
              <a:solidFill>
                <a:srgbClr val="FF0000"/>
              </a:solidFill>
              <a:latin typeface="Arial" panose="020B0604020202020204"/>
              <a:ea typeface="微软雅黑" panose="020B0503020204020204" charset="-122"/>
              <a:cs typeface="Arial" panose="020B0604020202020204"/>
              <a:sym typeface="Arial" panose="020B0604020202020204"/>
            </a:endParaRPr>
          </a:p>
        </p:txBody>
      </p:sp>
      <p:sp>
        <p:nvSpPr>
          <p:cNvPr id="15" name="文本框 14"/>
          <p:cNvSpPr txBox="1"/>
          <p:nvPr/>
        </p:nvSpPr>
        <p:spPr>
          <a:xfrm>
            <a:off x="5188437" y="2189740"/>
            <a:ext cx="7231386" cy="597215"/>
          </a:xfrm>
          <a:prstGeom prst="rect">
            <a:avLst/>
          </a:prstGeom>
          <a:noFill/>
        </p:spPr>
        <p:txBody>
          <a:bodyPr wrap="square">
            <a:spAutoFit/>
          </a:bodyPr>
          <a:lstStyle/>
          <a:p>
            <a:pPr marR="0" lvl="0" algn="l" defTabSz="914400" rtl="0" eaLnBrk="1" fontAlgn="auto" latinLnBrk="0" hangingPunct="1">
              <a:lnSpc>
                <a:spcPct val="130000"/>
              </a:lnSpc>
              <a:spcBef>
                <a:spcPts val="1000"/>
              </a:spcBef>
              <a:spcAft>
                <a:spcPts val="0"/>
              </a:spcAft>
              <a:buClrTx/>
              <a:buSzPct val="100000"/>
              <a:defRPr/>
            </a:pPr>
            <a:r>
              <a:rPr lang="en-US" altLang="zh-CN" sz="2800" b="1" kern="0" spc="150" dirty="0">
                <a:solidFill>
                  <a:srgbClr val="FF0000"/>
                </a:solidFill>
                <a:latin typeface="Arial" panose="020B0604020202020204"/>
                <a:ea typeface="微软雅黑" panose="020B0503020204020204" charset="-122"/>
                <a:cs typeface="Arial" panose="020B0604020202020204"/>
              </a:rPr>
              <a:t>What a wonderful day! </a:t>
            </a:r>
            <a:r>
              <a:rPr kumimoji="0" lang="zh-CN" altLang="en-US" sz="2800" b="1" i="0" u="none" strike="noStrike" kern="0" cap="none" spc="150" normalizeH="0" baseline="0" noProof="0" dirty="0">
                <a:ln>
                  <a:noFill/>
                </a:ln>
                <a:solidFill>
                  <a:srgbClr val="FF0000"/>
                </a:solidFill>
                <a:effectLst/>
                <a:uLnTx/>
                <a:uFillTx/>
                <a:latin typeface="Arial" panose="020B0604020202020204"/>
                <a:ea typeface="微软雅黑" panose="020B0503020204020204" charset="-122"/>
                <a:cs typeface="Arial" panose="020B0604020202020204"/>
              </a:rPr>
              <a:t>很棒的一天。</a:t>
            </a:r>
            <a:endParaRPr kumimoji="0" lang="en-US" altLang="zh-CN" sz="2800" b="1" i="0" u="none" strike="noStrike" kern="1200" cap="none" spc="0" normalizeH="0" baseline="0" noProof="0" dirty="0">
              <a:ln>
                <a:noFill/>
              </a:ln>
              <a:solidFill>
                <a:srgbClr val="0070C0"/>
              </a:solidFill>
              <a:effectLst>
                <a:outerShdw blurRad="38100" dist="19050" dir="2700000" algn="tl" rotWithShape="0">
                  <a:srgbClr val="000000">
                    <a:alpha val="40000"/>
                  </a:srgbClr>
                </a:outerShdw>
              </a:effectLst>
              <a:uLnTx/>
              <a:uFillTx/>
              <a:latin typeface="Arial" panose="020B0604020202020204"/>
              <a:ea typeface="宋体" panose="02010600030101010101" pitchFamily="2" charset="-122"/>
              <a:cs typeface="Arial" panose="020B0604020202020204"/>
            </a:endParaRPr>
          </a:p>
        </p:txBody>
      </p:sp>
      <p:sp>
        <p:nvSpPr>
          <p:cNvPr id="19" name="文本框 18"/>
          <p:cNvSpPr txBox="1"/>
          <p:nvPr/>
        </p:nvSpPr>
        <p:spPr>
          <a:xfrm>
            <a:off x="817674" y="4871538"/>
            <a:ext cx="13681679" cy="1974002"/>
          </a:xfrm>
          <a:prstGeom prst="rect">
            <a:avLst/>
          </a:prstGeom>
          <a:noFill/>
        </p:spPr>
        <p:txBody>
          <a:bodyPr wrap="square">
            <a:spAutoFit/>
          </a:bodyPr>
          <a:lstStyle/>
          <a:p>
            <a:pPr marR="0" lvl="0" algn="l" defTabSz="914400" rtl="0" eaLnBrk="1" fontAlgn="auto" latinLnBrk="0" hangingPunct="1">
              <a:lnSpc>
                <a:spcPct val="130000"/>
              </a:lnSpc>
              <a:spcBef>
                <a:spcPts val="1000"/>
              </a:spcBef>
              <a:spcAft>
                <a:spcPts val="0"/>
              </a:spcAft>
              <a:buClrTx/>
              <a:buSzPct val="100000"/>
              <a:defRPr/>
            </a:pPr>
            <a:r>
              <a:rPr lang="en-US" altLang="zh-CN" sz="2800" b="1" kern="0" spc="150" dirty="0">
                <a:solidFill>
                  <a:srgbClr val="000000"/>
                </a:solidFill>
                <a:effectLst>
                  <a:outerShdw blurRad="38100" dist="19050" dir="2700000" algn="tl" rotWithShape="0">
                    <a:srgbClr val="000000">
                      <a:alpha val="40000"/>
                    </a:srgbClr>
                  </a:outerShdw>
                </a:effectLst>
                <a:latin typeface="Arial" panose="020B0604020202020204"/>
                <a:ea typeface="宋体" panose="02010600030101010101" pitchFamily="2" charset="-122"/>
                <a:sym typeface="+mn-ea"/>
              </a:rPr>
              <a:t> </a:t>
            </a:r>
            <a:r>
              <a:rPr lang="en-US" altLang="zh-CN" sz="2800" b="1" kern="0" spc="150" dirty="0">
                <a:solidFill>
                  <a:srgbClr val="FF0000"/>
                </a:solidFill>
                <a:latin typeface="Arial" panose="020B0604020202020204"/>
                <a:ea typeface="微软雅黑" panose="020B0503020204020204" charset="-122"/>
                <a:cs typeface="Arial" panose="020B0604020202020204"/>
                <a:sym typeface="+mn-ea"/>
              </a:rPr>
              <a:t>I miss my old friends and junior high school life, but </a:t>
            </a:r>
            <a:endParaRPr lang="en-US" altLang="zh-CN" sz="2800" b="1" kern="0" spc="150" dirty="0">
              <a:solidFill>
                <a:srgbClr val="FF0000"/>
              </a:solidFill>
              <a:latin typeface="Arial" panose="020B0604020202020204"/>
              <a:ea typeface="微软雅黑" panose="020B0503020204020204" charset="-122"/>
              <a:cs typeface="Arial" panose="020B0604020202020204"/>
              <a:sym typeface="+mn-ea"/>
            </a:endParaRPr>
          </a:p>
          <a:p>
            <a:pPr marR="0" lvl="0" algn="l" defTabSz="914400" rtl="0" eaLnBrk="1" fontAlgn="auto" latinLnBrk="0" hangingPunct="1">
              <a:lnSpc>
                <a:spcPct val="130000"/>
              </a:lnSpc>
              <a:spcBef>
                <a:spcPts val="1000"/>
              </a:spcBef>
              <a:spcAft>
                <a:spcPts val="0"/>
              </a:spcAft>
              <a:buClrTx/>
              <a:buSzPct val="100000"/>
              <a:defRPr/>
            </a:pPr>
            <a:r>
              <a:rPr lang="en-US" altLang="zh-CN" sz="2800" b="1" kern="0" spc="150" dirty="0">
                <a:solidFill>
                  <a:srgbClr val="FF0000"/>
                </a:solidFill>
                <a:latin typeface="Arial" panose="020B0604020202020204"/>
                <a:ea typeface="微软雅黑" panose="020B0503020204020204" charset="-122"/>
                <a:cs typeface="Arial" panose="020B0604020202020204"/>
                <a:sym typeface="+mn-ea"/>
              </a:rPr>
              <a:t> I believe I will have </a:t>
            </a:r>
            <a:r>
              <a:rPr lang="en-US" altLang="zh-CN" sz="2800" b="1" kern="0" spc="150">
                <a:solidFill>
                  <a:srgbClr val="FF0000"/>
                </a:solidFill>
                <a:latin typeface="Arial" panose="020B0604020202020204"/>
                <a:ea typeface="微软雅黑" panose="020B0503020204020204" charset="-122"/>
                <a:cs typeface="Arial" panose="020B0604020202020204"/>
                <a:sym typeface="+mn-ea"/>
              </a:rPr>
              <a:t>wonderful experiences </a:t>
            </a:r>
            <a:r>
              <a:rPr lang="en-US" altLang="zh-CN" sz="2800" b="1" kern="0" spc="150" dirty="0">
                <a:solidFill>
                  <a:srgbClr val="FF0000"/>
                </a:solidFill>
                <a:latin typeface="Arial" panose="020B0604020202020204"/>
                <a:ea typeface="微软雅黑" panose="020B0503020204020204" charset="-122"/>
                <a:cs typeface="Arial" panose="020B0604020202020204"/>
                <a:sym typeface="+mn-ea"/>
              </a:rPr>
              <a:t>here.  </a:t>
            </a:r>
            <a:r>
              <a:rPr lang="zh-CN" altLang="en-US" sz="2800" b="1" kern="0" spc="150" dirty="0">
                <a:solidFill>
                  <a:srgbClr val="FF0000"/>
                </a:solidFill>
                <a:latin typeface="Arial" panose="020B0604020202020204"/>
                <a:sym typeface="Arial" panose="020B0604020202020204"/>
              </a:rPr>
              <a:t>高中会有</a:t>
            </a:r>
            <a:endParaRPr lang="en-US" altLang="zh-CN" sz="2800" b="1" kern="0" spc="150" dirty="0">
              <a:solidFill>
                <a:srgbClr val="FF0000"/>
              </a:solidFill>
              <a:latin typeface="Arial" panose="020B0604020202020204"/>
              <a:sym typeface="Arial" panose="020B0604020202020204"/>
            </a:endParaRPr>
          </a:p>
          <a:p>
            <a:pPr marR="0" lvl="0" algn="l" defTabSz="914400" rtl="0" eaLnBrk="1" fontAlgn="auto" latinLnBrk="0" hangingPunct="1">
              <a:lnSpc>
                <a:spcPct val="130000"/>
              </a:lnSpc>
              <a:spcBef>
                <a:spcPts val="1000"/>
              </a:spcBef>
              <a:spcAft>
                <a:spcPts val="0"/>
              </a:spcAft>
              <a:buClrTx/>
              <a:buSzPct val="100000"/>
              <a:defRPr/>
            </a:pPr>
            <a:r>
              <a:rPr lang="zh-CN" altLang="en-US" sz="2800" b="1" kern="0" spc="150" dirty="0">
                <a:solidFill>
                  <a:srgbClr val="FF0000"/>
                </a:solidFill>
                <a:latin typeface="Arial" panose="020B0604020202020204"/>
                <a:sym typeface="Arial" panose="020B0604020202020204"/>
              </a:rPr>
              <a:t>    很多事物等待着我去探索。</a:t>
            </a:r>
            <a:endParaRPr kumimoji="0" lang="en-US" altLang="zh-CN" sz="2800" b="1" i="0" u="none" strike="noStrike" kern="1200" cap="none" spc="0" normalizeH="0" baseline="0" noProof="0" dirty="0">
              <a:ln>
                <a:noFill/>
              </a:ln>
              <a:solidFill>
                <a:srgbClr val="0070C0"/>
              </a:solidFill>
              <a:effectLst>
                <a:outerShdw blurRad="38100" dist="19050" dir="2700000" algn="tl" rotWithShape="0">
                  <a:srgbClr val="000000">
                    <a:alpha val="40000"/>
                  </a:srgbClr>
                </a:outerShdw>
              </a:effectLst>
              <a:uLnTx/>
              <a:uFillTx/>
              <a:latin typeface="Arial" panose="020B0604020202020204"/>
              <a:ea typeface="宋体" panose="02010600030101010101" pitchFamily="2" charset="-122"/>
              <a:cs typeface="Arial" panose="020B0604020202020204"/>
            </a:endParaRPr>
          </a:p>
        </p:txBody>
      </p:sp>
      <p:sp>
        <p:nvSpPr>
          <p:cNvPr id="4" name="箭头: 右 3"/>
          <p:cNvSpPr/>
          <p:nvPr/>
        </p:nvSpPr>
        <p:spPr>
          <a:xfrm>
            <a:off x="1064028" y="1660020"/>
            <a:ext cx="928812" cy="1851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箭头: 右 4"/>
          <p:cNvSpPr/>
          <p:nvPr/>
        </p:nvSpPr>
        <p:spPr>
          <a:xfrm>
            <a:off x="4131742" y="2449274"/>
            <a:ext cx="928812" cy="1851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右 5"/>
          <p:cNvSpPr/>
          <p:nvPr/>
        </p:nvSpPr>
        <p:spPr>
          <a:xfrm>
            <a:off x="3623634" y="4604003"/>
            <a:ext cx="928812" cy="1851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3.75E-6 -4.81481E-6 C 0.06901 -4.81481E-6 0.125 0.05602 0.125 0.125 C 0.125 0.19399 0.06901 0.25 -3.75E-6 0.25 C -0.06901 0.25 -0.125 0.19399 -0.125 0.125 C -0.125 0.05602 -0.06901 -4.81481E-6 -3.75E-6 -4.81481E-6 Z " pathEditMode="relative" rAng="0" ptsTypes="AAAAA">
                                      <p:cBhvr>
                                        <p:cTn id="6" dur="2000" fill="hold"/>
                                        <p:tgtEl>
                                          <p:spTgt spid="3"/>
                                        </p:tgtEl>
                                        <p:attrNameLst>
                                          <p:attrName>ppt_x</p:attrName>
                                          <p:attrName>ppt_y</p:attrName>
                                        </p:attrNameLst>
                                      </p:cBhvr>
                                      <p:rCtr x="0" y="12500"/>
                                    </p:animMotion>
                                  </p:childTnLst>
                                </p:cTn>
                              </p:par>
                              <p:par>
                                <p:cTn id="7" presetID="0" presetClass="entr" presetSubtype="0" fill="hold" grpId="0" nodeType="withEffect">
                                  <p:stCondLst>
                                    <p:cond delay="0"/>
                                  </p:stCondLst>
                                  <p:iterate type="lt">
                                    <p:tmPct val="10000"/>
                                  </p:iterate>
                                  <p:childTnLst>
                                    <p:set>
                                      <p:cBhvr>
                                        <p:cTn id="8" dur="750" fill="hold">
                                          <p:stCondLst>
                                            <p:cond delay="0"/>
                                          </p:stCondLst>
                                        </p:cTn>
                                        <p:tgtEl>
                                          <p:spTgt spid="21"/>
                                        </p:tgtEl>
                                        <p:attrNameLst>
                                          <p:attrName>style.visibility</p:attrName>
                                        </p:attrNameLst>
                                      </p:cBhvr>
                                      <p:to>
                                        <p:strVal val="visible"/>
                                      </p:to>
                                    </p:set>
                                    <p:anim to="" calcmode="lin" valueType="num">
                                      <p:cBhvr>
                                        <p:cTn id="9" dur="750" fill="hold">
                                          <p:stCondLst>
                                            <p:cond delay="0"/>
                                          </p:stCondLst>
                                        </p:cTn>
                                        <p:tgtEl>
                                          <p:spTgt spid="21"/>
                                        </p:tgtEl>
                                        <p:attrNameLst>
                                          <p:attrName>ppt_h</p:attrName>
                                        </p:attrNameLst>
                                      </p:cBhvr>
                                      <p:tavLst>
                                        <p:tav tm="0" fmla="#ppt_h-#ppt_h*cos(4*pi*$)*(1-$)^2">
                                          <p:val>
                                            <p:fltVal val="0"/>
                                          </p:val>
                                        </p:tav>
                                        <p:tav tm="100000">
                                          <p:val>
                                            <p:fltVal val="1"/>
                                          </p:val>
                                        </p:tav>
                                      </p:tavLst>
                                    </p:anim>
                                    <p:anim to="" calcmode="lin" valueType="num">
                                      <p:cBhvr>
                                        <p:cTn id="10" dur="750" fill="hold">
                                          <p:stCondLst>
                                            <p:cond delay="0"/>
                                          </p:stCondLst>
                                        </p:cTn>
                                        <p:tgtEl>
                                          <p:spTgt spid="21"/>
                                        </p:tgtEl>
                                        <p:attrNameLst>
                                          <p:attrName>ppt_w</p:attrName>
                                        </p:attrNameLst>
                                      </p:cBhvr>
                                      <p:tavLst>
                                        <p:tav tm="0" fmla="#ppt_w-#ppt_w*cos(4*pi*$)*(1-$)^2">
                                          <p:val>
                                            <p:fltVal val="0"/>
                                          </p:val>
                                        </p:tav>
                                        <p:tav tm="100000">
                                          <p:val>
                                            <p:fltVal val="1"/>
                                          </p:val>
                                        </p:tav>
                                      </p:tavLst>
                                    </p:anim>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11" grpId="0"/>
      <p:bldP spid="10" grpId="0"/>
      <p:bldP spid="15" grpId="0"/>
      <p:bldP spid="19" grpId="0"/>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70873" y="828493"/>
            <a:ext cx="8568400" cy="528400"/>
          </a:xfrm>
        </p:spPr>
        <p:txBody>
          <a:bodyPr/>
          <a:lstStyle/>
          <a:p>
            <a:pPr eaLnBrk="0" fontAlgn="base" hangingPunct="0">
              <a:lnSpc>
                <a:spcPct val="100000"/>
              </a:lnSpc>
              <a:spcBef>
                <a:spcPct val="0"/>
              </a:spcBef>
              <a:spcAft>
                <a:spcPct val="0"/>
              </a:spcAft>
              <a:buClrTx/>
              <a:buSzTx/>
              <a:defRPr/>
            </a:pPr>
            <a:r>
              <a:rPr lang="en-US" altLang="zh-CN" sz="3200" spc="200" dirty="0">
                <a:solidFill>
                  <a:srgbClr val="000000"/>
                </a:solidFill>
                <a:latin typeface="Times New Roman" panose="02020603050405020304" pitchFamily="18" charset="0"/>
                <a:cs typeface="Times New Roman" panose="02020603050405020304" pitchFamily="18" charset="0"/>
              </a:rPr>
              <a:t>Homework</a:t>
            </a:r>
            <a:endParaRPr lang="en-US" altLang="zh-CN" sz="3200" spc="200" dirty="0">
              <a:solidFill>
                <a:srgbClr val="000000"/>
              </a:solidFill>
              <a:latin typeface="Times New Roman" panose="02020603050405020304" pitchFamily="18" charset="0"/>
              <a:cs typeface="Times New Roman" panose="02020603050405020304" pitchFamily="18" charset="0"/>
            </a:endParaRPr>
          </a:p>
        </p:txBody>
      </p:sp>
      <p:sp>
        <p:nvSpPr>
          <p:cNvPr id="3" name="文本占位符 2"/>
          <p:cNvSpPr>
            <a:spLocks noGrp="1"/>
          </p:cNvSpPr>
          <p:nvPr>
            <p:ph type="body" idx="1"/>
          </p:nvPr>
        </p:nvSpPr>
        <p:spPr>
          <a:xfrm>
            <a:off x="4668521" y="2458720"/>
            <a:ext cx="7045113" cy="3683000"/>
          </a:xfrm>
        </p:spPr>
        <p:txBody>
          <a:bodyPr/>
          <a:lstStyle/>
          <a:p>
            <a:pPr marL="135255" indent="0">
              <a:buNone/>
            </a:pPr>
            <a:endParaRPr lang="en-US" altLang="zh-CN" sz="3200" b="1" dirty="0">
              <a:solidFill>
                <a:srgbClr val="002060"/>
              </a:solidFill>
              <a:latin typeface="Comic Sans MS" panose="030F0702030302020204" pitchFamily="2" charset="0"/>
              <a:ea typeface="+mn-ea"/>
              <a:cs typeface="Arial" panose="020B0604020202020204"/>
            </a:endParaRPr>
          </a:p>
          <a:p>
            <a:pPr marL="135255" indent="0">
              <a:buNone/>
            </a:pPr>
            <a:endParaRPr lang="en-US" altLang="zh-CN" sz="3200" b="1" dirty="0">
              <a:solidFill>
                <a:srgbClr val="002060"/>
              </a:solidFill>
              <a:latin typeface="Comic Sans MS" panose="030F0702030302020204" pitchFamily="2" charset="0"/>
              <a:ea typeface="+mn-ea"/>
              <a:cs typeface="Arial" panose="020B0604020202020204"/>
            </a:endParaRPr>
          </a:p>
          <a:p>
            <a:pPr marL="135255" indent="0">
              <a:buNone/>
            </a:pPr>
            <a:r>
              <a:rPr lang="en-US" altLang="zh-CN" sz="3200" b="1" dirty="0">
                <a:solidFill>
                  <a:srgbClr val="002060"/>
                </a:solidFill>
                <a:latin typeface="Comic Sans MS" panose="030F0702030302020204" pitchFamily="2" charset="0"/>
                <a:ea typeface="+mn-ea"/>
                <a:cs typeface="Arial" panose="020B0604020202020204"/>
              </a:rPr>
              <a:t>Rewrite the first-person-form passage in the third person form.</a:t>
            </a:r>
            <a:endParaRPr lang="en-US" altLang="zh-CN" sz="3200" b="1" dirty="0">
              <a:solidFill>
                <a:srgbClr val="002060"/>
              </a:solidFill>
              <a:latin typeface="Comic Sans MS" panose="030F0702030302020204" pitchFamily="2" charset="0"/>
              <a:ea typeface="+mn-ea"/>
              <a:cs typeface="Arial" panose="020B0604020202020204"/>
            </a:endParaRPr>
          </a:p>
        </p:txBody>
      </p:sp>
      <p:sp>
        <p:nvSpPr>
          <p:cNvPr id="5" name="灯片编号占位符 4"/>
          <p:cNvSpPr>
            <a:spLocks noGrp="1"/>
          </p:cNvSpPr>
          <p:nvPr>
            <p:ph type="sldNum" idx="12"/>
          </p:nvPr>
        </p:nvSpPr>
        <p:spPr/>
        <p:txBody>
          <a:bodyPr/>
          <a:lstStyle/>
          <a:p>
            <a:pPr defTabSz="1219200">
              <a:buClr>
                <a:srgbClr val="000000"/>
              </a:buClr>
            </a:pPr>
            <a:fld id="{00000000-1234-1234-1234-123412341234}" type="slidenum">
              <a:rPr lang="en-GB" kern="0">
                <a:solidFill>
                  <a:srgbClr val="7F8B91"/>
                </a:solidFill>
              </a:rPr>
            </a:fld>
            <a:endParaRPr lang="en-GB" kern="0">
              <a:solidFill>
                <a:srgbClr val="7F8B91"/>
              </a:solidFill>
            </a:endParaRPr>
          </a:p>
        </p:txBody>
      </p:sp>
      <p:pic>
        <p:nvPicPr>
          <p:cNvPr id="199" name="Google Shape;199;p17"/>
          <p:cNvPicPr preferRelativeResize="0"/>
          <p:nvPr/>
        </p:nvPicPr>
        <p:blipFill rotWithShape="1">
          <a:blip r:embed="rId1"/>
          <a:srcRect l="31763" t="17039"/>
          <a:stretch>
            <a:fillRect/>
          </a:stretch>
        </p:blipFill>
        <p:spPr>
          <a:xfrm>
            <a:off x="939760" y="2212633"/>
            <a:ext cx="3728800" cy="3728800"/>
          </a:xfrm>
          <a:prstGeom prst="ellipse">
            <a:avLst/>
          </a:prstGeom>
          <a:noFill/>
          <a:ln>
            <a:noFill/>
          </a:ln>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108154" y="817034"/>
            <a:ext cx="12151464" cy="5948448"/>
          </a:xfrm>
          <a:prstGeom prst="rect">
            <a:avLst/>
          </a:prstGeom>
        </p:spPr>
      </p:pic>
      <p:sp>
        <p:nvSpPr>
          <p:cNvPr id="8" name="文本框 7"/>
          <p:cNvSpPr txBox="1"/>
          <p:nvPr>
            <p:custDataLst>
              <p:tags r:id="rId3"/>
            </p:custDataLst>
          </p:nvPr>
        </p:nvSpPr>
        <p:spPr>
          <a:xfrm>
            <a:off x="2735144" y="3374412"/>
            <a:ext cx="6721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a:ln>
                  <a:noFill/>
                </a:ln>
                <a:solidFill>
                  <a:prstClr val="black"/>
                </a:solidFill>
                <a:effectLst/>
                <a:uLnTx/>
                <a:uFillTx/>
                <a:latin typeface="Segoe Print" panose="02000600000000000000" pitchFamily="2" charset="0"/>
                <a:ea typeface="汉仪小麦体简" panose="00020600040101010101" pitchFamily="18" charset="-122"/>
                <a:cs typeface="Arial" panose="020B0604020202020204"/>
              </a:rPr>
              <a:t>First Impressions</a:t>
            </a:r>
            <a:endParaRPr kumimoji="0" lang="zh-CN" altLang="en-US" sz="6000" b="0" i="0" u="none" strike="noStrike" kern="1200" cap="none" spc="0" normalizeH="0" baseline="0" noProof="0" dirty="0">
              <a:ln>
                <a:noFill/>
              </a:ln>
              <a:solidFill>
                <a:prstClr val="black"/>
              </a:solidFill>
              <a:effectLst/>
              <a:uLnTx/>
              <a:uFillTx/>
              <a:latin typeface="Segoe Print" panose="02000600000000000000" pitchFamily="2" charset="0"/>
              <a:ea typeface="汉仪小麦体简" panose="00020600040101010101" pitchFamily="18" charset="-122"/>
              <a:cs typeface="Arial" panose="020B0604020202020204"/>
            </a:endParaRPr>
          </a:p>
        </p:txBody>
      </p:sp>
      <p:sp>
        <p:nvSpPr>
          <p:cNvPr id="3" name="Freeform 34"/>
          <p:cNvSpPr>
            <a:spLocks noEditPoints="1"/>
          </p:cNvSpPr>
          <p:nvPr>
            <p:custDataLst>
              <p:tags r:id="rId4"/>
            </p:custDataLst>
          </p:nvPr>
        </p:nvSpPr>
        <p:spPr bwMode="auto">
          <a:xfrm>
            <a:off x="3924609" y="527861"/>
            <a:ext cx="813742" cy="4711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2">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Arial" panose="020B0604020202020204"/>
            </a:endParaRPr>
          </a:p>
        </p:txBody>
      </p:sp>
      <p:sp>
        <p:nvSpPr>
          <p:cNvPr id="4" name="任意多边形 8"/>
          <p:cNvSpPr/>
          <p:nvPr>
            <p:custDataLst>
              <p:tags r:id="rId5"/>
            </p:custDataLst>
          </p:nvPr>
        </p:nvSpPr>
        <p:spPr>
          <a:xfrm>
            <a:off x="8440523" y="233796"/>
            <a:ext cx="3424011" cy="459993"/>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Arial" panose="020B0604020202020204"/>
            </a:endParaRPr>
          </a:p>
        </p:txBody>
      </p:sp>
      <p:sp>
        <p:nvSpPr>
          <p:cNvPr id="5" name="文本框 4"/>
          <p:cNvSpPr txBox="1"/>
          <p:nvPr>
            <p:custDataLst>
              <p:tags r:id="rId6"/>
            </p:custDataLst>
          </p:nvPr>
        </p:nvSpPr>
        <p:spPr>
          <a:xfrm flipH="1">
            <a:off x="8627077" y="109148"/>
            <a:ext cx="3327742"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0070C0"/>
                </a:solidFill>
                <a:effectLst/>
                <a:uLnTx/>
                <a:uFillTx/>
                <a:latin typeface="Arial" panose="020B0604020202020204"/>
                <a:ea typeface="方正静蕾简体" panose="02000000000000000000" pitchFamily="2" charset="-122"/>
                <a:cs typeface="Arial" panose="020B0604020202020204"/>
              </a:rPr>
              <a:t>Welcome unit</a:t>
            </a:r>
            <a:endParaRPr kumimoji="0" lang="zh-CN" altLang="en-US" sz="4000" b="0" i="0" u="none" strike="noStrike" kern="1200" cap="none" spc="0" normalizeH="0" baseline="0" noProof="0" dirty="0">
              <a:ln>
                <a:noFill/>
              </a:ln>
              <a:solidFill>
                <a:srgbClr val="0070C0"/>
              </a:solidFill>
              <a:effectLst/>
              <a:uLnTx/>
              <a:uFillTx/>
              <a:latin typeface="Arial" panose="020B0604020202020204"/>
              <a:ea typeface="方正静蕾简体" panose="02000000000000000000" pitchFamily="2"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1299"/>
                            </p:stCondLst>
                            <p:childTnLst>
                              <p:par>
                                <p:cTn id="13" presetID="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299"/>
                            </p:stCondLst>
                            <p:childTnLst>
                              <p:par>
                                <p:cTn id="21" presetID="16" presetClass="entr" presetSubtype="37"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39098" y="17206"/>
            <a:ext cx="12460940" cy="584775"/>
          </a:xfrm>
          <a:prstGeom prst="rect">
            <a:avLst/>
          </a:prstGeom>
          <a:noFill/>
        </p:spPr>
        <p:txBody>
          <a:bodyPr wrap="square" rtlCol="0">
            <a:spAutoFit/>
          </a:bodyPr>
          <a:lstStyle/>
          <a:p>
            <a:r>
              <a:rPr lang="en-US" altLang="zh-CN" sz="3200" b="1" dirty="0">
                <a:solidFill>
                  <a:schemeClr val="accent3">
                    <a:lumMod val="50000"/>
                  </a:schemeClr>
                </a:solidFill>
                <a:ea typeface="汉仪小麦体简" panose="00020600040101010101" pitchFamily="18" charset="-122"/>
              </a:rPr>
              <a:t>Watch a video </a:t>
            </a:r>
            <a:r>
              <a:rPr lang="zh-CN" altLang="en-US" sz="3200" b="1" dirty="0">
                <a:solidFill>
                  <a:schemeClr val="accent3">
                    <a:lumMod val="50000"/>
                  </a:schemeClr>
                </a:solidFill>
                <a:ea typeface="汉仪小麦体简" panose="00020600040101010101" pitchFamily="18" charset="-122"/>
              </a:rPr>
              <a:t>：</a:t>
            </a:r>
            <a:r>
              <a:rPr lang="en-US" altLang="zh-CN" sz="3200" b="1" dirty="0">
                <a:solidFill>
                  <a:schemeClr val="accent3">
                    <a:lumMod val="50000"/>
                  </a:schemeClr>
                </a:solidFill>
                <a:ea typeface="汉仪小麦体简" panose="00020600040101010101" pitchFamily="18" charset="-122"/>
              </a:rPr>
              <a:t>Lost On The First Day Of High School. </a:t>
            </a:r>
            <a:endParaRPr lang="zh-CN" altLang="en-US" sz="3200" b="1" dirty="0">
              <a:solidFill>
                <a:schemeClr val="accent3">
                  <a:lumMod val="50000"/>
                </a:schemeClr>
              </a:solidFill>
              <a:ea typeface="汉仪小麦体简" panose="00020600040101010101" pitchFamily="18" charset="-122"/>
            </a:endParaRPr>
          </a:p>
        </p:txBody>
      </p:sp>
      <p:pic>
        <p:nvPicPr>
          <p:cNvPr id="3" name="fc7258ab1c628828e53e4c4063399343">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504007" y="777754"/>
            <a:ext cx="9517626" cy="4985822"/>
          </a:xfrm>
          <a:prstGeom prst="rect">
            <a:avLst/>
          </a:prstGeom>
        </p:spPr>
      </p:pic>
      <p:sp>
        <p:nvSpPr>
          <p:cNvPr id="4" name="文本框 3"/>
          <p:cNvSpPr txBox="1"/>
          <p:nvPr>
            <p:custDataLst>
              <p:tags r:id="rId5"/>
            </p:custDataLst>
          </p:nvPr>
        </p:nvSpPr>
        <p:spPr>
          <a:xfrm>
            <a:off x="78659" y="5763576"/>
            <a:ext cx="12192000" cy="1077218"/>
          </a:xfrm>
          <a:prstGeom prst="rect">
            <a:avLst/>
          </a:prstGeom>
          <a:noFill/>
        </p:spPr>
        <p:txBody>
          <a:bodyPr wrap="square" rtlCol="0">
            <a:spAutoFit/>
          </a:bodyPr>
          <a:lstStyle/>
          <a:p>
            <a:pPr lvl="0"/>
            <a:r>
              <a:rPr lang="en-US" altLang="zh-CN" sz="3200" b="1" dirty="0">
                <a:solidFill>
                  <a:prstClr val="black"/>
                </a:solidFill>
                <a:latin typeface="Arial" panose="020B0604020202020204"/>
                <a:ea typeface="汉仪小麦体简" panose="00020600040101010101" pitchFamily="18" charset="-122"/>
                <a:cs typeface="Arial" panose="020B0604020202020204"/>
                <a:sym typeface="+mn-ea"/>
              </a:rPr>
              <a:t>What did the girl experience on the first day? What was her feeling?</a:t>
            </a:r>
            <a:endParaRPr lang="zh-CN" altLang="en-US" sz="3200" b="1" dirty="0">
              <a:solidFill>
                <a:prstClr val="black"/>
              </a:solidFill>
              <a:latin typeface="Arial" panose="020B0604020202020204"/>
              <a:ea typeface="汉仪小麦体简" panose="00020600040101010101" pitchFamily="18" charset="-122"/>
              <a:cs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3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fill="hold" display="0">
                  <p:stCondLst>
                    <p:cond delay="indefinite"/>
                  </p:stCondLst>
                </p:cTn>
                <p:tgtEl>
                  <p:spTgt spid="3"/>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218898" y="181591"/>
            <a:ext cx="882024" cy="941289"/>
          </a:xfrm>
          <a:prstGeom prst="rect">
            <a:avLst/>
          </a:prstGeom>
        </p:spPr>
      </p:pic>
      <p:sp>
        <p:nvSpPr>
          <p:cNvPr id="10" name="文本框 9"/>
          <p:cNvSpPr txBox="1"/>
          <p:nvPr>
            <p:custDataLst>
              <p:tags r:id="rId3"/>
            </p:custDataLst>
          </p:nvPr>
        </p:nvSpPr>
        <p:spPr>
          <a:xfrm>
            <a:off x="1100922" y="113626"/>
            <a:ext cx="10939241" cy="1077218"/>
          </a:xfrm>
          <a:prstGeom prst="rect">
            <a:avLst/>
          </a:prstGeom>
          <a:noFill/>
        </p:spPr>
        <p:txBody>
          <a:bodyPr wrap="square" rtlCol="0">
            <a:spAutoFit/>
          </a:bodyPr>
          <a:lstStyle/>
          <a:p>
            <a:pPr lvl="0"/>
            <a:r>
              <a:rPr kumimoji="0" lang="en-US" altLang="zh-CN" sz="3200" b="1" i="0" u="none" strike="noStrike" kern="1200" cap="none" spc="0" normalizeH="0" baseline="0" noProof="0" dirty="0">
                <a:ln>
                  <a:noFill/>
                </a:ln>
                <a:solidFill>
                  <a:prstClr val="black"/>
                </a:solidFill>
                <a:effectLst/>
                <a:uLnTx/>
                <a:uFillTx/>
                <a:latin typeface="Arial" panose="020B0604020202020204"/>
                <a:ea typeface="汉仪小麦体简" panose="00020600040101010101" pitchFamily="18" charset="-122"/>
                <a:cs typeface="Arial" panose="020B0604020202020204"/>
              </a:rPr>
              <a:t>Choose an emoji to describe your feelings</a:t>
            </a:r>
            <a:r>
              <a:rPr lang="en-US" altLang="zh-CN" sz="2800" b="1" dirty="0">
                <a:ln w="9525" cap="flat" cmpd="sng" algn="ctr">
                  <a:noFill/>
                  <a:prstDash val="solid"/>
                  <a:round/>
                  <a:headEnd type="none" w="med" len="med"/>
                  <a:tailEnd type="none" w="med" len="med"/>
                </a:ln>
                <a:solidFill>
                  <a:srgbClr val="000000"/>
                </a:solidFill>
                <a:latin typeface="Times New Roman" panose="02020603050405020304" pitchFamily="18" charset="0"/>
                <a:ea typeface="Times New Roman" panose="02020603050405020304" pitchFamily="18" charset="0"/>
              </a:rPr>
              <a:t> </a:t>
            </a:r>
            <a:r>
              <a:rPr lang="en-US" altLang="zh-CN" sz="3200" b="1" dirty="0">
                <a:solidFill>
                  <a:prstClr val="black"/>
                </a:solidFill>
                <a:latin typeface="Arial" panose="020B0604020202020204"/>
                <a:ea typeface="汉仪小麦体简" panose="00020600040101010101" pitchFamily="18" charset="-122"/>
                <a:cs typeface="Arial" panose="020B0604020202020204"/>
              </a:rPr>
              <a:t>on your first day of senior high school,</a:t>
            </a:r>
            <a:r>
              <a:rPr kumimoji="0" lang="en-US" altLang="zh-CN" sz="3200" b="1" i="0" u="none" strike="noStrike" kern="1200" cap="none" spc="0" normalizeH="0" baseline="0" noProof="0" dirty="0">
                <a:ln>
                  <a:noFill/>
                </a:ln>
                <a:solidFill>
                  <a:prstClr val="black"/>
                </a:solidFill>
                <a:effectLst/>
                <a:uLnTx/>
                <a:uFillTx/>
                <a:latin typeface="Arial" panose="020B0604020202020204"/>
                <a:ea typeface="汉仪小麦体简" panose="00020600040101010101" pitchFamily="18" charset="-122"/>
                <a:cs typeface="Arial" panose="020B0604020202020204"/>
              </a:rPr>
              <a:t> </a:t>
            </a:r>
            <a:r>
              <a:rPr lang="en-US" altLang="zh-CN" sz="3200" b="1" dirty="0">
                <a:solidFill>
                  <a:prstClr val="black"/>
                </a:solidFill>
                <a:latin typeface="Arial" panose="020B0604020202020204"/>
                <a:ea typeface="汉仪小麦体简" panose="00020600040101010101" pitchFamily="18" charset="-122"/>
                <a:cs typeface="Arial" panose="020B0604020202020204"/>
                <a:sym typeface="+mn-ea"/>
              </a:rPr>
              <a:t>and why?</a:t>
            </a:r>
            <a:endParaRPr lang="zh-CN" altLang="en-US" sz="3200" b="1" dirty="0">
              <a:solidFill>
                <a:prstClr val="black"/>
              </a:solidFill>
              <a:latin typeface="Arial" panose="020B0604020202020204"/>
              <a:ea typeface="汉仪小麦体简" panose="00020600040101010101" pitchFamily="18" charset="-122"/>
              <a:cs typeface="Arial" panose="020B0604020202020204"/>
            </a:endParaRPr>
          </a:p>
        </p:txBody>
      </p:sp>
      <p:pic>
        <p:nvPicPr>
          <p:cNvPr id="24" name="图片 23"/>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3031516" y="1143247"/>
            <a:ext cx="2453005" cy="1839754"/>
          </a:xfrm>
          <a:prstGeom prst="rect">
            <a:avLst/>
          </a:prstGeom>
        </p:spPr>
      </p:pic>
      <p:pic>
        <p:nvPicPr>
          <p:cNvPr id="26" name="图片 25"/>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424069" y="1190844"/>
            <a:ext cx="2453004" cy="1839753"/>
          </a:xfrm>
          <a:prstGeom prst="rect">
            <a:avLst/>
          </a:prstGeom>
        </p:spPr>
      </p:pic>
      <p:pic>
        <p:nvPicPr>
          <p:cNvPr id="28" name="图片 27"/>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8819484" y="3690718"/>
            <a:ext cx="2235933" cy="1676950"/>
          </a:xfrm>
          <a:prstGeom prst="rect">
            <a:avLst/>
          </a:prstGeom>
        </p:spPr>
      </p:pic>
      <p:pic>
        <p:nvPicPr>
          <p:cNvPr id="30" name="图片 29"/>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571834" y="3827404"/>
            <a:ext cx="2146468" cy="1609851"/>
          </a:xfrm>
          <a:prstGeom prst="rect">
            <a:avLst/>
          </a:prstGeom>
        </p:spPr>
      </p:pic>
      <p:pic>
        <p:nvPicPr>
          <p:cNvPr id="34" name="图片 33"/>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6069736" y="3714934"/>
            <a:ext cx="2235933" cy="1676950"/>
          </a:xfrm>
          <a:prstGeom prst="rect">
            <a:avLst/>
          </a:prstGeom>
        </p:spPr>
      </p:pic>
      <p:pic>
        <p:nvPicPr>
          <p:cNvPr id="38" name="图片 37"/>
          <p:cNvPicPr>
            <a:picLocks noChangeAspect="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3251595" y="3760936"/>
            <a:ext cx="2146468" cy="1609851"/>
          </a:xfrm>
          <a:prstGeom prst="rect">
            <a:avLst/>
          </a:prstGeom>
        </p:spPr>
      </p:pic>
      <p:pic>
        <p:nvPicPr>
          <p:cNvPr id="40" name="图片 39"/>
          <p:cNvPicPr>
            <a:picLocks noChangeAspect="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8900504" y="1326630"/>
            <a:ext cx="2059044" cy="1544283"/>
          </a:xfrm>
          <a:prstGeom prst="rect">
            <a:avLst/>
          </a:prstGeom>
        </p:spPr>
      </p:pic>
      <p:pic>
        <p:nvPicPr>
          <p:cNvPr id="42" name="图片 41"/>
          <p:cNvPicPr>
            <a:picLocks noChangeAspect="1"/>
          </p:cNvPicPr>
          <p:nvPr>
            <p:custDataLst>
              <p:tags r:id="rId18"/>
            </p:custDataLst>
          </p:nvPr>
        </p:nvPicPr>
        <p:blipFill>
          <a:blip r:embed="rId19">
            <a:extLst>
              <a:ext uri="{28A0092B-C50C-407E-A947-70E740481C1C}">
                <a14:useLocalDpi xmlns:a14="http://schemas.microsoft.com/office/drawing/2010/main" val="0"/>
              </a:ext>
            </a:extLst>
          </a:blip>
          <a:stretch>
            <a:fillRect/>
          </a:stretch>
        </p:blipFill>
        <p:spPr>
          <a:xfrm>
            <a:off x="5764721" y="1077626"/>
            <a:ext cx="2347792" cy="1760844"/>
          </a:xfrm>
          <a:prstGeom prst="rect">
            <a:avLst/>
          </a:prstGeom>
        </p:spPr>
      </p:pic>
      <p:sp>
        <p:nvSpPr>
          <p:cNvPr id="43" name="文本框 42"/>
          <p:cNvSpPr txBox="1"/>
          <p:nvPr>
            <p:custDataLst>
              <p:tags r:id="rId20"/>
            </p:custDataLst>
          </p:nvPr>
        </p:nvSpPr>
        <p:spPr>
          <a:xfrm>
            <a:off x="3109817" y="2983001"/>
            <a:ext cx="2341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rPr>
              <a:t>happy/joyful</a:t>
            </a:r>
            <a:endParaRPr kumimoji="0" lang="zh-CN" altLang="en-US"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endParaRPr>
          </a:p>
        </p:txBody>
      </p:sp>
      <p:sp>
        <p:nvSpPr>
          <p:cNvPr id="44" name="文本框 43"/>
          <p:cNvSpPr txBox="1"/>
          <p:nvPr>
            <p:custDataLst>
              <p:tags r:id="rId21"/>
            </p:custDataLst>
          </p:nvPr>
        </p:nvSpPr>
        <p:spPr>
          <a:xfrm>
            <a:off x="905043" y="2996329"/>
            <a:ext cx="15381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rPr>
              <a:t>excited</a:t>
            </a:r>
            <a:endParaRPr kumimoji="0" lang="zh-CN" altLang="en-US"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endParaRPr>
          </a:p>
        </p:txBody>
      </p:sp>
      <p:sp>
        <p:nvSpPr>
          <p:cNvPr id="45" name="文本框 44"/>
          <p:cNvSpPr txBox="1"/>
          <p:nvPr>
            <p:custDataLst>
              <p:tags r:id="rId22"/>
            </p:custDataLst>
          </p:nvPr>
        </p:nvSpPr>
        <p:spPr>
          <a:xfrm>
            <a:off x="6099804" y="2968452"/>
            <a:ext cx="2341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rPr>
              <a:t>confident</a:t>
            </a:r>
            <a:endParaRPr kumimoji="0" lang="zh-CN" altLang="en-US"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endParaRPr>
          </a:p>
        </p:txBody>
      </p:sp>
      <p:sp>
        <p:nvSpPr>
          <p:cNvPr id="46" name="文本框 45"/>
          <p:cNvSpPr txBox="1"/>
          <p:nvPr>
            <p:custDataLst>
              <p:tags r:id="rId23"/>
            </p:custDataLst>
          </p:nvPr>
        </p:nvSpPr>
        <p:spPr>
          <a:xfrm>
            <a:off x="9160484" y="2934895"/>
            <a:ext cx="2341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rPr>
              <a:t>anxious</a:t>
            </a:r>
            <a:endParaRPr kumimoji="0" lang="zh-CN" altLang="en-US"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endParaRPr>
          </a:p>
        </p:txBody>
      </p:sp>
      <p:sp>
        <p:nvSpPr>
          <p:cNvPr id="47" name="文本框 46"/>
          <p:cNvSpPr txBox="1"/>
          <p:nvPr>
            <p:custDataLst>
              <p:tags r:id="rId24"/>
            </p:custDataLst>
          </p:nvPr>
        </p:nvSpPr>
        <p:spPr>
          <a:xfrm>
            <a:off x="486786" y="5519074"/>
            <a:ext cx="24737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rPr>
              <a:t>disappointed</a:t>
            </a:r>
            <a:endParaRPr kumimoji="0" lang="zh-CN" altLang="en-US"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endParaRPr>
          </a:p>
        </p:txBody>
      </p:sp>
      <p:sp>
        <p:nvSpPr>
          <p:cNvPr id="48" name="文本框 47"/>
          <p:cNvSpPr txBox="1"/>
          <p:nvPr>
            <p:custDataLst>
              <p:tags r:id="rId25"/>
            </p:custDataLst>
          </p:nvPr>
        </p:nvSpPr>
        <p:spPr>
          <a:xfrm>
            <a:off x="3165702" y="5519074"/>
            <a:ext cx="3048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rPr>
              <a:t>sad/sorrowful</a:t>
            </a:r>
            <a:endParaRPr kumimoji="0" lang="zh-CN" altLang="en-US"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endParaRPr>
          </a:p>
        </p:txBody>
      </p:sp>
      <p:sp>
        <p:nvSpPr>
          <p:cNvPr id="49" name="文本框 48"/>
          <p:cNvSpPr txBox="1"/>
          <p:nvPr>
            <p:custDataLst>
              <p:tags r:id="rId26"/>
            </p:custDataLst>
          </p:nvPr>
        </p:nvSpPr>
        <p:spPr>
          <a:xfrm>
            <a:off x="6213702" y="5518764"/>
            <a:ext cx="2341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rPr>
              <a:t>frightened</a:t>
            </a:r>
            <a:endParaRPr kumimoji="0" lang="zh-CN" altLang="en-US"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endParaRPr>
          </a:p>
        </p:txBody>
      </p:sp>
      <p:sp>
        <p:nvSpPr>
          <p:cNvPr id="50" name="文本框 49"/>
          <p:cNvSpPr txBox="1"/>
          <p:nvPr>
            <p:custDataLst>
              <p:tags r:id="rId27"/>
            </p:custDataLst>
          </p:nvPr>
        </p:nvSpPr>
        <p:spPr>
          <a:xfrm>
            <a:off x="8719079" y="5518764"/>
            <a:ext cx="28838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rPr>
              <a:t>annoyed/angry</a:t>
            </a:r>
            <a:endParaRPr kumimoji="0" lang="zh-CN" altLang="en-US" sz="2800" b="1"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Arial" panose="020B0604020202020204"/>
            </a:endParaRPr>
          </a:p>
        </p:txBody>
      </p:sp>
      <p:sp>
        <p:nvSpPr>
          <p:cNvPr id="6" name="Shape 372"/>
          <p:cNvSpPr/>
          <p:nvPr>
            <p:custDataLst>
              <p:tags r:id="rId28"/>
            </p:custDataLst>
          </p:nvPr>
        </p:nvSpPr>
        <p:spPr>
          <a:xfrm>
            <a:off x="571834" y="6234062"/>
            <a:ext cx="11309855" cy="547710"/>
          </a:xfrm>
          <a:prstGeom prst="rect">
            <a:avLst/>
          </a:prstGeom>
          <a:solidFill>
            <a:srgbClr val="FFBA55">
              <a:lumMod val="20000"/>
              <a:lumOff val="80000"/>
            </a:srgbClr>
          </a:solidFill>
          <a:ln w="12700" cap="flat">
            <a:noFill/>
            <a:miter lim="400000"/>
          </a:ln>
          <a:effectLst>
            <a:softEdge rad="31750"/>
          </a:effectLst>
        </p:spPr>
        <p:txBody>
          <a:bodyPr wrap="square" lIns="45718" tIns="45718" rIns="45718" bIns="45718" numCol="1" anchor="t">
            <a:spAutoFit/>
          </a:bodyPr>
          <a:lstStyle>
            <a:lvl1pPr>
              <a:lnSpc>
                <a:spcPts val="2800"/>
              </a:lnSpc>
              <a:defRPr sz="2900" b="1" i="1">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stStyle>
          <a:p>
            <a:pPr marL="0" marR="0" lvl="0" indent="0" defTabSz="914400" eaLnBrk="1" fontAlgn="auto" latinLnBrk="0" hangingPunct="1">
              <a:lnSpc>
                <a:spcPct val="110000"/>
              </a:lnSpc>
              <a:spcBef>
                <a:spcPts val="0"/>
              </a:spcBef>
              <a:spcAft>
                <a:spcPts val="0"/>
              </a:spcAft>
              <a:buClrTx/>
              <a:buSzTx/>
              <a:buFontTx/>
              <a:buNone/>
              <a:defRPr/>
            </a:pPr>
            <a:r>
              <a:rPr kumimoji="0" sz="29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I felt</a:t>
            </a:r>
            <a:r>
              <a:rPr kumimoji="0" sz="29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sz="2900" b="1" i="1"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e</a:t>
            </a:r>
            <a:r>
              <a:rPr kumimoji="0" sz="2900" b="1" i="1"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xcited/happy/nervous</a:t>
            </a:r>
            <a:r>
              <a:rPr kumimoji="0" sz="29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sz="29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because/for the reason that</a:t>
            </a:r>
            <a:r>
              <a:rPr kumimoji="0" sz="29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a:t>
            </a:r>
            <a:endParaRPr kumimoji="0" sz="29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00" fill="hold">
                                          <p:stCondLst>
                                            <p:cond delay="0"/>
                                          </p:stCondLst>
                                        </p:cTn>
                                        <p:tgtEl>
                                          <p:spTgt spid="6"/>
                                        </p:tgtEl>
                                        <p:attrNameLst>
                                          <p:attrName>style.visibility</p:attrName>
                                        </p:attrNameLst>
                                      </p:cBhvr>
                                      <p:to>
                                        <p:strVal val="visible"/>
                                      </p:to>
                                    </p:set>
                                    <p:anim calcmode="discrete" valueType="clr">
                                      <p:cBhvr override="childStyle">
                                        <p:cTn id="19" dur="1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0" dur="100"/>
                                        <p:tgtEl>
                                          <p:spTgt spid="6"/>
                                        </p:tgtEl>
                                        <p:attrNameLst>
                                          <p:attrName>fillcolor</p:attrName>
                                        </p:attrNameLst>
                                      </p:cBhvr>
                                      <p:tavLst>
                                        <p:tav tm="0">
                                          <p:val>
                                            <p:clrVal>
                                              <a:schemeClr val="accent2"/>
                                            </p:clrVal>
                                          </p:val>
                                        </p:tav>
                                        <p:tav tm="50000">
                                          <p:val>
                                            <p:clrVal>
                                              <a:schemeClr val="hlink"/>
                                            </p:clrVal>
                                          </p:val>
                                        </p:tav>
                                      </p:tavLst>
                                    </p:anim>
                                    <p:set>
                                      <p:cBhvr>
                                        <p:cTn id="21" dur="10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custDataLst>
              <p:tags r:id="rId1"/>
            </p:custDataLst>
          </p:nvPr>
        </p:nvGrpSpPr>
        <p:grpSpPr>
          <a:xfrm>
            <a:off x="541002" y="552079"/>
            <a:ext cx="3787123" cy="720081"/>
            <a:chOff x="219057" y="217779"/>
            <a:chExt cx="3787123" cy="720081"/>
          </a:xfrm>
          <a:solidFill>
            <a:schemeClr val="bg1"/>
          </a:solidFill>
        </p:grpSpPr>
        <p:pic>
          <p:nvPicPr>
            <p:cNvPr id="16" name="图片 15"/>
            <p:cNvPicPr>
              <a:picLocks noChangeAspect="1"/>
            </p:cNvPicPr>
            <p:nvPr userDrawn="1">
              <p:custDataLst>
                <p:tags r:id="rId2"/>
              </p:custDataLst>
            </p:nvPr>
          </p:nvPicPr>
          <p:blipFill>
            <a:blip r:embed="rId3"/>
            <a:srcRect l="9908" t="4477" r="7963" b="9921"/>
            <a:stretch>
              <a:fillRect/>
            </a:stretch>
          </p:blipFill>
          <p:spPr>
            <a:xfrm>
              <a:off x="405780" y="217779"/>
              <a:ext cx="3600400" cy="720081"/>
            </a:xfrm>
            <a:prstGeom prst="rect">
              <a:avLst/>
            </a:prstGeom>
            <a:grpFill/>
          </p:spPr>
        </p:pic>
        <p:pic>
          <p:nvPicPr>
            <p:cNvPr id="17" name="图片 16"/>
            <p:cNvPicPr>
              <a:picLocks noChangeAspect="1"/>
            </p:cNvPicPr>
            <p:nvPr userDrawn="1">
              <p:custDataLst>
                <p:tags r:id="rId4"/>
              </p:custDataLst>
            </p:nvPr>
          </p:nvPicPr>
          <p:blipFill>
            <a:blip r:embed="rId5"/>
            <a:stretch>
              <a:fillRect/>
            </a:stretch>
          </p:blipFill>
          <p:spPr>
            <a:xfrm>
              <a:off x="219057" y="388556"/>
              <a:ext cx="806088" cy="510067"/>
            </a:xfrm>
            <a:prstGeom prst="rect">
              <a:avLst/>
            </a:prstGeom>
            <a:grpFill/>
          </p:spPr>
        </p:pic>
      </p:grpSp>
      <p:sp>
        <p:nvSpPr>
          <p:cNvPr id="18" name="矩形 17"/>
          <p:cNvSpPr/>
          <p:nvPr>
            <p:custDataLst>
              <p:tags r:id="rId6"/>
            </p:custDataLst>
          </p:nvPr>
        </p:nvSpPr>
        <p:spPr>
          <a:xfrm>
            <a:off x="1113630" y="465708"/>
            <a:ext cx="2521844" cy="523220"/>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1">
                <a:ln>
                  <a:noFill/>
                </a:ln>
                <a:solidFill>
                  <a:srgbClr val="000000"/>
                </a:solidFill>
                <a:effectLst/>
                <a:uLnTx/>
                <a:uFillTx/>
                <a:latin typeface="Aharoni" panose="02010803020104030203" pitchFamily="2" charset="-79"/>
                <a:ea typeface="微软雅黑" panose="020B0503020204020204" charset="-122"/>
                <a:cs typeface="Aharoni" panose="02010803020104030203" pitchFamily="2" charset="-79"/>
              </a:rPr>
              <a:t>Reading skills</a:t>
            </a:r>
            <a:endParaRPr kumimoji="0" lang="zh-CN" altLang="en-US" sz="2800" b="1" i="0" u="none" strike="noStrike" kern="1200" cap="none" spc="0" normalizeH="0" baseline="0" noProof="1">
              <a:ln>
                <a:noFill/>
              </a:ln>
              <a:solidFill>
                <a:srgbClr val="000000"/>
              </a:solidFill>
              <a:effectLst/>
              <a:uLnTx/>
              <a:uFillTx/>
              <a:latin typeface="Aharoni" panose="02010803020104030203" pitchFamily="2" charset="-79"/>
              <a:ea typeface="微软雅黑" panose="020B0503020204020204" charset="-122"/>
              <a:cs typeface="Aharoni" panose="02010803020104030203" pitchFamily="2" charset="-79"/>
            </a:endParaRPr>
          </a:p>
        </p:txBody>
      </p:sp>
      <p:grpSp>
        <p:nvGrpSpPr>
          <p:cNvPr id="6" name="组合 5"/>
          <p:cNvGrpSpPr/>
          <p:nvPr>
            <p:custDataLst>
              <p:tags r:id="rId7"/>
            </p:custDataLst>
          </p:nvPr>
        </p:nvGrpSpPr>
        <p:grpSpPr>
          <a:xfrm>
            <a:off x="4105062" y="791465"/>
            <a:ext cx="3236576" cy="1113867"/>
            <a:chOff x="3304740" y="1093221"/>
            <a:chExt cx="3236576" cy="1113867"/>
          </a:xfrm>
        </p:grpSpPr>
        <p:sp>
          <p:nvSpPr>
            <p:cNvPr id="5" name="椭圆 4"/>
            <p:cNvSpPr/>
            <p:nvPr>
              <p:custDataLst>
                <p:tags r:id="rId8"/>
              </p:custDataLst>
            </p:nvPr>
          </p:nvSpPr>
          <p:spPr>
            <a:xfrm>
              <a:off x="3304740" y="1093221"/>
              <a:ext cx="3236576" cy="1113867"/>
            </a:xfrm>
            <a:prstGeom prst="ellipse">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4" name="矩形 3"/>
            <p:cNvSpPr/>
            <p:nvPr>
              <p:custDataLst>
                <p:tags r:id="rId9"/>
              </p:custDataLst>
            </p:nvPr>
          </p:nvSpPr>
          <p:spPr>
            <a:xfrm>
              <a:off x="3312150" y="1340768"/>
              <a:ext cx="322716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EC5F74">
                      <a:lumMod val="75000"/>
                    </a:srgbClr>
                  </a:solidFill>
                  <a:effectLst/>
                  <a:uLnTx/>
                  <a:uFillTx/>
                  <a:latin typeface="Times New Roman" panose="02020603050405020304" pitchFamily="18" charset="0"/>
                  <a:ea typeface="微软雅黑" panose="020B0503020204020204" charset="-122"/>
                  <a:cs typeface="Times New Roman" panose="02020603050405020304" pitchFamily="18" charset="0"/>
                </a:rPr>
                <a:t>Reading Strategy</a:t>
              </a:r>
              <a:endParaRPr kumimoji="0" lang="zh-CN" altLang="en-US" sz="3200" b="1" i="0" u="none" strike="noStrike" kern="1200" cap="none" spc="0" normalizeH="0" baseline="0" noProof="0">
                <a:ln>
                  <a:noFill/>
                </a:ln>
                <a:solidFill>
                  <a:srgbClr val="EC5F74">
                    <a:lumMod val="75000"/>
                  </a:srgbClr>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62" name="组合 61"/>
          <p:cNvGrpSpPr/>
          <p:nvPr>
            <p:custDataLst>
              <p:tags r:id="rId10"/>
            </p:custDataLst>
          </p:nvPr>
        </p:nvGrpSpPr>
        <p:grpSpPr>
          <a:xfrm>
            <a:off x="709953" y="1556792"/>
            <a:ext cx="2992054" cy="1161653"/>
            <a:chOff x="3429706" y="1124801"/>
            <a:chExt cx="2992054" cy="1161653"/>
          </a:xfrm>
        </p:grpSpPr>
        <p:sp>
          <p:nvSpPr>
            <p:cNvPr id="63" name="椭圆 62"/>
            <p:cNvSpPr/>
            <p:nvPr>
              <p:custDataLst>
                <p:tags r:id="rId11"/>
              </p:custDataLst>
            </p:nvPr>
          </p:nvSpPr>
          <p:spPr>
            <a:xfrm>
              <a:off x="3429706" y="1134326"/>
              <a:ext cx="2992054" cy="1152128"/>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64" name="矩形 63"/>
            <p:cNvSpPr/>
            <p:nvPr>
              <p:custDataLst>
                <p:tags r:id="rId12"/>
              </p:custDataLst>
            </p:nvPr>
          </p:nvSpPr>
          <p:spPr>
            <a:xfrm>
              <a:off x="3843780" y="1124801"/>
              <a:ext cx="2177199"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EC5F74">
                      <a:lumMod val="75000"/>
                    </a:srgbClr>
                  </a:solidFill>
                  <a:effectLst/>
                  <a:uLnTx/>
                  <a:uFillTx/>
                  <a:latin typeface="Times New Roman" panose="02020603050405020304" pitchFamily="18" charset="0"/>
                  <a:ea typeface="微软雅黑" panose="020B0503020204020204" charset="-122"/>
                  <a:cs typeface="Times New Roman" panose="02020603050405020304" pitchFamily="18" charset="0"/>
                </a:rPr>
                <a:t>Skimming</a:t>
              </a:r>
              <a:endParaRPr kumimoji="0" lang="en-US" altLang="zh-CN" sz="3200" b="1" i="0" u="none" strike="noStrike" kern="1200" cap="none" spc="0" normalizeH="0" baseline="0" noProof="0">
                <a:ln>
                  <a:noFill/>
                </a:ln>
                <a:solidFill>
                  <a:srgbClr val="EC5F74">
                    <a:lumMod val="75000"/>
                  </a:srgbClr>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F0000"/>
                  </a:solidFill>
                  <a:effectLst/>
                  <a:highlight>
                    <a:srgbClr val="FFFF00"/>
                  </a:highlight>
                  <a:uLnTx/>
                  <a:uFillTx/>
                  <a:latin typeface="Times New Roman" panose="02020603050405020304" pitchFamily="18" charset="0"/>
                  <a:ea typeface="微软雅黑" panose="020B0503020204020204" charset="-122"/>
                  <a:cs typeface="Times New Roman" panose="02020603050405020304" pitchFamily="18" charset="0"/>
                </a:rPr>
                <a:t>(main idea)</a:t>
              </a:r>
              <a:endParaRPr kumimoji="0" lang="en-US" altLang="zh-CN" sz="3200" b="1" i="0" u="none" strike="noStrike" kern="1200" cap="none" spc="0" normalizeH="0" baseline="0" noProof="0">
                <a:ln>
                  <a:noFill/>
                </a:ln>
                <a:solidFill>
                  <a:srgbClr val="FF0000"/>
                </a:solidFill>
                <a:effectLst/>
                <a:highlight>
                  <a:srgbClr val="FFFF00"/>
                </a:highligh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68" name="组合 67"/>
          <p:cNvGrpSpPr/>
          <p:nvPr>
            <p:custDataLst>
              <p:tags r:id="rId13"/>
            </p:custDataLst>
          </p:nvPr>
        </p:nvGrpSpPr>
        <p:grpSpPr>
          <a:xfrm>
            <a:off x="7515522" y="1268760"/>
            <a:ext cx="4046734" cy="1504967"/>
            <a:chOff x="3109409" y="1143851"/>
            <a:chExt cx="4046734" cy="1504967"/>
          </a:xfrm>
        </p:grpSpPr>
        <p:sp>
          <p:nvSpPr>
            <p:cNvPr id="69" name="椭圆 68"/>
            <p:cNvSpPr/>
            <p:nvPr>
              <p:custDataLst>
                <p:tags r:id="rId14"/>
              </p:custDataLst>
            </p:nvPr>
          </p:nvSpPr>
          <p:spPr>
            <a:xfrm>
              <a:off x="3109409" y="1143851"/>
              <a:ext cx="4046734" cy="1504967"/>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70" name="矩形 69"/>
            <p:cNvSpPr/>
            <p:nvPr>
              <p:custDataLst>
                <p:tags r:id="rId15"/>
              </p:custDataLst>
            </p:nvPr>
          </p:nvSpPr>
          <p:spPr>
            <a:xfrm>
              <a:off x="3225436" y="1210828"/>
              <a:ext cx="3886000"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0070C0"/>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3200" b="1" i="0" u="none" strike="noStrike" kern="1200" cap="none" spc="0" normalizeH="0" baseline="0" noProof="0">
                  <a:ln>
                    <a:noFill/>
                  </a:ln>
                  <a:solidFill>
                    <a:srgbClr val="EC5F74">
                      <a:lumMod val="75000"/>
                    </a:srgbClr>
                  </a:solidFill>
                  <a:effectLst/>
                  <a:uLnTx/>
                  <a:uFillTx/>
                  <a:latin typeface="Times New Roman" panose="02020603050405020304" pitchFamily="18" charset="0"/>
                  <a:ea typeface="微软雅黑" panose="020B0503020204020204" charset="-122"/>
                  <a:cs typeface="Times New Roman" panose="02020603050405020304" pitchFamily="18" charset="0"/>
                </a:rPr>
                <a:t>Scanning</a:t>
              </a:r>
              <a:endParaRPr kumimoji="0" lang="en-US" altLang="zh-CN" sz="3200" b="1" i="0" u="none" strike="noStrike" kern="1200" cap="none" spc="0" normalizeH="0" baseline="0" noProof="0">
                <a:ln>
                  <a:noFill/>
                </a:ln>
                <a:solidFill>
                  <a:srgbClr val="EC5F74">
                    <a:lumMod val="75000"/>
                  </a:srgbClr>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F0000"/>
                  </a:solidFill>
                  <a:effectLst/>
                  <a:highlight>
                    <a:srgbClr val="FFFF00"/>
                  </a:highlight>
                  <a:uLnTx/>
                  <a:uFillTx/>
                  <a:latin typeface="Times New Roman" panose="02020603050405020304" pitchFamily="18" charset="0"/>
                  <a:ea typeface="微软雅黑" panose="020B0503020204020204" charset="-122"/>
                  <a:cs typeface="Times New Roman" panose="02020603050405020304" pitchFamily="18" charset="0"/>
                </a:rPr>
                <a:t>(certain information)</a:t>
              </a:r>
              <a:endParaRPr kumimoji="0" lang="en-US" altLang="zh-CN" sz="3200" b="1" i="0" u="none" strike="noStrike" kern="1200" cap="none" spc="0" normalizeH="0" baseline="0" noProof="0">
                <a:ln>
                  <a:noFill/>
                </a:ln>
                <a:solidFill>
                  <a:srgbClr val="FF0000"/>
                </a:solidFill>
                <a:effectLst/>
                <a:highlight>
                  <a:srgbClr val="FFFF00"/>
                </a:highligh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8" name="矩形 7"/>
          <p:cNvSpPr/>
          <p:nvPr>
            <p:custDataLst>
              <p:tags r:id="rId16"/>
            </p:custDataLst>
          </p:nvPr>
        </p:nvSpPr>
        <p:spPr>
          <a:xfrm>
            <a:off x="607987" y="2919399"/>
            <a:ext cx="5035040" cy="523220"/>
          </a:xfrm>
          <a:prstGeom prst="rect">
            <a:avLst/>
          </a:prstGeom>
          <a:solidFill>
            <a:schemeClr val="accent3">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rPr>
              <a:t>titles and headings</a:t>
            </a:r>
            <a:endPar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endParaRPr>
          </a:p>
        </p:txBody>
      </p:sp>
      <p:sp>
        <p:nvSpPr>
          <p:cNvPr id="71" name="矩形 70"/>
          <p:cNvSpPr/>
          <p:nvPr>
            <p:custDataLst>
              <p:tags r:id="rId17"/>
            </p:custDataLst>
          </p:nvPr>
        </p:nvSpPr>
        <p:spPr>
          <a:xfrm>
            <a:off x="607987" y="3611324"/>
            <a:ext cx="5035040" cy="954107"/>
          </a:xfrm>
          <a:prstGeom prst="rect">
            <a:avLst/>
          </a:prstGeom>
          <a:solidFill>
            <a:schemeClr val="accent3">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rPr>
              <a:t>the first and last sentences of paragraphs</a:t>
            </a:r>
            <a:endPar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endParaRPr>
          </a:p>
        </p:txBody>
      </p:sp>
      <p:sp>
        <p:nvSpPr>
          <p:cNvPr id="72" name="矩形 71"/>
          <p:cNvSpPr/>
          <p:nvPr>
            <p:custDataLst>
              <p:tags r:id="rId18"/>
            </p:custDataLst>
          </p:nvPr>
        </p:nvSpPr>
        <p:spPr>
          <a:xfrm>
            <a:off x="622101" y="4734136"/>
            <a:ext cx="5020926" cy="523220"/>
          </a:xfrm>
          <a:prstGeom prst="rect">
            <a:avLst/>
          </a:prstGeom>
          <a:solidFill>
            <a:schemeClr val="accent3">
              <a:lumMod val="40000"/>
              <a:lumOff val="6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rPr>
              <a:t>the first and last paragraphs</a:t>
            </a:r>
            <a:endPar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endParaRPr>
          </a:p>
        </p:txBody>
      </p:sp>
      <p:sp>
        <p:nvSpPr>
          <p:cNvPr id="73" name="矩形 72"/>
          <p:cNvSpPr/>
          <p:nvPr>
            <p:custDataLst>
              <p:tags r:id="rId19"/>
            </p:custDataLst>
          </p:nvPr>
        </p:nvSpPr>
        <p:spPr>
          <a:xfrm>
            <a:off x="622101" y="5426060"/>
            <a:ext cx="5020926" cy="523220"/>
          </a:xfrm>
          <a:prstGeom prst="rect">
            <a:avLst/>
          </a:prstGeom>
          <a:solidFill>
            <a:schemeClr val="accent3">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rPr>
              <a:t>pictures and charts</a:t>
            </a:r>
            <a:endPar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endParaRPr>
          </a:p>
        </p:txBody>
      </p:sp>
      <p:sp>
        <p:nvSpPr>
          <p:cNvPr id="74" name="矩形 73"/>
          <p:cNvSpPr/>
          <p:nvPr>
            <p:custDataLst>
              <p:tags r:id="rId20"/>
            </p:custDataLst>
          </p:nvPr>
        </p:nvSpPr>
        <p:spPr>
          <a:xfrm>
            <a:off x="6814493" y="3140968"/>
            <a:ext cx="4747764" cy="1384995"/>
          </a:xfrm>
          <a:prstGeom prst="rect">
            <a:avLst/>
          </a:prstGeom>
          <a:solidFill>
            <a:schemeClr val="accent3">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rPr>
              <a:t>Read the text for key words and phrase, dates, numbers, etc.</a:t>
            </a:r>
            <a:endPar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endParaRPr>
          </a:p>
        </p:txBody>
      </p:sp>
      <p:sp>
        <p:nvSpPr>
          <p:cNvPr id="75" name="矩形 74"/>
          <p:cNvSpPr/>
          <p:nvPr>
            <p:custDataLst>
              <p:tags r:id="rId21"/>
            </p:custDataLst>
          </p:nvPr>
        </p:nvSpPr>
        <p:spPr>
          <a:xfrm>
            <a:off x="6814493" y="4697616"/>
            <a:ext cx="4752528" cy="954107"/>
          </a:xfrm>
          <a:prstGeom prst="rect">
            <a:avLst/>
          </a:prstGeom>
          <a:solidFill>
            <a:schemeClr val="accent3">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rPr>
              <a:t>Do not need to read the whole text.</a:t>
            </a:r>
            <a:endParaRPr kumimoji="1" lang="en-US" altLang="zh-CN" sz="280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Arial" panose="020B0604020202020204"/>
            </a:endParaRPr>
          </a:p>
        </p:txBody>
      </p:sp>
      <p:cxnSp>
        <p:nvCxnSpPr>
          <p:cNvPr id="10" name="直接箭头连接符 9"/>
          <p:cNvCxnSpPr/>
          <p:nvPr>
            <p:custDataLst>
              <p:tags r:id="rId22"/>
            </p:custDataLst>
          </p:nvPr>
        </p:nvCxnSpPr>
        <p:spPr>
          <a:xfrm flipH="1">
            <a:off x="1025145" y="2520505"/>
            <a:ext cx="103024" cy="5064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custDataLst>
              <p:tags r:id="rId23"/>
            </p:custDataLst>
          </p:nvPr>
        </p:nvCxnSpPr>
        <p:spPr>
          <a:xfrm flipH="1">
            <a:off x="8407565" y="2705810"/>
            <a:ext cx="86321" cy="4751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custDataLst>
              <p:tags r:id="rId24"/>
            </p:custDataLst>
          </p:nvPr>
        </p:nvCxnSpPr>
        <p:spPr>
          <a:xfrm flipH="1">
            <a:off x="2299636" y="2727970"/>
            <a:ext cx="96332" cy="214119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custDataLst>
              <p:tags r:id="rId25"/>
            </p:custDataLst>
          </p:nvPr>
        </p:nvCxnSpPr>
        <p:spPr>
          <a:xfrm flipH="1">
            <a:off x="2805704" y="2646437"/>
            <a:ext cx="96332" cy="28707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custDataLst>
              <p:tags r:id="rId26"/>
            </p:custDataLst>
          </p:nvPr>
        </p:nvCxnSpPr>
        <p:spPr>
          <a:xfrm flipH="1">
            <a:off x="9385929" y="2800301"/>
            <a:ext cx="171512" cy="189731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p:cNvCxnSpPr/>
          <p:nvPr>
            <p:custDataLst>
              <p:tags r:id="rId27"/>
            </p:custDataLst>
          </p:nvPr>
        </p:nvCxnSpPr>
        <p:spPr>
          <a:xfrm flipH="1">
            <a:off x="1688130" y="2714959"/>
            <a:ext cx="100425" cy="91908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28"/>
            </p:custDataLst>
          </p:nvPr>
        </p:nvPicPr>
        <p:blipFill>
          <a:blip r:embed="rId29">
            <a:extLst>
              <a:ext uri="{BEBA8EAE-BF5A-486C-A8C5-ECC9F3942E4B}">
                <a14:imgProps xmlns:a14="http://schemas.microsoft.com/office/drawing/2010/main">
                  <a14:imgLayer r:embed="rId3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630916" y="2057548"/>
            <a:ext cx="312732" cy="10036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wipe(up)">
                                      <p:cBhvr>
                                        <p:cTn id="16" dur="500"/>
                                        <p:tgtEl>
                                          <p:spTgt spid="8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500"/>
                                        <p:tgtEl>
                                          <p:spTgt spid="7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wipe(up)">
                                      <p:cBhvr>
                                        <p:cTn id="25" dur="500"/>
                                        <p:tgtEl>
                                          <p:spTgt spid="7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wipe(left)">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up)">
                                      <p:cBhvr>
                                        <p:cTn id="34" dur="500"/>
                                        <p:tgtEl>
                                          <p:spTgt spid="7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up)">
                                      <p:cBhvr>
                                        <p:cTn id="43" dur="500"/>
                                        <p:tgtEl>
                                          <p:spTgt spid="7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wipe(left)">
                                      <p:cBhvr>
                                        <p:cTn id="47" dur="500"/>
                                        <p:tgtEl>
                                          <p:spTgt spid="7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wipe(up)">
                                      <p:cBhvr>
                                        <p:cTn id="52" dur="500"/>
                                        <p:tgtEl>
                                          <p:spTgt spid="83"/>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wipe(left)">
                                      <p:cBhvr>
                                        <p:cTn id="5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1" grpId="0" animBg="1"/>
      <p:bldP spid="72" grpId="0" animBg="1"/>
      <p:bldP spid="73" grpId="0" animBg="1"/>
      <p:bldP spid="74" grpId="0" animBg="1"/>
      <p:bldP spid="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image9.png" descr="image17.png"/>
          <p:cNvPicPr>
            <a:picLocks noChangeAspect="1"/>
          </p:cNvPicPr>
          <p:nvPr>
            <p:custDataLst>
              <p:tags r:id="rId1"/>
            </p:custDataLst>
          </p:nvPr>
        </p:nvPicPr>
        <p:blipFill>
          <a:blip r:embed="rId2"/>
          <a:stretch>
            <a:fillRect/>
          </a:stretch>
        </p:blipFill>
        <p:spPr>
          <a:xfrm>
            <a:off x="6348788" y="1227477"/>
            <a:ext cx="5355777" cy="5652499"/>
          </a:xfrm>
          <a:prstGeom prst="rect">
            <a:avLst/>
          </a:prstGeom>
          <a:ln w="12700">
            <a:miter lim="400000"/>
            <a:headEnd/>
            <a:tailEnd/>
          </a:ln>
        </p:spPr>
      </p:pic>
      <p:sp>
        <p:nvSpPr>
          <p:cNvPr id="433" name="Shape 433"/>
          <p:cNvSpPr/>
          <p:nvPr>
            <p:custDataLst>
              <p:tags r:id="rId3"/>
            </p:custDataLst>
          </p:nvPr>
        </p:nvSpPr>
        <p:spPr>
          <a:xfrm>
            <a:off x="265430" y="384175"/>
            <a:ext cx="11779250" cy="1180465"/>
          </a:xfrm>
          <a:prstGeom prst="rect">
            <a:avLst/>
          </a:prstGeom>
          <a:solidFill>
            <a:schemeClr val="bg1"/>
          </a:solidFill>
          <a:ln w="12700">
            <a:miter lim="400000"/>
          </a:ln>
        </p:spPr>
        <p:txBody>
          <a:bodyPr lIns="50800" tIns="50800" rIns="50800" bIns="50800" anchor="b">
            <a:normAutofit/>
          </a:bodyPr>
          <a:lstStyle>
            <a:lvl1pPr marL="298450" indent="-298450" defTabSz="402590">
              <a:spcBef>
                <a:spcPts val="2800"/>
              </a:spcBef>
              <a:buSzPct val="75000"/>
              <a:buFont typeface="Helvetica Neue" panose="02000503000000020004"/>
              <a:buChar char="•"/>
              <a:defRPr sz="2800">
                <a:solidFill>
                  <a:srgbClr val="747474"/>
                </a:solidFill>
              </a:defRPr>
            </a:lvl1pPr>
          </a:lstStyle>
          <a:p>
            <a:pPr marL="0" marR="0" lvl="0" indent="0" algn="l" defTabSz="402590" rtl="0" eaLnBrk="1" fontAlgn="auto" latinLnBrk="0" hangingPunct="1">
              <a:lnSpc>
                <a:spcPct val="100000"/>
              </a:lnSpc>
              <a:spcBef>
                <a:spcPts val="2800"/>
              </a:spcBef>
              <a:spcAft>
                <a:spcPts val="0"/>
              </a:spcAft>
              <a:buClrTx/>
              <a:buSzPct val="75000"/>
              <a:buFont typeface="Helvetica Neue" panose="02000503000000020004"/>
              <a:buNone/>
              <a:defRPr/>
            </a:pPr>
            <a:r>
              <a:rPr kumimoji="0" lang="en-US" altLang="zh-CN" sz="28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Arial" panose="020B0604020202020204"/>
              </a:rPr>
              <a:t>Skim</a:t>
            </a:r>
            <a:r>
              <a:rPr kumimoji="0" lang="en-US" altLang="zh-CN" sz="2800" b="0" i="0" u="none" strike="noStrike" kern="1200" cap="none" spc="0" normalizeH="0" baseline="0" noProof="0" dirty="0">
                <a:ln>
                  <a:noFill/>
                </a:ln>
                <a:solidFill>
                  <a:srgbClr val="747474"/>
                </a:solidFill>
                <a:effectLst/>
                <a:uLnTx/>
                <a:uFillTx/>
                <a:latin typeface="Arial" panose="020B0604020202020204"/>
                <a:ea typeface="微软雅黑" panose="020B0503020204020204" charset="-122"/>
                <a:cs typeface="Arial" panose="020B0604020202020204"/>
              </a:rPr>
              <a:t> </a:t>
            </a:r>
            <a:r>
              <a:rPr kumimoji="0" sz="2800" b="0" i="0" u="none" strike="noStrike" kern="1200" cap="none" spc="0" normalizeH="0" baseline="0" noProof="0" dirty="0">
                <a:ln>
                  <a:noFill/>
                </a:ln>
                <a:solidFill>
                  <a:srgbClr val="747474"/>
                </a:solidFill>
                <a:effectLst/>
                <a:uLnTx/>
                <a:uFillTx/>
                <a:latin typeface="Arial" panose="020B0604020202020204"/>
                <a:ea typeface="微软雅黑" panose="020B0503020204020204" charset="-122"/>
                <a:cs typeface="Arial" panose="020B0604020202020204"/>
              </a:rPr>
              <a:t> </a:t>
            </a:r>
            <a:r>
              <a:rPr kumimoji="0" sz="28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Arial" panose="020B0604020202020204"/>
              </a:rPr>
              <a:t>the passage and check whether your predictions are right or not.</a:t>
            </a:r>
            <a:endParaRPr kumimoji="0" sz="28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Arial" panose="020B0604020202020204"/>
            </a:endParaRPr>
          </a:p>
        </p:txBody>
      </p:sp>
      <p:sp>
        <p:nvSpPr>
          <p:cNvPr id="434" name="Shape 434"/>
          <p:cNvSpPr>
            <a:spLocks noGrp="1"/>
          </p:cNvSpPr>
          <p:nvPr>
            <p:custDataLst>
              <p:tags r:id="rId4"/>
            </p:custDataLst>
          </p:nvPr>
        </p:nvSpPr>
        <p:spPr>
          <a:xfrm>
            <a:off x="988060" y="3119120"/>
            <a:ext cx="4127500" cy="3573780"/>
          </a:xfrm>
          <a:prstGeom prst="rect">
            <a:avLst/>
          </a:prstGeom>
          <a:solidFill>
            <a:schemeClr val="accent4">
              <a:lumMod val="20000"/>
              <a:lumOff val="80000"/>
              <a:alpha val="48000"/>
            </a:schemeClr>
          </a:solidFill>
          <a:ln w="12700">
            <a:miter lim="400000"/>
          </a:ln>
        </p:spPr>
        <p:txBody>
          <a:bodyPr lIns="35716" tIns="35716" rIns="35716" bIns="35716">
            <a:normAutofit lnSpcReduction="10000"/>
          </a:bodyPr>
          <a:lstStyle>
            <a:lvl1pPr marL="2286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1pPr>
            <a:lvl2pPr marL="6858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2pPr>
            <a:lvl3pPr marL="11430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3pPr>
            <a:lvl4pPr marL="16002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4pPr>
            <a:lvl5pPr marL="2057400" marR="0" indent="-2286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5pPr>
            <a:lvl6pPr marL="2489200" marR="0" indent="-2032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6pPr>
            <a:lvl7pPr marL="2946400" marR="0" indent="-2032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7pPr>
            <a:lvl8pPr marL="3403600" marR="0" indent="-2032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8pPr>
            <a:lvl9pPr marL="3860800" marR="0" indent="-203200" algn="l" defTabSz="914400" rtl="0" latinLnBrk="0">
              <a:lnSpc>
                <a:spcPct val="130000"/>
              </a:lnSpc>
              <a:spcBef>
                <a:spcPts val="1000"/>
              </a:spcBef>
              <a:spcAft>
                <a:spcPct val="0"/>
              </a:spcAft>
              <a:buClrTx/>
              <a:buSzTx/>
              <a:buFont typeface="Arial" panose="020B0604020202020204"/>
              <a:buChar char="•"/>
              <a:defRPr sz="1600" b="0" i="0" u="none" strike="noStrike" cap="none" spc="150" baseline="0">
                <a:ln>
                  <a:noFill/>
                </a:ln>
                <a:solidFill>
                  <a:srgbClr val="262626"/>
                </a:solidFill>
                <a:uFillTx/>
                <a:latin typeface="Arial" panose="020B0604020202020204"/>
                <a:ea typeface="Arial" panose="020B0604020202020204"/>
                <a:cs typeface="Arial" panose="020B0604020202020204"/>
                <a:sym typeface="Arial" panose="020B0604020202020204"/>
              </a:defRPr>
            </a:lvl9pPr>
          </a:lstStyle>
          <a:p>
            <a:pPr marL="0" marR="0" lvl="0" indent="0" algn="l" defTabSz="410845" rtl="0" eaLnBrk="1" fontAlgn="auto" latinLnBrk="0" hangingPunct="1">
              <a:lnSpc>
                <a:spcPct val="80000"/>
              </a:lnSpc>
              <a:spcBef>
                <a:spcPts val="2900"/>
              </a:spcBef>
              <a:spcAft>
                <a:spcPct val="0"/>
              </a:spcAft>
              <a:buClrTx/>
              <a:buSzPct val="75000"/>
              <a:buFont typeface="Helvetica Neue" panose="02000503000000020004"/>
              <a:buNone/>
              <a:defRPr sz="2400" spc="0">
                <a:solidFill>
                  <a:srgbClr val="747474"/>
                </a:solidFill>
                <a:latin typeface="Helvetica Neue Light"/>
                <a:ea typeface="Helvetica Neue Light"/>
                <a:cs typeface="Helvetica Neue Light"/>
                <a:sym typeface="Helvetica Neue Light"/>
              </a:defRPr>
            </a:pPr>
            <a:endParaRPr kumimoji="0" sz="2400" b="0" i="0" u="none" strike="noStrike" kern="1200" cap="none" spc="0" normalizeH="0" baseline="0" noProof="0" dirty="0">
              <a:ln>
                <a:noFill/>
              </a:ln>
              <a:solidFill>
                <a:srgbClr val="000000"/>
              </a:solidFill>
              <a:effectLst/>
              <a:uLnTx/>
              <a:uFillTx/>
              <a:latin typeface="Helvetica Neue Light"/>
              <a:sym typeface="Helvetica Neue Light"/>
            </a:endParaRPr>
          </a:p>
          <a:p>
            <a:pPr marL="304800" marR="0" lvl="0" indent="-304800" algn="l" defTabSz="410845" rtl="0" eaLnBrk="1" fontAlgn="auto" latinLnBrk="0" hangingPunct="1">
              <a:lnSpc>
                <a:spcPct val="80000"/>
              </a:lnSpc>
              <a:spcBef>
                <a:spcPts val="2900"/>
              </a:spcBef>
              <a:spcAft>
                <a:spcPct val="0"/>
              </a:spcAft>
              <a:buClrTx/>
              <a:buSzPct val="75000"/>
              <a:buFont typeface="Helvetica Neue" panose="02000503000000020004"/>
              <a:buChar char="•"/>
              <a:defRPr sz="2400" spc="0">
                <a:solidFill>
                  <a:srgbClr val="747474"/>
                </a:solidFill>
                <a:latin typeface="Helvetica Neue Light"/>
                <a:ea typeface="Helvetica Neue Light"/>
                <a:cs typeface="Helvetica Neue Light"/>
                <a:sym typeface="Helvetica Neue Light"/>
              </a:defRPr>
            </a:pPr>
            <a:r>
              <a:rPr kumimoji="0" sz="2400" b="1" i="0" u="none" strike="noStrike" kern="1200" cap="none" spc="0" normalizeH="0" baseline="0" noProof="0" dirty="0">
                <a:ln>
                  <a:noFill/>
                </a:ln>
                <a:solidFill>
                  <a:srgbClr val="000000"/>
                </a:solidFill>
                <a:effectLst/>
                <a:uLnTx/>
                <a:uFillTx/>
                <a:latin typeface="Helvetica Neue Light"/>
                <a:sym typeface="Helvetica Neue Light"/>
              </a:rPr>
              <a:t>1. ☑️ school campus</a:t>
            </a:r>
            <a:endParaRPr kumimoji="0" sz="2400" b="1" i="0" u="none" strike="noStrike" kern="1200" cap="none" spc="0" normalizeH="0" baseline="0" noProof="0" dirty="0">
              <a:ln>
                <a:noFill/>
              </a:ln>
              <a:solidFill>
                <a:srgbClr val="000000"/>
              </a:solidFill>
              <a:effectLst/>
              <a:uLnTx/>
              <a:uFillTx/>
              <a:latin typeface="Helvetica Neue Light"/>
              <a:sym typeface="Helvetica Neue Light"/>
            </a:endParaRPr>
          </a:p>
          <a:p>
            <a:pPr marL="304800" marR="0" lvl="0" indent="-304800" algn="l" defTabSz="410845" rtl="0" eaLnBrk="1" fontAlgn="auto" latinLnBrk="0" hangingPunct="1">
              <a:lnSpc>
                <a:spcPct val="80000"/>
              </a:lnSpc>
              <a:spcBef>
                <a:spcPts val="2900"/>
              </a:spcBef>
              <a:spcAft>
                <a:spcPct val="0"/>
              </a:spcAft>
              <a:buClrTx/>
              <a:buSzPct val="75000"/>
              <a:buFont typeface="Helvetica Neue" panose="02000503000000020004"/>
              <a:buChar char="•"/>
              <a:defRPr sz="2400" spc="0">
                <a:solidFill>
                  <a:srgbClr val="747474"/>
                </a:solidFill>
                <a:latin typeface="Helvetica Neue Light"/>
                <a:ea typeface="Helvetica Neue Light"/>
                <a:cs typeface="Helvetica Neue Light"/>
                <a:sym typeface="Helvetica Neue Light"/>
              </a:defRPr>
            </a:pPr>
            <a:r>
              <a:rPr kumimoji="0" sz="2400" b="1" i="0" u="none" strike="noStrike" kern="1200" cap="none" spc="0" normalizeH="0" baseline="0" noProof="0" dirty="0">
                <a:ln>
                  <a:noFill/>
                </a:ln>
                <a:solidFill>
                  <a:srgbClr val="000000"/>
                </a:solidFill>
                <a:effectLst/>
                <a:uLnTx/>
                <a:uFillTx/>
                <a:latin typeface="Helvetica Neue Light"/>
                <a:sym typeface="Helvetica Neue Light"/>
              </a:rPr>
              <a:t>2. ☑️  new friends</a:t>
            </a:r>
            <a:endParaRPr kumimoji="0" sz="2400" b="1" i="0" u="none" strike="noStrike" kern="1200" cap="none" spc="0" normalizeH="0" baseline="0" noProof="0" dirty="0">
              <a:ln>
                <a:noFill/>
              </a:ln>
              <a:solidFill>
                <a:srgbClr val="000000"/>
              </a:solidFill>
              <a:effectLst/>
              <a:uLnTx/>
              <a:uFillTx/>
              <a:latin typeface="Helvetica Neue Light"/>
              <a:sym typeface="Helvetica Neue Light"/>
            </a:endParaRPr>
          </a:p>
          <a:p>
            <a:pPr marL="304800" marR="0" lvl="0" indent="-304800" algn="l" defTabSz="410845" rtl="0" eaLnBrk="1" fontAlgn="auto" latinLnBrk="0" hangingPunct="1">
              <a:lnSpc>
                <a:spcPct val="80000"/>
              </a:lnSpc>
              <a:spcBef>
                <a:spcPts val="2900"/>
              </a:spcBef>
              <a:spcAft>
                <a:spcPct val="0"/>
              </a:spcAft>
              <a:buClrTx/>
              <a:buSzPct val="75000"/>
              <a:buFont typeface="Helvetica Neue" panose="02000503000000020004"/>
              <a:buChar char="•"/>
              <a:defRPr sz="2400" spc="0">
                <a:solidFill>
                  <a:srgbClr val="747474"/>
                </a:solidFill>
                <a:latin typeface="Helvetica Neue Light"/>
                <a:ea typeface="Helvetica Neue Light"/>
                <a:cs typeface="Helvetica Neue Light"/>
                <a:sym typeface="Helvetica Neue Light"/>
              </a:defRPr>
            </a:pPr>
            <a:r>
              <a:rPr kumimoji="0" sz="2400" b="1" i="0" u="none" strike="noStrike" kern="1200" cap="none" spc="0" normalizeH="0" baseline="0" noProof="0" dirty="0">
                <a:ln>
                  <a:noFill/>
                </a:ln>
                <a:solidFill>
                  <a:srgbClr val="000000"/>
                </a:solidFill>
                <a:effectLst/>
                <a:uLnTx/>
                <a:uFillTx/>
                <a:latin typeface="Helvetica Neue Light"/>
                <a:sym typeface="Helvetica Neue Light"/>
              </a:rPr>
              <a:t>3. ☑️ school subjects </a:t>
            </a:r>
            <a:endParaRPr kumimoji="0" sz="2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a:p>
            <a:pPr marL="330200" marR="0" lvl="0" indent="-330200" algn="l" defTabSz="410845" rtl="0" eaLnBrk="1" fontAlgn="auto" latinLnBrk="0" hangingPunct="1">
              <a:lnSpc>
                <a:spcPct val="60000"/>
              </a:lnSpc>
              <a:spcBef>
                <a:spcPts val="2900"/>
              </a:spcBef>
              <a:spcAft>
                <a:spcPct val="0"/>
              </a:spcAft>
              <a:buClrTx/>
              <a:buSzPct val="75000"/>
              <a:buFont typeface="Helvetica Neue" panose="02000503000000020004"/>
              <a:buChar char="•"/>
              <a:defRPr sz="2600" spc="0">
                <a:solidFill>
                  <a:srgbClr val="747474"/>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kumimoji="0"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4. ☑️ a</a:t>
            </a:r>
            <a:r>
              <a:rPr kumimoji="0" sz="2400" b="1" i="0" u="none" strike="noStrike" kern="1200" cap="none" spc="0" normalizeH="0" baseline="0" noProof="0" dirty="0">
                <a:ln>
                  <a:noFill/>
                </a:ln>
                <a:solidFill>
                  <a:srgbClr val="000000"/>
                </a:solidFill>
                <a:effectLst/>
                <a:uLnTx/>
                <a:uFillTx/>
                <a:latin typeface="Helvetica Neue Light"/>
                <a:ea typeface="Helvetica Neue Light"/>
                <a:cs typeface="Helvetica Neue Light"/>
                <a:sym typeface="Helvetica Neue Light"/>
              </a:rPr>
              <a:t> new teacher</a:t>
            </a:r>
            <a:endParaRPr kumimoji="0" sz="2400" b="1" i="0" u="none" strike="noStrike" kern="1200" cap="none" spc="0" normalizeH="0" baseline="0" noProof="0" dirty="0">
              <a:ln>
                <a:noFill/>
              </a:ln>
              <a:solidFill>
                <a:srgbClr val="000000"/>
              </a:solidFill>
              <a:effectLst/>
              <a:uLnTx/>
              <a:uFillTx/>
              <a:latin typeface="Helvetica Neue Light"/>
              <a:ea typeface="Helvetica Neue Light"/>
              <a:cs typeface="Helvetica Neue Light"/>
              <a:sym typeface="Helvetica Neue Light"/>
            </a:endParaRPr>
          </a:p>
          <a:p>
            <a:pPr marL="330200" marR="0" lvl="0" indent="-330200" algn="l" defTabSz="410845" rtl="0" eaLnBrk="1" fontAlgn="auto" latinLnBrk="0" hangingPunct="1">
              <a:lnSpc>
                <a:spcPct val="60000"/>
              </a:lnSpc>
              <a:spcBef>
                <a:spcPts val="2900"/>
              </a:spcBef>
              <a:spcAft>
                <a:spcPct val="0"/>
              </a:spcAft>
              <a:buClrTx/>
              <a:buSzPct val="75000"/>
              <a:buFont typeface="Helvetica Neue" panose="02000503000000020004"/>
              <a:buChar char="•"/>
              <a:defRPr sz="2600" spc="0">
                <a:solidFill>
                  <a:srgbClr val="747474"/>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kumimoji="0"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5. …</a:t>
            </a:r>
            <a:endParaRPr kumimoji="0"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 name="文本框 1"/>
          <p:cNvSpPr txBox="1"/>
          <p:nvPr>
            <p:custDataLst>
              <p:tags r:id="rId5"/>
            </p:custDataLst>
          </p:nvPr>
        </p:nvSpPr>
        <p:spPr>
          <a:xfrm>
            <a:off x="405765" y="1735455"/>
            <a:ext cx="5583555" cy="138366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Arial" panose="020B0604020202020204"/>
              </a:rPr>
              <a:t>It’s about </a:t>
            </a:r>
            <a:r>
              <a:rPr kumimoji="0" lang="en-US" altLang="zh-CN" sz="2800" b="0" i="0" u="sng"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Arial" panose="020B0604020202020204"/>
              </a:rPr>
              <a:t>Han Jing’s first day at senior high school, her experience and her feelings.</a:t>
            </a:r>
            <a:endParaRPr kumimoji="0" lang="en-US" altLang="zh-CN" sz="2800" b="0" i="0" u="sng"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Arial" panose="020B0604020202020204"/>
            </a:endParaRPr>
          </a:p>
        </p:txBody>
      </p:sp>
      <p:grpSp>
        <p:nvGrpSpPr>
          <p:cNvPr id="6" name="组合 5"/>
          <p:cNvGrpSpPr/>
          <p:nvPr>
            <p:custDataLst>
              <p:tags r:id="rId6"/>
            </p:custDataLst>
          </p:nvPr>
        </p:nvGrpSpPr>
        <p:grpSpPr>
          <a:xfrm>
            <a:off x="229852" y="326019"/>
            <a:ext cx="4075155" cy="720081"/>
            <a:chOff x="219057" y="217779"/>
            <a:chExt cx="4075155" cy="720081"/>
          </a:xfrm>
        </p:grpSpPr>
        <p:pic>
          <p:nvPicPr>
            <p:cNvPr id="8" name="图片 7"/>
            <p:cNvPicPr>
              <a:picLocks noChangeAspect="1"/>
            </p:cNvPicPr>
            <p:nvPr userDrawn="1">
              <p:custDataLst>
                <p:tags r:id="rId7"/>
              </p:custDataLst>
            </p:nvPr>
          </p:nvPicPr>
          <p:blipFill>
            <a:blip r:embed="rId8"/>
            <a:srcRect l="9908" t="4477" r="7963" b="9921"/>
            <a:stretch>
              <a:fillRect/>
            </a:stretch>
          </p:blipFill>
          <p:spPr>
            <a:xfrm>
              <a:off x="477788" y="217779"/>
              <a:ext cx="3816424" cy="720081"/>
            </a:xfrm>
            <a:prstGeom prst="rect">
              <a:avLst/>
            </a:prstGeom>
          </p:spPr>
        </p:pic>
        <p:pic>
          <p:nvPicPr>
            <p:cNvPr id="9" name="图片 8"/>
            <p:cNvPicPr>
              <a:picLocks noChangeAspect="1"/>
            </p:cNvPicPr>
            <p:nvPr userDrawn="1">
              <p:custDataLst>
                <p:tags r:id="rId9"/>
              </p:custDataLst>
            </p:nvPr>
          </p:nvPicPr>
          <p:blipFill>
            <a:blip r:embed="rId10"/>
            <a:stretch>
              <a:fillRect/>
            </a:stretch>
          </p:blipFill>
          <p:spPr>
            <a:xfrm>
              <a:off x="219057" y="388556"/>
              <a:ext cx="806088" cy="510067"/>
            </a:xfrm>
            <a:prstGeom prst="rect">
              <a:avLst/>
            </a:prstGeom>
          </p:spPr>
        </p:pic>
      </p:grpSp>
      <p:sp>
        <p:nvSpPr>
          <p:cNvPr id="10" name="矩形 9"/>
          <p:cNvSpPr/>
          <p:nvPr>
            <p:custDataLst>
              <p:tags r:id="rId11"/>
            </p:custDataLst>
          </p:nvPr>
        </p:nvSpPr>
        <p:spPr>
          <a:xfrm>
            <a:off x="1347146" y="325847"/>
            <a:ext cx="18758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1">
                <a:ln>
                  <a:noFill/>
                </a:ln>
                <a:solidFill>
                  <a:srgbClr val="000000"/>
                </a:solidFill>
                <a:effectLst/>
                <a:uLnTx/>
                <a:uFillTx/>
                <a:latin typeface="Aharoni" panose="02010803020104030203" pitchFamily="2" charset="-79"/>
                <a:ea typeface="微软雅黑" panose="020B0503020204020204" charset="-122"/>
                <a:cs typeface="Aharoni" panose="02010803020104030203" pitchFamily="2" charset="-79"/>
              </a:rPr>
              <a:t>Prediction</a:t>
            </a:r>
            <a:endParaRPr kumimoji="0" lang="zh-CN" altLang="en-US" sz="2800" b="1" i="0" u="none" strike="noStrike" kern="1200" cap="none" spc="0" normalizeH="0" baseline="0" noProof="1">
              <a:ln>
                <a:noFill/>
              </a:ln>
              <a:solidFill>
                <a:srgbClr val="000000"/>
              </a:solidFill>
              <a:effectLst/>
              <a:uLnTx/>
              <a:uFillTx/>
              <a:latin typeface="Aharoni" panose="02010803020104030203" pitchFamily="2" charset="-79"/>
              <a:ea typeface="微软雅黑" panose="020B0503020204020204" charset="-122"/>
              <a:cs typeface="Aharoni" panose="02010803020104030203" pitchFamily="2" charset="-79"/>
            </a:endParaRPr>
          </a:p>
        </p:txBody>
      </p:sp>
      <p:sp>
        <p:nvSpPr>
          <p:cNvPr id="16" name="矩形 15"/>
          <p:cNvSpPr/>
          <p:nvPr>
            <p:custDataLst>
              <p:tags r:id="rId12"/>
            </p:custDataLst>
          </p:nvPr>
        </p:nvSpPr>
        <p:spPr>
          <a:xfrm>
            <a:off x="4305007" y="388695"/>
            <a:ext cx="6506169" cy="523220"/>
          </a:xfrm>
          <a:prstGeom prst="rect">
            <a:avLst/>
          </a:prstGeom>
          <a:solidFill>
            <a:schemeClr val="accent5">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6096E6"/>
              </a:buClr>
              <a:buSzTx/>
              <a:buFont typeface="Arial" panose="020B0604020202020204" pitchFamily="34" charset="0"/>
              <a:buNone/>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1.What’s the topic of the passage?</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ustDataLst>
      <p:tags r:id="rId1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blinds(horizontal)">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indefinite" fill="hold"/>
                                        <p:tgtEl>
                                          <p:spTgt spid="434">
                                            <p:bg/>
                                          </p:spTgt>
                                        </p:tgtEl>
                                        <p:attrNameLst>
                                          <p:attrName>style.visibility</p:attrName>
                                        </p:attrNameLst>
                                      </p:cBhvr>
                                      <p:to>
                                        <p:strVal val="visible"/>
                                      </p:to>
                                    </p:set>
                                    <p:animEffect transition="in" filter="box(out)">
                                      <p:cBhvr>
                                        <p:cTn id="26" dur="1000"/>
                                        <p:tgtEl>
                                          <p:spTgt spid="434">
                                            <p:bg/>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indefinite" fill="hold"/>
                                        <p:tgtEl>
                                          <p:spTgt spid="434">
                                            <p:txEl>
                                              <p:pRg st="1" end="1"/>
                                            </p:txEl>
                                          </p:spTgt>
                                        </p:tgtEl>
                                        <p:attrNameLst>
                                          <p:attrName>style.visibility</p:attrName>
                                        </p:attrNameLst>
                                      </p:cBhvr>
                                      <p:to>
                                        <p:strVal val="visible"/>
                                      </p:to>
                                    </p:set>
                                    <p:animEffect transition="in" filter="box(out)">
                                      <p:cBhvr>
                                        <p:cTn id="31" dur="1000"/>
                                        <p:tgtEl>
                                          <p:spTgt spid="434">
                                            <p:txEl>
                                              <p:pRg st="1" end="1"/>
                                            </p:txEl>
                                          </p:spTgt>
                                        </p:tgtEl>
                                      </p:cBhvr>
                                    </p:animEffect>
                                  </p:childTnLst>
                                </p:cTn>
                              </p:par>
                            </p:childTnLst>
                          </p:cTn>
                        </p:par>
                        <p:par>
                          <p:cTn id="32" fill="hold">
                            <p:stCondLst>
                              <p:cond delay="1000"/>
                            </p:stCondLst>
                            <p:childTnLst>
                              <p:par>
                                <p:cTn id="33" presetID="4" presetClass="entr" presetSubtype="32" fill="hold" grpId="0" nodeType="afterEffect">
                                  <p:stCondLst>
                                    <p:cond delay="0"/>
                                  </p:stCondLst>
                                  <p:childTnLst>
                                    <p:set>
                                      <p:cBhvr>
                                        <p:cTn id="34" dur="indefinite" fill="hold"/>
                                        <p:tgtEl>
                                          <p:spTgt spid="434">
                                            <p:txEl>
                                              <p:pRg st="2" end="2"/>
                                            </p:txEl>
                                          </p:spTgt>
                                        </p:tgtEl>
                                        <p:attrNameLst>
                                          <p:attrName>style.visibility</p:attrName>
                                        </p:attrNameLst>
                                      </p:cBhvr>
                                      <p:to>
                                        <p:strVal val="visible"/>
                                      </p:to>
                                    </p:set>
                                    <p:animEffect transition="in" filter="box(out)">
                                      <p:cBhvr>
                                        <p:cTn id="35" dur="1000"/>
                                        <p:tgtEl>
                                          <p:spTgt spid="434">
                                            <p:txEl>
                                              <p:pRg st="2" end="2"/>
                                            </p:txEl>
                                          </p:spTgt>
                                        </p:tgtEl>
                                      </p:cBhvr>
                                    </p:animEffect>
                                  </p:childTnLst>
                                </p:cTn>
                              </p:par>
                            </p:childTnLst>
                          </p:cTn>
                        </p:par>
                        <p:par>
                          <p:cTn id="36" fill="hold">
                            <p:stCondLst>
                              <p:cond delay="2000"/>
                            </p:stCondLst>
                            <p:childTnLst>
                              <p:par>
                                <p:cTn id="37" presetID="4" presetClass="entr" presetSubtype="32" fill="hold" grpId="0" nodeType="afterEffect">
                                  <p:stCondLst>
                                    <p:cond delay="0"/>
                                  </p:stCondLst>
                                  <p:childTnLst>
                                    <p:set>
                                      <p:cBhvr>
                                        <p:cTn id="38" dur="indefinite" fill="hold"/>
                                        <p:tgtEl>
                                          <p:spTgt spid="434">
                                            <p:txEl>
                                              <p:pRg st="3" end="3"/>
                                            </p:txEl>
                                          </p:spTgt>
                                        </p:tgtEl>
                                        <p:attrNameLst>
                                          <p:attrName>style.visibility</p:attrName>
                                        </p:attrNameLst>
                                      </p:cBhvr>
                                      <p:to>
                                        <p:strVal val="visible"/>
                                      </p:to>
                                    </p:set>
                                    <p:animEffect transition="in" filter="box(out)">
                                      <p:cBhvr>
                                        <p:cTn id="39" dur="1000"/>
                                        <p:tgtEl>
                                          <p:spTgt spid="434">
                                            <p:txEl>
                                              <p:pRg st="3" end="3"/>
                                            </p:txEl>
                                          </p:spTgt>
                                        </p:tgtEl>
                                      </p:cBhvr>
                                    </p:animEffect>
                                  </p:childTnLst>
                                </p:cTn>
                              </p:par>
                            </p:childTnLst>
                          </p:cTn>
                        </p:par>
                        <p:par>
                          <p:cTn id="40" fill="hold">
                            <p:stCondLst>
                              <p:cond delay="3000"/>
                            </p:stCondLst>
                            <p:childTnLst>
                              <p:par>
                                <p:cTn id="41" presetID="4" presetClass="entr" presetSubtype="32" fill="hold" grpId="0" nodeType="afterEffect">
                                  <p:stCondLst>
                                    <p:cond delay="0"/>
                                  </p:stCondLst>
                                  <p:childTnLst>
                                    <p:set>
                                      <p:cBhvr>
                                        <p:cTn id="42" dur="indefinite" fill="hold"/>
                                        <p:tgtEl>
                                          <p:spTgt spid="434">
                                            <p:txEl>
                                              <p:pRg st="4" end="4"/>
                                            </p:txEl>
                                          </p:spTgt>
                                        </p:tgtEl>
                                        <p:attrNameLst>
                                          <p:attrName>style.visibility</p:attrName>
                                        </p:attrNameLst>
                                      </p:cBhvr>
                                      <p:to>
                                        <p:strVal val="visible"/>
                                      </p:to>
                                    </p:set>
                                    <p:animEffect transition="in" filter="box(out)">
                                      <p:cBhvr>
                                        <p:cTn id="43" dur="1000"/>
                                        <p:tgtEl>
                                          <p:spTgt spid="434">
                                            <p:txEl>
                                              <p:pRg st="4" end="4"/>
                                            </p:txEl>
                                          </p:spTgt>
                                        </p:tgtEl>
                                      </p:cBhvr>
                                    </p:animEffect>
                                  </p:childTnLst>
                                </p:cTn>
                              </p:par>
                            </p:childTnLst>
                          </p:cTn>
                        </p:par>
                        <p:par>
                          <p:cTn id="44" fill="hold">
                            <p:stCondLst>
                              <p:cond delay="4000"/>
                            </p:stCondLst>
                            <p:childTnLst>
                              <p:par>
                                <p:cTn id="45" presetID="4" presetClass="entr" presetSubtype="32" fill="hold" grpId="0" nodeType="afterEffect">
                                  <p:stCondLst>
                                    <p:cond delay="0"/>
                                  </p:stCondLst>
                                  <p:childTnLst>
                                    <p:set>
                                      <p:cBhvr>
                                        <p:cTn id="46" dur="indefinite" fill="hold"/>
                                        <p:tgtEl>
                                          <p:spTgt spid="434">
                                            <p:txEl>
                                              <p:pRg st="5" end="5"/>
                                            </p:txEl>
                                          </p:spTgt>
                                        </p:tgtEl>
                                        <p:attrNameLst>
                                          <p:attrName>style.visibility</p:attrName>
                                        </p:attrNameLst>
                                      </p:cBhvr>
                                      <p:to>
                                        <p:strVal val="visible"/>
                                      </p:to>
                                    </p:set>
                                    <p:animEffect transition="in" filter="box(out)">
                                      <p:cBhvr>
                                        <p:cTn id="47" dur="1000"/>
                                        <p:tgtEl>
                                          <p:spTgt spid="4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bldLvl="5" animBg="1" advAuto="0" uiExpand="1" build="p"/>
      <p:bldP spid="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body" sz="quarter" idx="1"/>
            <p:custDataLst>
              <p:tags r:id="rId1"/>
            </p:custDataLst>
          </p:nvPr>
        </p:nvSpPr>
        <p:spPr>
          <a:xfrm>
            <a:off x="288925" y="415290"/>
            <a:ext cx="7412990" cy="1000125"/>
          </a:xfrm>
          <a:prstGeom prst="rect">
            <a:avLst/>
          </a:prstGeom>
        </p:spPr>
        <p:txBody>
          <a:bodyPr>
            <a:noAutofit/>
          </a:bodyPr>
          <a:lstStyle>
            <a:lvl1pPr marL="0" indent="0" algn="l" defTabSz="877570">
              <a:spcBef>
                <a:spcPts val="900"/>
              </a:spcBef>
              <a:buSzTx/>
              <a:buNone/>
              <a:defRPr sz="2600" spc="100"/>
            </a:lvl1pPr>
          </a:lstStyle>
          <a:p>
            <a:pPr>
              <a:lnSpc>
                <a:spcPct val="90000"/>
              </a:lnSpc>
            </a:pPr>
            <a:r>
              <a:rPr lang="en-US" sz="2800" b="1">
                <a:solidFill>
                  <a:schemeClr val="tx1"/>
                </a:solidFill>
                <a:latin typeface="Arial" panose="020B0604020202020204" pitchFamily="34" charset="0"/>
                <a:cs typeface="Arial" panose="020B0604020202020204" pitchFamily="34" charset="0"/>
              </a:rPr>
              <a:t>2.</a:t>
            </a:r>
            <a:r>
              <a:rPr sz="2800" b="1">
                <a:solidFill>
                  <a:schemeClr val="tx1"/>
                </a:solidFill>
                <a:latin typeface="Arial" panose="020B0604020202020204" pitchFamily="34" charset="0"/>
                <a:cs typeface="Arial" panose="020B0604020202020204" pitchFamily="34" charset="0"/>
              </a:rPr>
              <a:t>Can you guess where the text is </a:t>
            </a:r>
            <a:endParaRPr sz="2800" b="1">
              <a:solidFill>
                <a:schemeClr val="tx1"/>
              </a:solidFill>
              <a:latin typeface="Arial" panose="020B0604020202020204" pitchFamily="34" charset="0"/>
              <a:cs typeface="Arial" panose="020B0604020202020204" pitchFamily="34" charset="0"/>
            </a:endParaRPr>
          </a:p>
          <a:p>
            <a:pPr>
              <a:lnSpc>
                <a:spcPct val="90000"/>
              </a:lnSpc>
            </a:pPr>
            <a:r>
              <a:rPr sz="2800" b="1">
                <a:solidFill>
                  <a:schemeClr val="tx1"/>
                </a:solidFill>
                <a:latin typeface="Arial" panose="020B0604020202020204" pitchFamily="34" charset="0"/>
                <a:cs typeface="Arial" panose="020B0604020202020204" pitchFamily="34" charset="0"/>
              </a:rPr>
              <a:t>taken from?</a:t>
            </a:r>
            <a:endParaRPr sz="2800" b="1">
              <a:solidFill>
                <a:schemeClr val="tx1"/>
              </a:solidFill>
              <a:latin typeface="Arial" panose="020B0604020202020204" pitchFamily="34" charset="0"/>
              <a:cs typeface="Arial" panose="020B0604020202020204" pitchFamily="34" charset="0"/>
            </a:endParaRPr>
          </a:p>
        </p:txBody>
      </p:sp>
      <p:pic>
        <p:nvPicPr>
          <p:cNvPr id="416" name="image9.png" descr="image17.png"/>
          <p:cNvPicPr>
            <a:picLocks noChangeAspect="1"/>
          </p:cNvPicPr>
          <p:nvPr>
            <p:custDataLst>
              <p:tags r:id="rId2"/>
            </p:custDataLst>
          </p:nvPr>
        </p:nvPicPr>
        <p:blipFill>
          <a:blip r:embed="rId3"/>
          <a:stretch>
            <a:fillRect/>
          </a:stretch>
        </p:blipFill>
        <p:spPr>
          <a:xfrm>
            <a:off x="7407805" y="-57868"/>
            <a:ext cx="4852037" cy="6798310"/>
          </a:xfrm>
          <a:prstGeom prst="rect">
            <a:avLst/>
          </a:prstGeom>
          <a:ln w="12700">
            <a:miter lim="400000"/>
            <a:headEnd/>
            <a:tailEnd/>
          </a:ln>
        </p:spPr>
      </p:pic>
      <p:sp>
        <p:nvSpPr>
          <p:cNvPr id="417" name="Shape 417"/>
          <p:cNvSpPr/>
          <p:nvPr>
            <p:custDataLst>
              <p:tags r:id="rId4"/>
            </p:custDataLst>
          </p:nvPr>
        </p:nvSpPr>
        <p:spPr>
          <a:xfrm>
            <a:off x="7485380" y="563880"/>
            <a:ext cx="4418965" cy="979170"/>
          </a:xfrm>
          <a:prstGeom prst="ellipse">
            <a:avLst/>
          </a:prstGeom>
          <a:ln w="41275">
            <a:solidFill>
              <a:srgbClr val="FF2600"/>
            </a:solidFill>
            <a:miter lim="400000"/>
          </a:ln>
        </p:spPr>
        <p:txBody>
          <a:bodyPr lIns="45718" tIns="45718" rIns="45718" bIns="45718" anchor="ctr"/>
          <a:lstStyle/>
          <a:p>
            <a:pPr marL="0" marR="0" lvl="0" indent="0" algn="l" defTabSz="914400" rtl="0" eaLnBrk="1" fontAlgn="auto" latinLnBrk="0" hangingPunct="1">
              <a:lnSpc>
                <a:spcPct val="100000"/>
              </a:lnSpc>
              <a:spcBef>
                <a:spcPts val="0"/>
              </a:spcBef>
              <a:spcAft>
                <a:spcPts val="0"/>
              </a:spcAft>
              <a:buClrTx/>
              <a:buSzTx/>
              <a:buFontTx/>
              <a:buNone/>
              <a:defRPr>
                <a:latin typeface="Arial" panose="020B0604020202020204"/>
                <a:ea typeface="Arial" panose="020B0604020202020204"/>
                <a:cs typeface="Arial" panose="020B0604020202020204"/>
                <a:sym typeface="Arial" panose="020B0604020202020204"/>
              </a:defRPr>
            </a:pPr>
            <a:endParaRPr kumimoji="0" sz="1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Shape 418"/>
          <p:cNvSpPr/>
          <p:nvPr>
            <p:custDataLst>
              <p:tags r:id="rId5"/>
            </p:custDataLst>
          </p:nvPr>
        </p:nvSpPr>
        <p:spPr>
          <a:xfrm>
            <a:off x="10987405" y="2199005"/>
            <a:ext cx="852807" cy="382279"/>
          </a:xfrm>
          <a:prstGeom prst="ellipse">
            <a:avLst/>
          </a:prstGeom>
          <a:ln w="41275">
            <a:solidFill>
              <a:srgbClr val="FF2600"/>
            </a:solidFill>
            <a:miter lim="400000"/>
          </a:ln>
        </p:spPr>
        <p:txBody>
          <a:bodyPr lIns="45718" tIns="45718" rIns="45718" bIns="45718" anchor="ctr"/>
          <a:lstStyle/>
          <a:p>
            <a:pPr marL="0" marR="0" lvl="0" indent="0" algn="l" defTabSz="914400" rtl="0" eaLnBrk="1" fontAlgn="auto" latinLnBrk="0" hangingPunct="1">
              <a:lnSpc>
                <a:spcPct val="100000"/>
              </a:lnSpc>
              <a:spcBef>
                <a:spcPts val="0"/>
              </a:spcBef>
              <a:spcAft>
                <a:spcPts val="0"/>
              </a:spcAft>
              <a:buClrTx/>
              <a:buSzTx/>
              <a:buFontTx/>
              <a:buNone/>
              <a:defRPr>
                <a:latin typeface="Arial" panose="020B0604020202020204"/>
                <a:ea typeface="Arial" panose="020B0604020202020204"/>
                <a:cs typeface="Arial" panose="020B0604020202020204"/>
                <a:sym typeface="Arial" panose="020B0604020202020204"/>
              </a:defRPr>
            </a:pPr>
            <a:endParaRPr kumimoji="0" sz="1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Shape 419"/>
          <p:cNvSpPr/>
          <p:nvPr>
            <p:custDataLst>
              <p:tags r:id="rId6"/>
            </p:custDataLst>
          </p:nvPr>
        </p:nvSpPr>
        <p:spPr>
          <a:xfrm>
            <a:off x="7600950" y="2507613"/>
            <a:ext cx="1886588" cy="2250447"/>
          </a:xfrm>
          <a:prstGeom prst="ellipse">
            <a:avLst/>
          </a:prstGeom>
          <a:ln w="41275">
            <a:solidFill>
              <a:srgbClr val="FF2600"/>
            </a:solidFill>
            <a:miter lim="400000"/>
          </a:ln>
        </p:spPr>
        <p:txBody>
          <a:bodyPr lIns="45718" tIns="45718" rIns="45718" bIns="45718" anchor="ctr"/>
          <a:lstStyle/>
          <a:p>
            <a:pPr marL="0" marR="0" lvl="0" indent="0" algn="l" defTabSz="914400" rtl="0" eaLnBrk="1" fontAlgn="auto" latinLnBrk="0" hangingPunct="1">
              <a:lnSpc>
                <a:spcPct val="100000"/>
              </a:lnSpc>
              <a:spcBef>
                <a:spcPts val="0"/>
              </a:spcBef>
              <a:spcAft>
                <a:spcPts val="0"/>
              </a:spcAft>
              <a:buClrTx/>
              <a:buSzTx/>
              <a:buFontTx/>
              <a:buNone/>
              <a:defRPr>
                <a:latin typeface="Arial" panose="020B0604020202020204"/>
                <a:ea typeface="Arial" panose="020B0604020202020204"/>
                <a:cs typeface="Arial" panose="020B0604020202020204"/>
                <a:sym typeface="Arial" panose="020B0604020202020204"/>
              </a:defRPr>
            </a:pPr>
            <a:endParaRPr kumimoji="0" sz="1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Shape 420"/>
          <p:cNvSpPr/>
          <p:nvPr>
            <p:custDataLst>
              <p:tags r:id="rId7"/>
            </p:custDataLst>
          </p:nvPr>
        </p:nvSpPr>
        <p:spPr>
          <a:xfrm>
            <a:off x="9318625" y="1198880"/>
            <a:ext cx="1808480" cy="459105"/>
          </a:xfrm>
          <a:prstGeom prst="rect">
            <a:avLst/>
          </a:prstGeom>
          <a:solidFill>
            <a:schemeClr val="bg1"/>
          </a:solidFill>
          <a:ln w="12700">
            <a:miter lim="400000"/>
          </a:ln>
        </p:spPr>
        <p:txBody>
          <a:bodyPr wrap="square" lIns="45718" tIns="45718" rIns="45718" bIns="45718">
            <a:spAutoFit/>
          </a:bodyPr>
          <a:lstStyle>
            <a:lvl1pPr>
              <a:defRPr sz="2000" b="1">
                <a:solidFill>
                  <a:srgbClr val="FF0000"/>
                </a:soli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sz="2400" b="1" i="0" u="none" strike="noStrike" kern="1200" cap="none" spc="0" normalizeH="0" baseline="0" noProof="0">
                <a:ln>
                  <a:noFill/>
                </a:ln>
                <a:solidFill>
                  <a:srgbClr val="FF0000"/>
                </a:solidFill>
                <a:effectLst/>
                <a:uLnTx/>
                <a:uFillTx/>
                <a:latin typeface="Arial" panose="020B0604020202020204"/>
                <a:cs typeface="Arial" panose="020B0604020202020204"/>
                <a:sym typeface="Arial" panose="020B0604020202020204"/>
              </a:rPr>
              <a:t>phone/pad</a:t>
            </a:r>
            <a:endParaRPr kumimoji="0" sz="2400" b="1" i="0" u="none" strike="noStrike" kern="1200" cap="none" spc="0" normalizeH="0" baseline="0" noProof="0">
              <a:ln>
                <a:noFill/>
              </a:ln>
              <a:solidFill>
                <a:srgbClr val="FF0000"/>
              </a:solidFill>
              <a:effectLst/>
              <a:uLnTx/>
              <a:uFillTx/>
              <a:latin typeface="Arial" panose="020B0604020202020204"/>
              <a:cs typeface="Arial" panose="020B0604020202020204"/>
              <a:sym typeface="Arial" panose="020B0604020202020204"/>
            </a:endParaRPr>
          </a:p>
        </p:txBody>
      </p:sp>
      <p:sp>
        <p:nvSpPr>
          <p:cNvPr id="421" name="Shape 421"/>
          <p:cNvSpPr/>
          <p:nvPr>
            <p:custDataLst>
              <p:tags r:id="rId8"/>
            </p:custDataLst>
          </p:nvPr>
        </p:nvSpPr>
        <p:spPr>
          <a:xfrm>
            <a:off x="8788400" y="4135755"/>
            <a:ext cx="2091055" cy="828675"/>
          </a:xfrm>
          <a:prstGeom prst="rect">
            <a:avLst/>
          </a:prstGeom>
          <a:solidFill>
            <a:schemeClr val="bg1"/>
          </a:solidFill>
          <a:ln w="12700">
            <a:miter lim="400000"/>
          </a:ln>
        </p:spPr>
        <p:txBody>
          <a:bodyPr wrap="square" lIns="45718" tIns="45718" rIns="45718" bIns="45718">
            <a:spAutoFit/>
          </a:bodyPr>
          <a:lstStyle>
            <a:lvl1pPr>
              <a:defRPr sz="2000" b="1">
                <a:solidFill>
                  <a:srgbClr val="FF0000"/>
                </a:soli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sz="2400" b="1" i="0" u="none" strike="noStrike" kern="1200" cap="none" spc="0" normalizeH="0" baseline="0" noProof="0">
                <a:ln>
                  <a:noFill/>
                </a:ln>
                <a:solidFill>
                  <a:srgbClr val="FF0000"/>
                </a:solidFill>
                <a:effectLst/>
                <a:uLnTx/>
                <a:uFillTx/>
                <a:latin typeface="Arial" panose="020B0604020202020204"/>
                <a:cs typeface="Arial" panose="020B0604020202020204"/>
                <a:sym typeface="Arial" panose="020B0604020202020204"/>
              </a:rPr>
              <a:t>content and pictures</a:t>
            </a:r>
            <a:endParaRPr kumimoji="0" sz="2400" b="1" i="0" u="none" strike="noStrike" kern="1200" cap="none" spc="0" normalizeH="0" baseline="0" noProof="0">
              <a:ln>
                <a:noFill/>
              </a:ln>
              <a:solidFill>
                <a:srgbClr val="FF0000"/>
              </a:solidFill>
              <a:effectLst/>
              <a:uLnTx/>
              <a:uFillTx/>
              <a:latin typeface="Arial" panose="020B0604020202020204"/>
              <a:cs typeface="Arial" panose="020B0604020202020204"/>
              <a:sym typeface="Arial" panose="020B0604020202020204"/>
            </a:endParaRPr>
          </a:p>
        </p:txBody>
      </p:sp>
      <p:sp>
        <p:nvSpPr>
          <p:cNvPr id="422" name="Shape 422"/>
          <p:cNvSpPr/>
          <p:nvPr>
            <p:custDataLst>
              <p:tags r:id="rId9"/>
            </p:custDataLst>
          </p:nvPr>
        </p:nvSpPr>
        <p:spPr>
          <a:xfrm>
            <a:off x="9357360" y="2132327"/>
            <a:ext cx="1590045" cy="375227"/>
          </a:xfrm>
          <a:prstGeom prst="rect">
            <a:avLst/>
          </a:prstGeom>
          <a:solidFill>
            <a:schemeClr val="bg1"/>
          </a:solidFill>
          <a:ln w="12700">
            <a:miter lim="400000"/>
          </a:ln>
        </p:spPr>
        <p:txBody>
          <a:bodyPr lIns="45718" tIns="45718" rIns="45718" bIns="45718">
            <a:spAutoFit/>
          </a:bodyPr>
          <a:lstStyle>
            <a:lvl1pPr>
              <a:defRPr sz="2000" b="1">
                <a:solidFill>
                  <a:srgbClr val="FF0000"/>
                </a:solidFill>
                <a:latin typeface="Arial" panose="020B0604020202020204"/>
                <a:ea typeface="Arial" panose="020B0604020202020204"/>
                <a:cs typeface="Arial" panose="020B0604020202020204"/>
                <a:sym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sz="2000" b="1" i="0" u="none" strike="noStrike" kern="1200" cap="none" spc="0" normalizeH="0" baseline="0" noProof="0">
                <a:ln>
                  <a:noFill/>
                </a:ln>
                <a:solidFill>
                  <a:srgbClr val="FF0000"/>
                </a:solidFill>
                <a:effectLst/>
                <a:uLnTx/>
                <a:uFillTx/>
                <a:latin typeface="Arial" panose="020B0604020202020204"/>
                <a:cs typeface="Arial" panose="020B0604020202020204"/>
                <a:sym typeface="Arial" panose="020B0604020202020204"/>
              </a:rPr>
              <a:t>comments</a:t>
            </a:r>
            <a:endParaRPr kumimoji="0" sz="2000" b="1" i="0" u="none" strike="noStrike" kern="1200" cap="none" spc="0" normalizeH="0" baseline="0" noProof="0">
              <a:ln>
                <a:noFill/>
              </a:ln>
              <a:solidFill>
                <a:srgbClr val="FF0000"/>
              </a:solidFill>
              <a:effectLst/>
              <a:uLnTx/>
              <a:uFillTx/>
              <a:latin typeface="Arial" panose="020B0604020202020204"/>
              <a:cs typeface="Arial" panose="020B0604020202020204"/>
              <a:sym typeface="Arial" panose="020B0604020202020204"/>
            </a:endParaRPr>
          </a:p>
        </p:txBody>
      </p:sp>
      <p:grpSp>
        <p:nvGrpSpPr>
          <p:cNvPr id="429" name="Group 429"/>
          <p:cNvGrpSpPr/>
          <p:nvPr>
            <p:custDataLst>
              <p:tags r:id="rId10"/>
            </p:custDataLst>
          </p:nvPr>
        </p:nvGrpSpPr>
        <p:grpSpPr>
          <a:xfrm>
            <a:off x="288925" y="1237500"/>
            <a:ext cx="7087870" cy="4373360"/>
            <a:chOff x="-1600100" y="15836"/>
            <a:chExt cx="5989489" cy="4974871"/>
          </a:xfrm>
        </p:grpSpPr>
        <p:pic>
          <p:nvPicPr>
            <p:cNvPr id="425" name="image8.png" descr="image14.png"/>
            <p:cNvPicPr>
              <a:picLocks noChangeAspect="1"/>
            </p:cNvPicPr>
            <p:nvPr>
              <p:custDataLst>
                <p:tags r:id="rId11"/>
              </p:custDataLst>
            </p:nvPr>
          </p:nvPicPr>
          <p:blipFill>
            <a:blip r:embed="rId12"/>
            <a:stretch>
              <a:fillRect/>
            </a:stretch>
          </p:blipFill>
          <p:spPr>
            <a:xfrm>
              <a:off x="-1600100" y="2737823"/>
              <a:ext cx="1555114" cy="2252884"/>
            </a:xfrm>
            <a:prstGeom prst="rect">
              <a:avLst/>
            </a:prstGeom>
            <a:ln w="12700" cap="flat">
              <a:noFill/>
              <a:miter lim="400000"/>
              <a:headEnd/>
              <a:tailEnd/>
            </a:ln>
            <a:effectLst/>
          </p:spPr>
        </p:pic>
        <p:sp>
          <p:nvSpPr>
            <p:cNvPr id="427" name="Shape 427"/>
            <p:cNvSpPr/>
            <p:nvPr>
              <p:custDataLst>
                <p:tags r:id="rId13"/>
              </p:custDataLst>
            </p:nvPr>
          </p:nvSpPr>
          <p:spPr>
            <a:xfrm>
              <a:off x="158385" y="15836"/>
              <a:ext cx="4231004" cy="1572529"/>
            </a:xfrm>
            <a:prstGeom prst="rect">
              <a:avLst/>
            </a:prstGeom>
            <a:noFill/>
            <a:ln w="12700" cap="flat">
              <a:noFill/>
              <a:miter lim="400000"/>
            </a:ln>
            <a:effectLst/>
          </p:spPr>
          <p:txBody>
            <a:bodyPr wrap="square" lIns="45718" tIns="45718" rIns="45718" bIns="45718" numCol="1"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sz="2400">
                  <a:latin typeface="Arial" panose="020B0604020202020204"/>
                  <a:ea typeface="Arial" panose="020B0604020202020204"/>
                  <a:cs typeface="Arial" panose="020B0604020202020204"/>
                  <a:sym typeface="Arial" panose="020B0604020202020204"/>
                </a:defRPr>
              </a:pPr>
              <a:r>
                <a:rPr kumimoji="0" sz="1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 </a:t>
              </a:r>
              <a:r>
                <a:rPr kumimoji="0" sz="2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I guess that this passage</a:t>
              </a:r>
              <a:r>
                <a:rPr kumimoji="0" lang="en-US" sz="2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 </a:t>
              </a:r>
              <a:r>
                <a:rPr kumimoji="0" sz="2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is  taken from…</a:t>
              </a:r>
              <a:endParaRPr kumimoji="0" sz="2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sz="2400">
                  <a:latin typeface="Arial" panose="020B0604020202020204"/>
                  <a:ea typeface="Arial" panose="020B0604020202020204"/>
                  <a:cs typeface="Arial" panose="020B0604020202020204"/>
                  <a:sym typeface="Arial" panose="020B0604020202020204"/>
                </a:defRPr>
              </a:pPr>
              <a:r>
                <a:rPr kumimoji="0" sz="2800" b="0" i="0" u="sng"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because</a:t>
              </a:r>
              <a:r>
                <a:rPr kumimoji="0" sz="2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 </a:t>
              </a:r>
              <a:r>
                <a:rPr kumimoji="0" sz="2800" b="0" i="0" u="sng"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there are</a:t>
              </a:r>
              <a:r>
                <a:rPr kumimoji="0" sz="1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rPr>
                <a:t>…</a:t>
              </a:r>
              <a:endParaRPr kumimoji="0" sz="1800"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24" name="Shape 424"/>
          <p:cNvSpPr/>
          <p:nvPr>
            <p:custDataLst>
              <p:tags r:id="rId14"/>
            </p:custDataLst>
          </p:nvPr>
        </p:nvSpPr>
        <p:spPr>
          <a:xfrm>
            <a:off x="2402840" y="2645093"/>
            <a:ext cx="4747895" cy="532130"/>
          </a:xfrm>
          <a:prstGeom prst="rect">
            <a:avLst/>
          </a:prstGeom>
          <a:solidFill>
            <a:schemeClr val="bg1"/>
          </a:solidFill>
          <a:ln w="12700">
            <a:solidFill>
              <a:srgbClr val="000000"/>
            </a:solidFill>
            <a:miter lim="400000"/>
          </a:ln>
          <a:effectLst>
            <a:outerShdw blurRad="50800" dist="25400" dir="5400000" rotWithShape="0">
              <a:srgbClr val="000000">
                <a:alpha val="40000"/>
              </a:srgbClr>
            </a:outerShdw>
          </a:effectLst>
        </p:spPr>
        <p:txBody>
          <a:bodyPr wrap="square" lIns="50800" tIns="50800" rIns="50800" bIns="50800" anchor="ctr">
            <a:spAutoFit/>
          </a:bodyPr>
          <a:lstStyle>
            <a:lvl1pPr algn="ctr" defTabSz="584200">
              <a:defRPr sz="2400">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a:ln>
                  <a:noFill/>
                </a:ln>
                <a:solidFill>
                  <a:srgbClr val="FF0000"/>
                </a:solidFill>
                <a:effectLst/>
                <a:uLnTx/>
                <a:uFillTx/>
                <a:latin typeface="Helvetica Neue Light"/>
                <a:sym typeface="Helvetica Neue Light"/>
              </a:rPr>
              <a:t>social networking website!</a:t>
            </a:r>
            <a:endParaRPr kumimoji="0" sz="2800" b="1" i="0" u="none" strike="noStrike" kern="1200" cap="none" spc="0" normalizeH="0" baseline="0" noProof="0">
              <a:ln>
                <a:noFill/>
              </a:ln>
              <a:solidFill>
                <a:srgbClr val="FF0000"/>
              </a:solidFill>
              <a:effectLst/>
              <a:uLnTx/>
              <a:uFillTx/>
              <a:latin typeface="Helvetica Neue Light"/>
              <a:sym typeface="Helvetica Neue Light"/>
            </a:endParaRPr>
          </a:p>
        </p:txBody>
      </p:sp>
      <p:pic>
        <p:nvPicPr>
          <p:cNvPr id="2" name="image10.png" descr="image18.png"/>
          <p:cNvPicPr>
            <a:picLocks noChangeAspect="1"/>
          </p:cNvPicPr>
          <p:nvPr>
            <p:custDataLst>
              <p:tags r:id="rId15"/>
            </p:custDataLst>
          </p:nvPr>
        </p:nvPicPr>
        <p:blipFill>
          <a:blip r:embed="rId16"/>
          <a:stretch>
            <a:fillRect/>
          </a:stretch>
        </p:blipFill>
        <p:spPr>
          <a:xfrm>
            <a:off x="300355" y="1428750"/>
            <a:ext cx="1845310" cy="1782445"/>
          </a:xfrm>
          <a:prstGeom prst="rect">
            <a:avLst/>
          </a:prstGeom>
          <a:ln w="12700">
            <a:miter lim="400000"/>
            <a:headEnd/>
            <a:tailEnd/>
          </a:ln>
        </p:spPr>
      </p:pic>
      <p:sp>
        <p:nvSpPr>
          <p:cNvPr id="16" name="矩形 15"/>
          <p:cNvSpPr/>
          <p:nvPr>
            <p:custDataLst>
              <p:tags r:id="rId17"/>
            </p:custDataLst>
          </p:nvPr>
        </p:nvSpPr>
        <p:spPr>
          <a:xfrm>
            <a:off x="2129155" y="3785235"/>
            <a:ext cx="4784725" cy="95313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D865"/>
              </a:buClr>
              <a:buSzTx/>
              <a:buFont typeface="Arial" panose="020B0604020202020204" pitchFamily="34" charset="0"/>
              <a:buNone/>
              <a:defRPr/>
            </a:pPr>
            <a:r>
              <a:rPr kumimoji="0" lang="en-US" altLang="zh-CN" sz="2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3.In what order is the passage organized?</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Box 7"/>
          <p:cNvSpPr txBox="1">
            <a:spLocks noChangeArrowheads="1"/>
          </p:cNvSpPr>
          <p:nvPr>
            <p:custDataLst>
              <p:tags r:id="rId18"/>
            </p:custDataLst>
          </p:nvPr>
        </p:nvSpPr>
        <p:spPr bwMode="auto">
          <a:xfrm>
            <a:off x="2228279" y="4879924"/>
            <a:ext cx="5236609" cy="553085"/>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A. Time order    B. Space order. </a:t>
            </a:r>
            <a:endParaRPr kumimoji="0" lang="en-US" altLang="zh-CN" sz="30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8" name="矩形 27"/>
          <p:cNvSpPr/>
          <p:nvPr>
            <p:custDataLst>
              <p:tags r:id="rId19"/>
            </p:custDataLst>
          </p:nvPr>
        </p:nvSpPr>
        <p:spPr>
          <a:xfrm>
            <a:off x="2336464" y="4981621"/>
            <a:ext cx="815416" cy="6451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w="9525" cap="flat" cmpd="sng" algn="ctr">
                  <a:noFill/>
                  <a:prstDash val="solid"/>
                  <a:round/>
                  <a:headEnd type="none" w="med" len="med"/>
                  <a:tailEnd type="none" w="med" len="med"/>
                </a:ln>
                <a:solidFill>
                  <a:srgbClr val="C00000"/>
                </a:solidFill>
                <a:effectLst/>
                <a:uLnTx/>
                <a:uFillTx/>
                <a:latin typeface="Showcard Gothic" panose="04020904020102020604" pitchFamily="82" charset="0"/>
                <a:ea typeface="华文细黑" panose="02010600040101010101" pitchFamily="2" charset="-122"/>
                <a:cs typeface="Times New Roman" panose="02020603050405020304" pitchFamily="18" charset="0"/>
                <a:sym typeface="Wingdings" panose="05000000000000000000" charset="0"/>
              </a:rPr>
              <a:t>√</a:t>
            </a:r>
            <a:endParaRPr kumimoji="0" lang="zh-CN" altLang="en-US" sz="3600" b="1" i="0" u="none" strike="noStrike" kern="1200" cap="none" spc="0" normalizeH="0" baseline="0" noProof="0">
              <a:ln w="9525" cap="flat" cmpd="sng" algn="ctr">
                <a:noFill/>
                <a:prstDash val="solid"/>
                <a:round/>
                <a:headEnd type="none" w="med" len="med"/>
                <a:tailEnd type="none" w="med" len="med"/>
              </a:ln>
              <a:solidFill>
                <a:srgbClr val="C00000"/>
              </a:solidFill>
              <a:effectLst/>
              <a:uLnTx/>
              <a:uFillTx/>
              <a:latin typeface="Showcard Gothic" panose="04020904020102020604" pitchFamily="82" charset="0"/>
              <a:ea typeface="华文细黑" panose="02010600040101010101" pitchFamily="2" charset="-122"/>
              <a:cs typeface="Times New Roman" panose="02020603050405020304" pitchFamily="18" charset="0"/>
              <a:sym typeface="Wingdings" panose="05000000000000000000" charset="0"/>
            </a:endParaRPr>
          </a:p>
        </p:txBody>
      </p:sp>
      <p:sp>
        <p:nvSpPr>
          <p:cNvPr id="20" name="椭圆 19"/>
          <p:cNvSpPr/>
          <p:nvPr>
            <p:custDataLst>
              <p:tags r:id="rId20"/>
            </p:custDataLst>
          </p:nvPr>
        </p:nvSpPr>
        <p:spPr>
          <a:xfrm>
            <a:off x="9124015" y="2865870"/>
            <a:ext cx="701696" cy="31186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elvetica" panose="020B0504020202030204"/>
              <a:cs typeface="Helvetica" panose="020B0504020202030204"/>
            </a:endParaRPr>
          </a:p>
        </p:txBody>
      </p:sp>
      <p:sp>
        <p:nvSpPr>
          <p:cNvPr id="21" name="椭圆 20"/>
          <p:cNvSpPr/>
          <p:nvPr>
            <p:custDataLst>
              <p:tags r:id="rId21"/>
            </p:custDataLst>
          </p:nvPr>
        </p:nvSpPr>
        <p:spPr>
          <a:xfrm>
            <a:off x="11062801" y="2865540"/>
            <a:ext cx="701696" cy="31186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elvetica" panose="020B0504020202030204"/>
              <a:cs typeface="Helvetica" panose="020B0504020202030204"/>
            </a:endParaRPr>
          </a:p>
        </p:txBody>
      </p:sp>
      <p:sp>
        <p:nvSpPr>
          <p:cNvPr id="22" name="椭圆 21"/>
          <p:cNvSpPr/>
          <p:nvPr>
            <p:custDataLst>
              <p:tags r:id="rId22"/>
            </p:custDataLst>
          </p:nvPr>
        </p:nvSpPr>
        <p:spPr>
          <a:xfrm>
            <a:off x="11034518" y="1760221"/>
            <a:ext cx="758262" cy="33700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elvetica" panose="020B0504020202030204"/>
              <a:cs typeface="Helvetica" panose="020B0504020202030204"/>
            </a:endParaRPr>
          </a:p>
        </p:txBody>
      </p:sp>
      <p:sp>
        <p:nvSpPr>
          <p:cNvPr id="23" name="椭圆 22"/>
          <p:cNvSpPr/>
          <p:nvPr>
            <p:custDataLst>
              <p:tags r:id="rId23"/>
            </p:custDataLst>
          </p:nvPr>
        </p:nvSpPr>
        <p:spPr>
          <a:xfrm>
            <a:off x="9582943" y="5182053"/>
            <a:ext cx="701696" cy="31186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Helvetica" panose="020B0504020202030204"/>
              <a:cs typeface="Helvetica" panose="020B0504020202030204"/>
            </a:endParaRPr>
          </a:p>
        </p:txBody>
      </p:sp>
    </p:spTree>
    <p:custDataLst>
      <p:tags r:id="rId24"/>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indefinite" fill="hold"/>
                                        <p:tgtEl>
                                          <p:spTgt spid="429"/>
                                        </p:tgtEl>
                                        <p:attrNameLst>
                                          <p:attrName>style.visibility</p:attrName>
                                        </p:attrNameLst>
                                      </p:cBhvr>
                                      <p:to>
                                        <p:strVal val="visible"/>
                                      </p:to>
                                    </p:set>
                                    <p:animEffect transition="in" filter="box(out)">
                                      <p:cBhvr>
                                        <p:cTn id="7" dur="1000"/>
                                        <p:tgtEl>
                                          <p:spTgt spid="4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indefinite" fill="hold"/>
                                        <p:tgtEl>
                                          <p:spTgt spid="417"/>
                                        </p:tgtEl>
                                        <p:attrNameLst>
                                          <p:attrName>style.visibility</p:attrName>
                                        </p:attrNameLst>
                                      </p:cBhvr>
                                      <p:to>
                                        <p:strVal val="visible"/>
                                      </p:to>
                                    </p:set>
                                    <p:anim calcmode="lin" valueType="num">
                                      <p:cBhvr>
                                        <p:cTn id="12" dur="500" fill="hold"/>
                                        <p:tgtEl>
                                          <p:spTgt spid="417"/>
                                        </p:tgtEl>
                                        <p:attrNameLst>
                                          <p:attrName>ppt_x</p:attrName>
                                        </p:attrNameLst>
                                      </p:cBhvr>
                                      <p:tavLst>
                                        <p:tav tm="0">
                                          <p:val>
                                            <p:strVal val="#ppt_x"/>
                                          </p:val>
                                        </p:tav>
                                        <p:tav tm="100000">
                                          <p:val>
                                            <p:strVal val="#ppt_x"/>
                                          </p:val>
                                        </p:tav>
                                      </p:tavLst>
                                    </p:anim>
                                    <p:anim calcmode="lin" valueType="num">
                                      <p:cBhvr>
                                        <p:cTn id="13" dur="500" fill="hold"/>
                                        <p:tgtEl>
                                          <p:spTgt spid="4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indefinite" fill="hold"/>
                                        <p:tgtEl>
                                          <p:spTgt spid="420"/>
                                        </p:tgtEl>
                                        <p:attrNameLst>
                                          <p:attrName>style.visibility</p:attrName>
                                        </p:attrNameLst>
                                      </p:cBhvr>
                                      <p:to>
                                        <p:strVal val="visible"/>
                                      </p:to>
                                    </p:set>
                                    <p:animEffect transition="in" filter="wipe(down)">
                                      <p:cBhvr>
                                        <p:cTn id="18" dur="500"/>
                                        <p:tgtEl>
                                          <p:spTgt spid="4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indefinite" fill="hold"/>
                                        <p:tgtEl>
                                          <p:spTgt spid="418"/>
                                        </p:tgtEl>
                                        <p:attrNameLst>
                                          <p:attrName>style.visibility</p:attrName>
                                        </p:attrNameLst>
                                      </p:cBhvr>
                                      <p:to>
                                        <p:strVal val="visible"/>
                                      </p:to>
                                    </p:set>
                                    <p:anim calcmode="lin" valueType="num">
                                      <p:cBhvr>
                                        <p:cTn id="23" dur="500" fill="hold"/>
                                        <p:tgtEl>
                                          <p:spTgt spid="418"/>
                                        </p:tgtEl>
                                        <p:attrNameLst>
                                          <p:attrName>ppt_x</p:attrName>
                                        </p:attrNameLst>
                                      </p:cBhvr>
                                      <p:tavLst>
                                        <p:tav tm="0">
                                          <p:val>
                                            <p:strVal val="#ppt_x"/>
                                          </p:val>
                                        </p:tav>
                                        <p:tav tm="100000">
                                          <p:val>
                                            <p:strVal val="#ppt_x"/>
                                          </p:val>
                                        </p:tav>
                                      </p:tavLst>
                                    </p:anim>
                                    <p:anim calcmode="lin" valueType="num">
                                      <p:cBhvr>
                                        <p:cTn id="24" dur="500" fill="hold"/>
                                        <p:tgtEl>
                                          <p:spTgt spid="4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indefinite" fill="hold"/>
                                        <p:tgtEl>
                                          <p:spTgt spid="422"/>
                                        </p:tgtEl>
                                        <p:attrNameLst>
                                          <p:attrName>style.visibility</p:attrName>
                                        </p:attrNameLst>
                                      </p:cBhvr>
                                      <p:to>
                                        <p:strVal val="visible"/>
                                      </p:to>
                                    </p:set>
                                    <p:animEffect transition="in" filter="wipe(down)">
                                      <p:cBhvr>
                                        <p:cTn id="29" dur="500"/>
                                        <p:tgtEl>
                                          <p:spTgt spid="42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indefinite" fill="hold"/>
                                        <p:tgtEl>
                                          <p:spTgt spid="419"/>
                                        </p:tgtEl>
                                        <p:attrNameLst>
                                          <p:attrName>style.visibility</p:attrName>
                                        </p:attrNameLst>
                                      </p:cBhvr>
                                      <p:to>
                                        <p:strVal val="visible"/>
                                      </p:to>
                                    </p:set>
                                    <p:anim calcmode="lin" valueType="num">
                                      <p:cBhvr>
                                        <p:cTn id="34" dur="500" fill="hold"/>
                                        <p:tgtEl>
                                          <p:spTgt spid="419"/>
                                        </p:tgtEl>
                                        <p:attrNameLst>
                                          <p:attrName>ppt_x</p:attrName>
                                        </p:attrNameLst>
                                      </p:cBhvr>
                                      <p:tavLst>
                                        <p:tav tm="0">
                                          <p:val>
                                            <p:strVal val="#ppt_x"/>
                                          </p:val>
                                        </p:tav>
                                        <p:tav tm="100000">
                                          <p:val>
                                            <p:strVal val="#ppt_x"/>
                                          </p:val>
                                        </p:tav>
                                      </p:tavLst>
                                    </p:anim>
                                    <p:anim calcmode="lin" valueType="num">
                                      <p:cBhvr>
                                        <p:cTn id="35" dur="500" fill="hold"/>
                                        <p:tgtEl>
                                          <p:spTgt spid="41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indefinite" fill="hold"/>
                                        <p:tgtEl>
                                          <p:spTgt spid="421"/>
                                        </p:tgtEl>
                                        <p:attrNameLst>
                                          <p:attrName>style.visibility</p:attrName>
                                        </p:attrNameLst>
                                      </p:cBhvr>
                                      <p:to>
                                        <p:strVal val="visible"/>
                                      </p:to>
                                    </p:set>
                                    <p:animEffect transition="in" filter="wipe(down)">
                                      <p:cBhvr>
                                        <p:cTn id="40" dur="500"/>
                                        <p:tgtEl>
                                          <p:spTgt spid="421"/>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0" nodeType="clickEffect">
                                  <p:stCondLst>
                                    <p:cond delay="0"/>
                                  </p:stCondLst>
                                  <p:childTnLst>
                                    <p:set>
                                      <p:cBhvr>
                                        <p:cTn id="44" dur="indefinite" fill="hold"/>
                                        <p:tgtEl>
                                          <p:spTgt spid="424"/>
                                        </p:tgtEl>
                                        <p:attrNameLst>
                                          <p:attrName>style.visibility</p:attrName>
                                        </p:attrNameLst>
                                      </p:cBhvr>
                                      <p:to>
                                        <p:strVal val="visible"/>
                                      </p:to>
                                    </p:set>
                                    <p:animEffect transition="in" filter="box(out)">
                                      <p:cBhvr>
                                        <p:cTn id="45" dur="1000"/>
                                        <p:tgtEl>
                                          <p:spTgt spid="4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indefinite" fill="hold"/>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animEffect transition="in" filter="blinds(horizontal)">
                                      <p:cBhvr>
                                        <p:cTn id="55" dur="500"/>
                                        <p:tgtEl>
                                          <p:spTgt spid="16">
                                            <p:txEl>
                                              <p:pRg st="0" end="0"/>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linds(horizontal)">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advAuto="0"/>
      <p:bldP spid="418" grpId="0" animBg="1" advAuto="0"/>
      <p:bldP spid="419" grpId="0" animBg="1" advAuto="0"/>
      <p:bldP spid="420" grpId="0" animBg="1" advAuto="0"/>
      <p:bldP spid="421" grpId="0" animBg="1" advAuto="0"/>
      <p:bldP spid="422" grpId="0" animBg="1" advAuto="0"/>
      <p:bldP spid="429" grpId="0" animBg="1" advAuto="0"/>
      <p:bldP spid="424" grpId="0" animBg="1" advAuto="0"/>
      <p:bldP spid="2" grpId="0" animBg="1" advAuto="0"/>
      <p:bldP spid="26" grpId="0"/>
      <p:bldP spid="28" grpId="0"/>
      <p:bldP spid="20"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89900" y="4000566"/>
            <a:ext cx="1928184" cy="1019253"/>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Time: 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Place:_______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Emoji:_______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3" name="文本占位符 2"/>
          <p:cNvSpPr>
            <a:spLocks noGrp="1"/>
          </p:cNvSpPr>
          <p:nvPr>
            <p:ph type="body" sz="quarter" idx="10"/>
          </p:nvPr>
        </p:nvSpPr>
        <p:spPr>
          <a:xfrm>
            <a:off x="1" y="94266"/>
            <a:ext cx="12077345" cy="1736725"/>
          </a:xfrm>
        </p:spPr>
        <p:txBody>
          <a:bodyPr/>
          <a:lstStyle/>
          <a:p>
            <a:r>
              <a:rPr lang="en-US" altLang="zh-CN" dirty="0"/>
              <a:t>Fast-reading:</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Scan</a:t>
            </a: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 the passage to find </a:t>
            </a:r>
            <a:r>
              <a:rPr lang="en-US" altLang="zh-CN" b="0" spc="0" dirty="0">
                <a:solidFill>
                  <a:srgbClr val="000000"/>
                </a:solidFill>
                <a:latin typeface="Arial" panose="020B0604020202020204" pitchFamily="34" charset="0"/>
                <a:ea typeface="微软雅黑" panose="020B0503020204020204" charset="-122"/>
                <a:cs typeface="Arial" panose="020B0604020202020204" pitchFamily="34" charset="0"/>
              </a:rPr>
              <a:t>out time</a:t>
            </a:r>
            <a:r>
              <a:rPr lang="zh-CN" altLang="en-US" b="0" spc="0" dirty="0">
                <a:solidFill>
                  <a:srgbClr val="000000"/>
                </a:solidFill>
                <a:latin typeface="Arial" panose="020B0604020202020204" pitchFamily="34" charset="0"/>
                <a:ea typeface="微软雅黑" panose="020B0503020204020204" charset="-122"/>
                <a:cs typeface="Arial" panose="020B0604020202020204" pitchFamily="34" charset="0"/>
              </a:rPr>
              <a:t>，</a:t>
            </a:r>
            <a:r>
              <a:rPr lang="en-US" altLang="zh-CN" b="0" spc="0" dirty="0">
                <a:solidFill>
                  <a:srgbClr val="000000"/>
                </a:solidFill>
                <a:latin typeface="Arial" panose="020B0604020202020204" pitchFamily="34" charset="0"/>
                <a:ea typeface="微软雅黑" panose="020B0503020204020204" charset="-122"/>
                <a:cs typeface="Arial" panose="020B0604020202020204" pitchFamily="34" charset="0"/>
              </a:rPr>
              <a:t>place </a:t>
            </a: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and </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underline </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endParaRPr>
          </a:p>
          <a:p>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or summarize</a:t>
            </a: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 Han Jing’s feelings. </a:t>
            </a:r>
            <a:endPar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endParaRPr>
          </a:p>
          <a:p>
            <a:endParaRPr lang="zh-CN" altLang="en-US" dirty="0"/>
          </a:p>
        </p:txBody>
      </p:sp>
      <p:sp>
        <p:nvSpPr>
          <p:cNvPr id="12" name="矩形 11"/>
          <p:cNvSpPr/>
          <p:nvPr/>
        </p:nvSpPr>
        <p:spPr>
          <a:xfrm>
            <a:off x="9722608" y="3358704"/>
            <a:ext cx="1892893" cy="1055161"/>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Time: 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Place:_______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Emoji:_______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13" name="矩形 12"/>
          <p:cNvSpPr/>
          <p:nvPr/>
        </p:nvSpPr>
        <p:spPr>
          <a:xfrm>
            <a:off x="6662735" y="4206420"/>
            <a:ext cx="1892893" cy="1055161"/>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Time: 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Place:_______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Emoji:_______</a:t>
            </a:r>
            <a:endParaRPr kumimoji="0" lang="en-US" altLang="zh-CN"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14" name="矩形 13"/>
          <p:cNvSpPr/>
          <p:nvPr/>
        </p:nvSpPr>
        <p:spPr>
          <a:xfrm>
            <a:off x="3825004" y="3330332"/>
            <a:ext cx="1892893" cy="1055161"/>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Time: 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Place:_______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Emoji:_______</a:t>
            </a:r>
            <a:endParaRPr kumimoji="0" lang="en-US" altLang="zh-CN" sz="16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57" name="任意多边形: 形状 56"/>
          <p:cNvSpPr/>
          <p:nvPr/>
        </p:nvSpPr>
        <p:spPr>
          <a:xfrm>
            <a:off x="1871663" y="3715695"/>
            <a:ext cx="8082828" cy="894797"/>
          </a:xfrm>
          <a:custGeom>
            <a:avLst/>
            <a:gdLst>
              <a:gd name="connsiteX0" fmla="*/ 0 w 5340928"/>
              <a:gd name="connsiteY0" fmla="*/ 353292 h 2468401"/>
              <a:gd name="connsiteX1" fmla="*/ 1835728 w 5340928"/>
              <a:gd name="connsiteY1" fmla="*/ 2466110 h 2468401"/>
              <a:gd name="connsiteX2" fmla="*/ 3629891 w 5340928"/>
              <a:gd name="connsiteY2" fmla="*/ 1 h 2468401"/>
              <a:gd name="connsiteX3" fmla="*/ 5340928 w 5340928"/>
              <a:gd name="connsiteY3" fmla="*/ 2452255 h 2468401"/>
              <a:gd name="connsiteX4" fmla="*/ 5340928 w 5340928"/>
              <a:gd name="connsiteY4" fmla="*/ 2452255 h 2468401"/>
              <a:gd name="connsiteX5" fmla="*/ 5313219 w 5340928"/>
              <a:gd name="connsiteY5" fmla="*/ 2327565 h 2468401"/>
              <a:gd name="connsiteX6" fmla="*/ 5313219 w 5340928"/>
              <a:gd name="connsiteY6" fmla="*/ 2327565 h 24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0928" h="2468401">
                <a:moveTo>
                  <a:pt x="0" y="353292"/>
                </a:moveTo>
                <a:cubicBezTo>
                  <a:pt x="615373" y="1439142"/>
                  <a:pt x="1230746" y="2524992"/>
                  <a:pt x="1835728" y="2466110"/>
                </a:cubicBezTo>
                <a:cubicBezTo>
                  <a:pt x="2440710" y="2407228"/>
                  <a:pt x="3045691" y="2310"/>
                  <a:pt x="3629891" y="1"/>
                </a:cubicBezTo>
                <a:cubicBezTo>
                  <a:pt x="4214091" y="-2308"/>
                  <a:pt x="5340928" y="2452255"/>
                  <a:pt x="5340928" y="2452255"/>
                </a:cubicBezTo>
                <a:lnTo>
                  <a:pt x="5340928" y="2452255"/>
                </a:lnTo>
                <a:lnTo>
                  <a:pt x="5313219" y="2327565"/>
                </a:lnTo>
                <a:lnTo>
                  <a:pt x="5313219" y="232756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67" name="组合 66"/>
          <p:cNvGrpSpPr/>
          <p:nvPr/>
        </p:nvGrpSpPr>
        <p:grpSpPr>
          <a:xfrm>
            <a:off x="9857322" y="2838197"/>
            <a:ext cx="374073" cy="462355"/>
            <a:chOff x="1066800" y="1735813"/>
            <a:chExt cx="374073" cy="462355"/>
          </a:xfrm>
        </p:grpSpPr>
        <p:sp>
          <p:nvSpPr>
            <p:cNvPr id="68" name="波形 67"/>
            <p:cNvSpPr/>
            <p:nvPr/>
          </p:nvSpPr>
          <p:spPr>
            <a:xfrm>
              <a:off x="1066800" y="1735813"/>
              <a:ext cx="374073" cy="258532"/>
            </a:xfrm>
            <a:prstGeom prst="wave">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69" name="矩形 68"/>
            <p:cNvSpPr/>
            <p:nvPr/>
          </p:nvSpPr>
          <p:spPr>
            <a:xfrm>
              <a:off x="1066800" y="1939636"/>
              <a:ext cx="45719" cy="258532"/>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pic>
        <p:nvPicPr>
          <p:cNvPr id="71" name="图片 70"/>
          <p:cNvPicPr>
            <a:picLocks noChangeAspect="1"/>
          </p:cNvPicPr>
          <p:nvPr/>
        </p:nvPicPr>
        <p:blipFill rotWithShape="1">
          <a:blip r:embed="rId1"/>
          <a:srcRect l="1909" t="1053"/>
          <a:stretch>
            <a:fillRect/>
          </a:stretch>
        </p:blipFill>
        <p:spPr>
          <a:xfrm>
            <a:off x="6410774" y="2636877"/>
            <a:ext cx="1823084" cy="1544185"/>
          </a:xfrm>
          <a:prstGeom prst="rect">
            <a:avLst/>
          </a:prstGeom>
        </p:spPr>
      </p:pic>
      <p:pic>
        <p:nvPicPr>
          <p:cNvPr id="72" name="图片 71"/>
          <p:cNvPicPr>
            <a:picLocks noChangeAspect="1"/>
          </p:cNvPicPr>
          <p:nvPr/>
        </p:nvPicPr>
        <p:blipFill>
          <a:blip r:embed="rId2"/>
          <a:stretch>
            <a:fillRect/>
          </a:stretch>
        </p:blipFill>
        <p:spPr>
          <a:xfrm>
            <a:off x="9685013" y="4485854"/>
            <a:ext cx="1802019" cy="1260330"/>
          </a:xfrm>
          <a:prstGeom prst="rect">
            <a:avLst/>
          </a:prstGeom>
        </p:spPr>
      </p:pic>
      <p:sp>
        <p:nvSpPr>
          <p:cNvPr id="76" name="文本框 75"/>
          <p:cNvSpPr txBox="1"/>
          <p:nvPr/>
        </p:nvSpPr>
        <p:spPr>
          <a:xfrm>
            <a:off x="1279302" y="1785606"/>
            <a:ext cx="7184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charset="-122"/>
                <a:cs typeface="+mn-cs"/>
              </a:rPr>
              <a:t>1</a:t>
            </a:r>
            <a:r>
              <a:rPr kumimoji="0" lang="en-US" altLang="zh-CN"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rPr>
              <a:t>.</a:t>
            </a:r>
            <a:endParaRPr kumimoji="0" lang="zh-CN" altLang="en-US"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endParaRPr>
          </a:p>
        </p:txBody>
      </p:sp>
      <p:sp>
        <p:nvSpPr>
          <p:cNvPr id="79" name="文本框 78"/>
          <p:cNvSpPr txBox="1"/>
          <p:nvPr/>
        </p:nvSpPr>
        <p:spPr>
          <a:xfrm>
            <a:off x="4229824" y="2385161"/>
            <a:ext cx="7184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charset="-122"/>
                <a:cs typeface="+mn-cs"/>
              </a:rPr>
              <a:t>2</a:t>
            </a:r>
            <a:r>
              <a:rPr kumimoji="0" lang="en-US" altLang="zh-CN"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rPr>
              <a:t>.</a:t>
            </a:r>
            <a:endParaRPr kumimoji="0" lang="zh-CN" altLang="en-US"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endParaRPr>
          </a:p>
        </p:txBody>
      </p:sp>
      <p:sp>
        <p:nvSpPr>
          <p:cNvPr id="81" name="文本框 80"/>
          <p:cNvSpPr txBox="1"/>
          <p:nvPr/>
        </p:nvSpPr>
        <p:spPr>
          <a:xfrm>
            <a:off x="10423769" y="2434490"/>
            <a:ext cx="7184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charset="-122"/>
                <a:cs typeface="+mn-cs"/>
              </a:rPr>
              <a:t>4</a:t>
            </a:r>
            <a:r>
              <a:rPr kumimoji="0" lang="en-US" altLang="zh-CN"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rPr>
              <a:t>.</a:t>
            </a:r>
            <a:endParaRPr kumimoji="0" lang="zh-CN" altLang="en-US"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endParaRPr>
          </a:p>
        </p:txBody>
      </p:sp>
      <p:sp>
        <p:nvSpPr>
          <p:cNvPr id="83" name="文本框 82"/>
          <p:cNvSpPr txBox="1"/>
          <p:nvPr/>
        </p:nvSpPr>
        <p:spPr>
          <a:xfrm>
            <a:off x="6963098" y="1625357"/>
            <a:ext cx="7184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charset="-122"/>
                <a:cs typeface="+mn-cs"/>
              </a:rPr>
              <a:t>3</a:t>
            </a:r>
            <a:r>
              <a:rPr kumimoji="0" lang="en-US" altLang="zh-CN"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rPr>
              <a:t>.</a:t>
            </a:r>
            <a:endParaRPr kumimoji="0" lang="zh-CN" altLang="en-US" sz="6600" b="1" i="1" u="none" strike="noStrike" kern="1200" cap="none" spc="0" normalizeH="0" baseline="0" noProof="0" dirty="0">
              <a:ln>
                <a:noFill/>
              </a:ln>
              <a:solidFill>
                <a:srgbClr val="FFCA08"/>
              </a:solidFill>
              <a:effectLst/>
              <a:uLnTx/>
              <a:uFillTx/>
              <a:latin typeface="Arial" panose="020B0604020202020204"/>
              <a:ea typeface="微软雅黑" panose="020B0503020204020204" charset="-122"/>
              <a:cs typeface="+mn-cs"/>
            </a:endParaRPr>
          </a:p>
        </p:txBody>
      </p:sp>
      <p:pic>
        <p:nvPicPr>
          <p:cNvPr id="18" name="图片 17"/>
          <p:cNvPicPr>
            <a:picLocks noChangeAspect="1"/>
          </p:cNvPicPr>
          <p:nvPr/>
        </p:nvPicPr>
        <p:blipFill rotWithShape="1">
          <a:blip r:embed="rId3"/>
          <a:srcRect t="7324" b="6943"/>
          <a:stretch>
            <a:fillRect/>
          </a:stretch>
        </p:blipFill>
        <p:spPr>
          <a:xfrm>
            <a:off x="3623131" y="4410889"/>
            <a:ext cx="1890342" cy="1325686"/>
          </a:xfrm>
          <a:prstGeom prst="rect">
            <a:avLst/>
          </a:prstGeom>
        </p:spPr>
      </p:pic>
      <p:pic>
        <p:nvPicPr>
          <p:cNvPr id="10" name="图片 9">
            <a:hlinkClick r:id="rId4" action="ppaction://hlinksldjump"/>
          </p:cNvPr>
          <p:cNvPicPr>
            <a:picLocks noChangeAspect="1"/>
          </p:cNvPicPr>
          <p:nvPr/>
        </p:nvPicPr>
        <p:blipFill rotWithShape="1">
          <a:blip r:embed="rId5"/>
          <a:srcRect l="35428" t="10455" b="3559"/>
          <a:stretch>
            <a:fillRect/>
          </a:stretch>
        </p:blipFill>
        <p:spPr>
          <a:xfrm>
            <a:off x="789899" y="2830341"/>
            <a:ext cx="1582246" cy="1151359"/>
          </a:xfrm>
          <a:prstGeom prst="rect">
            <a:avLst/>
          </a:prstGeom>
        </p:spPr>
      </p:pic>
      <p:grpSp>
        <p:nvGrpSpPr>
          <p:cNvPr id="15" name="组合 14"/>
          <p:cNvGrpSpPr/>
          <p:nvPr/>
        </p:nvGrpSpPr>
        <p:grpSpPr>
          <a:xfrm>
            <a:off x="1355790" y="3969359"/>
            <a:ext cx="1991399" cy="970983"/>
            <a:chOff x="1355790" y="3969359"/>
            <a:chExt cx="1991399" cy="970983"/>
          </a:xfrm>
        </p:grpSpPr>
        <p:pic>
          <p:nvPicPr>
            <p:cNvPr id="7" name="图片 6"/>
            <p:cNvPicPr>
              <a:picLocks noChangeAspect="1"/>
            </p:cNvPicPr>
            <p:nvPr/>
          </p:nvPicPr>
          <p:blipFill>
            <a:blip r:embed="rId6"/>
            <a:stretch>
              <a:fillRect/>
            </a:stretch>
          </p:blipFill>
          <p:spPr>
            <a:xfrm>
              <a:off x="1488717" y="4659347"/>
              <a:ext cx="280075" cy="260979"/>
            </a:xfrm>
            <a:prstGeom prst="rect">
              <a:avLst/>
            </a:prstGeom>
          </p:spPr>
        </p:pic>
        <p:grpSp>
          <p:nvGrpSpPr>
            <p:cNvPr id="11" name="组合 10"/>
            <p:cNvGrpSpPr/>
            <p:nvPr/>
          </p:nvGrpSpPr>
          <p:grpSpPr>
            <a:xfrm>
              <a:off x="1355790" y="3969359"/>
              <a:ext cx="1991399" cy="970983"/>
              <a:chOff x="1355790" y="3969359"/>
              <a:chExt cx="1991399" cy="970983"/>
            </a:xfrm>
          </p:grpSpPr>
          <p:sp>
            <p:nvSpPr>
              <p:cNvPr id="5" name="文本框 4"/>
              <p:cNvSpPr txBox="1"/>
              <p:nvPr/>
            </p:nvSpPr>
            <p:spPr>
              <a:xfrm>
                <a:off x="1355790" y="3969359"/>
                <a:ext cx="10107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7:00 a.m.</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6" name="文本框 5"/>
              <p:cNvSpPr txBox="1"/>
              <p:nvPr/>
            </p:nvSpPr>
            <p:spPr>
              <a:xfrm>
                <a:off x="1385845" y="4328108"/>
                <a:ext cx="19613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School gate</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8" name="文本框 7"/>
              <p:cNvSpPr txBox="1"/>
              <p:nvPr/>
            </p:nvSpPr>
            <p:spPr>
              <a:xfrm>
                <a:off x="1694947" y="4601788"/>
                <a:ext cx="10690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anxious</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grpSp>
      </p:grpSp>
      <p:grpSp>
        <p:nvGrpSpPr>
          <p:cNvPr id="27" name="组合 26"/>
          <p:cNvGrpSpPr/>
          <p:nvPr/>
        </p:nvGrpSpPr>
        <p:grpSpPr>
          <a:xfrm>
            <a:off x="4365341" y="3326767"/>
            <a:ext cx="1991399" cy="970983"/>
            <a:chOff x="4365341" y="3326767"/>
            <a:chExt cx="1991399" cy="970983"/>
          </a:xfrm>
        </p:grpSpPr>
        <p:grpSp>
          <p:nvGrpSpPr>
            <p:cNvPr id="34" name="组合 33"/>
            <p:cNvGrpSpPr/>
            <p:nvPr/>
          </p:nvGrpSpPr>
          <p:grpSpPr>
            <a:xfrm>
              <a:off x="4365341" y="3326767"/>
              <a:ext cx="1991399" cy="970983"/>
              <a:chOff x="1355790" y="3969359"/>
              <a:chExt cx="1991399" cy="970983"/>
            </a:xfrm>
          </p:grpSpPr>
          <p:sp>
            <p:nvSpPr>
              <p:cNvPr id="35" name="文本框 34"/>
              <p:cNvSpPr txBox="1"/>
              <p:nvPr/>
            </p:nvSpPr>
            <p:spPr>
              <a:xfrm>
                <a:off x="1355790" y="3969359"/>
                <a:ext cx="14554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12:30 p.m.</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36" name="文本框 35"/>
              <p:cNvSpPr txBox="1"/>
              <p:nvPr/>
            </p:nvSpPr>
            <p:spPr>
              <a:xfrm>
                <a:off x="1385845" y="4328108"/>
                <a:ext cx="19613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Math class</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37" name="文本框 36"/>
              <p:cNvSpPr txBox="1"/>
              <p:nvPr/>
            </p:nvSpPr>
            <p:spPr>
              <a:xfrm>
                <a:off x="1694947" y="4601788"/>
                <a:ext cx="10690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excited</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grpSp>
        <p:pic>
          <p:nvPicPr>
            <p:cNvPr id="19" name="图片 18"/>
            <p:cNvPicPr>
              <a:picLocks noChangeAspect="1"/>
            </p:cNvPicPr>
            <p:nvPr/>
          </p:nvPicPr>
          <p:blipFill>
            <a:blip r:embed="rId7"/>
            <a:stretch>
              <a:fillRect/>
            </a:stretch>
          </p:blipFill>
          <p:spPr>
            <a:xfrm>
              <a:off x="4528375" y="3986605"/>
              <a:ext cx="265153" cy="269275"/>
            </a:xfrm>
            <a:prstGeom prst="rect">
              <a:avLst/>
            </a:prstGeom>
          </p:spPr>
        </p:pic>
      </p:grpSp>
      <p:grpSp>
        <p:nvGrpSpPr>
          <p:cNvPr id="28" name="组合 27"/>
          <p:cNvGrpSpPr/>
          <p:nvPr/>
        </p:nvGrpSpPr>
        <p:grpSpPr>
          <a:xfrm>
            <a:off x="7324222" y="4192421"/>
            <a:ext cx="1991399" cy="970983"/>
            <a:chOff x="7324222" y="4192421"/>
            <a:chExt cx="1991399" cy="970983"/>
          </a:xfrm>
        </p:grpSpPr>
        <p:pic>
          <p:nvPicPr>
            <p:cNvPr id="21" name="图片 20"/>
            <p:cNvPicPr>
              <a:picLocks noChangeAspect="1"/>
            </p:cNvPicPr>
            <p:nvPr/>
          </p:nvPicPr>
          <p:blipFill>
            <a:blip r:embed="rId8"/>
            <a:stretch>
              <a:fillRect/>
            </a:stretch>
          </p:blipFill>
          <p:spPr>
            <a:xfrm>
              <a:off x="7436626" y="4886236"/>
              <a:ext cx="244907" cy="243523"/>
            </a:xfrm>
            <a:prstGeom prst="rect">
              <a:avLst/>
            </a:prstGeom>
          </p:spPr>
        </p:pic>
        <p:grpSp>
          <p:nvGrpSpPr>
            <p:cNvPr id="46" name="组合 45"/>
            <p:cNvGrpSpPr/>
            <p:nvPr/>
          </p:nvGrpSpPr>
          <p:grpSpPr>
            <a:xfrm>
              <a:off x="7324222" y="4192421"/>
              <a:ext cx="1991399" cy="970983"/>
              <a:chOff x="1355790" y="3969359"/>
              <a:chExt cx="1991399" cy="970983"/>
            </a:xfrm>
          </p:grpSpPr>
          <p:sp>
            <p:nvSpPr>
              <p:cNvPr id="47" name="文本框 46"/>
              <p:cNvSpPr txBox="1"/>
              <p:nvPr/>
            </p:nvSpPr>
            <p:spPr>
              <a:xfrm>
                <a:off x="1355790" y="3969359"/>
                <a:ext cx="14554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5:32 p.m.</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48" name="文本框 47"/>
              <p:cNvSpPr txBox="1"/>
              <p:nvPr/>
            </p:nvSpPr>
            <p:spPr>
              <a:xfrm>
                <a:off x="1385845" y="4328108"/>
                <a:ext cx="19613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Science lab</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49" name="文本框 48"/>
              <p:cNvSpPr txBox="1"/>
              <p:nvPr/>
            </p:nvSpPr>
            <p:spPr>
              <a:xfrm>
                <a:off x="1694947" y="4601788"/>
                <a:ext cx="10690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annoyed</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grpSp>
      </p:grpSp>
      <p:grpSp>
        <p:nvGrpSpPr>
          <p:cNvPr id="29" name="组合 28"/>
          <p:cNvGrpSpPr/>
          <p:nvPr/>
        </p:nvGrpSpPr>
        <p:grpSpPr>
          <a:xfrm>
            <a:off x="10263593" y="3361545"/>
            <a:ext cx="1991399" cy="970983"/>
            <a:chOff x="10263593" y="3361545"/>
            <a:chExt cx="1991399" cy="970983"/>
          </a:xfrm>
        </p:grpSpPr>
        <p:grpSp>
          <p:nvGrpSpPr>
            <p:cNvPr id="40" name="组合 39"/>
            <p:cNvGrpSpPr/>
            <p:nvPr/>
          </p:nvGrpSpPr>
          <p:grpSpPr>
            <a:xfrm>
              <a:off x="10263593" y="3361545"/>
              <a:ext cx="1991399" cy="970983"/>
              <a:chOff x="1355790" y="3969359"/>
              <a:chExt cx="1991399" cy="970983"/>
            </a:xfrm>
          </p:grpSpPr>
          <p:sp>
            <p:nvSpPr>
              <p:cNvPr id="41" name="文本框 40"/>
              <p:cNvSpPr txBox="1"/>
              <p:nvPr/>
            </p:nvSpPr>
            <p:spPr>
              <a:xfrm>
                <a:off x="1355790" y="3969359"/>
                <a:ext cx="14554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10:29 p.m.</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42" name="文本框 41"/>
              <p:cNvSpPr txBox="1"/>
              <p:nvPr/>
            </p:nvSpPr>
            <p:spPr>
              <a:xfrm>
                <a:off x="1385845" y="4328108"/>
                <a:ext cx="19613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Bedroom</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sp>
            <p:nvSpPr>
              <p:cNvPr id="43" name="文本框 42"/>
              <p:cNvSpPr txBox="1"/>
              <p:nvPr/>
            </p:nvSpPr>
            <p:spPr>
              <a:xfrm>
                <a:off x="1694947" y="4601788"/>
                <a:ext cx="10690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rPr>
                  <a:t>happy</a:t>
                </a:r>
                <a:endParaRPr kumimoji="0" lang="zh-CN" altLang="en-US" sz="1600" b="0" i="0" u="none" strike="noStrike" kern="1200" cap="none" spc="0" normalizeH="0" baseline="0" noProof="0" dirty="0">
                  <a:ln>
                    <a:noFill/>
                  </a:ln>
                  <a:solidFill>
                    <a:srgbClr val="AD84C6">
                      <a:lumMod val="75000"/>
                    </a:srgbClr>
                  </a:solidFill>
                  <a:effectLst/>
                  <a:uLnTx/>
                  <a:uFillTx/>
                  <a:latin typeface="Arial" panose="020B0604020202020204"/>
                  <a:ea typeface="微软雅黑" panose="020B0503020204020204" charset="-122"/>
                  <a:cs typeface="+mn-cs"/>
                </a:endParaRPr>
              </a:p>
            </p:txBody>
          </p:sp>
        </p:grpSp>
        <p:pic>
          <p:nvPicPr>
            <p:cNvPr id="25" name="图片 24"/>
            <p:cNvPicPr>
              <a:picLocks noChangeAspect="1"/>
            </p:cNvPicPr>
            <p:nvPr/>
          </p:nvPicPr>
          <p:blipFill>
            <a:blip r:embed="rId9"/>
            <a:stretch>
              <a:fillRect/>
            </a:stretch>
          </p:blipFill>
          <p:spPr>
            <a:xfrm>
              <a:off x="10432306" y="4042764"/>
              <a:ext cx="279024" cy="22630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0179864" y="152180"/>
            <a:ext cx="1865499" cy="1845414"/>
          </a:xfrm>
          <a:prstGeom prst="rect">
            <a:avLst/>
          </a:prstGeom>
        </p:spPr>
      </p:pic>
      <p:sp>
        <p:nvSpPr>
          <p:cNvPr id="5" name="椭圆 4"/>
          <p:cNvSpPr/>
          <p:nvPr>
            <p:custDataLst>
              <p:tags r:id="rId3"/>
            </p:custDataLst>
          </p:nvPr>
        </p:nvSpPr>
        <p:spPr>
          <a:xfrm>
            <a:off x="10495779" y="499178"/>
            <a:ext cx="1233669" cy="1160153"/>
          </a:xfrm>
          <a:prstGeom prst="ellipse">
            <a:avLst/>
          </a:prstGeom>
          <a:solidFill>
            <a:schemeClr val="accent5">
              <a:lumMod val="40000"/>
              <a:lumOff val="60000"/>
            </a:schemeClr>
          </a:solidFill>
          <a:ln>
            <a:solidFill>
              <a:srgbClr val="CFEA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nvGrpSpPr>
          <p:cNvPr id="6" name="组合 5"/>
          <p:cNvGrpSpPr/>
          <p:nvPr>
            <p:custDataLst>
              <p:tags r:id="rId4"/>
            </p:custDataLst>
          </p:nvPr>
        </p:nvGrpSpPr>
        <p:grpSpPr>
          <a:xfrm>
            <a:off x="10822347" y="1079254"/>
            <a:ext cx="427148" cy="427149"/>
            <a:chOff x="8298323" y="129040"/>
            <a:chExt cx="702310" cy="1119999"/>
          </a:xfrm>
        </p:grpSpPr>
        <p:sp>
          <p:nvSpPr>
            <p:cNvPr id="7" name="右箭头 6"/>
            <p:cNvSpPr/>
            <p:nvPr>
              <p:custDataLst>
                <p:tags r:id="rId5"/>
              </p:custDataLst>
            </p:nvPr>
          </p:nvSpPr>
          <p:spPr>
            <a:xfrm rot="18000000" flipH="1">
              <a:off x="8060106" y="651780"/>
              <a:ext cx="1119999" cy="7452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8" name="右箭头 7"/>
            <p:cNvSpPr/>
            <p:nvPr>
              <p:custDataLst>
                <p:tags r:id="rId6"/>
              </p:custDataLst>
            </p:nvPr>
          </p:nvSpPr>
          <p:spPr>
            <a:xfrm flipH="1">
              <a:off x="8298323" y="530613"/>
              <a:ext cx="702310" cy="11884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grpSp>
        <p:nvGrpSpPr>
          <p:cNvPr id="9" name="组合 8"/>
          <p:cNvGrpSpPr/>
          <p:nvPr>
            <p:custDataLst>
              <p:tags r:id="rId7"/>
            </p:custDataLst>
          </p:nvPr>
        </p:nvGrpSpPr>
        <p:grpSpPr>
          <a:xfrm rot="16200000">
            <a:off x="10555869" y="1098272"/>
            <a:ext cx="1113487" cy="45711"/>
            <a:chOff x="8298323" y="530613"/>
            <a:chExt cx="1420396" cy="119855"/>
          </a:xfrm>
        </p:grpSpPr>
        <p:sp>
          <p:nvSpPr>
            <p:cNvPr id="10" name="右箭头 9"/>
            <p:cNvSpPr/>
            <p:nvPr>
              <p:custDataLst>
                <p:tags r:id="rId8"/>
              </p:custDataLst>
            </p:nvPr>
          </p:nvSpPr>
          <p:spPr>
            <a:xfrm>
              <a:off x="9016409" y="531628"/>
              <a:ext cx="702310" cy="1188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11" name="右箭头 10"/>
            <p:cNvSpPr/>
            <p:nvPr>
              <p:custDataLst>
                <p:tags r:id="rId9"/>
              </p:custDataLst>
            </p:nvPr>
          </p:nvSpPr>
          <p:spPr>
            <a:xfrm flipH="1">
              <a:off x="8298323" y="530613"/>
              <a:ext cx="702310" cy="11884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grpSp>
      <p:sp>
        <p:nvSpPr>
          <p:cNvPr id="12" name="椭圆 11"/>
          <p:cNvSpPr/>
          <p:nvPr>
            <p:custDataLst>
              <p:tags r:id="rId10"/>
            </p:custDataLst>
          </p:nvPr>
        </p:nvSpPr>
        <p:spPr>
          <a:xfrm>
            <a:off x="5812258" y="3789244"/>
            <a:ext cx="481174" cy="264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17" name="圆角矩形 16"/>
          <p:cNvSpPr/>
          <p:nvPr>
            <p:custDataLst>
              <p:tags r:id="rId11"/>
            </p:custDataLst>
          </p:nvPr>
        </p:nvSpPr>
        <p:spPr>
          <a:xfrm>
            <a:off x="532130" y="1047115"/>
            <a:ext cx="9780905" cy="3557270"/>
          </a:xfrm>
          <a:prstGeom prst="roundRect">
            <a:avLst/>
          </a:prstGeom>
          <a:solidFill>
            <a:schemeClr val="accent2">
              <a:lumMod val="40000"/>
              <a:lumOff val="60000"/>
            </a:schemeClr>
          </a:solidFill>
          <a:ln w="19050">
            <a:solidFill>
              <a:schemeClr val="tx1">
                <a:lumMod val="50000"/>
                <a:lumOff val="50000"/>
              </a:schemeClr>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1" rIns="91423" bIns="45711"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sp>
        <p:nvSpPr>
          <p:cNvPr id="18" name="文本框 17"/>
          <p:cNvSpPr txBox="1"/>
          <p:nvPr>
            <p:custDataLst>
              <p:tags r:id="rId12"/>
            </p:custDataLst>
          </p:nvPr>
        </p:nvSpPr>
        <p:spPr>
          <a:xfrm>
            <a:off x="704215" y="1306830"/>
            <a:ext cx="9436100" cy="2527935"/>
          </a:xfrm>
          <a:prstGeom prst="rect">
            <a:avLst/>
          </a:prstGeom>
          <a:noFill/>
        </p:spPr>
        <p:txBody>
          <a:bodyPr wrap="square" rtlCol="0">
            <a:spAutoFit/>
          </a:bodyPr>
          <a:lstStyle/>
          <a:p>
            <a:pPr marL="0" marR="0" lvl="0" indent="0" algn="l" defTabSz="914400" rtl="0" eaLnBrk="0" fontAlgn="base" latinLnBrk="0" hangingPunct="0">
              <a:lnSpc>
                <a:spcPct val="11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6096E6">
                    <a:lumMod val="75000"/>
                  </a:srgbClr>
                </a:solidFill>
                <a:effectLst/>
                <a:uLnTx/>
                <a:uFillTx/>
                <a:latin typeface="Calibri" panose="020F0502020204030204" pitchFamily="34" charset="0"/>
                <a:ea typeface="宋体" panose="02010600030101010101" pitchFamily="2" charset="-122"/>
                <a:cs typeface="Arial" panose="020B0604020202020204"/>
              </a:rPr>
              <a:t>I’m not outgoing, so I’m a little </a:t>
            </a: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Arial" panose="020B0604020202020204"/>
              </a:rPr>
              <a:t>anxious </a:t>
            </a:r>
            <a:r>
              <a:rPr kumimoji="0" lang="en-US" altLang="zh-CN" sz="3600" b="1" i="0" u="none" strike="noStrike" kern="1200" cap="none" spc="0" normalizeH="0" baseline="0" noProof="0" dirty="0">
                <a:ln>
                  <a:noFill/>
                </a:ln>
                <a:solidFill>
                  <a:srgbClr val="6096E6">
                    <a:lumMod val="75000"/>
                  </a:srgbClr>
                </a:solidFill>
                <a:effectLst/>
                <a:uLnTx/>
                <a:uFillTx/>
                <a:latin typeface="Calibri" panose="020F0502020204030204" pitchFamily="34" charset="0"/>
                <a:ea typeface="宋体" panose="02010600030101010101" pitchFamily="2" charset="-122"/>
                <a:cs typeface="Arial" panose="020B0604020202020204"/>
              </a:rPr>
              <a:t>right now. I want to make a good first impression. </a:t>
            </a:r>
            <a:endParaRPr kumimoji="0" lang="en-US" altLang="zh-CN" sz="3600" b="1" i="0" u="none" strike="noStrike" kern="1200" cap="none" spc="0" normalizeH="0" baseline="0" noProof="0" dirty="0">
              <a:ln>
                <a:noFill/>
              </a:ln>
              <a:solidFill>
                <a:srgbClr val="6096E6">
                  <a:lumMod val="75000"/>
                </a:srgbClr>
              </a:solidFill>
              <a:effectLst/>
              <a:uLnTx/>
              <a:uFillTx/>
              <a:latin typeface="Calibri" panose="020F0502020204030204" pitchFamily="34" charset="0"/>
              <a:ea typeface="宋体" panose="02010600030101010101" pitchFamily="2" charset="-122"/>
              <a:cs typeface="Arial" panose="020B0604020202020204"/>
            </a:endParaRPr>
          </a:p>
          <a:p>
            <a:pPr marL="0" marR="0" lvl="0" indent="0" algn="l" defTabSz="914400" rtl="0" eaLnBrk="0" fontAlgn="base" latinLnBrk="0" hangingPunct="0">
              <a:lnSpc>
                <a:spcPct val="11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6096E6">
                    <a:lumMod val="75000"/>
                  </a:srgbClr>
                </a:solidFill>
                <a:effectLst/>
                <a:uLnTx/>
                <a:uFillTx/>
                <a:latin typeface="Calibri" panose="020F0502020204030204" pitchFamily="34" charset="0"/>
                <a:ea typeface="宋体" panose="02010600030101010101" pitchFamily="2" charset="-122"/>
                <a:cs typeface="Arial" panose="020B0604020202020204"/>
              </a:rPr>
              <a:t>Will I make any friends? </a:t>
            </a: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Arial" panose="020B0604020202020204"/>
              </a:rPr>
              <a:t>What if </a:t>
            </a:r>
            <a:r>
              <a:rPr kumimoji="0" lang="en-US" altLang="zh-CN" sz="3600" b="1" i="0" u="none" strike="noStrike" kern="1200" cap="none" spc="0" normalizeH="0" baseline="0" noProof="0" dirty="0">
                <a:ln>
                  <a:noFill/>
                </a:ln>
                <a:solidFill>
                  <a:srgbClr val="6096E6">
                    <a:lumMod val="75000"/>
                  </a:srgbClr>
                </a:solidFill>
                <a:effectLst/>
                <a:uLnTx/>
                <a:uFillTx/>
                <a:latin typeface="Calibri" panose="020F0502020204030204" pitchFamily="34" charset="0"/>
                <a:ea typeface="宋体" panose="02010600030101010101" pitchFamily="2" charset="-122"/>
                <a:cs typeface="Arial" panose="020B0604020202020204"/>
              </a:rPr>
              <a:t>no one talks to me?</a:t>
            </a:r>
            <a:endParaRPr kumimoji="0" lang="en-US" altLang="zh-CN" sz="3600" b="1" i="0" u="none" strike="noStrike" kern="1200" cap="none" spc="0" normalizeH="0" baseline="0" noProof="0" dirty="0">
              <a:ln>
                <a:noFill/>
              </a:ln>
              <a:solidFill>
                <a:srgbClr val="6096E6">
                  <a:lumMod val="75000"/>
                </a:srgbClr>
              </a:solidFill>
              <a:effectLst/>
              <a:uLnTx/>
              <a:uFillTx/>
              <a:latin typeface="Calibri" panose="020F0502020204030204" pitchFamily="34" charset="0"/>
              <a:ea typeface="宋体" panose="02010600030101010101" pitchFamily="2" charset="-122"/>
              <a:cs typeface="Arial" panose="020B0604020202020204"/>
            </a:endParaRPr>
          </a:p>
        </p:txBody>
      </p:sp>
      <p:pic>
        <p:nvPicPr>
          <p:cNvPr id="14" name="图片 13"/>
          <p:cNvPicPr>
            <a:picLocks noChangeAspect="1"/>
          </p:cNvPicPr>
          <p:nvPr>
            <p:custDataLst>
              <p:tags r:id="rId13"/>
            </p:custDataLst>
          </p:nvPr>
        </p:nvPicPr>
        <p:blipFill>
          <a:blip r:embed="rId14"/>
          <a:srcRect t="7010" r="24847"/>
          <a:stretch>
            <a:fillRect/>
          </a:stretch>
        </p:blipFill>
        <p:spPr>
          <a:xfrm>
            <a:off x="2081" y="4604167"/>
            <a:ext cx="1340237" cy="2253833"/>
          </a:xfrm>
          <a:prstGeom prst="rect">
            <a:avLst/>
          </a:prstGeom>
        </p:spPr>
      </p:pic>
      <p:sp>
        <p:nvSpPr>
          <p:cNvPr id="15" name="矩形 14"/>
          <p:cNvSpPr/>
          <p:nvPr>
            <p:custDataLst>
              <p:tags r:id="rId15"/>
            </p:custDataLst>
          </p:nvPr>
        </p:nvSpPr>
        <p:spPr>
          <a:xfrm>
            <a:off x="4076334" y="49506"/>
            <a:ext cx="1764665" cy="768350"/>
          </a:xfrm>
          <a:prstGeom prst="rect">
            <a:avLst/>
          </a:prstGeom>
          <a:noFill/>
          <a:ln>
            <a:noFill/>
          </a:ln>
        </p:spPr>
        <p:txBody>
          <a:bodyPr wrap="none"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0" normalizeH="0" baseline="0" noProof="0">
                <a:ln w="22225">
                  <a:solidFill>
                    <a:srgbClr val="58B6E5"/>
                  </a:solidFill>
                  <a:prstDash val="solid"/>
                </a:ln>
                <a:solidFill>
                  <a:srgbClr val="FFBA55">
                    <a:lumMod val="75000"/>
                  </a:srgbClr>
                </a:solidFill>
                <a:effectLst/>
                <a:uLnTx/>
                <a:uFillTx/>
                <a:latin typeface="Calibri" panose="020F0502020204030204" pitchFamily="34" charset="0"/>
                <a:ea typeface="宋体" panose="02010600030101010101" pitchFamily="2" charset="-122"/>
                <a:cs typeface="Arial" panose="020B0604020202020204"/>
              </a:rPr>
              <a:t>Para. 1</a:t>
            </a:r>
            <a:endParaRPr kumimoji="0" lang="en-US" altLang="zh-CN" sz="4400" b="1" i="0" u="none" strike="noStrike" kern="1200" cap="none" spc="0" normalizeH="0" baseline="0" noProof="0">
              <a:ln w="22225">
                <a:solidFill>
                  <a:srgbClr val="58B6E5"/>
                </a:solidFill>
                <a:prstDash val="solid"/>
              </a:ln>
              <a:solidFill>
                <a:srgbClr val="FFBA55">
                  <a:lumMod val="75000"/>
                </a:srgbClr>
              </a:solidFill>
              <a:effectLst/>
              <a:uLnTx/>
              <a:uFillTx/>
              <a:latin typeface="Calibri" panose="020F0502020204030204" pitchFamily="34" charset="0"/>
              <a:ea typeface="宋体" panose="02010600030101010101" pitchFamily="2" charset="-122"/>
              <a:cs typeface="Arial" panose="020B0604020202020204"/>
            </a:endParaRPr>
          </a:p>
        </p:txBody>
      </p:sp>
      <p:pic>
        <p:nvPicPr>
          <p:cNvPr id="16" name="图片 15"/>
          <p:cNvPicPr>
            <a:picLocks noChangeAspect="1"/>
          </p:cNvPicPr>
          <p:nvPr>
            <p:custDataLst>
              <p:tags r:id="rId16"/>
            </p:custDataLst>
          </p:nvPr>
        </p:nvPicPr>
        <p:blipFill>
          <a:blip r:embed="rId17"/>
          <a:stretch>
            <a:fillRect/>
          </a:stretch>
        </p:blipFill>
        <p:spPr>
          <a:xfrm>
            <a:off x="5988685" y="0"/>
            <a:ext cx="1125855" cy="943610"/>
          </a:xfrm>
          <a:prstGeom prst="rect">
            <a:avLst/>
          </a:prstGeom>
        </p:spPr>
      </p:pic>
      <p:sp>
        <p:nvSpPr>
          <p:cNvPr id="19" name="文本框 18"/>
          <p:cNvSpPr txBox="1"/>
          <p:nvPr>
            <p:custDataLst>
              <p:tags r:id="rId18"/>
            </p:custDataLst>
          </p:nvPr>
        </p:nvSpPr>
        <p:spPr>
          <a:xfrm>
            <a:off x="1342318" y="4707390"/>
            <a:ext cx="9873692" cy="645160"/>
          </a:xfrm>
          <a:prstGeom prst="rect">
            <a:avLst/>
          </a:prstGeom>
          <a:solidFill>
            <a:schemeClr val="accent4">
              <a:lumMod val="60000"/>
              <a:lumOff val="4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Arial" panose="020B0604020202020204"/>
              </a:rPr>
              <a:t>Why did Han Jing feel anxious before school?</a:t>
            </a:r>
            <a:endParaRPr kumimoji="0" lang="en-US" altLang="zh-CN" sz="36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Arial" panose="020B0604020202020204"/>
            </a:endParaRPr>
          </a:p>
        </p:txBody>
      </p:sp>
      <p:cxnSp>
        <p:nvCxnSpPr>
          <p:cNvPr id="21" name="直接连接符 20"/>
          <p:cNvCxnSpPr/>
          <p:nvPr>
            <p:custDataLst>
              <p:tags r:id="rId19"/>
            </p:custDataLst>
          </p:nvPr>
        </p:nvCxnSpPr>
        <p:spPr>
          <a:xfrm>
            <a:off x="1614518" y="1988474"/>
            <a:ext cx="2461439" cy="9523"/>
          </a:xfrm>
          <a:prstGeom prst="line">
            <a:avLst/>
          </a:prstGeom>
          <a:ln w="60325"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sp>
        <p:nvSpPr>
          <p:cNvPr id="22" name="椭圆 21"/>
          <p:cNvSpPr/>
          <p:nvPr>
            <p:custDataLst>
              <p:tags r:id="rId20"/>
            </p:custDataLst>
          </p:nvPr>
        </p:nvSpPr>
        <p:spPr>
          <a:xfrm>
            <a:off x="4075923" y="1413917"/>
            <a:ext cx="543459" cy="583457"/>
          </a:xfrm>
          <a:prstGeom prst="ellipse">
            <a:avLst/>
          </a:prstGeom>
          <a:noFill/>
          <a:ln w="666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Arial" panose="020B0604020202020204"/>
            </a:endParaRPr>
          </a:p>
        </p:txBody>
      </p:sp>
      <p:cxnSp>
        <p:nvCxnSpPr>
          <p:cNvPr id="33" name="直接连接符 32"/>
          <p:cNvCxnSpPr/>
          <p:nvPr>
            <p:custDataLst>
              <p:tags r:id="rId21"/>
            </p:custDataLst>
          </p:nvPr>
        </p:nvCxnSpPr>
        <p:spPr>
          <a:xfrm>
            <a:off x="5516280" y="3098264"/>
            <a:ext cx="1260475" cy="5715"/>
          </a:xfrm>
          <a:prstGeom prst="line">
            <a:avLst/>
          </a:prstGeom>
          <a:ln w="63500"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pic>
        <p:nvPicPr>
          <p:cNvPr id="37" name="图片 3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rcRect t="34661" r="16232"/>
          <a:stretch>
            <a:fillRect/>
          </a:stretch>
        </p:blipFill>
        <p:spPr>
          <a:xfrm rot="3600000" flipH="1">
            <a:off x="1391299" y="3179291"/>
            <a:ext cx="379546" cy="331841"/>
          </a:xfrm>
          <a:prstGeom prst="rect">
            <a:avLst/>
          </a:prstGeom>
        </p:spPr>
      </p:pic>
      <p:sp>
        <p:nvSpPr>
          <p:cNvPr id="38" name="文本框 37"/>
          <p:cNvSpPr txBox="1"/>
          <p:nvPr>
            <p:custDataLst>
              <p:tags r:id="rId24"/>
            </p:custDataLst>
          </p:nvPr>
        </p:nvSpPr>
        <p:spPr>
          <a:xfrm>
            <a:off x="5247640" y="3312795"/>
            <a:ext cx="3971290" cy="521970"/>
          </a:xfrm>
          <a:prstGeom prst="rect">
            <a:avLst/>
          </a:prstGeom>
          <a:noFill/>
        </p:spPr>
        <p:txBody>
          <a:bodyPr wrap="square" rtlCol="0">
            <a:spAutoFit/>
          </a:bodyPr>
          <a:lstStyle>
            <a:defPPr>
              <a:defRPr lang="zh-CN"/>
            </a:defPPr>
            <a:lvl1pPr>
              <a:defRPr sz="1400" b="1">
                <a:solidFill>
                  <a:srgbClr val="C00000"/>
                </a:solidFill>
                <a:latin typeface="微软雅黑" panose="020B0503020204020204" charset="-122"/>
                <a:ea typeface="微软雅黑" panose="020B0503020204020204" charset="-122"/>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rPr>
              <a:t>要是</a:t>
            </a:r>
            <a:r>
              <a:rPr kumimoji="0" lang="en-US" altLang="zh-CN"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rPr>
              <a:t>......</a:t>
            </a:r>
            <a:r>
              <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rPr>
              <a:t>会怎么样呢？</a:t>
            </a:r>
            <a:endPar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endParaRPr>
          </a:p>
        </p:txBody>
      </p:sp>
      <p:cxnSp>
        <p:nvCxnSpPr>
          <p:cNvPr id="13" name="直接箭头连接符 12"/>
          <p:cNvCxnSpPr/>
          <p:nvPr>
            <p:custDataLst>
              <p:tags r:id="rId25"/>
            </p:custDataLst>
          </p:nvPr>
        </p:nvCxnSpPr>
        <p:spPr>
          <a:xfrm flipV="1">
            <a:off x="6532245" y="1831975"/>
            <a:ext cx="1099185" cy="3093720"/>
          </a:xfrm>
          <a:prstGeom prst="straightConnector1">
            <a:avLst/>
          </a:prstGeom>
          <a:ln w="603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6"/>
            </p:custDataLst>
          </p:nvPr>
        </p:nvSpPr>
        <p:spPr>
          <a:xfrm>
            <a:off x="1375803" y="5372150"/>
            <a:ext cx="9873692" cy="645160"/>
          </a:xfrm>
          <a:prstGeom prst="rect">
            <a:avLst/>
          </a:prstGeom>
          <a:solidFill>
            <a:schemeClr val="accent4">
              <a:lumMod val="60000"/>
              <a:lumOff val="4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Arial" panose="020B0604020202020204"/>
              </a:rPr>
              <a:t>Because she is not outgoing.</a:t>
            </a:r>
            <a:endParaRPr kumimoji="0" lang="en-US" altLang="zh-CN" sz="36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Arial" panose="020B0604020202020204"/>
            </a:endParaRPr>
          </a:p>
        </p:txBody>
      </p:sp>
      <p:grpSp>
        <p:nvGrpSpPr>
          <p:cNvPr id="20" name="组合 19"/>
          <p:cNvGrpSpPr/>
          <p:nvPr>
            <p:custDataLst>
              <p:tags r:id="rId27"/>
            </p:custDataLst>
          </p:nvPr>
        </p:nvGrpSpPr>
        <p:grpSpPr>
          <a:xfrm>
            <a:off x="-99695" y="49530"/>
            <a:ext cx="4176395" cy="720090"/>
            <a:chOff x="113443" y="709904"/>
            <a:chExt cx="4075994" cy="720081"/>
          </a:xfrm>
        </p:grpSpPr>
        <p:pic>
          <p:nvPicPr>
            <p:cNvPr id="23" name="图片 22"/>
            <p:cNvPicPr>
              <a:picLocks noChangeAspect="1"/>
            </p:cNvPicPr>
            <p:nvPr userDrawn="1">
              <p:custDataLst>
                <p:tags r:id="rId28"/>
              </p:custDataLst>
            </p:nvPr>
          </p:nvPicPr>
          <p:blipFill>
            <a:blip r:embed="rId29"/>
            <a:srcRect l="9908" t="4477" r="7963" b="9921"/>
            <a:stretch>
              <a:fillRect/>
            </a:stretch>
          </p:blipFill>
          <p:spPr>
            <a:xfrm>
              <a:off x="373013" y="709904"/>
              <a:ext cx="3816424" cy="720081"/>
            </a:xfrm>
            <a:prstGeom prst="rect">
              <a:avLst/>
            </a:prstGeom>
          </p:spPr>
        </p:pic>
        <p:pic>
          <p:nvPicPr>
            <p:cNvPr id="25" name="图片 24"/>
            <p:cNvPicPr>
              <a:picLocks noChangeAspect="1"/>
            </p:cNvPicPr>
            <p:nvPr userDrawn="1">
              <p:custDataLst>
                <p:tags r:id="rId30"/>
              </p:custDataLst>
            </p:nvPr>
          </p:nvPicPr>
          <p:blipFill>
            <a:blip r:embed="rId31"/>
            <a:stretch>
              <a:fillRect/>
            </a:stretch>
          </p:blipFill>
          <p:spPr>
            <a:xfrm>
              <a:off x="113443" y="793088"/>
              <a:ext cx="1005430" cy="636262"/>
            </a:xfrm>
            <a:prstGeom prst="rect">
              <a:avLst/>
            </a:prstGeom>
          </p:spPr>
        </p:pic>
      </p:grpSp>
      <p:sp>
        <p:nvSpPr>
          <p:cNvPr id="14343" name="TextBox 4"/>
          <p:cNvSpPr txBox="1">
            <a:spLocks noChangeArrowheads="1"/>
          </p:cNvSpPr>
          <p:nvPr>
            <p:custDataLst>
              <p:tags r:id="rId32"/>
            </p:custDataLst>
          </p:nvPr>
        </p:nvSpPr>
        <p:spPr bwMode="auto">
          <a:xfrm>
            <a:off x="541020" y="123825"/>
            <a:ext cx="371856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0" cap="none" spc="200" normalizeH="0" baseline="0" noProof="0" dirty="0">
                <a:ln>
                  <a:noFill/>
                </a:ln>
                <a:solidFill>
                  <a:srgbClr val="000000"/>
                </a:solidFill>
                <a:effectLst/>
                <a:uLnTx/>
                <a:uFillTx/>
                <a:latin typeface="Times New Roman" panose="02020603050405020304" pitchFamily="18" charset="0"/>
                <a:ea typeface="Arial" panose="020B0604020202020204"/>
                <a:cs typeface="Times New Roman" panose="02020603050405020304" pitchFamily="18" charset="0"/>
              </a:rPr>
              <a:t>Detailed reading</a:t>
            </a:r>
            <a:endParaRPr kumimoji="0" lang="en-US" altLang="zh-CN" sz="2800" b="1" i="0" u="none" strike="noStrike" kern="0" cap="none" spc="200" normalizeH="0" baseline="0" noProof="0" dirty="0">
              <a:ln>
                <a:noFill/>
              </a:ln>
              <a:solidFill>
                <a:srgbClr val="000000"/>
              </a:solidFill>
              <a:effectLst/>
              <a:uLnTx/>
              <a:uFillTx/>
              <a:latin typeface="Times New Roman" panose="02020603050405020304" pitchFamily="18" charset="0"/>
              <a:ea typeface="Arial" panose="020B0604020202020204"/>
              <a:cs typeface="Times New Roman" panose="02020603050405020304" pitchFamily="18" charset="0"/>
            </a:endParaRPr>
          </a:p>
        </p:txBody>
      </p:sp>
      <p:sp>
        <p:nvSpPr>
          <p:cNvPr id="26" name="矩形: 圆角 25"/>
          <p:cNvSpPr/>
          <p:nvPr/>
        </p:nvSpPr>
        <p:spPr>
          <a:xfrm>
            <a:off x="2401647" y="6036910"/>
            <a:ext cx="1535634" cy="725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Key Words</a:t>
            </a:r>
            <a:endParaRPr lang="zh-CN" altLang="en-US" dirty="0"/>
          </a:p>
        </p:txBody>
      </p:sp>
      <p:sp>
        <p:nvSpPr>
          <p:cNvPr id="27" name="加号 26"/>
          <p:cNvSpPr/>
          <p:nvPr/>
        </p:nvSpPr>
        <p:spPr>
          <a:xfrm>
            <a:off x="4378393" y="6106161"/>
            <a:ext cx="618217" cy="587433"/>
          </a:xfrm>
          <a:prstGeom prst="mathPlus">
            <a:avLst/>
          </a:prstGeom>
          <a:solidFill>
            <a:srgbClr val="AD84C6"/>
          </a:solidFill>
          <a:ln w="12700" cap="flat" cmpd="sng" algn="ctr">
            <a:solidFill>
              <a:srgbClr val="AD84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28" name="矩形: 圆角 27"/>
          <p:cNvSpPr/>
          <p:nvPr/>
        </p:nvSpPr>
        <p:spPr>
          <a:xfrm>
            <a:off x="5656054" y="6053083"/>
            <a:ext cx="1535634" cy="725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Link Words</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27" presetClass="entr" presetSubtype="0" fill="hold" grpId="0" nodeType="withEffect">
                                  <p:stCondLst>
                                    <p:cond delay="0"/>
                                  </p:stCondLst>
                                  <p:iterate type="lt">
                                    <p:tmPct val="50000"/>
                                  </p:iterate>
                                  <p:childTnLst>
                                    <p:set>
                                      <p:cBhvr>
                                        <p:cTn id="33" dur="1" fill="hold">
                                          <p:stCondLst>
                                            <p:cond delay="0"/>
                                          </p:stCondLst>
                                        </p:cTn>
                                        <p:tgtEl>
                                          <p:spTgt spid="38"/>
                                        </p:tgtEl>
                                        <p:attrNameLst>
                                          <p:attrName>style.visibility</p:attrName>
                                        </p:attrNameLst>
                                      </p:cBhvr>
                                      <p:to>
                                        <p:strVal val="visible"/>
                                      </p:to>
                                    </p:set>
                                    <p:anim calcmode="discrete" valueType="clr">
                                      <p:cBhvr override="childStyle">
                                        <p:cTn id="34" dur="1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35" dur="180"/>
                                        <p:tgtEl>
                                          <p:spTgt spid="38"/>
                                        </p:tgtEl>
                                        <p:attrNameLst>
                                          <p:attrName>fillcolor</p:attrName>
                                        </p:attrNameLst>
                                      </p:cBhvr>
                                      <p:tavLst>
                                        <p:tav tm="0">
                                          <p:val>
                                            <p:clrVal>
                                              <a:schemeClr val="accent2"/>
                                            </p:clrVal>
                                          </p:val>
                                        </p:tav>
                                        <p:tav tm="50000">
                                          <p:val>
                                            <p:clrVal>
                                              <a:schemeClr val="hlink"/>
                                            </p:clrVal>
                                          </p:val>
                                        </p:tav>
                                      </p:tavLst>
                                    </p:anim>
                                    <p:set>
                                      <p:cBhvr>
                                        <p:cTn id="36" dur="180"/>
                                        <p:tgtEl>
                                          <p:spTgt spid="38"/>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38" grpId="0"/>
      <p:bldP spid="2" grpId="0" animBg="1"/>
      <p:bldP spid="26" grpId="0" animBg="1"/>
      <p:bldP spid="27" grpId="0" animBg="1"/>
      <p:bldP spid="28" grpId="0" animBg="1"/>
    </p:bldLst>
  </p:timing>
</p:sld>
</file>

<file path=ppt/tags/tag1.xml><?xml version="1.0" encoding="utf-8"?>
<p:tagLst xmlns:p="http://schemas.openxmlformats.org/presentationml/2006/main">
  <p:tag name="AS_UNIQUEID" val="228"/>
</p:tagLst>
</file>

<file path=ppt/tags/tag10.xml><?xml version="1.0" encoding="utf-8"?>
<p:tagLst xmlns:p="http://schemas.openxmlformats.org/presentationml/2006/main">
  <p:tag name="AS_UNIQUEID" val="242"/>
</p:tagLst>
</file>

<file path=ppt/tags/tag100.xml><?xml version="1.0" encoding="utf-8"?>
<p:tagLst xmlns:p="http://schemas.openxmlformats.org/presentationml/2006/main">
  <p:tag name="AS_UNIQUEID" val="2844"/>
</p:tagLst>
</file>

<file path=ppt/tags/tag1000.xml><?xml version="1.0" encoding="utf-8"?>
<p:tagLst xmlns:p="http://schemas.openxmlformats.org/presentationml/2006/main">
  <p:tag name="AS_UNIQUEID" val="13"/>
</p:tagLst>
</file>

<file path=ppt/tags/tag1001.xml><?xml version="1.0" encoding="utf-8"?>
<p:tagLst xmlns:p="http://schemas.openxmlformats.org/presentationml/2006/main">
  <p:tag name="AS_UNIQUEID" val="14"/>
</p:tagLst>
</file>

<file path=ppt/tags/tag1002.xml><?xml version="1.0" encoding="utf-8"?>
<p:tagLst xmlns:p="http://schemas.openxmlformats.org/presentationml/2006/main">
  <p:tag name="AS_UNIQUEID" val="15"/>
</p:tagLst>
</file>

<file path=ppt/tags/tag1003.xml><?xml version="1.0" encoding="utf-8"?>
<p:tagLst xmlns:p="http://schemas.openxmlformats.org/presentationml/2006/main">
  <p:tag name="AS_UNIQUEID" val="16"/>
</p:tagLst>
</file>

<file path=ppt/tags/tag1004.xml><?xml version="1.0" encoding="utf-8"?>
<p:tagLst xmlns:p="http://schemas.openxmlformats.org/presentationml/2006/main">
  <p:tag name="AS_UNIQUEID" val="17"/>
</p:tagLst>
</file>

<file path=ppt/tags/tag1005.xml><?xml version="1.0" encoding="utf-8"?>
<p:tagLst xmlns:p="http://schemas.openxmlformats.org/presentationml/2006/main">
  <p:tag name="AS_UNIQUEID" val="18"/>
</p:tagLst>
</file>

<file path=ppt/tags/tag1006.xml><?xml version="1.0" encoding="utf-8"?>
<p:tagLst xmlns:p="http://schemas.openxmlformats.org/presentationml/2006/main">
  <p:tag name="AS_UNIQUEID" val="19"/>
</p:tagLst>
</file>

<file path=ppt/tags/tag1007.xml><?xml version="1.0" encoding="utf-8"?>
<p:tagLst xmlns:p="http://schemas.openxmlformats.org/presentationml/2006/main">
  <p:tag name="AS_UNIQUEID" val="20"/>
</p:tagLst>
</file>

<file path=ppt/tags/tag1008.xml><?xml version="1.0" encoding="utf-8"?>
<p:tagLst xmlns:p="http://schemas.openxmlformats.org/presentationml/2006/main">
  <p:tag name="AS_UNIQUEID" val="21"/>
</p:tagLst>
</file>

<file path=ppt/tags/tag1009.xml><?xml version="1.0" encoding="utf-8"?>
<p:tagLst xmlns:p="http://schemas.openxmlformats.org/presentationml/2006/main">
  <p:tag name="AS_UNIQUEID" val="22"/>
</p:tagLst>
</file>

<file path=ppt/tags/tag101.xml><?xml version="1.0" encoding="utf-8"?>
<p:tagLst xmlns:p="http://schemas.openxmlformats.org/presentationml/2006/main">
  <p:tag name="AS_UNIQUEID" val="2845"/>
</p:tagLst>
</file>

<file path=ppt/tags/tag1010.xml><?xml version="1.0" encoding="utf-8"?>
<p:tagLst xmlns:p="http://schemas.openxmlformats.org/presentationml/2006/main">
  <p:tag name="AS_UNIQUEID" val="23"/>
</p:tagLst>
</file>

<file path=ppt/tags/tag1011.xml><?xml version="1.0" encoding="utf-8"?>
<p:tagLst xmlns:p="http://schemas.openxmlformats.org/presentationml/2006/main">
  <p:tag name="AS_UNIQUEID" val="3214"/>
</p:tagLst>
</file>

<file path=ppt/tags/tag1012.xml><?xml version="1.0" encoding="utf-8"?>
<p:tagLst xmlns:p="http://schemas.openxmlformats.org/presentationml/2006/main">
  <p:tag name="AS_UNIQUEID" val="2"/>
</p:tagLst>
</file>

<file path=ppt/tags/tag1013.xml><?xml version="1.0" encoding="utf-8"?>
<p:tagLst xmlns:p="http://schemas.openxmlformats.org/presentationml/2006/main">
  <p:tag name="AS_UNIQUEID" val="3"/>
</p:tagLst>
</file>

<file path=ppt/tags/tag1014.xml><?xml version="1.0" encoding="utf-8"?>
<p:tagLst xmlns:p="http://schemas.openxmlformats.org/presentationml/2006/main">
  <p:tag name="AS_UNIQUEID" val="4"/>
</p:tagLst>
</file>

<file path=ppt/tags/tag1015.xml><?xml version="1.0" encoding="utf-8"?>
<p:tagLst xmlns:p="http://schemas.openxmlformats.org/presentationml/2006/main">
  <p:tag name="AS_UNIQUEID" val="3226"/>
</p:tagLst>
</file>

<file path=ppt/tags/tag1016.xml><?xml version="1.0" encoding="utf-8"?>
<p:tagLst xmlns:p="http://schemas.openxmlformats.org/presentationml/2006/main">
  <p:tag name="AS_UNIQUEID" val="3227"/>
</p:tagLst>
</file>

<file path=ppt/tags/tag1017.xml><?xml version="1.0" encoding="utf-8"?>
<p:tagLst xmlns:p="http://schemas.openxmlformats.org/presentationml/2006/main">
  <p:tag name="AS_UNIQUEID" val="3228"/>
</p:tagLst>
</file>

<file path=ppt/tags/tag1018.xml><?xml version="1.0" encoding="utf-8"?>
<p:tagLst xmlns:p="http://schemas.openxmlformats.org/presentationml/2006/main">
  <p:tag name="AS_UNIQUEID" val="3229"/>
</p:tagLst>
</file>

<file path=ppt/tags/tag1019.xml><?xml version="1.0" encoding="utf-8"?>
<p:tagLst xmlns:p="http://schemas.openxmlformats.org/presentationml/2006/main">
  <p:tag name="AS_UNIQUEID" val="3230"/>
</p:tagLst>
</file>

<file path=ppt/tags/tag102.xml><?xml version="1.0" encoding="utf-8"?>
<p:tagLst xmlns:p="http://schemas.openxmlformats.org/presentationml/2006/main">
  <p:tag name="AS_UNIQUEID" val="2846"/>
</p:tagLst>
</file>

<file path=ppt/tags/tag1020.xml><?xml version="1.0" encoding="utf-8"?>
<p:tagLst xmlns:p="http://schemas.openxmlformats.org/presentationml/2006/main">
  <p:tag name="AS_UNIQUEID" val="3231"/>
</p:tagLst>
</file>

<file path=ppt/tags/tag1021.xml><?xml version="1.0" encoding="utf-8"?>
<p:tagLst xmlns:p="http://schemas.openxmlformats.org/presentationml/2006/main">
  <p:tag name="AS_UNIQUEID" val="3232"/>
</p:tagLst>
</file>

<file path=ppt/tags/tag1022.xml><?xml version="1.0" encoding="utf-8"?>
<p:tagLst xmlns:p="http://schemas.openxmlformats.org/presentationml/2006/main">
  <p:tag name="AS_UNIQUEID" val="3233"/>
</p:tagLst>
</file>

<file path=ppt/tags/tag1023.xml><?xml version="1.0" encoding="utf-8"?>
<p:tagLst xmlns:p="http://schemas.openxmlformats.org/presentationml/2006/main">
  <p:tag name="AS_UNIQUEID" val="3234"/>
</p:tagLst>
</file>

<file path=ppt/tags/tag1024.xml><?xml version="1.0" encoding="utf-8"?>
<p:tagLst xmlns:p="http://schemas.openxmlformats.org/presentationml/2006/main">
  <p:tag name="AS_UNIQUEID" val="3235"/>
</p:tagLst>
</file>

<file path=ppt/tags/tag1025.xml><?xml version="1.0" encoding="utf-8"?>
<p:tagLst xmlns:p="http://schemas.openxmlformats.org/presentationml/2006/main">
  <p:tag name="AS_UNIQUEID" val="3236"/>
</p:tagLst>
</file>

<file path=ppt/tags/tag1026.xml><?xml version="1.0" encoding="utf-8"?>
<p:tagLst xmlns:p="http://schemas.openxmlformats.org/presentationml/2006/main">
  <p:tag name="AS_UNIQUEID" val="3237"/>
</p:tagLst>
</file>

<file path=ppt/tags/tag1027.xml><?xml version="1.0" encoding="utf-8"?>
<p:tagLst xmlns:p="http://schemas.openxmlformats.org/presentationml/2006/main">
  <p:tag name="AS_UNIQUEID" val="3238"/>
</p:tagLst>
</file>

<file path=ppt/tags/tag1028.xml><?xml version="1.0" encoding="utf-8"?>
<p:tagLst xmlns:p="http://schemas.openxmlformats.org/presentationml/2006/main">
  <p:tag name="AS_UNIQUEID" val="3239"/>
</p:tagLst>
</file>

<file path=ppt/tags/tag1029.xml><?xml version="1.0" encoding="utf-8"?>
<p:tagLst xmlns:p="http://schemas.openxmlformats.org/presentationml/2006/main">
  <p:tag name="AS_UNIQUEID" val="3240"/>
</p:tagLst>
</file>

<file path=ppt/tags/tag103.xml><?xml version="1.0" encoding="utf-8"?>
<p:tagLst xmlns:p="http://schemas.openxmlformats.org/presentationml/2006/main">
  <p:tag name="AS_UNIQUEID" val="2847"/>
</p:tagLst>
</file>

<file path=ppt/tags/tag1030.xml><?xml version="1.0" encoding="utf-8"?>
<p:tagLst xmlns:p="http://schemas.openxmlformats.org/presentationml/2006/main">
  <p:tag name="AS_UNIQUEID" val="3241"/>
</p:tagLst>
</file>

<file path=ppt/tags/tag1031.xml><?xml version="1.0" encoding="utf-8"?>
<p:tagLst xmlns:p="http://schemas.openxmlformats.org/presentationml/2006/main">
  <p:tag name="AS_UNIQUEID" val="3242"/>
</p:tagLst>
</file>

<file path=ppt/tags/tag1032.xml><?xml version="1.0" encoding="utf-8"?>
<p:tagLst xmlns:p="http://schemas.openxmlformats.org/presentationml/2006/main">
  <p:tag name="AS_UNIQUEID" val="3243"/>
</p:tagLst>
</file>

<file path=ppt/tags/tag1033.xml><?xml version="1.0" encoding="utf-8"?>
<p:tagLst xmlns:p="http://schemas.openxmlformats.org/presentationml/2006/main">
  <p:tag name="AS_UNIQUEID" val="3244"/>
</p:tagLst>
</file>

<file path=ppt/tags/tag1034.xml><?xml version="1.0" encoding="utf-8"?>
<p:tagLst xmlns:p="http://schemas.openxmlformats.org/presentationml/2006/main">
  <p:tag name="AS_UNIQUEID" val="3245"/>
</p:tagLst>
</file>

<file path=ppt/tags/tag1035.xml><?xml version="1.0" encoding="utf-8"?>
<p:tagLst xmlns:p="http://schemas.openxmlformats.org/presentationml/2006/main">
  <p:tag name="AS_UNIQUEID" val="3246"/>
</p:tagLst>
</file>

<file path=ppt/tags/tag1036.xml><?xml version="1.0" encoding="utf-8"?>
<p:tagLst xmlns:p="http://schemas.openxmlformats.org/presentationml/2006/main">
  <p:tag name="AS_UNIQUEID" val="3247"/>
</p:tagLst>
</file>

<file path=ppt/tags/tag1037.xml><?xml version="1.0" encoding="utf-8"?>
<p:tagLst xmlns:p="http://schemas.openxmlformats.org/presentationml/2006/main">
  <p:tag name="AS_UNIQUEID" val="3248"/>
</p:tagLst>
</file>

<file path=ppt/tags/tag1038.xml><?xml version="1.0" encoding="utf-8"?>
<p:tagLst xmlns:p="http://schemas.openxmlformats.org/presentationml/2006/main">
  <p:tag name="AS_UNIQUEID" val="3249"/>
</p:tagLst>
</file>

<file path=ppt/tags/tag1039.xml><?xml version="1.0" encoding="utf-8"?>
<p:tagLst xmlns:p="http://schemas.openxmlformats.org/presentationml/2006/main">
  <p:tag name="AS_UNIQUEID" val="3250"/>
</p:tagLst>
</file>

<file path=ppt/tags/tag104.xml><?xml version="1.0" encoding="utf-8"?>
<p:tagLst xmlns:p="http://schemas.openxmlformats.org/presentationml/2006/main">
  <p:tag name="AS_UNIQUEID" val="2848"/>
</p:tagLst>
</file>

<file path=ppt/tags/tag1040.xml><?xml version="1.0" encoding="utf-8"?>
<p:tagLst xmlns:p="http://schemas.openxmlformats.org/presentationml/2006/main">
  <p:tag name="AS_UNIQUEID" val="3251"/>
</p:tagLst>
</file>

<file path=ppt/tags/tag1041.xml><?xml version="1.0" encoding="utf-8"?>
<p:tagLst xmlns:p="http://schemas.openxmlformats.org/presentationml/2006/main">
  <p:tag name="AS_UNIQUEID" val="3273"/>
</p:tagLst>
</file>

<file path=ppt/tags/tag1042.xml><?xml version="1.0" encoding="utf-8"?>
<p:tagLst xmlns:p="http://schemas.openxmlformats.org/presentationml/2006/main">
  <p:tag name="AS_UNIQUEID" val="3274"/>
</p:tagLst>
</file>

<file path=ppt/tags/tag1043.xml><?xml version="1.0" encoding="utf-8"?>
<p:tagLst xmlns:p="http://schemas.openxmlformats.org/presentationml/2006/main">
  <p:tag name="AS_UNIQUEID" val="3275"/>
</p:tagLst>
</file>

<file path=ppt/tags/tag1044.xml><?xml version="1.0" encoding="utf-8"?>
<p:tagLst xmlns:p="http://schemas.openxmlformats.org/presentationml/2006/main">
  <p:tag name="AS_UNIQUEID" val="3276"/>
</p:tagLst>
</file>

<file path=ppt/tags/tag1045.xml><?xml version="1.0" encoding="utf-8"?>
<p:tagLst xmlns:p="http://schemas.openxmlformats.org/presentationml/2006/main">
  <p:tag name="AS_UNIQUEID" val="3279"/>
</p:tagLst>
</file>

<file path=ppt/tags/tag1046.xml><?xml version="1.0" encoding="utf-8"?>
<p:tagLst xmlns:p="http://schemas.openxmlformats.org/presentationml/2006/main">
  <p:tag name="AS_UNIQUEID" val="3280"/>
</p:tagLst>
</file>

<file path=ppt/tags/tag1047.xml><?xml version="1.0" encoding="utf-8"?>
<p:tagLst xmlns:p="http://schemas.openxmlformats.org/presentationml/2006/main">
  <p:tag name="AS_UNIQUEID" val="3281"/>
</p:tagLst>
</file>

<file path=ppt/tags/tag1048.xml><?xml version="1.0" encoding="utf-8"?>
<p:tagLst xmlns:p="http://schemas.openxmlformats.org/presentationml/2006/main">
  <p:tag name="AS_UNIQUEID" val="3282"/>
</p:tagLst>
</file>

<file path=ppt/tags/tag1049.xml><?xml version="1.0" encoding="utf-8"?>
<p:tagLst xmlns:p="http://schemas.openxmlformats.org/presentationml/2006/main">
  <p:tag name="AS_UNIQUEID" val="3284"/>
</p:tagLst>
</file>

<file path=ppt/tags/tag105.xml><?xml version="1.0" encoding="utf-8"?>
<p:tagLst xmlns:p="http://schemas.openxmlformats.org/presentationml/2006/main">
  <p:tag name="AS_UNIQUEID" val="2849"/>
</p:tagLst>
</file>

<file path=ppt/tags/tag1050.xml><?xml version="1.0" encoding="utf-8"?>
<p:tagLst xmlns:p="http://schemas.openxmlformats.org/presentationml/2006/main">
  <p:tag name="KSO_WM_SPECIAL_SOURCE" val="bdnull"/>
</p:tagLst>
</file>

<file path=ppt/tags/tag1051.xml><?xml version="1.0" encoding="utf-8"?>
<p:tagLst xmlns:p="http://schemas.openxmlformats.org/presentationml/2006/main">
  <p:tag name="AS_UNIQUEID" val="3286"/>
</p:tagLst>
</file>

<file path=ppt/tags/tag1052.xml><?xml version="1.0" encoding="utf-8"?>
<p:tagLst xmlns:p="http://schemas.openxmlformats.org/presentationml/2006/main">
  <p:tag name="AS_UNIQUEID" val="3287"/>
</p:tagLst>
</file>

<file path=ppt/tags/tag1053.xml><?xml version="1.0" encoding="utf-8"?>
<p:tagLst xmlns:p="http://schemas.openxmlformats.org/presentationml/2006/main">
  <p:tag name="AS_UNIQUEID" val="3288"/>
</p:tagLst>
</file>

<file path=ppt/tags/tag1054.xml><?xml version="1.0" encoding="utf-8"?>
<p:tagLst xmlns:p="http://schemas.openxmlformats.org/presentationml/2006/main">
  <p:tag name="AS_UNIQUEID" val="3289"/>
</p:tagLst>
</file>

<file path=ppt/tags/tag1055.xml><?xml version="1.0" encoding="utf-8"?>
<p:tagLst xmlns:p="http://schemas.openxmlformats.org/presentationml/2006/main">
  <p:tag name="AS_UNIQUEID" val="3290"/>
</p:tagLst>
</file>

<file path=ppt/tags/tag1056.xml><?xml version="1.0" encoding="utf-8"?>
<p:tagLst xmlns:p="http://schemas.openxmlformats.org/presentationml/2006/main">
  <p:tag name="AS_UNIQUEID" val="3291"/>
</p:tagLst>
</file>

<file path=ppt/tags/tag1057.xml><?xml version="1.0" encoding="utf-8"?>
<p:tagLst xmlns:p="http://schemas.openxmlformats.org/presentationml/2006/main">
  <p:tag name="AS_UNIQUEID" val="3292"/>
</p:tagLst>
</file>

<file path=ppt/tags/tag1058.xml><?xml version="1.0" encoding="utf-8"?>
<p:tagLst xmlns:p="http://schemas.openxmlformats.org/presentationml/2006/main">
  <p:tag name="AS_UNIQUEID" val="3293"/>
</p:tagLst>
</file>

<file path=ppt/tags/tag1059.xml><?xml version="1.0" encoding="utf-8"?>
<p:tagLst xmlns:p="http://schemas.openxmlformats.org/presentationml/2006/main">
  <p:tag name="AS_UNIQUEID" val="3294"/>
</p:tagLst>
</file>

<file path=ppt/tags/tag106.xml><?xml version="1.0" encoding="utf-8"?>
<p:tagLst xmlns:p="http://schemas.openxmlformats.org/presentationml/2006/main">
  <p:tag name="AS_UNIQUEID" val="2850"/>
</p:tagLst>
</file>

<file path=ppt/tags/tag1060.xml><?xml version="1.0" encoding="utf-8"?>
<p:tagLst xmlns:p="http://schemas.openxmlformats.org/presentationml/2006/main">
  <p:tag name="AS_UNIQUEID" val="3295"/>
</p:tagLst>
</file>

<file path=ppt/tags/tag1061.xml><?xml version="1.0" encoding="utf-8"?>
<p:tagLst xmlns:p="http://schemas.openxmlformats.org/presentationml/2006/main">
  <p:tag name="AS_UNIQUEID" val="3296"/>
</p:tagLst>
</file>

<file path=ppt/tags/tag1062.xml><?xml version="1.0" encoding="utf-8"?>
<p:tagLst xmlns:p="http://schemas.openxmlformats.org/presentationml/2006/main">
  <p:tag name="AS_UNIQUEID" val="3297"/>
</p:tagLst>
</file>

<file path=ppt/tags/tag1063.xml><?xml version="1.0" encoding="utf-8"?>
<p:tagLst xmlns:p="http://schemas.openxmlformats.org/presentationml/2006/main">
  <p:tag name="AS_UNIQUEID" val="3298"/>
</p:tagLst>
</file>

<file path=ppt/tags/tag1064.xml><?xml version="1.0" encoding="utf-8"?>
<p:tagLst xmlns:p="http://schemas.openxmlformats.org/presentationml/2006/main">
  <p:tag name="AS_UNIQUEID" val="3299"/>
</p:tagLst>
</file>

<file path=ppt/tags/tag1065.xml><?xml version="1.0" encoding="utf-8"?>
<p:tagLst xmlns:p="http://schemas.openxmlformats.org/presentationml/2006/main">
  <p:tag name="AS_UNIQUEID" val="104"/>
</p:tagLst>
</file>

<file path=ppt/tags/tag1066.xml><?xml version="1.0" encoding="utf-8"?>
<p:tagLst xmlns:p="http://schemas.openxmlformats.org/presentationml/2006/main">
  <p:tag name="AS_UNIQUEID" val="3300"/>
</p:tagLst>
</file>

<file path=ppt/tags/tag1067.xml><?xml version="1.0" encoding="utf-8"?>
<p:tagLst xmlns:p="http://schemas.openxmlformats.org/presentationml/2006/main">
  <p:tag name="AS_UNIQUEID" val="3301"/>
</p:tagLst>
</file>

<file path=ppt/tags/tag1068.xml><?xml version="1.0" encoding="utf-8"?>
<p:tagLst xmlns:p="http://schemas.openxmlformats.org/presentationml/2006/main">
  <p:tag name="AS_UNIQUEID" val="3302"/>
</p:tagLst>
</file>

<file path=ppt/tags/tag1069.xml><?xml version="1.0" encoding="utf-8"?>
<p:tagLst xmlns:p="http://schemas.openxmlformats.org/presentationml/2006/main">
  <p:tag name="AS_UNIQUEID" val="3303"/>
</p:tagLst>
</file>

<file path=ppt/tags/tag107.xml><?xml version="1.0" encoding="utf-8"?>
<p:tagLst xmlns:p="http://schemas.openxmlformats.org/presentationml/2006/main">
  <p:tag name="AS_UNIQUEID" val="2851"/>
</p:tagLst>
</file>

<file path=ppt/tags/tag1070.xml><?xml version="1.0" encoding="utf-8"?>
<p:tagLst xmlns:p="http://schemas.openxmlformats.org/presentationml/2006/main">
  <p:tag name="AS_UNIQUEID" val="3304"/>
</p:tagLst>
</file>

<file path=ppt/tags/tag1071.xml><?xml version="1.0" encoding="utf-8"?>
<p:tagLst xmlns:p="http://schemas.openxmlformats.org/presentationml/2006/main">
  <p:tag name="KSO_WM_SPECIAL_SOURCE" val="bdnull"/>
</p:tagLst>
</file>

<file path=ppt/tags/tag1072.xml><?xml version="1.0" encoding="utf-8"?>
<p:tagLst xmlns:p="http://schemas.openxmlformats.org/presentationml/2006/main">
  <p:tag name="AS_UNIQUEID" val="953"/>
</p:tagLst>
</file>

<file path=ppt/tags/tag1073.xml><?xml version="1.0" encoding="utf-8"?>
<p:tagLst xmlns:p="http://schemas.openxmlformats.org/presentationml/2006/main">
  <p:tag name="AS_UNIQUEID" val="954"/>
</p:tagLst>
</file>

<file path=ppt/tags/tag1074.xml><?xml version="1.0" encoding="utf-8"?>
<p:tagLst xmlns:p="http://schemas.openxmlformats.org/presentationml/2006/main">
  <p:tag name="AS_UNIQUEID" val="955"/>
</p:tagLst>
</file>

<file path=ppt/tags/tag1075.xml><?xml version="1.0" encoding="utf-8"?>
<p:tagLst xmlns:p="http://schemas.openxmlformats.org/presentationml/2006/main">
  <p:tag name="AS_UNIQUEID" val="956"/>
</p:tagLst>
</file>

<file path=ppt/tags/tag1076.xml><?xml version="1.0" encoding="utf-8"?>
<p:tagLst xmlns:p="http://schemas.openxmlformats.org/presentationml/2006/main">
  <p:tag name="AS_UNIQUEID" val="957"/>
</p:tagLst>
</file>

<file path=ppt/tags/tag1077.xml><?xml version="1.0" encoding="utf-8"?>
<p:tagLst xmlns:p="http://schemas.openxmlformats.org/presentationml/2006/main">
  <p:tag name="AS_UNIQUEID" val="958"/>
</p:tagLst>
</file>

<file path=ppt/tags/tag1078.xml><?xml version="1.0" encoding="utf-8"?>
<p:tagLst xmlns:p="http://schemas.openxmlformats.org/presentationml/2006/main">
  <p:tag name="AS_UNIQUEID" val="959"/>
</p:tagLst>
</file>

<file path=ppt/tags/tag1079.xml><?xml version="1.0" encoding="utf-8"?>
<p:tagLst xmlns:p="http://schemas.openxmlformats.org/presentationml/2006/main">
  <p:tag name="AS_UNIQUEID" val="960"/>
</p:tagLst>
</file>

<file path=ppt/tags/tag108.xml><?xml version="1.0" encoding="utf-8"?>
<p:tagLst xmlns:p="http://schemas.openxmlformats.org/presentationml/2006/main">
  <p:tag name="AS_UNIQUEID" val="2852"/>
</p:tagLst>
</file>

<file path=ppt/tags/tag1080.xml><?xml version="1.0" encoding="utf-8"?>
<p:tagLst xmlns:p="http://schemas.openxmlformats.org/presentationml/2006/main">
  <p:tag name="AS_UNIQUEID" val="961"/>
</p:tagLst>
</file>

<file path=ppt/tags/tag1081.xml><?xml version="1.0" encoding="utf-8"?>
<p:tagLst xmlns:p="http://schemas.openxmlformats.org/presentationml/2006/main">
  <p:tag name="AS_UNIQUEID" val="962"/>
</p:tagLst>
</file>

<file path=ppt/tags/tag1082.xml><?xml version="1.0" encoding="utf-8"?>
<p:tagLst xmlns:p="http://schemas.openxmlformats.org/presentationml/2006/main">
  <p:tag name="AS_UNIQUEID" val="963"/>
</p:tagLst>
</file>

<file path=ppt/tags/tag1083.xml><?xml version="1.0" encoding="utf-8"?>
<p:tagLst xmlns:p="http://schemas.openxmlformats.org/presentationml/2006/main">
  <p:tag name="AS_UNIQUEID" val="964"/>
</p:tagLst>
</file>

<file path=ppt/tags/tag1084.xml><?xml version="1.0" encoding="utf-8"?>
<p:tagLst xmlns:p="http://schemas.openxmlformats.org/presentationml/2006/main">
  <p:tag name="AS_UNIQUEID" val="965"/>
</p:tagLst>
</file>

<file path=ppt/tags/tag1085.xml><?xml version="1.0" encoding="utf-8"?>
<p:tagLst xmlns:p="http://schemas.openxmlformats.org/presentationml/2006/main">
  <p:tag name="AS_UNIQUEID" val="966"/>
</p:tagLst>
</file>

<file path=ppt/tags/tag1086.xml><?xml version="1.0" encoding="utf-8"?>
<p:tagLst xmlns:p="http://schemas.openxmlformats.org/presentationml/2006/main">
  <p:tag name="AS_UNIQUEID" val="967"/>
</p:tagLst>
</file>

<file path=ppt/tags/tag1087.xml><?xml version="1.0" encoding="utf-8"?>
<p:tagLst xmlns:p="http://schemas.openxmlformats.org/presentationml/2006/main">
  <p:tag name="AS_UNIQUEID" val="968"/>
</p:tagLst>
</file>

<file path=ppt/tags/tag1088.xml><?xml version="1.0" encoding="utf-8"?>
<p:tagLst xmlns:p="http://schemas.openxmlformats.org/presentationml/2006/main">
  <p:tag name="AS_UNIQUEID" val="969"/>
</p:tagLst>
</file>

<file path=ppt/tags/tag1089.xml><?xml version="1.0" encoding="utf-8"?>
<p:tagLst xmlns:p="http://schemas.openxmlformats.org/presentationml/2006/main">
  <p:tag name="AS_UNIQUEID" val="971"/>
</p:tagLst>
</file>

<file path=ppt/tags/tag109.xml><?xml version="1.0" encoding="utf-8"?>
<p:tagLst xmlns:p="http://schemas.openxmlformats.org/presentationml/2006/main">
  <p:tag name="AS_UNIQUEID" val="2853"/>
</p:tagLst>
</file>

<file path=ppt/tags/tag1090.xml><?xml version="1.0" encoding="utf-8"?>
<p:tagLst xmlns:p="http://schemas.openxmlformats.org/presentationml/2006/main">
  <p:tag name="AS_UNIQUEID" val="975"/>
</p:tagLst>
</file>

<file path=ppt/tags/tag1091.xml><?xml version="1.0" encoding="utf-8"?>
<p:tagLst xmlns:p="http://schemas.openxmlformats.org/presentationml/2006/main">
  <p:tag name="AS_UNIQUEID" val="976"/>
</p:tagLst>
</file>

<file path=ppt/tags/tag1092.xml><?xml version="1.0" encoding="utf-8"?>
<p:tagLst xmlns:p="http://schemas.openxmlformats.org/presentationml/2006/main">
  <p:tag name="AS_UNIQUEID" val="1430"/>
</p:tagLst>
</file>

<file path=ppt/tags/tag1093.xml><?xml version="1.0" encoding="utf-8"?>
<p:tagLst xmlns:p="http://schemas.openxmlformats.org/presentationml/2006/main">
  <p:tag name="AS_UNIQUEID" val="967"/>
</p:tagLst>
</file>

<file path=ppt/tags/tag1094.xml><?xml version="1.0" encoding="utf-8"?>
<p:tagLst xmlns:p="http://schemas.openxmlformats.org/presentationml/2006/main">
  <p:tag name="AS_UNIQUEID" val="2829"/>
</p:tagLst>
</file>

<file path=ppt/tags/tag1095.xml><?xml version="1.0" encoding="utf-8"?>
<p:tagLst xmlns:p="http://schemas.openxmlformats.org/presentationml/2006/main">
  <p:tag name="AS_UNIQUEID" val="2830"/>
  <p:tag name="KSO_WM_BEAUTIFY_FLAG" val=""/>
</p:tagLst>
</file>

<file path=ppt/tags/tag1096.xml><?xml version="1.0" encoding="utf-8"?>
<p:tagLst xmlns:p="http://schemas.openxmlformats.org/presentationml/2006/main">
  <p:tag name="AS_UNIQUEID" val="2831"/>
  <p:tag name="KSO_WM_BEAUTIFY_FLAG" val=""/>
</p:tagLst>
</file>

<file path=ppt/tags/tag1097.xml><?xml version="1.0" encoding="utf-8"?>
<p:tagLst xmlns:p="http://schemas.openxmlformats.org/presentationml/2006/main">
  <p:tag name="AS_UNIQUEID" val="1416"/>
  <p:tag name="KSO_WM_BEAUTIFY_FLAG" val=""/>
</p:tagLst>
</file>

<file path=ppt/tags/tag1098.xml><?xml version="1.0" encoding="utf-8"?>
<p:tagLst xmlns:p="http://schemas.openxmlformats.org/presentationml/2006/main">
  <p:tag name="AS_UNIQUEID" val="948"/>
</p:tagLst>
</file>

<file path=ppt/tags/tag1099.xml><?xml version="1.0" encoding="utf-8"?>
<p:tagLst xmlns:p="http://schemas.openxmlformats.org/presentationml/2006/main">
  <p:tag name="AS_UNIQUEID" val="949"/>
</p:tagLst>
</file>

<file path=ppt/tags/tag11.xml><?xml version="1.0" encoding="utf-8"?>
<p:tagLst xmlns:p="http://schemas.openxmlformats.org/presentationml/2006/main">
  <p:tag name="AS_UNIQUEID" val="243"/>
</p:tagLst>
</file>

<file path=ppt/tags/tag110.xml><?xml version="1.0" encoding="utf-8"?>
<p:tagLst xmlns:p="http://schemas.openxmlformats.org/presentationml/2006/main">
  <p:tag name="AS_UNIQUEID" val="2855"/>
</p:tagLst>
</file>

<file path=ppt/tags/tag1100.xml><?xml version="1.0" encoding="utf-8"?>
<p:tagLst xmlns:p="http://schemas.openxmlformats.org/presentationml/2006/main">
  <p:tag name="AS_UNIQUEID" val="3701"/>
</p:tagLst>
</file>

<file path=ppt/tags/tag1101.xml><?xml version="1.0" encoding="utf-8"?>
<p:tagLst xmlns:p="http://schemas.openxmlformats.org/presentationml/2006/main">
  <p:tag name="AS_UNIQUEID" val="992"/>
</p:tagLst>
</file>

<file path=ppt/tags/tag1102.xml><?xml version="1.0" encoding="utf-8"?>
<p:tagLst xmlns:p="http://schemas.openxmlformats.org/presentationml/2006/main">
  <p:tag name="AS_UNIQUEID" val="993"/>
</p:tagLst>
</file>

<file path=ppt/tags/tag1103.xml><?xml version="1.0" encoding="utf-8"?>
<p:tagLst xmlns:p="http://schemas.openxmlformats.org/presentationml/2006/main">
  <p:tag name="AS_UNIQUEID" val="995"/>
</p:tagLst>
</file>

<file path=ppt/tags/tag1104.xml><?xml version="1.0" encoding="utf-8"?>
<p:tagLst xmlns:p="http://schemas.openxmlformats.org/presentationml/2006/main">
  <p:tag name="AS_UNIQUEID" val="996"/>
</p:tagLst>
</file>

<file path=ppt/tags/tag1105.xml><?xml version="1.0" encoding="utf-8"?>
<p:tagLst xmlns:p="http://schemas.openxmlformats.org/presentationml/2006/main">
  <p:tag name="AS_UNIQUEID" val="997"/>
</p:tagLst>
</file>

<file path=ppt/tags/tag1106.xml><?xml version="1.0" encoding="utf-8"?>
<p:tagLst xmlns:p="http://schemas.openxmlformats.org/presentationml/2006/main">
  <p:tag name="AS_UNIQUEID" val="998"/>
</p:tagLst>
</file>

<file path=ppt/tags/tag1107.xml><?xml version="1.0" encoding="utf-8"?>
<p:tagLst xmlns:p="http://schemas.openxmlformats.org/presentationml/2006/main">
  <p:tag name="AS_UNIQUEID" val="999"/>
</p:tagLst>
</file>

<file path=ppt/tags/tag1108.xml><?xml version="1.0" encoding="utf-8"?>
<p:tagLst xmlns:p="http://schemas.openxmlformats.org/presentationml/2006/main">
  <p:tag name="AS_UNIQUEID" val="1000"/>
</p:tagLst>
</file>

<file path=ppt/tags/tag1109.xml><?xml version="1.0" encoding="utf-8"?>
<p:tagLst xmlns:p="http://schemas.openxmlformats.org/presentationml/2006/main">
  <p:tag name="AS_UNIQUEID" val="1002"/>
</p:tagLst>
</file>

<file path=ppt/tags/tag111.xml><?xml version="1.0" encoding="utf-8"?>
<p:tagLst xmlns:p="http://schemas.openxmlformats.org/presentationml/2006/main">
  <p:tag name="AS_UNIQUEID" val="2856"/>
</p:tagLst>
</file>

<file path=ppt/tags/tag1110.xml><?xml version="1.0" encoding="utf-8"?>
<p:tagLst xmlns:p="http://schemas.openxmlformats.org/presentationml/2006/main">
  <p:tag name="AS_UNIQUEID" val="1003"/>
</p:tagLst>
</file>

<file path=ppt/tags/tag1111.xml><?xml version="1.0" encoding="utf-8"?>
<p:tagLst xmlns:p="http://schemas.openxmlformats.org/presentationml/2006/main">
  <p:tag name="AS_UNIQUEID" val="1004"/>
</p:tagLst>
</file>

<file path=ppt/tags/tag1112.xml><?xml version="1.0" encoding="utf-8"?>
<p:tagLst xmlns:p="http://schemas.openxmlformats.org/presentationml/2006/main">
  <p:tag name="AS_UNIQUEID" val="1005"/>
</p:tagLst>
</file>

<file path=ppt/tags/tag1113.xml><?xml version="1.0" encoding="utf-8"?>
<p:tagLst xmlns:p="http://schemas.openxmlformats.org/presentationml/2006/main">
  <p:tag name="AS_UNIQUEID" val="1006"/>
</p:tagLst>
</file>

<file path=ppt/tags/tag1114.xml><?xml version="1.0" encoding="utf-8"?>
<p:tagLst xmlns:p="http://schemas.openxmlformats.org/presentationml/2006/main">
  <p:tag name="AS_UNIQUEID" val="1007"/>
</p:tagLst>
</file>

<file path=ppt/tags/tag1115.xml><?xml version="1.0" encoding="utf-8"?>
<p:tagLst xmlns:p="http://schemas.openxmlformats.org/presentationml/2006/main">
  <p:tag name="AS_UNIQUEID" val="1433"/>
</p:tagLst>
</file>

<file path=ppt/tags/tag1116.xml><?xml version="1.0" encoding="utf-8"?>
<p:tagLst xmlns:p="http://schemas.openxmlformats.org/presentationml/2006/main">
  <p:tag name="AS_UNIQUEID" val="969"/>
</p:tagLst>
</file>

<file path=ppt/tags/tag1117.xml><?xml version="1.0" encoding="utf-8"?>
<p:tagLst xmlns:p="http://schemas.openxmlformats.org/presentationml/2006/main">
  <p:tag name="AS_UNIQUEID" val="3702"/>
</p:tagLst>
</file>

<file path=ppt/tags/tag1118.xml><?xml version="1.0" encoding="utf-8"?>
<p:tagLst xmlns:p="http://schemas.openxmlformats.org/presentationml/2006/main">
  <p:tag name="AS_UNIQUEID" val="984"/>
</p:tagLst>
</file>

<file path=ppt/tags/tag1119.xml><?xml version="1.0" encoding="utf-8"?>
<p:tagLst xmlns:p="http://schemas.openxmlformats.org/presentationml/2006/main">
  <p:tag name="AS_UNIQUEID" val="985"/>
</p:tagLst>
</file>

<file path=ppt/tags/tag112.xml><?xml version="1.0" encoding="utf-8"?>
<p:tagLst xmlns:p="http://schemas.openxmlformats.org/presentationml/2006/main">
  <p:tag name="AS_UNIQUEID" val="2857"/>
</p:tagLst>
</file>

<file path=ppt/tags/tag1120.xml><?xml version="1.0" encoding="utf-8"?>
<p:tagLst xmlns:p="http://schemas.openxmlformats.org/presentationml/2006/main">
  <p:tag name="AS_UNIQUEID" val="989"/>
</p:tagLst>
</file>

<file path=ppt/tags/tag1121.xml><?xml version="1.0" encoding="utf-8"?>
<p:tagLst xmlns:p="http://schemas.openxmlformats.org/presentationml/2006/main">
  <p:tag name="AS_UNIQUEID" val="990"/>
</p:tagLst>
</file>

<file path=ppt/tags/tag1122.xml><?xml version="1.0" encoding="utf-8"?>
<p:tagLst xmlns:p="http://schemas.openxmlformats.org/presentationml/2006/main">
  <p:tag name="AS_UNIQUEID" val="991"/>
</p:tagLst>
</file>

<file path=ppt/tags/tag1123.xml><?xml version="1.0" encoding="utf-8"?>
<p:tagLst xmlns:p="http://schemas.openxmlformats.org/presentationml/2006/main">
  <p:tag name="AS_UNIQUEID" val="986"/>
</p:tagLst>
</file>

<file path=ppt/tags/tag1124.xml><?xml version="1.0" encoding="utf-8"?>
<p:tagLst xmlns:p="http://schemas.openxmlformats.org/presentationml/2006/main">
  <p:tag name="AS_UNIQUEID" val="987"/>
</p:tagLst>
</file>

<file path=ppt/tags/tag1125.xml><?xml version="1.0" encoding="utf-8"?>
<p:tagLst xmlns:p="http://schemas.openxmlformats.org/presentationml/2006/main">
  <p:tag name="AS_UNIQUEID" val="988"/>
</p:tagLst>
</file>

<file path=ppt/tags/tag1126.xml><?xml version="1.0" encoding="utf-8"?>
<p:tagLst xmlns:p="http://schemas.openxmlformats.org/presentationml/2006/main">
  <p:tag name="AS_UNIQUEID" val="979"/>
</p:tagLst>
</file>

<file path=ppt/tags/tag1127.xml><?xml version="1.0" encoding="utf-8"?>
<p:tagLst xmlns:p="http://schemas.openxmlformats.org/presentationml/2006/main">
  <p:tag name="AS_UNIQUEID" val="980"/>
</p:tagLst>
</file>

<file path=ppt/tags/tag1128.xml><?xml version="1.0" encoding="utf-8"?>
<p:tagLst xmlns:p="http://schemas.openxmlformats.org/presentationml/2006/main">
  <p:tag name="AS_UNIQUEID" val="951"/>
  <p:tag name="KSO_WM_BEAUTIFY_FLAG" val=""/>
</p:tagLst>
</file>

<file path=ppt/tags/tag1129.xml><?xml version="1.0" encoding="utf-8"?>
<p:tagLst xmlns:p="http://schemas.openxmlformats.org/presentationml/2006/main">
  <p:tag name="AS_UNIQUEID" val="1020"/>
</p:tagLst>
</file>

<file path=ppt/tags/tag113.xml><?xml version="1.0" encoding="utf-8"?>
<p:tagLst xmlns:p="http://schemas.openxmlformats.org/presentationml/2006/main">
  <p:tag name="AS_UNIQUEID" val="2858"/>
</p:tagLst>
</file>

<file path=ppt/tags/tag1130.xml><?xml version="1.0" encoding="utf-8"?>
<p:tagLst xmlns:p="http://schemas.openxmlformats.org/presentationml/2006/main">
  <p:tag name="AS_UNIQUEID" val="1022"/>
</p:tagLst>
</file>

<file path=ppt/tags/tag1131.xml><?xml version="1.0" encoding="utf-8"?>
<p:tagLst xmlns:p="http://schemas.openxmlformats.org/presentationml/2006/main">
  <p:tag name="AS_UNIQUEID" val="1024"/>
</p:tagLst>
</file>

<file path=ppt/tags/tag1132.xml><?xml version="1.0" encoding="utf-8"?>
<p:tagLst xmlns:p="http://schemas.openxmlformats.org/presentationml/2006/main">
  <p:tag name="AS_UNIQUEID" val="1025"/>
</p:tagLst>
</file>

<file path=ppt/tags/tag1133.xml><?xml version="1.0" encoding="utf-8"?>
<p:tagLst xmlns:p="http://schemas.openxmlformats.org/presentationml/2006/main">
  <p:tag name="AS_UNIQUEID" val="1026"/>
</p:tagLst>
</file>

<file path=ppt/tags/tag1134.xml><?xml version="1.0" encoding="utf-8"?>
<p:tagLst xmlns:p="http://schemas.openxmlformats.org/presentationml/2006/main">
  <p:tag name="AS_UNIQUEID" val="1027"/>
</p:tagLst>
</file>

<file path=ppt/tags/tag1135.xml><?xml version="1.0" encoding="utf-8"?>
<p:tagLst xmlns:p="http://schemas.openxmlformats.org/presentationml/2006/main">
  <p:tag name="AS_UNIQUEID" val="1028"/>
</p:tagLst>
</file>

<file path=ppt/tags/tag1136.xml><?xml version="1.0" encoding="utf-8"?>
<p:tagLst xmlns:p="http://schemas.openxmlformats.org/presentationml/2006/main">
  <p:tag name="AS_UNIQUEID" val="1029"/>
</p:tagLst>
</file>

<file path=ppt/tags/tag1137.xml><?xml version="1.0" encoding="utf-8"?>
<p:tagLst xmlns:p="http://schemas.openxmlformats.org/presentationml/2006/main">
  <p:tag name="AS_UNIQUEID" val="1030"/>
</p:tagLst>
</file>

<file path=ppt/tags/tag1138.xml><?xml version="1.0" encoding="utf-8"?>
<p:tagLst xmlns:p="http://schemas.openxmlformats.org/presentationml/2006/main">
  <p:tag name="AS_UNIQUEID" val="1436"/>
</p:tagLst>
</file>

<file path=ppt/tags/tag1139.xml><?xml version="1.0" encoding="utf-8"?>
<p:tagLst xmlns:p="http://schemas.openxmlformats.org/presentationml/2006/main">
  <p:tag name="AS_UNIQUEID" val="1437"/>
</p:tagLst>
</file>

<file path=ppt/tags/tag114.xml><?xml version="1.0" encoding="utf-8"?>
<p:tagLst xmlns:p="http://schemas.openxmlformats.org/presentationml/2006/main">
  <p:tag name="AS_UNIQUEID" val="2859"/>
</p:tagLst>
</file>

<file path=ppt/tags/tag1140.xml><?xml version="1.0" encoding="utf-8"?>
<p:tagLst xmlns:p="http://schemas.openxmlformats.org/presentationml/2006/main">
  <p:tag name="AS_UNIQUEID" val="1438"/>
</p:tagLst>
</file>

<file path=ppt/tags/tag1141.xml><?xml version="1.0" encoding="utf-8"?>
<p:tagLst xmlns:p="http://schemas.openxmlformats.org/presentationml/2006/main">
  <p:tag name="AS_UNIQUEID" val="1439"/>
</p:tagLst>
</file>

<file path=ppt/tags/tag1142.xml><?xml version="1.0" encoding="utf-8"?>
<p:tagLst xmlns:p="http://schemas.openxmlformats.org/presentationml/2006/main">
  <p:tag name="AS_UNIQUEID" val="969"/>
</p:tagLst>
</file>

<file path=ppt/tags/tag1143.xml><?xml version="1.0" encoding="utf-8"?>
<p:tagLst xmlns:p="http://schemas.openxmlformats.org/presentationml/2006/main">
  <p:tag name="AS_UNIQUEID" val="1025"/>
</p:tagLst>
</file>

<file path=ppt/tags/tag1144.xml><?xml version="1.0" encoding="utf-8"?>
<p:tagLst xmlns:p="http://schemas.openxmlformats.org/presentationml/2006/main">
  <p:tag name="AS_UNIQUEID" val="1023"/>
</p:tagLst>
</file>

<file path=ppt/tags/tag1145.xml><?xml version="1.0" encoding="utf-8"?>
<p:tagLst xmlns:p="http://schemas.openxmlformats.org/presentationml/2006/main">
  <p:tag name="AS_UNIQUEID" val="1010"/>
</p:tagLst>
</file>

<file path=ppt/tags/tag1146.xml><?xml version="1.0" encoding="utf-8"?>
<p:tagLst xmlns:p="http://schemas.openxmlformats.org/presentationml/2006/main">
  <p:tag name="AS_UNIQUEID" val="1011"/>
</p:tagLst>
</file>

<file path=ppt/tags/tag1147.xml><?xml version="1.0" encoding="utf-8"?>
<p:tagLst xmlns:p="http://schemas.openxmlformats.org/presentationml/2006/main">
  <p:tag name="AS_UNIQUEID" val="1012"/>
</p:tagLst>
</file>

<file path=ppt/tags/tag1148.xml><?xml version="1.0" encoding="utf-8"?>
<p:tagLst xmlns:p="http://schemas.openxmlformats.org/presentationml/2006/main">
  <p:tag name="AS_UNIQUEID" val="1015"/>
</p:tagLst>
</file>

<file path=ppt/tags/tag1149.xml><?xml version="1.0" encoding="utf-8"?>
<p:tagLst xmlns:p="http://schemas.openxmlformats.org/presentationml/2006/main">
  <p:tag name="AS_UNIQUEID" val="1072"/>
</p:tagLst>
</file>

<file path=ppt/tags/tag115.xml><?xml version="1.0" encoding="utf-8"?>
<p:tagLst xmlns:p="http://schemas.openxmlformats.org/presentationml/2006/main">
  <p:tag name="AS_UNIQUEID" val="2860"/>
</p:tagLst>
</file>

<file path=ppt/tags/tag1150.xml><?xml version="1.0" encoding="utf-8"?>
<p:tagLst xmlns:p="http://schemas.openxmlformats.org/presentationml/2006/main">
  <p:tag name="AS_UNIQUEID" val="1073"/>
  <p:tag name="KSO_WM_BEAUTIFY_FLAG" val=""/>
</p:tagLst>
</file>

<file path=ppt/tags/tag1151.xml><?xml version="1.0" encoding="utf-8"?>
<p:tagLst xmlns:p="http://schemas.openxmlformats.org/presentationml/2006/main">
  <p:tag name="AS_UNIQUEID" val="1074"/>
  <p:tag name="KSO_WM_BEAUTIFY_FLAG" val=""/>
</p:tagLst>
</file>

<file path=ppt/tags/tag1152.xml><?xml version="1.0" encoding="utf-8"?>
<p:tagLst xmlns:p="http://schemas.openxmlformats.org/presentationml/2006/main">
  <p:tag name="AS_UNIQUEID" val="1075"/>
</p:tagLst>
</file>

<file path=ppt/tags/tag1153.xml><?xml version="1.0" encoding="utf-8"?>
<p:tagLst xmlns:p="http://schemas.openxmlformats.org/presentationml/2006/main">
  <p:tag name="AS_UNIQUEID" val="1076"/>
  <p:tag name="KSO_WM_BEAUTIFY_FLAG" val=""/>
</p:tagLst>
</file>

<file path=ppt/tags/tag1154.xml><?xml version="1.0" encoding="utf-8"?>
<p:tagLst xmlns:p="http://schemas.openxmlformats.org/presentationml/2006/main">
  <p:tag name="AS_UNIQUEID" val="1077"/>
  <p:tag name="KSO_WM_BEAUTIFY_FLAG" val=""/>
</p:tagLst>
</file>

<file path=ppt/tags/tag1155.xml><?xml version="1.0" encoding="utf-8"?>
<p:tagLst xmlns:p="http://schemas.openxmlformats.org/presentationml/2006/main">
  <p:tag name="AS_UNIQUEID" val="1036"/>
</p:tagLst>
</file>

<file path=ppt/tags/tag1156.xml><?xml version="1.0" encoding="utf-8"?>
<p:tagLst xmlns:p="http://schemas.openxmlformats.org/presentationml/2006/main">
  <p:tag name="AS_UNIQUEID" val="1037"/>
</p:tagLst>
</file>

<file path=ppt/tags/tag1157.xml><?xml version="1.0" encoding="utf-8"?>
<p:tagLst xmlns:p="http://schemas.openxmlformats.org/presentationml/2006/main">
  <p:tag name="AS_UNIQUEID" val="1038"/>
</p:tagLst>
</file>

<file path=ppt/tags/tag1158.xml><?xml version="1.0" encoding="utf-8"?>
<p:tagLst xmlns:p="http://schemas.openxmlformats.org/presentationml/2006/main">
  <p:tag name="AS_UNIQUEID" val="1039"/>
</p:tagLst>
</file>

<file path=ppt/tags/tag1159.xml><?xml version="1.0" encoding="utf-8"?>
<p:tagLst xmlns:p="http://schemas.openxmlformats.org/presentationml/2006/main">
  <p:tag name="AS_UNIQUEID" val="1040"/>
</p:tagLst>
</file>

<file path=ppt/tags/tag116.xml><?xml version="1.0" encoding="utf-8"?>
<p:tagLst xmlns:p="http://schemas.openxmlformats.org/presentationml/2006/main">
  <p:tag name="AS_UNIQUEID" val="2861"/>
</p:tagLst>
</file>

<file path=ppt/tags/tag1160.xml><?xml version="1.0" encoding="utf-8"?>
<p:tagLst xmlns:p="http://schemas.openxmlformats.org/presentationml/2006/main">
  <p:tag name="AS_UNIQUEID" val="1041"/>
</p:tagLst>
</file>

<file path=ppt/tags/tag1161.xml><?xml version="1.0" encoding="utf-8"?>
<p:tagLst xmlns:p="http://schemas.openxmlformats.org/presentationml/2006/main">
  <p:tag name="AS_UNIQUEID" val="1042"/>
</p:tagLst>
</file>

<file path=ppt/tags/tag1162.xml><?xml version="1.0" encoding="utf-8"?>
<p:tagLst xmlns:p="http://schemas.openxmlformats.org/presentationml/2006/main">
  <p:tag name="AS_UNIQUEID" val="1046"/>
</p:tagLst>
</file>

<file path=ppt/tags/tag1163.xml><?xml version="1.0" encoding="utf-8"?>
<p:tagLst xmlns:p="http://schemas.openxmlformats.org/presentationml/2006/main">
  <p:tag name="AS_UNIQUEID" val="1442"/>
</p:tagLst>
</file>

<file path=ppt/tags/tag1164.xml><?xml version="1.0" encoding="utf-8"?>
<p:tagLst xmlns:p="http://schemas.openxmlformats.org/presentationml/2006/main">
  <p:tag name="AS_UNIQUEID" val="1032"/>
</p:tagLst>
</file>

<file path=ppt/tags/tag1165.xml><?xml version="1.0" encoding="utf-8"?>
<p:tagLst xmlns:p="http://schemas.openxmlformats.org/presentationml/2006/main">
  <p:tag name="AS_UNIQUEID" val="1033"/>
</p:tagLst>
</file>

<file path=ppt/tags/tag1166.xml><?xml version="1.0" encoding="utf-8"?>
<p:tagLst xmlns:p="http://schemas.openxmlformats.org/presentationml/2006/main">
  <p:tag name="AS_UNIQUEID" val="1034"/>
</p:tagLst>
</file>

<file path=ppt/tags/tag1167.xml><?xml version="1.0" encoding="utf-8"?>
<p:tagLst xmlns:p="http://schemas.openxmlformats.org/presentationml/2006/main">
  <p:tag name="AS_UNIQUEID" val="1022"/>
</p:tagLst>
</file>

<file path=ppt/tags/tag1168.xml><?xml version="1.0" encoding="utf-8"?>
<p:tagLst xmlns:p="http://schemas.openxmlformats.org/presentationml/2006/main">
  <p:tag name="AS_UNIQUEID" val="1064"/>
</p:tagLst>
</file>

<file path=ppt/tags/tag1169.xml><?xml version="1.0" encoding="utf-8"?>
<p:tagLst xmlns:p="http://schemas.openxmlformats.org/presentationml/2006/main">
  <p:tag name="AS_UNIQUEID" val="3756"/>
</p:tagLst>
</file>

<file path=ppt/tags/tag117.xml><?xml version="1.0" encoding="utf-8"?>
<p:tagLst xmlns:p="http://schemas.openxmlformats.org/presentationml/2006/main">
  <p:tag name="AS_UNIQUEID" val="2862"/>
</p:tagLst>
</file>

<file path=ppt/tags/tag1170.xml><?xml version="1.0" encoding="utf-8"?>
<p:tagLst xmlns:p="http://schemas.openxmlformats.org/presentationml/2006/main">
  <p:tag name="AS_UNIQUEID" val="3757"/>
</p:tagLst>
</file>

<file path=ppt/tags/tag1171.xml><?xml version="1.0" encoding="utf-8"?>
<p:tagLst xmlns:p="http://schemas.openxmlformats.org/presentationml/2006/main">
  <p:tag name="AS_UNIQUEID" val="3758"/>
</p:tagLst>
</file>

<file path=ppt/tags/tag1172.xml><?xml version="1.0" encoding="utf-8"?>
<p:tagLst xmlns:p="http://schemas.openxmlformats.org/presentationml/2006/main">
  <p:tag name="AS_UNIQUEID" val="3759"/>
</p:tagLst>
</file>

<file path=ppt/tags/tag1173.xml><?xml version="1.0" encoding="utf-8"?>
<p:tagLst xmlns:p="http://schemas.openxmlformats.org/presentationml/2006/main">
  <p:tag name="AS_UNIQUEID" val="3760"/>
</p:tagLst>
</file>

<file path=ppt/tags/tag1174.xml><?xml version="1.0" encoding="utf-8"?>
<p:tagLst xmlns:p="http://schemas.openxmlformats.org/presentationml/2006/main">
  <p:tag name="AS_UNIQUEID" val="3761"/>
</p:tagLst>
</file>

<file path=ppt/tags/tag1175.xml><?xml version="1.0" encoding="utf-8"?>
<p:tagLst xmlns:p="http://schemas.openxmlformats.org/presentationml/2006/main">
  <p:tag name="AS_UNIQUEID" val="3762"/>
</p:tagLst>
</file>

<file path=ppt/tags/tag1176.xml><?xml version="1.0" encoding="utf-8"?>
<p:tagLst xmlns:p="http://schemas.openxmlformats.org/presentationml/2006/main">
  <p:tag name="AS_UNIQUEID" val="3763"/>
</p:tagLst>
</file>

<file path=ppt/tags/tag1177.xml><?xml version="1.0" encoding="utf-8"?>
<p:tagLst xmlns:p="http://schemas.openxmlformats.org/presentationml/2006/main">
  <p:tag name="AS_UNIQUEID" val="3764"/>
</p:tagLst>
</file>

<file path=ppt/tags/tag1178.xml><?xml version="1.0" encoding="utf-8"?>
<p:tagLst xmlns:p="http://schemas.openxmlformats.org/presentationml/2006/main">
  <p:tag name="AS_UNIQUEID" val="3765"/>
</p:tagLst>
</file>

<file path=ppt/tags/tag1179.xml><?xml version="1.0" encoding="utf-8"?>
<p:tagLst xmlns:p="http://schemas.openxmlformats.org/presentationml/2006/main">
  <p:tag name="AS_UNIQUEID" val="3766"/>
</p:tagLst>
</file>

<file path=ppt/tags/tag118.xml><?xml version="1.0" encoding="utf-8"?>
<p:tagLst xmlns:p="http://schemas.openxmlformats.org/presentationml/2006/main">
  <p:tag name="AS_UNIQUEID" val="2863"/>
</p:tagLst>
</file>

<file path=ppt/tags/tag1180.xml><?xml version="1.0" encoding="utf-8"?>
<p:tagLst xmlns:p="http://schemas.openxmlformats.org/presentationml/2006/main">
  <p:tag name="AS_UNIQUEID" val="3767"/>
</p:tagLst>
</file>

<file path=ppt/tags/tag1181.xml><?xml version="1.0" encoding="utf-8"?>
<p:tagLst xmlns:p="http://schemas.openxmlformats.org/presentationml/2006/main">
  <p:tag name="AS_UNIQUEID" val="3768"/>
</p:tagLst>
</file>

<file path=ppt/tags/tag1182.xml><?xml version="1.0" encoding="utf-8"?>
<p:tagLst xmlns:p="http://schemas.openxmlformats.org/presentationml/2006/main">
  <p:tag name="AS_UNIQUEID" val="3769"/>
</p:tagLst>
</file>

<file path=ppt/tags/tag1183.xml><?xml version="1.0" encoding="utf-8"?>
<p:tagLst xmlns:p="http://schemas.openxmlformats.org/presentationml/2006/main">
  <p:tag name="AS_UNIQUEID" val="3770"/>
</p:tagLst>
</file>

<file path=ppt/tags/tag1184.xml><?xml version="1.0" encoding="utf-8"?>
<p:tagLst xmlns:p="http://schemas.openxmlformats.org/presentationml/2006/main">
  <p:tag name="AS_UNIQUEID" val="2829"/>
</p:tagLst>
</file>

<file path=ppt/tags/tag1185.xml><?xml version="1.0" encoding="utf-8"?>
<p:tagLst xmlns:p="http://schemas.openxmlformats.org/presentationml/2006/main">
  <p:tag name="AS_UNIQUEID" val="2830"/>
  <p:tag name="KSO_WM_BEAUTIFY_FLAG" val=""/>
</p:tagLst>
</file>

<file path=ppt/tags/tag1186.xml><?xml version="1.0" encoding="utf-8"?>
<p:tagLst xmlns:p="http://schemas.openxmlformats.org/presentationml/2006/main">
  <p:tag name="AS_UNIQUEID" val="2831"/>
  <p:tag name="KSO_WM_BEAUTIFY_FLAG" val=""/>
</p:tagLst>
</file>

<file path=ppt/tags/tag1187.xml><?xml version="1.0" encoding="utf-8"?>
<p:tagLst xmlns:p="http://schemas.openxmlformats.org/presentationml/2006/main">
  <p:tag name="AS_UNIQUEID" val="1416"/>
  <p:tag name="KSO_WM_BEAUTIFY_FLAG" val=""/>
</p:tagLst>
</file>

<file path=ppt/tags/tag1188.xml><?xml version="1.0" encoding="utf-8"?>
<p:tagLst xmlns:p="http://schemas.openxmlformats.org/presentationml/2006/main">
  <p:tag name="AS_UNIQUEID" val="1037"/>
  <p:tag name="KSO_WM_BEAUTIFY_FLAG" val=""/>
</p:tagLst>
</file>

<file path=ppt/tags/tag1189.xml><?xml version="1.0" encoding="utf-8"?>
<p:tagLst xmlns:p="http://schemas.openxmlformats.org/presentationml/2006/main">
  <p:tag name="AS_UNIQUEID" val="3713"/>
</p:tagLst>
</file>

<file path=ppt/tags/tag119.xml><?xml version="1.0" encoding="utf-8"?>
<p:tagLst xmlns:p="http://schemas.openxmlformats.org/presentationml/2006/main">
  <p:tag name="AS_UNIQUEID" val="2864"/>
</p:tagLst>
</file>

<file path=ppt/tags/tag1190.xml><?xml version="1.0" encoding="utf-8"?>
<p:tagLst xmlns:p="http://schemas.openxmlformats.org/presentationml/2006/main">
  <p:tag name="AS_UNIQUEID" val="3714"/>
</p:tagLst>
</file>

<file path=ppt/tags/tag1191.xml><?xml version="1.0" encoding="utf-8"?>
<p:tagLst xmlns:p="http://schemas.openxmlformats.org/presentationml/2006/main">
  <p:tag name="AS_UNIQUEID" val="3715"/>
</p:tagLst>
</file>

<file path=ppt/tags/tag1192.xml><?xml version="1.0" encoding="utf-8"?>
<p:tagLst xmlns:p="http://schemas.openxmlformats.org/presentationml/2006/main">
  <p:tag name="AS_UNIQUEID" val="3716"/>
</p:tagLst>
</file>

<file path=ppt/tags/tag1193.xml><?xml version="1.0" encoding="utf-8"?>
<p:tagLst xmlns:p="http://schemas.openxmlformats.org/presentationml/2006/main">
  <p:tag name="AS_UNIQUEID" val="3717"/>
</p:tagLst>
</file>

<file path=ppt/tags/tag1194.xml><?xml version="1.0" encoding="utf-8"?>
<p:tagLst xmlns:p="http://schemas.openxmlformats.org/presentationml/2006/main">
  <p:tag name="AS_UNIQUEID" val="3718"/>
</p:tagLst>
</file>

<file path=ppt/tags/tag1195.xml><?xml version="1.0" encoding="utf-8"?>
<p:tagLst xmlns:p="http://schemas.openxmlformats.org/presentationml/2006/main">
  <p:tag name="AS_UNIQUEID" val="3719"/>
</p:tagLst>
</file>

<file path=ppt/tags/tag1196.xml><?xml version="1.0" encoding="utf-8"?>
<p:tagLst xmlns:p="http://schemas.openxmlformats.org/presentationml/2006/main">
  <p:tag name="AS_UNIQUEID" val="3720"/>
</p:tagLst>
</file>

<file path=ppt/tags/tag1197.xml><?xml version="1.0" encoding="utf-8"?>
<p:tagLst xmlns:p="http://schemas.openxmlformats.org/presentationml/2006/main">
  <p:tag name="AS_UNIQUEID" val="3721"/>
</p:tagLst>
</file>

<file path=ppt/tags/tag1198.xml><?xml version="1.0" encoding="utf-8"?>
<p:tagLst xmlns:p="http://schemas.openxmlformats.org/presentationml/2006/main">
  <p:tag name="AS_UNIQUEID" val="3722"/>
</p:tagLst>
</file>

<file path=ppt/tags/tag1199.xml><?xml version="1.0" encoding="utf-8"?>
<p:tagLst xmlns:p="http://schemas.openxmlformats.org/presentationml/2006/main">
  <p:tag name="AS_UNIQUEID" val="3723"/>
</p:tagLst>
</file>

<file path=ppt/tags/tag12.xml><?xml version="1.0" encoding="utf-8"?>
<p:tagLst xmlns:p="http://schemas.openxmlformats.org/presentationml/2006/main">
  <p:tag name="AS_UNIQUEID" val="302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0.xml><?xml version="1.0" encoding="utf-8"?>
<p:tagLst xmlns:p="http://schemas.openxmlformats.org/presentationml/2006/main">
  <p:tag name="AS_UNIQUEID" val="2865"/>
</p:tagLst>
</file>

<file path=ppt/tags/tag1200.xml><?xml version="1.0" encoding="utf-8"?>
<p:tagLst xmlns:p="http://schemas.openxmlformats.org/presentationml/2006/main">
  <p:tag name="AS_UNIQUEID" val="3724"/>
</p:tagLst>
</file>

<file path=ppt/tags/tag1201.xml><?xml version="1.0" encoding="utf-8"?>
<p:tagLst xmlns:p="http://schemas.openxmlformats.org/presentationml/2006/main">
  <p:tag name="AS_UNIQUEID" val="3725"/>
</p:tagLst>
</file>

<file path=ppt/tags/tag1202.xml><?xml version="1.0" encoding="utf-8"?>
<p:tagLst xmlns:p="http://schemas.openxmlformats.org/presentationml/2006/main">
  <p:tag name="AS_UNIQUEID" val="3726"/>
</p:tagLst>
</file>

<file path=ppt/tags/tag1203.xml><?xml version="1.0" encoding="utf-8"?>
<p:tagLst xmlns:p="http://schemas.openxmlformats.org/presentationml/2006/main">
  <p:tag name="AS_UNIQUEID" val="3727"/>
</p:tagLst>
</file>

<file path=ppt/tags/tag1204.xml><?xml version="1.0" encoding="utf-8"?>
<p:tagLst xmlns:p="http://schemas.openxmlformats.org/presentationml/2006/main">
  <p:tag name="AS_UNIQUEID" val="3728"/>
</p:tagLst>
</file>

<file path=ppt/tags/tag1205.xml><?xml version="1.0" encoding="utf-8"?>
<p:tagLst xmlns:p="http://schemas.openxmlformats.org/presentationml/2006/main">
  <p:tag name="AS_UNIQUEID" val="3729"/>
</p:tagLst>
</file>

<file path=ppt/tags/tag1206.xml><?xml version="1.0" encoding="utf-8"?>
<p:tagLst xmlns:p="http://schemas.openxmlformats.org/presentationml/2006/main">
  <p:tag name="AS_UNIQUEID" val="3730"/>
</p:tagLst>
</file>

<file path=ppt/tags/tag1207.xml><?xml version="1.0" encoding="utf-8"?>
<p:tagLst xmlns:p="http://schemas.openxmlformats.org/presentationml/2006/main">
  <p:tag name="AS_UNIQUEID" val="3731"/>
</p:tagLst>
</file>

<file path=ppt/tags/tag1208.xml><?xml version="1.0" encoding="utf-8"?>
<p:tagLst xmlns:p="http://schemas.openxmlformats.org/presentationml/2006/main">
  <p:tag name="AS_UNIQUEID" val="3732"/>
</p:tagLst>
</file>

<file path=ppt/tags/tag1209.xml><?xml version="1.0" encoding="utf-8"?>
<p:tagLst xmlns:p="http://schemas.openxmlformats.org/presentationml/2006/main">
  <p:tag name="AS_UNIQUEID" val="3733"/>
</p:tagLst>
</file>

<file path=ppt/tags/tag121.xml><?xml version="1.0" encoding="utf-8"?>
<p:tagLst xmlns:p="http://schemas.openxmlformats.org/presentationml/2006/main">
  <p:tag name="AS_UNIQUEID" val="2867"/>
</p:tagLst>
</file>

<file path=ppt/tags/tag1210.xml><?xml version="1.0" encoding="utf-8"?>
<p:tagLst xmlns:p="http://schemas.openxmlformats.org/presentationml/2006/main">
  <p:tag name="AS_UNIQUEID" val="3734"/>
</p:tagLst>
</file>

<file path=ppt/tags/tag1211.xml><?xml version="1.0" encoding="utf-8"?>
<p:tagLst xmlns:p="http://schemas.openxmlformats.org/presentationml/2006/main">
  <p:tag name="AS_UNIQUEID" val="3735"/>
</p:tagLst>
</file>

<file path=ppt/tags/tag1212.xml><?xml version="1.0" encoding="utf-8"?>
<p:tagLst xmlns:p="http://schemas.openxmlformats.org/presentationml/2006/main">
  <p:tag name="AS_UNIQUEID" val="3736"/>
</p:tagLst>
</file>

<file path=ppt/tags/tag1213.xml><?xml version="1.0" encoding="utf-8"?>
<p:tagLst xmlns:p="http://schemas.openxmlformats.org/presentationml/2006/main">
  <p:tag name="AS_UNIQUEID" val="3737"/>
</p:tagLst>
</file>

<file path=ppt/tags/tag1214.xml><?xml version="1.0" encoding="utf-8"?>
<p:tagLst xmlns:p="http://schemas.openxmlformats.org/presentationml/2006/main">
  <p:tag name="AS_UNIQUEID" val="3738"/>
</p:tagLst>
</file>

<file path=ppt/tags/tag1215.xml><?xml version="1.0" encoding="utf-8"?>
<p:tagLst xmlns:p="http://schemas.openxmlformats.org/presentationml/2006/main">
  <p:tag name="AS_UNIQUEID" val="3739"/>
</p:tagLst>
</file>

<file path=ppt/tags/tag1216.xml><?xml version="1.0" encoding="utf-8"?>
<p:tagLst xmlns:p="http://schemas.openxmlformats.org/presentationml/2006/main">
  <p:tag name="AS_UNIQUEID" val="3740"/>
</p:tagLst>
</file>

<file path=ppt/tags/tag1217.xml><?xml version="1.0" encoding="utf-8"?>
<p:tagLst xmlns:p="http://schemas.openxmlformats.org/presentationml/2006/main">
  <p:tag name="AS_UNIQUEID" val="3741"/>
</p:tagLst>
</file>

<file path=ppt/tags/tag1218.xml><?xml version="1.0" encoding="utf-8"?>
<p:tagLst xmlns:p="http://schemas.openxmlformats.org/presentationml/2006/main">
  <p:tag name="AS_UNIQUEID" val="3742"/>
</p:tagLst>
</file>

<file path=ppt/tags/tag1219.xml><?xml version="1.0" encoding="utf-8"?>
<p:tagLst xmlns:p="http://schemas.openxmlformats.org/presentationml/2006/main">
  <p:tag name="AS_UNIQUEID" val="3743"/>
</p:tagLst>
</file>

<file path=ppt/tags/tag122.xml><?xml version="1.0" encoding="utf-8"?>
<p:tagLst xmlns:p="http://schemas.openxmlformats.org/presentationml/2006/main">
  <p:tag name="AS_UNIQUEID" val="2868"/>
</p:tagLst>
</file>

<file path=ppt/tags/tag1220.xml><?xml version="1.0" encoding="utf-8"?>
<p:tagLst xmlns:p="http://schemas.openxmlformats.org/presentationml/2006/main">
  <p:tag name="AS_UNIQUEID" val="3744"/>
</p:tagLst>
</file>

<file path=ppt/tags/tag1221.xml><?xml version="1.0" encoding="utf-8"?>
<p:tagLst xmlns:p="http://schemas.openxmlformats.org/presentationml/2006/main">
  <p:tag name="AS_UNIQUEID" val="3745"/>
</p:tagLst>
</file>

<file path=ppt/tags/tag1222.xml><?xml version="1.0" encoding="utf-8"?>
<p:tagLst xmlns:p="http://schemas.openxmlformats.org/presentationml/2006/main">
  <p:tag name="AS_UNIQUEID" val="3746"/>
</p:tagLst>
</file>

<file path=ppt/tags/tag1223.xml><?xml version="1.0" encoding="utf-8"?>
<p:tagLst xmlns:p="http://schemas.openxmlformats.org/presentationml/2006/main">
  <p:tag name="AS_UNIQUEID" val="3747"/>
</p:tagLst>
</file>

<file path=ppt/tags/tag1224.xml><?xml version="1.0" encoding="utf-8"?>
<p:tagLst xmlns:p="http://schemas.openxmlformats.org/presentationml/2006/main">
  <p:tag name="AS_UNIQUEID" val="3748"/>
</p:tagLst>
</file>

<file path=ppt/tags/tag1225.xml><?xml version="1.0" encoding="utf-8"?>
<p:tagLst xmlns:p="http://schemas.openxmlformats.org/presentationml/2006/main">
  <p:tag name="AS_UNIQUEID" val="3749"/>
</p:tagLst>
</file>

<file path=ppt/tags/tag1226.xml><?xml version="1.0" encoding="utf-8"?>
<p:tagLst xmlns:p="http://schemas.openxmlformats.org/presentationml/2006/main">
  <p:tag name="AS_UNIQUEID" val="3750"/>
</p:tagLst>
</file>

<file path=ppt/tags/tag1227.xml><?xml version="1.0" encoding="utf-8"?>
<p:tagLst xmlns:p="http://schemas.openxmlformats.org/presentationml/2006/main">
  <p:tag name="AS_UNIQUEID" val="3751"/>
</p:tagLst>
</file>

<file path=ppt/tags/tag1228.xml><?xml version="1.0" encoding="utf-8"?>
<p:tagLst xmlns:p="http://schemas.openxmlformats.org/presentationml/2006/main">
  <p:tag name="AS_UNIQUEID" val="3752"/>
</p:tagLst>
</file>

<file path=ppt/tags/tag1229.xml><?xml version="1.0" encoding="utf-8"?>
<p:tagLst xmlns:p="http://schemas.openxmlformats.org/presentationml/2006/main">
  <p:tag name="AS_UNIQUEID" val="3753"/>
</p:tagLst>
</file>

<file path=ppt/tags/tag123.xml><?xml version="1.0" encoding="utf-8"?>
<p:tagLst xmlns:p="http://schemas.openxmlformats.org/presentationml/2006/main">
  <p:tag name="AS_UNIQUEID" val="2869"/>
</p:tagLst>
</file>

<file path=ppt/tags/tag1230.xml><?xml version="1.0" encoding="utf-8"?>
<p:tagLst xmlns:p="http://schemas.openxmlformats.org/presentationml/2006/main">
  <p:tag name="AS_UNIQUEID" val="3754"/>
</p:tagLst>
</file>

<file path=ppt/tags/tag1231.xml><?xml version="1.0" encoding="utf-8"?>
<p:tagLst xmlns:p="http://schemas.openxmlformats.org/presentationml/2006/main">
  <p:tag name="AS_UNIQUEID" val="778"/>
  <p:tag name="KSO_WM_BEAUTIFY_FLAG" val=""/>
</p:tagLst>
</file>

<file path=ppt/tags/tag1232.xml><?xml version="1.0" encoding="utf-8"?>
<p:tagLst xmlns:p="http://schemas.openxmlformats.org/presentationml/2006/main">
  <p:tag name="AS_UNIQUEID" val="3709"/>
</p:tagLst>
</file>

<file path=ppt/tags/tag1233.xml><?xml version="1.0" encoding="utf-8"?>
<p:tagLst xmlns:p="http://schemas.openxmlformats.org/presentationml/2006/main">
  <p:tag name="AS_UNIQUEID" val="3710"/>
</p:tagLst>
</file>

<file path=ppt/tags/tag1234.xml><?xml version="1.0" encoding="utf-8"?>
<p:tagLst xmlns:p="http://schemas.openxmlformats.org/presentationml/2006/main">
  <p:tag name="AS_UNIQUEID" val="3711"/>
</p:tagLst>
</file>

<file path=ppt/tags/tag1235.xml><?xml version="1.0" encoding="utf-8"?>
<p:tagLst xmlns:p="http://schemas.openxmlformats.org/presentationml/2006/main">
  <p:tag name="AS_UNIQUEID" val="3426"/>
</p:tagLst>
</file>

<file path=ppt/tags/tag1236.xml><?xml version="1.0" encoding="utf-8"?>
<p:tagLst xmlns:p="http://schemas.openxmlformats.org/presentationml/2006/main">
  <p:tag name="AS_UNIQUEID" val="3427"/>
</p:tagLst>
</file>

<file path=ppt/tags/tag1237.xml><?xml version="1.0" encoding="utf-8"?>
<p:tagLst xmlns:p="http://schemas.openxmlformats.org/presentationml/2006/main">
  <p:tag name="AS_UNIQUEID" val="3428"/>
</p:tagLst>
</file>

<file path=ppt/tags/tag1238.xml><?xml version="1.0" encoding="utf-8"?>
<p:tagLst xmlns:p="http://schemas.openxmlformats.org/presentationml/2006/main">
  <p:tag name="AS_UNIQUEID" val="3429"/>
</p:tagLst>
</file>

<file path=ppt/tags/tag1239.xml><?xml version="1.0" encoding="utf-8"?>
<p:tagLst xmlns:p="http://schemas.openxmlformats.org/presentationml/2006/main">
  <p:tag name="AS_UNIQUEID" val="3430"/>
</p:tagLst>
</file>

<file path=ppt/tags/tag124.xml><?xml version="1.0" encoding="utf-8"?>
<p:tagLst xmlns:p="http://schemas.openxmlformats.org/presentationml/2006/main">
  <p:tag name="AS_UNIQUEID" val="2870"/>
</p:tagLst>
</file>

<file path=ppt/tags/tag1240.xml><?xml version="1.0" encoding="utf-8"?>
<p:tagLst xmlns:p="http://schemas.openxmlformats.org/presentationml/2006/main">
  <p:tag name="AS_UNIQUEID" val="3431"/>
</p:tagLst>
</file>

<file path=ppt/tags/tag1241.xml><?xml version="1.0" encoding="utf-8"?>
<p:tagLst xmlns:p="http://schemas.openxmlformats.org/presentationml/2006/main">
  <p:tag name="AS_UNIQUEID" val="3432"/>
</p:tagLst>
</file>

<file path=ppt/tags/tag1242.xml><?xml version="1.0" encoding="utf-8"?>
<p:tagLst xmlns:p="http://schemas.openxmlformats.org/presentationml/2006/main">
  <p:tag name="AS_UNIQUEID" val="3433"/>
</p:tagLst>
</file>

<file path=ppt/tags/tag1243.xml><?xml version="1.0" encoding="utf-8"?>
<p:tagLst xmlns:p="http://schemas.openxmlformats.org/presentationml/2006/main">
  <p:tag name="AS_UNIQUEID" val="3434"/>
</p:tagLst>
</file>

<file path=ppt/tags/tag1244.xml><?xml version="1.0" encoding="utf-8"?>
<p:tagLst xmlns:p="http://schemas.openxmlformats.org/presentationml/2006/main">
  <p:tag name="AS_UNIQUEID" val="3435"/>
</p:tagLst>
</file>

<file path=ppt/tags/tag1245.xml><?xml version="1.0" encoding="utf-8"?>
<p:tagLst xmlns:p="http://schemas.openxmlformats.org/presentationml/2006/main">
  <p:tag name="AS_UNIQUEID" val="3436"/>
</p:tagLst>
</file>

<file path=ppt/tags/tag1246.xml><?xml version="1.0" encoding="utf-8"?>
<p:tagLst xmlns:p="http://schemas.openxmlformats.org/presentationml/2006/main">
  <p:tag name="AS_UNIQUEID" val="3437"/>
</p:tagLst>
</file>

<file path=ppt/tags/tag1247.xml><?xml version="1.0" encoding="utf-8"?>
<p:tagLst xmlns:p="http://schemas.openxmlformats.org/presentationml/2006/main">
  <p:tag name="KSO_WM_SPECIAL_SOURCE" val="bdnull"/>
</p:tagLst>
</file>

<file path=ppt/tags/tag1248.xml><?xml version="1.0" encoding="utf-8"?>
<p:tagLst xmlns:p="http://schemas.openxmlformats.org/presentationml/2006/main">
  <p:tag name="AS_UNIQUEID" val="3439"/>
</p:tagLst>
</file>

<file path=ppt/tags/tag1249.xml><?xml version="1.0" encoding="utf-8"?>
<p:tagLst xmlns:p="http://schemas.openxmlformats.org/presentationml/2006/main">
  <p:tag name="AS_UNIQUEID" val="3440"/>
</p:tagLst>
</file>

<file path=ppt/tags/tag125.xml><?xml version="1.0" encoding="utf-8"?>
<p:tagLst xmlns:p="http://schemas.openxmlformats.org/presentationml/2006/main">
  <p:tag name="AS_UNIQUEID" val="2871"/>
</p:tagLst>
</file>

<file path=ppt/tags/tag1250.xml><?xml version="1.0" encoding="utf-8"?>
<p:tagLst xmlns:p="http://schemas.openxmlformats.org/presentationml/2006/main">
  <p:tag name="AS_UNIQUEID" val="3441"/>
</p:tagLst>
</file>

<file path=ppt/tags/tag1251.xml><?xml version="1.0" encoding="utf-8"?>
<p:tagLst xmlns:p="http://schemas.openxmlformats.org/presentationml/2006/main">
  <p:tag name="AS_UNIQUEID" val="3442"/>
</p:tagLst>
</file>

<file path=ppt/tags/tag1252.xml><?xml version="1.0" encoding="utf-8"?>
<p:tagLst xmlns:p="http://schemas.openxmlformats.org/presentationml/2006/main">
  <p:tag name="AS_UNIQUEID" val="3443"/>
</p:tagLst>
</file>

<file path=ppt/tags/tag1253.xml><?xml version="1.0" encoding="utf-8"?>
<p:tagLst xmlns:p="http://schemas.openxmlformats.org/presentationml/2006/main">
  <p:tag name="AS_UNIQUEID" val="1049"/>
</p:tagLst>
</file>

<file path=ppt/tags/tag1254.xml><?xml version="1.0" encoding="utf-8"?>
<p:tagLst xmlns:p="http://schemas.openxmlformats.org/presentationml/2006/main">
  <p:tag name="AS_UNIQUEID" val="1058"/>
</p:tagLst>
</file>

<file path=ppt/tags/tag1255.xml><?xml version="1.0" encoding="utf-8"?>
<p:tagLst xmlns:p="http://schemas.openxmlformats.org/presentationml/2006/main">
  <p:tag name="AS_UNIQUEID" val="1059"/>
</p:tagLst>
</file>

<file path=ppt/tags/tag1256.xml><?xml version="1.0" encoding="utf-8"?>
<p:tagLst xmlns:p="http://schemas.openxmlformats.org/presentationml/2006/main">
  <p:tag name="AS_UNIQUEID" val="1060"/>
</p:tagLst>
</file>

<file path=ppt/tags/tag1257.xml><?xml version="1.0" encoding="utf-8"?>
<p:tagLst xmlns:p="http://schemas.openxmlformats.org/presentationml/2006/main">
  <p:tag name="AS_UNIQUEID" val="1061"/>
</p:tagLst>
</file>

<file path=ppt/tags/tag1258.xml><?xml version="1.0" encoding="utf-8"?>
<p:tagLst xmlns:p="http://schemas.openxmlformats.org/presentationml/2006/main">
  <p:tag name="AS_UNIQUEID" val="778"/>
</p:tagLst>
</file>

<file path=ppt/tags/tag126.xml><?xml version="1.0" encoding="utf-8"?>
<p:tagLst xmlns:p="http://schemas.openxmlformats.org/presentationml/2006/main">
  <p:tag name="AS_UNIQUEID" val="2873"/>
</p:tagLst>
</file>

<file path=ppt/tags/tag127.xml><?xml version="1.0" encoding="utf-8"?>
<p:tagLst xmlns:p="http://schemas.openxmlformats.org/presentationml/2006/main">
  <p:tag name="AS_UNIQUEID" val="2875"/>
</p:tagLst>
</file>

<file path=ppt/tags/tag128.xml><?xml version="1.0" encoding="utf-8"?>
<p:tagLst xmlns:p="http://schemas.openxmlformats.org/presentationml/2006/main">
  <p:tag name="AS_UNIQUEID" val="2876"/>
</p:tagLst>
</file>

<file path=ppt/tags/tag129.xml><?xml version="1.0" encoding="utf-8"?>
<p:tagLst xmlns:p="http://schemas.openxmlformats.org/presentationml/2006/main">
  <p:tag name="AS_UNIQUEID" val="2877"/>
</p:tagLst>
</file>

<file path=ppt/tags/tag13.xml><?xml version="1.0" encoding="utf-8"?>
<p:tagLst xmlns:p="http://schemas.openxmlformats.org/presentationml/2006/main">
  <p:tag name="AS_UNIQUEID" val="302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30.xml><?xml version="1.0" encoding="utf-8"?>
<p:tagLst xmlns:p="http://schemas.openxmlformats.org/presentationml/2006/main">
  <p:tag name="AS_UNIQUEID" val="2878"/>
</p:tagLst>
</file>

<file path=ppt/tags/tag131.xml><?xml version="1.0" encoding="utf-8"?>
<p:tagLst xmlns:p="http://schemas.openxmlformats.org/presentationml/2006/main">
  <p:tag name="AS_UNIQUEID" val="2879"/>
</p:tagLst>
</file>

<file path=ppt/tags/tag132.xml><?xml version="1.0" encoding="utf-8"?>
<p:tagLst xmlns:p="http://schemas.openxmlformats.org/presentationml/2006/main">
  <p:tag name="AS_UNIQUEID" val="2880"/>
</p:tagLst>
</file>

<file path=ppt/tags/tag133.xml><?xml version="1.0" encoding="utf-8"?>
<p:tagLst xmlns:p="http://schemas.openxmlformats.org/presentationml/2006/main">
  <p:tag name="AS_UNIQUEID" val="2881"/>
</p:tagLst>
</file>

<file path=ppt/tags/tag134.xml><?xml version="1.0" encoding="utf-8"?>
<p:tagLst xmlns:p="http://schemas.openxmlformats.org/presentationml/2006/main">
  <p:tag name="AS_UNIQUEID" val="2882"/>
</p:tagLst>
</file>

<file path=ppt/tags/tag135.xml><?xml version="1.0" encoding="utf-8"?>
<p:tagLst xmlns:p="http://schemas.openxmlformats.org/presentationml/2006/main">
  <p:tag name="AS_UNIQUEID" val="2883"/>
</p:tagLst>
</file>

<file path=ppt/tags/tag136.xml><?xml version="1.0" encoding="utf-8"?>
<p:tagLst xmlns:p="http://schemas.openxmlformats.org/presentationml/2006/main">
  <p:tag name="AS_UNIQUEID" val="2884"/>
</p:tagLst>
</file>

<file path=ppt/tags/tag137.xml><?xml version="1.0" encoding="utf-8"?>
<p:tagLst xmlns:p="http://schemas.openxmlformats.org/presentationml/2006/main">
  <p:tag name="AS_UNIQUEID" val="2886"/>
</p:tagLst>
</file>

<file path=ppt/tags/tag138.xml><?xml version="1.0" encoding="utf-8"?>
<p:tagLst xmlns:p="http://schemas.openxmlformats.org/presentationml/2006/main">
  <p:tag name="AS_UNIQUEID" val="2887"/>
</p:tagLst>
</file>

<file path=ppt/tags/tag139.xml><?xml version="1.0" encoding="utf-8"?>
<p:tagLst xmlns:p="http://schemas.openxmlformats.org/presentationml/2006/main">
  <p:tag name="AS_UNIQUEID" val="2889"/>
</p:tagLst>
</file>

<file path=ppt/tags/tag14.xml><?xml version="1.0" encoding="utf-8"?>
<p:tagLst xmlns:p="http://schemas.openxmlformats.org/presentationml/2006/main">
  <p:tag name="AS_UNIQUEID" val="302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0.xml><?xml version="1.0" encoding="utf-8"?>
<p:tagLst xmlns:p="http://schemas.openxmlformats.org/presentationml/2006/main">
  <p:tag name="AS_UNIQUEID" val="2890"/>
</p:tagLst>
</file>

<file path=ppt/tags/tag141.xml><?xml version="1.0" encoding="utf-8"?>
<p:tagLst xmlns:p="http://schemas.openxmlformats.org/presentationml/2006/main">
  <p:tag name="AS_UNIQUEID" val="2891"/>
</p:tagLst>
</file>

<file path=ppt/tags/tag142.xml><?xml version="1.0" encoding="utf-8"?>
<p:tagLst xmlns:p="http://schemas.openxmlformats.org/presentationml/2006/main">
  <p:tag name="AS_UNIQUEID" val="2892"/>
</p:tagLst>
</file>

<file path=ppt/tags/tag143.xml><?xml version="1.0" encoding="utf-8"?>
<p:tagLst xmlns:p="http://schemas.openxmlformats.org/presentationml/2006/main">
  <p:tag name="AS_UNIQUEID" val="2893"/>
</p:tagLst>
</file>

<file path=ppt/tags/tag144.xml><?xml version="1.0" encoding="utf-8"?>
<p:tagLst xmlns:p="http://schemas.openxmlformats.org/presentationml/2006/main">
  <p:tag name="AS_UNIQUEID" val="2894"/>
</p:tagLst>
</file>

<file path=ppt/tags/tag145.xml><?xml version="1.0" encoding="utf-8"?>
<p:tagLst xmlns:p="http://schemas.openxmlformats.org/presentationml/2006/main">
  <p:tag name="AS_UNIQUEID" val="2895"/>
</p:tagLst>
</file>

<file path=ppt/tags/tag146.xml><?xml version="1.0" encoding="utf-8"?>
<p:tagLst xmlns:p="http://schemas.openxmlformats.org/presentationml/2006/main">
  <p:tag name="AS_UNIQUEID" val="2896"/>
</p:tagLst>
</file>

<file path=ppt/tags/tag147.xml><?xml version="1.0" encoding="utf-8"?>
<p:tagLst xmlns:p="http://schemas.openxmlformats.org/presentationml/2006/main">
  <p:tag name="AS_UNIQUEID" val="2897"/>
</p:tagLst>
</file>

<file path=ppt/tags/tag148.xml><?xml version="1.0" encoding="utf-8"?>
<p:tagLst xmlns:p="http://schemas.openxmlformats.org/presentationml/2006/main">
  <p:tag name="AS_UNIQUEID" val="2898"/>
</p:tagLst>
</file>

<file path=ppt/tags/tag149.xml><?xml version="1.0" encoding="utf-8"?>
<p:tagLst xmlns:p="http://schemas.openxmlformats.org/presentationml/2006/main">
  <p:tag name="AS_UNIQUEID" val="2900"/>
</p:tagLst>
</file>

<file path=ppt/tags/tag15.xml><?xml version="1.0" encoding="utf-8"?>
<p:tagLst xmlns:p="http://schemas.openxmlformats.org/presentationml/2006/main">
  <p:tag name="AS_UNIQUEID" val="302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50.xml><?xml version="1.0" encoding="utf-8"?>
<p:tagLst xmlns:p="http://schemas.openxmlformats.org/presentationml/2006/main">
  <p:tag name="AS_UNIQUEID" val="2901"/>
</p:tagLst>
</file>

<file path=ppt/tags/tag151.xml><?xml version="1.0" encoding="utf-8"?>
<p:tagLst xmlns:p="http://schemas.openxmlformats.org/presentationml/2006/main">
  <p:tag name="AS_UNIQUEID" val="2902"/>
</p:tagLst>
</file>

<file path=ppt/tags/tag152.xml><?xml version="1.0" encoding="utf-8"?>
<p:tagLst xmlns:p="http://schemas.openxmlformats.org/presentationml/2006/main">
  <p:tag name="AS_UNIQUEID" val="2903"/>
</p:tagLst>
</file>

<file path=ppt/tags/tag153.xml><?xml version="1.0" encoding="utf-8"?>
<p:tagLst xmlns:p="http://schemas.openxmlformats.org/presentationml/2006/main">
  <p:tag name="AS_UNIQUEID" val="2904"/>
</p:tagLst>
</file>

<file path=ppt/tags/tag154.xml><?xml version="1.0" encoding="utf-8"?>
<p:tagLst xmlns:p="http://schemas.openxmlformats.org/presentationml/2006/main">
  <p:tag name="AS_UNIQUEID" val="2905"/>
</p:tagLst>
</file>

<file path=ppt/tags/tag155.xml><?xml version="1.0" encoding="utf-8"?>
<p:tagLst xmlns:p="http://schemas.openxmlformats.org/presentationml/2006/main">
  <p:tag name="AS_UNIQUEID" val="2906"/>
</p:tagLst>
</file>

<file path=ppt/tags/tag156.xml><?xml version="1.0" encoding="utf-8"?>
<p:tagLst xmlns:p="http://schemas.openxmlformats.org/presentationml/2006/main">
  <p:tag name="AS_UNIQUEID" val="2908"/>
</p:tagLst>
</file>

<file path=ppt/tags/tag157.xml><?xml version="1.0" encoding="utf-8"?>
<p:tagLst xmlns:p="http://schemas.openxmlformats.org/presentationml/2006/main">
  <p:tag name="AS_UNIQUEID" val="2909"/>
</p:tagLst>
</file>

<file path=ppt/tags/tag158.xml><?xml version="1.0" encoding="utf-8"?>
<p:tagLst xmlns:p="http://schemas.openxmlformats.org/presentationml/2006/main">
  <p:tag name="AS_UNIQUEID" val="2910"/>
</p:tagLst>
</file>

<file path=ppt/tags/tag159.xml><?xml version="1.0" encoding="utf-8"?>
<p:tagLst xmlns:p="http://schemas.openxmlformats.org/presentationml/2006/main">
  <p:tag name="AS_UNIQUEID" val="2911"/>
</p:tagLst>
</file>

<file path=ppt/tags/tag16.xml><?xml version="1.0" encoding="utf-8"?>
<p:tagLst xmlns:p="http://schemas.openxmlformats.org/presentationml/2006/main">
  <p:tag name="AS_UNIQUEID" val="302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60.xml><?xml version="1.0" encoding="utf-8"?>
<p:tagLst xmlns:p="http://schemas.openxmlformats.org/presentationml/2006/main">
  <p:tag name="AS_UNIQUEID" val="2912"/>
</p:tagLst>
</file>

<file path=ppt/tags/tag161.xml><?xml version="1.0" encoding="utf-8"?>
<p:tagLst xmlns:p="http://schemas.openxmlformats.org/presentationml/2006/main">
  <p:tag name="AS_UNIQUEID" val="2913"/>
</p:tagLst>
</file>

<file path=ppt/tags/tag162.xml><?xml version="1.0" encoding="utf-8"?>
<p:tagLst xmlns:p="http://schemas.openxmlformats.org/presentationml/2006/main">
  <p:tag name="AS_UNIQUEID" val="2914"/>
</p:tagLst>
</file>

<file path=ppt/tags/tag163.xml><?xml version="1.0" encoding="utf-8"?>
<p:tagLst xmlns:p="http://schemas.openxmlformats.org/presentationml/2006/main">
  <p:tag name="AS_UNIQUEID" val="2916"/>
</p:tagLst>
</file>

<file path=ppt/tags/tag164.xml><?xml version="1.0" encoding="utf-8"?>
<p:tagLst xmlns:p="http://schemas.openxmlformats.org/presentationml/2006/main">
  <p:tag name="AS_UNIQUEID" val="2917"/>
</p:tagLst>
</file>

<file path=ppt/tags/tag165.xml><?xml version="1.0" encoding="utf-8"?>
<p:tagLst xmlns:p="http://schemas.openxmlformats.org/presentationml/2006/main">
  <p:tag name="AS_UNIQUEID" val="2918"/>
</p:tagLst>
</file>

<file path=ppt/tags/tag166.xml><?xml version="1.0" encoding="utf-8"?>
<p:tagLst xmlns:p="http://schemas.openxmlformats.org/presentationml/2006/main">
  <p:tag name="AS_UNIQUEID" val="2919"/>
</p:tagLst>
</file>

<file path=ppt/tags/tag167.xml><?xml version="1.0" encoding="utf-8"?>
<p:tagLst xmlns:p="http://schemas.openxmlformats.org/presentationml/2006/main">
  <p:tag name="AS_UNIQUEID" val="2920"/>
</p:tagLst>
</file>

<file path=ppt/tags/tag168.xml><?xml version="1.0" encoding="utf-8"?>
<p:tagLst xmlns:p="http://schemas.openxmlformats.org/presentationml/2006/main">
  <p:tag name="AS_UNIQUEID" val="2921"/>
</p:tagLst>
</file>

<file path=ppt/tags/tag169.xml><?xml version="1.0" encoding="utf-8"?>
<p:tagLst xmlns:p="http://schemas.openxmlformats.org/presentationml/2006/main">
  <p:tag name="AS_UNIQUEID" val="2922"/>
</p:tagLst>
</file>

<file path=ppt/tags/tag17.xml><?xml version="1.0" encoding="utf-8"?>
<p:tagLst xmlns:p="http://schemas.openxmlformats.org/presentationml/2006/main">
  <p:tag name="AS_UNIQUEID" val="302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0.xml><?xml version="1.0" encoding="utf-8"?>
<p:tagLst xmlns:p="http://schemas.openxmlformats.org/presentationml/2006/main">
  <p:tag name="AS_UNIQUEID" val="2923"/>
</p:tagLst>
</file>

<file path=ppt/tags/tag171.xml><?xml version="1.0" encoding="utf-8"?>
<p:tagLst xmlns:p="http://schemas.openxmlformats.org/presentationml/2006/main">
  <p:tag name="AS_UNIQUEID" val="2925"/>
</p:tagLst>
</file>

<file path=ppt/tags/tag172.xml><?xml version="1.0" encoding="utf-8"?>
<p:tagLst xmlns:p="http://schemas.openxmlformats.org/presentationml/2006/main">
  <p:tag name="AS_UNIQUEID" val="2926"/>
</p:tagLst>
</file>

<file path=ppt/tags/tag173.xml><?xml version="1.0" encoding="utf-8"?>
<p:tagLst xmlns:p="http://schemas.openxmlformats.org/presentationml/2006/main">
  <p:tag name="AS_UNIQUEID" val="2927"/>
</p:tagLst>
</file>

<file path=ppt/tags/tag174.xml><?xml version="1.0" encoding="utf-8"?>
<p:tagLst xmlns:p="http://schemas.openxmlformats.org/presentationml/2006/main">
  <p:tag name="AS_UNIQUEID" val="2928"/>
</p:tagLst>
</file>

<file path=ppt/tags/tag175.xml><?xml version="1.0" encoding="utf-8"?>
<p:tagLst xmlns:p="http://schemas.openxmlformats.org/presentationml/2006/main">
  <p:tag name="AS_UNIQUEID" val="2929"/>
</p:tagLst>
</file>

<file path=ppt/tags/tag176.xml><?xml version="1.0" encoding="utf-8"?>
<p:tagLst xmlns:p="http://schemas.openxmlformats.org/presentationml/2006/main">
  <p:tag name="AS_UNIQUEID" val="2930"/>
</p:tagLst>
</file>

<file path=ppt/tags/tag177.xml><?xml version="1.0" encoding="utf-8"?>
<p:tagLst xmlns:p="http://schemas.openxmlformats.org/presentationml/2006/main">
  <p:tag name="AS_UNIQUEID" val="2931"/>
</p:tagLst>
</file>

<file path=ppt/tags/tag178.xml><?xml version="1.0" encoding="utf-8"?>
<p:tagLst xmlns:p="http://schemas.openxmlformats.org/presentationml/2006/main">
  <p:tag name="AS_UNIQUEID" val="2932"/>
</p:tagLst>
</file>

<file path=ppt/tags/tag179.xml><?xml version="1.0" encoding="utf-8"?>
<p:tagLst xmlns:p="http://schemas.openxmlformats.org/presentationml/2006/main">
  <p:tag name="AS_UNIQUEID" val="2934"/>
</p:tagLst>
</file>

<file path=ppt/tags/tag18.xml><?xml version="1.0" encoding="utf-8"?>
<p:tagLst xmlns:p="http://schemas.openxmlformats.org/presentationml/2006/main">
  <p:tag name="AS_UNIQUEID" val="302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80.xml><?xml version="1.0" encoding="utf-8"?>
<p:tagLst xmlns:p="http://schemas.openxmlformats.org/presentationml/2006/main">
  <p:tag name="AS_UNIQUEID" val="2935"/>
</p:tagLst>
</file>

<file path=ppt/tags/tag181.xml><?xml version="1.0" encoding="utf-8"?>
<p:tagLst xmlns:p="http://schemas.openxmlformats.org/presentationml/2006/main">
  <p:tag name="AS_UNIQUEID" val="2936"/>
</p:tagLst>
</file>

<file path=ppt/tags/tag182.xml><?xml version="1.0" encoding="utf-8"?>
<p:tagLst xmlns:p="http://schemas.openxmlformats.org/presentationml/2006/main">
  <p:tag name="AS_UNIQUEID" val="2937"/>
</p:tagLst>
</file>

<file path=ppt/tags/tag183.xml><?xml version="1.0" encoding="utf-8"?>
<p:tagLst xmlns:p="http://schemas.openxmlformats.org/presentationml/2006/main">
  <p:tag name="AS_UNIQUEID" val="2938"/>
</p:tagLst>
</file>

<file path=ppt/tags/tag184.xml><?xml version="1.0" encoding="utf-8"?>
<p:tagLst xmlns:p="http://schemas.openxmlformats.org/presentationml/2006/main">
  <p:tag name="AS_UNIQUEID" val="2939"/>
</p:tagLst>
</file>

<file path=ppt/tags/tag185.xml><?xml version="1.0" encoding="utf-8"?>
<p:tagLst xmlns:p="http://schemas.openxmlformats.org/presentationml/2006/main">
  <p:tag name="AS_UNIQUEID" val="2940"/>
</p:tagLst>
</file>

<file path=ppt/tags/tag186.xml><?xml version="1.0" encoding="utf-8"?>
<p:tagLst xmlns:p="http://schemas.openxmlformats.org/presentationml/2006/main">
  <p:tag name="AS_UNIQUEID" val="2942"/>
</p:tagLst>
</file>

<file path=ppt/tags/tag187.xml><?xml version="1.0" encoding="utf-8"?>
<p:tagLst xmlns:p="http://schemas.openxmlformats.org/presentationml/2006/main">
  <p:tag name="AS_UNIQUEID" val="2943"/>
</p:tagLst>
</file>

<file path=ppt/tags/tag188.xml><?xml version="1.0" encoding="utf-8"?>
<p:tagLst xmlns:p="http://schemas.openxmlformats.org/presentationml/2006/main">
  <p:tag name="AS_UNIQUEID" val="2944"/>
</p:tagLst>
</file>

<file path=ppt/tags/tag189.xml><?xml version="1.0" encoding="utf-8"?>
<p:tagLst xmlns:p="http://schemas.openxmlformats.org/presentationml/2006/main">
  <p:tag name="AS_UNIQUEID" val="2945"/>
</p:tagLst>
</file>

<file path=ppt/tags/tag19.xml><?xml version="1.0" encoding="utf-8"?>
<p:tagLst xmlns:p="http://schemas.openxmlformats.org/presentationml/2006/main">
  <p:tag name="AS_UNIQUEID" val="303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90.xml><?xml version="1.0" encoding="utf-8"?>
<p:tagLst xmlns:p="http://schemas.openxmlformats.org/presentationml/2006/main">
  <p:tag name="AS_UNIQUEID" val="2946"/>
</p:tagLst>
</file>

<file path=ppt/tags/tag191.xml><?xml version="1.0" encoding="utf-8"?>
<p:tagLst xmlns:p="http://schemas.openxmlformats.org/presentationml/2006/main">
  <p:tag name="AS_UNIQUEID" val="2947"/>
</p:tagLst>
</file>

<file path=ppt/tags/tag192.xml><?xml version="1.0" encoding="utf-8"?>
<p:tagLst xmlns:p="http://schemas.openxmlformats.org/presentationml/2006/main">
  <p:tag name="AS_UNIQUEID" val="2948"/>
</p:tagLst>
</file>

<file path=ppt/tags/tag193.xml><?xml version="1.0" encoding="utf-8"?>
<p:tagLst xmlns:p="http://schemas.openxmlformats.org/presentationml/2006/main">
  <p:tag name="AS_UNIQUEID" val="2950"/>
</p:tagLst>
</file>

<file path=ppt/tags/tag194.xml><?xml version="1.0" encoding="utf-8"?>
<p:tagLst xmlns:p="http://schemas.openxmlformats.org/presentationml/2006/main">
  <p:tag name="AS_UNIQUEID" val="2951"/>
</p:tagLst>
</file>

<file path=ppt/tags/tag195.xml><?xml version="1.0" encoding="utf-8"?>
<p:tagLst xmlns:p="http://schemas.openxmlformats.org/presentationml/2006/main">
  <p:tag name="AS_UNIQUEID" val="2952"/>
</p:tagLst>
</file>

<file path=ppt/tags/tag196.xml><?xml version="1.0" encoding="utf-8"?>
<p:tagLst xmlns:p="http://schemas.openxmlformats.org/presentationml/2006/main">
  <p:tag name="AS_UNIQUEID" val="2953"/>
</p:tagLst>
</file>

<file path=ppt/tags/tag197.xml><?xml version="1.0" encoding="utf-8"?>
<p:tagLst xmlns:p="http://schemas.openxmlformats.org/presentationml/2006/main">
  <p:tag name="AS_UNIQUEID" val="2954"/>
</p:tagLst>
</file>

<file path=ppt/tags/tag198.xml><?xml version="1.0" encoding="utf-8"?>
<p:tagLst xmlns:p="http://schemas.openxmlformats.org/presentationml/2006/main">
  <p:tag name="AS_UNIQUEID" val="2955"/>
</p:tagLst>
</file>

<file path=ppt/tags/tag199.xml><?xml version="1.0" encoding="utf-8"?>
<p:tagLst xmlns:p="http://schemas.openxmlformats.org/presentationml/2006/main">
  <p:tag name="AS_UNIQUEID" val="2956"/>
</p:tagLst>
</file>

<file path=ppt/tags/tag2.xml><?xml version="1.0" encoding="utf-8"?>
<p:tagLst xmlns:p="http://schemas.openxmlformats.org/presentationml/2006/main">
  <p:tag name="AS_UNIQUEID" val="230"/>
</p:tagLst>
</file>

<file path=ppt/tags/tag20.xml><?xml version="1.0" encoding="utf-8"?>
<p:tagLst xmlns:p="http://schemas.openxmlformats.org/presentationml/2006/main">
  <p:tag name="AS_UNIQUEID" val="303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0.xml><?xml version="1.0" encoding="utf-8"?>
<p:tagLst xmlns:p="http://schemas.openxmlformats.org/presentationml/2006/main">
  <p:tag name="AS_UNIQUEID" val="2958"/>
</p:tagLst>
</file>

<file path=ppt/tags/tag201.xml><?xml version="1.0" encoding="utf-8"?>
<p:tagLst xmlns:p="http://schemas.openxmlformats.org/presentationml/2006/main">
  <p:tag name="AS_UNIQUEID" val="2959"/>
</p:tagLst>
</file>

<file path=ppt/tags/tag202.xml><?xml version="1.0" encoding="utf-8"?>
<p:tagLst xmlns:p="http://schemas.openxmlformats.org/presentationml/2006/main">
  <p:tag name="AS_UNIQUEID" val="2960"/>
</p:tagLst>
</file>

<file path=ppt/tags/tag203.xml><?xml version="1.0" encoding="utf-8"?>
<p:tagLst xmlns:p="http://schemas.openxmlformats.org/presentationml/2006/main">
  <p:tag name="AS_UNIQUEID" val="2961"/>
</p:tagLst>
</file>

<file path=ppt/tags/tag204.xml><?xml version="1.0" encoding="utf-8"?>
<p:tagLst xmlns:p="http://schemas.openxmlformats.org/presentationml/2006/main">
  <p:tag name="AS_UNIQUEID" val="2962"/>
</p:tagLst>
</file>

<file path=ppt/tags/tag205.xml><?xml version="1.0" encoding="utf-8"?>
<p:tagLst xmlns:p="http://schemas.openxmlformats.org/presentationml/2006/main">
  <p:tag name="AS_UNIQUEID" val="2963"/>
</p:tagLst>
</file>

<file path=ppt/tags/tag206.xml><?xml version="1.0" encoding="utf-8"?>
<p:tagLst xmlns:p="http://schemas.openxmlformats.org/presentationml/2006/main">
  <p:tag name="AS_UNIQUEID" val="2964"/>
</p:tagLst>
</file>

<file path=ppt/tags/tag207.xml><?xml version="1.0" encoding="utf-8"?>
<p:tagLst xmlns:p="http://schemas.openxmlformats.org/presentationml/2006/main">
  <p:tag name="AS_UNIQUEID" val="2966"/>
</p:tagLst>
</file>

<file path=ppt/tags/tag208.xml><?xml version="1.0" encoding="utf-8"?>
<p:tagLst xmlns:p="http://schemas.openxmlformats.org/presentationml/2006/main">
  <p:tag name="AS_UNIQUEID" val="2967"/>
</p:tagLst>
</file>

<file path=ppt/tags/tag209.xml><?xml version="1.0" encoding="utf-8"?>
<p:tagLst xmlns:p="http://schemas.openxmlformats.org/presentationml/2006/main">
  <p:tag name="AS_UNIQUEID" val="2968"/>
</p:tagLst>
</file>

<file path=ppt/tags/tag21.xml><?xml version="1.0" encoding="utf-8"?>
<p:tagLst xmlns:p="http://schemas.openxmlformats.org/presentationml/2006/main">
  <p:tag name="AS_UNIQUEID" val="303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0.xml><?xml version="1.0" encoding="utf-8"?>
<p:tagLst xmlns:p="http://schemas.openxmlformats.org/presentationml/2006/main">
  <p:tag name="AS_UNIQUEID" val="2969"/>
</p:tagLst>
</file>

<file path=ppt/tags/tag211.xml><?xml version="1.0" encoding="utf-8"?>
<p:tagLst xmlns:p="http://schemas.openxmlformats.org/presentationml/2006/main">
  <p:tag name="AS_UNIQUEID" val="2970"/>
</p:tagLst>
</file>

<file path=ppt/tags/tag212.xml><?xml version="1.0" encoding="utf-8"?>
<p:tagLst xmlns:p="http://schemas.openxmlformats.org/presentationml/2006/main">
  <p:tag name="AS_UNIQUEID" val="2972"/>
</p:tagLst>
</file>

<file path=ppt/tags/tag213.xml><?xml version="1.0" encoding="utf-8"?>
<p:tagLst xmlns:p="http://schemas.openxmlformats.org/presentationml/2006/main">
  <p:tag name="AS_UNIQUEID" val="2973"/>
</p:tagLst>
</file>

<file path=ppt/tags/tag214.xml><?xml version="1.0" encoding="utf-8"?>
<p:tagLst xmlns:p="http://schemas.openxmlformats.org/presentationml/2006/main">
  <p:tag name="AS_UNIQUEID" val="2974"/>
</p:tagLst>
</file>

<file path=ppt/tags/tag215.xml><?xml version="1.0" encoding="utf-8"?>
<p:tagLst xmlns:p="http://schemas.openxmlformats.org/presentationml/2006/main">
  <p:tag name="AS_UNIQUEID" val="2975"/>
</p:tagLst>
</file>

<file path=ppt/tags/tag216.xml><?xml version="1.0" encoding="utf-8"?>
<p:tagLst xmlns:p="http://schemas.openxmlformats.org/presentationml/2006/main">
  <p:tag name="AS_UNIQUEID" val="2976"/>
</p:tagLst>
</file>

<file path=ppt/tags/tag217.xml><?xml version="1.0" encoding="utf-8"?>
<p:tagLst xmlns:p="http://schemas.openxmlformats.org/presentationml/2006/main">
  <p:tag name="AS_UNIQUEID" val="2977"/>
</p:tagLst>
</file>

<file path=ppt/tags/tag218.xml><?xml version="1.0" encoding="utf-8"?>
<p:tagLst xmlns:p="http://schemas.openxmlformats.org/presentationml/2006/main">
  <p:tag name="AS_UNIQUEID" val="2978"/>
</p:tagLst>
</file>

<file path=ppt/tags/tag219.xml><?xml version="1.0" encoding="utf-8"?>
<p:tagLst xmlns:p="http://schemas.openxmlformats.org/presentationml/2006/main">
  <p:tag name="AS_UNIQUEID" val="2979"/>
</p:tagLst>
</file>

<file path=ppt/tags/tag22.xml><?xml version="1.0" encoding="utf-8"?>
<p:tagLst xmlns:p="http://schemas.openxmlformats.org/presentationml/2006/main">
  <p:tag name="AS_UNIQUEID" val="303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0.xml><?xml version="1.0" encoding="utf-8"?>
<p:tagLst xmlns:p="http://schemas.openxmlformats.org/presentationml/2006/main">
  <p:tag name="AS_UNIQUEID" val="2980"/>
</p:tagLst>
</file>

<file path=ppt/tags/tag221.xml><?xml version="1.0" encoding="utf-8"?>
<p:tagLst xmlns:p="http://schemas.openxmlformats.org/presentationml/2006/main">
  <p:tag name="AS_UNIQUEID" val="2982"/>
</p:tagLst>
</file>

<file path=ppt/tags/tag222.xml><?xml version="1.0" encoding="utf-8"?>
<p:tagLst xmlns:p="http://schemas.openxmlformats.org/presentationml/2006/main">
  <p:tag name="AS_UNIQUEID" val="2983"/>
</p:tagLst>
</file>

<file path=ppt/tags/tag223.xml><?xml version="1.0" encoding="utf-8"?>
<p:tagLst xmlns:p="http://schemas.openxmlformats.org/presentationml/2006/main">
  <p:tag name="AS_UNIQUEID" val="2984"/>
</p:tagLst>
</file>

<file path=ppt/tags/tag224.xml><?xml version="1.0" encoding="utf-8"?>
<p:tagLst xmlns:p="http://schemas.openxmlformats.org/presentationml/2006/main">
  <p:tag name="AS_UNIQUEID" val="2985"/>
</p:tagLst>
</file>

<file path=ppt/tags/tag225.xml><?xml version="1.0" encoding="utf-8"?>
<p:tagLst xmlns:p="http://schemas.openxmlformats.org/presentationml/2006/main">
  <p:tag name="AS_UNIQUEID" val="2986"/>
</p:tagLst>
</file>

<file path=ppt/tags/tag226.xml><?xml version="1.0" encoding="utf-8"?>
<p:tagLst xmlns:p="http://schemas.openxmlformats.org/presentationml/2006/main">
  <p:tag name="AS_UNIQUEID" val="2987"/>
</p:tagLst>
</file>

<file path=ppt/tags/tag227.xml><?xml version="1.0" encoding="utf-8"?>
<p:tagLst xmlns:p="http://schemas.openxmlformats.org/presentationml/2006/main">
  <p:tag name="AS_UNIQUEID" val="2988"/>
</p:tagLst>
</file>

<file path=ppt/tags/tag228.xml><?xml version="1.0" encoding="utf-8"?>
<p:tagLst xmlns:p="http://schemas.openxmlformats.org/presentationml/2006/main">
  <p:tag name="AS_UNIQUEID" val="2989"/>
</p:tagLst>
</file>

<file path=ppt/tags/tag229.xml><?xml version="1.0" encoding="utf-8"?>
<p:tagLst xmlns:p="http://schemas.openxmlformats.org/presentationml/2006/main">
  <p:tag name="AS_UNIQUEID" val="2990"/>
</p:tagLst>
</file>

<file path=ppt/tags/tag23.xml><?xml version="1.0" encoding="utf-8"?>
<p:tagLst xmlns:p="http://schemas.openxmlformats.org/presentationml/2006/main">
  <p:tag name="AS_UNIQUEID" val="303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0.xml><?xml version="1.0" encoding="utf-8"?>
<p:tagLst xmlns:p="http://schemas.openxmlformats.org/presentationml/2006/main">
  <p:tag name="AS_UNIQUEID" val="2991"/>
</p:tagLst>
</file>

<file path=ppt/tags/tag231.xml><?xml version="1.0" encoding="utf-8"?>
<p:tagLst xmlns:p="http://schemas.openxmlformats.org/presentationml/2006/main">
  <p:tag name="AS_UNIQUEID" val="2992"/>
</p:tagLst>
</file>

<file path=ppt/tags/tag232.xml><?xml version="1.0" encoding="utf-8"?>
<p:tagLst xmlns:p="http://schemas.openxmlformats.org/presentationml/2006/main">
  <p:tag name="AS_UNIQUEID" val="2994"/>
</p:tagLst>
</file>

<file path=ppt/tags/tag233.xml><?xml version="1.0" encoding="utf-8"?>
<p:tagLst xmlns:p="http://schemas.openxmlformats.org/presentationml/2006/main">
  <p:tag name="AS_UNIQUEID" val="2995"/>
</p:tagLst>
</file>

<file path=ppt/tags/tag234.xml><?xml version="1.0" encoding="utf-8"?>
<p:tagLst xmlns:p="http://schemas.openxmlformats.org/presentationml/2006/main">
  <p:tag name="AS_UNIQUEID" val="2996"/>
</p:tagLst>
</file>

<file path=ppt/tags/tag235.xml><?xml version="1.0" encoding="utf-8"?>
<p:tagLst xmlns:p="http://schemas.openxmlformats.org/presentationml/2006/main">
  <p:tag name="AS_UNIQUEID" val="2997"/>
</p:tagLst>
</file>

<file path=ppt/tags/tag236.xml><?xml version="1.0" encoding="utf-8"?>
<p:tagLst xmlns:p="http://schemas.openxmlformats.org/presentationml/2006/main">
  <p:tag name="AS_UNIQUEID" val="2998"/>
</p:tagLst>
</file>

<file path=ppt/tags/tag237.xml><?xml version="1.0" encoding="utf-8"?>
<p:tagLst xmlns:p="http://schemas.openxmlformats.org/presentationml/2006/main">
  <p:tag name="AS_UNIQUEID" val="2999"/>
</p:tagLst>
</file>

<file path=ppt/tags/tag238.xml><?xml version="1.0" encoding="utf-8"?>
<p:tagLst xmlns:p="http://schemas.openxmlformats.org/presentationml/2006/main">
  <p:tag name="AS_UNIQUEID" val="3000"/>
</p:tagLst>
</file>

<file path=ppt/tags/tag239.xml><?xml version="1.0" encoding="utf-8"?>
<p:tagLst xmlns:p="http://schemas.openxmlformats.org/presentationml/2006/main">
  <p:tag name="AS_UNIQUEID" val="3001"/>
</p:tagLst>
</file>

<file path=ppt/tags/tag24.xml><?xml version="1.0" encoding="utf-8"?>
<p:tagLst xmlns:p="http://schemas.openxmlformats.org/presentationml/2006/main">
  <p:tag name="AS_UNIQUEID" val="303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40.xml><?xml version="1.0" encoding="utf-8"?>
<p:tagLst xmlns:p="http://schemas.openxmlformats.org/presentationml/2006/main">
  <p:tag name="AS_UNIQUEID" val="3002"/>
</p:tagLst>
</file>

<file path=ppt/tags/tag241.xml><?xml version="1.0" encoding="utf-8"?>
<p:tagLst xmlns:p="http://schemas.openxmlformats.org/presentationml/2006/main">
  <p:tag name="AS_UNIQUEID" val="3003"/>
</p:tagLst>
</file>

<file path=ppt/tags/tag242.xml><?xml version="1.0" encoding="utf-8"?>
<p:tagLst xmlns:p="http://schemas.openxmlformats.org/presentationml/2006/main">
  <p:tag name="AS_UNIQUEID" val="3004"/>
</p:tagLst>
</file>

<file path=ppt/tags/tag243.xml><?xml version="1.0" encoding="utf-8"?>
<p:tagLst xmlns:p="http://schemas.openxmlformats.org/presentationml/2006/main">
  <p:tag name="AS_UNIQUEID" val="3006"/>
</p:tagLst>
</file>

<file path=ppt/tags/tag244.xml><?xml version="1.0" encoding="utf-8"?>
<p:tagLst xmlns:p="http://schemas.openxmlformats.org/presentationml/2006/main">
  <p:tag name="AS_UNIQUEID" val="3007"/>
</p:tagLst>
</file>

<file path=ppt/tags/tag245.xml><?xml version="1.0" encoding="utf-8"?>
<p:tagLst xmlns:p="http://schemas.openxmlformats.org/presentationml/2006/main">
  <p:tag name="AS_UNIQUEID" val="3008"/>
</p:tagLst>
</file>

<file path=ppt/tags/tag246.xml><?xml version="1.0" encoding="utf-8"?>
<p:tagLst xmlns:p="http://schemas.openxmlformats.org/presentationml/2006/main">
  <p:tag name="AS_UNIQUEID" val="3009"/>
</p:tagLst>
</file>

<file path=ppt/tags/tag247.xml><?xml version="1.0" encoding="utf-8"?>
<p:tagLst xmlns:p="http://schemas.openxmlformats.org/presentationml/2006/main">
  <p:tag name="AS_UNIQUEID" val="123"/>
</p:tagLst>
</file>

<file path=ppt/tags/tag248.xml><?xml version="1.0" encoding="utf-8"?>
<p:tagLst xmlns:p="http://schemas.openxmlformats.org/presentationml/2006/main">
  <p:tag name="AS_UNIQUEID" val="124"/>
</p:tagLst>
</file>

<file path=ppt/tags/tag249.xml><?xml version="1.0" encoding="utf-8"?>
<p:tagLst xmlns:p="http://schemas.openxmlformats.org/presentationml/2006/main">
  <p:tag name="AS_UNIQUEID" val="3012"/>
</p:tagLst>
</file>

<file path=ppt/tags/tag25.xml><?xml version="1.0" encoding="utf-8"?>
<p:tagLst xmlns:p="http://schemas.openxmlformats.org/presentationml/2006/main">
  <p:tag name="AS_UNIQUEID" val="303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50.xml><?xml version="1.0" encoding="utf-8"?>
<p:tagLst xmlns:p="http://schemas.openxmlformats.org/presentationml/2006/main">
  <p:tag name="AS_UNIQUEID" val="3014"/>
</p:tagLst>
</file>

<file path=ppt/tags/tag251.xml><?xml version="1.0" encoding="utf-8"?>
<p:tagLst xmlns:p="http://schemas.openxmlformats.org/presentationml/2006/main">
  <p:tag name="AS_UNIQUEID" val="3015"/>
</p:tagLst>
</file>

<file path=ppt/tags/tag252.xml><?xml version="1.0" encoding="utf-8"?>
<p:tagLst xmlns:p="http://schemas.openxmlformats.org/presentationml/2006/main">
  <p:tag name="AS_UNIQUEID" val="3016"/>
</p:tagLst>
</file>

<file path=ppt/tags/tag253.xml><?xml version="1.0" encoding="utf-8"?>
<p:tagLst xmlns:p="http://schemas.openxmlformats.org/presentationml/2006/main">
  <p:tag name="AS_UNIQUEID" val="3017"/>
</p:tagLst>
</file>

<file path=ppt/tags/tag254.xml><?xml version="1.0" encoding="utf-8"?>
<p:tagLst xmlns:p="http://schemas.openxmlformats.org/presentationml/2006/main">
  <p:tag name="AS_UNIQUEID" val="3018"/>
</p:tagLst>
</file>

<file path=ppt/tags/tag255.xml><?xml version="1.0" encoding="utf-8"?>
<p:tagLst xmlns:p="http://schemas.openxmlformats.org/presentationml/2006/main">
  <p:tag name="AS_UNIQUEID" val="3019"/>
</p:tagLst>
</file>

<file path=ppt/tags/tag256.xml><?xml version="1.0" encoding="utf-8"?>
<p:tagLst xmlns:p="http://schemas.openxmlformats.org/presentationml/2006/main">
  <p:tag name="AS_UNIQUEID" val="3020"/>
</p:tagLst>
</file>

<file path=ppt/tags/tag257.xml><?xml version="1.0" encoding="utf-8"?>
<p:tagLst xmlns:p="http://schemas.openxmlformats.org/presentationml/2006/main">
  <p:tag name="AS_UNIQUEID" val="3221"/>
</p:tagLst>
</file>

<file path=ppt/tags/tag258.xml><?xml version="1.0" encoding="utf-8"?>
<p:tagLst xmlns:p="http://schemas.openxmlformats.org/presentationml/2006/main">
  <p:tag name="AS_UNIQUEID" val="3222"/>
</p:tagLst>
</file>

<file path=ppt/tags/tag259.xml><?xml version="1.0" encoding="utf-8"?>
<p:tagLst xmlns:p="http://schemas.openxmlformats.org/presentationml/2006/main">
  <p:tag name="AS_UNIQUEID" val="3223"/>
</p:tagLst>
</file>

<file path=ppt/tags/tag26.xml><?xml version="1.0" encoding="utf-8"?>
<p:tagLst xmlns:p="http://schemas.openxmlformats.org/presentationml/2006/main">
  <p:tag name="AS_UNIQUEID" val="303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60.xml><?xml version="1.0" encoding="utf-8"?>
<p:tagLst xmlns:p="http://schemas.openxmlformats.org/presentationml/2006/main">
  <p:tag name="AS_UNIQUEID" val="3224"/>
</p:tagLst>
</file>

<file path=ppt/tags/tag261.xml><?xml version="1.0" encoding="utf-8"?>
<p:tagLst xmlns:p="http://schemas.openxmlformats.org/presentationml/2006/main">
  <p:tag name="AS_UNIQUEID" val="3225"/>
</p:tagLst>
</file>

<file path=ppt/tags/tag262.xml><?xml version="1.0" encoding="utf-8"?>
<p:tagLst xmlns:p="http://schemas.openxmlformats.org/presentationml/2006/main">
  <p:tag name="AS_UNIQUEID" val="3226"/>
</p:tagLst>
</file>

<file path=ppt/tags/tag263.xml><?xml version="1.0" encoding="utf-8"?>
<p:tagLst xmlns:p="http://schemas.openxmlformats.org/presentationml/2006/main">
  <p:tag name="AS_UNIQUEID" val="3227"/>
</p:tagLst>
</file>

<file path=ppt/tags/tag264.xml><?xml version="1.0" encoding="utf-8"?>
<p:tagLst xmlns:p="http://schemas.openxmlformats.org/presentationml/2006/main">
  <p:tag name="AS_UNIQUEID" val="3228"/>
</p:tagLst>
</file>

<file path=ppt/tags/tag265.xml><?xml version="1.0" encoding="utf-8"?>
<p:tagLst xmlns:p="http://schemas.openxmlformats.org/presentationml/2006/main">
  <p:tag name="AS_UNIQUEID" val="3229"/>
</p:tagLst>
</file>

<file path=ppt/tags/tag266.xml><?xml version="1.0" encoding="utf-8"?>
<p:tagLst xmlns:p="http://schemas.openxmlformats.org/presentationml/2006/main">
  <p:tag name="AS_UNIQUEID" val="3230"/>
</p:tagLst>
</file>

<file path=ppt/tags/tag267.xml><?xml version="1.0" encoding="utf-8"?>
<p:tagLst xmlns:p="http://schemas.openxmlformats.org/presentationml/2006/main">
  <p:tag name="AS_UNIQUEID" val="3231"/>
</p:tagLst>
</file>

<file path=ppt/tags/tag268.xml><?xml version="1.0" encoding="utf-8"?>
<p:tagLst xmlns:p="http://schemas.openxmlformats.org/presentationml/2006/main">
  <p:tag name="AS_UNIQUEID" val="3232"/>
</p:tagLst>
</file>

<file path=ppt/tags/tag269.xml><?xml version="1.0" encoding="utf-8"?>
<p:tagLst xmlns:p="http://schemas.openxmlformats.org/presentationml/2006/main">
  <p:tag name="AS_UNIQUEID" val="3233"/>
</p:tagLst>
</file>

<file path=ppt/tags/tag27.xml><?xml version="1.0" encoding="utf-8"?>
<p:tagLst xmlns:p="http://schemas.openxmlformats.org/presentationml/2006/main">
  <p:tag name="AS_UNIQUEID" val="304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0.xml><?xml version="1.0" encoding="utf-8"?>
<p:tagLst xmlns:p="http://schemas.openxmlformats.org/presentationml/2006/main">
  <p:tag name="AS_UNIQUEID" val="3234"/>
</p:tagLst>
</file>

<file path=ppt/tags/tag271.xml><?xml version="1.0" encoding="utf-8"?>
<p:tagLst xmlns:p="http://schemas.openxmlformats.org/presentationml/2006/main">
  <p:tag name="AS_UNIQUEID" val="3235"/>
</p:tagLst>
</file>

<file path=ppt/tags/tag272.xml><?xml version="1.0" encoding="utf-8"?>
<p:tagLst xmlns:p="http://schemas.openxmlformats.org/presentationml/2006/main">
  <p:tag name="AS_UNIQUEID" val="3236"/>
</p:tagLst>
</file>

<file path=ppt/tags/tag273.xml><?xml version="1.0" encoding="utf-8"?>
<p:tagLst xmlns:p="http://schemas.openxmlformats.org/presentationml/2006/main">
  <p:tag name="AS_UNIQUEID" val="3237"/>
</p:tagLst>
</file>

<file path=ppt/tags/tag274.xml><?xml version="1.0" encoding="utf-8"?>
<p:tagLst xmlns:p="http://schemas.openxmlformats.org/presentationml/2006/main">
  <p:tag name="AS_UNIQUEID" val="3238"/>
</p:tagLst>
</file>

<file path=ppt/tags/tag275.xml><?xml version="1.0" encoding="utf-8"?>
<p:tagLst xmlns:p="http://schemas.openxmlformats.org/presentationml/2006/main">
  <p:tag name="AS_UNIQUEID" val="3239"/>
</p:tagLst>
</file>

<file path=ppt/tags/tag276.xml><?xml version="1.0" encoding="utf-8"?>
<p:tagLst xmlns:p="http://schemas.openxmlformats.org/presentationml/2006/main">
  <p:tag name="AS_UNIQUEID" val="3240"/>
</p:tagLst>
</file>

<file path=ppt/tags/tag277.xml><?xml version="1.0" encoding="utf-8"?>
<p:tagLst xmlns:p="http://schemas.openxmlformats.org/presentationml/2006/main">
  <p:tag name="AS_UNIQUEID" val="3241"/>
</p:tagLst>
</file>

<file path=ppt/tags/tag278.xml><?xml version="1.0" encoding="utf-8"?>
<p:tagLst xmlns:p="http://schemas.openxmlformats.org/presentationml/2006/main">
  <p:tag name="AS_UNIQUEID" val="3242"/>
</p:tagLst>
</file>

<file path=ppt/tags/tag279.xml><?xml version="1.0" encoding="utf-8"?>
<p:tagLst xmlns:p="http://schemas.openxmlformats.org/presentationml/2006/main">
  <p:tag name="AS_UNIQUEID" val="3243"/>
</p:tagLst>
</file>

<file path=ppt/tags/tag28.xml><?xml version="1.0" encoding="utf-8"?>
<p:tagLst xmlns:p="http://schemas.openxmlformats.org/presentationml/2006/main">
  <p:tag name="AS_UNIQUEID" val="304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0.xml><?xml version="1.0" encoding="utf-8"?>
<p:tagLst xmlns:p="http://schemas.openxmlformats.org/presentationml/2006/main">
  <p:tag name="AS_UNIQUEID" val="3244"/>
</p:tagLst>
</file>

<file path=ppt/tags/tag281.xml><?xml version="1.0" encoding="utf-8"?>
<p:tagLst xmlns:p="http://schemas.openxmlformats.org/presentationml/2006/main">
  <p:tag name="AS_UNIQUEID" val="3245"/>
</p:tagLst>
</file>

<file path=ppt/tags/tag282.xml><?xml version="1.0" encoding="utf-8"?>
<p:tagLst xmlns:p="http://schemas.openxmlformats.org/presentationml/2006/main">
  <p:tag name="AS_UNIQUEID" val="3246"/>
</p:tagLst>
</file>

<file path=ppt/tags/tag283.xml><?xml version="1.0" encoding="utf-8"?>
<p:tagLst xmlns:p="http://schemas.openxmlformats.org/presentationml/2006/main">
  <p:tag name="AS_UNIQUEID" val="3247"/>
</p:tagLst>
</file>

<file path=ppt/tags/tag284.xml><?xml version="1.0" encoding="utf-8"?>
<p:tagLst xmlns:p="http://schemas.openxmlformats.org/presentationml/2006/main">
  <p:tag name="AS_UNIQUEID" val="3248"/>
</p:tagLst>
</file>

<file path=ppt/tags/tag285.xml><?xml version="1.0" encoding="utf-8"?>
<p:tagLst xmlns:p="http://schemas.openxmlformats.org/presentationml/2006/main">
  <p:tag name="AS_UNIQUEID" val="3249"/>
</p:tagLst>
</file>

<file path=ppt/tags/tag286.xml><?xml version="1.0" encoding="utf-8"?>
<p:tagLst xmlns:p="http://schemas.openxmlformats.org/presentationml/2006/main">
  <p:tag name="AS_UNIQUEID" val="3250"/>
</p:tagLst>
</file>

<file path=ppt/tags/tag287.xml><?xml version="1.0" encoding="utf-8"?>
<p:tagLst xmlns:p="http://schemas.openxmlformats.org/presentationml/2006/main">
  <p:tag name="AS_UNIQUEID" val="3251"/>
</p:tagLst>
</file>

<file path=ppt/tags/tag288.xml><?xml version="1.0" encoding="utf-8"?>
<p:tagLst xmlns:p="http://schemas.openxmlformats.org/presentationml/2006/main">
  <p:tag name="AS_UNIQUEID" val="3252"/>
</p:tagLst>
</file>

<file path=ppt/tags/tag289.xml><?xml version="1.0" encoding="utf-8"?>
<p:tagLst xmlns:p="http://schemas.openxmlformats.org/presentationml/2006/main">
  <p:tag name="AS_UNIQUEID" val="3253"/>
</p:tagLst>
</file>

<file path=ppt/tags/tag29.xml><?xml version="1.0" encoding="utf-8"?>
<p:tagLst xmlns:p="http://schemas.openxmlformats.org/presentationml/2006/main">
  <p:tag name="AS_UNIQUEID" val="304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0.xml><?xml version="1.0" encoding="utf-8"?>
<p:tagLst xmlns:p="http://schemas.openxmlformats.org/presentationml/2006/main">
  <p:tag name="AS_UNIQUEID" val="3254"/>
</p:tagLst>
</file>

<file path=ppt/tags/tag291.xml><?xml version="1.0" encoding="utf-8"?>
<p:tagLst xmlns:p="http://schemas.openxmlformats.org/presentationml/2006/main">
  <p:tag name="AS_UNIQUEID" val="3255"/>
</p:tagLst>
</file>

<file path=ppt/tags/tag292.xml><?xml version="1.0" encoding="utf-8"?>
<p:tagLst xmlns:p="http://schemas.openxmlformats.org/presentationml/2006/main">
  <p:tag name="AS_UNIQUEID" val="3256"/>
</p:tagLst>
</file>

<file path=ppt/tags/tag293.xml><?xml version="1.0" encoding="utf-8"?>
<p:tagLst xmlns:p="http://schemas.openxmlformats.org/presentationml/2006/main">
  <p:tag name="AS_UNIQUEID" val="3257"/>
</p:tagLst>
</file>

<file path=ppt/tags/tag294.xml><?xml version="1.0" encoding="utf-8"?>
<p:tagLst xmlns:p="http://schemas.openxmlformats.org/presentationml/2006/main">
  <p:tag name="AS_UNIQUEID" val="3258"/>
</p:tagLst>
</file>

<file path=ppt/tags/tag295.xml><?xml version="1.0" encoding="utf-8"?>
<p:tagLst xmlns:p="http://schemas.openxmlformats.org/presentationml/2006/main">
  <p:tag name="AS_UNIQUEID" val="3259"/>
</p:tagLst>
</file>

<file path=ppt/tags/tag296.xml><?xml version="1.0" encoding="utf-8"?>
<p:tagLst xmlns:p="http://schemas.openxmlformats.org/presentationml/2006/main">
  <p:tag name="AS_UNIQUEID" val="3260"/>
</p:tagLst>
</file>

<file path=ppt/tags/tag297.xml><?xml version="1.0" encoding="utf-8"?>
<p:tagLst xmlns:p="http://schemas.openxmlformats.org/presentationml/2006/main">
  <p:tag name="AS_UNIQUEID" val="3261"/>
</p:tagLst>
</file>

<file path=ppt/tags/tag298.xml><?xml version="1.0" encoding="utf-8"?>
<p:tagLst xmlns:p="http://schemas.openxmlformats.org/presentationml/2006/main">
  <p:tag name="AS_UNIQUEID" val="3262"/>
</p:tagLst>
</file>

<file path=ppt/tags/tag299.xml><?xml version="1.0" encoding="utf-8"?>
<p:tagLst xmlns:p="http://schemas.openxmlformats.org/presentationml/2006/main">
  <p:tag name="AS_UNIQUEID" val="3263"/>
</p:tagLst>
</file>

<file path=ppt/tags/tag3.xml><?xml version="1.0" encoding="utf-8"?>
<p:tagLst xmlns:p="http://schemas.openxmlformats.org/presentationml/2006/main">
  <p:tag name="AS_UNIQUEID" val="231"/>
</p:tagLst>
</file>

<file path=ppt/tags/tag30.xml><?xml version="1.0" encoding="utf-8"?>
<p:tagLst xmlns:p="http://schemas.openxmlformats.org/presentationml/2006/main">
  <p:tag name="AS_UNIQUEID" val="304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00.xml><?xml version="1.0" encoding="utf-8"?>
<p:tagLst xmlns:p="http://schemas.openxmlformats.org/presentationml/2006/main">
  <p:tag name="AS_UNIQUEID" val="3264"/>
</p:tagLst>
</file>

<file path=ppt/tags/tag301.xml><?xml version="1.0" encoding="utf-8"?>
<p:tagLst xmlns:p="http://schemas.openxmlformats.org/presentationml/2006/main">
  <p:tag name="AS_UNIQUEID" val="3265"/>
</p:tagLst>
</file>

<file path=ppt/tags/tag302.xml><?xml version="1.0" encoding="utf-8"?>
<p:tagLst xmlns:p="http://schemas.openxmlformats.org/presentationml/2006/main">
  <p:tag name="AS_UNIQUEID" val="3266"/>
</p:tagLst>
</file>

<file path=ppt/tags/tag303.xml><?xml version="1.0" encoding="utf-8"?>
<p:tagLst xmlns:p="http://schemas.openxmlformats.org/presentationml/2006/main">
  <p:tag name="AS_UNIQUEID" val="3267"/>
</p:tagLst>
</file>

<file path=ppt/tags/tag304.xml><?xml version="1.0" encoding="utf-8"?>
<p:tagLst xmlns:p="http://schemas.openxmlformats.org/presentationml/2006/main">
  <p:tag name="AS_UNIQUEID" val="3268"/>
</p:tagLst>
</file>

<file path=ppt/tags/tag305.xml><?xml version="1.0" encoding="utf-8"?>
<p:tagLst xmlns:p="http://schemas.openxmlformats.org/presentationml/2006/main">
  <p:tag name="AS_UNIQUEID" val="3269"/>
</p:tagLst>
</file>

<file path=ppt/tags/tag306.xml><?xml version="1.0" encoding="utf-8"?>
<p:tagLst xmlns:p="http://schemas.openxmlformats.org/presentationml/2006/main">
  <p:tag name="AS_UNIQUEID" val="3270"/>
</p:tagLst>
</file>

<file path=ppt/tags/tag307.xml><?xml version="1.0" encoding="utf-8"?>
<p:tagLst xmlns:p="http://schemas.openxmlformats.org/presentationml/2006/main">
  <p:tag name="AS_UNIQUEID" val="3271"/>
</p:tagLst>
</file>

<file path=ppt/tags/tag308.xml><?xml version="1.0" encoding="utf-8"?>
<p:tagLst xmlns:p="http://schemas.openxmlformats.org/presentationml/2006/main">
  <p:tag name="AS_UNIQUEID" val="3272"/>
</p:tagLst>
</file>

<file path=ppt/tags/tag309.xml><?xml version="1.0" encoding="utf-8"?>
<p:tagLst xmlns:p="http://schemas.openxmlformats.org/presentationml/2006/main">
  <p:tag name="AS_UNIQUEID" val="3273"/>
</p:tagLst>
</file>

<file path=ppt/tags/tag31.xml><?xml version="1.0" encoding="utf-8"?>
<p:tagLst xmlns:p="http://schemas.openxmlformats.org/presentationml/2006/main">
  <p:tag name="AS_UNIQUEID" val="304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10.xml><?xml version="1.0" encoding="utf-8"?>
<p:tagLst xmlns:p="http://schemas.openxmlformats.org/presentationml/2006/main">
  <p:tag name="AS_UNIQUEID" val="3274"/>
</p:tagLst>
</file>

<file path=ppt/tags/tag311.xml><?xml version="1.0" encoding="utf-8"?>
<p:tagLst xmlns:p="http://schemas.openxmlformats.org/presentationml/2006/main">
  <p:tag name="AS_UNIQUEID" val="3275"/>
</p:tagLst>
</file>

<file path=ppt/tags/tag312.xml><?xml version="1.0" encoding="utf-8"?>
<p:tagLst xmlns:p="http://schemas.openxmlformats.org/presentationml/2006/main">
  <p:tag name="AS_UNIQUEID" val="3276"/>
</p:tagLst>
</file>

<file path=ppt/tags/tag313.xml><?xml version="1.0" encoding="utf-8"?>
<p:tagLst xmlns:p="http://schemas.openxmlformats.org/presentationml/2006/main">
  <p:tag name="AS_UNIQUEID" val="3278"/>
</p:tagLst>
</file>

<file path=ppt/tags/tag314.xml><?xml version="1.0" encoding="utf-8"?>
<p:tagLst xmlns:p="http://schemas.openxmlformats.org/presentationml/2006/main">
  <p:tag name="AS_UNIQUEID" val="3279"/>
</p:tagLst>
</file>

<file path=ppt/tags/tag315.xml><?xml version="1.0" encoding="utf-8"?>
<p:tagLst xmlns:p="http://schemas.openxmlformats.org/presentationml/2006/main">
  <p:tag name="AS_UNIQUEID" val="3280"/>
</p:tagLst>
</file>

<file path=ppt/tags/tag316.xml><?xml version="1.0" encoding="utf-8"?>
<p:tagLst xmlns:p="http://schemas.openxmlformats.org/presentationml/2006/main">
  <p:tag name="AS_UNIQUEID" val="3281"/>
</p:tagLst>
</file>

<file path=ppt/tags/tag317.xml><?xml version="1.0" encoding="utf-8"?>
<p:tagLst xmlns:p="http://schemas.openxmlformats.org/presentationml/2006/main">
  <p:tag name="AS_UNIQUEID" val="3284"/>
</p:tagLst>
</file>

<file path=ppt/tags/tag318.xml><?xml version="1.0" encoding="utf-8"?>
<p:tagLst xmlns:p="http://schemas.openxmlformats.org/presentationml/2006/main">
  <p:tag name="AS_UNIQUEID" val="3285"/>
</p:tagLst>
</file>

<file path=ppt/tags/tag319.xml><?xml version="1.0" encoding="utf-8"?>
<p:tagLst xmlns:p="http://schemas.openxmlformats.org/presentationml/2006/main">
  <p:tag name="AS_UNIQUEID" val="3286"/>
</p:tagLst>
</file>

<file path=ppt/tags/tag32.xml><?xml version="1.0" encoding="utf-8"?>
<p:tagLst xmlns:p="http://schemas.openxmlformats.org/presentationml/2006/main">
  <p:tag name="AS_UNIQUEID" val="304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20.xml><?xml version="1.0" encoding="utf-8"?>
<p:tagLst xmlns:p="http://schemas.openxmlformats.org/presentationml/2006/main">
  <p:tag name="AS_UNIQUEID" val="3288"/>
</p:tagLst>
</file>

<file path=ppt/tags/tag321.xml><?xml version="1.0" encoding="utf-8"?>
<p:tagLst xmlns:p="http://schemas.openxmlformats.org/presentationml/2006/main">
  <p:tag name="AS_UNIQUEID" val="3289"/>
</p:tagLst>
</file>

<file path=ppt/tags/tag322.xml><?xml version="1.0" encoding="utf-8"?>
<p:tagLst xmlns:p="http://schemas.openxmlformats.org/presentationml/2006/main">
  <p:tag name="AS_UNIQUEID" val="3290"/>
</p:tagLst>
</file>

<file path=ppt/tags/tag323.xml><?xml version="1.0" encoding="utf-8"?>
<p:tagLst xmlns:p="http://schemas.openxmlformats.org/presentationml/2006/main">
  <p:tag name="AS_UNIQUEID" val="3291"/>
</p:tagLst>
</file>

<file path=ppt/tags/tag324.xml><?xml version="1.0" encoding="utf-8"?>
<p:tagLst xmlns:p="http://schemas.openxmlformats.org/presentationml/2006/main">
  <p:tag name="AS_UNIQUEID" val="3292"/>
</p:tagLst>
</file>

<file path=ppt/tags/tag325.xml><?xml version="1.0" encoding="utf-8"?>
<p:tagLst xmlns:p="http://schemas.openxmlformats.org/presentationml/2006/main">
  <p:tag name="AS_UNIQUEID" val="3294"/>
</p:tagLst>
</file>

<file path=ppt/tags/tag326.xml><?xml version="1.0" encoding="utf-8"?>
<p:tagLst xmlns:p="http://schemas.openxmlformats.org/presentationml/2006/main">
  <p:tag name="AS_UNIQUEID" val="3295"/>
</p:tagLst>
</file>

<file path=ppt/tags/tag327.xml><?xml version="1.0" encoding="utf-8"?>
<p:tagLst xmlns:p="http://schemas.openxmlformats.org/presentationml/2006/main">
  <p:tag name="AS_UNIQUEID" val="3296"/>
</p:tagLst>
</file>

<file path=ppt/tags/tag328.xml><?xml version="1.0" encoding="utf-8"?>
<p:tagLst xmlns:p="http://schemas.openxmlformats.org/presentationml/2006/main">
  <p:tag name="AS_UNIQUEID" val="3297"/>
</p:tagLst>
</file>

<file path=ppt/tags/tag329.xml><?xml version="1.0" encoding="utf-8"?>
<p:tagLst xmlns:p="http://schemas.openxmlformats.org/presentationml/2006/main">
  <p:tag name="AS_UNIQUEID" val="3299"/>
</p:tagLst>
</file>

<file path=ppt/tags/tag33.xml><?xml version="1.0" encoding="utf-8"?>
<p:tagLst xmlns:p="http://schemas.openxmlformats.org/presentationml/2006/main">
  <p:tag name="AS_UNIQUEID" val="304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0.xml><?xml version="1.0" encoding="utf-8"?>
<p:tagLst xmlns:p="http://schemas.openxmlformats.org/presentationml/2006/main">
  <p:tag name="AS_UNIQUEID" val="3300"/>
</p:tagLst>
</file>

<file path=ppt/tags/tag331.xml><?xml version="1.0" encoding="utf-8"?>
<p:tagLst xmlns:p="http://schemas.openxmlformats.org/presentationml/2006/main">
  <p:tag name="AS_UNIQUEID" val="3301"/>
</p:tagLst>
</file>

<file path=ppt/tags/tag332.xml><?xml version="1.0" encoding="utf-8"?>
<p:tagLst xmlns:p="http://schemas.openxmlformats.org/presentationml/2006/main">
  <p:tag name="AS_UNIQUEID" val="3302"/>
</p:tagLst>
</file>

<file path=ppt/tags/tag333.xml><?xml version="1.0" encoding="utf-8"?>
<p:tagLst xmlns:p="http://schemas.openxmlformats.org/presentationml/2006/main">
  <p:tag name="AS_UNIQUEID" val="3303"/>
</p:tagLst>
</file>

<file path=ppt/tags/tag334.xml><?xml version="1.0" encoding="utf-8"?>
<p:tagLst xmlns:p="http://schemas.openxmlformats.org/presentationml/2006/main">
  <p:tag name="AS_UNIQUEID" val="3304"/>
</p:tagLst>
</file>

<file path=ppt/tags/tag335.xml><?xml version="1.0" encoding="utf-8"?>
<p:tagLst xmlns:p="http://schemas.openxmlformats.org/presentationml/2006/main">
  <p:tag name="AS_UNIQUEID" val="3306"/>
</p:tagLst>
</file>

<file path=ppt/tags/tag336.xml><?xml version="1.0" encoding="utf-8"?>
<p:tagLst xmlns:p="http://schemas.openxmlformats.org/presentationml/2006/main">
  <p:tag name="AS_UNIQUEID" val="3307"/>
</p:tagLst>
</file>

<file path=ppt/tags/tag337.xml><?xml version="1.0" encoding="utf-8"?>
<p:tagLst xmlns:p="http://schemas.openxmlformats.org/presentationml/2006/main">
  <p:tag name="AS_UNIQUEID" val="3308"/>
</p:tagLst>
</file>

<file path=ppt/tags/tag338.xml><?xml version="1.0" encoding="utf-8"?>
<p:tagLst xmlns:p="http://schemas.openxmlformats.org/presentationml/2006/main">
  <p:tag name="AS_UNIQUEID" val="3309"/>
</p:tagLst>
</file>

<file path=ppt/tags/tag339.xml><?xml version="1.0" encoding="utf-8"?>
<p:tagLst xmlns:p="http://schemas.openxmlformats.org/presentationml/2006/main">
  <p:tag name="AS_UNIQUEID" val="3311"/>
</p:tagLst>
</file>

<file path=ppt/tags/tag34.xml><?xml version="1.0" encoding="utf-8"?>
<p:tagLst xmlns:p="http://schemas.openxmlformats.org/presentationml/2006/main">
  <p:tag name="AS_UNIQUEID" val="304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0.xml><?xml version="1.0" encoding="utf-8"?>
<p:tagLst xmlns:p="http://schemas.openxmlformats.org/presentationml/2006/main">
  <p:tag name="AS_UNIQUEID" val="3312"/>
</p:tagLst>
</file>

<file path=ppt/tags/tag341.xml><?xml version="1.0" encoding="utf-8"?>
<p:tagLst xmlns:p="http://schemas.openxmlformats.org/presentationml/2006/main">
  <p:tag name="AS_UNIQUEID" val="3313"/>
</p:tagLst>
</file>

<file path=ppt/tags/tag342.xml><?xml version="1.0" encoding="utf-8"?>
<p:tagLst xmlns:p="http://schemas.openxmlformats.org/presentationml/2006/main">
  <p:tag name="AS_UNIQUEID" val="3314"/>
</p:tagLst>
</file>

<file path=ppt/tags/tag343.xml><?xml version="1.0" encoding="utf-8"?>
<p:tagLst xmlns:p="http://schemas.openxmlformats.org/presentationml/2006/main">
  <p:tag name="AS_UNIQUEID" val="3315"/>
</p:tagLst>
</file>

<file path=ppt/tags/tag344.xml><?xml version="1.0" encoding="utf-8"?>
<p:tagLst xmlns:p="http://schemas.openxmlformats.org/presentationml/2006/main">
  <p:tag name="AS_UNIQUEID" val="3316"/>
</p:tagLst>
</file>

<file path=ppt/tags/tag345.xml><?xml version="1.0" encoding="utf-8"?>
<p:tagLst xmlns:p="http://schemas.openxmlformats.org/presentationml/2006/main">
  <p:tag name="AS_UNIQUEID" val="3318"/>
</p:tagLst>
</file>

<file path=ppt/tags/tag346.xml><?xml version="1.0" encoding="utf-8"?>
<p:tagLst xmlns:p="http://schemas.openxmlformats.org/presentationml/2006/main">
  <p:tag name="AS_UNIQUEID" val="3319"/>
</p:tagLst>
</file>

<file path=ppt/tags/tag347.xml><?xml version="1.0" encoding="utf-8"?>
<p:tagLst xmlns:p="http://schemas.openxmlformats.org/presentationml/2006/main">
  <p:tag name="AS_UNIQUEID" val="3320"/>
</p:tagLst>
</file>

<file path=ppt/tags/tag348.xml><?xml version="1.0" encoding="utf-8"?>
<p:tagLst xmlns:p="http://schemas.openxmlformats.org/presentationml/2006/main">
  <p:tag name="AS_UNIQUEID" val="3321"/>
</p:tagLst>
</file>

<file path=ppt/tags/tag349.xml><?xml version="1.0" encoding="utf-8"?>
<p:tagLst xmlns:p="http://schemas.openxmlformats.org/presentationml/2006/main">
  <p:tag name="AS_UNIQUEID" val="3322"/>
</p:tagLst>
</file>

<file path=ppt/tags/tag35.xml><?xml version="1.0" encoding="utf-8"?>
<p:tagLst xmlns:p="http://schemas.openxmlformats.org/presentationml/2006/main">
  <p:tag name="AS_UNIQUEID" val="304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0.xml><?xml version="1.0" encoding="utf-8"?>
<p:tagLst xmlns:p="http://schemas.openxmlformats.org/presentationml/2006/main">
  <p:tag name="AS_UNIQUEID" val="3323"/>
</p:tagLst>
</file>

<file path=ppt/tags/tag351.xml><?xml version="1.0" encoding="utf-8"?>
<p:tagLst xmlns:p="http://schemas.openxmlformats.org/presentationml/2006/main">
  <p:tag name="AS_UNIQUEID" val="3324"/>
</p:tagLst>
</file>

<file path=ppt/tags/tag352.xml><?xml version="1.0" encoding="utf-8"?>
<p:tagLst xmlns:p="http://schemas.openxmlformats.org/presentationml/2006/main">
  <p:tag name="AS_UNIQUEID" val="3325"/>
</p:tagLst>
</file>

<file path=ppt/tags/tag353.xml><?xml version="1.0" encoding="utf-8"?>
<p:tagLst xmlns:p="http://schemas.openxmlformats.org/presentationml/2006/main">
  <p:tag name="AS_UNIQUEID" val="3327"/>
</p:tagLst>
</file>

<file path=ppt/tags/tag354.xml><?xml version="1.0" encoding="utf-8"?>
<p:tagLst xmlns:p="http://schemas.openxmlformats.org/presentationml/2006/main">
  <p:tag name="AS_UNIQUEID" val="3328"/>
</p:tagLst>
</file>

<file path=ppt/tags/tag355.xml><?xml version="1.0" encoding="utf-8"?>
<p:tagLst xmlns:p="http://schemas.openxmlformats.org/presentationml/2006/main">
  <p:tag name="AS_UNIQUEID" val="3329"/>
</p:tagLst>
</file>

<file path=ppt/tags/tag356.xml><?xml version="1.0" encoding="utf-8"?>
<p:tagLst xmlns:p="http://schemas.openxmlformats.org/presentationml/2006/main">
  <p:tag name="AS_UNIQUEID" val="3330"/>
</p:tagLst>
</file>

<file path=ppt/tags/tag357.xml><?xml version="1.0" encoding="utf-8"?>
<p:tagLst xmlns:p="http://schemas.openxmlformats.org/presentationml/2006/main">
  <p:tag name="AS_UNIQUEID" val="3331"/>
</p:tagLst>
</file>

<file path=ppt/tags/tag358.xml><?xml version="1.0" encoding="utf-8"?>
<p:tagLst xmlns:p="http://schemas.openxmlformats.org/presentationml/2006/main">
  <p:tag name="AS_UNIQUEID" val="3332"/>
</p:tagLst>
</file>

<file path=ppt/tags/tag359.xml><?xml version="1.0" encoding="utf-8"?>
<p:tagLst xmlns:p="http://schemas.openxmlformats.org/presentationml/2006/main">
  <p:tag name="AS_UNIQUEID" val="3333"/>
</p:tagLst>
</file>

<file path=ppt/tags/tag36.xml><?xml version="1.0" encoding="utf-8"?>
<p:tagLst xmlns:p="http://schemas.openxmlformats.org/presentationml/2006/main">
  <p:tag name="AS_UNIQUEID" val="305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0.xml><?xml version="1.0" encoding="utf-8"?>
<p:tagLst xmlns:p="http://schemas.openxmlformats.org/presentationml/2006/main">
  <p:tag name="AS_UNIQUEID" val="3334"/>
</p:tagLst>
</file>

<file path=ppt/tags/tag361.xml><?xml version="1.0" encoding="utf-8"?>
<p:tagLst xmlns:p="http://schemas.openxmlformats.org/presentationml/2006/main">
  <p:tag name="AS_UNIQUEID" val="3335"/>
</p:tagLst>
</file>

<file path=ppt/tags/tag362.xml><?xml version="1.0" encoding="utf-8"?>
<p:tagLst xmlns:p="http://schemas.openxmlformats.org/presentationml/2006/main">
  <p:tag name="AS_UNIQUEID" val="3336"/>
</p:tagLst>
</file>

<file path=ppt/tags/tag363.xml><?xml version="1.0" encoding="utf-8"?>
<p:tagLst xmlns:p="http://schemas.openxmlformats.org/presentationml/2006/main">
  <p:tag name="AS_UNIQUEID" val="3338"/>
</p:tagLst>
</file>

<file path=ppt/tags/tag364.xml><?xml version="1.0" encoding="utf-8"?>
<p:tagLst xmlns:p="http://schemas.openxmlformats.org/presentationml/2006/main">
  <p:tag name="AS_UNIQUEID" val="3339"/>
</p:tagLst>
</file>

<file path=ppt/tags/tag365.xml><?xml version="1.0" encoding="utf-8"?>
<p:tagLst xmlns:p="http://schemas.openxmlformats.org/presentationml/2006/main">
  <p:tag name="AS_UNIQUEID" val="3340"/>
</p:tagLst>
</file>

<file path=ppt/tags/tag366.xml><?xml version="1.0" encoding="utf-8"?>
<p:tagLst xmlns:p="http://schemas.openxmlformats.org/presentationml/2006/main">
  <p:tag name="AS_UNIQUEID" val="3341"/>
</p:tagLst>
</file>

<file path=ppt/tags/tag367.xml><?xml version="1.0" encoding="utf-8"?>
<p:tagLst xmlns:p="http://schemas.openxmlformats.org/presentationml/2006/main">
  <p:tag name="AS_UNIQUEID" val="3342"/>
</p:tagLst>
</file>

<file path=ppt/tags/tag368.xml><?xml version="1.0" encoding="utf-8"?>
<p:tagLst xmlns:p="http://schemas.openxmlformats.org/presentationml/2006/main">
  <p:tag name="AS_UNIQUEID" val="3343"/>
</p:tagLst>
</file>

<file path=ppt/tags/tag369.xml><?xml version="1.0" encoding="utf-8"?>
<p:tagLst xmlns:p="http://schemas.openxmlformats.org/presentationml/2006/main">
  <p:tag name="AS_UNIQUEID" val="3344"/>
</p:tagLst>
</file>

<file path=ppt/tags/tag37.xml><?xml version="1.0" encoding="utf-8"?>
<p:tagLst xmlns:p="http://schemas.openxmlformats.org/presentationml/2006/main">
  <p:tag name="AS_UNIQUEID" val="305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70.xml><?xml version="1.0" encoding="utf-8"?>
<p:tagLst xmlns:p="http://schemas.openxmlformats.org/presentationml/2006/main">
  <p:tag name="AS_UNIQUEID" val="3345"/>
</p:tagLst>
</file>

<file path=ppt/tags/tag371.xml><?xml version="1.0" encoding="utf-8"?>
<p:tagLst xmlns:p="http://schemas.openxmlformats.org/presentationml/2006/main">
  <p:tag name="AS_UNIQUEID" val="3347"/>
</p:tagLst>
</file>

<file path=ppt/tags/tag372.xml><?xml version="1.0" encoding="utf-8"?>
<p:tagLst xmlns:p="http://schemas.openxmlformats.org/presentationml/2006/main">
  <p:tag name="AS_UNIQUEID" val="3348"/>
</p:tagLst>
</file>

<file path=ppt/tags/tag373.xml><?xml version="1.0" encoding="utf-8"?>
<p:tagLst xmlns:p="http://schemas.openxmlformats.org/presentationml/2006/main">
  <p:tag name="AS_UNIQUEID" val="3349"/>
</p:tagLst>
</file>

<file path=ppt/tags/tag374.xml><?xml version="1.0" encoding="utf-8"?>
<p:tagLst xmlns:p="http://schemas.openxmlformats.org/presentationml/2006/main">
  <p:tag name="AS_UNIQUEID" val="3350"/>
</p:tagLst>
</file>

<file path=ppt/tags/tag375.xml><?xml version="1.0" encoding="utf-8"?>
<p:tagLst xmlns:p="http://schemas.openxmlformats.org/presentationml/2006/main">
  <p:tag name="AS_UNIQUEID" val="3351"/>
</p:tagLst>
</file>

<file path=ppt/tags/tag376.xml><?xml version="1.0" encoding="utf-8"?>
<p:tagLst xmlns:p="http://schemas.openxmlformats.org/presentationml/2006/main">
  <p:tag name="AS_UNIQUEID" val="3352"/>
</p:tagLst>
</file>

<file path=ppt/tags/tag377.xml><?xml version="1.0" encoding="utf-8"?>
<p:tagLst xmlns:p="http://schemas.openxmlformats.org/presentationml/2006/main">
  <p:tag name="AS_UNIQUEID" val="3353"/>
</p:tagLst>
</file>

<file path=ppt/tags/tag378.xml><?xml version="1.0" encoding="utf-8"?>
<p:tagLst xmlns:p="http://schemas.openxmlformats.org/presentationml/2006/main">
  <p:tag name="AS_UNIQUEID" val="3354"/>
</p:tagLst>
</file>

<file path=ppt/tags/tag379.xml><?xml version="1.0" encoding="utf-8"?>
<p:tagLst xmlns:p="http://schemas.openxmlformats.org/presentationml/2006/main">
  <p:tag name="AS_UNIQUEID" val="3355"/>
</p:tagLst>
</file>

<file path=ppt/tags/tag38.xml><?xml version="1.0" encoding="utf-8"?>
<p:tagLst xmlns:p="http://schemas.openxmlformats.org/presentationml/2006/main">
  <p:tag name="AS_UNIQUEID" val="305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80.xml><?xml version="1.0" encoding="utf-8"?>
<p:tagLst xmlns:p="http://schemas.openxmlformats.org/presentationml/2006/main">
  <p:tag name="AS_UNIQUEID" val="3356"/>
</p:tagLst>
</file>

<file path=ppt/tags/tag381.xml><?xml version="1.0" encoding="utf-8"?>
<p:tagLst xmlns:p="http://schemas.openxmlformats.org/presentationml/2006/main">
  <p:tag name="AS_UNIQUEID" val="3358"/>
</p:tagLst>
</file>

<file path=ppt/tags/tag382.xml><?xml version="1.0" encoding="utf-8"?>
<p:tagLst xmlns:p="http://schemas.openxmlformats.org/presentationml/2006/main">
  <p:tag name="AS_UNIQUEID" val="3359"/>
</p:tagLst>
</file>

<file path=ppt/tags/tag383.xml><?xml version="1.0" encoding="utf-8"?>
<p:tagLst xmlns:p="http://schemas.openxmlformats.org/presentationml/2006/main">
  <p:tag name="AS_UNIQUEID" val="3360"/>
</p:tagLst>
</file>

<file path=ppt/tags/tag384.xml><?xml version="1.0" encoding="utf-8"?>
<p:tagLst xmlns:p="http://schemas.openxmlformats.org/presentationml/2006/main">
  <p:tag name="AS_UNIQUEID" val="3361"/>
</p:tagLst>
</file>

<file path=ppt/tags/tag385.xml><?xml version="1.0" encoding="utf-8"?>
<p:tagLst xmlns:p="http://schemas.openxmlformats.org/presentationml/2006/main">
  <p:tag name="AS_UNIQUEID" val="3362"/>
</p:tagLst>
</file>

<file path=ppt/tags/tag386.xml><?xml version="1.0" encoding="utf-8"?>
<p:tagLst xmlns:p="http://schemas.openxmlformats.org/presentationml/2006/main">
  <p:tag name="AS_UNIQUEID" val="3363"/>
</p:tagLst>
</file>

<file path=ppt/tags/tag387.xml><?xml version="1.0" encoding="utf-8"?>
<p:tagLst xmlns:p="http://schemas.openxmlformats.org/presentationml/2006/main">
  <p:tag name="AS_UNIQUEID" val="3364"/>
</p:tagLst>
</file>

<file path=ppt/tags/tag388.xml><?xml version="1.0" encoding="utf-8"?>
<p:tagLst xmlns:p="http://schemas.openxmlformats.org/presentationml/2006/main">
  <p:tag name="AS_UNIQUEID" val="3365"/>
</p:tagLst>
</file>

<file path=ppt/tags/tag389.xml><?xml version="1.0" encoding="utf-8"?>
<p:tagLst xmlns:p="http://schemas.openxmlformats.org/presentationml/2006/main">
  <p:tag name="AS_UNIQUEID" val="3366"/>
</p:tagLst>
</file>

<file path=ppt/tags/tag39.xml><?xml version="1.0" encoding="utf-8"?>
<p:tagLst xmlns:p="http://schemas.openxmlformats.org/presentationml/2006/main">
  <p:tag name="AS_UNIQUEID" val="305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90.xml><?xml version="1.0" encoding="utf-8"?>
<p:tagLst xmlns:p="http://schemas.openxmlformats.org/presentationml/2006/main">
  <p:tag name="AS_UNIQUEID" val="3367"/>
</p:tagLst>
</file>

<file path=ppt/tags/tag391.xml><?xml version="1.0" encoding="utf-8"?>
<p:tagLst xmlns:p="http://schemas.openxmlformats.org/presentationml/2006/main">
  <p:tag name="AS_UNIQUEID" val="3369"/>
</p:tagLst>
</file>

<file path=ppt/tags/tag392.xml><?xml version="1.0" encoding="utf-8"?>
<p:tagLst xmlns:p="http://schemas.openxmlformats.org/presentationml/2006/main">
  <p:tag name="AS_UNIQUEID" val="3370"/>
</p:tagLst>
</file>

<file path=ppt/tags/tag393.xml><?xml version="1.0" encoding="utf-8"?>
<p:tagLst xmlns:p="http://schemas.openxmlformats.org/presentationml/2006/main">
  <p:tag name="AS_UNIQUEID" val="3371"/>
</p:tagLst>
</file>

<file path=ppt/tags/tag394.xml><?xml version="1.0" encoding="utf-8"?>
<p:tagLst xmlns:p="http://schemas.openxmlformats.org/presentationml/2006/main">
  <p:tag name="AS_UNIQUEID" val="3372"/>
</p:tagLst>
</file>

<file path=ppt/tags/tag395.xml><?xml version="1.0" encoding="utf-8"?>
<p:tagLst xmlns:p="http://schemas.openxmlformats.org/presentationml/2006/main">
  <p:tag name="AS_UNIQUEID" val="3373"/>
</p:tagLst>
</file>

<file path=ppt/tags/tag396.xml><?xml version="1.0" encoding="utf-8"?>
<p:tagLst xmlns:p="http://schemas.openxmlformats.org/presentationml/2006/main">
  <p:tag name="AS_UNIQUEID" val="3374"/>
</p:tagLst>
</file>

<file path=ppt/tags/tag397.xml><?xml version="1.0" encoding="utf-8"?>
<p:tagLst xmlns:p="http://schemas.openxmlformats.org/presentationml/2006/main">
  <p:tag name="AS_UNIQUEID" val="3375"/>
</p:tagLst>
</file>

<file path=ppt/tags/tag398.xml><?xml version="1.0" encoding="utf-8"?>
<p:tagLst xmlns:p="http://schemas.openxmlformats.org/presentationml/2006/main">
  <p:tag name="AS_UNIQUEID" val="3376"/>
</p:tagLst>
</file>

<file path=ppt/tags/tag399.xml><?xml version="1.0" encoding="utf-8"?>
<p:tagLst xmlns:p="http://schemas.openxmlformats.org/presentationml/2006/main">
  <p:tag name="AS_UNIQUEID" val="3377"/>
</p:tagLst>
</file>

<file path=ppt/tags/tag4.xml><?xml version="1.0" encoding="utf-8"?>
<p:tagLst xmlns:p="http://schemas.openxmlformats.org/presentationml/2006/main">
  <p:tag name="AS_UNIQUEID" val="233"/>
</p:tagLst>
</file>

<file path=ppt/tags/tag40.xml><?xml version="1.0" encoding="utf-8"?>
<p:tagLst xmlns:p="http://schemas.openxmlformats.org/presentationml/2006/main">
  <p:tag name="AS_UNIQUEID" val="305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00.xml><?xml version="1.0" encoding="utf-8"?>
<p:tagLst xmlns:p="http://schemas.openxmlformats.org/presentationml/2006/main">
  <p:tag name="AS_UNIQUEID" val="3378"/>
</p:tagLst>
</file>

<file path=ppt/tags/tag401.xml><?xml version="1.0" encoding="utf-8"?>
<p:tagLst xmlns:p="http://schemas.openxmlformats.org/presentationml/2006/main">
  <p:tag name="AS_UNIQUEID" val="3379"/>
</p:tagLst>
</file>

<file path=ppt/tags/tag402.xml><?xml version="1.0" encoding="utf-8"?>
<p:tagLst xmlns:p="http://schemas.openxmlformats.org/presentationml/2006/main">
  <p:tag name="AS_UNIQUEID" val="3380"/>
</p:tagLst>
</file>

<file path=ppt/tags/tag403.xml><?xml version="1.0" encoding="utf-8"?>
<p:tagLst xmlns:p="http://schemas.openxmlformats.org/presentationml/2006/main">
  <p:tag name="AS_UNIQUEID" val="3382"/>
</p:tagLst>
</file>

<file path=ppt/tags/tag404.xml><?xml version="1.0" encoding="utf-8"?>
<p:tagLst xmlns:p="http://schemas.openxmlformats.org/presentationml/2006/main">
  <p:tag name="AS_UNIQUEID" val="3383"/>
</p:tagLst>
</file>

<file path=ppt/tags/tag405.xml><?xml version="1.0" encoding="utf-8"?>
<p:tagLst xmlns:p="http://schemas.openxmlformats.org/presentationml/2006/main">
  <p:tag name="AS_UNIQUEID" val="3384"/>
</p:tagLst>
</file>

<file path=ppt/tags/tag406.xml><?xml version="1.0" encoding="utf-8"?>
<p:tagLst xmlns:p="http://schemas.openxmlformats.org/presentationml/2006/main">
  <p:tag name="AS_UNIQUEID" val="3385"/>
</p:tagLst>
</file>

<file path=ppt/tags/tag407.xml><?xml version="1.0" encoding="utf-8"?>
<p:tagLst xmlns:p="http://schemas.openxmlformats.org/presentationml/2006/main">
  <p:tag name="AS_UNIQUEID" val="3386"/>
</p:tagLst>
</file>

<file path=ppt/tags/tag408.xml><?xml version="1.0" encoding="utf-8"?>
<p:tagLst xmlns:p="http://schemas.openxmlformats.org/presentationml/2006/main">
  <p:tag name="AS_UNIQUEID" val="3387"/>
</p:tagLst>
</file>

<file path=ppt/tags/tag409.xml><?xml version="1.0" encoding="utf-8"?>
<p:tagLst xmlns:p="http://schemas.openxmlformats.org/presentationml/2006/main">
  <p:tag name="AS_UNIQUEID" val="3388"/>
</p:tagLst>
</file>

<file path=ppt/tags/tag41.xml><?xml version="1.0" encoding="utf-8"?>
<p:tagLst xmlns:p="http://schemas.openxmlformats.org/presentationml/2006/main">
  <p:tag name="AS_UNIQUEID" val="305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10.xml><?xml version="1.0" encoding="utf-8"?>
<p:tagLst xmlns:p="http://schemas.openxmlformats.org/presentationml/2006/main">
  <p:tag name="AS_UNIQUEID" val="3389"/>
</p:tagLst>
</file>

<file path=ppt/tags/tag411.xml><?xml version="1.0" encoding="utf-8"?>
<p:tagLst xmlns:p="http://schemas.openxmlformats.org/presentationml/2006/main">
  <p:tag name="AS_UNIQUEID" val="3390"/>
</p:tagLst>
</file>

<file path=ppt/tags/tag412.xml><?xml version="1.0" encoding="utf-8"?>
<p:tagLst xmlns:p="http://schemas.openxmlformats.org/presentationml/2006/main">
  <p:tag name="AS_UNIQUEID" val="3391"/>
</p:tagLst>
</file>

<file path=ppt/tags/tag413.xml><?xml version="1.0" encoding="utf-8"?>
<p:tagLst xmlns:p="http://schemas.openxmlformats.org/presentationml/2006/main">
  <p:tag name="AS_UNIQUEID" val="3392"/>
</p:tagLst>
</file>

<file path=ppt/tags/tag414.xml><?xml version="1.0" encoding="utf-8"?>
<p:tagLst xmlns:p="http://schemas.openxmlformats.org/presentationml/2006/main">
  <p:tag name="AS_UNIQUEID" val="3393"/>
</p:tagLst>
</file>

<file path=ppt/tags/tag415.xml><?xml version="1.0" encoding="utf-8"?>
<p:tagLst xmlns:p="http://schemas.openxmlformats.org/presentationml/2006/main">
  <p:tag name="AS_UNIQUEID" val="3395"/>
</p:tagLst>
</file>

<file path=ppt/tags/tag416.xml><?xml version="1.0" encoding="utf-8"?>
<p:tagLst xmlns:p="http://schemas.openxmlformats.org/presentationml/2006/main">
  <p:tag name="AS_UNIQUEID" val="3396"/>
</p:tagLst>
</file>

<file path=ppt/tags/tag417.xml><?xml version="1.0" encoding="utf-8"?>
<p:tagLst xmlns:p="http://schemas.openxmlformats.org/presentationml/2006/main">
  <p:tag name="AS_UNIQUEID" val="3397"/>
</p:tagLst>
</file>

<file path=ppt/tags/tag418.xml><?xml version="1.0" encoding="utf-8"?>
<p:tagLst xmlns:p="http://schemas.openxmlformats.org/presentationml/2006/main">
  <p:tag name="AS_UNIQUEID" val="3398"/>
</p:tagLst>
</file>

<file path=ppt/tags/tag419.xml><?xml version="1.0" encoding="utf-8"?>
<p:tagLst xmlns:p="http://schemas.openxmlformats.org/presentationml/2006/main">
  <p:tag name="AS_UNIQUEID" val="3399"/>
</p:tagLst>
</file>

<file path=ppt/tags/tag42.xml><?xml version="1.0" encoding="utf-8"?>
<p:tagLst xmlns:p="http://schemas.openxmlformats.org/presentationml/2006/main">
  <p:tag name="AS_UNIQUEID" val="305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20.xml><?xml version="1.0" encoding="utf-8"?>
<p:tagLst xmlns:p="http://schemas.openxmlformats.org/presentationml/2006/main">
  <p:tag name="AS_UNIQUEID" val="3400"/>
</p:tagLst>
</file>

<file path=ppt/tags/tag421.xml><?xml version="1.0" encoding="utf-8"?>
<p:tagLst xmlns:p="http://schemas.openxmlformats.org/presentationml/2006/main">
  <p:tag name="AS_UNIQUEID" val="3401"/>
</p:tagLst>
</file>

<file path=ppt/tags/tag422.xml><?xml version="1.0" encoding="utf-8"?>
<p:tagLst xmlns:p="http://schemas.openxmlformats.org/presentationml/2006/main">
  <p:tag name="AS_UNIQUEID" val="3402"/>
</p:tagLst>
</file>

<file path=ppt/tags/tag423.xml><?xml version="1.0" encoding="utf-8"?>
<p:tagLst xmlns:p="http://schemas.openxmlformats.org/presentationml/2006/main">
  <p:tag name="AS_UNIQUEID" val="3403"/>
</p:tagLst>
</file>

<file path=ppt/tags/tag424.xml><?xml version="1.0" encoding="utf-8"?>
<p:tagLst xmlns:p="http://schemas.openxmlformats.org/presentationml/2006/main">
  <p:tag name="AS_UNIQUEID" val="3404"/>
</p:tagLst>
</file>

<file path=ppt/tags/tag425.xml><?xml version="1.0" encoding="utf-8"?>
<p:tagLst xmlns:p="http://schemas.openxmlformats.org/presentationml/2006/main">
  <p:tag name="AS_UNIQUEID" val="3405"/>
</p:tagLst>
</file>

<file path=ppt/tags/tag426.xml><?xml version="1.0" encoding="utf-8"?>
<p:tagLst xmlns:p="http://schemas.openxmlformats.org/presentationml/2006/main">
  <p:tag name="AS_UNIQUEID" val="3406"/>
</p:tagLst>
</file>

<file path=ppt/tags/tag427.xml><?xml version="1.0" encoding="utf-8"?>
<p:tagLst xmlns:p="http://schemas.openxmlformats.org/presentationml/2006/main">
  <p:tag name="AS_UNIQUEID" val="3407"/>
</p:tagLst>
</file>

<file path=ppt/tags/tag428.xml><?xml version="1.0" encoding="utf-8"?>
<p:tagLst xmlns:p="http://schemas.openxmlformats.org/presentationml/2006/main">
  <p:tag name="AS_UNIQUEID" val="3408"/>
</p:tagLst>
</file>

<file path=ppt/tags/tag429.xml><?xml version="1.0" encoding="utf-8"?>
<p:tagLst xmlns:p="http://schemas.openxmlformats.org/presentationml/2006/main">
  <p:tag name="AS_UNIQUEID" val="3410"/>
</p:tagLst>
</file>

<file path=ppt/tags/tag43.xml><?xml version="1.0" encoding="utf-8"?>
<p:tagLst xmlns:p="http://schemas.openxmlformats.org/presentationml/2006/main">
  <p:tag name="AS_UNIQUEID" val="305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30.xml><?xml version="1.0" encoding="utf-8"?>
<p:tagLst xmlns:p="http://schemas.openxmlformats.org/presentationml/2006/main">
  <p:tag name="AS_UNIQUEID" val="3411"/>
</p:tagLst>
</file>

<file path=ppt/tags/tag431.xml><?xml version="1.0" encoding="utf-8"?>
<p:tagLst xmlns:p="http://schemas.openxmlformats.org/presentationml/2006/main">
  <p:tag name="AS_UNIQUEID" val="3412"/>
</p:tagLst>
</file>

<file path=ppt/tags/tag432.xml><?xml version="1.0" encoding="utf-8"?>
<p:tagLst xmlns:p="http://schemas.openxmlformats.org/presentationml/2006/main">
  <p:tag name="AS_UNIQUEID" val="3413"/>
</p:tagLst>
</file>

<file path=ppt/tags/tag433.xml><?xml version="1.0" encoding="utf-8"?>
<p:tagLst xmlns:p="http://schemas.openxmlformats.org/presentationml/2006/main">
  <p:tag name="AS_UNIQUEID" val="3414"/>
</p:tagLst>
</file>

<file path=ppt/tags/tag434.xml><?xml version="1.0" encoding="utf-8"?>
<p:tagLst xmlns:p="http://schemas.openxmlformats.org/presentationml/2006/main">
  <p:tag name="AS_UNIQUEID" val="3415"/>
</p:tagLst>
</file>

<file path=ppt/tags/tag435.xml><?xml version="1.0" encoding="utf-8"?>
<p:tagLst xmlns:p="http://schemas.openxmlformats.org/presentationml/2006/main">
  <p:tag name="AS_UNIQUEID" val="3416"/>
</p:tagLst>
</file>

<file path=ppt/tags/tag436.xml><?xml version="1.0" encoding="utf-8"?>
<p:tagLst xmlns:p="http://schemas.openxmlformats.org/presentationml/2006/main">
  <p:tag name="AS_UNIQUEID" val="3417"/>
</p:tagLst>
</file>

<file path=ppt/tags/tag437.xml><?xml version="1.0" encoding="utf-8"?>
<p:tagLst xmlns:p="http://schemas.openxmlformats.org/presentationml/2006/main">
  <p:tag name="AS_UNIQUEID" val="3418"/>
</p:tagLst>
</file>

<file path=ppt/tags/tag438.xml><?xml version="1.0" encoding="utf-8"?>
<p:tagLst xmlns:p="http://schemas.openxmlformats.org/presentationml/2006/main">
  <p:tag name="AS_UNIQUEID" val="3419"/>
</p:tagLst>
</file>

<file path=ppt/tags/tag439.xml><?xml version="1.0" encoding="utf-8"?>
<p:tagLst xmlns:p="http://schemas.openxmlformats.org/presentationml/2006/main">
  <p:tag name="AS_UNIQUEID" val="3420"/>
</p:tagLst>
</file>

<file path=ppt/tags/tag44.xml><?xml version="1.0" encoding="utf-8"?>
<p:tagLst xmlns:p="http://schemas.openxmlformats.org/presentationml/2006/main">
  <p:tag name="AS_UNIQUEID" val="305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40.xml><?xml version="1.0" encoding="utf-8"?>
<p:tagLst xmlns:p="http://schemas.openxmlformats.org/presentationml/2006/main">
  <p:tag name="AS_UNIQUEID" val="3421"/>
</p:tagLst>
</file>

<file path=ppt/tags/tag441.xml><?xml version="1.0" encoding="utf-8"?>
<p:tagLst xmlns:p="http://schemas.openxmlformats.org/presentationml/2006/main">
  <p:tag name="AS_UNIQUEID" val="3422"/>
</p:tagLst>
</file>

<file path=ppt/tags/tag442.xml><?xml version="1.0" encoding="utf-8"?>
<p:tagLst xmlns:p="http://schemas.openxmlformats.org/presentationml/2006/main">
  <p:tag name="AS_UNIQUEID" val="3423"/>
</p:tagLst>
</file>

<file path=ppt/tags/tag443.xml><?xml version="1.0" encoding="utf-8"?>
<p:tagLst xmlns:p="http://schemas.openxmlformats.org/presentationml/2006/main">
  <p:tag name="AS_UNIQUEID" val="3425"/>
</p:tagLst>
</file>

<file path=ppt/tags/tag444.xml><?xml version="1.0" encoding="utf-8"?>
<p:tagLst xmlns:p="http://schemas.openxmlformats.org/presentationml/2006/main">
  <p:tag name="AS_UNIQUEID" val="3426"/>
</p:tagLst>
</file>

<file path=ppt/tags/tag445.xml><?xml version="1.0" encoding="utf-8"?>
<p:tagLst xmlns:p="http://schemas.openxmlformats.org/presentationml/2006/main">
  <p:tag name="AS_UNIQUEID" val="3427"/>
</p:tagLst>
</file>

<file path=ppt/tags/tag446.xml><?xml version="1.0" encoding="utf-8"?>
<p:tagLst xmlns:p="http://schemas.openxmlformats.org/presentationml/2006/main">
  <p:tag name="AS_UNIQUEID" val="3428"/>
</p:tagLst>
</file>

<file path=ppt/tags/tag447.xml><?xml version="1.0" encoding="utf-8"?>
<p:tagLst xmlns:p="http://schemas.openxmlformats.org/presentationml/2006/main">
  <p:tag name="AS_UNIQUEID" val="3429"/>
</p:tagLst>
</file>

<file path=ppt/tags/tag448.xml><?xml version="1.0" encoding="utf-8"?>
<p:tagLst xmlns:p="http://schemas.openxmlformats.org/presentationml/2006/main">
  <p:tag name="AS_UNIQUEID" val="3430"/>
</p:tagLst>
</file>

<file path=ppt/tags/tag449.xml><?xml version="1.0" encoding="utf-8"?>
<p:tagLst xmlns:p="http://schemas.openxmlformats.org/presentationml/2006/main">
  <p:tag name="AS_UNIQUEID" val="3431"/>
</p:tagLst>
</file>

<file path=ppt/tags/tag45.xml><?xml version="1.0" encoding="utf-8"?>
<p:tagLst xmlns:p="http://schemas.openxmlformats.org/presentationml/2006/main">
  <p:tag name="AS_UNIQUEID" val="306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50.xml><?xml version="1.0" encoding="utf-8"?>
<p:tagLst xmlns:p="http://schemas.openxmlformats.org/presentationml/2006/main">
  <p:tag name="AS_UNIQUEID" val="3432"/>
</p:tagLst>
</file>

<file path=ppt/tags/tag451.xml><?xml version="1.0" encoding="utf-8"?>
<p:tagLst xmlns:p="http://schemas.openxmlformats.org/presentationml/2006/main">
  <p:tag name="AS_UNIQUEID" val="3433"/>
</p:tagLst>
</file>

<file path=ppt/tags/tag452.xml><?xml version="1.0" encoding="utf-8"?>
<p:tagLst xmlns:p="http://schemas.openxmlformats.org/presentationml/2006/main">
  <p:tag name="AS_UNIQUEID" val="3434"/>
</p:tagLst>
</file>

<file path=ppt/tags/tag453.xml><?xml version="1.0" encoding="utf-8"?>
<p:tagLst xmlns:p="http://schemas.openxmlformats.org/presentationml/2006/main">
  <p:tag name="AS_UNIQUEID" val="3435"/>
</p:tagLst>
</file>

<file path=ppt/tags/tag454.xml><?xml version="1.0" encoding="utf-8"?>
<p:tagLst xmlns:p="http://schemas.openxmlformats.org/presentationml/2006/main">
  <p:tag name="AS_UNIQUEID" val="3436"/>
</p:tagLst>
</file>

<file path=ppt/tags/tag455.xml><?xml version="1.0" encoding="utf-8"?>
<p:tagLst xmlns:p="http://schemas.openxmlformats.org/presentationml/2006/main">
  <p:tag name="AS_UNIQUEID" val="3437"/>
</p:tagLst>
</file>

<file path=ppt/tags/tag456.xml><?xml version="1.0" encoding="utf-8"?>
<p:tagLst xmlns:p="http://schemas.openxmlformats.org/presentationml/2006/main">
  <p:tag name="AS_UNIQUEID" val="3438"/>
</p:tagLst>
</file>

<file path=ppt/tags/tag457.xml><?xml version="1.0" encoding="utf-8"?>
<p:tagLst xmlns:p="http://schemas.openxmlformats.org/presentationml/2006/main">
  <p:tag name="AS_UNIQUEID" val="3439"/>
</p:tagLst>
</file>

<file path=ppt/tags/tag458.xml><?xml version="1.0" encoding="utf-8"?>
<p:tagLst xmlns:p="http://schemas.openxmlformats.org/presentationml/2006/main">
  <p:tag name="AS_UNIQUEID" val="3440"/>
</p:tagLst>
</file>

<file path=ppt/tags/tag459.xml><?xml version="1.0" encoding="utf-8"?>
<p:tagLst xmlns:p="http://schemas.openxmlformats.org/presentationml/2006/main">
  <p:tag name="AS_UNIQUEID" val="3442"/>
</p:tagLst>
</file>

<file path=ppt/tags/tag46.xml><?xml version="1.0" encoding="utf-8"?>
<p:tagLst xmlns:p="http://schemas.openxmlformats.org/presentationml/2006/main">
  <p:tag name="AS_UNIQUEID" val="306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60.xml><?xml version="1.0" encoding="utf-8"?>
<p:tagLst xmlns:p="http://schemas.openxmlformats.org/presentationml/2006/main">
  <p:tag name="AS_UNIQUEID" val="3443"/>
</p:tagLst>
</file>

<file path=ppt/tags/tag461.xml><?xml version="1.0" encoding="utf-8"?>
<p:tagLst xmlns:p="http://schemas.openxmlformats.org/presentationml/2006/main">
  <p:tag name="AS_UNIQUEID" val="3444"/>
</p:tagLst>
</file>

<file path=ppt/tags/tag462.xml><?xml version="1.0" encoding="utf-8"?>
<p:tagLst xmlns:p="http://schemas.openxmlformats.org/presentationml/2006/main">
  <p:tag name="AS_UNIQUEID" val="3445"/>
</p:tagLst>
</file>

<file path=ppt/tags/tag463.xml><?xml version="1.0" encoding="utf-8"?>
<p:tagLst xmlns:p="http://schemas.openxmlformats.org/presentationml/2006/main">
  <p:tag name="AS_UNIQUEID" val="3446"/>
</p:tagLst>
</file>

<file path=ppt/tags/tag464.xml><?xml version="1.0" encoding="utf-8"?>
<p:tagLst xmlns:p="http://schemas.openxmlformats.org/presentationml/2006/main">
  <p:tag name="AS_UNIQUEID" val="3447"/>
</p:tagLst>
</file>

<file path=ppt/tags/tag465.xml><?xml version="1.0" encoding="utf-8"?>
<p:tagLst xmlns:p="http://schemas.openxmlformats.org/presentationml/2006/main">
  <p:tag name="AS_UNIQUEID" val="3448"/>
</p:tagLst>
</file>

<file path=ppt/tags/tag466.xml><?xml version="1.0" encoding="utf-8"?>
<p:tagLst xmlns:p="http://schemas.openxmlformats.org/presentationml/2006/main">
  <p:tag name="AS_UNIQUEID" val="3449"/>
</p:tagLst>
</file>

<file path=ppt/tags/tag467.xml><?xml version="1.0" encoding="utf-8"?>
<p:tagLst xmlns:p="http://schemas.openxmlformats.org/presentationml/2006/main">
  <p:tag name="AS_UNIQUEID" val="3450"/>
</p:tagLst>
</file>

<file path=ppt/tags/tag468.xml><?xml version="1.0" encoding="utf-8"?>
<p:tagLst xmlns:p="http://schemas.openxmlformats.org/presentationml/2006/main">
  <p:tag name="AS_UNIQUEID" val="3451"/>
</p:tagLst>
</file>

<file path=ppt/tags/tag469.xml><?xml version="1.0" encoding="utf-8"?>
<p:tagLst xmlns:p="http://schemas.openxmlformats.org/presentationml/2006/main">
  <p:tag name="AS_UNIQUEID" val="3452"/>
</p:tagLst>
</file>

<file path=ppt/tags/tag47.xml><?xml version="1.0" encoding="utf-8"?>
<p:tagLst xmlns:p="http://schemas.openxmlformats.org/presentationml/2006/main">
  <p:tag name="AS_UNIQUEID" val="306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70.xml><?xml version="1.0" encoding="utf-8"?>
<p:tagLst xmlns:p="http://schemas.openxmlformats.org/presentationml/2006/main">
  <p:tag name="AS_UNIQUEID" val="3453"/>
</p:tagLst>
</file>

<file path=ppt/tags/tag471.xml><?xml version="1.0" encoding="utf-8"?>
<p:tagLst xmlns:p="http://schemas.openxmlformats.org/presentationml/2006/main">
  <p:tag name="AS_UNIQUEID" val="3454"/>
</p:tagLst>
</file>

<file path=ppt/tags/tag472.xml><?xml version="1.0" encoding="utf-8"?>
<p:tagLst xmlns:p="http://schemas.openxmlformats.org/presentationml/2006/main">
  <p:tag name="AS_UNIQUEID" val="3455"/>
</p:tagLst>
</file>

<file path=ppt/tags/tag473.xml><?xml version="1.0" encoding="utf-8"?>
<p:tagLst xmlns:p="http://schemas.openxmlformats.org/presentationml/2006/main">
  <p:tag name="AS_UNIQUEID" val="3456"/>
</p:tagLst>
</file>

<file path=ppt/tags/tag474.xml><?xml version="1.0" encoding="utf-8"?>
<p:tagLst xmlns:p="http://schemas.openxmlformats.org/presentationml/2006/main">
  <p:tag name="AS_UNIQUEID" val="3457"/>
</p:tagLst>
</file>

<file path=ppt/tags/tag475.xml><?xml version="1.0" encoding="utf-8"?>
<p:tagLst xmlns:p="http://schemas.openxmlformats.org/presentationml/2006/main">
  <p:tag name="AS_UNIQUEID" val="3459"/>
</p:tagLst>
</file>

<file path=ppt/tags/tag476.xml><?xml version="1.0" encoding="utf-8"?>
<p:tagLst xmlns:p="http://schemas.openxmlformats.org/presentationml/2006/main">
  <p:tag name="AS_UNIQUEID" val="3460"/>
</p:tagLst>
</file>

<file path=ppt/tags/tag477.xml><?xml version="1.0" encoding="utf-8"?>
<p:tagLst xmlns:p="http://schemas.openxmlformats.org/presentationml/2006/main">
  <p:tag name="AS_UNIQUEID" val="3461"/>
</p:tagLst>
</file>

<file path=ppt/tags/tag478.xml><?xml version="1.0" encoding="utf-8"?>
<p:tagLst xmlns:p="http://schemas.openxmlformats.org/presentationml/2006/main">
  <p:tag name="AS_UNIQUEID" val="3462"/>
</p:tagLst>
</file>

<file path=ppt/tags/tag479.xml><?xml version="1.0" encoding="utf-8"?>
<p:tagLst xmlns:p="http://schemas.openxmlformats.org/presentationml/2006/main">
  <p:tag name="AS_UNIQUEID" val="3463"/>
</p:tagLst>
</file>

<file path=ppt/tags/tag48.xml><?xml version="1.0" encoding="utf-8"?>
<p:tagLst xmlns:p="http://schemas.openxmlformats.org/presentationml/2006/main">
  <p:tag name="AS_UNIQUEID" val="306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0.xml><?xml version="1.0" encoding="utf-8"?>
<p:tagLst xmlns:p="http://schemas.openxmlformats.org/presentationml/2006/main">
  <p:tag name="AS_UNIQUEID" val="3464"/>
</p:tagLst>
</file>

<file path=ppt/tags/tag481.xml><?xml version="1.0" encoding="utf-8"?>
<p:tagLst xmlns:p="http://schemas.openxmlformats.org/presentationml/2006/main">
  <p:tag name="AS_UNIQUEID" val="3465"/>
</p:tagLst>
</file>

<file path=ppt/tags/tag482.xml><?xml version="1.0" encoding="utf-8"?>
<p:tagLst xmlns:p="http://schemas.openxmlformats.org/presentationml/2006/main">
  <p:tag name="AS_UNIQUEID" val="3466"/>
</p:tagLst>
</file>

<file path=ppt/tags/tag483.xml><?xml version="1.0" encoding="utf-8"?>
<p:tagLst xmlns:p="http://schemas.openxmlformats.org/presentationml/2006/main">
  <p:tag name="AS_UNIQUEID" val="3467"/>
</p:tagLst>
</file>

<file path=ppt/tags/tag484.xml><?xml version="1.0" encoding="utf-8"?>
<p:tagLst xmlns:p="http://schemas.openxmlformats.org/presentationml/2006/main">
  <p:tag name="AS_UNIQUEID" val="3468"/>
</p:tagLst>
</file>

<file path=ppt/tags/tag485.xml><?xml version="1.0" encoding="utf-8"?>
<p:tagLst xmlns:p="http://schemas.openxmlformats.org/presentationml/2006/main">
  <p:tag name="AS_UNIQUEID" val="3469"/>
</p:tagLst>
</file>

<file path=ppt/tags/tag486.xml><?xml version="1.0" encoding="utf-8"?>
<p:tagLst xmlns:p="http://schemas.openxmlformats.org/presentationml/2006/main">
  <p:tag name="AS_UNIQUEID" val="3470"/>
</p:tagLst>
</file>

<file path=ppt/tags/tag487.xml><?xml version="1.0" encoding="utf-8"?>
<p:tagLst xmlns:p="http://schemas.openxmlformats.org/presentationml/2006/main">
  <p:tag name="AS_UNIQUEID" val="3471"/>
</p:tagLst>
</file>

<file path=ppt/tags/tag488.xml><?xml version="1.0" encoding="utf-8"?>
<p:tagLst xmlns:p="http://schemas.openxmlformats.org/presentationml/2006/main">
  <p:tag name="AS_UNIQUEID" val="3472"/>
</p:tagLst>
</file>

<file path=ppt/tags/tag489.xml><?xml version="1.0" encoding="utf-8"?>
<p:tagLst xmlns:p="http://schemas.openxmlformats.org/presentationml/2006/main">
  <p:tag name="AS_UNIQUEID" val="3473"/>
</p:tagLst>
</file>

<file path=ppt/tags/tag49.xml><?xml version="1.0" encoding="utf-8"?>
<p:tagLst xmlns:p="http://schemas.openxmlformats.org/presentationml/2006/main">
  <p:tag name="AS_UNIQUEID" val="306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0.xml><?xml version="1.0" encoding="utf-8"?>
<p:tagLst xmlns:p="http://schemas.openxmlformats.org/presentationml/2006/main">
  <p:tag name="AS_UNIQUEID" val="3474"/>
</p:tagLst>
</file>

<file path=ppt/tags/tag491.xml><?xml version="1.0" encoding="utf-8"?>
<p:tagLst xmlns:p="http://schemas.openxmlformats.org/presentationml/2006/main">
  <p:tag name="AS_UNIQUEID" val="3475"/>
</p:tagLst>
</file>

<file path=ppt/tags/tag492.xml><?xml version="1.0" encoding="utf-8"?>
<p:tagLst xmlns:p="http://schemas.openxmlformats.org/presentationml/2006/main">
  <p:tag name="AS_UNIQUEID" val="3476"/>
</p:tagLst>
</file>

<file path=ppt/tags/tag493.xml><?xml version="1.0" encoding="utf-8"?>
<p:tagLst xmlns:p="http://schemas.openxmlformats.org/presentationml/2006/main">
  <p:tag name="AS_UNIQUEID" val="3478"/>
</p:tagLst>
</file>

<file path=ppt/tags/tag494.xml><?xml version="1.0" encoding="utf-8"?>
<p:tagLst xmlns:p="http://schemas.openxmlformats.org/presentationml/2006/main">
  <p:tag name="AS_UNIQUEID" val="3479"/>
</p:tagLst>
</file>

<file path=ppt/tags/tag495.xml><?xml version="1.0" encoding="utf-8"?>
<p:tagLst xmlns:p="http://schemas.openxmlformats.org/presentationml/2006/main">
  <p:tag name="AS_UNIQUEID" val="3480"/>
</p:tagLst>
</file>

<file path=ppt/tags/tag496.xml><?xml version="1.0" encoding="utf-8"?>
<p:tagLst xmlns:p="http://schemas.openxmlformats.org/presentationml/2006/main">
  <p:tag name="AS_UNIQUEID" val="3481"/>
</p:tagLst>
</file>

<file path=ppt/tags/tag497.xml><?xml version="1.0" encoding="utf-8"?>
<p:tagLst xmlns:p="http://schemas.openxmlformats.org/presentationml/2006/main">
  <p:tag name="AS_UNIQUEID" val="3482"/>
</p:tagLst>
</file>

<file path=ppt/tags/tag498.xml><?xml version="1.0" encoding="utf-8"?>
<p:tagLst xmlns:p="http://schemas.openxmlformats.org/presentationml/2006/main">
  <p:tag name="AS_UNIQUEID" val="3483"/>
</p:tagLst>
</file>

<file path=ppt/tags/tag499.xml><?xml version="1.0" encoding="utf-8"?>
<p:tagLst xmlns:p="http://schemas.openxmlformats.org/presentationml/2006/main">
  <p:tag name="AS_UNIQUEID" val="3484"/>
</p:tagLst>
</file>

<file path=ppt/tags/tag5.xml><?xml version="1.0" encoding="utf-8"?>
<p:tagLst xmlns:p="http://schemas.openxmlformats.org/presentationml/2006/main">
  <p:tag name="AS_UNIQUEID" val="234"/>
</p:tagLst>
</file>

<file path=ppt/tags/tag50.xml><?xml version="1.0" encoding="utf-8"?>
<p:tagLst xmlns:p="http://schemas.openxmlformats.org/presentationml/2006/main">
  <p:tag name="AS_UNIQUEID" val="306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00.xml><?xml version="1.0" encoding="utf-8"?>
<p:tagLst xmlns:p="http://schemas.openxmlformats.org/presentationml/2006/main">
  <p:tag name="AS_UNIQUEID" val="3485"/>
</p:tagLst>
</file>

<file path=ppt/tags/tag501.xml><?xml version="1.0" encoding="utf-8"?>
<p:tagLst xmlns:p="http://schemas.openxmlformats.org/presentationml/2006/main">
  <p:tag name="AS_UNIQUEID" val="3486"/>
</p:tagLst>
</file>

<file path=ppt/tags/tag502.xml><?xml version="1.0" encoding="utf-8"?>
<p:tagLst xmlns:p="http://schemas.openxmlformats.org/presentationml/2006/main">
  <p:tag name="AS_UNIQUEID" val="3487"/>
</p:tagLst>
</file>

<file path=ppt/tags/tag503.xml><?xml version="1.0" encoding="utf-8"?>
<p:tagLst xmlns:p="http://schemas.openxmlformats.org/presentationml/2006/main">
  <p:tag name="AS_UNIQUEID" val="3488"/>
</p:tagLst>
</file>

<file path=ppt/tags/tag504.xml><?xml version="1.0" encoding="utf-8"?>
<p:tagLst xmlns:p="http://schemas.openxmlformats.org/presentationml/2006/main">
  <p:tag name="AS_UNIQUEID" val="3489"/>
</p:tagLst>
</file>

<file path=ppt/tags/tag505.xml><?xml version="1.0" encoding="utf-8"?>
<p:tagLst xmlns:p="http://schemas.openxmlformats.org/presentationml/2006/main">
  <p:tag name="AS_UNIQUEID" val="3490"/>
</p:tagLst>
</file>

<file path=ppt/tags/tag506.xml><?xml version="1.0" encoding="utf-8"?>
<p:tagLst xmlns:p="http://schemas.openxmlformats.org/presentationml/2006/main">
  <p:tag name="AS_UNIQUEID" val="3491"/>
</p:tagLst>
</file>

<file path=ppt/tags/tag507.xml><?xml version="1.0" encoding="utf-8"?>
<p:tagLst xmlns:p="http://schemas.openxmlformats.org/presentationml/2006/main">
  <p:tag name="AS_UNIQUEID" val="3492"/>
</p:tagLst>
</file>

<file path=ppt/tags/tag508.xml><?xml version="1.0" encoding="utf-8"?>
<p:tagLst xmlns:p="http://schemas.openxmlformats.org/presentationml/2006/main">
  <p:tag name="AS_UNIQUEID" val="3493"/>
</p:tagLst>
</file>

<file path=ppt/tags/tag509.xml><?xml version="1.0" encoding="utf-8"?>
<p:tagLst xmlns:p="http://schemas.openxmlformats.org/presentationml/2006/main">
  <p:tag name="AS_UNIQUEID" val="3494"/>
</p:tagLst>
</file>

<file path=ppt/tags/tag51.xml><?xml version="1.0" encoding="utf-8"?>
<p:tagLst xmlns:p="http://schemas.openxmlformats.org/presentationml/2006/main">
  <p:tag name="AS_UNIQUEID" val="306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0.xml><?xml version="1.0" encoding="utf-8"?>
<p:tagLst xmlns:p="http://schemas.openxmlformats.org/presentationml/2006/main">
  <p:tag name="AS_UNIQUEID" val="3495"/>
</p:tagLst>
</file>

<file path=ppt/tags/tag511.xml><?xml version="1.0" encoding="utf-8"?>
<p:tagLst xmlns:p="http://schemas.openxmlformats.org/presentationml/2006/main">
  <p:tag name="AS_UNIQUEID" val="3497"/>
</p:tagLst>
</file>

<file path=ppt/tags/tag512.xml><?xml version="1.0" encoding="utf-8"?>
<p:tagLst xmlns:p="http://schemas.openxmlformats.org/presentationml/2006/main">
  <p:tag name="AS_UNIQUEID" val="3498"/>
</p:tagLst>
</file>

<file path=ppt/tags/tag513.xml><?xml version="1.0" encoding="utf-8"?>
<p:tagLst xmlns:p="http://schemas.openxmlformats.org/presentationml/2006/main">
  <p:tag name="AS_UNIQUEID" val="3499"/>
</p:tagLst>
</file>

<file path=ppt/tags/tag514.xml><?xml version="1.0" encoding="utf-8"?>
<p:tagLst xmlns:p="http://schemas.openxmlformats.org/presentationml/2006/main">
  <p:tag name="AS_UNIQUEID" val="3500"/>
</p:tagLst>
</file>

<file path=ppt/tags/tag515.xml><?xml version="1.0" encoding="utf-8"?>
<p:tagLst xmlns:p="http://schemas.openxmlformats.org/presentationml/2006/main">
  <p:tag name="AS_UNIQUEID" val="3501"/>
</p:tagLst>
</file>

<file path=ppt/tags/tag516.xml><?xml version="1.0" encoding="utf-8"?>
<p:tagLst xmlns:p="http://schemas.openxmlformats.org/presentationml/2006/main">
  <p:tag name="AS_UNIQUEID" val="3502"/>
</p:tagLst>
</file>

<file path=ppt/tags/tag517.xml><?xml version="1.0" encoding="utf-8"?>
<p:tagLst xmlns:p="http://schemas.openxmlformats.org/presentationml/2006/main">
  <p:tag name="AS_UNIQUEID" val="3503"/>
</p:tagLst>
</file>

<file path=ppt/tags/tag518.xml><?xml version="1.0" encoding="utf-8"?>
<p:tagLst xmlns:p="http://schemas.openxmlformats.org/presentationml/2006/main">
  <p:tag name="AS_UNIQUEID" val="3504"/>
</p:tagLst>
</file>

<file path=ppt/tags/tag519.xml><?xml version="1.0" encoding="utf-8"?>
<p:tagLst xmlns:p="http://schemas.openxmlformats.org/presentationml/2006/main">
  <p:tag name="AS_UNIQUEID" val="3505"/>
</p:tagLst>
</file>

<file path=ppt/tags/tag52.xml><?xml version="1.0" encoding="utf-8"?>
<p:tagLst xmlns:p="http://schemas.openxmlformats.org/presentationml/2006/main">
  <p:tag name="AS_UNIQUEID" val="306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20.xml><?xml version="1.0" encoding="utf-8"?>
<p:tagLst xmlns:p="http://schemas.openxmlformats.org/presentationml/2006/main">
  <p:tag name="AS_UNIQUEID" val="3506"/>
</p:tagLst>
</file>

<file path=ppt/tags/tag521.xml><?xml version="1.0" encoding="utf-8"?>
<p:tagLst xmlns:p="http://schemas.openxmlformats.org/presentationml/2006/main">
  <p:tag name="AS_UNIQUEID" val="3507"/>
</p:tagLst>
</file>

<file path=ppt/tags/tag522.xml><?xml version="1.0" encoding="utf-8"?>
<p:tagLst xmlns:p="http://schemas.openxmlformats.org/presentationml/2006/main">
  <p:tag name="AS_UNIQUEID" val="3508"/>
</p:tagLst>
</file>

<file path=ppt/tags/tag523.xml><?xml version="1.0" encoding="utf-8"?>
<p:tagLst xmlns:p="http://schemas.openxmlformats.org/presentationml/2006/main">
  <p:tag name="AS_UNIQUEID" val="3509"/>
</p:tagLst>
</file>

<file path=ppt/tags/tag524.xml><?xml version="1.0" encoding="utf-8"?>
<p:tagLst xmlns:p="http://schemas.openxmlformats.org/presentationml/2006/main">
  <p:tag name="AS_UNIQUEID" val="3510"/>
</p:tagLst>
</file>

<file path=ppt/tags/tag525.xml><?xml version="1.0" encoding="utf-8"?>
<p:tagLst xmlns:p="http://schemas.openxmlformats.org/presentationml/2006/main">
  <p:tag name="AS_UNIQUEID" val="3511"/>
</p:tagLst>
</file>

<file path=ppt/tags/tag526.xml><?xml version="1.0" encoding="utf-8"?>
<p:tagLst xmlns:p="http://schemas.openxmlformats.org/presentationml/2006/main">
  <p:tag name="AS_UNIQUEID" val="3512"/>
</p:tagLst>
</file>

<file path=ppt/tags/tag527.xml><?xml version="1.0" encoding="utf-8"?>
<p:tagLst xmlns:p="http://schemas.openxmlformats.org/presentationml/2006/main">
  <p:tag name="AS_UNIQUEID" val="3513"/>
</p:tagLst>
</file>

<file path=ppt/tags/tag528.xml><?xml version="1.0" encoding="utf-8"?>
<p:tagLst xmlns:p="http://schemas.openxmlformats.org/presentationml/2006/main">
  <p:tag name="AS_UNIQUEID" val="3514"/>
</p:tagLst>
</file>

<file path=ppt/tags/tag529.xml><?xml version="1.0" encoding="utf-8"?>
<p:tagLst xmlns:p="http://schemas.openxmlformats.org/presentationml/2006/main">
  <p:tag name="AS_UNIQUEID" val="3516"/>
</p:tagLst>
</file>

<file path=ppt/tags/tag53.xml><?xml version="1.0" encoding="utf-8"?>
<p:tagLst xmlns:p="http://schemas.openxmlformats.org/presentationml/2006/main">
  <p:tag name="AS_UNIQUEID" val="307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30.xml><?xml version="1.0" encoding="utf-8"?>
<p:tagLst xmlns:p="http://schemas.openxmlformats.org/presentationml/2006/main">
  <p:tag name="AS_UNIQUEID" val="3517"/>
</p:tagLst>
</file>

<file path=ppt/tags/tag531.xml><?xml version="1.0" encoding="utf-8"?>
<p:tagLst xmlns:p="http://schemas.openxmlformats.org/presentationml/2006/main">
  <p:tag name="AS_UNIQUEID" val="3518"/>
</p:tagLst>
</file>

<file path=ppt/tags/tag532.xml><?xml version="1.0" encoding="utf-8"?>
<p:tagLst xmlns:p="http://schemas.openxmlformats.org/presentationml/2006/main">
  <p:tag name="AS_UNIQUEID" val="3519"/>
</p:tagLst>
</file>

<file path=ppt/tags/tag533.xml><?xml version="1.0" encoding="utf-8"?>
<p:tagLst xmlns:p="http://schemas.openxmlformats.org/presentationml/2006/main">
  <p:tag name="AS_UNIQUEID" val="3520"/>
</p:tagLst>
</file>

<file path=ppt/tags/tag534.xml><?xml version="1.0" encoding="utf-8"?>
<p:tagLst xmlns:p="http://schemas.openxmlformats.org/presentationml/2006/main">
  <p:tag name="AS_UNIQUEID" val="3521"/>
</p:tagLst>
</file>

<file path=ppt/tags/tag535.xml><?xml version="1.0" encoding="utf-8"?>
<p:tagLst xmlns:p="http://schemas.openxmlformats.org/presentationml/2006/main">
  <p:tag name="AS_UNIQUEID" val="3522"/>
</p:tagLst>
</file>

<file path=ppt/tags/tag536.xml><?xml version="1.0" encoding="utf-8"?>
<p:tagLst xmlns:p="http://schemas.openxmlformats.org/presentationml/2006/main">
  <p:tag name="AS_UNIQUEID" val="3523"/>
</p:tagLst>
</file>

<file path=ppt/tags/tag537.xml><?xml version="1.0" encoding="utf-8"?>
<p:tagLst xmlns:p="http://schemas.openxmlformats.org/presentationml/2006/main">
  <p:tag name="AS_UNIQUEID" val="3525"/>
</p:tagLst>
</file>

<file path=ppt/tags/tag538.xml><?xml version="1.0" encoding="utf-8"?>
<p:tagLst xmlns:p="http://schemas.openxmlformats.org/presentationml/2006/main">
  <p:tag name="AS_UNIQUEID" val="3526"/>
</p:tagLst>
</file>

<file path=ppt/tags/tag539.xml><?xml version="1.0" encoding="utf-8"?>
<p:tagLst xmlns:p="http://schemas.openxmlformats.org/presentationml/2006/main">
  <p:tag name="AS_UNIQUEID" val="3527"/>
</p:tagLst>
</file>

<file path=ppt/tags/tag54.xml><?xml version="1.0" encoding="utf-8"?>
<p:tagLst xmlns:p="http://schemas.openxmlformats.org/presentationml/2006/main">
  <p:tag name="AS_UNIQUEID" val="307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0.xml><?xml version="1.0" encoding="utf-8"?>
<p:tagLst xmlns:p="http://schemas.openxmlformats.org/presentationml/2006/main">
  <p:tag name="AS_UNIQUEID" val="3528"/>
</p:tagLst>
</file>

<file path=ppt/tags/tag541.xml><?xml version="1.0" encoding="utf-8"?>
<p:tagLst xmlns:p="http://schemas.openxmlformats.org/presentationml/2006/main">
  <p:tag name="AS_UNIQUEID" val="3529"/>
</p:tagLst>
</file>

<file path=ppt/tags/tag542.xml><?xml version="1.0" encoding="utf-8"?>
<p:tagLst xmlns:p="http://schemas.openxmlformats.org/presentationml/2006/main">
  <p:tag name="AS_UNIQUEID" val="3530"/>
</p:tagLst>
</file>

<file path=ppt/tags/tag543.xml><?xml version="1.0" encoding="utf-8"?>
<p:tagLst xmlns:p="http://schemas.openxmlformats.org/presentationml/2006/main">
  <p:tag name="AS_UNIQUEID" val="3531"/>
</p:tagLst>
</file>

<file path=ppt/tags/tag544.xml><?xml version="1.0" encoding="utf-8"?>
<p:tagLst xmlns:p="http://schemas.openxmlformats.org/presentationml/2006/main">
  <p:tag name="AS_UNIQUEID" val="3532"/>
</p:tagLst>
</file>

<file path=ppt/tags/tag545.xml><?xml version="1.0" encoding="utf-8"?>
<p:tagLst xmlns:p="http://schemas.openxmlformats.org/presentationml/2006/main">
  <p:tag name="AS_UNIQUEID" val="3534"/>
</p:tagLst>
</file>

<file path=ppt/tags/tag546.xml><?xml version="1.0" encoding="utf-8"?>
<p:tagLst xmlns:p="http://schemas.openxmlformats.org/presentationml/2006/main">
  <p:tag name="AS_UNIQUEID" val="3535"/>
</p:tagLst>
</file>

<file path=ppt/tags/tag547.xml><?xml version="1.0" encoding="utf-8"?>
<p:tagLst xmlns:p="http://schemas.openxmlformats.org/presentationml/2006/main">
  <p:tag name="AS_UNIQUEID" val="3536"/>
</p:tagLst>
</file>

<file path=ppt/tags/tag548.xml><?xml version="1.0" encoding="utf-8"?>
<p:tagLst xmlns:p="http://schemas.openxmlformats.org/presentationml/2006/main">
  <p:tag name="AS_UNIQUEID" val="3537"/>
</p:tagLst>
</file>

<file path=ppt/tags/tag549.xml><?xml version="1.0" encoding="utf-8"?>
<p:tagLst xmlns:p="http://schemas.openxmlformats.org/presentationml/2006/main">
  <p:tag name="AS_UNIQUEID" val="3538"/>
</p:tagLst>
</file>

<file path=ppt/tags/tag55.xml><?xml version="1.0" encoding="utf-8"?>
<p:tagLst xmlns:p="http://schemas.openxmlformats.org/presentationml/2006/main">
  <p:tag name="AS_UNIQUEID" val="307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0.xml><?xml version="1.0" encoding="utf-8"?>
<p:tagLst xmlns:p="http://schemas.openxmlformats.org/presentationml/2006/main">
  <p:tag name="AS_UNIQUEID" val="3540"/>
</p:tagLst>
</file>

<file path=ppt/tags/tag551.xml><?xml version="1.0" encoding="utf-8"?>
<p:tagLst xmlns:p="http://schemas.openxmlformats.org/presentationml/2006/main">
  <p:tag name="AS_UNIQUEID" val="3541"/>
</p:tagLst>
</file>

<file path=ppt/tags/tag552.xml><?xml version="1.0" encoding="utf-8"?>
<p:tagLst xmlns:p="http://schemas.openxmlformats.org/presentationml/2006/main">
  <p:tag name="AS_UNIQUEID" val="3542"/>
</p:tagLst>
</file>

<file path=ppt/tags/tag553.xml><?xml version="1.0" encoding="utf-8"?>
<p:tagLst xmlns:p="http://schemas.openxmlformats.org/presentationml/2006/main">
  <p:tag name="AS_UNIQUEID" val="3543"/>
</p:tagLst>
</file>

<file path=ppt/tags/tag554.xml><?xml version="1.0" encoding="utf-8"?>
<p:tagLst xmlns:p="http://schemas.openxmlformats.org/presentationml/2006/main">
  <p:tag name="AS_UNIQUEID" val="3544"/>
</p:tagLst>
</file>

<file path=ppt/tags/tag555.xml><?xml version="1.0" encoding="utf-8"?>
<p:tagLst xmlns:p="http://schemas.openxmlformats.org/presentationml/2006/main">
  <p:tag name="AS_UNIQUEID" val="3546"/>
</p:tagLst>
</file>

<file path=ppt/tags/tag556.xml><?xml version="1.0" encoding="utf-8"?>
<p:tagLst xmlns:p="http://schemas.openxmlformats.org/presentationml/2006/main">
  <p:tag name="AS_UNIQUEID" val="3547"/>
</p:tagLst>
</file>

<file path=ppt/tags/tag557.xml><?xml version="1.0" encoding="utf-8"?>
<p:tagLst xmlns:p="http://schemas.openxmlformats.org/presentationml/2006/main">
  <p:tag name="AS_UNIQUEID" val="3548"/>
</p:tagLst>
</file>

<file path=ppt/tags/tag558.xml><?xml version="1.0" encoding="utf-8"?>
<p:tagLst xmlns:p="http://schemas.openxmlformats.org/presentationml/2006/main">
  <p:tag name="AS_UNIQUEID" val="3549"/>
</p:tagLst>
</file>

<file path=ppt/tags/tag559.xml><?xml version="1.0" encoding="utf-8"?>
<p:tagLst xmlns:p="http://schemas.openxmlformats.org/presentationml/2006/main">
  <p:tag name="AS_UNIQUEID" val="3550"/>
</p:tagLst>
</file>

<file path=ppt/tags/tag56.xml><?xml version="1.0" encoding="utf-8"?>
<p:tagLst xmlns:p="http://schemas.openxmlformats.org/presentationml/2006/main">
  <p:tag name="AS_UNIQUEID" val="307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0.xml><?xml version="1.0" encoding="utf-8"?>
<p:tagLst xmlns:p="http://schemas.openxmlformats.org/presentationml/2006/main">
  <p:tag name="AS_UNIQUEID" val="3551"/>
</p:tagLst>
</file>

<file path=ppt/tags/tag561.xml><?xml version="1.0" encoding="utf-8"?>
<p:tagLst xmlns:p="http://schemas.openxmlformats.org/presentationml/2006/main">
  <p:tag name="AS_UNIQUEID" val="3553"/>
</p:tagLst>
</file>

<file path=ppt/tags/tag562.xml><?xml version="1.0" encoding="utf-8"?>
<p:tagLst xmlns:p="http://schemas.openxmlformats.org/presentationml/2006/main">
  <p:tag name="AS_UNIQUEID" val="3554"/>
</p:tagLst>
</file>

<file path=ppt/tags/tag563.xml><?xml version="1.0" encoding="utf-8"?>
<p:tagLst xmlns:p="http://schemas.openxmlformats.org/presentationml/2006/main">
  <p:tag name="AS_UNIQUEID" val="3555"/>
</p:tagLst>
</file>

<file path=ppt/tags/tag564.xml><?xml version="1.0" encoding="utf-8"?>
<p:tagLst xmlns:p="http://schemas.openxmlformats.org/presentationml/2006/main">
  <p:tag name="AS_UNIQUEID" val="3556"/>
</p:tagLst>
</file>

<file path=ppt/tags/tag565.xml><?xml version="1.0" encoding="utf-8"?>
<p:tagLst xmlns:p="http://schemas.openxmlformats.org/presentationml/2006/main">
  <p:tag name="AS_UNIQUEID" val="3557"/>
</p:tagLst>
</file>

<file path=ppt/tags/tag566.xml><?xml version="1.0" encoding="utf-8"?>
<p:tagLst xmlns:p="http://schemas.openxmlformats.org/presentationml/2006/main">
  <p:tag name="AS_UNIQUEID" val="3558"/>
</p:tagLst>
</file>

<file path=ppt/tags/tag567.xml><?xml version="1.0" encoding="utf-8"?>
<p:tagLst xmlns:p="http://schemas.openxmlformats.org/presentationml/2006/main">
  <p:tag name="AS_UNIQUEID" val="3559"/>
</p:tagLst>
</file>

<file path=ppt/tags/tag568.xml><?xml version="1.0" encoding="utf-8"?>
<p:tagLst xmlns:p="http://schemas.openxmlformats.org/presentationml/2006/main">
  <p:tag name="AS_UNIQUEID" val="3561"/>
</p:tagLst>
</file>

<file path=ppt/tags/tag569.xml><?xml version="1.0" encoding="utf-8"?>
<p:tagLst xmlns:p="http://schemas.openxmlformats.org/presentationml/2006/main">
  <p:tag name="AS_UNIQUEID" val="3562"/>
</p:tagLst>
</file>

<file path=ppt/tags/tag57.xml><?xml version="1.0" encoding="utf-8"?>
<p:tagLst xmlns:p="http://schemas.openxmlformats.org/presentationml/2006/main">
  <p:tag name="AS_UNIQUEID" val="307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0.xml><?xml version="1.0" encoding="utf-8"?>
<p:tagLst xmlns:p="http://schemas.openxmlformats.org/presentationml/2006/main">
  <p:tag name="AS_UNIQUEID" val="3563"/>
</p:tagLst>
</file>

<file path=ppt/tags/tag571.xml><?xml version="1.0" encoding="utf-8"?>
<p:tagLst xmlns:p="http://schemas.openxmlformats.org/presentationml/2006/main">
  <p:tag name="AS_UNIQUEID" val="3564"/>
</p:tagLst>
</file>

<file path=ppt/tags/tag572.xml><?xml version="1.0" encoding="utf-8"?>
<p:tagLst xmlns:p="http://schemas.openxmlformats.org/presentationml/2006/main">
  <p:tag name="AS_UNIQUEID" val="3565"/>
</p:tagLst>
</file>

<file path=ppt/tags/tag573.xml><?xml version="1.0" encoding="utf-8"?>
<p:tagLst xmlns:p="http://schemas.openxmlformats.org/presentationml/2006/main">
  <p:tag name="AS_UNIQUEID" val="3566"/>
</p:tagLst>
</file>

<file path=ppt/tags/tag574.xml><?xml version="1.0" encoding="utf-8"?>
<p:tagLst xmlns:p="http://schemas.openxmlformats.org/presentationml/2006/main">
  <p:tag name="AS_UNIQUEID" val="3567"/>
</p:tagLst>
</file>

<file path=ppt/tags/tag575.xml><?xml version="1.0" encoding="utf-8"?>
<p:tagLst xmlns:p="http://schemas.openxmlformats.org/presentationml/2006/main">
  <p:tag name="AS_UNIQUEID" val="3568"/>
</p:tagLst>
</file>

<file path=ppt/tags/tag576.xml><?xml version="1.0" encoding="utf-8"?>
<p:tagLst xmlns:p="http://schemas.openxmlformats.org/presentationml/2006/main">
  <p:tag name="AS_UNIQUEID" val="3569"/>
</p:tagLst>
</file>

<file path=ppt/tags/tag577.xml><?xml version="1.0" encoding="utf-8"?>
<p:tagLst xmlns:p="http://schemas.openxmlformats.org/presentationml/2006/main">
  <p:tag name="AS_UNIQUEID" val="3570"/>
</p:tagLst>
</file>

<file path=ppt/tags/tag578.xml><?xml version="1.0" encoding="utf-8"?>
<p:tagLst xmlns:p="http://schemas.openxmlformats.org/presentationml/2006/main">
  <p:tag name="AS_UNIQUEID" val="3571"/>
</p:tagLst>
</file>

<file path=ppt/tags/tag579.xml><?xml version="1.0" encoding="utf-8"?>
<p:tagLst xmlns:p="http://schemas.openxmlformats.org/presentationml/2006/main">
  <p:tag name="AS_UNIQUEID" val="3572"/>
</p:tagLst>
</file>

<file path=ppt/tags/tag58.xml><?xml version="1.0" encoding="utf-8"?>
<p:tagLst xmlns:p="http://schemas.openxmlformats.org/presentationml/2006/main">
  <p:tag name="AS_UNIQUEID" val="307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80.xml><?xml version="1.0" encoding="utf-8"?>
<p:tagLst xmlns:p="http://schemas.openxmlformats.org/presentationml/2006/main">
  <p:tag name="AS_UNIQUEID" val="3573"/>
</p:tagLst>
</file>

<file path=ppt/tags/tag581.xml><?xml version="1.0" encoding="utf-8"?>
<p:tagLst xmlns:p="http://schemas.openxmlformats.org/presentationml/2006/main">
  <p:tag name="AS_UNIQUEID" val="3574"/>
</p:tagLst>
</file>

<file path=ppt/tags/tag582.xml><?xml version="1.0" encoding="utf-8"?>
<p:tagLst xmlns:p="http://schemas.openxmlformats.org/presentationml/2006/main">
  <p:tag name="AS_UNIQUEID" val="3575"/>
</p:tagLst>
</file>

<file path=ppt/tags/tag583.xml><?xml version="1.0" encoding="utf-8"?>
<p:tagLst xmlns:p="http://schemas.openxmlformats.org/presentationml/2006/main">
  <p:tag name="AS_UNIQUEID" val="3576"/>
</p:tagLst>
</file>

<file path=ppt/tags/tag584.xml><?xml version="1.0" encoding="utf-8"?>
<p:tagLst xmlns:p="http://schemas.openxmlformats.org/presentationml/2006/main">
  <p:tag name="AS_UNIQUEID" val="3577"/>
</p:tagLst>
</file>

<file path=ppt/tags/tag585.xml><?xml version="1.0" encoding="utf-8"?>
<p:tagLst xmlns:p="http://schemas.openxmlformats.org/presentationml/2006/main">
  <p:tag name="AS_UNIQUEID" val="3578"/>
</p:tagLst>
</file>

<file path=ppt/tags/tag586.xml><?xml version="1.0" encoding="utf-8"?>
<p:tagLst xmlns:p="http://schemas.openxmlformats.org/presentationml/2006/main">
  <p:tag name="AS_UNIQUEID" val="3579"/>
</p:tagLst>
</file>

<file path=ppt/tags/tag587.xml><?xml version="1.0" encoding="utf-8"?>
<p:tagLst xmlns:p="http://schemas.openxmlformats.org/presentationml/2006/main">
  <p:tag name="AS_UNIQUEID" val="3580"/>
</p:tagLst>
</file>

<file path=ppt/tags/tag588.xml><?xml version="1.0" encoding="utf-8"?>
<p:tagLst xmlns:p="http://schemas.openxmlformats.org/presentationml/2006/main">
  <p:tag name="AS_UNIQUEID" val="3581"/>
</p:tagLst>
</file>

<file path=ppt/tags/tag589.xml><?xml version="1.0" encoding="utf-8"?>
<p:tagLst xmlns:p="http://schemas.openxmlformats.org/presentationml/2006/main">
  <p:tag name="AS_UNIQUEID" val="3582"/>
</p:tagLst>
</file>

<file path=ppt/tags/tag59.xml><?xml version="1.0" encoding="utf-8"?>
<p:tagLst xmlns:p="http://schemas.openxmlformats.org/presentationml/2006/main">
  <p:tag name="AS_UNIQUEID" val="307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0.xml><?xml version="1.0" encoding="utf-8"?>
<p:tagLst xmlns:p="http://schemas.openxmlformats.org/presentationml/2006/main">
  <p:tag name="AS_UNIQUEID" val="3583"/>
</p:tagLst>
</file>

<file path=ppt/tags/tag591.xml><?xml version="1.0" encoding="utf-8"?>
<p:tagLst xmlns:p="http://schemas.openxmlformats.org/presentationml/2006/main">
  <p:tag name="AS_UNIQUEID" val="3584"/>
</p:tagLst>
</file>

<file path=ppt/tags/tag592.xml><?xml version="1.0" encoding="utf-8"?>
<p:tagLst xmlns:p="http://schemas.openxmlformats.org/presentationml/2006/main">
  <p:tag name="AS_UNIQUEID" val="3585"/>
</p:tagLst>
</file>

<file path=ppt/tags/tag593.xml><?xml version="1.0" encoding="utf-8"?>
<p:tagLst xmlns:p="http://schemas.openxmlformats.org/presentationml/2006/main">
  <p:tag name="AS_UNIQUEID" val="3586"/>
</p:tagLst>
</file>

<file path=ppt/tags/tag594.xml><?xml version="1.0" encoding="utf-8"?>
<p:tagLst xmlns:p="http://schemas.openxmlformats.org/presentationml/2006/main">
  <p:tag name="AS_UNIQUEID" val="3587"/>
</p:tagLst>
</file>

<file path=ppt/tags/tag595.xml><?xml version="1.0" encoding="utf-8"?>
<p:tagLst xmlns:p="http://schemas.openxmlformats.org/presentationml/2006/main">
  <p:tag name="AS_UNIQUEID" val="3588"/>
</p:tagLst>
</file>

<file path=ppt/tags/tag596.xml><?xml version="1.0" encoding="utf-8"?>
<p:tagLst xmlns:p="http://schemas.openxmlformats.org/presentationml/2006/main">
  <p:tag name="AS_UNIQUEID" val="3589"/>
</p:tagLst>
</file>

<file path=ppt/tags/tag597.xml><?xml version="1.0" encoding="utf-8"?>
<p:tagLst xmlns:p="http://schemas.openxmlformats.org/presentationml/2006/main">
  <p:tag name="AS_UNIQUEID" val="3590"/>
</p:tagLst>
</file>

<file path=ppt/tags/tag598.xml><?xml version="1.0" encoding="utf-8"?>
<p:tagLst xmlns:p="http://schemas.openxmlformats.org/presentationml/2006/main">
  <p:tag name="AS_UNIQUEID" val="3591"/>
</p:tagLst>
</file>

<file path=ppt/tags/tag599.xml><?xml version="1.0" encoding="utf-8"?>
<p:tagLst xmlns:p="http://schemas.openxmlformats.org/presentationml/2006/main">
  <p:tag name="AS_UNIQUEID" val="3592"/>
</p:tagLst>
</file>

<file path=ppt/tags/tag6.xml><?xml version="1.0" encoding="utf-8"?>
<p:tagLst xmlns:p="http://schemas.openxmlformats.org/presentationml/2006/main">
  <p:tag name="AS_UNIQUEID" val="236"/>
</p:tagLst>
</file>

<file path=ppt/tags/tag60.xml><?xml version="1.0" encoding="utf-8"?>
<p:tagLst xmlns:p="http://schemas.openxmlformats.org/presentationml/2006/main">
  <p:tag name="AS_UNIQUEID" val="307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00.xml><?xml version="1.0" encoding="utf-8"?>
<p:tagLst xmlns:p="http://schemas.openxmlformats.org/presentationml/2006/main">
  <p:tag name="AS_UNIQUEID" val="3593"/>
</p:tagLst>
</file>

<file path=ppt/tags/tag601.xml><?xml version="1.0" encoding="utf-8"?>
<p:tagLst xmlns:p="http://schemas.openxmlformats.org/presentationml/2006/main">
  <p:tag name="AS_UNIQUEID" val="3594"/>
</p:tagLst>
</file>

<file path=ppt/tags/tag602.xml><?xml version="1.0" encoding="utf-8"?>
<p:tagLst xmlns:p="http://schemas.openxmlformats.org/presentationml/2006/main">
  <p:tag name="AS_UNIQUEID" val="3595"/>
</p:tagLst>
</file>

<file path=ppt/tags/tag603.xml><?xml version="1.0" encoding="utf-8"?>
<p:tagLst xmlns:p="http://schemas.openxmlformats.org/presentationml/2006/main">
  <p:tag name="AS_UNIQUEID" val="3596"/>
</p:tagLst>
</file>

<file path=ppt/tags/tag604.xml><?xml version="1.0" encoding="utf-8"?>
<p:tagLst xmlns:p="http://schemas.openxmlformats.org/presentationml/2006/main">
  <p:tag name="AS_UNIQUEID" val="3597"/>
</p:tagLst>
</file>

<file path=ppt/tags/tag605.xml><?xml version="1.0" encoding="utf-8"?>
<p:tagLst xmlns:p="http://schemas.openxmlformats.org/presentationml/2006/main">
  <p:tag name="AS_UNIQUEID" val="3598"/>
</p:tagLst>
</file>

<file path=ppt/tags/tag606.xml><?xml version="1.0" encoding="utf-8"?>
<p:tagLst xmlns:p="http://schemas.openxmlformats.org/presentationml/2006/main">
  <p:tag name="AS_UNIQUEID" val="3599"/>
</p:tagLst>
</file>

<file path=ppt/tags/tag607.xml><?xml version="1.0" encoding="utf-8"?>
<p:tagLst xmlns:p="http://schemas.openxmlformats.org/presentationml/2006/main">
  <p:tag name="AS_UNIQUEID" val="3600"/>
</p:tagLst>
</file>

<file path=ppt/tags/tag608.xml><?xml version="1.0" encoding="utf-8"?>
<p:tagLst xmlns:p="http://schemas.openxmlformats.org/presentationml/2006/main">
  <p:tag name="AS_UNIQUEID" val="3601"/>
</p:tagLst>
</file>

<file path=ppt/tags/tag609.xml><?xml version="1.0" encoding="utf-8"?>
<p:tagLst xmlns:p="http://schemas.openxmlformats.org/presentationml/2006/main">
  <p:tag name="AS_UNIQUEID" val="3602"/>
</p:tagLst>
</file>

<file path=ppt/tags/tag61.xml><?xml version="1.0" encoding="utf-8"?>
<p:tagLst xmlns:p="http://schemas.openxmlformats.org/presentationml/2006/main">
  <p:tag name="AS_UNIQUEID" val="308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0.xml><?xml version="1.0" encoding="utf-8"?>
<p:tagLst xmlns:p="http://schemas.openxmlformats.org/presentationml/2006/main">
  <p:tag name="AS_UNIQUEID" val="3603"/>
</p:tagLst>
</file>

<file path=ppt/tags/tag611.xml><?xml version="1.0" encoding="utf-8"?>
<p:tagLst xmlns:p="http://schemas.openxmlformats.org/presentationml/2006/main">
  <p:tag name="AS_UNIQUEID" val="3604"/>
</p:tagLst>
</file>

<file path=ppt/tags/tag612.xml><?xml version="1.0" encoding="utf-8"?>
<p:tagLst xmlns:p="http://schemas.openxmlformats.org/presentationml/2006/main">
  <p:tag name="AS_UNIQUEID" val="3605"/>
</p:tagLst>
</file>

<file path=ppt/tags/tag613.xml><?xml version="1.0" encoding="utf-8"?>
<p:tagLst xmlns:p="http://schemas.openxmlformats.org/presentationml/2006/main">
  <p:tag name="AS_UNIQUEID" val="3606"/>
</p:tagLst>
</file>

<file path=ppt/tags/tag614.xml><?xml version="1.0" encoding="utf-8"?>
<p:tagLst xmlns:p="http://schemas.openxmlformats.org/presentationml/2006/main">
  <p:tag name="AS_UNIQUEID" val="3607"/>
</p:tagLst>
</file>

<file path=ppt/tags/tag615.xml><?xml version="1.0" encoding="utf-8"?>
<p:tagLst xmlns:p="http://schemas.openxmlformats.org/presentationml/2006/main">
  <p:tag name="AS_UNIQUEID" val="3608"/>
</p:tagLst>
</file>

<file path=ppt/tags/tag616.xml><?xml version="1.0" encoding="utf-8"?>
<p:tagLst xmlns:p="http://schemas.openxmlformats.org/presentationml/2006/main">
  <p:tag name="AS_UNIQUEID" val="3609"/>
</p:tagLst>
</file>

<file path=ppt/tags/tag617.xml><?xml version="1.0" encoding="utf-8"?>
<p:tagLst xmlns:p="http://schemas.openxmlformats.org/presentationml/2006/main">
  <p:tag name="AS_UNIQUEID" val="3610"/>
</p:tagLst>
</file>

<file path=ppt/tags/tag618.xml><?xml version="1.0" encoding="utf-8"?>
<p:tagLst xmlns:p="http://schemas.openxmlformats.org/presentationml/2006/main">
  <p:tag name="AS_UNIQUEID" val="3611"/>
</p:tagLst>
</file>

<file path=ppt/tags/tag619.xml><?xml version="1.0" encoding="utf-8"?>
<p:tagLst xmlns:p="http://schemas.openxmlformats.org/presentationml/2006/main">
  <p:tag name="AS_UNIQUEID" val="3613"/>
</p:tagLst>
</file>

<file path=ppt/tags/tag62.xml><?xml version="1.0" encoding="utf-8"?>
<p:tagLst xmlns:p="http://schemas.openxmlformats.org/presentationml/2006/main">
  <p:tag name="AS_UNIQUEID" val="308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20.xml><?xml version="1.0" encoding="utf-8"?>
<p:tagLst xmlns:p="http://schemas.openxmlformats.org/presentationml/2006/main">
  <p:tag name="AS_UNIQUEID" val="3615"/>
</p:tagLst>
</file>

<file path=ppt/tags/tag621.xml><?xml version="1.0" encoding="utf-8"?>
<p:tagLst xmlns:p="http://schemas.openxmlformats.org/presentationml/2006/main">
  <p:tag name="AS_UNIQUEID" val="3617"/>
</p:tagLst>
</file>

<file path=ppt/tags/tag622.xml><?xml version="1.0" encoding="utf-8"?>
<p:tagLst xmlns:p="http://schemas.openxmlformats.org/presentationml/2006/main">
  <p:tag name="AS_UNIQUEID" val="3618"/>
</p:tagLst>
</file>

<file path=ppt/tags/tag623.xml><?xml version="1.0" encoding="utf-8"?>
<p:tagLst xmlns:p="http://schemas.openxmlformats.org/presentationml/2006/main">
  <p:tag name="AS_UNIQUEID" val="3619"/>
</p:tagLst>
</file>

<file path=ppt/tags/tag624.xml><?xml version="1.0" encoding="utf-8"?>
<p:tagLst xmlns:p="http://schemas.openxmlformats.org/presentationml/2006/main">
  <p:tag name="AS_UNIQUEID" val="3620"/>
</p:tagLst>
</file>

<file path=ppt/tags/tag625.xml><?xml version="1.0" encoding="utf-8"?>
<p:tagLst xmlns:p="http://schemas.openxmlformats.org/presentationml/2006/main">
  <p:tag name="AS_UNIQUEID" val="3621"/>
</p:tagLst>
</file>

<file path=ppt/tags/tag626.xml><?xml version="1.0" encoding="utf-8"?>
<p:tagLst xmlns:p="http://schemas.openxmlformats.org/presentationml/2006/main">
  <p:tag name="AS_UNIQUEID" val="3622"/>
</p:tagLst>
</file>

<file path=ppt/tags/tag627.xml><?xml version="1.0" encoding="utf-8"?>
<p:tagLst xmlns:p="http://schemas.openxmlformats.org/presentationml/2006/main">
  <p:tag name="AS_UNIQUEID" val="3623"/>
</p:tagLst>
</file>

<file path=ppt/tags/tag628.xml><?xml version="1.0" encoding="utf-8"?>
<p:tagLst xmlns:p="http://schemas.openxmlformats.org/presentationml/2006/main">
  <p:tag name="AS_UNIQUEID" val="3624"/>
</p:tagLst>
</file>

<file path=ppt/tags/tag629.xml><?xml version="1.0" encoding="utf-8"?>
<p:tagLst xmlns:p="http://schemas.openxmlformats.org/presentationml/2006/main">
  <p:tag name="AS_UNIQUEID" val="3625"/>
</p:tagLst>
</file>

<file path=ppt/tags/tag63.xml><?xml version="1.0" encoding="utf-8"?>
<p:tagLst xmlns:p="http://schemas.openxmlformats.org/presentationml/2006/main">
  <p:tag name="AS_UNIQUEID" val="308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0.xml><?xml version="1.0" encoding="utf-8"?>
<p:tagLst xmlns:p="http://schemas.openxmlformats.org/presentationml/2006/main">
  <p:tag name="AS_UNIQUEID" val="3626"/>
</p:tagLst>
</file>

<file path=ppt/tags/tag631.xml><?xml version="1.0" encoding="utf-8"?>
<p:tagLst xmlns:p="http://schemas.openxmlformats.org/presentationml/2006/main">
  <p:tag name="AS_UNIQUEID" val="3627"/>
</p:tagLst>
</file>

<file path=ppt/tags/tag632.xml><?xml version="1.0" encoding="utf-8"?>
<p:tagLst xmlns:p="http://schemas.openxmlformats.org/presentationml/2006/main">
  <p:tag name="AS_UNIQUEID" val="3628"/>
</p:tagLst>
</file>

<file path=ppt/tags/tag633.xml><?xml version="1.0" encoding="utf-8"?>
<p:tagLst xmlns:p="http://schemas.openxmlformats.org/presentationml/2006/main">
  <p:tag name="AS_UNIQUEID" val="3629"/>
</p:tagLst>
</file>

<file path=ppt/tags/tag634.xml><?xml version="1.0" encoding="utf-8"?>
<p:tagLst xmlns:p="http://schemas.openxmlformats.org/presentationml/2006/main">
  <p:tag name="AS_UNIQUEID" val="3630"/>
</p:tagLst>
</file>

<file path=ppt/tags/tag635.xml><?xml version="1.0" encoding="utf-8"?>
<p:tagLst xmlns:p="http://schemas.openxmlformats.org/presentationml/2006/main">
  <p:tag name="AS_UNIQUEID" val="3631"/>
</p:tagLst>
</file>

<file path=ppt/tags/tag636.xml><?xml version="1.0" encoding="utf-8"?>
<p:tagLst xmlns:p="http://schemas.openxmlformats.org/presentationml/2006/main">
  <p:tag name="AS_UNIQUEID" val="3632"/>
</p:tagLst>
</file>

<file path=ppt/tags/tag637.xml><?xml version="1.0" encoding="utf-8"?>
<p:tagLst xmlns:p="http://schemas.openxmlformats.org/presentationml/2006/main">
  <p:tag name="AS_UNIQUEID" val="3633"/>
</p:tagLst>
</file>

<file path=ppt/tags/tag638.xml><?xml version="1.0" encoding="utf-8"?>
<p:tagLst xmlns:p="http://schemas.openxmlformats.org/presentationml/2006/main">
  <p:tag name="AS_UNIQUEID" val="3634"/>
</p:tagLst>
</file>

<file path=ppt/tags/tag639.xml><?xml version="1.0" encoding="utf-8"?>
<p:tagLst xmlns:p="http://schemas.openxmlformats.org/presentationml/2006/main">
  <p:tag name="AS_UNIQUEID" val="3635"/>
</p:tagLst>
</file>

<file path=ppt/tags/tag64.xml><?xml version="1.0" encoding="utf-8"?>
<p:tagLst xmlns:p="http://schemas.openxmlformats.org/presentationml/2006/main">
  <p:tag name="AS_UNIQUEID" val="308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0.xml><?xml version="1.0" encoding="utf-8"?>
<p:tagLst xmlns:p="http://schemas.openxmlformats.org/presentationml/2006/main">
  <p:tag name="AS_UNIQUEID" val="3636"/>
</p:tagLst>
</file>

<file path=ppt/tags/tag641.xml><?xml version="1.0" encoding="utf-8"?>
<p:tagLst xmlns:p="http://schemas.openxmlformats.org/presentationml/2006/main">
  <p:tag name="AS_UNIQUEID" val="3637"/>
</p:tagLst>
</file>

<file path=ppt/tags/tag642.xml><?xml version="1.0" encoding="utf-8"?>
<p:tagLst xmlns:p="http://schemas.openxmlformats.org/presentationml/2006/main">
  <p:tag name="AS_UNIQUEID" val="3638"/>
</p:tagLst>
</file>

<file path=ppt/tags/tag643.xml><?xml version="1.0" encoding="utf-8"?>
<p:tagLst xmlns:p="http://schemas.openxmlformats.org/presentationml/2006/main">
  <p:tag name="AS_UNIQUEID" val="3639"/>
</p:tagLst>
</file>

<file path=ppt/tags/tag644.xml><?xml version="1.0" encoding="utf-8"?>
<p:tagLst xmlns:p="http://schemas.openxmlformats.org/presentationml/2006/main">
  <p:tag name="AS_UNIQUEID" val="3640"/>
</p:tagLst>
</file>

<file path=ppt/tags/tag645.xml><?xml version="1.0" encoding="utf-8"?>
<p:tagLst xmlns:p="http://schemas.openxmlformats.org/presentationml/2006/main">
  <p:tag name="AS_UNIQUEID" val="3641"/>
</p:tagLst>
</file>

<file path=ppt/tags/tag646.xml><?xml version="1.0" encoding="utf-8"?>
<p:tagLst xmlns:p="http://schemas.openxmlformats.org/presentationml/2006/main">
  <p:tag name="AS_UNIQUEID" val="108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47.xml><?xml version="1.0" encoding="utf-8"?>
<p:tagLst xmlns:p="http://schemas.openxmlformats.org/presentationml/2006/main">
  <p:tag name="AS_UNIQUEID" val="108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48.xml><?xml version="1.0" encoding="utf-8"?>
<p:tagLst xmlns:p="http://schemas.openxmlformats.org/presentationml/2006/main">
  <p:tag name="AS_UNIQUEID" val="108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49.xml><?xml version="1.0" encoding="utf-8"?>
<p:tagLst xmlns:p="http://schemas.openxmlformats.org/presentationml/2006/main">
  <p:tag name="AS_UNIQUEID" val="108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5.xml><?xml version="1.0" encoding="utf-8"?>
<p:tagLst xmlns:p="http://schemas.openxmlformats.org/presentationml/2006/main">
  <p:tag name="AS_UNIQUEID" val="308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0.xml><?xml version="1.0" encoding="utf-8"?>
<p:tagLst xmlns:p="http://schemas.openxmlformats.org/presentationml/2006/main">
  <p:tag name="AS_UNIQUEID" val="108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51.xml><?xml version="1.0" encoding="utf-8"?>
<p:tagLst xmlns:p="http://schemas.openxmlformats.org/presentationml/2006/main">
  <p:tag name="AS_UNIQUEID" val="108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52.xml><?xml version="1.0" encoding="utf-8"?>
<p:tagLst xmlns:p="http://schemas.openxmlformats.org/presentationml/2006/main">
  <p:tag name="AS_UNIQUEID" val="109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53.xml><?xml version="1.0" encoding="utf-8"?>
<p:tagLst xmlns:p="http://schemas.openxmlformats.org/presentationml/2006/main">
  <p:tag name="AS_UNIQUEID" val="109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54.xml><?xml version="1.0" encoding="utf-8"?>
<p:tagLst xmlns:p="http://schemas.openxmlformats.org/presentationml/2006/main">
  <p:tag name="AS_UNIQUEID" val="109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55.xml><?xml version="1.0" encoding="utf-8"?>
<p:tagLst xmlns:p="http://schemas.openxmlformats.org/presentationml/2006/main">
  <p:tag name="AS_UNIQUEID" val="109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56.xml><?xml version="1.0" encoding="utf-8"?>
<p:tagLst xmlns:p="http://schemas.openxmlformats.org/presentationml/2006/main">
  <p:tag name="AS_UNIQUEID" val="109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57.xml><?xml version="1.0" encoding="utf-8"?>
<p:tagLst xmlns:p="http://schemas.openxmlformats.org/presentationml/2006/main">
  <p:tag name="AS_UNIQUEID" val="109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58.xml><?xml version="1.0" encoding="utf-8"?>
<p:tagLst xmlns:p="http://schemas.openxmlformats.org/presentationml/2006/main">
  <p:tag name="AS_UNIQUEID" val="109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59.xml><?xml version="1.0" encoding="utf-8"?>
<p:tagLst xmlns:p="http://schemas.openxmlformats.org/presentationml/2006/main">
  <p:tag name="AS_UNIQUEID" val="109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6.xml><?xml version="1.0" encoding="utf-8"?>
<p:tagLst xmlns:p="http://schemas.openxmlformats.org/presentationml/2006/main">
  <p:tag name="AS_UNIQUEID" val="308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0.xml><?xml version="1.0" encoding="utf-8"?>
<p:tagLst xmlns:p="http://schemas.openxmlformats.org/presentationml/2006/main">
  <p:tag name="AS_UNIQUEID" val="109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61.xml><?xml version="1.0" encoding="utf-8"?>
<p:tagLst xmlns:p="http://schemas.openxmlformats.org/presentationml/2006/main">
  <p:tag name="AS_UNIQUEID" val="110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62.xml><?xml version="1.0" encoding="utf-8"?>
<p:tagLst xmlns:p="http://schemas.openxmlformats.org/presentationml/2006/main">
  <p:tag name="AS_UNIQUEID" val="110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63.xml><?xml version="1.0" encoding="utf-8"?>
<p:tagLst xmlns:p="http://schemas.openxmlformats.org/presentationml/2006/main">
  <p:tag name="AS_UNIQUEID" val="110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64.xml><?xml version="1.0" encoding="utf-8"?>
<p:tagLst xmlns:p="http://schemas.openxmlformats.org/presentationml/2006/main">
  <p:tag name="AS_UNIQUEID" val="110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65.xml><?xml version="1.0" encoding="utf-8"?>
<p:tagLst xmlns:p="http://schemas.openxmlformats.org/presentationml/2006/main">
  <p:tag name="AS_UNIQUEID" val="110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66.xml><?xml version="1.0" encoding="utf-8"?>
<p:tagLst xmlns:p="http://schemas.openxmlformats.org/presentationml/2006/main">
  <p:tag name="AS_UNIQUEID" val="110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67.xml><?xml version="1.0" encoding="utf-8"?>
<p:tagLst xmlns:p="http://schemas.openxmlformats.org/presentationml/2006/main">
  <p:tag name="AS_UNIQUEID" val="110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68.xml><?xml version="1.0" encoding="utf-8"?>
<p:tagLst xmlns:p="http://schemas.openxmlformats.org/presentationml/2006/main">
  <p:tag name="AS_UNIQUEID" val="110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69.xml><?xml version="1.0" encoding="utf-8"?>
<p:tagLst xmlns:p="http://schemas.openxmlformats.org/presentationml/2006/main">
  <p:tag name="AS_UNIQUEID" val="111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7.xml><?xml version="1.0" encoding="utf-8"?>
<p:tagLst xmlns:p="http://schemas.openxmlformats.org/presentationml/2006/main">
  <p:tag name="AS_UNIQUEID" val="308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0.xml><?xml version="1.0" encoding="utf-8"?>
<p:tagLst xmlns:p="http://schemas.openxmlformats.org/presentationml/2006/main">
  <p:tag name="AS_UNIQUEID" val="111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71.xml><?xml version="1.0" encoding="utf-8"?>
<p:tagLst xmlns:p="http://schemas.openxmlformats.org/presentationml/2006/main">
  <p:tag name="AS_UNIQUEID" val="111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72.xml><?xml version="1.0" encoding="utf-8"?>
<p:tagLst xmlns:p="http://schemas.openxmlformats.org/presentationml/2006/main">
  <p:tag name="AS_UNIQUEID" val="111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73.xml><?xml version="1.0" encoding="utf-8"?>
<p:tagLst xmlns:p="http://schemas.openxmlformats.org/presentationml/2006/main">
  <p:tag name="AS_UNIQUEID" val="111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74.xml><?xml version="1.0" encoding="utf-8"?>
<p:tagLst xmlns:p="http://schemas.openxmlformats.org/presentationml/2006/main">
  <p:tag name="AS_UNIQUEID" val="111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75.xml><?xml version="1.0" encoding="utf-8"?>
<p:tagLst xmlns:p="http://schemas.openxmlformats.org/presentationml/2006/main">
  <p:tag name="AS_UNIQUEID" val="111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76.xml><?xml version="1.0" encoding="utf-8"?>
<p:tagLst xmlns:p="http://schemas.openxmlformats.org/presentationml/2006/main">
  <p:tag name="AS_UNIQUEID" val="111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77.xml><?xml version="1.0" encoding="utf-8"?>
<p:tagLst xmlns:p="http://schemas.openxmlformats.org/presentationml/2006/main">
  <p:tag name="AS_UNIQUEID" val="111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78.xml><?xml version="1.0" encoding="utf-8"?>
<p:tagLst xmlns:p="http://schemas.openxmlformats.org/presentationml/2006/main">
  <p:tag name="AS_UNIQUEID" val="112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79.xml><?xml version="1.0" encoding="utf-8"?>
<p:tagLst xmlns:p="http://schemas.openxmlformats.org/presentationml/2006/main">
  <p:tag name="AS_UNIQUEID" val="112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8.xml><?xml version="1.0" encoding="utf-8"?>
<p:tagLst xmlns:p="http://schemas.openxmlformats.org/presentationml/2006/main">
  <p:tag name="AS_UNIQUEID" val="3089"/>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80.xml><?xml version="1.0" encoding="utf-8"?>
<p:tagLst xmlns:p="http://schemas.openxmlformats.org/presentationml/2006/main">
  <p:tag name="AS_UNIQUEID" val="112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81.xml><?xml version="1.0" encoding="utf-8"?>
<p:tagLst xmlns:p="http://schemas.openxmlformats.org/presentationml/2006/main">
  <p:tag name="AS_UNIQUEID" val="112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82.xml><?xml version="1.0" encoding="utf-8"?>
<p:tagLst xmlns:p="http://schemas.openxmlformats.org/presentationml/2006/main">
  <p:tag name="AS_UNIQUEID" val="112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83.xml><?xml version="1.0" encoding="utf-8"?>
<p:tagLst xmlns:p="http://schemas.openxmlformats.org/presentationml/2006/main">
  <p:tag name="AS_UNIQUEID" val="112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84.xml><?xml version="1.0" encoding="utf-8"?>
<p:tagLst xmlns:p="http://schemas.openxmlformats.org/presentationml/2006/main">
  <p:tag name="AS_UNIQUEID" val="112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85.xml><?xml version="1.0" encoding="utf-8"?>
<p:tagLst xmlns:p="http://schemas.openxmlformats.org/presentationml/2006/main">
  <p:tag name="AS_UNIQUEID" val="112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86.xml><?xml version="1.0" encoding="utf-8"?>
<p:tagLst xmlns:p="http://schemas.openxmlformats.org/presentationml/2006/main">
  <p:tag name="AS_UNIQUEID" val="113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87.xml><?xml version="1.0" encoding="utf-8"?>
<p:tagLst xmlns:p="http://schemas.openxmlformats.org/presentationml/2006/main">
  <p:tag name="AS_UNIQUEID" val="113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88.xml><?xml version="1.0" encoding="utf-8"?>
<p:tagLst xmlns:p="http://schemas.openxmlformats.org/presentationml/2006/main">
  <p:tag name="AS_UNIQUEID" val="113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89.xml><?xml version="1.0" encoding="utf-8"?>
<p:tagLst xmlns:p="http://schemas.openxmlformats.org/presentationml/2006/main">
  <p:tag name="AS_UNIQUEID" val="113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9.xml><?xml version="1.0" encoding="utf-8"?>
<p:tagLst xmlns:p="http://schemas.openxmlformats.org/presentationml/2006/main">
  <p:tag name="AS_UNIQUEID" val="3090"/>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690.xml><?xml version="1.0" encoding="utf-8"?>
<p:tagLst xmlns:p="http://schemas.openxmlformats.org/presentationml/2006/main">
  <p:tag name="AS_UNIQUEID" val="113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91.xml><?xml version="1.0" encoding="utf-8"?>
<p:tagLst xmlns:p="http://schemas.openxmlformats.org/presentationml/2006/main">
  <p:tag name="AS_UNIQUEID" val="113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92.xml><?xml version="1.0" encoding="utf-8"?>
<p:tagLst xmlns:p="http://schemas.openxmlformats.org/presentationml/2006/main">
  <p:tag name="AS_UNIQUEID" val="113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93.xml><?xml version="1.0" encoding="utf-8"?>
<p:tagLst xmlns:p="http://schemas.openxmlformats.org/presentationml/2006/main">
  <p:tag name="AS_UNIQUEID" val="113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94.xml><?xml version="1.0" encoding="utf-8"?>
<p:tagLst xmlns:p="http://schemas.openxmlformats.org/presentationml/2006/main">
  <p:tag name="AS_UNIQUEID" val="114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95.xml><?xml version="1.0" encoding="utf-8"?>
<p:tagLst xmlns:p="http://schemas.openxmlformats.org/presentationml/2006/main">
  <p:tag name="AS_UNIQUEID" val="114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96.xml><?xml version="1.0" encoding="utf-8"?>
<p:tagLst xmlns:p="http://schemas.openxmlformats.org/presentationml/2006/main">
  <p:tag name="AS_UNIQUEID" val="114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97.xml><?xml version="1.0" encoding="utf-8"?>
<p:tagLst xmlns:p="http://schemas.openxmlformats.org/presentationml/2006/main">
  <p:tag name="AS_UNIQUEID" val="114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98.xml><?xml version="1.0" encoding="utf-8"?>
<p:tagLst xmlns:p="http://schemas.openxmlformats.org/presentationml/2006/main">
  <p:tag name="AS_UNIQUEID" val="114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99.xml><?xml version="1.0" encoding="utf-8"?>
<p:tagLst xmlns:p="http://schemas.openxmlformats.org/presentationml/2006/main">
  <p:tag name="AS_UNIQUEID" val="114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xml><?xml version="1.0" encoding="utf-8"?>
<p:tagLst xmlns:p="http://schemas.openxmlformats.org/presentationml/2006/main">
  <p:tag name="AS_UNIQUEID" val="237"/>
</p:tagLst>
</file>

<file path=ppt/tags/tag70.xml><?xml version="1.0" encoding="utf-8"?>
<p:tagLst xmlns:p="http://schemas.openxmlformats.org/presentationml/2006/main">
  <p:tag name="AS_UNIQUEID" val="309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00.xml><?xml version="1.0" encoding="utf-8"?>
<p:tagLst xmlns:p="http://schemas.openxmlformats.org/presentationml/2006/main">
  <p:tag name="AS_UNIQUEID" val="114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01.xml><?xml version="1.0" encoding="utf-8"?>
<p:tagLst xmlns:p="http://schemas.openxmlformats.org/presentationml/2006/main">
  <p:tag name="AS_UNIQUEID" val="114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02.xml><?xml version="1.0" encoding="utf-8"?>
<p:tagLst xmlns:p="http://schemas.openxmlformats.org/presentationml/2006/main">
  <p:tag name="AS_UNIQUEID" val="1150"/>
</p:tagLst>
</file>

<file path=ppt/tags/tag703.xml><?xml version="1.0" encoding="utf-8"?>
<p:tagLst xmlns:p="http://schemas.openxmlformats.org/presentationml/2006/main">
  <p:tag name="AS_UNIQUEID" val="1151"/>
</p:tagLst>
</file>

<file path=ppt/tags/tag704.xml><?xml version="1.0" encoding="utf-8"?>
<p:tagLst xmlns:p="http://schemas.openxmlformats.org/presentationml/2006/main">
  <p:tag name="AS_UNIQUEID" val="1152"/>
</p:tagLst>
</file>

<file path=ppt/tags/tag705.xml><?xml version="1.0" encoding="utf-8"?>
<p:tagLst xmlns:p="http://schemas.openxmlformats.org/presentationml/2006/main">
  <p:tag name="AS_UNIQUEID" val="1153"/>
</p:tagLst>
</file>

<file path=ppt/tags/tag706.xml><?xml version="1.0" encoding="utf-8"?>
<p:tagLst xmlns:p="http://schemas.openxmlformats.org/presentationml/2006/main">
  <p:tag name="AS_UNIQUEID" val="1155"/>
</p:tagLst>
</file>

<file path=ppt/tags/tag707.xml><?xml version="1.0" encoding="utf-8"?>
<p:tagLst xmlns:p="http://schemas.openxmlformats.org/presentationml/2006/main">
  <p:tag name="AS_UNIQUEID" val="1156"/>
</p:tagLst>
</file>

<file path=ppt/tags/tag708.xml><?xml version="1.0" encoding="utf-8"?>
<p:tagLst xmlns:p="http://schemas.openxmlformats.org/presentationml/2006/main">
  <p:tag name="AS_UNIQUEID" val="1157"/>
</p:tagLst>
</file>

<file path=ppt/tags/tag709.xml><?xml version="1.0" encoding="utf-8"?>
<p:tagLst xmlns:p="http://schemas.openxmlformats.org/presentationml/2006/main">
  <p:tag name="AS_UNIQUEID" val="1158"/>
</p:tagLst>
</file>

<file path=ppt/tags/tag71.xml><?xml version="1.0" encoding="utf-8"?>
<p:tagLst xmlns:p="http://schemas.openxmlformats.org/presentationml/2006/main">
  <p:tag name="AS_UNIQUEID" val="309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10.xml><?xml version="1.0" encoding="utf-8"?>
<p:tagLst xmlns:p="http://schemas.openxmlformats.org/presentationml/2006/main">
  <p:tag name="AS_UNIQUEID" val="1160"/>
</p:tagLst>
</file>

<file path=ppt/tags/tag711.xml><?xml version="1.0" encoding="utf-8"?>
<p:tagLst xmlns:p="http://schemas.openxmlformats.org/presentationml/2006/main">
  <p:tag name="AS_UNIQUEID" val="1161"/>
</p:tagLst>
</file>

<file path=ppt/tags/tag712.xml><?xml version="1.0" encoding="utf-8"?>
<p:tagLst xmlns:p="http://schemas.openxmlformats.org/presentationml/2006/main">
  <p:tag name="AS_UNIQUEID" val="1162"/>
</p:tagLst>
</file>

<file path=ppt/tags/tag713.xml><?xml version="1.0" encoding="utf-8"?>
<p:tagLst xmlns:p="http://schemas.openxmlformats.org/presentationml/2006/main">
  <p:tag name="AS_UNIQUEID" val="1163"/>
</p:tagLst>
</file>

<file path=ppt/tags/tag714.xml><?xml version="1.0" encoding="utf-8"?>
<p:tagLst xmlns:p="http://schemas.openxmlformats.org/presentationml/2006/main">
  <p:tag name="AS_UNIQUEID" val="1165"/>
</p:tagLst>
</file>

<file path=ppt/tags/tag715.xml><?xml version="1.0" encoding="utf-8"?>
<p:tagLst xmlns:p="http://schemas.openxmlformats.org/presentationml/2006/main">
  <p:tag name="AS_UNIQUEID" val="1166"/>
</p:tagLst>
</file>

<file path=ppt/tags/tag716.xml><?xml version="1.0" encoding="utf-8"?>
<p:tagLst xmlns:p="http://schemas.openxmlformats.org/presentationml/2006/main">
  <p:tag name="AS_UNIQUEID" val="1167"/>
</p:tagLst>
</file>

<file path=ppt/tags/tag717.xml><?xml version="1.0" encoding="utf-8"?>
<p:tagLst xmlns:p="http://schemas.openxmlformats.org/presentationml/2006/main">
  <p:tag name="AS_UNIQUEID" val="1168"/>
</p:tagLst>
</file>

<file path=ppt/tags/tag718.xml><?xml version="1.0" encoding="utf-8"?>
<p:tagLst xmlns:p="http://schemas.openxmlformats.org/presentationml/2006/main">
  <p:tag name="AS_UNIQUEID" val="1170"/>
</p:tagLst>
</file>

<file path=ppt/tags/tag719.xml><?xml version="1.0" encoding="utf-8"?>
<p:tagLst xmlns:p="http://schemas.openxmlformats.org/presentationml/2006/main">
  <p:tag name="AS_UNIQUEID" val="1171"/>
</p:tagLst>
</file>

<file path=ppt/tags/tag72.xml><?xml version="1.0" encoding="utf-8"?>
<p:tagLst xmlns:p="http://schemas.openxmlformats.org/presentationml/2006/main">
  <p:tag name="AS_UNIQUEID" val="309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0.xml><?xml version="1.0" encoding="utf-8"?>
<p:tagLst xmlns:p="http://schemas.openxmlformats.org/presentationml/2006/main">
  <p:tag name="AS_UNIQUEID" val="1172"/>
</p:tagLst>
</file>

<file path=ppt/tags/tag721.xml><?xml version="1.0" encoding="utf-8"?>
<p:tagLst xmlns:p="http://schemas.openxmlformats.org/presentationml/2006/main">
  <p:tag name="AS_UNIQUEID" val="1173"/>
</p:tagLst>
</file>

<file path=ppt/tags/tag722.xml><?xml version="1.0" encoding="utf-8"?>
<p:tagLst xmlns:p="http://schemas.openxmlformats.org/presentationml/2006/main">
  <p:tag name="AS_UNIQUEID" val="1175"/>
</p:tagLst>
</file>

<file path=ppt/tags/tag723.xml><?xml version="1.0" encoding="utf-8"?>
<p:tagLst xmlns:p="http://schemas.openxmlformats.org/presentationml/2006/main">
  <p:tag name="AS_UNIQUEID" val="1176"/>
</p:tagLst>
</file>

<file path=ppt/tags/tag724.xml><?xml version="1.0" encoding="utf-8"?>
<p:tagLst xmlns:p="http://schemas.openxmlformats.org/presentationml/2006/main">
  <p:tag name="AS_UNIQUEID" val="1177"/>
</p:tagLst>
</file>

<file path=ppt/tags/tag725.xml><?xml version="1.0" encoding="utf-8"?>
<p:tagLst xmlns:p="http://schemas.openxmlformats.org/presentationml/2006/main">
  <p:tag name="AS_UNIQUEID" val="1178"/>
</p:tagLst>
</file>

<file path=ppt/tags/tag726.xml><?xml version="1.0" encoding="utf-8"?>
<p:tagLst xmlns:p="http://schemas.openxmlformats.org/presentationml/2006/main">
  <p:tag name="AS_UNIQUEID" val="1180"/>
</p:tagLst>
</file>

<file path=ppt/tags/tag727.xml><?xml version="1.0" encoding="utf-8"?>
<p:tagLst xmlns:p="http://schemas.openxmlformats.org/presentationml/2006/main">
  <p:tag name="AS_UNIQUEID" val="1181"/>
</p:tagLst>
</file>

<file path=ppt/tags/tag728.xml><?xml version="1.0" encoding="utf-8"?>
<p:tagLst xmlns:p="http://schemas.openxmlformats.org/presentationml/2006/main">
  <p:tag name="AS_UNIQUEID" val="1182"/>
</p:tagLst>
</file>

<file path=ppt/tags/tag729.xml><?xml version="1.0" encoding="utf-8"?>
<p:tagLst xmlns:p="http://schemas.openxmlformats.org/presentationml/2006/main">
  <p:tag name="AS_UNIQUEID" val="1183"/>
</p:tagLst>
</file>

<file path=ppt/tags/tag73.xml><?xml version="1.0" encoding="utf-8"?>
<p:tagLst xmlns:p="http://schemas.openxmlformats.org/presentationml/2006/main">
  <p:tag name="AS_UNIQUEID" val="3094"/>
</p:tagLst>
</file>

<file path=ppt/tags/tag730.xml><?xml version="1.0" encoding="utf-8"?>
<p:tagLst xmlns:p="http://schemas.openxmlformats.org/presentationml/2006/main">
  <p:tag name="AS_UNIQUEID" val="1185"/>
</p:tagLst>
</file>

<file path=ppt/tags/tag731.xml><?xml version="1.0" encoding="utf-8"?>
<p:tagLst xmlns:p="http://schemas.openxmlformats.org/presentationml/2006/main">
  <p:tag name="AS_UNIQUEID" val="1186"/>
</p:tagLst>
</file>

<file path=ppt/tags/tag732.xml><?xml version="1.0" encoding="utf-8"?>
<p:tagLst xmlns:p="http://schemas.openxmlformats.org/presentationml/2006/main">
  <p:tag name="AS_UNIQUEID" val="1187"/>
</p:tagLst>
</file>

<file path=ppt/tags/tag733.xml><?xml version="1.0" encoding="utf-8"?>
<p:tagLst xmlns:p="http://schemas.openxmlformats.org/presentationml/2006/main">
  <p:tag name="AS_UNIQUEID" val="1188"/>
</p:tagLst>
</file>

<file path=ppt/tags/tag734.xml><?xml version="1.0" encoding="utf-8"?>
<p:tagLst xmlns:p="http://schemas.openxmlformats.org/presentationml/2006/main">
  <p:tag name="AS_UNIQUEID" val="1190"/>
</p:tagLst>
</file>

<file path=ppt/tags/tag735.xml><?xml version="1.0" encoding="utf-8"?>
<p:tagLst xmlns:p="http://schemas.openxmlformats.org/presentationml/2006/main">
  <p:tag name="AS_UNIQUEID" val="1191"/>
</p:tagLst>
</file>

<file path=ppt/tags/tag736.xml><?xml version="1.0" encoding="utf-8"?>
<p:tagLst xmlns:p="http://schemas.openxmlformats.org/presentationml/2006/main">
  <p:tag name="AS_UNIQUEID" val="1192"/>
</p:tagLst>
</file>

<file path=ppt/tags/tag737.xml><?xml version="1.0" encoding="utf-8"?>
<p:tagLst xmlns:p="http://schemas.openxmlformats.org/presentationml/2006/main">
  <p:tag name="AS_UNIQUEID" val="1193"/>
</p:tagLst>
</file>

<file path=ppt/tags/tag738.xml><?xml version="1.0" encoding="utf-8"?>
<p:tagLst xmlns:p="http://schemas.openxmlformats.org/presentationml/2006/main">
  <p:tag name="AS_UNIQUEID" val="1195"/>
</p:tagLst>
</file>

<file path=ppt/tags/tag739.xml><?xml version="1.0" encoding="utf-8"?>
<p:tagLst xmlns:p="http://schemas.openxmlformats.org/presentationml/2006/main">
  <p:tag name="AS_UNIQUEID" val="1196"/>
</p:tagLst>
</file>

<file path=ppt/tags/tag74.xml><?xml version="1.0" encoding="utf-8"?>
<p:tagLst xmlns:p="http://schemas.openxmlformats.org/presentationml/2006/main">
  <p:tag name="AS_UNIQUEID" val="2815"/>
</p:tagLst>
</file>

<file path=ppt/tags/tag740.xml><?xml version="1.0" encoding="utf-8"?>
<p:tagLst xmlns:p="http://schemas.openxmlformats.org/presentationml/2006/main">
  <p:tag name="AS_UNIQUEID" val="1197"/>
</p:tagLst>
</file>

<file path=ppt/tags/tag741.xml><?xml version="1.0" encoding="utf-8"?>
<p:tagLst xmlns:p="http://schemas.openxmlformats.org/presentationml/2006/main">
  <p:tag name="AS_UNIQUEID" val="1198"/>
</p:tagLst>
</file>

<file path=ppt/tags/tag742.xml><?xml version="1.0" encoding="utf-8"?>
<p:tagLst xmlns:p="http://schemas.openxmlformats.org/presentationml/2006/main">
  <p:tag name="AS_UNIQUEID" val="1200"/>
</p:tagLst>
</file>

<file path=ppt/tags/tag743.xml><?xml version="1.0" encoding="utf-8"?>
<p:tagLst xmlns:p="http://schemas.openxmlformats.org/presentationml/2006/main">
  <p:tag name="AS_UNIQUEID" val="1201"/>
</p:tagLst>
</file>

<file path=ppt/tags/tag744.xml><?xml version="1.0" encoding="utf-8"?>
<p:tagLst xmlns:p="http://schemas.openxmlformats.org/presentationml/2006/main">
  <p:tag name="AS_UNIQUEID" val="1202"/>
</p:tagLst>
</file>

<file path=ppt/tags/tag745.xml><?xml version="1.0" encoding="utf-8"?>
<p:tagLst xmlns:p="http://schemas.openxmlformats.org/presentationml/2006/main">
  <p:tag name="AS_UNIQUEID" val="1203"/>
</p:tagLst>
</file>

<file path=ppt/tags/tag746.xml><?xml version="1.0" encoding="utf-8"?>
<p:tagLst xmlns:p="http://schemas.openxmlformats.org/presentationml/2006/main">
  <p:tag name="AS_UNIQUEID" val="1205"/>
</p:tagLst>
</file>

<file path=ppt/tags/tag747.xml><?xml version="1.0" encoding="utf-8"?>
<p:tagLst xmlns:p="http://schemas.openxmlformats.org/presentationml/2006/main">
  <p:tag name="AS_UNIQUEID" val="1206"/>
</p:tagLst>
</file>

<file path=ppt/tags/tag748.xml><?xml version="1.0" encoding="utf-8"?>
<p:tagLst xmlns:p="http://schemas.openxmlformats.org/presentationml/2006/main">
  <p:tag name="AS_UNIQUEID" val="1207"/>
</p:tagLst>
</file>

<file path=ppt/tags/tag749.xml><?xml version="1.0" encoding="utf-8"?>
<p:tagLst xmlns:p="http://schemas.openxmlformats.org/presentationml/2006/main">
  <p:tag name="AS_UNIQUEID" val="1208"/>
</p:tagLst>
</file>

<file path=ppt/tags/tag75.xml><?xml version="1.0" encoding="utf-8"?>
<p:tagLst xmlns:p="http://schemas.openxmlformats.org/presentationml/2006/main">
  <p:tag name="AS_UNIQUEID" val="2816"/>
</p:tagLst>
</file>

<file path=ppt/tags/tag750.xml><?xml version="1.0" encoding="utf-8"?>
<p:tagLst xmlns:p="http://schemas.openxmlformats.org/presentationml/2006/main">
  <p:tag name="AS_UNIQUEID" val="1210"/>
</p:tagLst>
</file>

<file path=ppt/tags/tag751.xml><?xml version="1.0" encoding="utf-8"?>
<p:tagLst xmlns:p="http://schemas.openxmlformats.org/presentationml/2006/main">
  <p:tag name="AS_UNIQUEID" val="1211"/>
</p:tagLst>
</file>

<file path=ppt/tags/tag752.xml><?xml version="1.0" encoding="utf-8"?>
<p:tagLst xmlns:p="http://schemas.openxmlformats.org/presentationml/2006/main">
  <p:tag name="AS_UNIQUEID" val="1212"/>
</p:tagLst>
</file>

<file path=ppt/tags/tag753.xml><?xml version="1.0" encoding="utf-8"?>
<p:tagLst xmlns:p="http://schemas.openxmlformats.org/presentationml/2006/main">
  <p:tag name="AS_UNIQUEID" val="1213"/>
</p:tagLst>
</file>

<file path=ppt/tags/tag754.xml><?xml version="1.0" encoding="utf-8"?>
<p:tagLst xmlns:p="http://schemas.openxmlformats.org/presentationml/2006/main">
  <p:tag name="AS_UNIQUEID" val="1215"/>
</p:tagLst>
</file>

<file path=ppt/tags/tag755.xml><?xml version="1.0" encoding="utf-8"?>
<p:tagLst xmlns:p="http://schemas.openxmlformats.org/presentationml/2006/main">
  <p:tag name="AS_UNIQUEID" val="1216"/>
</p:tagLst>
</file>

<file path=ppt/tags/tag756.xml><?xml version="1.0" encoding="utf-8"?>
<p:tagLst xmlns:p="http://schemas.openxmlformats.org/presentationml/2006/main">
  <p:tag name="AS_UNIQUEID" val="1217"/>
</p:tagLst>
</file>

<file path=ppt/tags/tag757.xml><?xml version="1.0" encoding="utf-8"?>
<p:tagLst xmlns:p="http://schemas.openxmlformats.org/presentationml/2006/main">
  <p:tag name="AS_UNIQUEID" val="1218"/>
</p:tagLst>
</file>

<file path=ppt/tags/tag758.xml><?xml version="1.0" encoding="utf-8"?>
<p:tagLst xmlns:p="http://schemas.openxmlformats.org/presentationml/2006/main">
  <p:tag name="AS_UNIQUEID" val="1220"/>
</p:tagLst>
</file>

<file path=ppt/tags/tag759.xml><?xml version="1.0" encoding="utf-8"?>
<p:tagLst xmlns:p="http://schemas.openxmlformats.org/presentationml/2006/main">
  <p:tag name="AS_UNIQUEID" val="1221"/>
</p:tagLst>
</file>

<file path=ppt/tags/tag76.xml><?xml version="1.0" encoding="utf-8"?>
<p:tagLst xmlns:p="http://schemas.openxmlformats.org/presentationml/2006/main">
  <p:tag name="AS_UNIQUEID" val="2817"/>
</p:tagLst>
</file>

<file path=ppt/tags/tag760.xml><?xml version="1.0" encoding="utf-8"?>
<p:tagLst xmlns:p="http://schemas.openxmlformats.org/presentationml/2006/main">
  <p:tag name="AS_UNIQUEID" val="1222"/>
</p:tagLst>
</file>

<file path=ppt/tags/tag761.xml><?xml version="1.0" encoding="utf-8"?>
<p:tagLst xmlns:p="http://schemas.openxmlformats.org/presentationml/2006/main">
  <p:tag name="AS_UNIQUEID" val="1223"/>
</p:tagLst>
</file>

<file path=ppt/tags/tag762.xml><?xml version="1.0" encoding="utf-8"?>
<p:tagLst xmlns:p="http://schemas.openxmlformats.org/presentationml/2006/main">
  <p:tag name="AS_UNIQUEID" val="1225"/>
</p:tagLst>
</file>

<file path=ppt/tags/tag763.xml><?xml version="1.0" encoding="utf-8"?>
<p:tagLst xmlns:p="http://schemas.openxmlformats.org/presentationml/2006/main">
  <p:tag name="AS_UNIQUEID" val="1226"/>
</p:tagLst>
</file>

<file path=ppt/tags/tag764.xml><?xml version="1.0" encoding="utf-8"?>
<p:tagLst xmlns:p="http://schemas.openxmlformats.org/presentationml/2006/main">
  <p:tag name="AS_UNIQUEID" val="1227"/>
</p:tagLst>
</file>

<file path=ppt/tags/tag765.xml><?xml version="1.0" encoding="utf-8"?>
<p:tagLst xmlns:p="http://schemas.openxmlformats.org/presentationml/2006/main">
  <p:tag name="AS_UNIQUEID" val="1228"/>
</p:tagLst>
</file>

<file path=ppt/tags/tag766.xml><?xml version="1.0" encoding="utf-8"?>
<p:tagLst xmlns:p="http://schemas.openxmlformats.org/presentationml/2006/main">
  <p:tag name="AS_UNIQUEID" val="1230"/>
</p:tagLst>
</file>

<file path=ppt/tags/tag767.xml><?xml version="1.0" encoding="utf-8"?>
<p:tagLst xmlns:p="http://schemas.openxmlformats.org/presentationml/2006/main">
  <p:tag name="AS_UNIQUEID" val="1231"/>
</p:tagLst>
</file>

<file path=ppt/tags/tag768.xml><?xml version="1.0" encoding="utf-8"?>
<p:tagLst xmlns:p="http://schemas.openxmlformats.org/presentationml/2006/main">
  <p:tag name="AS_UNIQUEID" val="1232"/>
</p:tagLst>
</file>

<file path=ppt/tags/tag769.xml><?xml version="1.0" encoding="utf-8"?>
<p:tagLst xmlns:p="http://schemas.openxmlformats.org/presentationml/2006/main">
  <p:tag name="AS_UNIQUEID" val="1233"/>
</p:tagLst>
</file>

<file path=ppt/tags/tag77.xml><?xml version="1.0" encoding="utf-8"?>
<p:tagLst xmlns:p="http://schemas.openxmlformats.org/presentationml/2006/main">
  <p:tag name="AS_UNIQUEID" val="2818"/>
</p:tagLst>
</file>

<file path=ppt/tags/tag770.xml><?xml version="1.0" encoding="utf-8"?>
<p:tagLst xmlns:p="http://schemas.openxmlformats.org/presentationml/2006/main">
  <p:tag name="AS_UNIQUEID" val="1235"/>
</p:tagLst>
</file>

<file path=ppt/tags/tag771.xml><?xml version="1.0" encoding="utf-8"?>
<p:tagLst xmlns:p="http://schemas.openxmlformats.org/presentationml/2006/main">
  <p:tag name="AS_UNIQUEID" val="1236"/>
</p:tagLst>
</file>

<file path=ppt/tags/tag772.xml><?xml version="1.0" encoding="utf-8"?>
<p:tagLst xmlns:p="http://schemas.openxmlformats.org/presentationml/2006/main">
  <p:tag name="AS_UNIQUEID" val="1237"/>
</p:tagLst>
</file>

<file path=ppt/tags/tag773.xml><?xml version="1.0" encoding="utf-8"?>
<p:tagLst xmlns:p="http://schemas.openxmlformats.org/presentationml/2006/main">
  <p:tag name="AS_UNIQUEID" val="1238"/>
</p:tagLst>
</file>

<file path=ppt/tags/tag774.xml><?xml version="1.0" encoding="utf-8"?>
<p:tagLst xmlns:p="http://schemas.openxmlformats.org/presentationml/2006/main">
  <p:tag name="AS_UNIQUEID" val="1240"/>
</p:tagLst>
</file>

<file path=ppt/tags/tag775.xml><?xml version="1.0" encoding="utf-8"?>
<p:tagLst xmlns:p="http://schemas.openxmlformats.org/presentationml/2006/main">
  <p:tag name="AS_UNIQUEID" val="1241"/>
</p:tagLst>
</file>

<file path=ppt/tags/tag776.xml><?xml version="1.0" encoding="utf-8"?>
<p:tagLst xmlns:p="http://schemas.openxmlformats.org/presentationml/2006/main">
  <p:tag name="AS_UNIQUEID" val="1242"/>
</p:tagLst>
</file>

<file path=ppt/tags/tag777.xml><?xml version="1.0" encoding="utf-8"?>
<p:tagLst xmlns:p="http://schemas.openxmlformats.org/presentationml/2006/main">
  <p:tag name="AS_UNIQUEID" val="1243"/>
</p:tagLst>
</file>

<file path=ppt/tags/tag778.xml><?xml version="1.0" encoding="utf-8"?>
<p:tagLst xmlns:p="http://schemas.openxmlformats.org/presentationml/2006/main">
  <p:tag name="AS_UNIQUEID" val="1245"/>
</p:tagLst>
</file>

<file path=ppt/tags/tag779.xml><?xml version="1.0" encoding="utf-8"?>
<p:tagLst xmlns:p="http://schemas.openxmlformats.org/presentationml/2006/main">
  <p:tag name="AS_UNIQUEID" val="1246"/>
</p:tagLst>
</file>

<file path=ppt/tags/tag78.xml><?xml version="1.0" encoding="utf-8"?>
<p:tagLst xmlns:p="http://schemas.openxmlformats.org/presentationml/2006/main">
  <p:tag name="AS_UNIQUEID" val="2819"/>
</p:tagLst>
</file>

<file path=ppt/tags/tag780.xml><?xml version="1.0" encoding="utf-8"?>
<p:tagLst xmlns:p="http://schemas.openxmlformats.org/presentationml/2006/main">
  <p:tag name="AS_UNIQUEID" val="1247"/>
</p:tagLst>
</file>

<file path=ppt/tags/tag781.xml><?xml version="1.0" encoding="utf-8"?>
<p:tagLst xmlns:p="http://schemas.openxmlformats.org/presentationml/2006/main">
  <p:tag name="AS_UNIQUEID" val="1248"/>
</p:tagLst>
</file>

<file path=ppt/tags/tag782.xml><?xml version="1.0" encoding="utf-8"?>
<p:tagLst xmlns:p="http://schemas.openxmlformats.org/presentationml/2006/main">
  <p:tag name="AS_UNIQUEID" val="1250"/>
</p:tagLst>
</file>

<file path=ppt/tags/tag783.xml><?xml version="1.0" encoding="utf-8"?>
<p:tagLst xmlns:p="http://schemas.openxmlformats.org/presentationml/2006/main">
  <p:tag name="AS_UNIQUEID" val="1251"/>
</p:tagLst>
</file>

<file path=ppt/tags/tag784.xml><?xml version="1.0" encoding="utf-8"?>
<p:tagLst xmlns:p="http://schemas.openxmlformats.org/presentationml/2006/main">
  <p:tag name="AS_UNIQUEID" val="1252"/>
</p:tagLst>
</file>

<file path=ppt/tags/tag785.xml><?xml version="1.0" encoding="utf-8"?>
<p:tagLst xmlns:p="http://schemas.openxmlformats.org/presentationml/2006/main">
  <p:tag name="AS_UNIQUEID" val="1253"/>
</p:tagLst>
</file>

<file path=ppt/tags/tag786.xml><?xml version="1.0" encoding="utf-8"?>
<p:tagLst xmlns:p="http://schemas.openxmlformats.org/presentationml/2006/main">
  <p:tag name="AS_UNIQUEID" val="1255"/>
</p:tagLst>
</file>

<file path=ppt/tags/tag787.xml><?xml version="1.0" encoding="utf-8"?>
<p:tagLst xmlns:p="http://schemas.openxmlformats.org/presentationml/2006/main">
  <p:tag name="AS_UNIQUEID" val="1256"/>
</p:tagLst>
</file>

<file path=ppt/tags/tag788.xml><?xml version="1.0" encoding="utf-8"?>
<p:tagLst xmlns:p="http://schemas.openxmlformats.org/presentationml/2006/main">
  <p:tag name="AS_UNIQUEID" val="1257"/>
</p:tagLst>
</file>

<file path=ppt/tags/tag789.xml><?xml version="1.0" encoding="utf-8"?>
<p:tagLst xmlns:p="http://schemas.openxmlformats.org/presentationml/2006/main">
  <p:tag name="AS_UNIQUEID" val="1258"/>
</p:tagLst>
</file>

<file path=ppt/tags/tag79.xml><?xml version="1.0" encoding="utf-8"?>
<p:tagLst xmlns:p="http://schemas.openxmlformats.org/presentationml/2006/main">
  <p:tag name="AS_UNIQUEID" val="2820"/>
</p:tagLst>
</file>

<file path=ppt/tags/tag790.xml><?xml version="1.0" encoding="utf-8"?>
<p:tagLst xmlns:p="http://schemas.openxmlformats.org/presentationml/2006/main">
  <p:tag name="AS_UNIQUEID" val="1260"/>
</p:tagLst>
</file>

<file path=ppt/tags/tag791.xml><?xml version="1.0" encoding="utf-8"?>
<p:tagLst xmlns:p="http://schemas.openxmlformats.org/presentationml/2006/main">
  <p:tag name="AS_UNIQUEID" val="1261"/>
</p:tagLst>
</file>

<file path=ppt/tags/tag792.xml><?xml version="1.0" encoding="utf-8"?>
<p:tagLst xmlns:p="http://schemas.openxmlformats.org/presentationml/2006/main">
  <p:tag name="AS_UNIQUEID" val="1262"/>
</p:tagLst>
</file>

<file path=ppt/tags/tag793.xml><?xml version="1.0" encoding="utf-8"?>
<p:tagLst xmlns:p="http://schemas.openxmlformats.org/presentationml/2006/main">
  <p:tag name="AS_UNIQUEID" val="1263"/>
</p:tagLst>
</file>

<file path=ppt/tags/tag794.xml><?xml version="1.0" encoding="utf-8"?>
<p:tagLst xmlns:p="http://schemas.openxmlformats.org/presentationml/2006/main">
  <p:tag name="AS_UNIQUEID" val="1265"/>
</p:tagLst>
</file>

<file path=ppt/tags/tag795.xml><?xml version="1.0" encoding="utf-8"?>
<p:tagLst xmlns:p="http://schemas.openxmlformats.org/presentationml/2006/main">
  <p:tag name="AS_UNIQUEID" val="1266"/>
</p:tagLst>
</file>

<file path=ppt/tags/tag796.xml><?xml version="1.0" encoding="utf-8"?>
<p:tagLst xmlns:p="http://schemas.openxmlformats.org/presentationml/2006/main">
  <p:tag name="AS_UNIQUEID" val="1267"/>
</p:tagLst>
</file>

<file path=ppt/tags/tag797.xml><?xml version="1.0" encoding="utf-8"?>
<p:tagLst xmlns:p="http://schemas.openxmlformats.org/presentationml/2006/main">
  <p:tag name="AS_UNIQUEID" val="1268"/>
</p:tagLst>
</file>

<file path=ppt/tags/tag798.xml><?xml version="1.0" encoding="utf-8"?>
<p:tagLst xmlns:p="http://schemas.openxmlformats.org/presentationml/2006/main">
  <p:tag name="AS_UNIQUEID" val="1270"/>
</p:tagLst>
</file>

<file path=ppt/tags/tag799.xml><?xml version="1.0" encoding="utf-8"?>
<p:tagLst xmlns:p="http://schemas.openxmlformats.org/presentationml/2006/main">
  <p:tag name="AS_UNIQUEID" val="1271"/>
</p:tagLst>
</file>

<file path=ppt/tags/tag8.xml><?xml version="1.0" encoding="utf-8"?>
<p:tagLst xmlns:p="http://schemas.openxmlformats.org/presentationml/2006/main">
  <p:tag name="AS_UNIQUEID" val="239"/>
</p:tagLst>
</file>

<file path=ppt/tags/tag80.xml><?xml version="1.0" encoding="utf-8"?>
<p:tagLst xmlns:p="http://schemas.openxmlformats.org/presentationml/2006/main">
  <p:tag name="AS_UNIQUEID" val="2821"/>
</p:tagLst>
</file>

<file path=ppt/tags/tag800.xml><?xml version="1.0" encoding="utf-8"?>
<p:tagLst xmlns:p="http://schemas.openxmlformats.org/presentationml/2006/main">
  <p:tag name="AS_UNIQUEID" val="1272"/>
</p:tagLst>
</file>

<file path=ppt/tags/tag801.xml><?xml version="1.0" encoding="utf-8"?>
<p:tagLst xmlns:p="http://schemas.openxmlformats.org/presentationml/2006/main">
  <p:tag name="AS_UNIQUEID" val="1273"/>
</p:tagLst>
</file>

<file path=ppt/tags/tag802.xml><?xml version="1.0" encoding="utf-8"?>
<p:tagLst xmlns:p="http://schemas.openxmlformats.org/presentationml/2006/main">
  <p:tag name="AS_UNIQUEID" val="1275"/>
</p:tagLst>
</file>

<file path=ppt/tags/tag803.xml><?xml version="1.0" encoding="utf-8"?>
<p:tagLst xmlns:p="http://schemas.openxmlformats.org/presentationml/2006/main">
  <p:tag name="AS_UNIQUEID" val="1276"/>
</p:tagLst>
</file>

<file path=ppt/tags/tag804.xml><?xml version="1.0" encoding="utf-8"?>
<p:tagLst xmlns:p="http://schemas.openxmlformats.org/presentationml/2006/main">
  <p:tag name="AS_UNIQUEID" val="1277"/>
</p:tagLst>
</file>

<file path=ppt/tags/tag805.xml><?xml version="1.0" encoding="utf-8"?>
<p:tagLst xmlns:p="http://schemas.openxmlformats.org/presentationml/2006/main">
  <p:tag name="AS_UNIQUEID" val="1278"/>
</p:tagLst>
</file>

<file path=ppt/tags/tag806.xml><?xml version="1.0" encoding="utf-8"?>
<p:tagLst xmlns:p="http://schemas.openxmlformats.org/presentationml/2006/main">
  <p:tag name="AS_UNIQUEID" val="1280"/>
</p:tagLst>
</file>

<file path=ppt/tags/tag807.xml><?xml version="1.0" encoding="utf-8"?>
<p:tagLst xmlns:p="http://schemas.openxmlformats.org/presentationml/2006/main">
  <p:tag name="AS_UNIQUEID" val="1281"/>
</p:tagLst>
</file>

<file path=ppt/tags/tag808.xml><?xml version="1.0" encoding="utf-8"?>
<p:tagLst xmlns:p="http://schemas.openxmlformats.org/presentationml/2006/main">
  <p:tag name="AS_UNIQUEID" val="1282"/>
</p:tagLst>
</file>

<file path=ppt/tags/tag809.xml><?xml version="1.0" encoding="utf-8"?>
<p:tagLst xmlns:p="http://schemas.openxmlformats.org/presentationml/2006/main">
  <p:tag name="AS_UNIQUEID" val="1283"/>
</p:tagLst>
</file>

<file path=ppt/tags/tag81.xml><?xml version="1.0" encoding="utf-8"?>
<p:tagLst xmlns:p="http://schemas.openxmlformats.org/presentationml/2006/main">
  <p:tag name="AS_UNIQUEID" val="2822"/>
</p:tagLst>
</file>

<file path=ppt/tags/tag810.xml><?xml version="1.0" encoding="utf-8"?>
<p:tagLst xmlns:p="http://schemas.openxmlformats.org/presentationml/2006/main">
  <p:tag name="AS_UNIQUEID" val="1285"/>
</p:tagLst>
</file>

<file path=ppt/tags/tag811.xml><?xml version="1.0" encoding="utf-8"?>
<p:tagLst xmlns:p="http://schemas.openxmlformats.org/presentationml/2006/main">
  <p:tag name="AS_UNIQUEID" val="1286"/>
</p:tagLst>
</file>

<file path=ppt/tags/tag812.xml><?xml version="1.0" encoding="utf-8"?>
<p:tagLst xmlns:p="http://schemas.openxmlformats.org/presentationml/2006/main">
  <p:tag name="AS_UNIQUEID" val="1287"/>
</p:tagLst>
</file>

<file path=ppt/tags/tag813.xml><?xml version="1.0" encoding="utf-8"?>
<p:tagLst xmlns:p="http://schemas.openxmlformats.org/presentationml/2006/main">
  <p:tag name="AS_UNIQUEID" val="1288"/>
</p:tagLst>
</file>

<file path=ppt/tags/tag814.xml><?xml version="1.0" encoding="utf-8"?>
<p:tagLst xmlns:p="http://schemas.openxmlformats.org/presentationml/2006/main">
  <p:tag name="AS_UNIQUEID" val="1290"/>
</p:tagLst>
</file>

<file path=ppt/tags/tag815.xml><?xml version="1.0" encoding="utf-8"?>
<p:tagLst xmlns:p="http://schemas.openxmlformats.org/presentationml/2006/main">
  <p:tag name="AS_UNIQUEID" val="1291"/>
</p:tagLst>
</file>

<file path=ppt/tags/tag816.xml><?xml version="1.0" encoding="utf-8"?>
<p:tagLst xmlns:p="http://schemas.openxmlformats.org/presentationml/2006/main">
  <p:tag name="AS_UNIQUEID" val="1292"/>
</p:tagLst>
</file>

<file path=ppt/tags/tag817.xml><?xml version="1.0" encoding="utf-8"?>
<p:tagLst xmlns:p="http://schemas.openxmlformats.org/presentationml/2006/main">
  <p:tag name="AS_UNIQUEID" val="1293"/>
</p:tagLst>
</file>

<file path=ppt/tags/tag818.xml><?xml version="1.0" encoding="utf-8"?>
<p:tagLst xmlns:p="http://schemas.openxmlformats.org/presentationml/2006/main">
  <p:tag name="AS_UNIQUEID" val="1295"/>
</p:tagLst>
</file>

<file path=ppt/tags/tag819.xml><?xml version="1.0" encoding="utf-8"?>
<p:tagLst xmlns:p="http://schemas.openxmlformats.org/presentationml/2006/main">
  <p:tag name="AS_UNIQUEID" val="1296"/>
</p:tagLst>
</file>

<file path=ppt/tags/tag82.xml><?xml version="1.0" encoding="utf-8"?>
<p:tagLst xmlns:p="http://schemas.openxmlformats.org/presentationml/2006/main">
  <p:tag name="AS_UNIQUEID" val="2823"/>
</p:tagLst>
</file>

<file path=ppt/tags/tag820.xml><?xml version="1.0" encoding="utf-8"?>
<p:tagLst xmlns:p="http://schemas.openxmlformats.org/presentationml/2006/main">
  <p:tag name="AS_UNIQUEID" val="1297"/>
</p:tagLst>
</file>

<file path=ppt/tags/tag821.xml><?xml version="1.0" encoding="utf-8"?>
<p:tagLst xmlns:p="http://schemas.openxmlformats.org/presentationml/2006/main">
  <p:tag name="AS_UNIQUEID" val="1298"/>
</p:tagLst>
</file>

<file path=ppt/tags/tag822.xml><?xml version="1.0" encoding="utf-8"?>
<p:tagLst xmlns:p="http://schemas.openxmlformats.org/presentationml/2006/main">
  <p:tag name="AS_UNIQUEID" val="1300"/>
</p:tagLst>
</file>

<file path=ppt/tags/tag823.xml><?xml version="1.0" encoding="utf-8"?>
<p:tagLst xmlns:p="http://schemas.openxmlformats.org/presentationml/2006/main">
  <p:tag name="AS_UNIQUEID" val="1301"/>
</p:tagLst>
</file>

<file path=ppt/tags/tag824.xml><?xml version="1.0" encoding="utf-8"?>
<p:tagLst xmlns:p="http://schemas.openxmlformats.org/presentationml/2006/main">
  <p:tag name="AS_UNIQUEID" val="1302"/>
</p:tagLst>
</file>

<file path=ppt/tags/tag825.xml><?xml version="1.0" encoding="utf-8"?>
<p:tagLst xmlns:p="http://schemas.openxmlformats.org/presentationml/2006/main">
  <p:tag name="AS_UNIQUEID" val="1303"/>
</p:tagLst>
</file>

<file path=ppt/tags/tag826.xml><?xml version="1.0" encoding="utf-8"?>
<p:tagLst xmlns:p="http://schemas.openxmlformats.org/presentationml/2006/main">
  <p:tag name="AS_UNIQUEID" val="1305"/>
</p:tagLst>
</file>

<file path=ppt/tags/tag827.xml><?xml version="1.0" encoding="utf-8"?>
<p:tagLst xmlns:p="http://schemas.openxmlformats.org/presentationml/2006/main">
  <p:tag name="AS_UNIQUEID" val="1306"/>
</p:tagLst>
</file>

<file path=ppt/tags/tag828.xml><?xml version="1.0" encoding="utf-8"?>
<p:tagLst xmlns:p="http://schemas.openxmlformats.org/presentationml/2006/main">
  <p:tag name="AS_UNIQUEID" val="1307"/>
</p:tagLst>
</file>

<file path=ppt/tags/tag829.xml><?xml version="1.0" encoding="utf-8"?>
<p:tagLst xmlns:p="http://schemas.openxmlformats.org/presentationml/2006/main">
  <p:tag name="AS_UNIQUEID" val="1308"/>
</p:tagLst>
</file>

<file path=ppt/tags/tag83.xml><?xml version="1.0" encoding="utf-8"?>
<p:tagLst xmlns:p="http://schemas.openxmlformats.org/presentationml/2006/main">
  <p:tag name="AS_UNIQUEID" val="2824"/>
</p:tagLst>
</file>

<file path=ppt/tags/tag830.xml><?xml version="1.0" encoding="utf-8"?>
<p:tagLst xmlns:p="http://schemas.openxmlformats.org/presentationml/2006/main">
  <p:tag name="AS_UNIQUEID" val="1310"/>
</p:tagLst>
</file>

<file path=ppt/tags/tag831.xml><?xml version="1.0" encoding="utf-8"?>
<p:tagLst xmlns:p="http://schemas.openxmlformats.org/presentationml/2006/main">
  <p:tag name="AS_UNIQUEID" val="1311"/>
</p:tagLst>
</file>

<file path=ppt/tags/tag832.xml><?xml version="1.0" encoding="utf-8"?>
<p:tagLst xmlns:p="http://schemas.openxmlformats.org/presentationml/2006/main">
  <p:tag name="AS_UNIQUEID" val="1312"/>
</p:tagLst>
</file>

<file path=ppt/tags/tag833.xml><?xml version="1.0" encoding="utf-8"?>
<p:tagLst xmlns:p="http://schemas.openxmlformats.org/presentationml/2006/main">
  <p:tag name="AS_UNIQUEID" val="1313"/>
</p:tagLst>
</file>

<file path=ppt/tags/tag834.xml><?xml version="1.0" encoding="utf-8"?>
<p:tagLst xmlns:p="http://schemas.openxmlformats.org/presentationml/2006/main">
  <p:tag name="AS_UNIQUEID" val="1315"/>
</p:tagLst>
</file>

<file path=ppt/tags/tag835.xml><?xml version="1.0" encoding="utf-8"?>
<p:tagLst xmlns:p="http://schemas.openxmlformats.org/presentationml/2006/main">
  <p:tag name="AS_UNIQUEID" val="1316"/>
</p:tagLst>
</file>

<file path=ppt/tags/tag836.xml><?xml version="1.0" encoding="utf-8"?>
<p:tagLst xmlns:p="http://schemas.openxmlformats.org/presentationml/2006/main">
  <p:tag name="AS_UNIQUEID" val="1317"/>
</p:tagLst>
</file>

<file path=ppt/tags/tag837.xml><?xml version="1.0" encoding="utf-8"?>
<p:tagLst xmlns:p="http://schemas.openxmlformats.org/presentationml/2006/main">
  <p:tag name="AS_UNIQUEID" val="1318"/>
</p:tagLst>
</file>

<file path=ppt/tags/tag838.xml><?xml version="1.0" encoding="utf-8"?>
<p:tagLst xmlns:p="http://schemas.openxmlformats.org/presentationml/2006/main">
  <p:tag name="AS_UNIQUEID" val="1320"/>
</p:tagLst>
</file>

<file path=ppt/tags/tag839.xml><?xml version="1.0" encoding="utf-8"?>
<p:tagLst xmlns:p="http://schemas.openxmlformats.org/presentationml/2006/main">
  <p:tag name="AS_UNIQUEID" val="1321"/>
</p:tagLst>
</file>

<file path=ppt/tags/tag84.xml><?xml version="1.0" encoding="utf-8"?>
<p:tagLst xmlns:p="http://schemas.openxmlformats.org/presentationml/2006/main">
  <p:tag name="AS_UNIQUEID" val="2825"/>
</p:tagLst>
</file>

<file path=ppt/tags/tag840.xml><?xml version="1.0" encoding="utf-8"?>
<p:tagLst xmlns:p="http://schemas.openxmlformats.org/presentationml/2006/main">
  <p:tag name="AS_UNIQUEID" val="1322"/>
</p:tagLst>
</file>

<file path=ppt/tags/tag841.xml><?xml version="1.0" encoding="utf-8"?>
<p:tagLst xmlns:p="http://schemas.openxmlformats.org/presentationml/2006/main">
  <p:tag name="AS_UNIQUEID" val="1323"/>
</p:tagLst>
</file>

<file path=ppt/tags/tag842.xml><?xml version="1.0" encoding="utf-8"?>
<p:tagLst xmlns:p="http://schemas.openxmlformats.org/presentationml/2006/main">
  <p:tag name="AS_UNIQUEID" val="1325"/>
</p:tagLst>
</file>

<file path=ppt/tags/tag843.xml><?xml version="1.0" encoding="utf-8"?>
<p:tagLst xmlns:p="http://schemas.openxmlformats.org/presentationml/2006/main">
  <p:tag name="AS_UNIQUEID" val="1326"/>
</p:tagLst>
</file>

<file path=ppt/tags/tag844.xml><?xml version="1.0" encoding="utf-8"?>
<p:tagLst xmlns:p="http://schemas.openxmlformats.org/presentationml/2006/main">
  <p:tag name="AS_UNIQUEID" val="1327"/>
</p:tagLst>
</file>

<file path=ppt/tags/tag845.xml><?xml version="1.0" encoding="utf-8"?>
<p:tagLst xmlns:p="http://schemas.openxmlformats.org/presentationml/2006/main">
  <p:tag name="AS_UNIQUEID" val="1328"/>
</p:tagLst>
</file>

<file path=ppt/tags/tag846.xml><?xml version="1.0" encoding="utf-8"?>
<p:tagLst xmlns:p="http://schemas.openxmlformats.org/presentationml/2006/main">
  <p:tag name="AS_UNIQUEID" val="1330"/>
</p:tagLst>
</file>

<file path=ppt/tags/tag847.xml><?xml version="1.0" encoding="utf-8"?>
<p:tagLst xmlns:p="http://schemas.openxmlformats.org/presentationml/2006/main">
  <p:tag name="AS_UNIQUEID" val="1331"/>
</p:tagLst>
</file>

<file path=ppt/tags/tag848.xml><?xml version="1.0" encoding="utf-8"?>
<p:tagLst xmlns:p="http://schemas.openxmlformats.org/presentationml/2006/main">
  <p:tag name="AS_UNIQUEID" val="1332"/>
</p:tagLst>
</file>

<file path=ppt/tags/tag849.xml><?xml version="1.0" encoding="utf-8"?>
<p:tagLst xmlns:p="http://schemas.openxmlformats.org/presentationml/2006/main">
  <p:tag name="AS_UNIQUEID" val="1333"/>
</p:tagLst>
</file>

<file path=ppt/tags/tag85.xml><?xml version="1.0" encoding="utf-8"?>
<p:tagLst xmlns:p="http://schemas.openxmlformats.org/presentationml/2006/main">
  <p:tag name="AS_UNIQUEID" val="2826"/>
</p:tagLst>
</file>

<file path=ppt/tags/tag850.xml><?xml version="1.0" encoding="utf-8"?>
<p:tagLst xmlns:p="http://schemas.openxmlformats.org/presentationml/2006/main">
  <p:tag name="AS_UNIQUEID" val="2184"/>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851.xml><?xml version="1.0" encoding="utf-8"?>
<p:tagLst xmlns:p="http://schemas.openxmlformats.org/presentationml/2006/main">
  <p:tag name="AS_UNIQUEID" val="218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52.xml><?xml version="1.0" encoding="utf-8"?>
<p:tagLst xmlns:p="http://schemas.openxmlformats.org/presentationml/2006/main">
  <p:tag name="AS_UNIQUEID" val="218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53.xml><?xml version="1.0" encoding="utf-8"?>
<p:tagLst xmlns:p="http://schemas.openxmlformats.org/presentationml/2006/main">
  <p:tag name="AS_UNIQUEID" val="2187"/>
  <p:tag name="KSO_WM_SLIDE_BACKGROUND_TYPE" val="frame"/>
</p:tagLst>
</file>

<file path=ppt/tags/tag854.xml><?xml version="1.0" encoding="utf-8"?>
<p:tagLst xmlns:p="http://schemas.openxmlformats.org/presentationml/2006/main">
  <p:tag name="AS_UNIQUEID" val="218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55.xml><?xml version="1.0" encoding="utf-8"?>
<p:tagLst xmlns:p="http://schemas.openxmlformats.org/presentationml/2006/main">
  <p:tag name="AS_UNIQUEID" val="2189"/>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56.xml><?xml version="1.0" encoding="utf-8"?>
<p:tagLst xmlns:p="http://schemas.openxmlformats.org/presentationml/2006/main">
  <p:tag name="AS_UNIQUEID" val="2190"/>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57.xml><?xml version="1.0" encoding="utf-8"?>
<p:tagLst xmlns:p="http://schemas.openxmlformats.org/presentationml/2006/main">
  <p:tag name="AS_UNIQUEID" val="2191"/>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58.xml><?xml version="1.0" encoding="utf-8"?>
<p:tagLst xmlns:p="http://schemas.openxmlformats.org/presentationml/2006/main">
  <p:tag name="AS_UNIQUEID" val="2192"/>
  <p:tag name="KSO_WM_SLIDE_BACKGROUND_TYPE" val="frame"/>
</p:tagLst>
</file>

<file path=ppt/tags/tag859.xml><?xml version="1.0" encoding="utf-8"?>
<p:tagLst xmlns:p="http://schemas.openxmlformats.org/presentationml/2006/main">
  <p:tag name="AS_UNIQUEID" val="2193"/>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6.xml><?xml version="1.0" encoding="utf-8"?>
<p:tagLst xmlns:p="http://schemas.openxmlformats.org/presentationml/2006/main">
  <p:tag name="AS_UNIQUEID" val="2827"/>
</p:tagLst>
</file>

<file path=ppt/tags/tag860.xml><?xml version="1.0" encoding="utf-8"?>
<p:tagLst xmlns:p="http://schemas.openxmlformats.org/presentationml/2006/main">
  <p:tag name="AS_UNIQUEID" val="2194"/>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61.xml><?xml version="1.0" encoding="utf-8"?>
<p:tagLst xmlns:p="http://schemas.openxmlformats.org/presentationml/2006/main">
  <p:tag name="AS_UNIQUEID" val="219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62.xml><?xml version="1.0" encoding="utf-8"?>
<p:tagLst xmlns:p="http://schemas.openxmlformats.org/presentationml/2006/main">
  <p:tag name="AS_UNIQUEID" val="219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63.xml><?xml version="1.0" encoding="utf-8"?>
<p:tagLst xmlns:p="http://schemas.openxmlformats.org/presentationml/2006/main">
  <p:tag name="AS_UNIQUEID" val="2197"/>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64.xml><?xml version="1.0" encoding="utf-8"?>
<p:tagLst xmlns:p="http://schemas.openxmlformats.org/presentationml/2006/main">
  <p:tag name="AS_UNIQUEID" val="219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65.xml><?xml version="1.0" encoding="utf-8"?>
<p:tagLst xmlns:p="http://schemas.openxmlformats.org/presentationml/2006/main">
  <p:tag name="AS_UNIQUEID" val="2199"/>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66.xml><?xml version="1.0" encoding="utf-8"?>
<p:tagLst xmlns:p="http://schemas.openxmlformats.org/presentationml/2006/main">
  <p:tag name="AS_UNIQUEID" val="2884"/>
</p:tagLst>
</file>

<file path=ppt/tags/tag867.xml><?xml version="1.0" encoding="utf-8"?>
<p:tagLst xmlns:p="http://schemas.openxmlformats.org/presentationml/2006/main">
  <p:tag name="AS_UNIQUEID" val="2885"/>
</p:tagLst>
</file>

<file path=ppt/tags/tag868.xml><?xml version="1.0" encoding="utf-8"?>
<p:tagLst xmlns:p="http://schemas.openxmlformats.org/presentationml/2006/main">
  <p:tag name="AS_UNIQUEID" val="2886"/>
</p:tagLst>
</file>

<file path=ppt/tags/tag869.xml><?xml version="1.0" encoding="utf-8"?>
<p:tagLst xmlns:p="http://schemas.openxmlformats.org/presentationml/2006/main">
  <p:tag name="AS_UNIQUEID" val="2887"/>
</p:tagLst>
</file>

<file path=ppt/tags/tag87.xml><?xml version="1.0" encoding="utf-8"?>
<p:tagLst xmlns:p="http://schemas.openxmlformats.org/presentationml/2006/main">
  <p:tag name="AS_UNIQUEID" val="2829"/>
</p:tagLst>
</file>

<file path=ppt/tags/tag870.xml><?xml version="1.0" encoding="utf-8"?>
<p:tagLst xmlns:p="http://schemas.openxmlformats.org/presentationml/2006/main">
  <p:tag name="AS_UNIQUEID" val="2888"/>
</p:tagLst>
</file>

<file path=ppt/tags/tag871.xml><?xml version="1.0" encoding="utf-8"?>
<p:tagLst xmlns:p="http://schemas.openxmlformats.org/presentationml/2006/main">
  <p:tag name="AS_UNIQUEID" val="2889"/>
</p:tagLst>
</file>

<file path=ppt/tags/tag872.xml><?xml version="1.0" encoding="utf-8"?>
<p:tagLst xmlns:p="http://schemas.openxmlformats.org/presentationml/2006/main">
  <p:tag name="AS_UNIQUEID" val="2890"/>
</p:tagLst>
</file>

<file path=ppt/tags/tag873.xml><?xml version="1.0" encoding="utf-8"?>
<p:tagLst xmlns:p="http://schemas.openxmlformats.org/presentationml/2006/main">
  <p:tag name="AS_UNIQUEID" val="133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874.xml><?xml version="1.0" encoding="utf-8"?>
<p:tagLst xmlns:p="http://schemas.openxmlformats.org/presentationml/2006/main">
  <p:tag name="AS_UNIQUEID" val="1337"/>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875.xml><?xml version="1.0" encoding="utf-8"?>
<p:tagLst xmlns:p="http://schemas.openxmlformats.org/presentationml/2006/main">
  <p:tag name="AS_UNIQUEID" val="133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76.xml><?xml version="1.0" encoding="utf-8"?>
<p:tagLst xmlns:p="http://schemas.openxmlformats.org/presentationml/2006/main">
  <p:tag name="AS_UNIQUEID" val="133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77.xml><?xml version="1.0" encoding="utf-8"?>
<p:tagLst xmlns:p="http://schemas.openxmlformats.org/presentationml/2006/main">
  <p:tag name="AS_UNIQUEID" val="134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78.xml><?xml version="1.0" encoding="utf-8"?>
<p:tagLst xmlns:p="http://schemas.openxmlformats.org/presentationml/2006/main">
  <p:tag name="AS_UNIQUEID" val="1341"/>
</p:tagLst>
</file>

<file path=ppt/tags/tag879.xml><?xml version="1.0" encoding="utf-8"?>
<p:tagLst xmlns:p="http://schemas.openxmlformats.org/presentationml/2006/main">
  <p:tag name="AS_UNIQUEID" val="2893"/>
</p:tagLst>
</file>

<file path=ppt/tags/tag88.xml><?xml version="1.0" encoding="utf-8"?>
<p:tagLst xmlns:p="http://schemas.openxmlformats.org/presentationml/2006/main">
  <p:tag name="AS_UNIQUEID" val="2830"/>
</p:tagLst>
</file>

<file path=ppt/tags/tag880.xml><?xml version="1.0" encoding="utf-8"?>
<p:tagLst xmlns:p="http://schemas.openxmlformats.org/presentationml/2006/main">
  <p:tag name="AS_UNIQUEID" val="2894"/>
</p:tagLst>
</file>

<file path=ppt/tags/tag881.xml><?xml version="1.0" encoding="utf-8"?>
<p:tagLst xmlns:p="http://schemas.openxmlformats.org/presentationml/2006/main">
  <p:tag name="AS_UNIQUEID" val="2895"/>
</p:tagLst>
</file>

<file path=ppt/tags/tag882.xml><?xml version="1.0" encoding="utf-8"?>
<p:tagLst xmlns:p="http://schemas.openxmlformats.org/presentationml/2006/main">
  <p:tag name="AS_UNIQUEID" val="2896"/>
</p:tagLst>
</file>

<file path=ppt/tags/tag883.xml><?xml version="1.0" encoding="utf-8"?>
<p:tagLst xmlns:p="http://schemas.openxmlformats.org/presentationml/2006/main">
  <p:tag name="AS_UNIQUEID" val="2897"/>
</p:tagLst>
</file>

<file path=ppt/tags/tag884.xml><?xml version="1.0" encoding="utf-8"?>
<p:tagLst xmlns:p="http://schemas.openxmlformats.org/presentationml/2006/main">
  <p:tag name="AS_UNIQUEID" val="2898"/>
</p:tagLst>
</file>

<file path=ppt/tags/tag885.xml><?xml version="1.0" encoding="utf-8"?>
<p:tagLst xmlns:p="http://schemas.openxmlformats.org/presentationml/2006/main">
  <p:tag name="AS_UNIQUEID" val="2899"/>
</p:tagLst>
</file>

<file path=ppt/tags/tag886.xml><?xml version="1.0" encoding="utf-8"?>
<p:tagLst xmlns:p="http://schemas.openxmlformats.org/presentationml/2006/main">
  <p:tag name="AS_UNIQUEID" val="2900"/>
</p:tagLst>
</file>

<file path=ppt/tags/tag887.xml><?xml version="1.0" encoding="utf-8"?>
<p:tagLst xmlns:p="http://schemas.openxmlformats.org/presentationml/2006/main">
  <p:tag name="AS_UNIQUEID" val="2901"/>
</p:tagLst>
</file>

<file path=ppt/tags/tag888.xml><?xml version="1.0" encoding="utf-8"?>
<p:tagLst xmlns:p="http://schemas.openxmlformats.org/presentationml/2006/main">
  <p:tag name="AS_UNIQUEID" val="2902"/>
</p:tagLst>
</file>

<file path=ppt/tags/tag889.xml><?xml version="1.0" encoding="utf-8"?>
<p:tagLst xmlns:p="http://schemas.openxmlformats.org/presentationml/2006/main">
  <p:tag name="AS_UNIQUEID" val="2904"/>
</p:tagLst>
</file>

<file path=ppt/tags/tag89.xml><?xml version="1.0" encoding="utf-8"?>
<p:tagLst xmlns:p="http://schemas.openxmlformats.org/presentationml/2006/main">
  <p:tag name="AS_UNIQUEID" val="2831"/>
</p:tagLst>
</file>

<file path=ppt/tags/tag890.xml><?xml version="1.0" encoding="utf-8"?>
<p:tagLst xmlns:p="http://schemas.openxmlformats.org/presentationml/2006/main">
  <p:tag name="AS_UNIQUEID" val="2905"/>
</p:tagLst>
</file>

<file path=ppt/tags/tag891.xml><?xml version="1.0" encoding="utf-8"?>
<p:tagLst xmlns:p="http://schemas.openxmlformats.org/presentationml/2006/main">
  <p:tag name="AS_UNIQUEID" val="2906"/>
</p:tagLst>
</file>

<file path=ppt/tags/tag892.xml><?xml version="1.0" encoding="utf-8"?>
<p:tagLst xmlns:p="http://schemas.openxmlformats.org/presentationml/2006/main">
  <p:tag name="AS_UNIQUEID" val="2907"/>
</p:tagLst>
</file>

<file path=ppt/tags/tag893.xml><?xml version="1.0" encoding="utf-8"?>
<p:tagLst xmlns:p="http://schemas.openxmlformats.org/presentationml/2006/main">
  <p:tag name="AS_UNIQUEID" val="2908"/>
</p:tagLst>
</file>

<file path=ppt/tags/tag894.xml><?xml version="1.0" encoding="utf-8"?>
<p:tagLst xmlns:p="http://schemas.openxmlformats.org/presentationml/2006/main">
  <p:tag name="AS_UNIQUEID" val="2910"/>
</p:tagLst>
</file>

<file path=ppt/tags/tag895.xml><?xml version="1.0" encoding="utf-8"?>
<p:tagLst xmlns:p="http://schemas.openxmlformats.org/presentationml/2006/main">
  <p:tag name="AS_UNIQUEID" val="2911"/>
</p:tagLst>
</file>

<file path=ppt/tags/tag896.xml><?xml version="1.0" encoding="utf-8"?>
<p:tagLst xmlns:p="http://schemas.openxmlformats.org/presentationml/2006/main">
  <p:tag name="AS_UNIQUEID" val="2912"/>
</p:tagLst>
</file>

<file path=ppt/tags/tag897.xml><?xml version="1.0" encoding="utf-8"?>
<p:tagLst xmlns:p="http://schemas.openxmlformats.org/presentationml/2006/main">
  <p:tag name="AS_UNIQUEID" val="2913"/>
</p:tagLst>
</file>

<file path=ppt/tags/tag898.xml><?xml version="1.0" encoding="utf-8"?>
<p:tagLst xmlns:p="http://schemas.openxmlformats.org/presentationml/2006/main">
  <p:tag name="AS_UNIQUEID" val="2914"/>
</p:tagLst>
</file>

<file path=ppt/tags/tag899.xml><?xml version="1.0" encoding="utf-8"?>
<p:tagLst xmlns:p="http://schemas.openxmlformats.org/presentationml/2006/main">
  <p:tag name="AS_UNIQUEID" val="2915"/>
</p:tagLst>
</file>

<file path=ppt/tags/tag9.xml><?xml version="1.0" encoding="utf-8"?>
<p:tagLst xmlns:p="http://schemas.openxmlformats.org/presentationml/2006/main">
  <p:tag name="AS_UNIQUEID" val="240"/>
</p:tagLst>
</file>

<file path=ppt/tags/tag90.xml><?xml version="1.0" encoding="utf-8"?>
<p:tagLst xmlns:p="http://schemas.openxmlformats.org/presentationml/2006/main">
  <p:tag name="AS_UNIQUEID" val="2833"/>
</p:tagLst>
</file>

<file path=ppt/tags/tag900.xml><?xml version="1.0" encoding="utf-8"?>
<p:tagLst xmlns:p="http://schemas.openxmlformats.org/presentationml/2006/main">
  <p:tag name="AS_UNIQUEID" val="2916"/>
</p:tagLst>
</file>

<file path=ppt/tags/tag901.xml><?xml version="1.0" encoding="utf-8"?>
<p:tagLst xmlns:p="http://schemas.openxmlformats.org/presentationml/2006/main">
  <p:tag name="AS_UNIQUEID" val="2917"/>
</p:tagLst>
</file>

<file path=ppt/tags/tag902.xml><?xml version="1.0" encoding="utf-8"?>
<p:tagLst xmlns:p="http://schemas.openxmlformats.org/presentationml/2006/main">
  <p:tag name="AS_UNIQUEID" val="2918"/>
</p:tagLst>
</file>

<file path=ppt/tags/tag903.xml><?xml version="1.0" encoding="utf-8"?>
<p:tagLst xmlns:p="http://schemas.openxmlformats.org/presentationml/2006/main">
  <p:tag name="AS_UNIQUEID" val="2919"/>
</p:tagLst>
</file>

<file path=ppt/tags/tag904.xml><?xml version="1.0" encoding="utf-8"?>
<p:tagLst xmlns:p="http://schemas.openxmlformats.org/presentationml/2006/main">
  <p:tag name="AS_UNIQUEID" val="2921"/>
</p:tagLst>
</file>

<file path=ppt/tags/tag905.xml><?xml version="1.0" encoding="utf-8"?>
<p:tagLst xmlns:p="http://schemas.openxmlformats.org/presentationml/2006/main">
  <p:tag name="AS_UNIQUEID" val="2922"/>
</p:tagLst>
</file>

<file path=ppt/tags/tag906.xml><?xml version="1.0" encoding="utf-8"?>
<p:tagLst xmlns:p="http://schemas.openxmlformats.org/presentationml/2006/main">
  <p:tag name="AS_UNIQUEID" val="2923"/>
</p:tagLst>
</file>

<file path=ppt/tags/tag907.xml><?xml version="1.0" encoding="utf-8"?>
<p:tagLst xmlns:p="http://schemas.openxmlformats.org/presentationml/2006/main">
  <p:tag name="AS_UNIQUEID" val="2924"/>
</p:tagLst>
</file>

<file path=ppt/tags/tag908.xml><?xml version="1.0" encoding="utf-8"?>
<p:tagLst xmlns:p="http://schemas.openxmlformats.org/presentationml/2006/main">
  <p:tag name="AS_UNIQUEID" val="2925"/>
</p:tagLst>
</file>

<file path=ppt/tags/tag909.xml><?xml version="1.0" encoding="utf-8"?>
<p:tagLst xmlns:p="http://schemas.openxmlformats.org/presentationml/2006/main">
  <p:tag name="AS_UNIQUEID" val="2926"/>
</p:tagLst>
</file>

<file path=ppt/tags/tag91.xml><?xml version="1.0" encoding="utf-8"?>
<p:tagLst xmlns:p="http://schemas.openxmlformats.org/presentationml/2006/main">
  <p:tag name="AS_UNIQUEID" val="2834"/>
</p:tagLst>
</file>

<file path=ppt/tags/tag910.xml><?xml version="1.0" encoding="utf-8"?>
<p:tagLst xmlns:p="http://schemas.openxmlformats.org/presentationml/2006/main">
  <p:tag name="AS_UNIQUEID" val="2928"/>
</p:tagLst>
</file>

<file path=ppt/tags/tag911.xml><?xml version="1.0" encoding="utf-8"?>
<p:tagLst xmlns:p="http://schemas.openxmlformats.org/presentationml/2006/main">
  <p:tag name="AS_UNIQUEID" val="2929"/>
</p:tagLst>
</file>

<file path=ppt/tags/tag912.xml><?xml version="1.0" encoding="utf-8"?>
<p:tagLst xmlns:p="http://schemas.openxmlformats.org/presentationml/2006/main">
  <p:tag name="AS_UNIQUEID" val="2930"/>
</p:tagLst>
</file>

<file path=ppt/tags/tag913.xml><?xml version="1.0" encoding="utf-8"?>
<p:tagLst xmlns:p="http://schemas.openxmlformats.org/presentationml/2006/main">
  <p:tag name="AS_UNIQUEID" val="2931"/>
</p:tagLst>
</file>

<file path=ppt/tags/tag914.xml><?xml version="1.0" encoding="utf-8"?>
<p:tagLst xmlns:p="http://schemas.openxmlformats.org/presentationml/2006/main">
  <p:tag name="AS_UNIQUEID" val="2932"/>
</p:tagLst>
</file>

<file path=ppt/tags/tag915.xml><?xml version="1.0" encoding="utf-8"?>
<p:tagLst xmlns:p="http://schemas.openxmlformats.org/presentationml/2006/main">
  <p:tag name="AS_UNIQUEID" val="2933"/>
</p:tagLst>
</file>

<file path=ppt/tags/tag916.xml><?xml version="1.0" encoding="utf-8"?>
<p:tagLst xmlns:p="http://schemas.openxmlformats.org/presentationml/2006/main">
  <p:tag name="AS_UNIQUEID" val="2934"/>
</p:tagLst>
</file>

<file path=ppt/tags/tag917.xml><?xml version="1.0" encoding="utf-8"?>
<p:tagLst xmlns:p="http://schemas.openxmlformats.org/presentationml/2006/main">
  <p:tag name="AS_UNIQUEID" val="2935"/>
</p:tagLst>
</file>

<file path=ppt/tags/tag918.xml><?xml version="1.0" encoding="utf-8"?>
<p:tagLst xmlns:p="http://schemas.openxmlformats.org/presentationml/2006/main">
  <p:tag name="AS_UNIQUEID" val="2937"/>
</p:tagLst>
</file>

<file path=ppt/tags/tag919.xml><?xml version="1.0" encoding="utf-8"?>
<p:tagLst xmlns:p="http://schemas.openxmlformats.org/presentationml/2006/main">
  <p:tag name="AS_UNIQUEID" val="2938"/>
</p:tagLst>
</file>

<file path=ppt/tags/tag92.xml><?xml version="1.0" encoding="utf-8"?>
<p:tagLst xmlns:p="http://schemas.openxmlformats.org/presentationml/2006/main">
  <p:tag name="AS_UNIQUEID" val="2835"/>
</p:tagLst>
</file>

<file path=ppt/tags/tag920.xml><?xml version="1.0" encoding="utf-8"?>
<p:tagLst xmlns:p="http://schemas.openxmlformats.org/presentationml/2006/main">
  <p:tag name="AS_UNIQUEID" val="2939"/>
</p:tagLst>
</file>

<file path=ppt/tags/tag921.xml><?xml version="1.0" encoding="utf-8"?>
<p:tagLst xmlns:p="http://schemas.openxmlformats.org/presentationml/2006/main">
  <p:tag name="AS_UNIQUEID" val="2940"/>
</p:tagLst>
</file>

<file path=ppt/tags/tag922.xml><?xml version="1.0" encoding="utf-8"?>
<p:tagLst xmlns:p="http://schemas.openxmlformats.org/presentationml/2006/main">
  <p:tag name="AS_UNIQUEID" val="2942"/>
</p:tagLst>
</file>

<file path=ppt/tags/tag923.xml><?xml version="1.0" encoding="utf-8"?>
<p:tagLst xmlns:p="http://schemas.openxmlformats.org/presentationml/2006/main">
  <p:tag name="AS_UNIQUEID" val="2943"/>
</p:tagLst>
</file>

<file path=ppt/tags/tag924.xml><?xml version="1.0" encoding="utf-8"?>
<p:tagLst xmlns:p="http://schemas.openxmlformats.org/presentationml/2006/main">
  <p:tag name="AS_UNIQUEID" val="2944"/>
</p:tagLst>
</file>

<file path=ppt/tags/tag925.xml><?xml version="1.0" encoding="utf-8"?>
<p:tagLst xmlns:p="http://schemas.openxmlformats.org/presentationml/2006/main">
  <p:tag name="AS_UNIQUEID" val="2946"/>
</p:tagLst>
</file>

<file path=ppt/tags/tag926.xml><?xml version="1.0" encoding="utf-8"?>
<p:tagLst xmlns:p="http://schemas.openxmlformats.org/presentationml/2006/main">
  <p:tag name="AS_UNIQUEID" val="2947"/>
</p:tagLst>
</file>

<file path=ppt/tags/tag927.xml><?xml version="1.0" encoding="utf-8"?>
<p:tagLst xmlns:p="http://schemas.openxmlformats.org/presentationml/2006/main">
  <p:tag name="AS_UNIQUEID" val="2948"/>
</p:tagLst>
</file>

<file path=ppt/tags/tag928.xml><?xml version="1.0" encoding="utf-8"?>
<p:tagLst xmlns:p="http://schemas.openxmlformats.org/presentationml/2006/main">
  <p:tag name="AS_UNIQUEID" val="2949"/>
</p:tagLst>
</file>

<file path=ppt/tags/tag929.xml><?xml version="1.0" encoding="utf-8"?>
<p:tagLst xmlns:p="http://schemas.openxmlformats.org/presentationml/2006/main">
  <p:tag name="AS_UNIQUEID" val="2950"/>
</p:tagLst>
</file>

<file path=ppt/tags/tag93.xml><?xml version="1.0" encoding="utf-8"?>
<p:tagLst xmlns:p="http://schemas.openxmlformats.org/presentationml/2006/main">
  <p:tag name="AS_UNIQUEID" val="2836"/>
</p:tagLst>
</file>

<file path=ppt/tags/tag930.xml><?xml version="1.0" encoding="utf-8"?>
<p:tagLst xmlns:p="http://schemas.openxmlformats.org/presentationml/2006/main">
  <p:tag name="AS_UNIQUEID" val="2951"/>
</p:tagLst>
</file>

<file path=ppt/tags/tag931.xml><?xml version="1.0" encoding="utf-8"?>
<p:tagLst xmlns:p="http://schemas.openxmlformats.org/presentationml/2006/main">
  <p:tag name="AS_UNIQUEID" val="2953"/>
</p:tagLst>
</file>

<file path=ppt/tags/tag932.xml><?xml version="1.0" encoding="utf-8"?>
<p:tagLst xmlns:p="http://schemas.openxmlformats.org/presentationml/2006/main">
  <p:tag name="AS_UNIQUEID" val="2954"/>
</p:tagLst>
</file>

<file path=ppt/tags/tag933.xml><?xml version="1.0" encoding="utf-8"?>
<p:tagLst xmlns:p="http://schemas.openxmlformats.org/presentationml/2006/main">
  <p:tag name="AS_UNIQUEID" val="2955"/>
</p:tagLst>
</file>

<file path=ppt/tags/tag934.xml><?xml version="1.0" encoding="utf-8"?>
<p:tagLst xmlns:p="http://schemas.openxmlformats.org/presentationml/2006/main">
  <p:tag name="AS_UNIQUEID" val="2956"/>
</p:tagLst>
</file>

<file path=ppt/tags/tag935.xml><?xml version="1.0" encoding="utf-8"?>
<p:tagLst xmlns:p="http://schemas.openxmlformats.org/presentationml/2006/main">
  <p:tag name="AS_UNIQUEID" val="2957"/>
</p:tagLst>
</file>

<file path=ppt/tags/tag936.xml><?xml version="1.0" encoding="utf-8"?>
<p:tagLst xmlns:p="http://schemas.openxmlformats.org/presentationml/2006/main">
  <p:tag name="AS_UNIQUEID" val="2958"/>
</p:tagLst>
</file>

<file path=ppt/tags/tag937.xml><?xml version="1.0" encoding="utf-8"?>
<p:tagLst xmlns:p="http://schemas.openxmlformats.org/presentationml/2006/main">
  <p:tag name="AS_UNIQUEID" val="2960"/>
</p:tagLst>
</file>

<file path=ppt/tags/tag938.xml><?xml version="1.0" encoding="utf-8"?>
<p:tagLst xmlns:p="http://schemas.openxmlformats.org/presentationml/2006/main">
  <p:tag name="AS_UNIQUEID" val="2961"/>
</p:tagLst>
</file>

<file path=ppt/tags/tag939.xml><?xml version="1.0" encoding="utf-8"?>
<p:tagLst xmlns:p="http://schemas.openxmlformats.org/presentationml/2006/main">
  <p:tag name="AS_UNIQUEID" val="2962"/>
</p:tagLst>
</file>

<file path=ppt/tags/tag94.xml><?xml version="1.0" encoding="utf-8"?>
<p:tagLst xmlns:p="http://schemas.openxmlformats.org/presentationml/2006/main">
  <p:tag name="AS_UNIQUEID" val="2837"/>
</p:tagLst>
</file>

<file path=ppt/tags/tag940.xml><?xml version="1.0" encoding="utf-8"?>
<p:tagLst xmlns:p="http://schemas.openxmlformats.org/presentationml/2006/main">
  <p:tag name="AS_UNIQUEID" val="2963"/>
</p:tagLst>
</file>

<file path=ppt/tags/tag941.xml><?xml version="1.0" encoding="utf-8"?>
<p:tagLst xmlns:p="http://schemas.openxmlformats.org/presentationml/2006/main">
  <p:tag name="AS_UNIQUEID" val="2964"/>
</p:tagLst>
</file>

<file path=ppt/tags/tag942.xml><?xml version="1.0" encoding="utf-8"?>
<p:tagLst xmlns:p="http://schemas.openxmlformats.org/presentationml/2006/main">
  <p:tag name="AS_UNIQUEID" val="2966"/>
</p:tagLst>
</file>

<file path=ppt/tags/tag943.xml><?xml version="1.0" encoding="utf-8"?>
<p:tagLst xmlns:p="http://schemas.openxmlformats.org/presentationml/2006/main">
  <p:tag name="AS_UNIQUEID" val="2967"/>
</p:tagLst>
</file>

<file path=ppt/tags/tag944.xml><?xml version="1.0" encoding="utf-8"?>
<p:tagLst xmlns:p="http://schemas.openxmlformats.org/presentationml/2006/main">
  <p:tag name="AS_UNIQUEID" val="2968"/>
</p:tagLst>
</file>

<file path=ppt/tags/tag945.xml><?xml version="1.0" encoding="utf-8"?>
<p:tagLst xmlns:p="http://schemas.openxmlformats.org/presentationml/2006/main">
  <p:tag name="AS_UNIQUEID" val="2969"/>
</p:tagLst>
</file>

<file path=ppt/tags/tag946.xml><?xml version="1.0" encoding="utf-8"?>
<p:tagLst xmlns:p="http://schemas.openxmlformats.org/presentationml/2006/main">
  <p:tag name="AS_UNIQUEID" val="2970"/>
</p:tagLst>
</file>

<file path=ppt/tags/tag947.xml><?xml version="1.0" encoding="utf-8"?>
<p:tagLst xmlns:p="http://schemas.openxmlformats.org/presentationml/2006/main">
  <p:tag name="AS_UNIQUEID" val="2972"/>
</p:tagLst>
</file>

<file path=ppt/tags/tag948.xml><?xml version="1.0" encoding="utf-8"?>
<p:tagLst xmlns:p="http://schemas.openxmlformats.org/presentationml/2006/main">
  <p:tag name="AS_UNIQUEID" val="2973"/>
</p:tagLst>
</file>

<file path=ppt/tags/tag949.xml><?xml version="1.0" encoding="utf-8"?>
<p:tagLst xmlns:p="http://schemas.openxmlformats.org/presentationml/2006/main">
  <p:tag name="AS_UNIQUEID" val="2974"/>
</p:tagLst>
</file>

<file path=ppt/tags/tag95.xml><?xml version="1.0" encoding="utf-8"?>
<p:tagLst xmlns:p="http://schemas.openxmlformats.org/presentationml/2006/main">
  <p:tag name="AS_UNIQUEID" val="2838"/>
</p:tagLst>
</file>

<file path=ppt/tags/tag950.xml><?xml version="1.0" encoding="utf-8"?>
<p:tagLst xmlns:p="http://schemas.openxmlformats.org/presentationml/2006/main">
  <p:tag name="AS_UNIQUEID" val="2975"/>
</p:tagLst>
</file>

<file path=ppt/tags/tag951.xml><?xml version="1.0" encoding="utf-8"?>
<p:tagLst xmlns:p="http://schemas.openxmlformats.org/presentationml/2006/main">
  <p:tag name="AS_UNIQUEID" val="2976"/>
</p:tagLst>
</file>

<file path=ppt/tags/tag952.xml><?xml version="1.0" encoding="utf-8"?>
<p:tagLst xmlns:p="http://schemas.openxmlformats.org/presentationml/2006/main">
  <p:tag name="AS_UNIQUEID" val="2977"/>
</p:tagLst>
</file>

<file path=ppt/tags/tag953.xml><?xml version="1.0" encoding="utf-8"?>
<p:tagLst xmlns:p="http://schemas.openxmlformats.org/presentationml/2006/main">
  <p:tag name="AS_UNIQUEID" val="2978"/>
</p:tagLst>
</file>

<file path=ppt/tags/tag954.xml><?xml version="1.0" encoding="utf-8"?>
<p:tagLst xmlns:p="http://schemas.openxmlformats.org/presentationml/2006/main">
  <p:tag name="AS_UNIQUEID" val="3096"/>
</p:tagLst>
</file>

<file path=ppt/tags/tag955.xml><?xml version="1.0" encoding="utf-8"?>
<p:tagLst xmlns:p="http://schemas.openxmlformats.org/presentationml/2006/main">
  <p:tag name="AS_UNIQUEID" val="3097"/>
</p:tagLst>
</file>

<file path=ppt/tags/tag956.xml><?xml version="1.0" encoding="utf-8"?>
<p:tagLst xmlns:p="http://schemas.openxmlformats.org/presentationml/2006/main">
  <p:tag name="AS_UNIQUEID" val="3098"/>
</p:tagLst>
</file>

<file path=ppt/tags/tag957.xml><?xml version="1.0" encoding="utf-8"?>
<p:tagLst xmlns:p="http://schemas.openxmlformats.org/presentationml/2006/main">
  <p:tag name="AS_UNIQUEID" val="3100"/>
</p:tagLst>
</file>

<file path=ppt/tags/tag958.xml><?xml version="1.0" encoding="utf-8"?>
<p:tagLst xmlns:p="http://schemas.openxmlformats.org/presentationml/2006/main">
  <p:tag name="AS_UNIQUEID" val="3101"/>
</p:tagLst>
</file>

<file path=ppt/tags/tag959.xml><?xml version="1.0" encoding="utf-8"?>
<p:tagLst xmlns:p="http://schemas.openxmlformats.org/presentationml/2006/main">
  <p:tag name="AS_UNIQUEID" val="3102"/>
</p:tagLst>
</file>

<file path=ppt/tags/tag96.xml><?xml version="1.0" encoding="utf-8"?>
<p:tagLst xmlns:p="http://schemas.openxmlformats.org/presentationml/2006/main">
  <p:tag name="AS_UNIQUEID" val="2839"/>
</p:tagLst>
</file>

<file path=ppt/tags/tag960.xml><?xml version="1.0" encoding="utf-8"?>
<p:tagLst xmlns:p="http://schemas.openxmlformats.org/presentationml/2006/main">
  <p:tag name="AS_UNIQUEID" val="3103"/>
</p:tagLst>
</file>

<file path=ppt/tags/tag961.xml><?xml version="1.0" encoding="utf-8"?>
<p:tagLst xmlns:p="http://schemas.openxmlformats.org/presentationml/2006/main">
  <p:tag name="AS_UNIQUEID" val="3105"/>
</p:tagLst>
</file>

<file path=ppt/tags/tag962.xml><?xml version="1.0" encoding="utf-8"?>
<p:tagLst xmlns:p="http://schemas.openxmlformats.org/presentationml/2006/main">
  <p:tag name="AS_UNIQUEID" val="3106"/>
</p:tagLst>
</file>

<file path=ppt/tags/tag963.xml><?xml version="1.0" encoding="utf-8"?>
<p:tagLst xmlns:p="http://schemas.openxmlformats.org/presentationml/2006/main">
  <p:tag name="AS_UNIQUEID" val="3107"/>
</p:tagLst>
</file>

<file path=ppt/tags/tag964.xml><?xml version="1.0" encoding="utf-8"?>
<p:tagLst xmlns:p="http://schemas.openxmlformats.org/presentationml/2006/main">
  <p:tag name="AS_UNIQUEID" val="3108"/>
</p:tagLst>
</file>

<file path=ppt/tags/tag965.xml><?xml version="1.0" encoding="utf-8"?>
<p:tagLst xmlns:p="http://schemas.openxmlformats.org/presentationml/2006/main">
  <p:tag name="AS_UNIQUEID" val="3109"/>
</p:tagLst>
</file>

<file path=ppt/tags/tag966.xml><?xml version="1.0" encoding="utf-8"?>
<p:tagLst xmlns:p="http://schemas.openxmlformats.org/presentationml/2006/main">
  <p:tag name="AS_UNIQUEID" val="3111"/>
</p:tagLst>
</file>

<file path=ppt/tags/tag967.xml><?xml version="1.0" encoding="utf-8"?>
<p:tagLst xmlns:p="http://schemas.openxmlformats.org/presentationml/2006/main">
  <p:tag name="AS_UNIQUEID" val="3112"/>
</p:tagLst>
</file>

<file path=ppt/tags/tag968.xml><?xml version="1.0" encoding="utf-8"?>
<p:tagLst xmlns:p="http://schemas.openxmlformats.org/presentationml/2006/main">
  <p:tag name="AS_UNIQUEID" val="3113"/>
</p:tagLst>
</file>

<file path=ppt/tags/tag969.xml><?xml version="1.0" encoding="utf-8"?>
<p:tagLst xmlns:p="http://schemas.openxmlformats.org/presentationml/2006/main">
  <p:tag name="AS_UNIQUEID" val="3114"/>
</p:tagLst>
</file>

<file path=ppt/tags/tag97.xml><?xml version="1.0" encoding="utf-8"?>
<p:tagLst xmlns:p="http://schemas.openxmlformats.org/presentationml/2006/main">
  <p:tag name="AS_UNIQUEID" val="2840"/>
</p:tagLst>
</file>

<file path=ppt/tags/tag970.xml><?xml version="1.0" encoding="utf-8"?>
<p:tagLst xmlns:p="http://schemas.openxmlformats.org/presentationml/2006/main">
  <p:tag name="AS_UNIQUEID" val="311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71.xml><?xml version="1.0" encoding="utf-8"?>
<p:tagLst xmlns:p="http://schemas.openxmlformats.org/presentationml/2006/main">
  <p:tag name="AS_UNIQUEID" val="311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72.xml><?xml version="1.0" encoding="utf-8"?>
<p:tagLst xmlns:p="http://schemas.openxmlformats.org/presentationml/2006/main">
  <p:tag name="AS_UNIQUEID" val="311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73.xml><?xml version="1.0" encoding="utf-8"?>
<p:tagLst xmlns:p="http://schemas.openxmlformats.org/presentationml/2006/main">
  <p:tag name="AS_UNIQUEID" val="311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74.xml><?xml version="1.0" encoding="utf-8"?>
<p:tagLst xmlns:p="http://schemas.openxmlformats.org/presentationml/2006/main">
  <p:tag name="AS_UNIQUEID" val="312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75.xml><?xml version="1.0" encoding="utf-8"?>
<p:tagLst xmlns:p="http://schemas.openxmlformats.org/presentationml/2006/main">
  <p:tag name="AS_UNIQUEID" val="3122"/>
</p:tagLst>
</file>

<file path=ppt/tags/tag976.xml><?xml version="1.0" encoding="utf-8"?>
<p:tagLst xmlns:p="http://schemas.openxmlformats.org/presentationml/2006/main">
  <p:tag name="AS_UNIQUEID" val="3123"/>
</p:tagLst>
</file>

<file path=ppt/tags/tag977.xml><?xml version="1.0" encoding="utf-8"?>
<p:tagLst xmlns:p="http://schemas.openxmlformats.org/presentationml/2006/main">
  <p:tag name="AS_UNIQUEID" val="3124"/>
</p:tagLst>
</file>

<file path=ppt/tags/tag978.xml><?xml version="1.0" encoding="utf-8"?>
<p:tagLst xmlns:p="http://schemas.openxmlformats.org/presentationml/2006/main">
  <p:tag name="AS_UNIQUEID" val="3125"/>
</p:tagLst>
</file>

<file path=ppt/tags/tag979.xml><?xml version="1.0" encoding="utf-8"?>
<p:tagLst xmlns:p="http://schemas.openxmlformats.org/presentationml/2006/main">
  <p:tag name="AS_UNIQUEID" val="3126"/>
</p:tagLst>
</file>

<file path=ppt/tags/tag98.xml><?xml version="1.0" encoding="utf-8"?>
<p:tagLst xmlns:p="http://schemas.openxmlformats.org/presentationml/2006/main">
  <p:tag name="AS_UNIQUEID" val="2841"/>
</p:tagLst>
</file>

<file path=ppt/tags/tag980.xml><?xml version="1.0" encoding="utf-8"?>
<p:tagLst xmlns:p="http://schemas.openxmlformats.org/presentationml/2006/main">
  <p:tag name="AS_UNIQUEID" val="3127"/>
</p:tagLst>
</file>

<file path=ppt/tags/tag981.xml><?xml version="1.0" encoding="utf-8"?>
<p:tagLst xmlns:p="http://schemas.openxmlformats.org/presentationml/2006/main">
  <p:tag name="PA" val="v5.2.6"/>
</p:tagLst>
</file>

<file path=ppt/tags/tag982.xml><?xml version="1.0" encoding="utf-8"?>
<p:tagLst xmlns:p="http://schemas.openxmlformats.org/presentationml/2006/main">
  <p:tag name="PA" val="v5.2.6"/>
</p:tagLst>
</file>

<file path=ppt/tags/tag983.xml><?xml version="1.0" encoding="utf-8"?>
<p:tagLst xmlns:p="http://schemas.openxmlformats.org/presentationml/2006/main">
  <p:tag name="AS_UNIQUEID" val="256"/>
</p:tagLst>
</file>

<file path=ppt/tags/tag984.xml><?xml version="1.0" encoding="utf-8"?>
<p:tagLst xmlns:p="http://schemas.openxmlformats.org/presentationml/2006/main">
  <p:tag name="AS_UNIQUEID" val="257"/>
</p:tagLst>
</file>

<file path=ppt/tags/tag985.xml><?xml version="1.0" encoding="utf-8"?>
<p:tagLst xmlns:p="http://schemas.openxmlformats.org/presentationml/2006/main">
  <p:tag name="AS_UNIQUEID" val="259"/>
</p:tagLst>
</file>

<file path=ppt/tags/tag986.xml><?xml version="1.0" encoding="utf-8"?>
<p:tagLst xmlns:p="http://schemas.openxmlformats.org/presentationml/2006/main">
  <p:tag name="AS_UNIQUEID" val="260"/>
</p:tagLst>
</file>

<file path=ppt/tags/tag987.xml><?xml version="1.0" encoding="utf-8"?>
<p:tagLst xmlns:p="http://schemas.openxmlformats.org/presentationml/2006/main">
  <p:tag name="AS_UNIQUEID" val="261"/>
</p:tagLst>
</file>

<file path=ppt/tags/tag988.xml><?xml version="1.0" encoding="utf-8"?>
<p:tagLst xmlns:p="http://schemas.openxmlformats.org/presentationml/2006/main">
  <p:tag name="AS_UNIQUEID" val="252"/>
</p:tagLst>
</file>

<file path=ppt/tags/tag989.xml><?xml version="1.0" encoding="utf-8"?>
<p:tagLst xmlns:p="http://schemas.openxmlformats.org/presentationml/2006/main">
  <p:tag name="AS_UNIQUEID" val="253"/>
</p:tagLst>
</file>

<file path=ppt/tags/tag99.xml><?xml version="1.0" encoding="utf-8"?>
<p:tagLst xmlns:p="http://schemas.openxmlformats.org/presentationml/2006/main">
  <p:tag name="AS_UNIQUEID" val="2842"/>
</p:tagLst>
</file>

<file path=ppt/tags/tag990.xml><?xml version="1.0" encoding="utf-8"?>
<p:tagLst xmlns:p="http://schemas.openxmlformats.org/presentationml/2006/main">
  <p:tag name="AS_UNIQUEID" val="254"/>
</p:tagLst>
</file>

<file path=ppt/tags/tag991.xml><?xml version="1.0" encoding="utf-8"?>
<p:tagLst xmlns:p="http://schemas.openxmlformats.org/presentationml/2006/main">
  <p:tag name="AS_UNIQUEID" val="267"/>
</p:tagLst>
</file>

<file path=ppt/tags/tag992.xml><?xml version="1.0" encoding="utf-8"?>
<p:tagLst xmlns:p="http://schemas.openxmlformats.org/presentationml/2006/main">
  <p:tag name="AS_UNIQUEID" val="7"/>
</p:tagLst>
</file>

<file path=ppt/tags/tag993.xml><?xml version="1.0" encoding="utf-8"?>
<p:tagLst xmlns:p="http://schemas.openxmlformats.org/presentationml/2006/main">
  <p:tag name="AS_UNIQUEID" val="6"/>
</p:tagLst>
</file>

<file path=ppt/tags/tag994.xml><?xml version="1.0" encoding="utf-8"?>
<p:tagLst xmlns:p="http://schemas.openxmlformats.org/presentationml/2006/main">
  <p:tag name="AS_UNIQUEID" val="7"/>
</p:tagLst>
</file>

<file path=ppt/tags/tag995.xml><?xml version="1.0" encoding="utf-8"?>
<p:tagLst xmlns:p="http://schemas.openxmlformats.org/presentationml/2006/main">
  <p:tag name="AS_UNIQUEID" val="8"/>
</p:tagLst>
</file>

<file path=ppt/tags/tag996.xml><?xml version="1.0" encoding="utf-8"?>
<p:tagLst xmlns:p="http://schemas.openxmlformats.org/presentationml/2006/main">
  <p:tag name="AS_UNIQUEID" val="9"/>
</p:tagLst>
</file>

<file path=ppt/tags/tag997.xml><?xml version="1.0" encoding="utf-8"?>
<p:tagLst xmlns:p="http://schemas.openxmlformats.org/presentationml/2006/main">
  <p:tag name="AS_UNIQUEID" val="10"/>
</p:tagLst>
</file>

<file path=ppt/tags/tag998.xml><?xml version="1.0" encoding="utf-8"?>
<p:tagLst xmlns:p="http://schemas.openxmlformats.org/presentationml/2006/main">
  <p:tag name="AS_UNIQUEID" val="11"/>
</p:tagLst>
</file>

<file path=ppt/tags/tag999.xml><?xml version="1.0" encoding="utf-8"?>
<p:tagLst xmlns:p="http://schemas.openxmlformats.org/presentationml/2006/main">
  <p:tag name="AS_UNIQUEID" val="12"/>
</p:tagLst>
</file>

<file path=ppt/theme/theme1.xml><?xml version="1.0" encoding="utf-8"?>
<a:theme xmlns:a="http://schemas.openxmlformats.org/drawingml/2006/main" name="1_Office 主题​​">
  <a:themeElements>
    <a:clrScheme name="自定义 33">
      <a:dk1>
        <a:sysClr val="windowText" lastClr="000000"/>
      </a:dk1>
      <a:lt1>
        <a:sysClr val="window" lastClr="FFFFFF"/>
      </a:lt1>
      <a:dk2>
        <a:srgbClr val="44546A"/>
      </a:dk2>
      <a:lt2>
        <a:srgbClr val="E7E6E6"/>
      </a:lt2>
      <a:accent1>
        <a:srgbClr val="EC6837"/>
      </a:accent1>
      <a:accent2>
        <a:srgbClr val="F5688F"/>
      </a:accent2>
      <a:accent3>
        <a:srgbClr val="77C285"/>
      </a:accent3>
      <a:accent4>
        <a:srgbClr val="4EBCB6"/>
      </a:accent4>
      <a:accent5>
        <a:srgbClr val="6F4836"/>
      </a:accent5>
      <a:accent6>
        <a:srgbClr val="EA688F"/>
      </a:accent6>
      <a:hlink>
        <a:srgbClr val="0563C1"/>
      </a:hlink>
      <a:folHlink>
        <a:srgbClr val="954F72"/>
      </a:folHlink>
    </a:clrScheme>
    <a:fontScheme name="自定义 1">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1_Office 主题​​">
      <a:dk1>
        <a:srgbClr val="000000"/>
      </a:dk1>
      <a:lt1>
        <a:srgbClr val="FFFFFF"/>
      </a:lt1>
      <a:dk2>
        <a:srgbClr val="A7A7A7"/>
      </a:dk2>
      <a:lt2>
        <a:srgbClr val="535353"/>
      </a:lt2>
      <a:accent1>
        <a:srgbClr val="FFD865"/>
      </a:accent1>
      <a:accent2>
        <a:srgbClr val="DBE782"/>
      </a:accent2>
      <a:accent3>
        <a:srgbClr val="C2E3A3"/>
      </a:accent3>
      <a:accent4>
        <a:srgbClr val="A3E8C2"/>
      </a:accent4>
      <a:accent5>
        <a:srgbClr val="84ECE0"/>
      </a:accent5>
      <a:accent6>
        <a:srgbClr val="65F2FF"/>
      </a:accent6>
      <a:hlink>
        <a:srgbClr val="0000FF"/>
      </a:hlink>
      <a:folHlink>
        <a:srgbClr val="FF00FF"/>
      </a:folHlink>
    </a:clrScheme>
    <a:fontScheme name="1_Office 主题​​">
      <a:majorFont>
        <a:latin typeface="Calibri"/>
        <a:ea typeface="Calibri"/>
        <a:cs typeface="Calibri"/>
      </a:majorFont>
      <a:minorFont>
        <a:latin typeface="Helvetica"/>
        <a:ea typeface="Helvetica"/>
        <a:cs typeface="Helvetica"/>
      </a:minorFont>
    </a:fontScheme>
    <a:fmtScheme name="1_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panose="020B0504020202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Helvetica" panose="020B0504020202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脑洞英语出品">
  <a:themeElements>
    <a:clrScheme name="GZBX01-U1">
      <a:dk1>
        <a:srgbClr val="333333"/>
      </a:dk1>
      <a:lt1>
        <a:srgbClr val="FFFFFF"/>
      </a:lt1>
      <a:dk2>
        <a:srgbClr val="333333"/>
      </a:dk2>
      <a:lt2>
        <a:srgbClr val="FFFFFF"/>
      </a:lt2>
      <a:accent1>
        <a:srgbClr val="429D76"/>
      </a:accent1>
      <a:accent2>
        <a:srgbClr val="FFB63B"/>
      </a:accent2>
      <a:accent3>
        <a:srgbClr val="429D76"/>
      </a:accent3>
      <a:accent4>
        <a:srgbClr val="FFB63B"/>
      </a:accent4>
      <a:accent5>
        <a:srgbClr val="429D76"/>
      </a:accent5>
      <a:accent6>
        <a:srgbClr val="FFB63B"/>
      </a:accent6>
      <a:hlink>
        <a:srgbClr val="429D76"/>
      </a:hlink>
      <a:folHlink>
        <a:srgbClr val="808080"/>
      </a:folHlink>
    </a:clrScheme>
    <a:fontScheme name="08 通用风 (非商用)">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a:noFill/>
          <a:prstDash val="sys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dornVTI">
  <a:themeElements>
    <a:clrScheme name="AnalogousFromLightSeedLeftStep">
      <a:dk1>
        <a:srgbClr val="000000"/>
      </a:dk1>
      <a:lt1>
        <a:srgbClr val="FFFFFF"/>
      </a:lt1>
      <a:dk2>
        <a:srgbClr val="393620"/>
      </a:dk2>
      <a:lt2>
        <a:srgbClr val="E8E6E2"/>
      </a:lt2>
      <a:accent1>
        <a:srgbClr val="93A4C4"/>
      </a:accent1>
      <a:accent2>
        <a:srgbClr val="7AA9B7"/>
      </a:accent2>
      <a:accent3>
        <a:srgbClr val="82ACA5"/>
      </a:accent3>
      <a:accent4>
        <a:srgbClr val="77AE8D"/>
      </a:accent4>
      <a:accent5>
        <a:srgbClr val="81AC81"/>
      </a:accent5>
      <a:accent6>
        <a:srgbClr val="8CAB74"/>
      </a:accent6>
      <a:hlink>
        <a:srgbClr val="94805A"/>
      </a:hlink>
      <a:folHlink>
        <a:srgbClr val="7F7F7F"/>
      </a:folHlink>
    </a:clrScheme>
    <a:fontScheme name="Bembo">
      <a:majorFont>
        <a:latin typeface="Microsoft YaHei"/>
        <a:ea typeface="Arial"/>
        <a:cs typeface="Arial"/>
      </a:majorFont>
      <a:minorFont>
        <a:latin typeface="Microsoft YaHei"/>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紫罗兰色">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4856</Words>
  <Application>WPS 演示</Application>
  <PresentationFormat>宽屏</PresentationFormat>
  <Paragraphs>322</Paragraphs>
  <Slides>19</Slides>
  <Notes>8</Notes>
  <HiddenSlides>0</HiddenSlides>
  <MMClips>1</MMClips>
  <ScaleCrop>false</ScaleCrop>
  <HeadingPairs>
    <vt:vector size="6" baseType="variant">
      <vt:variant>
        <vt:lpstr>已用的字体</vt:lpstr>
      </vt:variant>
      <vt:variant>
        <vt:i4>38</vt:i4>
      </vt:variant>
      <vt:variant>
        <vt:lpstr>主题</vt:lpstr>
      </vt:variant>
      <vt:variant>
        <vt:i4>9</vt:i4>
      </vt:variant>
      <vt:variant>
        <vt:lpstr>幻灯片标题</vt:lpstr>
      </vt:variant>
      <vt:variant>
        <vt:i4>19</vt:i4>
      </vt:variant>
    </vt:vector>
  </HeadingPairs>
  <TitlesOfParts>
    <vt:vector size="66" baseType="lpstr">
      <vt:lpstr>Arial</vt:lpstr>
      <vt:lpstr>宋体</vt:lpstr>
      <vt:lpstr>Wingdings</vt:lpstr>
      <vt:lpstr>微软雅黑</vt:lpstr>
      <vt:lpstr>Wingdings</vt:lpstr>
      <vt:lpstr>Helvetica</vt:lpstr>
      <vt:lpstr>Arial</vt:lpstr>
      <vt:lpstr>Viner Hand ITC</vt:lpstr>
      <vt:lpstr>阿里巴巴普惠体 Medium</vt:lpstr>
      <vt:lpstr>Segoe UI</vt:lpstr>
      <vt:lpstr>Times New Roman</vt:lpstr>
      <vt:lpstr>Bodoni MT Black</vt:lpstr>
      <vt:lpstr>Amatic SC</vt:lpstr>
      <vt:lpstr>Nunito</vt:lpstr>
      <vt:lpstr>Calibri</vt:lpstr>
      <vt:lpstr>Nunito SemiBold</vt:lpstr>
      <vt:lpstr>Segoe Print</vt:lpstr>
      <vt:lpstr>汉仪小麦体简</vt:lpstr>
      <vt:lpstr>方正静蕾简体</vt:lpstr>
      <vt:lpstr>等线</vt:lpstr>
      <vt:lpstr>Aharoni</vt:lpstr>
      <vt:lpstr>Helvetica Neue</vt:lpstr>
      <vt:lpstr>Helvetica Neue Light</vt:lpstr>
      <vt:lpstr>Showcard Gothic</vt:lpstr>
      <vt:lpstr>华文细黑</vt:lpstr>
      <vt:lpstr>Calibri</vt:lpstr>
      <vt:lpstr>Comic Sans MS</vt:lpstr>
      <vt:lpstr>Arial Black</vt:lpstr>
      <vt:lpstr>Gungsuh</vt:lpstr>
      <vt:lpstr>Arial Black</vt:lpstr>
      <vt:lpstr>Arial Nova Cond</vt:lpstr>
      <vt:lpstr>Arial Unicode MS</vt:lpstr>
      <vt:lpstr>Yu Gothic UI Semibold</vt:lpstr>
      <vt:lpstr>Gabriola</vt:lpstr>
      <vt:lpstr>HelveticaNeue</vt:lpstr>
      <vt:lpstr>华文新魏</vt:lpstr>
      <vt:lpstr>Mongolian Baiti</vt:lpstr>
      <vt:lpstr>Malgun Gothic</vt:lpstr>
      <vt:lpstr>1_Office 主题​​</vt:lpstr>
      <vt:lpstr>2_Office 主题​​</vt:lpstr>
      <vt:lpstr>4_Office 主题​​</vt:lpstr>
      <vt:lpstr>脑洞英语出品</vt:lpstr>
      <vt:lpstr>自定义设计方案</vt:lpstr>
      <vt:lpstr>AdornVTI</vt:lpstr>
      <vt:lpstr>1_Office 主题</vt:lpstr>
      <vt:lpstr>3_Office 主题​​</vt:lpstr>
      <vt:lpstr>Curio template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Output ---Role-play/Group work</vt:lpstr>
      <vt:lpstr>PowerPoint 演示文稿</vt:lpstr>
      <vt:lpstr>Homework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海英</dc:creator>
  <cp:lastModifiedBy>Administrator</cp:lastModifiedBy>
  <cp:revision>13</cp:revision>
  <dcterms:created xsi:type="dcterms:W3CDTF">2023-09-03T04:23:00Z</dcterms:created>
  <dcterms:modified xsi:type="dcterms:W3CDTF">2024-08-09T05:48:41Z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2052-11.8.2.7978</vt:lpwstr>
  </property>
</Properties>
</file>